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7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04.04.2026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uk-UA" sz="3600" u="sng" dirty="0" smtClean="0">
                <a:latin typeface="Times New Roman" pitchFamily="18" charset="0"/>
                <a:cs typeface="Times New Roman" pitchFamily="18" charset="0"/>
              </a:rPr>
              <a:t>Східна модель державного управління</a:t>
            </a:r>
            <a:r>
              <a:rPr lang="uk-UA" sz="3600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u="sng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5261" y="152400"/>
            <a:ext cx="11315699" cy="5631179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Оберіть одну зі східних країн (Азії або Близького Сходу) та здійсніть комплексний аналіз її системи публічного управління як альтернативної моделі організації державної влади. У роботі необхідно охарактеризувати історичні, культурні та інституційні передумови формування відповідної моделі, зокрема вплив традиційних цінностей, політичної культури, ролі держави в суспільстві та економіці.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Особливу увагу слід приділити основним принципам функціонування системи публічного управління в обраній країні: ступеню централізації влади, ролі держави в економічному розвитку, характеру бюрократії (професійність,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меритократія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політична залежність), інструментам державного впливу (регуляторним, економічним, цифровим), а також підходам до прийняття управлінських рішень (швидкість,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стратегічність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процедурність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Важливо також розкрити місце громадянина у цій системі, зокрема рівень участі у прийнятті рішень, доступ до публічних послуг, ступінь захисту прав і свобод.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другій частині роботи необхідно проаналізувати практичну реалізацію цієї моделі, зокрема: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ключові реформи у сфері державного управління;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 підвищення ефективності державного сектору;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цифрових технологій та інновацій (за наявності);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результати функціонування системи (економічні, соціальні, управлінські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Орієнтовна </a:t>
            </a: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роботи</a:t>
            </a:r>
            <a:r>
              <a:rPr lang="uk-UA" sz="16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Вступ.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Передумови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 моделі публічного управління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характеристики та принципи функціонування системи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Практична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реалізація та результати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Переваги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обмеження моделі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Висновки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рекомендації.</a:t>
            </a:r>
          </a:p>
        </p:txBody>
      </p:sp>
    </p:spTree>
    <p:extLst>
      <p:ext uri="{BB962C8B-B14F-4D97-AF65-F5344CB8AC3E}">
        <p14:creationId xmlns:p14="http://schemas.microsoft.com/office/powerpoint/2010/main" val="384689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226</Words>
  <Application>Microsoft Office PowerPoint</Application>
  <PresentationFormat>Довільний</PresentationFormat>
  <Paragraphs>17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ТЕМА: Східна модель державного управління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129</cp:revision>
  <dcterms:created xsi:type="dcterms:W3CDTF">2023-01-12T09:20:21Z</dcterms:created>
  <dcterms:modified xsi:type="dcterms:W3CDTF">2026-04-04T06:31:27Z</dcterms:modified>
</cp:coreProperties>
</file>