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985F7-8438-4BA9-ACD1-36AEBB567142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437195F-DD8B-4CEF-8918-03FE62F7F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79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985F7-8438-4BA9-ACD1-36AEBB567142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437195F-DD8B-4CEF-8918-03FE62F7F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389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985F7-8438-4BA9-ACD1-36AEBB567142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437195F-DD8B-4CEF-8918-03FE62F7FDF0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999853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985F7-8438-4BA9-ACD1-36AEBB567142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437195F-DD8B-4CEF-8918-03FE62F7F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9563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985F7-8438-4BA9-ACD1-36AEBB567142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437195F-DD8B-4CEF-8918-03FE62F7FDF0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687186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985F7-8438-4BA9-ACD1-36AEBB567142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437195F-DD8B-4CEF-8918-03FE62F7F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9369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985F7-8438-4BA9-ACD1-36AEBB567142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7195F-DD8B-4CEF-8918-03FE62F7F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4107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985F7-8438-4BA9-ACD1-36AEBB567142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7195F-DD8B-4CEF-8918-03FE62F7F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588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985F7-8438-4BA9-ACD1-36AEBB567142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7195F-DD8B-4CEF-8918-03FE62F7F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248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985F7-8438-4BA9-ACD1-36AEBB567142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437195F-DD8B-4CEF-8918-03FE62F7F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564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985F7-8438-4BA9-ACD1-36AEBB567142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437195F-DD8B-4CEF-8918-03FE62F7F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843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985F7-8438-4BA9-ACD1-36AEBB567142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437195F-DD8B-4CEF-8918-03FE62F7F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51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985F7-8438-4BA9-ACD1-36AEBB567142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7195F-DD8B-4CEF-8918-03FE62F7F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98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985F7-8438-4BA9-ACD1-36AEBB567142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7195F-DD8B-4CEF-8918-03FE62F7F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350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985F7-8438-4BA9-ACD1-36AEBB567142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7195F-DD8B-4CEF-8918-03FE62F7F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000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985F7-8438-4BA9-ACD1-36AEBB567142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437195F-DD8B-4CEF-8918-03FE62F7F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468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985F7-8438-4BA9-ACD1-36AEBB567142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437195F-DD8B-4CEF-8918-03FE62F7F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98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4433" y="2189408"/>
            <a:ext cx="8959426" cy="2266681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>
                <a:latin typeface="Arial Black" panose="020B0A04020102020204" pitchFamily="34" charset="0"/>
              </a:rPr>
              <a:t>ЛЕКЦІЯ </a:t>
            </a:r>
            <a:r>
              <a:rPr lang="uk-UA" sz="3200" b="1" dirty="0" smtClean="0">
                <a:latin typeface="Arial Black" panose="020B0A04020102020204" pitchFamily="34" charset="0"/>
              </a:rPr>
              <a:t>№</a:t>
            </a:r>
            <a:r>
              <a:rPr lang="uk-UA" sz="3200" b="1" dirty="0">
                <a:latin typeface="Arial Black" panose="020B0A04020102020204" pitchFamily="34" charset="0"/>
              </a:rPr>
              <a:t>6</a:t>
            </a:r>
            <a:r>
              <a:rPr lang="uk-UA" sz="3200" b="1" dirty="0">
                <a:latin typeface="Arial Black" panose="020B0A04020102020204" pitchFamily="34" charset="0"/>
              </a:rPr>
              <a:t/>
            </a:r>
            <a:br>
              <a:rPr lang="uk-UA" sz="3200" b="1" dirty="0">
                <a:latin typeface="Arial Black" panose="020B0A04020102020204" pitchFamily="34" charset="0"/>
              </a:rPr>
            </a:br>
            <a:r>
              <a:rPr lang="uk-UA" sz="3200" b="1" dirty="0" smtClean="0">
                <a:latin typeface="Arial Black" panose="020B0A04020102020204" pitchFamily="34" charset="0"/>
              </a:rPr>
              <a:t>Лінійні відображення. Регресія</a:t>
            </a:r>
            <a:r>
              <a:rPr lang="uk-UA" sz="3200" b="1" dirty="0">
                <a:latin typeface="Arial Black" panose="020B0A04020102020204" pitchFamily="34" charset="0"/>
              </a:rPr>
              <a:t>. Інтерполяція</a:t>
            </a:r>
            <a:r>
              <a:rPr lang="uk-UA" sz="2800" dirty="0">
                <a:latin typeface="Arial Black" panose="020B0A04020102020204" pitchFamily="34" charset="0"/>
              </a:rPr>
              <a:t>.</a:t>
            </a:r>
            <a:endParaRPr lang="en-US" sz="32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4167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10</a:t>
            </a:r>
            <a:endParaRPr lang="en-US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7913" y="305269"/>
            <a:ext cx="10249954" cy="5850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6863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11</a:t>
            </a:r>
            <a:endParaRPr lang="en-US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5034" y="178493"/>
            <a:ext cx="10034589" cy="6531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14125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12</a:t>
            </a:r>
            <a:endParaRPr lang="en-US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3672" y="676207"/>
            <a:ext cx="10397116" cy="4655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12826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13</a:t>
            </a:r>
            <a:endParaRPr lang="en-US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9035" y="673592"/>
            <a:ext cx="10191313" cy="5044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48496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14</a:t>
            </a:r>
            <a:endParaRPr lang="en-US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7305" y="1042987"/>
            <a:ext cx="10022470" cy="4430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5111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15</a:t>
            </a:r>
            <a:endParaRPr lang="en-US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5034" y="176413"/>
            <a:ext cx="9442159" cy="6519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03975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16</a:t>
            </a:r>
            <a:endParaRPr lang="en-US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6550" y="154278"/>
            <a:ext cx="10054445" cy="6156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43084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17</a:t>
            </a:r>
            <a:endParaRPr lang="en-US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8058" y="1220473"/>
            <a:ext cx="10552290" cy="4755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71278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18</a:t>
            </a:r>
            <a:endParaRPr lang="en-US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5187" y="1176001"/>
            <a:ext cx="10163257" cy="4361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50414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19</a:t>
            </a:r>
            <a:endParaRPr lang="en-US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3672" y="308086"/>
            <a:ext cx="10401431" cy="5848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4202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2</a:t>
            </a:r>
            <a:endParaRPr lang="en-US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2308" y="263078"/>
            <a:ext cx="10208472" cy="5403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8118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20</a:t>
            </a:r>
            <a:endParaRPr lang="en-US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9429" y="598196"/>
            <a:ext cx="10153599" cy="403819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9429" y="4655175"/>
            <a:ext cx="10153599" cy="1294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77706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21</a:t>
            </a:r>
            <a:endParaRPr lang="en-US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0403" y="1118985"/>
            <a:ext cx="10359945" cy="3942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90331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22</a:t>
            </a:r>
            <a:endParaRPr lang="en-US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2308" y="237723"/>
            <a:ext cx="10032965" cy="6085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46930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23</a:t>
            </a:r>
            <a:endParaRPr lang="en-US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7761" y="1418352"/>
            <a:ext cx="10304861" cy="3552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2473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24</a:t>
            </a:r>
            <a:endParaRPr lang="en-US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849" y="510257"/>
            <a:ext cx="10139499" cy="5555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45649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25</a:t>
            </a:r>
            <a:endParaRPr lang="en-US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7914" y="1079478"/>
            <a:ext cx="10210735" cy="4046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465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/>
              <a:t>3</a:t>
            </a:r>
            <a:endParaRPr lang="en-US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5866" y="541986"/>
            <a:ext cx="10406815" cy="5240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773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/>
              <a:t>4</a:t>
            </a:r>
            <a:endParaRPr lang="en-US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5790" y="1422377"/>
            <a:ext cx="10607703" cy="3110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6520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/>
              <a:t>5</a:t>
            </a:r>
            <a:endParaRPr lang="en-US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9729" y="679561"/>
            <a:ext cx="10266499" cy="4626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95862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/>
              <a:t>6</a:t>
            </a:r>
            <a:endParaRPr lang="en-US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665" y="1450952"/>
            <a:ext cx="10917639" cy="3108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458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/>
              <a:t>7</a:t>
            </a:r>
            <a:endParaRPr lang="en-US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4211" y="691904"/>
            <a:ext cx="10242017" cy="4498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16404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/>
              <a:t>8</a:t>
            </a:r>
            <a:endParaRPr lang="en-US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4293" y="852084"/>
            <a:ext cx="10065482" cy="4247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92534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/>
              <a:t>9</a:t>
            </a:r>
            <a:endParaRPr lang="en-US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6439" y="1042987"/>
            <a:ext cx="9993336" cy="4417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009818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498</TotalTime>
  <Words>27</Words>
  <Application>Microsoft Office PowerPoint</Application>
  <PresentationFormat>Широкоэкранный</PresentationFormat>
  <Paragraphs>25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0" baseType="lpstr">
      <vt:lpstr>Arial</vt:lpstr>
      <vt:lpstr>Arial Black</vt:lpstr>
      <vt:lpstr>Century Gothic</vt:lpstr>
      <vt:lpstr>Wingdings 3</vt:lpstr>
      <vt:lpstr>Легкий дым</vt:lpstr>
      <vt:lpstr>ЛЕКЦІЯ №6 Лінійні відображення. Регресія. Інтерполяція.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№4 </dc:title>
  <dc:creator>Admin</dc:creator>
  <cp:lastModifiedBy>Admin</cp:lastModifiedBy>
  <cp:revision>34</cp:revision>
  <dcterms:created xsi:type="dcterms:W3CDTF">2022-01-24T19:17:24Z</dcterms:created>
  <dcterms:modified xsi:type="dcterms:W3CDTF">2024-10-07T12:16:29Z</dcterms:modified>
</cp:coreProperties>
</file>