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454E8A-18A2-B54A-0F27-4301853D5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4031F9-94D6-38D2-B3F4-F53EFC3A8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309F3B-EC72-4D86-3C3B-A2AC27EB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EA2A61-76FF-DA86-15B7-78D06F1E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75E15B-ADF3-DB45-53F7-33F8A037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2163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4989D-A5B1-0BEF-397E-71517A16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8EF8F6-D227-557A-F345-7E83C84AE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AED40C-A2D4-E78F-AEB2-849C4EBE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323FBF-27D8-C804-8B76-EAEC1A734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6A5A25-17E2-0650-1240-4D55815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6608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FF2C5A-3730-8A1F-4C17-F96B2021B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578441-A586-30FE-0B27-CD39C3533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ED67D5-1CDC-9081-96E4-2C5D643C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39FA25-6626-35E2-FE78-493BF5B2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35734D-A69A-29C0-6A39-78A78D52E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5526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64084-D31D-1979-63FE-BB7760D4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2F1F3-79BB-1C48-1BE9-7BE734A05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C1763B-6847-4581-3890-2A10AFB0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A880EE-5732-F878-44E8-0550D178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A68A2F-3FD3-EF10-FCAC-2E2AE7C1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857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BE1D0-435C-173B-5CDB-013EE477C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E2F3AD-CD6C-CCB6-C63D-EB163BD10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1D217B-4135-D50F-E4AC-2EC9EEF4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CA3CFF-C3FB-5E7D-C709-02D86560E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312456-36A4-4979-9D8A-D3DAED0A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2979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54B3D-CE65-E40F-5F8E-3E49BE06A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C171E1-3625-5871-56C9-47DFD3B50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162BD7-EB81-9876-63E1-BB0B12846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D0D315-FF7B-E686-E038-BA368AF18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37E833-B33E-47B4-E7DE-50359927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E3FFBF-826A-E8FE-188C-954AE56E9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4962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0B5F8-57D8-1B2F-C1DE-FFB985DE8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E12AF8-FADA-82B0-750C-118B95387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78CE08-E2EE-8D17-4BAD-7D49AB6C9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7EE7C3-0DE6-4DE9-3618-DEF2DFB73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9FF6DD-6FF8-0159-A71A-F46D0ABF8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EF51CE9-D5B9-6F0D-3A8E-D49AA939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CB3A13-717E-D03B-45CB-60B90EE5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DDDC780-61B0-751A-20C2-6BEFE6F9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8339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C27E8-263F-D9EF-782A-64DF67D2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2FD314B-0036-B665-837F-D0823D4C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122430D-62F5-A8B6-1BA2-9AB1B6F7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54F175D-7901-3B7B-C9AC-21D9B8DF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4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F97D540-49DD-8316-2E2F-39E3B0BF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D926DA-7A2A-7669-3B01-A014758C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8AA524-FE90-2B4C-58A1-4702DC95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052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B8346B-3905-8EDD-3DE9-C00F42AC0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8A5F7E-AD88-E816-0370-D1F8B8C27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0F19E2-8A80-311C-A584-350FA0778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03C683-2AB6-62C7-C049-2D2996E5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996989-92C7-9C8B-D012-8DB618BF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2E2EB2-32E2-C23D-EF2C-2D2C6459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1532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EC745-DCC5-8105-8C60-13100DA9F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2A389D2-611D-E569-0BD9-38BD2B533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3C9513-7DF2-D1A5-9F77-157E7C3A3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ADC8E2-B11D-1600-BBA7-FF41F7E2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C07BFB-EFDF-2A26-3864-58EC81D99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9A3240-02A4-7AC7-A641-E9FDD3D8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281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8764F-2DDC-E725-42F1-B89DCF20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D054E3-4CBD-A651-98D0-1E20ABF68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117261-6AAD-93B8-CCEA-6E738E72B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DF2B-2959-7C49-9B2C-74CF8DF3366B}" type="datetimeFigureOut">
              <a:rPr lang="ru-UA" smtClean="0"/>
              <a:t>23.10.2022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F40A80-E6F3-ED42-1C06-9F99441D3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EB1AF2-2225-029A-8029-A654449E3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1175-90AB-ED4B-961E-0899461E1B7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7127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126FA-690F-5691-2486-92AEE59784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Практичні 1-3</a:t>
            </a:r>
          </a:p>
        </p:txBody>
      </p:sp>
    </p:spTree>
    <p:extLst>
      <p:ext uri="{BB962C8B-B14F-4D97-AF65-F5344CB8AC3E}">
        <p14:creationId xmlns:p14="http://schemas.microsoft.com/office/powerpoint/2010/main" val="277537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1F7F86-B3D3-8C69-4253-7CB65C458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1. Описати модель споживача або персони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3C9411-1C6E-5F58-24B6-6E401BC6C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5" y="1431758"/>
            <a:ext cx="10631905" cy="4745205"/>
          </a:xfrm>
        </p:spPr>
        <p:txBody>
          <a:bodyPr/>
          <a:lstStyle/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Зважаючи на необхідність розвитку продажів підприємства (кожен обирає на вибір) представити модель персони, хто є або може бути споживачем даного підприємства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ожна описати себе в якості перносни будь-якого підприємства, споживачем продукції якого ви є, на основі цього дослідження описати потреби вашої групи споживачів</a:t>
            </a:r>
          </a:p>
        </p:txBody>
      </p:sp>
    </p:spTree>
    <p:extLst>
      <p:ext uri="{BB962C8B-B14F-4D97-AF65-F5344CB8AC3E}">
        <p14:creationId xmlns:p14="http://schemas.microsoft.com/office/powerpoint/2010/main" val="10931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54A5B-A769-7329-FA63-4C58A3FE7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222"/>
          </a:xfrm>
        </p:spPr>
        <p:txBody>
          <a:bodyPr/>
          <a:lstStyle/>
          <a:p>
            <a:r>
              <a:rPr lang="ru-UA" dirty="0"/>
              <a:t>2. Провести </a:t>
            </a:r>
            <a:r>
              <a:rPr lang="en-US" dirty="0"/>
              <a:t>SWOT</a:t>
            </a:r>
            <a:r>
              <a:rPr lang="ru-UA" dirty="0"/>
              <a:t>-аналіз галузі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C9BB1A-9DA5-F7FC-D628-CD0E8956B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5" y="1275348"/>
            <a:ext cx="10704095" cy="4901615"/>
          </a:xfrm>
        </p:spPr>
        <p:txBody>
          <a:bodyPr/>
          <a:lstStyle/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-аналіз будь-якої галузі діяльнотсі, при чому описати ряд небезпек, з якими стикається (стикнулося) підприємство під час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обов'язково описати яким чином війна та міграція населення вплинуло на діяльність всієї галузі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3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3AD22-BC9D-EE3A-A39B-7F2DF00DE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064"/>
          </a:xfrm>
        </p:spPr>
        <p:txBody>
          <a:bodyPr>
            <a:normAutofit/>
          </a:bodyPr>
          <a:lstStyle/>
          <a:p>
            <a:r>
              <a:rPr lang="ru-UA" sz="3600" dirty="0"/>
              <a:t>3. </a:t>
            </a:r>
            <a:r>
              <a:rPr lang="ru-RU" sz="3600" dirty="0"/>
              <a:t>ВИЗНАЧЕННЯ МІСІЇ ТА ЦІЛЕЙ ПІДПРИЄМСТВА</a:t>
            </a:r>
            <a:endParaRPr lang="ru-UA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CA9153-EA52-87F3-D0B9-8B8E8082B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5" y="1070811"/>
            <a:ext cx="10704095" cy="5106152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роботи: опанування методикою формування місії підприємства та визначення його цілей на всіх рівнях корпоративного управління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Здійснити аналіз заданої сфери діяльності, обраної згідно даних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Сформувати місію підприємства яке належить до сфери діяльності яка досліджується, його філософію існування та бачення керівництва і власників щодо майбутнього даного підприємства.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Користуючись переліком цілей, які відбивають потреби всіх рівнів корпоративного управління, та згідно сформованої місії підприємства, побудова системи цілей підприємства що належить до заданої сфери бізнесу.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Побудова дерева цілей підприємства відповідно до заданої місії та поставлених цілей. </a:t>
            </a:r>
          </a:p>
        </p:txBody>
      </p:sp>
    </p:spTree>
    <p:extLst>
      <p:ext uri="{BB962C8B-B14F-4D97-AF65-F5344CB8AC3E}">
        <p14:creationId xmlns:p14="http://schemas.microsoft.com/office/powerpoint/2010/main" val="156285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BCD6A1-EA25-7BE4-66F2-E7D7CEEF5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9" y="445168"/>
            <a:ext cx="10824411" cy="57317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ВКАЗІВКИ ДО ВИКОНАННЯ РОБОТИ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Аналіз заданої сфери діяльності повинен містити такі її характеристики: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галузь народного господарювання, до якої належить сфера бізнесу що досліджується;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продукція, яка випускається та реалізується у даній сфері бізнесу та на даному ринку. Коротка характеристика продукції;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стадія розвитку сфери діяльності на момент здійснення дослідження.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Місією підприємства, фірми організації слід називати основну, загальну її мету, чітко виражену причину її існування, її призначення. Управлінська цінність формулювання місії полягає у визначенні довгострокової орієнтації підприємства та основних рішень стосовно узгоджених дій з реалізації «бачення» його розвитку.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«Бачення» - погляд вищого керівництва підприємства на те, якою може чи має бути підприємство за найсприятливішого збігу обставин. «Бачення» тісно пов’язане із філософією функціонування підприємства.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«Філософія існування підприємства» визначає принципи, цінності, ідеологію, відповідно до яких підприємство здійснює свою діяльність. Правильно сформульована місія, втілюючи в собі загальний філософський зміст, обов’язково виражає певні принципи, критерії, що робить її унікальною у ринковому середовищі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DA6E68-10EA-98B0-4B78-0EB0DAF60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74" y="372979"/>
            <a:ext cx="10944726" cy="5803984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Місія складається із: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довгострокового «бачення» того, що підприємство хоче робити, тобто якою діяльністю хоче зайнятися;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бажання підприємства стати «чимось», досягти «чогось».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ході виконання цільового дослідження підприємства обов`язково повинні бути визначені цілі: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стратегічні – розраховані на тривалий період часу, орієнтовані на вирішення перспективних проблем (досягнення лідерства на ринку, вихід на міжнародні ринки, докорінне оновлення виробничої бази тощо);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тактичні – відображають окремі етапи досягнення стратегічних цілей (здійснення капремонтів, розпродаж зайвого обладнання);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поточні – передбачають досягнення переважно кількісних параметрів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297076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D44060-B43A-E639-4256-A566024AF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232" y="372979"/>
            <a:ext cx="10884568" cy="58039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Функціональні, до яких відносять: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Техніко-технологічні цілі – пов’язані з оновленням технічного парку, технологій, модернізацією виробництва;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Виробничі – орієнтують на випуск певного обсягу товарів і послуг, підвищення їх якості, зниження собівартості, тощо;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Маркетингові – пов’язані з поліпшенням ринкового середовища підприємства, залученням нових покупців, клієнтів, продовженням життєвого циклу товарів, здобуттям лідерства на ринку за певним критерієм. Потребують розробки системи маркетингового моніторингу.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Науково-технічні (інноваційні) – орієнтують на створення і впровадження у виробництво нових товарів, удосконалення існуючих, доведення їх до вимог світових стандартів.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(кадрові) – спрямовані на розвиток трудового потенціалу підприємства, компетенції і здібностей персоналу;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ним;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1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0D80AB-F1D8-8616-177B-8A32EF99C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8916"/>
            <a:ext cx="10896600" cy="5828047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«Дерево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мети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підцілі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каркас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рис 1.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28A91D8-9ADA-6414-C4BA-28C0F8FD7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94" y="1852276"/>
            <a:ext cx="7098631" cy="44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9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086F49-50E1-C1C6-1481-7FAF1B122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26" y="288758"/>
            <a:ext cx="10848474" cy="5888205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ЗВІТУ: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Загальна довідка про галузь діяльності підприємства.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Формулювання місії підприємства, філософії його існування та бачення щодо місця підприємства на ринку та в галузі.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Систематизація цілей підприємства.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Побудова дерева цілей.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Висновки про перспективність даної діяльності та можливість досягнення поставлених цілей. </a:t>
            </a:r>
          </a:p>
        </p:txBody>
      </p:sp>
    </p:spTree>
    <p:extLst>
      <p:ext uri="{BB962C8B-B14F-4D97-AF65-F5344CB8AC3E}">
        <p14:creationId xmlns:p14="http://schemas.microsoft.com/office/powerpoint/2010/main" val="22289486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753</Words>
  <Application>Microsoft Macintosh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Практичні 1-3</vt:lpstr>
      <vt:lpstr>1. Описати модель споживача або персони</vt:lpstr>
      <vt:lpstr>2. Провести SWOT-аналіз галузі </vt:lpstr>
      <vt:lpstr>3. ВИЗНАЧЕННЯ МІСІЇ ТА ЦІЛЕЙ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Практичні 1-3</dc:title>
  <dc:creator>Александр Ткачук</dc:creator>
  <cp:lastModifiedBy>Александр Ткачук</cp:lastModifiedBy>
  <cp:revision>1</cp:revision>
  <dcterms:created xsi:type="dcterms:W3CDTF">2022-10-23T14:38:19Z</dcterms:created>
  <dcterms:modified xsi:type="dcterms:W3CDTF">2022-10-23T14:54:48Z</dcterms:modified>
</cp:coreProperties>
</file>