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/>
    <p:restoredTop sz="96148"/>
  </p:normalViewPr>
  <p:slideViewPr>
    <p:cSldViewPr snapToGrid="0">
      <p:cViewPr varScale="1">
        <p:scale>
          <a:sx n="122" d="100"/>
          <a:sy n="122" d="100"/>
        </p:scale>
        <p:origin x="21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8421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6845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6128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6413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488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0836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8711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0220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914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142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6299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817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055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601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8051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9052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BCDA9-46F4-1448-BD30-DC1419B1ABA8}" type="datetimeFigureOut">
              <a:rPr lang="ru-UA" smtClean="0"/>
              <a:t>28.04.2026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885247-0058-C74A-B73D-E01D9EE8AB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7383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23933-63E2-1715-FBC6-7DF8C83A86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імпрешн</a:t>
            </a:r>
            <a:r>
              <a:rPr lang="ru-RU" sz="2400" dirty="0"/>
              <a:t>-менеджменту</a:t>
            </a:r>
            <a:endParaRPr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BEF1BB-702C-3C0C-B8F6-1BA2B7C8B7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2909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403BCB-3BC0-80AE-F9EA-7D4484C0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286439"/>
            <a:ext cx="11336356" cy="57549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нестандартному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наочність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зняти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слухачами. Актуальною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практики.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розставлені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промовцем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запам’ятовуванню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Питання-критерії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промовцем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доповідачеві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як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Переконуюча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настанов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endParaRPr lang="ru-RU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0117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0FA7E3-7A4B-028B-3DD3-020406B39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7" y="143219"/>
            <a:ext cx="11369407" cy="6378767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кретна мета.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думок,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сумнів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упевнена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підвести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оратором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кожного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69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D0A0F1-153E-9F9F-6C99-DF257D4A1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2" y="286439"/>
            <a:ext cx="11380424" cy="5772838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Питання-критерії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переконуючої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конкретна мета,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оратора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жвавим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вдалось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ораторові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(за Р. та К.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Вердерберами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адекватною до складу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зібрати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00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1F777E-67FB-C5F9-8212-9B133BEAE5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2194" y="1197769"/>
            <a:ext cx="7416800" cy="3873500"/>
          </a:xfrm>
        </p:spPr>
      </p:pic>
    </p:spTree>
    <p:extLst>
      <p:ext uri="{BB962C8B-B14F-4D97-AF65-F5344CB8AC3E}">
        <p14:creationId xmlns:p14="http://schemas.microsoft.com/office/powerpoint/2010/main" val="763791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FBEC98-8EF5-9F1B-F3B8-6F9ACA020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523" y="330507"/>
            <a:ext cx="11457542" cy="5710856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 Г. Лебона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шарму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оратора.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імпрешн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імпрешн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...”. </a:t>
            </a:r>
          </a:p>
          <a:p>
            <a:pPr algn="just"/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самопрезентації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завершіть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книгою, то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піснею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...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... . </a:t>
            </a:r>
          </a:p>
          <a:p>
            <a:pPr algn="just"/>
            <a:endParaRPr lang="ru-RU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6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F0BD1C-0E39-C321-F4B9-56B2313EB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286439"/>
            <a:ext cx="11534660" cy="57549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перше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типову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друге –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третє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п’яте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конгруентними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</a:rPr>
              <a:t>?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FISA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Чікер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асертивного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Асертивне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потреби,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плану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проаналізуйте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(fact)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фактами.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фактах: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поводить,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робите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(idea)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думки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проінтерпретувати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(sense)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простежити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зорієнтуватись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переживаємо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крок назад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крайній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(appreciation)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 і принципам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асертивного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толерантного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84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A24A97-9EA7-715C-AE84-5BA146D10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8" y="319489"/>
            <a:ext cx="11325340" cy="6538511"/>
          </a:xfrm>
        </p:spPr>
        <p:txBody>
          <a:bodyPr>
            <a:noAutofit/>
          </a:bodyPr>
          <a:lstStyle/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кроці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найлегше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кроці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веде до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UA" b="1" dirty="0"/>
              <a:t> 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Вгадай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 хочу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як…» (3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пишуть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тебе як…» (3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транслюєш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думаєш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Фішка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люди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73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B8EA97-80CE-039A-2943-838456604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52" y="420414"/>
            <a:ext cx="11834648" cy="6211613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 «Продай себе за 1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співбесіда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себе» 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запам’яталось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хороший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невпевненість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структура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Фішка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видно,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5356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84CB4B-A345-E472-4733-411363CC0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59" y="220717"/>
            <a:ext cx="11676993" cy="6421821"/>
          </a:xfrm>
        </p:spPr>
        <p:txBody>
          <a:bodyPr/>
          <a:lstStyle/>
          <a:p>
            <a:r>
              <a:rPr lang="ru-RU" b="1" dirty="0"/>
              <a:t>3. Гра «</a:t>
            </a:r>
            <a:r>
              <a:rPr lang="ru-RU" b="1" dirty="0" err="1"/>
              <a:t>Ролі</a:t>
            </a:r>
            <a:r>
              <a:rPr lang="ru-RU" b="1" dirty="0"/>
              <a:t> та маски»</a:t>
            </a:r>
          </a:p>
          <a:p>
            <a:r>
              <a:rPr lang="ru-RU" b="1" dirty="0"/>
              <a:t>Мета: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, як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r>
              <a:rPr lang="ru-RU" b="1" dirty="0"/>
              <a:t>✔ Як </a:t>
            </a:r>
            <a:r>
              <a:rPr lang="ru-RU" b="1" dirty="0" err="1"/>
              <a:t>проводити</a:t>
            </a:r>
            <a:r>
              <a:rPr lang="ru-RU" b="1" dirty="0"/>
              <a:t>:</a:t>
            </a:r>
          </a:p>
          <a:p>
            <a:pPr>
              <a:buFont typeface="+mj-lt"/>
              <a:buAutoNum type="arabicPeriod"/>
            </a:pPr>
            <a:r>
              <a:rPr lang="ru-RU" dirty="0"/>
              <a:t>Кожному </a:t>
            </a:r>
            <a:r>
              <a:rPr lang="ru-RU" dirty="0" err="1"/>
              <a:t>дають</a:t>
            </a:r>
            <a:r>
              <a:rPr lang="ru-RU" dirty="0"/>
              <a:t> роль: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/>
              <a:t>впевнений</a:t>
            </a:r>
            <a:r>
              <a:rPr lang="ru-RU" dirty="0"/>
              <a:t> </a:t>
            </a:r>
            <a:r>
              <a:rPr lang="ru-RU" dirty="0" err="1"/>
              <a:t>лідер</a:t>
            </a:r>
            <a:r>
              <a:rPr lang="ru-RU" dirty="0"/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/>
              <a:t>скромний</a:t>
            </a:r>
            <a:r>
              <a:rPr lang="ru-RU" dirty="0"/>
              <a:t> студент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/>
              <a:t>експерт</a:t>
            </a:r>
            <a:r>
              <a:rPr lang="ru-RU" dirty="0"/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/>
              <a:t>креативна </a:t>
            </a:r>
            <a:r>
              <a:rPr lang="ru-RU" dirty="0" err="1"/>
              <a:t>особистість</a:t>
            </a:r>
            <a:r>
              <a:rPr lang="ru-RU" dirty="0"/>
              <a:t> </a:t>
            </a:r>
          </a:p>
          <a:p>
            <a:pPr>
              <a:buFont typeface="+mj-lt"/>
              <a:buAutoNum type="arabicPeriod"/>
            </a:pPr>
            <a:r>
              <a:rPr lang="ru-RU" dirty="0"/>
              <a:t>Та сама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 себе в </a:t>
            </a:r>
            <a:r>
              <a:rPr lang="ru-RU" dirty="0" err="1"/>
              <a:t>різних</a:t>
            </a:r>
            <a:r>
              <a:rPr lang="ru-RU" dirty="0"/>
              <a:t> ролях </a:t>
            </a:r>
          </a:p>
          <a:p>
            <a:r>
              <a:rPr lang="ru-RU" b="1" dirty="0"/>
              <a:t>✔ </a:t>
            </a:r>
            <a:r>
              <a:rPr lang="ru-RU" b="1" dirty="0" err="1"/>
              <a:t>Аналіз</a:t>
            </a:r>
            <a:r>
              <a:rPr lang="ru-RU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як </a:t>
            </a:r>
            <a:r>
              <a:rPr lang="ru-RU" dirty="0" err="1"/>
              <a:t>змінюється</a:t>
            </a:r>
            <a:r>
              <a:rPr lang="ru-RU" dirty="0"/>
              <a:t> мова, жести,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який</a:t>
            </a:r>
            <a:r>
              <a:rPr lang="ru-RU" dirty="0"/>
              <a:t> образ </a:t>
            </a:r>
            <a:r>
              <a:rPr lang="ru-RU" dirty="0" err="1"/>
              <a:t>виглядає</a:t>
            </a:r>
            <a:r>
              <a:rPr lang="ru-RU" dirty="0"/>
              <a:t> </a:t>
            </a:r>
            <a:r>
              <a:rPr lang="ru-RU" dirty="0" err="1"/>
              <a:t>природно</a:t>
            </a:r>
            <a:r>
              <a:rPr lang="ru-RU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де </a:t>
            </a:r>
            <a:r>
              <a:rPr lang="ru-RU" dirty="0" err="1"/>
              <a:t>є</a:t>
            </a:r>
            <a:r>
              <a:rPr lang="ru-RU" dirty="0"/>
              <a:t> «</a:t>
            </a:r>
            <a:r>
              <a:rPr lang="ru-RU" dirty="0" err="1"/>
              <a:t>перегравання</a:t>
            </a:r>
            <a:r>
              <a:rPr lang="ru-RU"/>
              <a:t>»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/>
              <a:t>Фішка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керована</a:t>
            </a:r>
            <a:r>
              <a:rPr lang="ru-RU" dirty="0"/>
              <a:t> штука, а не «я </a:t>
            </a:r>
            <a:r>
              <a:rPr lang="ru-RU" dirty="0" err="1"/>
              <a:t>такий</a:t>
            </a:r>
            <a:r>
              <a:rPr lang="ru-RU" dirty="0"/>
              <a:t> як </a:t>
            </a:r>
            <a:r>
              <a:rPr lang="ru-RU" dirty="0" err="1"/>
              <a:t>є</a:t>
            </a:r>
            <a:r>
              <a:rPr lang="ru-RU" dirty="0"/>
              <a:t>»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387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8CB12-689E-90B3-0F96-0397362A2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8" y="297455"/>
            <a:ext cx="11226188" cy="59711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імпрешн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самоствердитись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тому,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принижує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умінню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привернути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два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демонстрування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метою –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характеристики):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фігура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костюм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зачіска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манера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жести,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міміка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голосу, запах.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числа, герб, логотип, марка), особиста атрибутика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престижу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становище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посада, марка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вид спорту).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9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AC3821-38E0-BE52-FAD6-6943CCF99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641" y="231354"/>
            <a:ext cx="11435508" cy="603724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Соціально-рольові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думка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заслуги), амплуа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розігрується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легенда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представлена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Індивідуально-особистісні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професійно-важливі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характеристики, стиль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Джоунс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Р.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Піттмен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інграціації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назвали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інграціатором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Самопрезентування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Підсилення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похвал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лестощів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поблажливості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думок”.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усіляко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уподобань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думок.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 і,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прихилити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0238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C3FAF2-456D-CB01-141B-466A53047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71" y="264405"/>
            <a:ext cx="11358390" cy="5776957"/>
          </a:xfrm>
        </p:spPr>
        <p:txBody>
          <a:bodyPr/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фаворитів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познайомитись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помітити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такого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інграціатора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отримавши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“кредит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зміг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змиритися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бідність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наклеп,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лінощі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брехня,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нецікава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робота, несвобода,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несправедливість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самотність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ледарство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зрада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людям,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секс,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свобода,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»?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авторитет,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сходами,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перейти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059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77AF7B-758D-CF82-ED0A-6BA3AD73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319489"/>
            <a:ext cx="11446525" cy="6015210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Бренд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упізнаваний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запатентованим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приносить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Бренд,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типологізованим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символічним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образом. Автор книги “Людина-бренд” Т.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Пітерс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приділив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візитівкою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за будь-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Пітерс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люди-бренди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них усе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Людина-бренд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self-made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сама;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самообмеженнями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авантюристична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педантична;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“у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синцях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шрамів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пару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ран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неуспіхи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провали,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здолала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еклектичні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ненаситна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допитливість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0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C0377C-B112-A8DA-CDDF-218B4399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40" y="341522"/>
            <a:ext cx="11479576" cy="590504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сліпо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авторитетам, усе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різностороння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чеснотами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сором’язлива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цілковито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привнести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радощів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перепозиціюванням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особисту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перепозиціювання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неяскравий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8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C849DA-49F9-D93C-CF53-EC5EF71DD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286439"/>
            <a:ext cx="11171104" cy="5883007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схилити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дієвості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1) характер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наводить авторитетна особа,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2) характер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нею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та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нова 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схвально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6035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AF7A85-3BB2-C926-F7FD-72C66A5E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242371"/>
            <a:ext cx="11512627" cy="579899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промовця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дратують</a:t>
            </a:r>
            <a:r>
              <a:rPr lang="ru-RU" sz="18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непідготовленість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спізнення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заявленої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теми;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жаргон;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саморекламування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невиразність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мету.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мету.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Конкретна мета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03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B45E83-1083-AAF8-3CDD-CA8002729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624" y="220337"/>
            <a:ext cx="11424492" cy="582102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мету Р. та К.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Вердербери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фразу,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характеризуватиме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проконтролювати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обрати з них той,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вашим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намірам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переконувальному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причинно-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наслідкових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симпатію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промовець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ідеєю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2. Новизна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Нова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активного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слухання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промовці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541550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295</TotalTime>
  <Words>2780</Words>
  <Application>Microsoft Macintosh PowerPoint</Application>
  <PresentationFormat>Широкоэкранный</PresentationFormat>
  <Paragraphs>175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Trebuchet MS</vt:lpstr>
      <vt:lpstr>Wingdings 3</vt:lpstr>
      <vt:lpstr>Аспект</vt:lpstr>
      <vt:lpstr>Технології імпрешн-менеджменту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Технології імпрешн-менеджменту</dc:title>
  <dc:creator>Александр Ткачук</dc:creator>
  <cp:lastModifiedBy>Александр Ткачук</cp:lastModifiedBy>
  <cp:revision>14</cp:revision>
  <dcterms:created xsi:type="dcterms:W3CDTF">2025-04-30T09:01:30Z</dcterms:created>
  <dcterms:modified xsi:type="dcterms:W3CDTF">2026-04-28T11:41:52Z</dcterms:modified>
</cp:coreProperties>
</file>