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2" r:id="rId4"/>
    <p:sldId id="292" r:id="rId5"/>
    <p:sldId id="293" r:id="rId6"/>
    <p:sldId id="294" r:id="rId7"/>
    <p:sldId id="295" r:id="rId8"/>
    <p:sldId id="296" r:id="rId9"/>
    <p:sldId id="297" r:id="rId10"/>
    <p:sldId id="298" r:id="rId11"/>
    <p:sldId id="299" r:id="rId12"/>
    <p:sldId id="300" r:id="rId13"/>
    <p:sldId id="301" r:id="rId14"/>
    <p:sldId id="302" r:id="rId15"/>
    <p:sldId id="303" r:id="rId16"/>
    <p:sldId id="304" r:id="rId17"/>
    <p:sldId id="305" r:id="rId18"/>
    <p:sldId id="306" r:id="rId19"/>
    <p:sldId id="307" r:id="rId20"/>
    <p:sldId id="308" r:id="rId21"/>
    <p:sldId id="309" r:id="rId22"/>
    <p:sldId id="310" r:id="rId23"/>
    <p:sldId id="311" r:id="rId24"/>
    <p:sldId id="312" r:id="rId25"/>
    <p:sldId id="313" r:id="rId26"/>
    <p:sldId id="314" r:id="rId27"/>
    <p:sldId id="315" r:id="rId28"/>
    <p:sldId id="316" r:id="rId29"/>
    <p:sldId id="317" r:id="rId30"/>
    <p:sldId id="318" r:id="rId31"/>
    <p:sldId id="319" r:id="rId32"/>
    <p:sldId id="320" r:id="rId33"/>
    <p:sldId id="321" r:id="rId34"/>
    <p:sldId id="322" r:id="rId35"/>
    <p:sldId id="323" r:id="rId36"/>
    <p:sldId id="324" r:id="rId37"/>
    <p:sldId id="326" r:id="rId38"/>
    <p:sldId id="325" r:id="rId39"/>
    <p:sldId id="327" r:id="rId40"/>
    <p:sldId id="328" r:id="rId41"/>
    <p:sldId id="329" r:id="rId42"/>
    <p:sldId id="330" r:id="rId43"/>
    <p:sldId id="331" r:id="rId44"/>
    <p:sldId id="332" r:id="rId45"/>
    <p:sldId id="333" r:id="rId46"/>
    <p:sldId id="334" r:id="rId47"/>
    <p:sldId id="335" r:id="rId48"/>
    <p:sldId id="336" r:id="rId49"/>
    <p:sldId id="337" r:id="rId50"/>
    <p:sldId id="338" r:id="rId51"/>
    <p:sldId id="339" r:id="rId52"/>
    <p:sldId id="340" r:id="rId53"/>
    <p:sldId id="341" r:id="rId54"/>
    <p:sldId id="342" r:id="rId55"/>
    <p:sldId id="343" r:id="rId56"/>
    <p:sldId id="344" r:id="rId57"/>
    <p:sldId id="345" r:id="rId58"/>
    <p:sldId id="346" r:id="rId59"/>
    <p:sldId id="347" r:id="rId60"/>
    <p:sldId id="348" r:id="rId61"/>
    <p:sldId id="349" r:id="rId62"/>
    <p:sldId id="350" r:id="rId63"/>
    <p:sldId id="351" r:id="rId64"/>
    <p:sldId id="352" r:id="rId65"/>
    <p:sldId id="353" r:id="rId66"/>
    <p:sldId id="354" r:id="rId67"/>
    <p:sldId id="355" r:id="rId68"/>
    <p:sldId id="356" r:id="rId69"/>
    <p:sldId id="357" r:id="rId70"/>
    <p:sldId id="358" r:id="rId71"/>
    <p:sldId id="359" r:id="rId72"/>
    <p:sldId id="360" r:id="rId73"/>
    <p:sldId id="361" r:id="rId74"/>
    <p:sldId id="362" r:id="rId75"/>
    <p:sldId id="363" r:id="rId76"/>
    <p:sldId id="364" r:id="rId77"/>
    <p:sldId id="365" r:id="rId78"/>
    <p:sldId id="366" r:id="rId79"/>
    <p:sldId id="367" r:id="rId80"/>
    <p:sldId id="368" r:id="rId81"/>
    <p:sldId id="369" r:id="rId82"/>
    <p:sldId id="370" r:id="rId83"/>
    <p:sldId id="371" r:id="rId84"/>
    <p:sldId id="372" r:id="rId85"/>
    <p:sldId id="373" r:id="rId86"/>
    <p:sldId id="374" r:id="rId87"/>
  </p:sldIdLst>
  <p:sldSz cx="12192000" cy="6858000"/>
  <p:notesSz cx="6858000" cy="9144000"/>
  <p:defaultTextStyle>
    <a:defPPr>
      <a:defRPr lang="uk-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Помір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Помірний стиль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snapToGrid="0">
      <p:cViewPr varScale="1">
        <p:scale>
          <a:sx n="51" d="100"/>
          <a:sy n="51" d="100"/>
        </p:scale>
        <p:origin x="43" y="869"/>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viewProps" Target="viewProps.xml"/><Relationship Id="rId16" Type="http://schemas.openxmlformats.org/officeDocument/2006/relationships/slide" Target="slides/slide15.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5" Type="http://schemas.openxmlformats.org/officeDocument/2006/relationships/slide" Target="slides/slide4.xml"/><Relationship Id="rId90" Type="http://schemas.openxmlformats.org/officeDocument/2006/relationships/theme" Target="theme/theme1.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slide" Target="slides/slide84.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presProps" Target="presProps.xml"/><Relationship Id="rId9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61" Type="http://schemas.openxmlformats.org/officeDocument/2006/relationships/slide" Target="slides/slide60.xml"/><Relationship Id="rId82" Type="http://schemas.openxmlformats.org/officeDocument/2006/relationships/slide" Target="slides/slide81.xml"/><Relationship Id="rId19" Type="http://schemas.openxmlformats.org/officeDocument/2006/relationships/slide" Target="slides/slide18.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AE0AFFCA-CCE3-4E0A-81BD-25A55183E369}" type="doc">
      <dgm:prSet loTypeId="urn:microsoft.com/office/officeart/2005/8/layout/hierarchy1" loCatId="hierarchy" qsTypeId="urn:microsoft.com/office/officeart/2005/8/quickstyle/simple1" qsCatId="simple" csTypeId="urn:microsoft.com/office/officeart/2005/8/colors/accent1_2" csCatId="accent1"/>
      <dgm:spPr/>
      <dgm:t>
        <a:bodyPr/>
        <a:lstStyle/>
        <a:p>
          <a:endParaRPr lang="uk-UA"/>
        </a:p>
      </dgm:t>
    </dgm:pt>
    <dgm:pt modelId="{BBF5EA88-D64A-4871-9AF4-8140AAF65177}">
      <dgm:prSet custT="1"/>
      <dgm:spPr/>
      <dgm:t>
        <a:bodyPr/>
        <a:lstStyle/>
        <a:p>
          <a:pPr rtl="0"/>
          <a:r>
            <a:rPr lang="ru-RU" sz="1400" dirty="0" smtClean="0"/>
            <a:t>- Голова Ради </a:t>
          </a:r>
          <a:r>
            <a:rPr lang="ru-RU" sz="1400" dirty="0" err="1" smtClean="0"/>
            <a:t>Міністрів</a:t>
          </a:r>
          <a:r>
            <a:rPr lang="ru-RU" sz="1400" dirty="0" smtClean="0"/>
            <a:t>, </a:t>
          </a:r>
          <a:r>
            <a:rPr lang="ru-RU" sz="1400" dirty="0" err="1" smtClean="0"/>
            <a:t>тобто</a:t>
          </a:r>
          <a:r>
            <a:rPr lang="ru-RU" sz="1400" dirty="0" smtClean="0"/>
            <a:t> </a:t>
          </a:r>
          <a:r>
            <a:rPr lang="ru-RU" sz="1400" dirty="0" err="1" smtClean="0"/>
            <a:t>Прем'єр-міністр</a:t>
          </a:r>
          <a:r>
            <a:rPr lang="ru-RU" sz="1400" dirty="0" smtClean="0"/>
            <a:t>;</a:t>
          </a:r>
          <a:endParaRPr lang="uk-UA" sz="1400" dirty="0"/>
        </a:p>
      </dgm:t>
    </dgm:pt>
    <dgm:pt modelId="{AE6B04F9-8BEE-476F-9F79-AD6EE7091FF1}" type="parTrans" cxnId="{0EC4CC45-08CA-46E1-A13A-CC161FCE137F}">
      <dgm:prSet/>
      <dgm:spPr/>
      <dgm:t>
        <a:bodyPr/>
        <a:lstStyle/>
        <a:p>
          <a:endParaRPr lang="uk-UA"/>
        </a:p>
      </dgm:t>
    </dgm:pt>
    <dgm:pt modelId="{C46CCE03-A1CE-45B4-8632-DEA3F14695B7}" type="sibTrans" cxnId="{0EC4CC45-08CA-46E1-A13A-CC161FCE137F}">
      <dgm:prSet/>
      <dgm:spPr/>
      <dgm:t>
        <a:bodyPr/>
        <a:lstStyle/>
        <a:p>
          <a:endParaRPr lang="uk-UA"/>
        </a:p>
      </dgm:t>
    </dgm:pt>
    <dgm:pt modelId="{72E0E5B0-D58F-423E-9140-ED45F5B09CD7}">
      <dgm:prSet custT="1"/>
      <dgm:spPr/>
      <dgm:t>
        <a:bodyPr/>
        <a:lstStyle/>
        <a:p>
          <a:pPr rtl="0"/>
          <a:r>
            <a:rPr lang="ru-RU" sz="1400" dirty="0" smtClean="0"/>
            <a:t>- заступник (заступники) </a:t>
          </a:r>
          <a:r>
            <a:rPr lang="ru-RU" sz="1400" dirty="0" err="1" smtClean="0"/>
            <a:t>Голови</a:t>
          </a:r>
          <a:r>
            <a:rPr lang="ru-RU" sz="1400" dirty="0" smtClean="0"/>
            <a:t> Ради </a:t>
          </a:r>
          <a:r>
            <a:rPr lang="ru-RU" sz="1400" dirty="0" err="1" smtClean="0"/>
            <a:t>Міністрів</a:t>
          </a:r>
          <a:r>
            <a:rPr lang="ru-RU" sz="1400" dirty="0" smtClean="0"/>
            <a:t> (заступники </a:t>
          </a:r>
          <a:r>
            <a:rPr lang="ru-RU" sz="1400" dirty="0" err="1" smtClean="0"/>
            <a:t>Прем'єр-міністра</a:t>
          </a:r>
          <a:r>
            <a:rPr lang="ru-RU" sz="1400" dirty="0" smtClean="0"/>
            <a:t>). Вони </a:t>
          </a:r>
          <a:r>
            <a:rPr lang="ru-RU" sz="1400" dirty="0" err="1" smtClean="0"/>
            <a:t>можуть</a:t>
          </a:r>
          <a:r>
            <a:rPr lang="ru-RU" sz="1400" dirty="0" smtClean="0"/>
            <a:t> </a:t>
          </a:r>
          <a:r>
            <a:rPr lang="ru-RU" sz="1400" dirty="0" err="1" smtClean="0"/>
            <a:t>поєднувати</a:t>
          </a:r>
          <a:r>
            <a:rPr lang="ru-RU" sz="1400" dirty="0" smtClean="0"/>
            <a:t> свою посаду з </a:t>
          </a:r>
          <a:r>
            <a:rPr lang="ru-RU" sz="1400" dirty="0" err="1" smtClean="0"/>
            <a:t>посадою</a:t>
          </a:r>
          <a:r>
            <a:rPr lang="ru-RU" sz="1400" dirty="0" smtClean="0"/>
            <a:t> </a:t>
          </a:r>
          <a:r>
            <a:rPr lang="ru-RU" sz="1400" dirty="0" err="1" smtClean="0"/>
            <a:t>міністра</a:t>
          </a:r>
          <a:r>
            <a:rPr lang="ru-RU" sz="1400" dirty="0" smtClean="0"/>
            <a:t>;</a:t>
          </a:r>
          <a:endParaRPr lang="uk-UA" sz="1400" dirty="0"/>
        </a:p>
      </dgm:t>
    </dgm:pt>
    <dgm:pt modelId="{B32727AA-AAB2-4B7F-80ED-E55CFAD72495}" type="parTrans" cxnId="{7CD221BE-45EA-4111-B3F0-7180A8F48374}">
      <dgm:prSet/>
      <dgm:spPr/>
      <dgm:t>
        <a:bodyPr/>
        <a:lstStyle/>
        <a:p>
          <a:endParaRPr lang="uk-UA"/>
        </a:p>
      </dgm:t>
    </dgm:pt>
    <dgm:pt modelId="{4F3FE218-7A15-4E3D-AC1D-A70A32583D0C}" type="sibTrans" cxnId="{7CD221BE-45EA-4111-B3F0-7180A8F48374}">
      <dgm:prSet/>
      <dgm:spPr/>
      <dgm:t>
        <a:bodyPr/>
        <a:lstStyle/>
        <a:p>
          <a:endParaRPr lang="uk-UA"/>
        </a:p>
      </dgm:t>
    </dgm:pt>
    <dgm:pt modelId="{CB5AB5A2-2785-4774-B496-3D5C58FA4E13}">
      <dgm:prSet/>
      <dgm:spPr/>
      <dgm:t>
        <a:bodyPr/>
        <a:lstStyle/>
        <a:p>
          <a:pPr rtl="0"/>
          <a:r>
            <a:rPr lang="ru-RU" dirty="0" smtClean="0"/>
            <a:t>- </a:t>
          </a:r>
          <a:r>
            <a:rPr lang="ru-RU" dirty="0" err="1" smtClean="0"/>
            <a:t>міністри</a:t>
          </a:r>
          <a:r>
            <a:rPr lang="ru-RU" dirty="0" smtClean="0"/>
            <a:t>, </a:t>
          </a:r>
          <a:r>
            <a:rPr lang="ru-RU" dirty="0" err="1" smtClean="0"/>
            <a:t>кожний</a:t>
          </a:r>
          <a:r>
            <a:rPr lang="ru-RU" dirty="0" smtClean="0"/>
            <a:t> з </a:t>
          </a:r>
          <a:r>
            <a:rPr lang="ru-RU" dirty="0" err="1" smtClean="0"/>
            <a:t>яких</a:t>
          </a:r>
          <a:r>
            <a:rPr lang="ru-RU" dirty="0" smtClean="0"/>
            <a:t> повинен "</a:t>
          </a:r>
          <a:r>
            <a:rPr lang="ru-RU" dirty="0" err="1" smtClean="0"/>
            <a:t>здійснювати</a:t>
          </a:r>
          <a:r>
            <a:rPr lang="ru-RU" dirty="0" smtClean="0"/>
            <a:t> </a:t>
          </a:r>
          <a:r>
            <a:rPr lang="ru-RU" dirty="0" err="1" smtClean="0"/>
            <a:t>керівництво</a:t>
          </a:r>
          <a:r>
            <a:rPr lang="ru-RU" dirty="0" smtClean="0"/>
            <a:t> </a:t>
          </a:r>
          <a:r>
            <a:rPr lang="ru-RU" dirty="0" err="1" smtClean="0"/>
            <a:t>ввіреного</a:t>
          </a:r>
          <a:r>
            <a:rPr lang="ru-RU" dirty="0" smtClean="0"/>
            <a:t> </a:t>
          </a:r>
          <a:r>
            <a:rPr lang="ru-RU" dirty="0" err="1" smtClean="0"/>
            <a:t>йому</a:t>
          </a:r>
          <a:r>
            <a:rPr lang="ru-RU" dirty="0" smtClean="0"/>
            <a:t> </a:t>
          </a:r>
          <a:r>
            <a:rPr lang="ru-RU" dirty="0" err="1" smtClean="0"/>
            <a:t>урядового</a:t>
          </a:r>
          <a:r>
            <a:rPr lang="ru-RU" dirty="0" smtClean="0"/>
            <a:t> </a:t>
          </a:r>
          <a:r>
            <a:rPr lang="ru-RU" dirty="0" err="1" smtClean="0"/>
            <a:t>відомства</a:t>
          </a:r>
          <a:r>
            <a:rPr lang="ru-RU" dirty="0" smtClean="0"/>
            <a:t> </a:t>
          </a:r>
          <a:r>
            <a:rPr lang="ru-RU" dirty="0" err="1" smtClean="0"/>
            <a:t>або</a:t>
          </a:r>
          <a:r>
            <a:rPr lang="ru-RU" dirty="0" smtClean="0"/>
            <a:t> </a:t>
          </a:r>
          <a:r>
            <a:rPr lang="ru-RU" dirty="0" err="1" smtClean="0"/>
            <a:t>виконувати</a:t>
          </a:r>
          <a:r>
            <a:rPr lang="ru-RU" dirty="0" smtClean="0"/>
            <a:t> </a:t>
          </a:r>
          <a:r>
            <a:rPr lang="ru-RU" dirty="0" err="1" smtClean="0"/>
            <a:t>завдання</a:t>
          </a:r>
          <a:r>
            <a:rPr lang="ru-RU" dirty="0" smtClean="0"/>
            <a:t>, </a:t>
          </a:r>
          <a:r>
            <a:rPr lang="ru-RU" dirty="0" err="1" smtClean="0"/>
            <a:t>поставлені</a:t>
          </a:r>
          <a:r>
            <a:rPr lang="ru-RU" dirty="0" smtClean="0"/>
            <a:t> перед ним </a:t>
          </a:r>
          <a:r>
            <a:rPr lang="ru-RU" dirty="0" err="1" smtClean="0"/>
            <a:t>Прем'єр-міністром</a:t>
          </a:r>
          <a:r>
            <a:rPr lang="ru-RU" dirty="0" smtClean="0"/>
            <a:t>. </a:t>
          </a:r>
          <a:r>
            <a:rPr lang="ru-RU" dirty="0" err="1" smtClean="0"/>
            <a:t>Конституцією</a:t>
          </a:r>
          <a:r>
            <a:rPr lang="ru-RU" dirty="0" smtClean="0"/>
            <a:t> </a:t>
          </a:r>
          <a:r>
            <a:rPr lang="ru-RU" dirty="0" err="1" smtClean="0"/>
            <a:t>передбачені</a:t>
          </a:r>
          <a:r>
            <a:rPr lang="ru-RU" dirty="0" smtClean="0"/>
            <a:t> посади </a:t>
          </a:r>
          <a:r>
            <a:rPr lang="ru-RU" dirty="0" err="1" smtClean="0"/>
            <a:t>міністрів</a:t>
          </a:r>
          <a:r>
            <a:rPr lang="ru-RU" dirty="0" smtClean="0"/>
            <a:t> без </a:t>
          </a:r>
          <a:r>
            <a:rPr lang="ru-RU" dirty="0" err="1" smtClean="0"/>
            <a:t>портфелів</a:t>
          </a:r>
          <a:r>
            <a:rPr lang="ru-RU" dirty="0" smtClean="0"/>
            <a:t>;</a:t>
          </a:r>
          <a:endParaRPr lang="uk-UA" dirty="0"/>
        </a:p>
      </dgm:t>
    </dgm:pt>
    <dgm:pt modelId="{7DD0C5E6-440B-46DB-8AFD-12FD7ACDF3C0}" type="parTrans" cxnId="{9D72D2B6-0D32-4DF8-A1F7-11F76714219A}">
      <dgm:prSet/>
      <dgm:spPr/>
      <dgm:t>
        <a:bodyPr/>
        <a:lstStyle/>
        <a:p>
          <a:endParaRPr lang="uk-UA"/>
        </a:p>
      </dgm:t>
    </dgm:pt>
    <dgm:pt modelId="{C1F639CD-8AD9-49AB-945D-1623FA197643}" type="sibTrans" cxnId="{9D72D2B6-0D32-4DF8-A1F7-11F76714219A}">
      <dgm:prSet/>
      <dgm:spPr/>
      <dgm:t>
        <a:bodyPr/>
        <a:lstStyle/>
        <a:p>
          <a:endParaRPr lang="uk-UA"/>
        </a:p>
      </dgm:t>
    </dgm:pt>
    <dgm:pt modelId="{7EC5F987-91A5-4AF8-AB6A-70CAB9FD6A26}">
      <dgm:prSet custT="1"/>
      <dgm:spPr/>
      <dgm:t>
        <a:bodyPr/>
        <a:lstStyle/>
        <a:p>
          <a:pPr rtl="0"/>
          <a:r>
            <a:rPr lang="ru-RU" sz="1400" dirty="0" smtClean="0"/>
            <a:t>- </a:t>
          </a:r>
          <a:r>
            <a:rPr lang="ru-RU" sz="1400" dirty="0" err="1" smtClean="0"/>
            <a:t>голови</a:t>
          </a:r>
          <a:r>
            <a:rPr lang="ru-RU" sz="1400" dirty="0" smtClean="0"/>
            <a:t> </a:t>
          </a:r>
          <a:r>
            <a:rPr lang="ru-RU" sz="1400" dirty="0" err="1" smtClean="0"/>
            <a:t>комітетів</a:t>
          </a:r>
          <a:r>
            <a:rPr lang="ru-RU" sz="1400" dirty="0" smtClean="0"/>
            <a:t> (</a:t>
          </a:r>
          <a:r>
            <a:rPr lang="ru-RU" sz="1400" dirty="0" err="1" smtClean="0"/>
            <a:t>передбачені</a:t>
          </a:r>
          <a:r>
            <a:rPr lang="ru-RU" sz="1400" dirty="0" smtClean="0"/>
            <a:t> </a:t>
          </a:r>
          <a:r>
            <a:rPr lang="ru-RU" sz="1400" dirty="0" err="1" smtClean="0"/>
            <a:t>нормативним</a:t>
          </a:r>
          <a:r>
            <a:rPr lang="ru-RU" sz="1400" dirty="0" smtClean="0"/>
            <a:t> </a:t>
          </a:r>
          <a:r>
            <a:rPr lang="ru-RU" sz="1400" dirty="0" err="1" smtClean="0"/>
            <a:t>законодавством</a:t>
          </a:r>
          <a:r>
            <a:rPr lang="ru-RU" sz="1400" dirty="0" smtClean="0"/>
            <a:t>) </a:t>
          </a:r>
          <a:r>
            <a:rPr lang="ru-RU" sz="1400" dirty="0" err="1" smtClean="0"/>
            <a:t>також</a:t>
          </a:r>
          <a:r>
            <a:rPr lang="ru-RU" sz="1400" dirty="0" smtClean="0"/>
            <a:t> </a:t>
          </a:r>
          <a:r>
            <a:rPr lang="ru-RU" sz="1400" dirty="0" err="1" smtClean="0"/>
            <a:t>можуть</a:t>
          </a:r>
          <a:r>
            <a:rPr lang="ru-RU" sz="1400" dirty="0" smtClean="0"/>
            <a:t> </a:t>
          </a:r>
          <a:r>
            <a:rPr lang="ru-RU" sz="1400" dirty="0" err="1" smtClean="0"/>
            <a:t>входити</a:t>
          </a:r>
          <a:r>
            <a:rPr lang="ru-RU" sz="1400" dirty="0" smtClean="0"/>
            <a:t> до складу Ради </a:t>
          </a:r>
          <a:r>
            <a:rPr lang="ru-RU" sz="1400" dirty="0" err="1" smtClean="0"/>
            <a:t>Міністрів</a:t>
          </a:r>
          <a:r>
            <a:rPr lang="ru-RU" sz="1400" dirty="0" smtClean="0"/>
            <a:t>.</a:t>
          </a:r>
          <a:endParaRPr lang="uk-UA" sz="1400" dirty="0"/>
        </a:p>
      </dgm:t>
    </dgm:pt>
    <dgm:pt modelId="{63510CCF-AF13-4855-8E71-58564ED57686}" type="parTrans" cxnId="{E4B6D31E-2AF7-4571-9FE6-59B25AED20C1}">
      <dgm:prSet/>
      <dgm:spPr/>
      <dgm:t>
        <a:bodyPr/>
        <a:lstStyle/>
        <a:p>
          <a:endParaRPr lang="uk-UA"/>
        </a:p>
      </dgm:t>
    </dgm:pt>
    <dgm:pt modelId="{9A08E55C-B84B-4505-9DFF-0E4869A7B918}" type="sibTrans" cxnId="{E4B6D31E-2AF7-4571-9FE6-59B25AED20C1}">
      <dgm:prSet/>
      <dgm:spPr/>
      <dgm:t>
        <a:bodyPr/>
        <a:lstStyle/>
        <a:p>
          <a:endParaRPr lang="uk-UA"/>
        </a:p>
      </dgm:t>
    </dgm:pt>
    <dgm:pt modelId="{31014D43-D8A7-486F-BA99-069701010C0B}" type="pres">
      <dgm:prSet presAssocID="{AE0AFFCA-CCE3-4E0A-81BD-25A55183E369}" presName="hierChild1" presStyleCnt="0">
        <dgm:presLayoutVars>
          <dgm:chPref val="1"/>
          <dgm:dir/>
          <dgm:animOne val="branch"/>
          <dgm:animLvl val="lvl"/>
          <dgm:resizeHandles/>
        </dgm:presLayoutVars>
      </dgm:prSet>
      <dgm:spPr/>
    </dgm:pt>
    <dgm:pt modelId="{ED951FE8-1489-4556-ABE2-248ACC811E39}" type="pres">
      <dgm:prSet presAssocID="{BBF5EA88-D64A-4871-9AF4-8140AAF65177}" presName="hierRoot1" presStyleCnt="0"/>
      <dgm:spPr/>
    </dgm:pt>
    <dgm:pt modelId="{80C822DA-F82A-4FF5-BAE6-742D3B24CD6C}" type="pres">
      <dgm:prSet presAssocID="{BBF5EA88-D64A-4871-9AF4-8140AAF65177}" presName="composite" presStyleCnt="0"/>
      <dgm:spPr/>
    </dgm:pt>
    <dgm:pt modelId="{F6730692-0C33-42E5-9702-E53A17566E2C}" type="pres">
      <dgm:prSet presAssocID="{BBF5EA88-D64A-4871-9AF4-8140AAF65177}" presName="background" presStyleLbl="node0" presStyleIdx="0" presStyleCnt="4"/>
      <dgm:spPr/>
    </dgm:pt>
    <dgm:pt modelId="{8A3916BF-E7AA-4F21-A902-647D8255BFD1}" type="pres">
      <dgm:prSet presAssocID="{BBF5EA88-D64A-4871-9AF4-8140AAF65177}" presName="text" presStyleLbl="fgAcc0" presStyleIdx="0" presStyleCnt="4">
        <dgm:presLayoutVars>
          <dgm:chPref val="3"/>
        </dgm:presLayoutVars>
      </dgm:prSet>
      <dgm:spPr/>
    </dgm:pt>
    <dgm:pt modelId="{E51132F6-7615-4E18-AC57-1BAFC78D4196}" type="pres">
      <dgm:prSet presAssocID="{BBF5EA88-D64A-4871-9AF4-8140AAF65177}" presName="hierChild2" presStyleCnt="0"/>
      <dgm:spPr/>
    </dgm:pt>
    <dgm:pt modelId="{DE19784A-BC58-4049-B4FF-5E36CE55E275}" type="pres">
      <dgm:prSet presAssocID="{72E0E5B0-D58F-423E-9140-ED45F5B09CD7}" presName="hierRoot1" presStyleCnt="0"/>
      <dgm:spPr/>
    </dgm:pt>
    <dgm:pt modelId="{77D6B728-2600-426C-835E-CA7DDB0D4988}" type="pres">
      <dgm:prSet presAssocID="{72E0E5B0-D58F-423E-9140-ED45F5B09CD7}" presName="composite" presStyleCnt="0"/>
      <dgm:spPr/>
    </dgm:pt>
    <dgm:pt modelId="{E16113D2-1066-4239-AD89-9A1CC31E66B5}" type="pres">
      <dgm:prSet presAssocID="{72E0E5B0-D58F-423E-9140-ED45F5B09CD7}" presName="background" presStyleLbl="node0" presStyleIdx="1" presStyleCnt="4"/>
      <dgm:spPr/>
    </dgm:pt>
    <dgm:pt modelId="{82AAB743-5A89-42B4-8C14-E38D6E5BA716}" type="pres">
      <dgm:prSet presAssocID="{72E0E5B0-D58F-423E-9140-ED45F5B09CD7}" presName="text" presStyleLbl="fgAcc0" presStyleIdx="1" presStyleCnt="4">
        <dgm:presLayoutVars>
          <dgm:chPref val="3"/>
        </dgm:presLayoutVars>
      </dgm:prSet>
      <dgm:spPr/>
    </dgm:pt>
    <dgm:pt modelId="{961D0959-5623-4263-A444-CB911D271873}" type="pres">
      <dgm:prSet presAssocID="{72E0E5B0-D58F-423E-9140-ED45F5B09CD7}" presName="hierChild2" presStyleCnt="0"/>
      <dgm:spPr/>
    </dgm:pt>
    <dgm:pt modelId="{B02714BE-95CB-4F5F-A595-D97756AABFA3}" type="pres">
      <dgm:prSet presAssocID="{CB5AB5A2-2785-4774-B496-3D5C58FA4E13}" presName="hierRoot1" presStyleCnt="0"/>
      <dgm:spPr/>
    </dgm:pt>
    <dgm:pt modelId="{F6159462-E589-4F2C-843C-70043C261250}" type="pres">
      <dgm:prSet presAssocID="{CB5AB5A2-2785-4774-B496-3D5C58FA4E13}" presName="composite" presStyleCnt="0"/>
      <dgm:spPr/>
    </dgm:pt>
    <dgm:pt modelId="{49FADE31-86E6-467C-A87E-AD128CC5235B}" type="pres">
      <dgm:prSet presAssocID="{CB5AB5A2-2785-4774-B496-3D5C58FA4E13}" presName="background" presStyleLbl="node0" presStyleIdx="2" presStyleCnt="4"/>
      <dgm:spPr/>
    </dgm:pt>
    <dgm:pt modelId="{C73ADE0D-7D3A-471D-9B3F-9C5266CEBF2E}" type="pres">
      <dgm:prSet presAssocID="{CB5AB5A2-2785-4774-B496-3D5C58FA4E13}" presName="text" presStyleLbl="fgAcc0" presStyleIdx="2" presStyleCnt="4">
        <dgm:presLayoutVars>
          <dgm:chPref val="3"/>
        </dgm:presLayoutVars>
      </dgm:prSet>
      <dgm:spPr/>
    </dgm:pt>
    <dgm:pt modelId="{51F45A5D-5893-485B-886C-2BAC224E2E4F}" type="pres">
      <dgm:prSet presAssocID="{CB5AB5A2-2785-4774-B496-3D5C58FA4E13}" presName="hierChild2" presStyleCnt="0"/>
      <dgm:spPr/>
    </dgm:pt>
    <dgm:pt modelId="{823C582D-3C47-493C-8851-D30D78B86A02}" type="pres">
      <dgm:prSet presAssocID="{7EC5F987-91A5-4AF8-AB6A-70CAB9FD6A26}" presName="hierRoot1" presStyleCnt="0"/>
      <dgm:spPr/>
    </dgm:pt>
    <dgm:pt modelId="{257C6756-D19E-434B-8421-7A19207CB8D1}" type="pres">
      <dgm:prSet presAssocID="{7EC5F987-91A5-4AF8-AB6A-70CAB9FD6A26}" presName="composite" presStyleCnt="0"/>
      <dgm:spPr/>
    </dgm:pt>
    <dgm:pt modelId="{DDD8B2FD-EA6E-4083-AD16-0F86EB695A95}" type="pres">
      <dgm:prSet presAssocID="{7EC5F987-91A5-4AF8-AB6A-70CAB9FD6A26}" presName="background" presStyleLbl="node0" presStyleIdx="3" presStyleCnt="4"/>
      <dgm:spPr/>
    </dgm:pt>
    <dgm:pt modelId="{8B2E45DA-B61D-48EA-AD29-2A22DCBD9EFB}" type="pres">
      <dgm:prSet presAssocID="{7EC5F987-91A5-4AF8-AB6A-70CAB9FD6A26}" presName="text" presStyleLbl="fgAcc0" presStyleIdx="3" presStyleCnt="4">
        <dgm:presLayoutVars>
          <dgm:chPref val="3"/>
        </dgm:presLayoutVars>
      </dgm:prSet>
      <dgm:spPr/>
    </dgm:pt>
    <dgm:pt modelId="{EEA2FA3D-EBF8-407C-848A-6E95EAAC84FA}" type="pres">
      <dgm:prSet presAssocID="{7EC5F987-91A5-4AF8-AB6A-70CAB9FD6A26}" presName="hierChild2" presStyleCnt="0"/>
      <dgm:spPr/>
    </dgm:pt>
  </dgm:ptLst>
  <dgm:cxnLst>
    <dgm:cxn modelId="{47535903-1135-4AAC-A7A5-1AEB874BFB29}" type="presOf" srcId="{72E0E5B0-D58F-423E-9140-ED45F5B09CD7}" destId="{82AAB743-5A89-42B4-8C14-E38D6E5BA716}" srcOrd="0" destOrd="0" presId="urn:microsoft.com/office/officeart/2005/8/layout/hierarchy1"/>
    <dgm:cxn modelId="{94C98367-1E51-4FB8-BFD0-6A9394DC0E47}" type="presOf" srcId="{CB5AB5A2-2785-4774-B496-3D5C58FA4E13}" destId="{C73ADE0D-7D3A-471D-9B3F-9C5266CEBF2E}" srcOrd="0" destOrd="0" presId="urn:microsoft.com/office/officeart/2005/8/layout/hierarchy1"/>
    <dgm:cxn modelId="{6BFBDF12-E642-4428-9505-ECD43A024042}" type="presOf" srcId="{BBF5EA88-D64A-4871-9AF4-8140AAF65177}" destId="{8A3916BF-E7AA-4F21-A902-647D8255BFD1}" srcOrd="0" destOrd="0" presId="urn:microsoft.com/office/officeart/2005/8/layout/hierarchy1"/>
    <dgm:cxn modelId="{71F0C47E-2A44-4756-86A6-CEFC1C1FB859}" type="presOf" srcId="{7EC5F987-91A5-4AF8-AB6A-70CAB9FD6A26}" destId="{8B2E45DA-B61D-48EA-AD29-2A22DCBD9EFB}" srcOrd="0" destOrd="0" presId="urn:microsoft.com/office/officeart/2005/8/layout/hierarchy1"/>
    <dgm:cxn modelId="{7CD221BE-45EA-4111-B3F0-7180A8F48374}" srcId="{AE0AFFCA-CCE3-4E0A-81BD-25A55183E369}" destId="{72E0E5B0-D58F-423E-9140-ED45F5B09CD7}" srcOrd="1" destOrd="0" parTransId="{B32727AA-AAB2-4B7F-80ED-E55CFAD72495}" sibTransId="{4F3FE218-7A15-4E3D-AC1D-A70A32583D0C}"/>
    <dgm:cxn modelId="{9D72D2B6-0D32-4DF8-A1F7-11F76714219A}" srcId="{AE0AFFCA-CCE3-4E0A-81BD-25A55183E369}" destId="{CB5AB5A2-2785-4774-B496-3D5C58FA4E13}" srcOrd="2" destOrd="0" parTransId="{7DD0C5E6-440B-46DB-8AFD-12FD7ACDF3C0}" sibTransId="{C1F639CD-8AD9-49AB-945D-1623FA197643}"/>
    <dgm:cxn modelId="{F12799F0-EB73-462D-8829-455910D5BA40}" type="presOf" srcId="{AE0AFFCA-CCE3-4E0A-81BD-25A55183E369}" destId="{31014D43-D8A7-486F-BA99-069701010C0B}" srcOrd="0" destOrd="0" presId="urn:microsoft.com/office/officeart/2005/8/layout/hierarchy1"/>
    <dgm:cxn modelId="{E4B6D31E-2AF7-4571-9FE6-59B25AED20C1}" srcId="{AE0AFFCA-CCE3-4E0A-81BD-25A55183E369}" destId="{7EC5F987-91A5-4AF8-AB6A-70CAB9FD6A26}" srcOrd="3" destOrd="0" parTransId="{63510CCF-AF13-4855-8E71-58564ED57686}" sibTransId="{9A08E55C-B84B-4505-9DFF-0E4869A7B918}"/>
    <dgm:cxn modelId="{0EC4CC45-08CA-46E1-A13A-CC161FCE137F}" srcId="{AE0AFFCA-CCE3-4E0A-81BD-25A55183E369}" destId="{BBF5EA88-D64A-4871-9AF4-8140AAF65177}" srcOrd="0" destOrd="0" parTransId="{AE6B04F9-8BEE-476F-9F79-AD6EE7091FF1}" sibTransId="{C46CCE03-A1CE-45B4-8632-DEA3F14695B7}"/>
    <dgm:cxn modelId="{DA50D282-CA79-43B2-A9F3-B853BEAB03B2}" type="presParOf" srcId="{31014D43-D8A7-486F-BA99-069701010C0B}" destId="{ED951FE8-1489-4556-ABE2-248ACC811E39}" srcOrd="0" destOrd="0" presId="urn:microsoft.com/office/officeart/2005/8/layout/hierarchy1"/>
    <dgm:cxn modelId="{91D09E9A-E4D5-4EEC-9A15-05F2E0117CB5}" type="presParOf" srcId="{ED951FE8-1489-4556-ABE2-248ACC811E39}" destId="{80C822DA-F82A-4FF5-BAE6-742D3B24CD6C}" srcOrd="0" destOrd="0" presId="urn:microsoft.com/office/officeart/2005/8/layout/hierarchy1"/>
    <dgm:cxn modelId="{60025B2B-1725-4F98-AC7D-1370690B284F}" type="presParOf" srcId="{80C822DA-F82A-4FF5-BAE6-742D3B24CD6C}" destId="{F6730692-0C33-42E5-9702-E53A17566E2C}" srcOrd="0" destOrd="0" presId="urn:microsoft.com/office/officeart/2005/8/layout/hierarchy1"/>
    <dgm:cxn modelId="{3B66AD68-850B-4984-98E6-5A9C552FE8E8}" type="presParOf" srcId="{80C822DA-F82A-4FF5-BAE6-742D3B24CD6C}" destId="{8A3916BF-E7AA-4F21-A902-647D8255BFD1}" srcOrd="1" destOrd="0" presId="urn:microsoft.com/office/officeart/2005/8/layout/hierarchy1"/>
    <dgm:cxn modelId="{E33D69E1-25CE-4573-8BD3-5361099A9A66}" type="presParOf" srcId="{ED951FE8-1489-4556-ABE2-248ACC811E39}" destId="{E51132F6-7615-4E18-AC57-1BAFC78D4196}" srcOrd="1" destOrd="0" presId="urn:microsoft.com/office/officeart/2005/8/layout/hierarchy1"/>
    <dgm:cxn modelId="{DBCA5C3F-2562-46ED-9981-08D563880B74}" type="presParOf" srcId="{31014D43-D8A7-486F-BA99-069701010C0B}" destId="{DE19784A-BC58-4049-B4FF-5E36CE55E275}" srcOrd="1" destOrd="0" presId="urn:microsoft.com/office/officeart/2005/8/layout/hierarchy1"/>
    <dgm:cxn modelId="{8372C4B7-886A-4E4F-A19C-BD68165C3004}" type="presParOf" srcId="{DE19784A-BC58-4049-B4FF-5E36CE55E275}" destId="{77D6B728-2600-426C-835E-CA7DDB0D4988}" srcOrd="0" destOrd="0" presId="urn:microsoft.com/office/officeart/2005/8/layout/hierarchy1"/>
    <dgm:cxn modelId="{371D211C-C3AF-47B1-8D49-A8F0844DF925}" type="presParOf" srcId="{77D6B728-2600-426C-835E-CA7DDB0D4988}" destId="{E16113D2-1066-4239-AD89-9A1CC31E66B5}" srcOrd="0" destOrd="0" presId="urn:microsoft.com/office/officeart/2005/8/layout/hierarchy1"/>
    <dgm:cxn modelId="{6D972B77-124C-4DBB-973E-B51C554EF244}" type="presParOf" srcId="{77D6B728-2600-426C-835E-CA7DDB0D4988}" destId="{82AAB743-5A89-42B4-8C14-E38D6E5BA716}" srcOrd="1" destOrd="0" presId="urn:microsoft.com/office/officeart/2005/8/layout/hierarchy1"/>
    <dgm:cxn modelId="{48A81301-4B9E-44E0-9FC5-6A37C7005521}" type="presParOf" srcId="{DE19784A-BC58-4049-B4FF-5E36CE55E275}" destId="{961D0959-5623-4263-A444-CB911D271873}" srcOrd="1" destOrd="0" presId="urn:microsoft.com/office/officeart/2005/8/layout/hierarchy1"/>
    <dgm:cxn modelId="{BA7E987A-31CC-4E3E-BDFF-79BAF6A490EC}" type="presParOf" srcId="{31014D43-D8A7-486F-BA99-069701010C0B}" destId="{B02714BE-95CB-4F5F-A595-D97756AABFA3}" srcOrd="2" destOrd="0" presId="urn:microsoft.com/office/officeart/2005/8/layout/hierarchy1"/>
    <dgm:cxn modelId="{9B2FDBD7-7405-4A81-A8C0-7CC7197C764C}" type="presParOf" srcId="{B02714BE-95CB-4F5F-A595-D97756AABFA3}" destId="{F6159462-E589-4F2C-843C-70043C261250}" srcOrd="0" destOrd="0" presId="urn:microsoft.com/office/officeart/2005/8/layout/hierarchy1"/>
    <dgm:cxn modelId="{34704565-BB42-4451-9B51-836EA5BBD7B9}" type="presParOf" srcId="{F6159462-E589-4F2C-843C-70043C261250}" destId="{49FADE31-86E6-467C-A87E-AD128CC5235B}" srcOrd="0" destOrd="0" presId="urn:microsoft.com/office/officeart/2005/8/layout/hierarchy1"/>
    <dgm:cxn modelId="{DAE5B870-6138-463F-8A3A-3563CCB0292E}" type="presParOf" srcId="{F6159462-E589-4F2C-843C-70043C261250}" destId="{C73ADE0D-7D3A-471D-9B3F-9C5266CEBF2E}" srcOrd="1" destOrd="0" presId="urn:microsoft.com/office/officeart/2005/8/layout/hierarchy1"/>
    <dgm:cxn modelId="{1D421610-A14C-4B24-A6F4-03D9436B64FB}" type="presParOf" srcId="{B02714BE-95CB-4F5F-A595-D97756AABFA3}" destId="{51F45A5D-5893-485B-886C-2BAC224E2E4F}" srcOrd="1" destOrd="0" presId="urn:microsoft.com/office/officeart/2005/8/layout/hierarchy1"/>
    <dgm:cxn modelId="{1ED90D0A-B599-41BE-9979-5E9F58C2A014}" type="presParOf" srcId="{31014D43-D8A7-486F-BA99-069701010C0B}" destId="{823C582D-3C47-493C-8851-D30D78B86A02}" srcOrd="3" destOrd="0" presId="urn:microsoft.com/office/officeart/2005/8/layout/hierarchy1"/>
    <dgm:cxn modelId="{E950B92B-14B1-4208-997A-CB7A031D3B97}" type="presParOf" srcId="{823C582D-3C47-493C-8851-D30D78B86A02}" destId="{257C6756-D19E-434B-8421-7A19207CB8D1}" srcOrd="0" destOrd="0" presId="urn:microsoft.com/office/officeart/2005/8/layout/hierarchy1"/>
    <dgm:cxn modelId="{D86E8ECC-F68F-4B3B-A1E1-4610881ED4EA}" type="presParOf" srcId="{257C6756-D19E-434B-8421-7A19207CB8D1}" destId="{DDD8B2FD-EA6E-4083-AD16-0F86EB695A95}" srcOrd="0" destOrd="0" presId="urn:microsoft.com/office/officeart/2005/8/layout/hierarchy1"/>
    <dgm:cxn modelId="{74873E8A-3D9D-4C46-9802-FA9CEB67993B}" type="presParOf" srcId="{257C6756-D19E-434B-8421-7A19207CB8D1}" destId="{8B2E45DA-B61D-48EA-AD29-2A22DCBD9EFB}" srcOrd="1" destOrd="0" presId="urn:microsoft.com/office/officeart/2005/8/layout/hierarchy1"/>
    <dgm:cxn modelId="{A1B49256-28BF-41C9-B44F-CEF09D09E673}" type="presParOf" srcId="{823C582D-3C47-493C-8851-D30D78B86A02}" destId="{EEA2FA3D-EBF8-407C-848A-6E95EAAC84FA}" srcOrd="1" destOrd="0" presId="urn:microsoft.com/office/officeart/2005/8/layout/hierarchy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FE2A5138-913B-452B-A736-A7B2CC22770A}" type="doc">
      <dgm:prSet loTypeId="urn:microsoft.com/office/officeart/2005/8/layout/vList2" loCatId="list" qsTypeId="urn:microsoft.com/office/officeart/2005/8/quickstyle/simple1" qsCatId="simple" csTypeId="urn:microsoft.com/office/officeart/2005/8/colors/accent0_1" csCatId="mainScheme"/>
      <dgm:spPr/>
      <dgm:t>
        <a:bodyPr/>
        <a:lstStyle/>
        <a:p>
          <a:endParaRPr lang="uk-UA"/>
        </a:p>
      </dgm:t>
    </dgm:pt>
    <dgm:pt modelId="{CB7103A3-03C7-4E4E-AB59-51FD70AA13C9}">
      <dgm:prSet/>
      <dgm:spPr/>
      <dgm:t>
        <a:bodyPr/>
        <a:lstStyle/>
        <a:p>
          <a:pPr rtl="0"/>
          <a:r>
            <a:rPr lang="ru-RU" smtClean="0"/>
            <a:t>- перевірку виконання завдань, поставлених Радою Міністрів та Прем'єр-міністром, звітування про таку перевірку, розробку пропозицій щодо вдосконалення методів перевірки;</a:t>
          </a:r>
          <a:endParaRPr lang="uk-UA"/>
        </a:p>
      </dgm:t>
    </dgm:pt>
    <dgm:pt modelId="{6C971D3A-9384-4480-BD41-6605749A6FB9}" type="parTrans" cxnId="{88FF8DA1-2981-45D9-8867-DB05A5871253}">
      <dgm:prSet/>
      <dgm:spPr/>
      <dgm:t>
        <a:bodyPr/>
        <a:lstStyle/>
        <a:p>
          <a:endParaRPr lang="uk-UA"/>
        </a:p>
      </dgm:t>
    </dgm:pt>
    <dgm:pt modelId="{774647D7-F722-4219-968F-EE22BA968326}" type="sibTrans" cxnId="{88FF8DA1-2981-45D9-8867-DB05A5871253}">
      <dgm:prSet/>
      <dgm:spPr/>
      <dgm:t>
        <a:bodyPr/>
        <a:lstStyle/>
        <a:p>
          <a:endParaRPr lang="uk-UA"/>
        </a:p>
      </dgm:t>
    </dgm:pt>
    <dgm:pt modelId="{B7009A52-5D5E-48F5-BE9C-0FCC9B4079A1}">
      <dgm:prSet/>
      <dgm:spPr/>
      <dgm:t>
        <a:bodyPr/>
        <a:lstStyle/>
        <a:p>
          <a:pPr rtl="0"/>
          <a:r>
            <a:rPr lang="ru-RU" smtClean="0"/>
            <a:t>- публікацію "Журналу законів" Республіки Польща та "Офіційних відомостей" Республіки Польща;</a:t>
          </a:r>
          <a:endParaRPr lang="uk-UA"/>
        </a:p>
      </dgm:t>
    </dgm:pt>
    <dgm:pt modelId="{5939011D-BD7B-4FE7-9CB7-CF72A221B6A7}" type="parTrans" cxnId="{1E82EFED-228F-4364-ACF6-9DF2DB4B9414}">
      <dgm:prSet/>
      <dgm:spPr/>
      <dgm:t>
        <a:bodyPr/>
        <a:lstStyle/>
        <a:p>
          <a:endParaRPr lang="uk-UA"/>
        </a:p>
      </dgm:t>
    </dgm:pt>
    <dgm:pt modelId="{7216B525-71F4-4778-87E2-16E9D0701761}" type="sibTrans" cxnId="{1E82EFED-228F-4364-ACF6-9DF2DB4B9414}">
      <dgm:prSet/>
      <dgm:spPr/>
      <dgm:t>
        <a:bodyPr/>
        <a:lstStyle/>
        <a:p>
          <a:endParaRPr lang="uk-UA"/>
        </a:p>
      </dgm:t>
    </dgm:pt>
    <dgm:pt modelId="{B89F45DA-5FD7-4465-8856-432BA96F34AC}">
      <dgm:prSet/>
      <dgm:spPr/>
      <dgm:t>
        <a:bodyPr/>
        <a:lstStyle/>
        <a:p>
          <a:pPr rtl="0"/>
          <a:r>
            <a:rPr lang="ru-RU" smtClean="0"/>
            <a:t>- координацію реалізації кадрової політики в урядових органах у межах, встановлених окремими нормативними актами;</a:t>
          </a:r>
          <a:endParaRPr lang="uk-UA"/>
        </a:p>
      </dgm:t>
    </dgm:pt>
    <dgm:pt modelId="{25338E22-FC95-443B-A3A5-96A564D7BEE0}" type="parTrans" cxnId="{B33B9499-24D4-4969-91B4-F1A5E7EA4DE7}">
      <dgm:prSet/>
      <dgm:spPr/>
      <dgm:t>
        <a:bodyPr/>
        <a:lstStyle/>
        <a:p>
          <a:endParaRPr lang="uk-UA"/>
        </a:p>
      </dgm:t>
    </dgm:pt>
    <dgm:pt modelId="{BEED8FD9-B89C-423C-B358-E0F6D149F7C2}" type="sibTrans" cxnId="{B33B9499-24D4-4969-91B4-F1A5E7EA4DE7}">
      <dgm:prSet/>
      <dgm:spPr/>
      <dgm:t>
        <a:bodyPr/>
        <a:lstStyle/>
        <a:p>
          <a:endParaRPr lang="uk-UA"/>
        </a:p>
      </dgm:t>
    </dgm:pt>
    <dgm:pt modelId="{B2ED7741-A6B6-46EC-8D6E-08365A21A253}">
      <dgm:prSet/>
      <dgm:spPr/>
      <dgm:t>
        <a:bodyPr/>
        <a:lstStyle/>
        <a:p>
          <a:pPr rtl="0"/>
          <a:r>
            <a:rPr lang="ru-RU" smtClean="0"/>
            <a:t>- управління кадровими справами щодо осіб, які обіймають вищі державні посади в урядових органах;</a:t>
          </a:r>
          <a:endParaRPr lang="uk-UA"/>
        </a:p>
      </dgm:t>
    </dgm:pt>
    <dgm:pt modelId="{BCA8CACB-51CE-4C62-9BB2-F3EF40B52A80}" type="parTrans" cxnId="{83E6A945-4B66-4F8B-AA0B-DC0D6D301326}">
      <dgm:prSet/>
      <dgm:spPr/>
      <dgm:t>
        <a:bodyPr/>
        <a:lstStyle/>
        <a:p>
          <a:endParaRPr lang="uk-UA"/>
        </a:p>
      </dgm:t>
    </dgm:pt>
    <dgm:pt modelId="{BB5CC403-1173-4D32-9888-A6F6B5DF89CD}" type="sibTrans" cxnId="{83E6A945-4B66-4F8B-AA0B-DC0D6D301326}">
      <dgm:prSet/>
      <dgm:spPr/>
      <dgm:t>
        <a:bodyPr/>
        <a:lstStyle/>
        <a:p>
          <a:endParaRPr lang="uk-UA"/>
        </a:p>
      </dgm:t>
    </dgm:pt>
    <dgm:pt modelId="{34E5FA2E-7311-43B0-A1EF-E64107A00A21}">
      <dgm:prSet/>
      <dgm:spPr/>
      <dgm:t>
        <a:bodyPr/>
        <a:lstStyle/>
        <a:p>
          <a:pPr rtl="0"/>
          <a:r>
            <a:rPr lang="ru-RU" smtClean="0"/>
            <a:t>- координацію співпраці Ради Міністрів і Прем'єр-міністра з Сеймом, Сенатом, Президентом Республіки та іншими державними органами;</a:t>
          </a:r>
          <a:endParaRPr lang="uk-UA"/>
        </a:p>
      </dgm:t>
    </dgm:pt>
    <dgm:pt modelId="{288E9F6C-70AD-4D31-93CC-F543835E4D67}" type="parTrans" cxnId="{2E3DDFF8-E991-4034-8D8F-D3BBA0B06CE8}">
      <dgm:prSet/>
      <dgm:spPr/>
      <dgm:t>
        <a:bodyPr/>
        <a:lstStyle/>
        <a:p>
          <a:endParaRPr lang="uk-UA"/>
        </a:p>
      </dgm:t>
    </dgm:pt>
    <dgm:pt modelId="{3B9E509F-A9B3-44DC-93F7-7E6E25BEAC90}" type="sibTrans" cxnId="{2E3DDFF8-E991-4034-8D8F-D3BBA0B06CE8}">
      <dgm:prSet/>
      <dgm:spPr/>
      <dgm:t>
        <a:bodyPr/>
        <a:lstStyle/>
        <a:p>
          <a:endParaRPr lang="uk-UA"/>
        </a:p>
      </dgm:t>
    </dgm:pt>
    <dgm:pt modelId="{B3CAC3A8-AE15-4761-920E-EEA1B2FA5B14}">
      <dgm:prSet/>
      <dgm:spPr/>
      <dgm:t>
        <a:bodyPr/>
        <a:lstStyle/>
        <a:p>
          <a:pPr rtl="0"/>
          <a:r>
            <a:rPr lang="ru-RU" smtClean="0"/>
            <a:t>- надання інформації та зв'язки преси з Радою Міністрів, Прем'єр-міністром та дорадчими органами, підпорядкованими Раді Міністрів;</a:t>
          </a:r>
          <a:endParaRPr lang="uk-UA"/>
        </a:p>
      </dgm:t>
    </dgm:pt>
    <dgm:pt modelId="{5B71418C-B727-4539-BC40-55BCE6FEC84B}" type="parTrans" cxnId="{64820430-2634-4BD0-8C01-262EE6E5109E}">
      <dgm:prSet/>
      <dgm:spPr/>
      <dgm:t>
        <a:bodyPr/>
        <a:lstStyle/>
        <a:p>
          <a:endParaRPr lang="uk-UA"/>
        </a:p>
      </dgm:t>
    </dgm:pt>
    <dgm:pt modelId="{0998E597-F865-4DC7-847D-7C71590CB7EC}" type="sibTrans" cxnId="{64820430-2634-4BD0-8C01-262EE6E5109E}">
      <dgm:prSet/>
      <dgm:spPr/>
      <dgm:t>
        <a:bodyPr/>
        <a:lstStyle/>
        <a:p>
          <a:endParaRPr lang="uk-UA"/>
        </a:p>
      </dgm:t>
    </dgm:pt>
    <dgm:pt modelId="{BF3C881B-BA7C-4625-B1E9-B02EEFEA6002}">
      <dgm:prSet/>
      <dgm:spPr/>
      <dgm:t>
        <a:bodyPr/>
        <a:lstStyle/>
        <a:p>
          <a:pPr rtl="0"/>
          <a:r>
            <a:rPr lang="ru-RU" smtClean="0"/>
            <a:t>- координацію наглядової функції Прем'єр-міністра щодо державних урядових органів;</a:t>
          </a:r>
          <a:endParaRPr lang="uk-UA"/>
        </a:p>
      </dgm:t>
    </dgm:pt>
    <dgm:pt modelId="{A57CBA49-961D-47E5-808B-B3D0F3877590}" type="parTrans" cxnId="{0CED90AE-5FC9-4D97-A984-80162369D75B}">
      <dgm:prSet/>
      <dgm:spPr/>
      <dgm:t>
        <a:bodyPr/>
        <a:lstStyle/>
        <a:p>
          <a:endParaRPr lang="uk-UA"/>
        </a:p>
      </dgm:t>
    </dgm:pt>
    <dgm:pt modelId="{EF8FF847-A632-4D94-8687-878A8B787176}" type="sibTrans" cxnId="{0CED90AE-5FC9-4D97-A984-80162369D75B}">
      <dgm:prSet/>
      <dgm:spPr/>
      <dgm:t>
        <a:bodyPr/>
        <a:lstStyle/>
        <a:p>
          <a:endParaRPr lang="uk-UA"/>
        </a:p>
      </dgm:t>
    </dgm:pt>
    <dgm:pt modelId="{8A10206B-3DB0-4B06-AC88-4422BE40AA68}">
      <dgm:prSet/>
      <dgm:spPr/>
      <dgm:t>
        <a:bodyPr/>
        <a:lstStyle/>
        <a:p>
          <a:pPr rtl="0"/>
          <a:r>
            <a:rPr lang="ru-RU" smtClean="0"/>
            <a:t>- виконання завдань, пов'язаних з національною обороною та безпекою і визначених окремими нормативними актами;</a:t>
          </a:r>
          <a:endParaRPr lang="uk-UA"/>
        </a:p>
      </dgm:t>
    </dgm:pt>
    <dgm:pt modelId="{3DFEDE8F-5A2D-4C59-9999-C9C3872C060F}" type="parTrans" cxnId="{3D3460E5-6FBE-465B-814C-F12811B9A0F5}">
      <dgm:prSet/>
      <dgm:spPr/>
      <dgm:t>
        <a:bodyPr/>
        <a:lstStyle/>
        <a:p>
          <a:endParaRPr lang="uk-UA"/>
        </a:p>
      </dgm:t>
    </dgm:pt>
    <dgm:pt modelId="{C44A76A1-4976-432A-B18C-3A7F2E4D4578}" type="sibTrans" cxnId="{3D3460E5-6FBE-465B-814C-F12811B9A0F5}">
      <dgm:prSet/>
      <dgm:spPr/>
      <dgm:t>
        <a:bodyPr/>
        <a:lstStyle/>
        <a:p>
          <a:endParaRPr lang="uk-UA"/>
        </a:p>
      </dgm:t>
    </dgm:pt>
    <dgm:pt modelId="{00A0CCCE-4FC2-4167-8C53-825E99C920F2}">
      <dgm:prSet/>
      <dgm:spPr/>
      <dgm:t>
        <a:bodyPr/>
        <a:lstStyle/>
        <a:p>
          <a:pPr rtl="0"/>
          <a:r>
            <a:rPr lang="ru-RU" smtClean="0"/>
            <a:t>- виконання інших завдань, поставлених окремими нормативними актами або розпорядженнями Прем'єр-міністра.</a:t>
          </a:r>
          <a:endParaRPr lang="uk-UA"/>
        </a:p>
      </dgm:t>
    </dgm:pt>
    <dgm:pt modelId="{4766ADFF-E296-4044-BE1B-0AAD52B10CFB}" type="parTrans" cxnId="{564F9AE6-25C6-453A-82A3-3CB1F3209231}">
      <dgm:prSet/>
      <dgm:spPr/>
      <dgm:t>
        <a:bodyPr/>
        <a:lstStyle/>
        <a:p>
          <a:endParaRPr lang="uk-UA"/>
        </a:p>
      </dgm:t>
    </dgm:pt>
    <dgm:pt modelId="{282A52B6-A50C-4BDB-B37E-042354EF369D}" type="sibTrans" cxnId="{564F9AE6-25C6-453A-82A3-3CB1F3209231}">
      <dgm:prSet/>
      <dgm:spPr/>
      <dgm:t>
        <a:bodyPr/>
        <a:lstStyle/>
        <a:p>
          <a:endParaRPr lang="uk-UA"/>
        </a:p>
      </dgm:t>
    </dgm:pt>
    <dgm:pt modelId="{F571BF78-580A-4F52-87AC-D337F0E6E83C}" type="pres">
      <dgm:prSet presAssocID="{FE2A5138-913B-452B-A736-A7B2CC22770A}" presName="linear" presStyleCnt="0">
        <dgm:presLayoutVars>
          <dgm:animLvl val="lvl"/>
          <dgm:resizeHandles val="exact"/>
        </dgm:presLayoutVars>
      </dgm:prSet>
      <dgm:spPr/>
    </dgm:pt>
    <dgm:pt modelId="{3E016F2A-5776-47E9-95D0-D9C9E902C830}" type="pres">
      <dgm:prSet presAssocID="{CB7103A3-03C7-4E4E-AB59-51FD70AA13C9}" presName="parentText" presStyleLbl="node1" presStyleIdx="0" presStyleCnt="9">
        <dgm:presLayoutVars>
          <dgm:chMax val="0"/>
          <dgm:bulletEnabled val="1"/>
        </dgm:presLayoutVars>
      </dgm:prSet>
      <dgm:spPr/>
    </dgm:pt>
    <dgm:pt modelId="{CCBB1E64-9116-4102-859B-EB2633D26399}" type="pres">
      <dgm:prSet presAssocID="{774647D7-F722-4219-968F-EE22BA968326}" presName="spacer" presStyleCnt="0"/>
      <dgm:spPr/>
    </dgm:pt>
    <dgm:pt modelId="{18926561-8F7D-4A94-BBED-65AAB87182E2}" type="pres">
      <dgm:prSet presAssocID="{B7009A52-5D5E-48F5-BE9C-0FCC9B4079A1}" presName="parentText" presStyleLbl="node1" presStyleIdx="1" presStyleCnt="9">
        <dgm:presLayoutVars>
          <dgm:chMax val="0"/>
          <dgm:bulletEnabled val="1"/>
        </dgm:presLayoutVars>
      </dgm:prSet>
      <dgm:spPr/>
    </dgm:pt>
    <dgm:pt modelId="{FDE6818E-D4A1-4DFA-AA60-1B015F212536}" type="pres">
      <dgm:prSet presAssocID="{7216B525-71F4-4778-87E2-16E9D0701761}" presName="spacer" presStyleCnt="0"/>
      <dgm:spPr/>
    </dgm:pt>
    <dgm:pt modelId="{565E3D69-612A-489E-8582-E03D6113C7DF}" type="pres">
      <dgm:prSet presAssocID="{B89F45DA-5FD7-4465-8856-432BA96F34AC}" presName="parentText" presStyleLbl="node1" presStyleIdx="2" presStyleCnt="9">
        <dgm:presLayoutVars>
          <dgm:chMax val="0"/>
          <dgm:bulletEnabled val="1"/>
        </dgm:presLayoutVars>
      </dgm:prSet>
      <dgm:spPr/>
    </dgm:pt>
    <dgm:pt modelId="{5641FDBE-FA43-4C23-87AD-ECE4019F62FC}" type="pres">
      <dgm:prSet presAssocID="{BEED8FD9-B89C-423C-B358-E0F6D149F7C2}" presName="spacer" presStyleCnt="0"/>
      <dgm:spPr/>
    </dgm:pt>
    <dgm:pt modelId="{B20B12E2-34E2-4187-8D79-21EA825E84CC}" type="pres">
      <dgm:prSet presAssocID="{B2ED7741-A6B6-46EC-8D6E-08365A21A253}" presName="parentText" presStyleLbl="node1" presStyleIdx="3" presStyleCnt="9">
        <dgm:presLayoutVars>
          <dgm:chMax val="0"/>
          <dgm:bulletEnabled val="1"/>
        </dgm:presLayoutVars>
      </dgm:prSet>
      <dgm:spPr/>
    </dgm:pt>
    <dgm:pt modelId="{0885EF5E-747A-42E9-8103-7B359DDF087E}" type="pres">
      <dgm:prSet presAssocID="{BB5CC403-1173-4D32-9888-A6F6B5DF89CD}" presName="spacer" presStyleCnt="0"/>
      <dgm:spPr/>
    </dgm:pt>
    <dgm:pt modelId="{345F0E8A-144B-48C2-B28D-4ACBFB49CEF0}" type="pres">
      <dgm:prSet presAssocID="{34E5FA2E-7311-43B0-A1EF-E64107A00A21}" presName="parentText" presStyleLbl="node1" presStyleIdx="4" presStyleCnt="9">
        <dgm:presLayoutVars>
          <dgm:chMax val="0"/>
          <dgm:bulletEnabled val="1"/>
        </dgm:presLayoutVars>
      </dgm:prSet>
      <dgm:spPr/>
    </dgm:pt>
    <dgm:pt modelId="{309F6F5F-DDE1-4B0C-AB27-82146D2C9C63}" type="pres">
      <dgm:prSet presAssocID="{3B9E509F-A9B3-44DC-93F7-7E6E25BEAC90}" presName="spacer" presStyleCnt="0"/>
      <dgm:spPr/>
    </dgm:pt>
    <dgm:pt modelId="{B335B725-234B-4BD5-8BA3-16084F3302F0}" type="pres">
      <dgm:prSet presAssocID="{B3CAC3A8-AE15-4761-920E-EEA1B2FA5B14}" presName="parentText" presStyleLbl="node1" presStyleIdx="5" presStyleCnt="9">
        <dgm:presLayoutVars>
          <dgm:chMax val="0"/>
          <dgm:bulletEnabled val="1"/>
        </dgm:presLayoutVars>
      </dgm:prSet>
      <dgm:spPr/>
    </dgm:pt>
    <dgm:pt modelId="{3F685646-4A8E-4872-817F-62FF53780F3A}" type="pres">
      <dgm:prSet presAssocID="{0998E597-F865-4DC7-847D-7C71590CB7EC}" presName="spacer" presStyleCnt="0"/>
      <dgm:spPr/>
    </dgm:pt>
    <dgm:pt modelId="{992C864A-01C6-4FBA-A6B1-9F118AA84DE1}" type="pres">
      <dgm:prSet presAssocID="{BF3C881B-BA7C-4625-B1E9-B02EEFEA6002}" presName="parentText" presStyleLbl="node1" presStyleIdx="6" presStyleCnt="9">
        <dgm:presLayoutVars>
          <dgm:chMax val="0"/>
          <dgm:bulletEnabled val="1"/>
        </dgm:presLayoutVars>
      </dgm:prSet>
      <dgm:spPr/>
    </dgm:pt>
    <dgm:pt modelId="{6DC1DD41-6E56-4B4F-8888-B2A50FFFB086}" type="pres">
      <dgm:prSet presAssocID="{EF8FF847-A632-4D94-8687-878A8B787176}" presName="spacer" presStyleCnt="0"/>
      <dgm:spPr/>
    </dgm:pt>
    <dgm:pt modelId="{D956D0F2-D3E2-4DED-93C0-D3E47DC7B5AD}" type="pres">
      <dgm:prSet presAssocID="{8A10206B-3DB0-4B06-AC88-4422BE40AA68}" presName="parentText" presStyleLbl="node1" presStyleIdx="7" presStyleCnt="9">
        <dgm:presLayoutVars>
          <dgm:chMax val="0"/>
          <dgm:bulletEnabled val="1"/>
        </dgm:presLayoutVars>
      </dgm:prSet>
      <dgm:spPr/>
    </dgm:pt>
    <dgm:pt modelId="{61822F9F-044E-4C01-B690-7C29F1D3C640}" type="pres">
      <dgm:prSet presAssocID="{C44A76A1-4976-432A-B18C-3A7F2E4D4578}" presName="spacer" presStyleCnt="0"/>
      <dgm:spPr/>
    </dgm:pt>
    <dgm:pt modelId="{FECAFBAE-3F62-465A-9771-F5D7C5E43C3F}" type="pres">
      <dgm:prSet presAssocID="{00A0CCCE-4FC2-4167-8C53-825E99C920F2}" presName="parentText" presStyleLbl="node1" presStyleIdx="8" presStyleCnt="9">
        <dgm:presLayoutVars>
          <dgm:chMax val="0"/>
          <dgm:bulletEnabled val="1"/>
        </dgm:presLayoutVars>
      </dgm:prSet>
      <dgm:spPr/>
    </dgm:pt>
  </dgm:ptLst>
  <dgm:cxnLst>
    <dgm:cxn modelId="{BF65F3EA-7508-43A4-9FC9-D807745A0A9D}" type="presOf" srcId="{BF3C881B-BA7C-4625-B1E9-B02EEFEA6002}" destId="{992C864A-01C6-4FBA-A6B1-9F118AA84DE1}" srcOrd="0" destOrd="0" presId="urn:microsoft.com/office/officeart/2005/8/layout/vList2"/>
    <dgm:cxn modelId="{0CED90AE-5FC9-4D97-A984-80162369D75B}" srcId="{FE2A5138-913B-452B-A736-A7B2CC22770A}" destId="{BF3C881B-BA7C-4625-B1E9-B02EEFEA6002}" srcOrd="6" destOrd="0" parTransId="{A57CBA49-961D-47E5-808B-B3D0F3877590}" sibTransId="{EF8FF847-A632-4D94-8687-878A8B787176}"/>
    <dgm:cxn modelId="{6C5DD5C7-5A10-4B59-85AD-4FF56EAEB870}" type="presOf" srcId="{FE2A5138-913B-452B-A736-A7B2CC22770A}" destId="{F571BF78-580A-4F52-87AC-D337F0E6E83C}" srcOrd="0" destOrd="0" presId="urn:microsoft.com/office/officeart/2005/8/layout/vList2"/>
    <dgm:cxn modelId="{3D3460E5-6FBE-465B-814C-F12811B9A0F5}" srcId="{FE2A5138-913B-452B-A736-A7B2CC22770A}" destId="{8A10206B-3DB0-4B06-AC88-4422BE40AA68}" srcOrd="7" destOrd="0" parTransId="{3DFEDE8F-5A2D-4C59-9999-C9C3872C060F}" sibTransId="{C44A76A1-4976-432A-B18C-3A7F2E4D4578}"/>
    <dgm:cxn modelId="{64820430-2634-4BD0-8C01-262EE6E5109E}" srcId="{FE2A5138-913B-452B-A736-A7B2CC22770A}" destId="{B3CAC3A8-AE15-4761-920E-EEA1B2FA5B14}" srcOrd="5" destOrd="0" parTransId="{5B71418C-B727-4539-BC40-55BCE6FEC84B}" sibTransId="{0998E597-F865-4DC7-847D-7C71590CB7EC}"/>
    <dgm:cxn modelId="{2E3DDFF8-E991-4034-8D8F-D3BBA0B06CE8}" srcId="{FE2A5138-913B-452B-A736-A7B2CC22770A}" destId="{34E5FA2E-7311-43B0-A1EF-E64107A00A21}" srcOrd="4" destOrd="0" parTransId="{288E9F6C-70AD-4D31-93CC-F543835E4D67}" sibTransId="{3B9E509F-A9B3-44DC-93F7-7E6E25BEAC90}"/>
    <dgm:cxn modelId="{C0117A64-A4BB-40E2-9862-E51E1C3D4FC6}" type="presOf" srcId="{B2ED7741-A6B6-46EC-8D6E-08365A21A253}" destId="{B20B12E2-34E2-4187-8D79-21EA825E84CC}" srcOrd="0" destOrd="0" presId="urn:microsoft.com/office/officeart/2005/8/layout/vList2"/>
    <dgm:cxn modelId="{564F9AE6-25C6-453A-82A3-3CB1F3209231}" srcId="{FE2A5138-913B-452B-A736-A7B2CC22770A}" destId="{00A0CCCE-4FC2-4167-8C53-825E99C920F2}" srcOrd="8" destOrd="0" parTransId="{4766ADFF-E296-4044-BE1B-0AAD52B10CFB}" sibTransId="{282A52B6-A50C-4BDB-B37E-042354EF369D}"/>
    <dgm:cxn modelId="{88FF8DA1-2981-45D9-8867-DB05A5871253}" srcId="{FE2A5138-913B-452B-A736-A7B2CC22770A}" destId="{CB7103A3-03C7-4E4E-AB59-51FD70AA13C9}" srcOrd="0" destOrd="0" parTransId="{6C971D3A-9384-4480-BD41-6605749A6FB9}" sibTransId="{774647D7-F722-4219-968F-EE22BA968326}"/>
    <dgm:cxn modelId="{FBE50994-9023-4DF3-9D45-7CE58549D4FD}" type="presOf" srcId="{B3CAC3A8-AE15-4761-920E-EEA1B2FA5B14}" destId="{B335B725-234B-4BD5-8BA3-16084F3302F0}" srcOrd="0" destOrd="0" presId="urn:microsoft.com/office/officeart/2005/8/layout/vList2"/>
    <dgm:cxn modelId="{3B9A7C30-E814-4490-81C5-8506742BED98}" type="presOf" srcId="{CB7103A3-03C7-4E4E-AB59-51FD70AA13C9}" destId="{3E016F2A-5776-47E9-95D0-D9C9E902C830}" srcOrd="0" destOrd="0" presId="urn:microsoft.com/office/officeart/2005/8/layout/vList2"/>
    <dgm:cxn modelId="{CAF61E24-9553-46B9-A473-77CC83CE4982}" type="presOf" srcId="{8A10206B-3DB0-4B06-AC88-4422BE40AA68}" destId="{D956D0F2-D3E2-4DED-93C0-D3E47DC7B5AD}" srcOrd="0" destOrd="0" presId="urn:microsoft.com/office/officeart/2005/8/layout/vList2"/>
    <dgm:cxn modelId="{83E6A945-4B66-4F8B-AA0B-DC0D6D301326}" srcId="{FE2A5138-913B-452B-A736-A7B2CC22770A}" destId="{B2ED7741-A6B6-46EC-8D6E-08365A21A253}" srcOrd="3" destOrd="0" parTransId="{BCA8CACB-51CE-4C62-9BB2-F3EF40B52A80}" sibTransId="{BB5CC403-1173-4D32-9888-A6F6B5DF89CD}"/>
    <dgm:cxn modelId="{58E30F4B-232B-44FE-ACEC-BD4A1385BC4A}" type="presOf" srcId="{B7009A52-5D5E-48F5-BE9C-0FCC9B4079A1}" destId="{18926561-8F7D-4A94-BBED-65AAB87182E2}" srcOrd="0" destOrd="0" presId="urn:microsoft.com/office/officeart/2005/8/layout/vList2"/>
    <dgm:cxn modelId="{94ABF248-C9E2-4F64-ABF2-EA2F95482D8E}" type="presOf" srcId="{34E5FA2E-7311-43B0-A1EF-E64107A00A21}" destId="{345F0E8A-144B-48C2-B28D-4ACBFB49CEF0}" srcOrd="0" destOrd="0" presId="urn:microsoft.com/office/officeart/2005/8/layout/vList2"/>
    <dgm:cxn modelId="{B33B9499-24D4-4969-91B4-F1A5E7EA4DE7}" srcId="{FE2A5138-913B-452B-A736-A7B2CC22770A}" destId="{B89F45DA-5FD7-4465-8856-432BA96F34AC}" srcOrd="2" destOrd="0" parTransId="{25338E22-FC95-443B-A3A5-96A564D7BEE0}" sibTransId="{BEED8FD9-B89C-423C-B358-E0F6D149F7C2}"/>
    <dgm:cxn modelId="{1E82EFED-228F-4364-ACF6-9DF2DB4B9414}" srcId="{FE2A5138-913B-452B-A736-A7B2CC22770A}" destId="{B7009A52-5D5E-48F5-BE9C-0FCC9B4079A1}" srcOrd="1" destOrd="0" parTransId="{5939011D-BD7B-4FE7-9CB7-CF72A221B6A7}" sibTransId="{7216B525-71F4-4778-87E2-16E9D0701761}"/>
    <dgm:cxn modelId="{1D81CE7E-5322-4104-B00A-9A4E8EF2E728}" type="presOf" srcId="{B89F45DA-5FD7-4465-8856-432BA96F34AC}" destId="{565E3D69-612A-489E-8582-E03D6113C7DF}" srcOrd="0" destOrd="0" presId="urn:microsoft.com/office/officeart/2005/8/layout/vList2"/>
    <dgm:cxn modelId="{E6C7D55C-4835-4570-B373-E8941E837009}" type="presOf" srcId="{00A0CCCE-4FC2-4167-8C53-825E99C920F2}" destId="{FECAFBAE-3F62-465A-9771-F5D7C5E43C3F}" srcOrd="0" destOrd="0" presId="urn:microsoft.com/office/officeart/2005/8/layout/vList2"/>
    <dgm:cxn modelId="{BD512E55-B33D-470D-B130-C894916143BD}" type="presParOf" srcId="{F571BF78-580A-4F52-87AC-D337F0E6E83C}" destId="{3E016F2A-5776-47E9-95D0-D9C9E902C830}" srcOrd="0" destOrd="0" presId="urn:microsoft.com/office/officeart/2005/8/layout/vList2"/>
    <dgm:cxn modelId="{0CB41A17-A33A-40A9-831F-E4B9FD75A72E}" type="presParOf" srcId="{F571BF78-580A-4F52-87AC-D337F0E6E83C}" destId="{CCBB1E64-9116-4102-859B-EB2633D26399}" srcOrd="1" destOrd="0" presId="urn:microsoft.com/office/officeart/2005/8/layout/vList2"/>
    <dgm:cxn modelId="{A787B485-8132-4651-9D5C-0ECE6F2B322F}" type="presParOf" srcId="{F571BF78-580A-4F52-87AC-D337F0E6E83C}" destId="{18926561-8F7D-4A94-BBED-65AAB87182E2}" srcOrd="2" destOrd="0" presId="urn:microsoft.com/office/officeart/2005/8/layout/vList2"/>
    <dgm:cxn modelId="{39B3DA1B-56F8-4806-9D62-4427A52C9146}" type="presParOf" srcId="{F571BF78-580A-4F52-87AC-D337F0E6E83C}" destId="{FDE6818E-D4A1-4DFA-AA60-1B015F212536}" srcOrd="3" destOrd="0" presId="urn:microsoft.com/office/officeart/2005/8/layout/vList2"/>
    <dgm:cxn modelId="{E7D81A70-5889-475A-BF65-698C37D76BDD}" type="presParOf" srcId="{F571BF78-580A-4F52-87AC-D337F0E6E83C}" destId="{565E3D69-612A-489E-8582-E03D6113C7DF}" srcOrd="4" destOrd="0" presId="urn:microsoft.com/office/officeart/2005/8/layout/vList2"/>
    <dgm:cxn modelId="{E0618471-2F32-4AAE-8B53-9449ECD30337}" type="presParOf" srcId="{F571BF78-580A-4F52-87AC-D337F0E6E83C}" destId="{5641FDBE-FA43-4C23-87AD-ECE4019F62FC}" srcOrd="5" destOrd="0" presId="urn:microsoft.com/office/officeart/2005/8/layout/vList2"/>
    <dgm:cxn modelId="{6D4C27D7-9A17-4737-9269-FEFC5D125BE1}" type="presParOf" srcId="{F571BF78-580A-4F52-87AC-D337F0E6E83C}" destId="{B20B12E2-34E2-4187-8D79-21EA825E84CC}" srcOrd="6" destOrd="0" presId="urn:microsoft.com/office/officeart/2005/8/layout/vList2"/>
    <dgm:cxn modelId="{CF8515DC-AD33-4CBB-8B0A-71854E6ACB45}" type="presParOf" srcId="{F571BF78-580A-4F52-87AC-D337F0E6E83C}" destId="{0885EF5E-747A-42E9-8103-7B359DDF087E}" srcOrd="7" destOrd="0" presId="urn:microsoft.com/office/officeart/2005/8/layout/vList2"/>
    <dgm:cxn modelId="{DB613D3B-20D8-4687-A59A-259F84D108E6}" type="presParOf" srcId="{F571BF78-580A-4F52-87AC-D337F0E6E83C}" destId="{345F0E8A-144B-48C2-B28D-4ACBFB49CEF0}" srcOrd="8" destOrd="0" presId="urn:microsoft.com/office/officeart/2005/8/layout/vList2"/>
    <dgm:cxn modelId="{480CA7DC-79E3-4A6E-A1FC-99987E18ACB4}" type="presParOf" srcId="{F571BF78-580A-4F52-87AC-D337F0E6E83C}" destId="{309F6F5F-DDE1-4B0C-AB27-82146D2C9C63}" srcOrd="9" destOrd="0" presId="urn:microsoft.com/office/officeart/2005/8/layout/vList2"/>
    <dgm:cxn modelId="{6502801E-DA56-490D-B361-33062802A450}" type="presParOf" srcId="{F571BF78-580A-4F52-87AC-D337F0E6E83C}" destId="{B335B725-234B-4BD5-8BA3-16084F3302F0}" srcOrd="10" destOrd="0" presId="urn:microsoft.com/office/officeart/2005/8/layout/vList2"/>
    <dgm:cxn modelId="{C91753DB-B184-4F9C-B892-9A7C83238F3B}" type="presParOf" srcId="{F571BF78-580A-4F52-87AC-D337F0E6E83C}" destId="{3F685646-4A8E-4872-817F-62FF53780F3A}" srcOrd="11" destOrd="0" presId="urn:microsoft.com/office/officeart/2005/8/layout/vList2"/>
    <dgm:cxn modelId="{E63CA8CB-7894-4572-BF70-010830DD1A61}" type="presParOf" srcId="{F571BF78-580A-4F52-87AC-D337F0E6E83C}" destId="{992C864A-01C6-4FBA-A6B1-9F118AA84DE1}" srcOrd="12" destOrd="0" presId="urn:microsoft.com/office/officeart/2005/8/layout/vList2"/>
    <dgm:cxn modelId="{C353C38B-51BF-4BC3-BE33-30892CCB0173}" type="presParOf" srcId="{F571BF78-580A-4F52-87AC-D337F0E6E83C}" destId="{6DC1DD41-6E56-4B4F-8888-B2A50FFFB086}" srcOrd="13" destOrd="0" presId="urn:microsoft.com/office/officeart/2005/8/layout/vList2"/>
    <dgm:cxn modelId="{A872DD91-6A34-4B27-8D0D-8EF632BA25E4}" type="presParOf" srcId="{F571BF78-580A-4F52-87AC-D337F0E6E83C}" destId="{D956D0F2-D3E2-4DED-93C0-D3E47DC7B5AD}" srcOrd="14" destOrd="0" presId="urn:microsoft.com/office/officeart/2005/8/layout/vList2"/>
    <dgm:cxn modelId="{998C04CE-F064-4626-ACEB-E0885B8005FE}" type="presParOf" srcId="{F571BF78-580A-4F52-87AC-D337F0E6E83C}" destId="{61822F9F-044E-4C01-B690-7C29F1D3C640}" srcOrd="15" destOrd="0" presId="urn:microsoft.com/office/officeart/2005/8/layout/vList2"/>
    <dgm:cxn modelId="{100B084B-7E2D-4AB4-8501-95EE421C4AAC}" type="presParOf" srcId="{F571BF78-580A-4F52-87AC-D337F0E6E83C}" destId="{FECAFBAE-3F62-465A-9771-F5D7C5E43C3F}" srcOrd="16"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15549B73-8AF4-435C-B819-382C4175E1B3}" type="doc">
      <dgm:prSet loTypeId="urn:microsoft.com/office/officeart/2005/8/layout/vList2" loCatId="list" qsTypeId="urn:microsoft.com/office/officeart/2005/8/quickstyle/simple1" qsCatId="simple" csTypeId="urn:microsoft.com/office/officeart/2005/8/colors/accent0_1" csCatId="mainScheme"/>
      <dgm:spPr/>
      <dgm:t>
        <a:bodyPr/>
        <a:lstStyle/>
        <a:p>
          <a:endParaRPr lang="uk-UA"/>
        </a:p>
      </dgm:t>
    </dgm:pt>
    <dgm:pt modelId="{0D78B8D6-BA2A-4FF0-B5C6-81052A466B52}">
      <dgm:prSet/>
      <dgm:spPr/>
      <dgm:t>
        <a:bodyPr/>
        <a:lstStyle/>
        <a:p>
          <a:pPr rtl="0"/>
          <a:r>
            <a:rPr lang="ru-RU" smtClean="0"/>
            <a:t>- управління, які виконують основні завдання Канцелярії;</a:t>
          </a:r>
          <a:endParaRPr lang="uk-UA"/>
        </a:p>
      </dgm:t>
    </dgm:pt>
    <dgm:pt modelId="{186B5F1B-62A9-4FB2-9151-E00992FB091B}" type="parTrans" cxnId="{B41C42D9-13CF-4E77-86CF-030285E02F76}">
      <dgm:prSet/>
      <dgm:spPr/>
      <dgm:t>
        <a:bodyPr/>
        <a:lstStyle/>
        <a:p>
          <a:endParaRPr lang="uk-UA"/>
        </a:p>
      </dgm:t>
    </dgm:pt>
    <dgm:pt modelId="{E35DEB28-1134-483F-8014-619348F434AB}" type="sibTrans" cxnId="{B41C42D9-13CF-4E77-86CF-030285E02F76}">
      <dgm:prSet/>
      <dgm:spPr/>
      <dgm:t>
        <a:bodyPr/>
        <a:lstStyle/>
        <a:p>
          <a:endParaRPr lang="uk-UA"/>
        </a:p>
      </dgm:t>
    </dgm:pt>
    <dgm:pt modelId="{501C0196-A44C-4CC0-A55F-25839BDB020B}">
      <dgm:prSet/>
      <dgm:spPr/>
      <dgm:t>
        <a:bodyPr/>
        <a:lstStyle/>
        <a:p>
          <a:pPr rtl="0"/>
          <a:r>
            <a:rPr lang="ru-RU" smtClean="0"/>
            <a:t>- бюро, які надають допоміжні послуги;</a:t>
          </a:r>
          <a:endParaRPr lang="uk-UA"/>
        </a:p>
      </dgm:t>
    </dgm:pt>
    <dgm:pt modelId="{A966A20D-0BA1-471F-BCBD-AA75DF2C18D6}" type="parTrans" cxnId="{52E307D9-E16C-4740-9A6B-09768590F5B5}">
      <dgm:prSet/>
      <dgm:spPr/>
      <dgm:t>
        <a:bodyPr/>
        <a:lstStyle/>
        <a:p>
          <a:endParaRPr lang="uk-UA"/>
        </a:p>
      </dgm:t>
    </dgm:pt>
    <dgm:pt modelId="{21312710-01FF-4FDF-9FF0-4BD7DC5C8974}" type="sibTrans" cxnId="{52E307D9-E16C-4740-9A6B-09768590F5B5}">
      <dgm:prSet/>
      <dgm:spPr/>
      <dgm:t>
        <a:bodyPr/>
        <a:lstStyle/>
        <a:p>
          <a:endParaRPr lang="uk-UA"/>
        </a:p>
      </dgm:t>
    </dgm:pt>
    <dgm:pt modelId="{A24E591B-2757-4973-B09C-7FF8935D8FB8}">
      <dgm:prSet/>
      <dgm:spPr/>
      <dgm:t>
        <a:bodyPr/>
        <a:lstStyle/>
        <a:p>
          <a:pPr rtl="0"/>
          <a:r>
            <a:rPr lang="ru-RU" smtClean="0"/>
            <a:t>- секретаріати, що обслуговують Прем'єр-міністра, його заступника (заступників), начальника Канцелярії, державних секретарів та їхніх заступників та інших осіб;</a:t>
          </a:r>
          <a:endParaRPr lang="uk-UA"/>
        </a:p>
      </dgm:t>
    </dgm:pt>
    <dgm:pt modelId="{66A7EC2C-D4C3-4715-8A94-DACE8948DF71}" type="parTrans" cxnId="{A307720A-4B85-4715-855B-F31978FFEB10}">
      <dgm:prSet/>
      <dgm:spPr/>
      <dgm:t>
        <a:bodyPr/>
        <a:lstStyle/>
        <a:p>
          <a:endParaRPr lang="uk-UA"/>
        </a:p>
      </dgm:t>
    </dgm:pt>
    <dgm:pt modelId="{C795678D-4BDB-4C9E-8B71-DED25E521369}" type="sibTrans" cxnId="{A307720A-4B85-4715-855B-F31978FFEB10}">
      <dgm:prSet/>
      <dgm:spPr/>
      <dgm:t>
        <a:bodyPr/>
        <a:lstStyle/>
        <a:p>
          <a:endParaRPr lang="uk-UA"/>
        </a:p>
      </dgm:t>
    </dgm:pt>
    <dgm:pt modelId="{B97B8901-0ECA-4E0A-82B3-9172C593FE12}">
      <dgm:prSet/>
      <dgm:spPr/>
      <dgm:t>
        <a:bodyPr/>
        <a:lstStyle/>
        <a:p>
          <a:pPr rtl="0"/>
          <a:r>
            <a:rPr lang="ru-RU" smtClean="0"/>
            <a:t>- політичні кабінети Прем'єр-міністра, його заступника (заступників), начальника Канцелярії, до складу яких входять радники з політичних питань (на відміну від державних службовців).</a:t>
          </a:r>
          <a:endParaRPr lang="uk-UA"/>
        </a:p>
      </dgm:t>
    </dgm:pt>
    <dgm:pt modelId="{B55CEA23-51F2-416C-8685-1FEA7A4A0C7D}" type="parTrans" cxnId="{53CF1DEE-0A42-4092-98A1-94599DA85143}">
      <dgm:prSet/>
      <dgm:spPr/>
      <dgm:t>
        <a:bodyPr/>
        <a:lstStyle/>
        <a:p>
          <a:endParaRPr lang="uk-UA"/>
        </a:p>
      </dgm:t>
    </dgm:pt>
    <dgm:pt modelId="{88BF24CC-DEAC-4C47-8D1A-6D7C4D4875DC}" type="sibTrans" cxnId="{53CF1DEE-0A42-4092-98A1-94599DA85143}">
      <dgm:prSet/>
      <dgm:spPr/>
      <dgm:t>
        <a:bodyPr/>
        <a:lstStyle/>
        <a:p>
          <a:endParaRPr lang="uk-UA"/>
        </a:p>
      </dgm:t>
    </dgm:pt>
    <dgm:pt modelId="{AF233C17-7CB4-4D2F-BDF4-5702DB322545}" type="pres">
      <dgm:prSet presAssocID="{15549B73-8AF4-435C-B819-382C4175E1B3}" presName="linear" presStyleCnt="0">
        <dgm:presLayoutVars>
          <dgm:animLvl val="lvl"/>
          <dgm:resizeHandles val="exact"/>
        </dgm:presLayoutVars>
      </dgm:prSet>
      <dgm:spPr/>
    </dgm:pt>
    <dgm:pt modelId="{89DC6574-FD24-48FF-A660-65408D08E144}" type="pres">
      <dgm:prSet presAssocID="{0D78B8D6-BA2A-4FF0-B5C6-81052A466B52}" presName="parentText" presStyleLbl="node1" presStyleIdx="0" presStyleCnt="4">
        <dgm:presLayoutVars>
          <dgm:chMax val="0"/>
          <dgm:bulletEnabled val="1"/>
        </dgm:presLayoutVars>
      </dgm:prSet>
      <dgm:spPr/>
    </dgm:pt>
    <dgm:pt modelId="{0871098F-6FAC-4658-BF52-8763AF015B46}" type="pres">
      <dgm:prSet presAssocID="{E35DEB28-1134-483F-8014-619348F434AB}" presName="spacer" presStyleCnt="0"/>
      <dgm:spPr/>
    </dgm:pt>
    <dgm:pt modelId="{6BAE9345-A6F6-48AC-9052-A2EF838E6DCE}" type="pres">
      <dgm:prSet presAssocID="{501C0196-A44C-4CC0-A55F-25839BDB020B}" presName="parentText" presStyleLbl="node1" presStyleIdx="1" presStyleCnt="4">
        <dgm:presLayoutVars>
          <dgm:chMax val="0"/>
          <dgm:bulletEnabled val="1"/>
        </dgm:presLayoutVars>
      </dgm:prSet>
      <dgm:spPr/>
    </dgm:pt>
    <dgm:pt modelId="{BC27A0A0-2064-4179-942F-BEA0E30BA3D1}" type="pres">
      <dgm:prSet presAssocID="{21312710-01FF-4FDF-9FF0-4BD7DC5C8974}" presName="spacer" presStyleCnt="0"/>
      <dgm:spPr/>
    </dgm:pt>
    <dgm:pt modelId="{408A0081-1FB3-47C0-A796-BCBB80F20843}" type="pres">
      <dgm:prSet presAssocID="{A24E591B-2757-4973-B09C-7FF8935D8FB8}" presName="parentText" presStyleLbl="node1" presStyleIdx="2" presStyleCnt="4">
        <dgm:presLayoutVars>
          <dgm:chMax val="0"/>
          <dgm:bulletEnabled val="1"/>
        </dgm:presLayoutVars>
      </dgm:prSet>
      <dgm:spPr/>
    </dgm:pt>
    <dgm:pt modelId="{CE25D869-DFB4-4E42-8FD8-BA7A5FDC5BCD}" type="pres">
      <dgm:prSet presAssocID="{C795678D-4BDB-4C9E-8B71-DED25E521369}" presName="spacer" presStyleCnt="0"/>
      <dgm:spPr/>
    </dgm:pt>
    <dgm:pt modelId="{66E699A0-5D33-4585-BA2D-25B891400A55}" type="pres">
      <dgm:prSet presAssocID="{B97B8901-0ECA-4E0A-82B3-9172C593FE12}" presName="parentText" presStyleLbl="node1" presStyleIdx="3" presStyleCnt="4">
        <dgm:presLayoutVars>
          <dgm:chMax val="0"/>
          <dgm:bulletEnabled val="1"/>
        </dgm:presLayoutVars>
      </dgm:prSet>
      <dgm:spPr/>
    </dgm:pt>
  </dgm:ptLst>
  <dgm:cxnLst>
    <dgm:cxn modelId="{53CF1DEE-0A42-4092-98A1-94599DA85143}" srcId="{15549B73-8AF4-435C-B819-382C4175E1B3}" destId="{B97B8901-0ECA-4E0A-82B3-9172C593FE12}" srcOrd="3" destOrd="0" parTransId="{B55CEA23-51F2-416C-8685-1FEA7A4A0C7D}" sibTransId="{88BF24CC-DEAC-4C47-8D1A-6D7C4D4875DC}"/>
    <dgm:cxn modelId="{B41C42D9-13CF-4E77-86CF-030285E02F76}" srcId="{15549B73-8AF4-435C-B819-382C4175E1B3}" destId="{0D78B8D6-BA2A-4FF0-B5C6-81052A466B52}" srcOrd="0" destOrd="0" parTransId="{186B5F1B-62A9-4FB2-9151-E00992FB091B}" sibTransId="{E35DEB28-1134-483F-8014-619348F434AB}"/>
    <dgm:cxn modelId="{06F8C10C-9750-4D68-9A55-F90D70DA8419}" type="presOf" srcId="{501C0196-A44C-4CC0-A55F-25839BDB020B}" destId="{6BAE9345-A6F6-48AC-9052-A2EF838E6DCE}" srcOrd="0" destOrd="0" presId="urn:microsoft.com/office/officeart/2005/8/layout/vList2"/>
    <dgm:cxn modelId="{A307720A-4B85-4715-855B-F31978FFEB10}" srcId="{15549B73-8AF4-435C-B819-382C4175E1B3}" destId="{A24E591B-2757-4973-B09C-7FF8935D8FB8}" srcOrd="2" destOrd="0" parTransId="{66A7EC2C-D4C3-4715-8A94-DACE8948DF71}" sibTransId="{C795678D-4BDB-4C9E-8B71-DED25E521369}"/>
    <dgm:cxn modelId="{F85BDA33-C716-43BC-9486-D76140F1F290}" type="presOf" srcId="{0D78B8D6-BA2A-4FF0-B5C6-81052A466B52}" destId="{89DC6574-FD24-48FF-A660-65408D08E144}" srcOrd="0" destOrd="0" presId="urn:microsoft.com/office/officeart/2005/8/layout/vList2"/>
    <dgm:cxn modelId="{52E307D9-E16C-4740-9A6B-09768590F5B5}" srcId="{15549B73-8AF4-435C-B819-382C4175E1B3}" destId="{501C0196-A44C-4CC0-A55F-25839BDB020B}" srcOrd="1" destOrd="0" parTransId="{A966A20D-0BA1-471F-BCBD-AA75DF2C18D6}" sibTransId="{21312710-01FF-4FDF-9FF0-4BD7DC5C8974}"/>
    <dgm:cxn modelId="{03485D7D-0D31-4EFB-AA0D-C6B5998C4522}" type="presOf" srcId="{15549B73-8AF4-435C-B819-382C4175E1B3}" destId="{AF233C17-7CB4-4D2F-BDF4-5702DB322545}" srcOrd="0" destOrd="0" presId="urn:microsoft.com/office/officeart/2005/8/layout/vList2"/>
    <dgm:cxn modelId="{B29CB47C-4EA9-49D0-AC5F-A95D6C85F67F}" type="presOf" srcId="{A24E591B-2757-4973-B09C-7FF8935D8FB8}" destId="{408A0081-1FB3-47C0-A796-BCBB80F20843}" srcOrd="0" destOrd="0" presId="urn:microsoft.com/office/officeart/2005/8/layout/vList2"/>
    <dgm:cxn modelId="{ABB70C38-2DA0-4009-8CA8-F62B3A62683A}" type="presOf" srcId="{B97B8901-0ECA-4E0A-82B3-9172C593FE12}" destId="{66E699A0-5D33-4585-BA2D-25B891400A55}" srcOrd="0" destOrd="0" presId="urn:microsoft.com/office/officeart/2005/8/layout/vList2"/>
    <dgm:cxn modelId="{E2CD105D-6E5D-47C3-A72C-C1C73709346A}" type="presParOf" srcId="{AF233C17-7CB4-4D2F-BDF4-5702DB322545}" destId="{89DC6574-FD24-48FF-A660-65408D08E144}" srcOrd="0" destOrd="0" presId="urn:microsoft.com/office/officeart/2005/8/layout/vList2"/>
    <dgm:cxn modelId="{E4110652-FD06-4D8C-9FB4-D8EB4945F996}" type="presParOf" srcId="{AF233C17-7CB4-4D2F-BDF4-5702DB322545}" destId="{0871098F-6FAC-4658-BF52-8763AF015B46}" srcOrd="1" destOrd="0" presId="urn:microsoft.com/office/officeart/2005/8/layout/vList2"/>
    <dgm:cxn modelId="{13865510-2EFB-4717-B259-A8316F6B9B22}" type="presParOf" srcId="{AF233C17-7CB4-4D2F-BDF4-5702DB322545}" destId="{6BAE9345-A6F6-48AC-9052-A2EF838E6DCE}" srcOrd="2" destOrd="0" presId="urn:microsoft.com/office/officeart/2005/8/layout/vList2"/>
    <dgm:cxn modelId="{8CD8BD7D-CAD5-408E-B02D-68E15C32F684}" type="presParOf" srcId="{AF233C17-7CB4-4D2F-BDF4-5702DB322545}" destId="{BC27A0A0-2064-4179-942F-BEA0E30BA3D1}" srcOrd="3" destOrd="0" presId="urn:microsoft.com/office/officeart/2005/8/layout/vList2"/>
    <dgm:cxn modelId="{8FC8E8BE-8D61-4CD3-A582-93F1B10CDC89}" type="presParOf" srcId="{AF233C17-7CB4-4D2F-BDF4-5702DB322545}" destId="{408A0081-1FB3-47C0-A796-BCBB80F20843}" srcOrd="4" destOrd="0" presId="urn:microsoft.com/office/officeart/2005/8/layout/vList2"/>
    <dgm:cxn modelId="{AC4D2B47-F7B6-44DF-B128-3626047A7AA1}" type="presParOf" srcId="{AF233C17-7CB4-4D2F-BDF4-5702DB322545}" destId="{CE25D869-DFB4-4E42-8FD8-BA7A5FDC5BCD}" srcOrd="5" destOrd="0" presId="urn:microsoft.com/office/officeart/2005/8/layout/vList2"/>
    <dgm:cxn modelId="{098B1F74-0A56-4108-8C92-751349B41CE3}" type="presParOf" srcId="{AF233C17-7CB4-4D2F-BDF4-5702DB322545}" destId="{66E699A0-5D33-4585-BA2D-25B891400A55}" srcOrd="6"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6730692-0C33-42E5-9702-E53A17566E2C}">
      <dsp:nvSpPr>
        <dsp:cNvPr id="0" name=""/>
        <dsp:cNvSpPr/>
      </dsp:nvSpPr>
      <dsp:spPr>
        <a:xfrm>
          <a:off x="3508" y="2407626"/>
          <a:ext cx="2505374" cy="1590912"/>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8A3916BF-E7AA-4F21-A902-647D8255BFD1}">
      <dsp:nvSpPr>
        <dsp:cNvPr id="0" name=""/>
        <dsp:cNvSpPr/>
      </dsp:nvSpPr>
      <dsp:spPr>
        <a:xfrm>
          <a:off x="281883" y="2672083"/>
          <a:ext cx="2505374" cy="1590912"/>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53340" tIns="53340" rIns="53340" bIns="53340" numCol="1" spcCol="1270" anchor="ctr" anchorCtr="0">
          <a:noAutofit/>
        </a:bodyPr>
        <a:lstStyle/>
        <a:p>
          <a:pPr lvl="0" algn="ctr" defTabSz="622300" rtl="0">
            <a:lnSpc>
              <a:spcPct val="90000"/>
            </a:lnSpc>
            <a:spcBef>
              <a:spcPct val="0"/>
            </a:spcBef>
            <a:spcAft>
              <a:spcPct val="35000"/>
            </a:spcAft>
          </a:pPr>
          <a:r>
            <a:rPr lang="ru-RU" sz="1400" kern="1200" dirty="0" smtClean="0"/>
            <a:t>- Голова Ради </a:t>
          </a:r>
          <a:r>
            <a:rPr lang="ru-RU" sz="1400" kern="1200" dirty="0" err="1" smtClean="0"/>
            <a:t>Міністрів</a:t>
          </a:r>
          <a:r>
            <a:rPr lang="ru-RU" sz="1400" kern="1200" dirty="0" smtClean="0"/>
            <a:t>, </a:t>
          </a:r>
          <a:r>
            <a:rPr lang="ru-RU" sz="1400" kern="1200" dirty="0" err="1" smtClean="0"/>
            <a:t>тобто</a:t>
          </a:r>
          <a:r>
            <a:rPr lang="ru-RU" sz="1400" kern="1200" dirty="0" smtClean="0"/>
            <a:t> </a:t>
          </a:r>
          <a:r>
            <a:rPr lang="ru-RU" sz="1400" kern="1200" dirty="0" err="1" smtClean="0"/>
            <a:t>Прем'єр-міністр</a:t>
          </a:r>
          <a:r>
            <a:rPr lang="ru-RU" sz="1400" kern="1200" dirty="0" smtClean="0"/>
            <a:t>;</a:t>
          </a:r>
          <a:endParaRPr lang="uk-UA" sz="1400" kern="1200" dirty="0"/>
        </a:p>
      </dsp:txBody>
      <dsp:txXfrm>
        <a:off x="328479" y="2718679"/>
        <a:ext cx="2412182" cy="1497720"/>
      </dsp:txXfrm>
    </dsp:sp>
    <dsp:sp modelId="{E16113D2-1066-4239-AD89-9A1CC31E66B5}">
      <dsp:nvSpPr>
        <dsp:cNvPr id="0" name=""/>
        <dsp:cNvSpPr/>
      </dsp:nvSpPr>
      <dsp:spPr>
        <a:xfrm>
          <a:off x="3065633" y="2407626"/>
          <a:ext cx="2505374" cy="1590912"/>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82AAB743-5A89-42B4-8C14-E38D6E5BA716}">
      <dsp:nvSpPr>
        <dsp:cNvPr id="0" name=""/>
        <dsp:cNvSpPr/>
      </dsp:nvSpPr>
      <dsp:spPr>
        <a:xfrm>
          <a:off x="3344008" y="2672083"/>
          <a:ext cx="2505374" cy="1590912"/>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53340" tIns="53340" rIns="53340" bIns="53340" numCol="1" spcCol="1270" anchor="ctr" anchorCtr="0">
          <a:noAutofit/>
        </a:bodyPr>
        <a:lstStyle/>
        <a:p>
          <a:pPr lvl="0" algn="ctr" defTabSz="622300" rtl="0">
            <a:lnSpc>
              <a:spcPct val="90000"/>
            </a:lnSpc>
            <a:spcBef>
              <a:spcPct val="0"/>
            </a:spcBef>
            <a:spcAft>
              <a:spcPct val="35000"/>
            </a:spcAft>
          </a:pPr>
          <a:r>
            <a:rPr lang="ru-RU" sz="1400" kern="1200" dirty="0" smtClean="0"/>
            <a:t>- заступник (заступники) </a:t>
          </a:r>
          <a:r>
            <a:rPr lang="ru-RU" sz="1400" kern="1200" dirty="0" err="1" smtClean="0"/>
            <a:t>Голови</a:t>
          </a:r>
          <a:r>
            <a:rPr lang="ru-RU" sz="1400" kern="1200" dirty="0" smtClean="0"/>
            <a:t> Ради </a:t>
          </a:r>
          <a:r>
            <a:rPr lang="ru-RU" sz="1400" kern="1200" dirty="0" err="1" smtClean="0"/>
            <a:t>Міністрів</a:t>
          </a:r>
          <a:r>
            <a:rPr lang="ru-RU" sz="1400" kern="1200" dirty="0" smtClean="0"/>
            <a:t> (заступники </a:t>
          </a:r>
          <a:r>
            <a:rPr lang="ru-RU" sz="1400" kern="1200" dirty="0" err="1" smtClean="0"/>
            <a:t>Прем'єр-міністра</a:t>
          </a:r>
          <a:r>
            <a:rPr lang="ru-RU" sz="1400" kern="1200" dirty="0" smtClean="0"/>
            <a:t>). Вони </a:t>
          </a:r>
          <a:r>
            <a:rPr lang="ru-RU" sz="1400" kern="1200" dirty="0" err="1" smtClean="0"/>
            <a:t>можуть</a:t>
          </a:r>
          <a:r>
            <a:rPr lang="ru-RU" sz="1400" kern="1200" dirty="0" smtClean="0"/>
            <a:t> </a:t>
          </a:r>
          <a:r>
            <a:rPr lang="ru-RU" sz="1400" kern="1200" dirty="0" err="1" smtClean="0"/>
            <a:t>поєднувати</a:t>
          </a:r>
          <a:r>
            <a:rPr lang="ru-RU" sz="1400" kern="1200" dirty="0" smtClean="0"/>
            <a:t> свою посаду з </a:t>
          </a:r>
          <a:r>
            <a:rPr lang="ru-RU" sz="1400" kern="1200" dirty="0" err="1" smtClean="0"/>
            <a:t>посадою</a:t>
          </a:r>
          <a:r>
            <a:rPr lang="ru-RU" sz="1400" kern="1200" dirty="0" smtClean="0"/>
            <a:t> </a:t>
          </a:r>
          <a:r>
            <a:rPr lang="ru-RU" sz="1400" kern="1200" dirty="0" err="1" smtClean="0"/>
            <a:t>міністра</a:t>
          </a:r>
          <a:r>
            <a:rPr lang="ru-RU" sz="1400" kern="1200" dirty="0" smtClean="0"/>
            <a:t>;</a:t>
          </a:r>
          <a:endParaRPr lang="uk-UA" sz="1400" kern="1200" dirty="0"/>
        </a:p>
      </dsp:txBody>
      <dsp:txXfrm>
        <a:off x="3390604" y="2718679"/>
        <a:ext cx="2412182" cy="1497720"/>
      </dsp:txXfrm>
    </dsp:sp>
    <dsp:sp modelId="{49FADE31-86E6-467C-A87E-AD128CC5235B}">
      <dsp:nvSpPr>
        <dsp:cNvPr id="0" name=""/>
        <dsp:cNvSpPr/>
      </dsp:nvSpPr>
      <dsp:spPr>
        <a:xfrm>
          <a:off x="6127757" y="2407626"/>
          <a:ext cx="2505374" cy="1590912"/>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C73ADE0D-7D3A-471D-9B3F-9C5266CEBF2E}">
      <dsp:nvSpPr>
        <dsp:cNvPr id="0" name=""/>
        <dsp:cNvSpPr/>
      </dsp:nvSpPr>
      <dsp:spPr>
        <a:xfrm>
          <a:off x="6406132" y="2672083"/>
          <a:ext cx="2505374" cy="1590912"/>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41910" tIns="41910" rIns="41910" bIns="41910" numCol="1" spcCol="1270" anchor="ctr" anchorCtr="0">
          <a:noAutofit/>
        </a:bodyPr>
        <a:lstStyle/>
        <a:p>
          <a:pPr lvl="0" algn="ctr" defTabSz="488950" rtl="0">
            <a:lnSpc>
              <a:spcPct val="90000"/>
            </a:lnSpc>
            <a:spcBef>
              <a:spcPct val="0"/>
            </a:spcBef>
            <a:spcAft>
              <a:spcPct val="35000"/>
            </a:spcAft>
          </a:pPr>
          <a:r>
            <a:rPr lang="ru-RU" sz="1100" kern="1200" dirty="0" smtClean="0"/>
            <a:t>- </a:t>
          </a:r>
          <a:r>
            <a:rPr lang="ru-RU" sz="1100" kern="1200" dirty="0" err="1" smtClean="0"/>
            <a:t>міністри</a:t>
          </a:r>
          <a:r>
            <a:rPr lang="ru-RU" sz="1100" kern="1200" dirty="0" smtClean="0"/>
            <a:t>, </a:t>
          </a:r>
          <a:r>
            <a:rPr lang="ru-RU" sz="1100" kern="1200" dirty="0" err="1" smtClean="0"/>
            <a:t>кожний</a:t>
          </a:r>
          <a:r>
            <a:rPr lang="ru-RU" sz="1100" kern="1200" dirty="0" smtClean="0"/>
            <a:t> з </a:t>
          </a:r>
          <a:r>
            <a:rPr lang="ru-RU" sz="1100" kern="1200" dirty="0" err="1" smtClean="0"/>
            <a:t>яких</a:t>
          </a:r>
          <a:r>
            <a:rPr lang="ru-RU" sz="1100" kern="1200" dirty="0" smtClean="0"/>
            <a:t> повинен "</a:t>
          </a:r>
          <a:r>
            <a:rPr lang="ru-RU" sz="1100" kern="1200" dirty="0" err="1" smtClean="0"/>
            <a:t>здійснювати</a:t>
          </a:r>
          <a:r>
            <a:rPr lang="ru-RU" sz="1100" kern="1200" dirty="0" smtClean="0"/>
            <a:t> </a:t>
          </a:r>
          <a:r>
            <a:rPr lang="ru-RU" sz="1100" kern="1200" dirty="0" err="1" smtClean="0"/>
            <a:t>керівництво</a:t>
          </a:r>
          <a:r>
            <a:rPr lang="ru-RU" sz="1100" kern="1200" dirty="0" smtClean="0"/>
            <a:t> </a:t>
          </a:r>
          <a:r>
            <a:rPr lang="ru-RU" sz="1100" kern="1200" dirty="0" err="1" smtClean="0"/>
            <a:t>ввіреного</a:t>
          </a:r>
          <a:r>
            <a:rPr lang="ru-RU" sz="1100" kern="1200" dirty="0" smtClean="0"/>
            <a:t> </a:t>
          </a:r>
          <a:r>
            <a:rPr lang="ru-RU" sz="1100" kern="1200" dirty="0" err="1" smtClean="0"/>
            <a:t>йому</a:t>
          </a:r>
          <a:r>
            <a:rPr lang="ru-RU" sz="1100" kern="1200" dirty="0" smtClean="0"/>
            <a:t> </a:t>
          </a:r>
          <a:r>
            <a:rPr lang="ru-RU" sz="1100" kern="1200" dirty="0" err="1" smtClean="0"/>
            <a:t>урядового</a:t>
          </a:r>
          <a:r>
            <a:rPr lang="ru-RU" sz="1100" kern="1200" dirty="0" smtClean="0"/>
            <a:t> </a:t>
          </a:r>
          <a:r>
            <a:rPr lang="ru-RU" sz="1100" kern="1200" dirty="0" err="1" smtClean="0"/>
            <a:t>відомства</a:t>
          </a:r>
          <a:r>
            <a:rPr lang="ru-RU" sz="1100" kern="1200" dirty="0" smtClean="0"/>
            <a:t> </a:t>
          </a:r>
          <a:r>
            <a:rPr lang="ru-RU" sz="1100" kern="1200" dirty="0" err="1" smtClean="0"/>
            <a:t>або</a:t>
          </a:r>
          <a:r>
            <a:rPr lang="ru-RU" sz="1100" kern="1200" dirty="0" smtClean="0"/>
            <a:t> </a:t>
          </a:r>
          <a:r>
            <a:rPr lang="ru-RU" sz="1100" kern="1200" dirty="0" err="1" smtClean="0"/>
            <a:t>виконувати</a:t>
          </a:r>
          <a:r>
            <a:rPr lang="ru-RU" sz="1100" kern="1200" dirty="0" smtClean="0"/>
            <a:t> </a:t>
          </a:r>
          <a:r>
            <a:rPr lang="ru-RU" sz="1100" kern="1200" dirty="0" err="1" smtClean="0"/>
            <a:t>завдання</a:t>
          </a:r>
          <a:r>
            <a:rPr lang="ru-RU" sz="1100" kern="1200" dirty="0" smtClean="0"/>
            <a:t>, </a:t>
          </a:r>
          <a:r>
            <a:rPr lang="ru-RU" sz="1100" kern="1200" dirty="0" err="1" smtClean="0"/>
            <a:t>поставлені</a:t>
          </a:r>
          <a:r>
            <a:rPr lang="ru-RU" sz="1100" kern="1200" dirty="0" smtClean="0"/>
            <a:t> перед ним </a:t>
          </a:r>
          <a:r>
            <a:rPr lang="ru-RU" sz="1100" kern="1200" dirty="0" err="1" smtClean="0"/>
            <a:t>Прем'єр-міністром</a:t>
          </a:r>
          <a:r>
            <a:rPr lang="ru-RU" sz="1100" kern="1200" dirty="0" smtClean="0"/>
            <a:t>. </a:t>
          </a:r>
          <a:r>
            <a:rPr lang="ru-RU" sz="1100" kern="1200" dirty="0" err="1" smtClean="0"/>
            <a:t>Конституцією</a:t>
          </a:r>
          <a:r>
            <a:rPr lang="ru-RU" sz="1100" kern="1200" dirty="0" smtClean="0"/>
            <a:t> </a:t>
          </a:r>
          <a:r>
            <a:rPr lang="ru-RU" sz="1100" kern="1200" dirty="0" err="1" smtClean="0"/>
            <a:t>передбачені</a:t>
          </a:r>
          <a:r>
            <a:rPr lang="ru-RU" sz="1100" kern="1200" dirty="0" smtClean="0"/>
            <a:t> посади </a:t>
          </a:r>
          <a:r>
            <a:rPr lang="ru-RU" sz="1100" kern="1200" dirty="0" err="1" smtClean="0"/>
            <a:t>міністрів</a:t>
          </a:r>
          <a:r>
            <a:rPr lang="ru-RU" sz="1100" kern="1200" dirty="0" smtClean="0"/>
            <a:t> без </a:t>
          </a:r>
          <a:r>
            <a:rPr lang="ru-RU" sz="1100" kern="1200" dirty="0" err="1" smtClean="0"/>
            <a:t>портфелів</a:t>
          </a:r>
          <a:r>
            <a:rPr lang="ru-RU" sz="1100" kern="1200" dirty="0" smtClean="0"/>
            <a:t>;</a:t>
          </a:r>
          <a:endParaRPr lang="uk-UA" sz="1100" kern="1200" dirty="0"/>
        </a:p>
      </dsp:txBody>
      <dsp:txXfrm>
        <a:off x="6452728" y="2718679"/>
        <a:ext cx="2412182" cy="1497720"/>
      </dsp:txXfrm>
    </dsp:sp>
    <dsp:sp modelId="{DDD8B2FD-EA6E-4083-AD16-0F86EB695A95}">
      <dsp:nvSpPr>
        <dsp:cNvPr id="0" name=""/>
        <dsp:cNvSpPr/>
      </dsp:nvSpPr>
      <dsp:spPr>
        <a:xfrm>
          <a:off x="9189882" y="2407626"/>
          <a:ext cx="2505374" cy="1590912"/>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8B2E45DA-B61D-48EA-AD29-2A22DCBD9EFB}">
      <dsp:nvSpPr>
        <dsp:cNvPr id="0" name=""/>
        <dsp:cNvSpPr/>
      </dsp:nvSpPr>
      <dsp:spPr>
        <a:xfrm>
          <a:off x="9468257" y="2672083"/>
          <a:ext cx="2505374" cy="1590912"/>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53340" tIns="53340" rIns="53340" bIns="53340" numCol="1" spcCol="1270" anchor="ctr" anchorCtr="0">
          <a:noAutofit/>
        </a:bodyPr>
        <a:lstStyle/>
        <a:p>
          <a:pPr lvl="0" algn="ctr" defTabSz="622300" rtl="0">
            <a:lnSpc>
              <a:spcPct val="90000"/>
            </a:lnSpc>
            <a:spcBef>
              <a:spcPct val="0"/>
            </a:spcBef>
            <a:spcAft>
              <a:spcPct val="35000"/>
            </a:spcAft>
          </a:pPr>
          <a:r>
            <a:rPr lang="ru-RU" sz="1400" kern="1200" dirty="0" smtClean="0"/>
            <a:t>- </a:t>
          </a:r>
          <a:r>
            <a:rPr lang="ru-RU" sz="1400" kern="1200" dirty="0" err="1" smtClean="0"/>
            <a:t>голови</a:t>
          </a:r>
          <a:r>
            <a:rPr lang="ru-RU" sz="1400" kern="1200" dirty="0" smtClean="0"/>
            <a:t> </a:t>
          </a:r>
          <a:r>
            <a:rPr lang="ru-RU" sz="1400" kern="1200" dirty="0" err="1" smtClean="0"/>
            <a:t>комітетів</a:t>
          </a:r>
          <a:r>
            <a:rPr lang="ru-RU" sz="1400" kern="1200" dirty="0" smtClean="0"/>
            <a:t> (</a:t>
          </a:r>
          <a:r>
            <a:rPr lang="ru-RU" sz="1400" kern="1200" dirty="0" err="1" smtClean="0"/>
            <a:t>передбачені</a:t>
          </a:r>
          <a:r>
            <a:rPr lang="ru-RU" sz="1400" kern="1200" dirty="0" smtClean="0"/>
            <a:t> </a:t>
          </a:r>
          <a:r>
            <a:rPr lang="ru-RU" sz="1400" kern="1200" dirty="0" err="1" smtClean="0"/>
            <a:t>нормативним</a:t>
          </a:r>
          <a:r>
            <a:rPr lang="ru-RU" sz="1400" kern="1200" dirty="0" smtClean="0"/>
            <a:t> </a:t>
          </a:r>
          <a:r>
            <a:rPr lang="ru-RU" sz="1400" kern="1200" dirty="0" err="1" smtClean="0"/>
            <a:t>законодавством</a:t>
          </a:r>
          <a:r>
            <a:rPr lang="ru-RU" sz="1400" kern="1200" dirty="0" smtClean="0"/>
            <a:t>) </a:t>
          </a:r>
          <a:r>
            <a:rPr lang="ru-RU" sz="1400" kern="1200" dirty="0" err="1" smtClean="0"/>
            <a:t>також</a:t>
          </a:r>
          <a:r>
            <a:rPr lang="ru-RU" sz="1400" kern="1200" dirty="0" smtClean="0"/>
            <a:t> </a:t>
          </a:r>
          <a:r>
            <a:rPr lang="ru-RU" sz="1400" kern="1200" dirty="0" err="1" smtClean="0"/>
            <a:t>можуть</a:t>
          </a:r>
          <a:r>
            <a:rPr lang="ru-RU" sz="1400" kern="1200" dirty="0" smtClean="0"/>
            <a:t> </a:t>
          </a:r>
          <a:r>
            <a:rPr lang="ru-RU" sz="1400" kern="1200" dirty="0" err="1" smtClean="0"/>
            <a:t>входити</a:t>
          </a:r>
          <a:r>
            <a:rPr lang="ru-RU" sz="1400" kern="1200" dirty="0" smtClean="0"/>
            <a:t> до складу Ради </a:t>
          </a:r>
          <a:r>
            <a:rPr lang="ru-RU" sz="1400" kern="1200" dirty="0" err="1" smtClean="0"/>
            <a:t>Міністрів</a:t>
          </a:r>
          <a:r>
            <a:rPr lang="ru-RU" sz="1400" kern="1200" dirty="0" smtClean="0"/>
            <a:t>.</a:t>
          </a:r>
          <a:endParaRPr lang="uk-UA" sz="1400" kern="1200" dirty="0"/>
        </a:p>
      </dsp:txBody>
      <dsp:txXfrm>
        <a:off x="9514853" y="2718679"/>
        <a:ext cx="2412182" cy="149772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E016F2A-5776-47E9-95D0-D9C9E902C830}">
      <dsp:nvSpPr>
        <dsp:cNvPr id="0" name=""/>
        <dsp:cNvSpPr/>
      </dsp:nvSpPr>
      <dsp:spPr>
        <a:xfrm>
          <a:off x="0" y="114095"/>
          <a:ext cx="10975902" cy="463319"/>
        </a:xfrm>
        <a:prstGeom prst="round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lvl="0" algn="l" defTabSz="533400" rtl="0">
            <a:lnSpc>
              <a:spcPct val="90000"/>
            </a:lnSpc>
            <a:spcBef>
              <a:spcPct val="0"/>
            </a:spcBef>
            <a:spcAft>
              <a:spcPct val="35000"/>
            </a:spcAft>
          </a:pPr>
          <a:r>
            <a:rPr lang="ru-RU" sz="1200" kern="1200" smtClean="0"/>
            <a:t>- перевірку виконання завдань, поставлених Радою Міністрів та Прем'єр-міністром, звітування про таку перевірку, розробку пропозицій щодо вдосконалення методів перевірки;</a:t>
          </a:r>
          <a:endParaRPr lang="uk-UA" sz="1200" kern="1200"/>
        </a:p>
      </dsp:txBody>
      <dsp:txXfrm>
        <a:off x="22617" y="136712"/>
        <a:ext cx="10930668" cy="418085"/>
      </dsp:txXfrm>
    </dsp:sp>
    <dsp:sp modelId="{18926561-8F7D-4A94-BBED-65AAB87182E2}">
      <dsp:nvSpPr>
        <dsp:cNvPr id="0" name=""/>
        <dsp:cNvSpPr/>
      </dsp:nvSpPr>
      <dsp:spPr>
        <a:xfrm>
          <a:off x="0" y="611975"/>
          <a:ext cx="10975902" cy="463319"/>
        </a:xfrm>
        <a:prstGeom prst="round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lvl="0" algn="l" defTabSz="533400" rtl="0">
            <a:lnSpc>
              <a:spcPct val="90000"/>
            </a:lnSpc>
            <a:spcBef>
              <a:spcPct val="0"/>
            </a:spcBef>
            <a:spcAft>
              <a:spcPct val="35000"/>
            </a:spcAft>
          </a:pPr>
          <a:r>
            <a:rPr lang="ru-RU" sz="1200" kern="1200" smtClean="0"/>
            <a:t>- публікацію "Журналу законів" Республіки Польща та "Офіційних відомостей" Республіки Польща;</a:t>
          </a:r>
          <a:endParaRPr lang="uk-UA" sz="1200" kern="1200"/>
        </a:p>
      </dsp:txBody>
      <dsp:txXfrm>
        <a:off x="22617" y="634592"/>
        <a:ext cx="10930668" cy="418085"/>
      </dsp:txXfrm>
    </dsp:sp>
    <dsp:sp modelId="{565E3D69-612A-489E-8582-E03D6113C7DF}">
      <dsp:nvSpPr>
        <dsp:cNvPr id="0" name=""/>
        <dsp:cNvSpPr/>
      </dsp:nvSpPr>
      <dsp:spPr>
        <a:xfrm>
          <a:off x="0" y="1109855"/>
          <a:ext cx="10975902" cy="463319"/>
        </a:xfrm>
        <a:prstGeom prst="round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lvl="0" algn="l" defTabSz="533400" rtl="0">
            <a:lnSpc>
              <a:spcPct val="90000"/>
            </a:lnSpc>
            <a:spcBef>
              <a:spcPct val="0"/>
            </a:spcBef>
            <a:spcAft>
              <a:spcPct val="35000"/>
            </a:spcAft>
          </a:pPr>
          <a:r>
            <a:rPr lang="ru-RU" sz="1200" kern="1200" smtClean="0"/>
            <a:t>- координацію реалізації кадрової політики в урядових органах у межах, встановлених окремими нормативними актами;</a:t>
          </a:r>
          <a:endParaRPr lang="uk-UA" sz="1200" kern="1200"/>
        </a:p>
      </dsp:txBody>
      <dsp:txXfrm>
        <a:off x="22617" y="1132472"/>
        <a:ext cx="10930668" cy="418085"/>
      </dsp:txXfrm>
    </dsp:sp>
    <dsp:sp modelId="{B20B12E2-34E2-4187-8D79-21EA825E84CC}">
      <dsp:nvSpPr>
        <dsp:cNvPr id="0" name=""/>
        <dsp:cNvSpPr/>
      </dsp:nvSpPr>
      <dsp:spPr>
        <a:xfrm>
          <a:off x="0" y="1607735"/>
          <a:ext cx="10975902" cy="463319"/>
        </a:xfrm>
        <a:prstGeom prst="round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lvl="0" algn="l" defTabSz="533400" rtl="0">
            <a:lnSpc>
              <a:spcPct val="90000"/>
            </a:lnSpc>
            <a:spcBef>
              <a:spcPct val="0"/>
            </a:spcBef>
            <a:spcAft>
              <a:spcPct val="35000"/>
            </a:spcAft>
          </a:pPr>
          <a:r>
            <a:rPr lang="ru-RU" sz="1200" kern="1200" smtClean="0"/>
            <a:t>- управління кадровими справами щодо осіб, які обіймають вищі державні посади в урядових органах;</a:t>
          </a:r>
          <a:endParaRPr lang="uk-UA" sz="1200" kern="1200"/>
        </a:p>
      </dsp:txBody>
      <dsp:txXfrm>
        <a:off x="22617" y="1630352"/>
        <a:ext cx="10930668" cy="418085"/>
      </dsp:txXfrm>
    </dsp:sp>
    <dsp:sp modelId="{345F0E8A-144B-48C2-B28D-4ACBFB49CEF0}">
      <dsp:nvSpPr>
        <dsp:cNvPr id="0" name=""/>
        <dsp:cNvSpPr/>
      </dsp:nvSpPr>
      <dsp:spPr>
        <a:xfrm>
          <a:off x="0" y="2105615"/>
          <a:ext cx="10975902" cy="463319"/>
        </a:xfrm>
        <a:prstGeom prst="round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lvl="0" algn="l" defTabSz="533400" rtl="0">
            <a:lnSpc>
              <a:spcPct val="90000"/>
            </a:lnSpc>
            <a:spcBef>
              <a:spcPct val="0"/>
            </a:spcBef>
            <a:spcAft>
              <a:spcPct val="35000"/>
            </a:spcAft>
          </a:pPr>
          <a:r>
            <a:rPr lang="ru-RU" sz="1200" kern="1200" smtClean="0"/>
            <a:t>- координацію співпраці Ради Міністрів і Прем'єр-міністра з Сеймом, Сенатом, Президентом Республіки та іншими державними органами;</a:t>
          </a:r>
          <a:endParaRPr lang="uk-UA" sz="1200" kern="1200"/>
        </a:p>
      </dsp:txBody>
      <dsp:txXfrm>
        <a:off x="22617" y="2128232"/>
        <a:ext cx="10930668" cy="418085"/>
      </dsp:txXfrm>
    </dsp:sp>
    <dsp:sp modelId="{B335B725-234B-4BD5-8BA3-16084F3302F0}">
      <dsp:nvSpPr>
        <dsp:cNvPr id="0" name=""/>
        <dsp:cNvSpPr/>
      </dsp:nvSpPr>
      <dsp:spPr>
        <a:xfrm>
          <a:off x="0" y="2603495"/>
          <a:ext cx="10975902" cy="463319"/>
        </a:xfrm>
        <a:prstGeom prst="round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lvl="0" algn="l" defTabSz="533400" rtl="0">
            <a:lnSpc>
              <a:spcPct val="90000"/>
            </a:lnSpc>
            <a:spcBef>
              <a:spcPct val="0"/>
            </a:spcBef>
            <a:spcAft>
              <a:spcPct val="35000"/>
            </a:spcAft>
          </a:pPr>
          <a:r>
            <a:rPr lang="ru-RU" sz="1200" kern="1200" smtClean="0"/>
            <a:t>- надання інформації та зв'язки преси з Радою Міністрів, Прем'єр-міністром та дорадчими органами, підпорядкованими Раді Міністрів;</a:t>
          </a:r>
          <a:endParaRPr lang="uk-UA" sz="1200" kern="1200"/>
        </a:p>
      </dsp:txBody>
      <dsp:txXfrm>
        <a:off x="22617" y="2626112"/>
        <a:ext cx="10930668" cy="418085"/>
      </dsp:txXfrm>
    </dsp:sp>
    <dsp:sp modelId="{992C864A-01C6-4FBA-A6B1-9F118AA84DE1}">
      <dsp:nvSpPr>
        <dsp:cNvPr id="0" name=""/>
        <dsp:cNvSpPr/>
      </dsp:nvSpPr>
      <dsp:spPr>
        <a:xfrm>
          <a:off x="0" y="3101375"/>
          <a:ext cx="10975902" cy="463319"/>
        </a:xfrm>
        <a:prstGeom prst="round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lvl="0" algn="l" defTabSz="533400" rtl="0">
            <a:lnSpc>
              <a:spcPct val="90000"/>
            </a:lnSpc>
            <a:spcBef>
              <a:spcPct val="0"/>
            </a:spcBef>
            <a:spcAft>
              <a:spcPct val="35000"/>
            </a:spcAft>
          </a:pPr>
          <a:r>
            <a:rPr lang="ru-RU" sz="1200" kern="1200" smtClean="0"/>
            <a:t>- координацію наглядової функції Прем'єр-міністра щодо державних урядових органів;</a:t>
          </a:r>
          <a:endParaRPr lang="uk-UA" sz="1200" kern="1200"/>
        </a:p>
      </dsp:txBody>
      <dsp:txXfrm>
        <a:off x="22617" y="3123992"/>
        <a:ext cx="10930668" cy="418085"/>
      </dsp:txXfrm>
    </dsp:sp>
    <dsp:sp modelId="{D956D0F2-D3E2-4DED-93C0-D3E47DC7B5AD}">
      <dsp:nvSpPr>
        <dsp:cNvPr id="0" name=""/>
        <dsp:cNvSpPr/>
      </dsp:nvSpPr>
      <dsp:spPr>
        <a:xfrm>
          <a:off x="0" y="3599254"/>
          <a:ext cx="10975902" cy="463319"/>
        </a:xfrm>
        <a:prstGeom prst="round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lvl="0" algn="l" defTabSz="533400" rtl="0">
            <a:lnSpc>
              <a:spcPct val="90000"/>
            </a:lnSpc>
            <a:spcBef>
              <a:spcPct val="0"/>
            </a:spcBef>
            <a:spcAft>
              <a:spcPct val="35000"/>
            </a:spcAft>
          </a:pPr>
          <a:r>
            <a:rPr lang="ru-RU" sz="1200" kern="1200" smtClean="0"/>
            <a:t>- виконання завдань, пов'язаних з національною обороною та безпекою і визначених окремими нормативними актами;</a:t>
          </a:r>
          <a:endParaRPr lang="uk-UA" sz="1200" kern="1200"/>
        </a:p>
      </dsp:txBody>
      <dsp:txXfrm>
        <a:off x="22617" y="3621871"/>
        <a:ext cx="10930668" cy="418085"/>
      </dsp:txXfrm>
    </dsp:sp>
    <dsp:sp modelId="{FECAFBAE-3F62-465A-9771-F5D7C5E43C3F}">
      <dsp:nvSpPr>
        <dsp:cNvPr id="0" name=""/>
        <dsp:cNvSpPr/>
      </dsp:nvSpPr>
      <dsp:spPr>
        <a:xfrm>
          <a:off x="0" y="4097134"/>
          <a:ext cx="10975902" cy="463319"/>
        </a:xfrm>
        <a:prstGeom prst="round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lvl="0" algn="l" defTabSz="533400" rtl="0">
            <a:lnSpc>
              <a:spcPct val="90000"/>
            </a:lnSpc>
            <a:spcBef>
              <a:spcPct val="0"/>
            </a:spcBef>
            <a:spcAft>
              <a:spcPct val="35000"/>
            </a:spcAft>
          </a:pPr>
          <a:r>
            <a:rPr lang="ru-RU" sz="1200" kern="1200" smtClean="0"/>
            <a:t>- виконання інших завдань, поставлених окремими нормативними актами або розпорядженнями Прем'єр-міністра.</a:t>
          </a:r>
          <a:endParaRPr lang="uk-UA" sz="1200" kern="1200"/>
        </a:p>
      </dsp:txBody>
      <dsp:txXfrm>
        <a:off x="22617" y="4119751"/>
        <a:ext cx="10930668" cy="418085"/>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9DC6574-FD24-48FF-A660-65408D08E144}">
      <dsp:nvSpPr>
        <dsp:cNvPr id="0" name=""/>
        <dsp:cNvSpPr/>
      </dsp:nvSpPr>
      <dsp:spPr>
        <a:xfrm>
          <a:off x="0" y="22834"/>
          <a:ext cx="11110588" cy="418275"/>
        </a:xfrm>
        <a:prstGeom prst="round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lvl="0" algn="l" defTabSz="488950" rtl="0">
            <a:lnSpc>
              <a:spcPct val="90000"/>
            </a:lnSpc>
            <a:spcBef>
              <a:spcPct val="0"/>
            </a:spcBef>
            <a:spcAft>
              <a:spcPct val="35000"/>
            </a:spcAft>
          </a:pPr>
          <a:r>
            <a:rPr lang="ru-RU" sz="1100" kern="1200" smtClean="0"/>
            <a:t>- управління, які виконують основні завдання Канцелярії;</a:t>
          </a:r>
          <a:endParaRPr lang="uk-UA" sz="1100" kern="1200"/>
        </a:p>
      </dsp:txBody>
      <dsp:txXfrm>
        <a:off x="20419" y="43253"/>
        <a:ext cx="11069750" cy="377437"/>
      </dsp:txXfrm>
    </dsp:sp>
    <dsp:sp modelId="{6BAE9345-A6F6-48AC-9052-A2EF838E6DCE}">
      <dsp:nvSpPr>
        <dsp:cNvPr id="0" name=""/>
        <dsp:cNvSpPr/>
      </dsp:nvSpPr>
      <dsp:spPr>
        <a:xfrm>
          <a:off x="0" y="472789"/>
          <a:ext cx="11110588" cy="418275"/>
        </a:xfrm>
        <a:prstGeom prst="round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lvl="0" algn="l" defTabSz="488950" rtl="0">
            <a:lnSpc>
              <a:spcPct val="90000"/>
            </a:lnSpc>
            <a:spcBef>
              <a:spcPct val="0"/>
            </a:spcBef>
            <a:spcAft>
              <a:spcPct val="35000"/>
            </a:spcAft>
          </a:pPr>
          <a:r>
            <a:rPr lang="ru-RU" sz="1100" kern="1200" smtClean="0"/>
            <a:t>- бюро, які надають допоміжні послуги;</a:t>
          </a:r>
          <a:endParaRPr lang="uk-UA" sz="1100" kern="1200"/>
        </a:p>
      </dsp:txBody>
      <dsp:txXfrm>
        <a:off x="20419" y="493208"/>
        <a:ext cx="11069750" cy="377437"/>
      </dsp:txXfrm>
    </dsp:sp>
    <dsp:sp modelId="{408A0081-1FB3-47C0-A796-BCBB80F20843}">
      <dsp:nvSpPr>
        <dsp:cNvPr id="0" name=""/>
        <dsp:cNvSpPr/>
      </dsp:nvSpPr>
      <dsp:spPr>
        <a:xfrm>
          <a:off x="0" y="922745"/>
          <a:ext cx="11110588" cy="418275"/>
        </a:xfrm>
        <a:prstGeom prst="round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lvl="0" algn="l" defTabSz="488950" rtl="0">
            <a:lnSpc>
              <a:spcPct val="90000"/>
            </a:lnSpc>
            <a:spcBef>
              <a:spcPct val="0"/>
            </a:spcBef>
            <a:spcAft>
              <a:spcPct val="35000"/>
            </a:spcAft>
          </a:pPr>
          <a:r>
            <a:rPr lang="ru-RU" sz="1100" kern="1200" smtClean="0"/>
            <a:t>- секретаріати, що обслуговують Прем'єр-міністра, його заступника (заступників), начальника Канцелярії, державних секретарів та їхніх заступників та інших осіб;</a:t>
          </a:r>
          <a:endParaRPr lang="uk-UA" sz="1100" kern="1200"/>
        </a:p>
      </dsp:txBody>
      <dsp:txXfrm>
        <a:off x="20419" y="943164"/>
        <a:ext cx="11069750" cy="377437"/>
      </dsp:txXfrm>
    </dsp:sp>
    <dsp:sp modelId="{66E699A0-5D33-4585-BA2D-25B891400A55}">
      <dsp:nvSpPr>
        <dsp:cNvPr id="0" name=""/>
        <dsp:cNvSpPr/>
      </dsp:nvSpPr>
      <dsp:spPr>
        <a:xfrm>
          <a:off x="0" y="1372700"/>
          <a:ext cx="11110588" cy="418275"/>
        </a:xfrm>
        <a:prstGeom prst="round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lvl="0" algn="l" defTabSz="488950" rtl="0">
            <a:lnSpc>
              <a:spcPct val="90000"/>
            </a:lnSpc>
            <a:spcBef>
              <a:spcPct val="0"/>
            </a:spcBef>
            <a:spcAft>
              <a:spcPct val="35000"/>
            </a:spcAft>
          </a:pPr>
          <a:r>
            <a:rPr lang="ru-RU" sz="1100" kern="1200" smtClean="0"/>
            <a:t>- політичні кабінети Прем'єр-міністра, його заступника (заступників), начальника Канцелярії, до складу яких входять радники з політичних питань (на відміну від державних службовців).</a:t>
          </a:r>
          <a:endParaRPr lang="uk-UA" sz="1100" kern="1200"/>
        </a:p>
      </dsp:txBody>
      <dsp:txXfrm>
        <a:off x="20419" y="1393119"/>
        <a:ext cx="11069750" cy="377437"/>
      </dsp:txXfrm>
    </dsp:sp>
  </dsp:spTree>
</dsp:drawing>
</file>

<file path=ppt/diagrams/layout1.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3.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Титульний слайд">
    <p:spTree>
      <p:nvGrpSpPr>
        <p:cNvPr id="1" name=""/>
        <p:cNvGrpSpPr/>
        <p:nvPr/>
      </p:nvGrpSpPr>
      <p:grpSpPr>
        <a:xfrm>
          <a:off x="0" y="0"/>
          <a:ext cx="0" cy="0"/>
          <a:chOff x="0" y="0"/>
          <a:chExt cx="0" cy="0"/>
        </a:xfrm>
      </p:grpSpPr>
      <p:pic>
        <p:nvPicPr>
          <p:cNvPr id="10" name="Рисунок 9"/>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7" name="Місце для заголовка 1"/>
          <p:cNvSpPr>
            <a:spLocks noGrp="1"/>
          </p:cNvSpPr>
          <p:nvPr>
            <p:ph type="title"/>
          </p:nvPr>
        </p:nvSpPr>
        <p:spPr>
          <a:xfrm>
            <a:off x="334962" y="1992473"/>
            <a:ext cx="11522075" cy="3190553"/>
          </a:xfrm>
          <a:prstGeom prst="rect">
            <a:avLst/>
          </a:prstGeom>
        </p:spPr>
        <p:txBody>
          <a:bodyPr vert="horz" lIns="91440" tIns="45720" rIns="91440" bIns="45720" rtlCol="0" anchor="ctr">
            <a:normAutofit/>
          </a:bodyPr>
          <a:lstStyle>
            <a:lvl1pPr algn="ctr">
              <a:defRPr sz="5400">
                <a:solidFill>
                  <a:schemeClr val="bg1"/>
                </a:solidFill>
              </a:defRPr>
            </a:lvl1pPr>
          </a:lstStyle>
          <a:p>
            <a:r>
              <a:rPr lang="uk-UA" dirty="0" smtClean="0"/>
              <a:t>Зразок заголовка</a:t>
            </a:r>
            <a:endParaRPr lang="uk-UA" dirty="0"/>
          </a:p>
        </p:txBody>
      </p:sp>
    </p:spTree>
    <p:extLst>
      <p:ext uri="{BB962C8B-B14F-4D97-AF65-F5344CB8AC3E}">
        <p14:creationId xmlns:p14="http://schemas.microsoft.com/office/powerpoint/2010/main" val="77590474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Основний слайд">
    <p:spTree>
      <p:nvGrpSpPr>
        <p:cNvPr id="1" name=""/>
        <p:cNvGrpSpPr/>
        <p:nvPr/>
      </p:nvGrpSpPr>
      <p:grpSpPr>
        <a:xfrm>
          <a:off x="0" y="0"/>
          <a:ext cx="0" cy="0"/>
          <a:chOff x="0" y="0"/>
          <a:chExt cx="0" cy="0"/>
        </a:xfrm>
      </p:grpSpPr>
      <p:pic>
        <p:nvPicPr>
          <p:cNvPr id="2" name="Рисунок 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18707"/>
            <a:ext cx="12192000" cy="6858000"/>
          </a:xfrm>
          <a:prstGeom prst="rect">
            <a:avLst/>
          </a:prstGeom>
        </p:spPr>
      </p:pic>
      <p:sp>
        <p:nvSpPr>
          <p:cNvPr id="7" name="Місце для заголовка 1"/>
          <p:cNvSpPr>
            <a:spLocks noGrp="1"/>
          </p:cNvSpPr>
          <p:nvPr>
            <p:ph type="title"/>
          </p:nvPr>
        </p:nvSpPr>
        <p:spPr>
          <a:xfrm>
            <a:off x="334961" y="188914"/>
            <a:ext cx="11522075" cy="1405108"/>
          </a:xfrm>
          <a:prstGeom prst="rect">
            <a:avLst/>
          </a:prstGeom>
        </p:spPr>
        <p:txBody>
          <a:bodyPr vert="horz" lIns="91440" tIns="45720" rIns="91440" bIns="45720" rtlCol="0" anchor="t">
            <a:normAutofit/>
          </a:bodyPr>
          <a:lstStyle/>
          <a:p>
            <a:r>
              <a:rPr lang="uk-UA" dirty="0" smtClean="0"/>
              <a:t>Зразок заголовка</a:t>
            </a:r>
            <a:endParaRPr lang="uk-UA" dirty="0"/>
          </a:p>
        </p:txBody>
      </p:sp>
      <p:sp>
        <p:nvSpPr>
          <p:cNvPr id="5" name="Місце для тексту 4"/>
          <p:cNvSpPr>
            <a:spLocks noGrp="1"/>
          </p:cNvSpPr>
          <p:nvPr>
            <p:ph type="body" sz="quarter" idx="10"/>
          </p:nvPr>
        </p:nvSpPr>
        <p:spPr>
          <a:xfrm>
            <a:off x="334963" y="1593850"/>
            <a:ext cx="11522075" cy="4176713"/>
          </a:xfrm>
          <a:prstGeom prst="rect">
            <a:avLst/>
          </a:prstGeom>
        </p:spPr>
        <p:txBody>
          <a:bodyPr/>
          <a:lstStyle>
            <a:lvl1pPr>
              <a:defRPr sz="3600" b="1"/>
            </a:lvl1pPr>
          </a:lstStyle>
          <a:p>
            <a:pPr lvl="0"/>
            <a:r>
              <a:rPr lang="uk-UA" dirty="0" smtClean="0"/>
              <a:t>Зразок тексту</a:t>
            </a:r>
          </a:p>
          <a:p>
            <a:pPr lvl="1"/>
            <a:r>
              <a:rPr lang="uk-UA" dirty="0" smtClean="0"/>
              <a:t>Другий рівень</a:t>
            </a:r>
          </a:p>
        </p:txBody>
      </p:sp>
    </p:spTree>
    <p:extLst>
      <p:ext uri="{BB962C8B-B14F-4D97-AF65-F5344CB8AC3E}">
        <p14:creationId xmlns:p14="http://schemas.microsoft.com/office/powerpoint/2010/main" val="25639521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Основний слайд з вмістом">
    <p:spTree>
      <p:nvGrpSpPr>
        <p:cNvPr id="1" name=""/>
        <p:cNvGrpSpPr/>
        <p:nvPr/>
      </p:nvGrpSpPr>
      <p:grpSpPr>
        <a:xfrm>
          <a:off x="0" y="0"/>
          <a:ext cx="0" cy="0"/>
          <a:chOff x="0" y="0"/>
          <a:chExt cx="0" cy="0"/>
        </a:xfrm>
      </p:grpSpPr>
      <p:pic>
        <p:nvPicPr>
          <p:cNvPr id="2" name="Рисунок 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18707"/>
            <a:ext cx="12192000" cy="6858000"/>
          </a:xfrm>
          <a:prstGeom prst="rect">
            <a:avLst/>
          </a:prstGeom>
        </p:spPr>
      </p:pic>
      <p:sp>
        <p:nvSpPr>
          <p:cNvPr id="4" name="Місце для вмісту 3"/>
          <p:cNvSpPr>
            <a:spLocks noGrp="1"/>
          </p:cNvSpPr>
          <p:nvPr>
            <p:ph sz="quarter" idx="10"/>
          </p:nvPr>
        </p:nvSpPr>
        <p:spPr>
          <a:xfrm>
            <a:off x="334963" y="188913"/>
            <a:ext cx="11522075" cy="5578475"/>
          </a:xfrm>
          <a:prstGeom prst="rect">
            <a:avLst/>
          </a:prstGeom>
        </p:spPr>
        <p:txBody>
          <a:bodyPr/>
          <a:lstStyle>
            <a:lvl1pPr>
              <a:defRPr sz="3200" b="1"/>
            </a:lvl1pPr>
          </a:lstStyle>
          <a:p>
            <a:pPr lvl="0"/>
            <a:r>
              <a:rPr lang="uk-UA" dirty="0" smtClean="0"/>
              <a:t>Зразок тексту</a:t>
            </a:r>
          </a:p>
          <a:p>
            <a:pPr lvl="1"/>
            <a:r>
              <a:rPr lang="uk-UA" dirty="0" smtClean="0"/>
              <a:t>Другий рівень</a:t>
            </a:r>
          </a:p>
        </p:txBody>
      </p:sp>
    </p:spTree>
    <p:extLst>
      <p:ext uri="{BB962C8B-B14F-4D97-AF65-F5344CB8AC3E}">
        <p14:creationId xmlns:p14="http://schemas.microsoft.com/office/powerpoint/2010/main" val="319292746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ФІнальний слайд">
    <p:spTree>
      <p:nvGrpSpPr>
        <p:cNvPr id="1" name=""/>
        <p:cNvGrpSpPr/>
        <p:nvPr/>
      </p:nvGrpSpPr>
      <p:grpSpPr>
        <a:xfrm>
          <a:off x="0" y="0"/>
          <a:ext cx="0" cy="0"/>
          <a:chOff x="0" y="0"/>
          <a:chExt cx="0" cy="0"/>
        </a:xfrm>
      </p:grpSpPr>
      <p:pic>
        <p:nvPicPr>
          <p:cNvPr id="2" name="Рисунок 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Tree>
    <p:extLst>
      <p:ext uri="{BB962C8B-B14F-4D97-AF65-F5344CB8AC3E}">
        <p14:creationId xmlns:p14="http://schemas.microsoft.com/office/powerpoint/2010/main" val="2712221953"/>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4247899070"/>
      </p:ext>
    </p:extLst>
  </p:cSld>
  <p:clrMap bg1="lt1" tx1="dk1" bg2="lt2" tx2="dk2" accent1="accent1" accent2="accent2" accent3="accent3" accent4="accent4" accent5="accent5" accent6="accent6" hlink="hlink" folHlink="folHlink"/>
  <p:sldLayoutIdLst>
    <p:sldLayoutId id="2147483659" r:id="rId1"/>
    <p:sldLayoutId id="2147483660" r:id="rId2"/>
    <p:sldLayoutId id="2147483663" r:id="rId3"/>
    <p:sldLayoutId id="2147483661" r:id="rId4"/>
  </p:sldLayoutIdLst>
  <p:txStyles>
    <p:titleStyle>
      <a:lvl1pPr algn="l" defTabSz="914400" rtl="0" eaLnBrk="1" latinLnBrk="0" hangingPunct="1">
        <a:lnSpc>
          <a:spcPct val="90000"/>
        </a:lnSpc>
        <a:spcBef>
          <a:spcPct val="0"/>
        </a:spcBef>
        <a:buNone/>
        <a:defRPr sz="45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uk-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119" userDrawn="1">
          <p15:clr>
            <a:srgbClr val="F26B43"/>
          </p15:clr>
        </p15:guide>
        <p15:guide id="2" pos="3840" userDrawn="1">
          <p15:clr>
            <a:srgbClr val="F26B43"/>
          </p15:clr>
        </p15:guide>
        <p15:guide id="3" pos="211" userDrawn="1">
          <p15:clr>
            <a:srgbClr val="F26B43"/>
          </p15:clr>
        </p15:guide>
        <p15:guide id="4" pos="7469" userDrawn="1">
          <p15:clr>
            <a:srgbClr val="F26B43"/>
          </p15:clr>
        </p15:guide>
        <p15:guide id="5" orient="horz" pos="2260" userDrawn="1">
          <p15:clr>
            <a:srgbClr val="F26B43"/>
          </p15:clr>
        </p15:guide>
        <p15:guide id="6" orient="horz" pos="3748"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61.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uk-UA" sz="6600" dirty="0" smtClean="0">
                <a:latin typeface="Times New Roman" panose="02020603050405020304" pitchFamily="18" charset="0"/>
                <a:cs typeface="Times New Roman" panose="02020603050405020304" pitchFamily="18" charset="0"/>
              </a:rPr>
              <a:t>Публічне управління </a:t>
            </a:r>
            <a:br>
              <a:rPr lang="uk-UA" sz="6600" dirty="0" smtClean="0">
                <a:latin typeface="Times New Roman" panose="02020603050405020304" pitchFamily="18" charset="0"/>
                <a:cs typeface="Times New Roman" panose="02020603050405020304" pitchFamily="18" charset="0"/>
              </a:rPr>
            </a:br>
            <a:r>
              <a:rPr lang="uk-UA" sz="6600" dirty="0" smtClean="0">
                <a:latin typeface="Times New Roman" panose="02020603050405020304" pitchFamily="18" charset="0"/>
                <a:cs typeface="Times New Roman" panose="02020603050405020304" pitchFamily="18" charset="0"/>
              </a:rPr>
              <a:t>у Польщі</a:t>
            </a:r>
            <a:endParaRPr lang="uk-UA" sz="6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19369773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тексту 2"/>
          <p:cNvSpPr>
            <a:spLocks noGrp="1"/>
          </p:cNvSpPr>
          <p:nvPr>
            <p:ph type="body" sz="quarter" idx="10"/>
          </p:nvPr>
        </p:nvSpPr>
        <p:spPr>
          <a:xfrm>
            <a:off x="536084" y="451784"/>
            <a:ext cx="11110589" cy="3336310"/>
          </a:xfrm>
        </p:spPr>
        <p:txBody>
          <a:bodyPr/>
          <a:lstStyle/>
          <a:p>
            <a:pPr marL="0" indent="0" algn="just">
              <a:lnSpc>
                <a:spcPct val="100000"/>
              </a:lnSpc>
              <a:spcBef>
                <a:spcPts val="0"/>
              </a:spcBef>
              <a:buNone/>
            </a:pPr>
            <a:r>
              <a:rPr lang="ru-RU" sz="2400" i="1" dirty="0" err="1">
                <a:latin typeface="Times New Roman" panose="02020603050405020304" pitchFamily="18" charset="0"/>
                <a:cs typeface="Times New Roman" panose="02020603050405020304" pitchFamily="18" charset="0"/>
              </a:rPr>
              <a:t>Гміна</a:t>
            </a:r>
            <a:r>
              <a:rPr lang="ru-RU" sz="2400" b="0" dirty="0">
                <a:latin typeface="Times New Roman" panose="02020603050405020304" pitchFamily="18" charset="0"/>
                <a:cs typeface="Times New Roman" panose="02020603050405020304" pitchFamily="18" charset="0"/>
              </a:rPr>
              <a:t> - </a:t>
            </a:r>
            <a:r>
              <a:rPr lang="ru-RU" sz="2400" b="0" dirty="0" err="1">
                <a:latin typeface="Times New Roman" panose="02020603050405020304" pitchFamily="18" charset="0"/>
                <a:cs typeface="Times New Roman" panose="02020603050405020304" pitchFamily="18" charset="0"/>
              </a:rPr>
              <a:t>це</a:t>
            </a:r>
            <a:r>
              <a:rPr lang="ru-RU" sz="2400" b="0" dirty="0">
                <a:latin typeface="Times New Roman" panose="02020603050405020304" pitchFamily="18" charset="0"/>
                <a:cs typeface="Times New Roman" panose="02020603050405020304" pitchFamily="18" charset="0"/>
              </a:rPr>
              <a:t> початкова і </a:t>
            </a:r>
            <a:r>
              <a:rPr lang="ru-RU" sz="2400" b="0" dirty="0" err="1">
                <a:latin typeface="Times New Roman" panose="02020603050405020304" pitchFamily="18" charset="0"/>
                <a:cs typeface="Times New Roman" panose="02020603050405020304" pitchFamily="18" charset="0"/>
              </a:rPr>
              <a:t>найважливіша</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одиниця</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адміністративної</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влади</a:t>
            </a:r>
            <a:r>
              <a:rPr lang="ru-RU" sz="2400" b="0" dirty="0">
                <a:latin typeface="Times New Roman" panose="02020603050405020304" pitchFamily="18" charset="0"/>
                <a:cs typeface="Times New Roman" panose="02020603050405020304" pitchFamily="18" charset="0"/>
              </a:rPr>
              <a:t>.</a:t>
            </a:r>
          </a:p>
          <a:p>
            <a:pPr marL="0" indent="0" algn="just">
              <a:lnSpc>
                <a:spcPct val="100000"/>
              </a:lnSpc>
              <a:spcBef>
                <a:spcPts val="0"/>
              </a:spcBef>
              <a:buNone/>
            </a:pPr>
            <a:r>
              <a:rPr lang="ru-RU" sz="2400" i="1" dirty="0" err="1">
                <a:latin typeface="Times New Roman" panose="02020603050405020304" pitchFamily="18" charset="0"/>
                <a:cs typeface="Times New Roman" panose="02020603050405020304" pitchFamily="18" charset="0"/>
              </a:rPr>
              <a:t>Керівництво</a:t>
            </a:r>
            <a:r>
              <a:rPr lang="ru-RU" sz="2400" i="1" dirty="0">
                <a:latin typeface="Times New Roman" panose="02020603050405020304" pitchFamily="18" charset="0"/>
                <a:cs typeface="Times New Roman" panose="02020603050405020304" pitchFamily="18" charset="0"/>
              </a:rPr>
              <a:t> </a:t>
            </a:r>
            <a:r>
              <a:rPr lang="ru-RU" sz="2400" i="1" dirty="0" err="1">
                <a:latin typeface="Times New Roman" panose="02020603050405020304" pitchFamily="18" charset="0"/>
                <a:cs typeface="Times New Roman" panose="02020603050405020304" pitchFamily="18" charset="0"/>
              </a:rPr>
              <a:t>гміни</a:t>
            </a:r>
            <a:r>
              <a:rPr lang="ru-RU" sz="2400" i="1" dirty="0">
                <a:latin typeface="Times New Roman" panose="02020603050405020304" pitchFamily="18" charset="0"/>
                <a:cs typeface="Times New Roman" panose="02020603050405020304" pitchFamily="18" charset="0"/>
              </a:rPr>
              <a:t> </a:t>
            </a:r>
            <a:r>
              <a:rPr lang="ru-RU" sz="2400" i="1" dirty="0" err="1">
                <a:latin typeface="Times New Roman" panose="02020603050405020304" pitchFamily="18" charset="0"/>
                <a:cs typeface="Times New Roman" panose="02020603050405020304" pitchFamily="18" charset="0"/>
              </a:rPr>
              <a:t>становлять</a:t>
            </a:r>
            <a:r>
              <a:rPr lang="ru-RU" sz="2400" b="0" dirty="0">
                <a:latin typeface="Times New Roman" panose="02020603050405020304" pitchFamily="18" charset="0"/>
                <a:cs typeface="Times New Roman" panose="02020603050405020304" pitchFamily="18" charset="0"/>
              </a:rPr>
              <a:t>: рада </a:t>
            </a:r>
            <a:r>
              <a:rPr lang="ru-RU" sz="2400" b="0" dirty="0" err="1">
                <a:latin typeface="Times New Roman" panose="02020603050405020304" pitchFamily="18" charset="0"/>
                <a:cs typeface="Times New Roman" panose="02020603050405020304" pitchFamily="18" charset="0"/>
              </a:rPr>
              <a:t>гміни</a:t>
            </a:r>
            <a:r>
              <a:rPr lang="ru-RU" sz="2400" b="0" dirty="0">
                <a:latin typeface="Times New Roman" panose="02020603050405020304" pitchFamily="18" charset="0"/>
                <a:cs typeface="Times New Roman" panose="02020603050405020304" pitchFamily="18" charset="0"/>
              </a:rPr>
              <a:t>, яка </a:t>
            </a:r>
            <a:r>
              <a:rPr lang="ru-RU" sz="2400" b="0" dirty="0" err="1">
                <a:latin typeface="Times New Roman" panose="02020603050405020304" pitchFamily="18" charset="0"/>
                <a:cs typeface="Times New Roman" panose="02020603050405020304" pitchFamily="18" charset="0"/>
              </a:rPr>
              <a:t>обирається</a:t>
            </a:r>
            <a:r>
              <a:rPr lang="ru-RU" sz="2400" b="0" dirty="0">
                <a:latin typeface="Times New Roman" panose="02020603050405020304" pitchFamily="18" charset="0"/>
                <a:cs typeface="Times New Roman" panose="02020603050405020304" pitchFamily="18" charset="0"/>
              </a:rPr>
              <a:t> на </a:t>
            </a:r>
            <a:r>
              <a:rPr lang="ru-RU" sz="2400" b="0" dirty="0" err="1">
                <a:latin typeface="Times New Roman" panose="02020603050405020304" pitchFamily="18" charset="0"/>
                <a:cs typeface="Times New Roman" panose="02020603050405020304" pitchFamily="18" charset="0"/>
              </a:rPr>
              <a:t>загальних</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виборах</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місцевого</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самоврядування</a:t>
            </a:r>
            <a:r>
              <a:rPr lang="ru-RU" sz="2400" b="0" dirty="0">
                <a:latin typeface="Times New Roman" panose="02020603050405020304" pitchFamily="18" charset="0"/>
                <a:cs typeface="Times New Roman" panose="02020603050405020304" pitchFamily="18" charset="0"/>
              </a:rPr>
              <a:t>, а </a:t>
            </a:r>
            <a:r>
              <a:rPr lang="ru-RU" sz="2400" b="0" dirty="0" err="1">
                <a:latin typeface="Times New Roman" panose="02020603050405020304" pitchFamily="18" charset="0"/>
                <a:cs typeface="Times New Roman" panose="02020603050405020304" pitchFamily="18" charset="0"/>
              </a:rPr>
              <a:t>також</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правління</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що</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обирається</a:t>
            </a:r>
            <a:r>
              <a:rPr lang="ru-RU" sz="2400" b="0" dirty="0">
                <a:latin typeface="Times New Roman" panose="02020603050405020304" pitchFamily="18" charset="0"/>
                <a:cs typeface="Times New Roman" panose="02020603050405020304" pitchFamily="18" charset="0"/>
              </a:rPr>
              <a:t> радою </a:t>
            </a:r>
            <a:r>
              <a:rPr lang="ru-RU" sz="2400" b="0" dirty="0" err="1">
                <a:latin typeface="Times New Roman" panose="02020603050405020304" pitchFamily="18" charset="0"/>
                <a:cs typeface="Times New Roman" panose="02020603050405020304" pitchFamily="18" charset="0"/>
              </a:rPr>
              <a:t>гміни</a:t>
            </a:r>
            <a:r>
              <a:rPr lang="ru-RU" sz="2400" b="0" dirty="0">
                <a:latin typeface="Times New Roman" panose="02020603050405020304" pitchFamily="18" charset="0"/>
                <a:cs typeface="Times New Roman" panose="02020603050405020304" pitchFamily="18" charset="0"/>
              </a:rPr>
              <a:t> і </a:t>
            </a:r>
            <a:r>
              <a:rPr lang="ru-RU" sz="2400" b="0" dirty="0" err="1">
                <a:latin typeface="Times New Roman" panose="02020603050405020304" pitchFamily="18" charset="0"/>
                <a:cs typeface="Times New Roman" panose="02020603050405020304" pitchFamily="18" charset="0"/>
              </a:rPr>
              <a:t>здійснює</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виконавчу</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владу</a:t>
            </a:r>
            <a:r>
              <a:rPr lang="ru-RU" sz="2400" b="0" dirty="0">
                <a:latin typeface="Times New Roman" panose="02020603050405020304" pitchFamily="18" charset="0"/>
                <a:cs typeface="Times New Roman" panose="02020603050405020304" pitchFamily="18" charset="0"/>
              </a:rPr>
              <a:t> в </a:t>
            </a:r>
            <a:r>
              <a:rPr lang="ru-RU" sz="2400" b="0" dirty="0" err="1">
                <a:latin typeface="Times New Roman" panose="02020603050405020304" pitchFamily="18" charset="0"/>
                <a:cs typeface="Times New Roman" panose="02020603050405020304" pitchFamily="18" charset="0"/>
              </a:rPr>
              <a:t>гміні</a:t>
            </a:r>
            <a:r>
              <a:rPr lang="ru-RU" sz="2400" b="0" dirty="0">
                <a:latin typeface="Times New Roman" panose="02020603050405020304" pitchFamily="18" charset="0"/>
                <a:cs typeface="Times New Roman" panose="02020603050405020304" pitchFamily="18" charset="0"/>
              </a:rPr>
              <a:t>.</a:t>
            </a:r>
          </a:p>
          <a:p>
            <a:pPr marL="0" indent="0" algn="just">
              <a:lnSpc>
                <a:spcPct val="100000"/>
              </a:lnSpc>
              <a:spcBef>
                <a:spcPts val="0"/>
              </a:spcBef>
              <a:buNone/>
            </a:pPr>
            <a:r>
              <a:rPr lang="ru-RU" sz="2400" b="0" dirty="0">
                <a:latin typeface="Times New Roman" panose="02020603050405020304" pitchFamily="18" charset="0"/>
                <a:cs typeface="Times New Roman" panose="02020603050405020304" pitchFamily="18" charset="0"/>
              </a:rPr>
              <a:t>У </a:t>
            </a:r>
            <a:r>
              <a:rPr lang="ru-RU" sz="2400" dirty="0" err="1">
                <a:latin typeface="Times New Roman" panose="02020603050405020304" pitchFamily="18" charset="0"/>
                <a:cs typeface="Times New Roman" panose="02020603050405020304" pitchFamily="18" charset="0"/>
              </a:rPr>
              <a:t>сільських</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гмінах</a:t>
            </a:r>
            <a:r>
              <a:rPr lang="ru-RU" sz="2400" dirty="0">
                <a:latin typeface="Times New Roman" panose="02020603050405020304" pitchFamily="18" charset="0"/>
                <a:cs typeface="Times New Roman" panose="02020603050405020304" pitchFamily="18" charset="0"/>
              </a:rPr>
              <a:t> </a:t>
            </a:r>
            <a:r>
              <a:rPr lang="ru-RU" sz="2400" b="0" dirty="0">
                <a:latin typeface="Times New Roman" panose="02020603050405020304" pitchFamily="18" charset="0"/>
                <a:cs typeface="Times New Roman" panose="02020603050405020304" pitchFamily="18" charset="0"/>
              </a:rPr>
              <a:t>голова </a:t>
            </a:r>
            <a:r>
              <a:rPr lang="ru-RU" sz="2400" b="0" dirty="0" err="1">
                <a:latin typeface="Times New Roman" panose="02020603050405020304" pitchFamily="18" charset="0"/>
                <a:cs typeface="Times New Roman" panose="02020603050405020304" pitchFamily="18" charset="0"/>
              </a:rPr>
              <a:t>називається</a:t>
            </a:r>
            <a:r>
              <a:rPr lang="ru-RU" sz="2400" b="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вуйт</a:t>
            </a:r>
            <a:r>
              <a:rPr lang="ru-RU" sz="2400" b="0" dirty="0">
                <a:latin typeface="Times New Roman" panose="02020603050405020304" pitchFamily="18" charset="0"/>
                <a:cs typeface="Times New Roman" panose="02020603050405020304" pitchFamily="18" charset="0"/>
              </a:rPr>
              <a:t> (</a:t>
            </a:r>
            <a:r>
              <a:rPr lang="en-US" sz="2400" b="0" dirty="0" err="1">
                <a:latin typeface="Times New Roman" panose="02020603050405020304" pitchFamily="18" charset="0"/>
                <a:cs typeface="Times New Roman" panose="02020603050405020304" pitchFamily="18" charset="0"/>
              </a:rPr>
              <a:t>wo'jt</a:t>
            </a:r>
            <a:r>
              <a:rPr lang="en-US" sz="2400" b="0" dirty="0">
                <a:latin typeface="Times New Roman" panose="02020603050405020304" pitchFamily="18" charset="0"/>
                <a:cs typeface="Times New Roman" panose="02020603050405020304" pitchFamily="18" charset="0"/>
              </a:rPr>
              <a:t>), </a:t>
            </a:r>
            <a:r>
              <a:rPr lang="ru-RU" sz="2400" b="0" dirty="0">
                <a:latin typeface="Times New Roman" panose="02020603050405020304" pitchFamily="18" charset="0"/>
                <a:cs typeface="Times New Roman" panose="02020603050405020304" pitchFamily="18" charset="0"/>
              </a:rPr>
              <a:t>в невеликих </a:t>
            </a:r>
            <a:r>
              <a:rPr lang="ru-RU" sz="2400" b="0" dirty="0" err="1">
                <a:latin typeface="Times New Roman" panose="02020603050405020304" pitchFamily="18" charset="0"/>
                <a:cs typeface="Times New Roman" panose="02020603050405020304" pitchFamily="18" charset="0"/>
              </a:rPr>
              <a:t>містечках</a:t>
            </a:r>
            <a:r>
              <a:rPr lang="ru-RU" sz="2400" b="0" dirty="0">
                <a:latin typeface="Times New Roman" panose="02020603050405020304" pitchFamily="18" charset="0"/>
                <a:cs typeface="Times New Roman" panose="02020603050405020304" pitchFamily="18" charset="0"/>
              </a:rPr>
              <a:t> - </a:t>
            </a:r>
            <a:r>
              <a:rPr lang="ru-RU" sz="2400" dirty="0" err="1">
                <a:latin typeface="Times New Roman" panose="02020603050405020304" pitchFamily="18" charset="0"/>
                <a:cs typeface="Times New Roman" panose="02020603050405020304" pitchFamily="18" charset="0"/>
              </a:rPr>
              <a:t>бурмістр</a:t>
            </a:r>
            <a:r>
              <a:rPr lang="ru-RU" sz="2400" b="0" dirty="0">
                <a:latin typeface="Times New Roman" panose="02020603050405020304" pitchFamily="18" charset="0"/>
                <a:cs typeface="Times New Roman" panose="02020603050405020304" pitchFamily="18" charset="0"/>
              </a:rPr>
              <a:t> (</a:t>
            </a:r>
            <a:r>
              <a:rPr lang="en-US" sz="2400" b="0" dirty="0" err="1">
                <a:latin typeface="Times New Roman" panose="02020603050405020304" pitchFamily="18" charset="0"/>
                <a:cs typeface="Times New Roman" panose="02020603050405020304" pitchFamily="18" charset="0"/>
              </a:rPr>
              <a:t>burmistrz</a:t>
            </a:r>
            <a:r>
              <a:rPr lang="en-US" sz="2400" b="0" dirty="0">
                <a:latin typeface="Times New Roman" panose="02020603050405020304" pitchFamily="18" charset="0"/>
                <a:cs typeface="Times New Roman" panose="02020603050405020304" pitchFamily="18" charset="0"/>
              </a:rPr>
              <a:t>), </a:t>
            </a:r>
            <a:r>
              <a:rPr lang="ru-RU" sz="2400" b="0" dirty="0">
                <a:latin typeface="Times New Roman" panose="02020603050405020304" pitchFamily="18" charset="0"/>
                <a:cs typeface="Times New Roman" panose="02020603050405020304" pitchFamily="18" charset="0"/>
              </a:rPr>
              <a:t>а у великих - </a:t>
            </a:r>
            <a:r>
              <a:rPr lang="ru-RU" sz="2400" dirty="0">
                <a:latin typeface="Times New Roman" panose="02020603050405020304" pitchFamily="18" charset="0"/>
                <a:cs typeface="Times New Roman" panose="02020603050405020304" pitchFamily="18" charset="0"/>
              </a:rPr>
              <a:t>президент</a:t>
            </a:r>
            <a:r>
              <a:rPr lang="ru-RU" sz="2400" b="0" dirty="0">
                <a:latin typeface="Times New Roman" panose="02020603050405020304" pitchFamily="18" charset="0"/>
                <a:cs typeface="Times New Roman" panose="02020603050405020304" pitchFamily="18" charset="0"/>
              </a:rPr>
              <a:t> (</a:t>
            </a:r>
            <a:r>
              <a:rPr lang="en-US" sz="2400" b="0" dirty="0" err="1">
                <a:latin typeface="Times New Roman" panose="02020603050405020304" pitchFamily="18" charset="0"/>
                <a:cs typeface="Times New Roman" panose="02020603050405020304" pitchFamily="18" charset="0"/>
              </a:rPr>
              <a:t>prezydent</a:t>
            </a:r>
            <a:r>
              <a:rPr lang="en-US" sz="2400" b="0" dirty="0">
                <a:latin typeface="Times New Roman" panose="02020603050405020304" pitchFamily="18" charset="0"/>
                <a:cs typeface="Times New Roman" panose="02020603050405020304" pitchFamily="18" charset="0"/>
              </a:rPr>
              <a:t>).</a:t>
            </a:r>
          </a:p>
          <a:p>
            <a:pPr marL="0" indent="0" algn="just">
              <a:lnSpc>
                <a:spcPct val="100000"/>
              </a:lnSpc>
              <a:spcBef>
                <a:spcPts val="0"/>
              </a:spcBef>
              <a:buNone/>
            </a:pPr>
            <a:r>
              <a:rPr lang="ru-RU" sz="2400" b="0" dirty="0">
                <a:latin typeface="Times New Roman" panose="02020603050405020304" pitchFamily="18" charset="0"/>
                <a:cs typeface="Times New Roman" panose="02020603050405020304" pitchFamily="18" charset="0"/>
              </a:rPr>
              <a:t>У </a:t>
            </a:r>
            <a:r>
              <a:rPr lang="ru-RU" sz="2400" b="0" dirty="0" err="1">
                <a:latin typeface="Times New Roman" panose="02020603050405020304" pitchFamily="18" charset="0"/>
                <a:cs typeface="Times New Roman" panose="02020603050405020304" pitchFamily="18" charset="0"/>
              </a:rPr>
              <a:t>питання</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гміни</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входять</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зокрема</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початкові</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школи</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дитячі</a:t>
            </a:r>
            <a:r>
              <a:rPr lang="ru-RU" sz="2400" b="0" dirty="0">
                <a:latin typeface="Times New Roman" panose="02020603050405020304" pitchFamily="18" charset="0"/>
                <a:cs typeface="Times New Roman" panose="02020603050405020304" pitchFamily="18" charset="0"/>
              </a:rPr>
              <a:t> садки, </a:t>
            </a:r>
            <a:r>
              <a:rPr lang="ru-RU" sz="2400" b="0" dirty="0" err="1">
                <a:latin typeface="Times New Roman" panose="02020603050405020304" pitchFamily="18" charset="0"/>
                <a:cs typeface="Times New Roman" panose="02020603050405020304" pitchFamily="18" charset="0"/>
              </a:rPr>
              <a:t>бібліотеки</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будинки</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культури</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місцевий</a:t>
            </a:r>
            <a:r>
              <a:rPr lang="ru-RU" sz="2400" b="0" dirty="0">
                <a:latin typeface="Times New Roman" panose="02020603050405020304" pitchFamily="18" charset="0"/>
                <a:cs typeface="Times New Roman" panose="02020603050405020304" pitchFamily="18" charset="0"/>
              </a:rPr>
              <a:t> транспорт, дороги, </a:t>
            </a:r>
            <a:r>
              <a:rPr lang="ru-RU" sz="2400" b="0" dirty="0" err="1">
                <a:latin typeface="Times New Roman" panose="02020603050405020304" pitchFamily="18" charset="0"/>
                <a:cs typeface="Times New Roman" panose="02020603050405020304" pitchFamily="18" charset="0"/>
              </a:rPr>
              <a:t>управління</a:t>
            </a:r>
            <a:r>
              <a:rPr lang="ru-RU" sz="2400" b="0" dirty="0">
                <a:latin typeface="Times New Roman" panose="02020603050405020304" pitchFamily="18" charset="0"/>
                <a:cs typeface="Times New Roman" panose="02020603050405020304" pitchFamily="18" charset="0"/>
              </a:rPr>
              <a:t> ринками, </a:t>
            </a:r>
            <a:r>
              <a:rPr lang="ru-RU" sz="2400" b="0" dirty="0" err="1">
                <a:latin typeface="Times New Roman" panose="02020603050405020304" pitchFamily="18" charset="0"/>
                <a:cs typeface="Times New Roman" panose="02020603050405020304" pitchFamily="18" charset="0"/>
              </a:rPr>
              <a:t>охорона</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здоров'я</a:t>
            </a:r>
            <a:r>
              <a:rPr lang="ru-RU" sz="2400" b="0" dirty="0">
                <a:latin typeface="Times New Roman" panose="02020603050405020304" pitchFamily="18" charset="0"/>
                <a:cs typeface="Times New Roman" panose="02020603050405020304" pitchFamily="18" charset="0"/>
              </a:rPr>
              <a:t>.</a:t>
            </a:r>
          </a:p>
          <a:p>
            <a:pPr marL="0" indent="0" algn="just">
              <a:lnSpc>
                <a:spcPct val="100000"/>
              </a:lnSpc>
              <a:spcBef>
                <a:spcPts val="0"/>
              </a:spcBef>
              <a:buNone/>
            </a:pPr>
            <a:r>
              <a:rPr lang="ru-RU" sz="2400" b="0" dirty="0" err="1">
                <a:latin typeface="Times New Roman" panose="02020603050405020304" pitchFamily="18" charset="0"/>
                <a:cs typeface="Times New Roman" panose="02020603050405020304" pitchFamily="18" charset="0"/>
              </a:rPr>
              <a:t>Гміна</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відповідає</a:t>
            </a:r>
            <a:r>
              <a:rPr lang="ru-RU" sz="2400" b="0" dirty="0">
                <a:latin typeface="Times New Roman" panose="02020603050405020304" pitchFamily="18" charset="0"/>
                <a:cs typeface="Times New Roman" panose="02020603050405020304" pitchFamily="18" charset="0"/>
              </a:rPr>
              <a:t> за порядок і </a:t>
            </a:r>
            <a:r>
              <a:rPr lang="ru-RU" sz="2400" b="0" dirty="0" err="1">
                <a:latin typeface="Times New Roman" panose="02020603050405020304" pitchFamily="18" charset="0"/>
                <a:cs typeface="Times New Roman" panose="02020603050405020304" pitchFamily="18" charset="0"/>
              </a:rPr>
              <a:t>безпеку</a:t>
            </a:r>
            <a:r>
              <a:rPr lang="ru-RU" sz="2400" b="0" dirty="0">
                <a:latin typeface="Times New Roman" panose="02020603050405020304" pitchFamily="18" charset="0"/>
                <a:cs typeface="Times New Roman" panose="02020603050405020304" pitchFamily="18" charset="0"/>
              </a:rPr>
              <a:t> на </a:t>
            </a:r>
            <a:r>
              <a:rPr lang="ru-RU" sz="2400" b="0" dirty="0" err="1">
                <a:latin typeface="Times New Roman" panose="02020603050405020304" pitchFamily="18" charset="0"/>
                <a:cs typeface="Times New Roman" panose="02020603050405020304" pitchFamily="18" charset="0"/>
              </a:rPr>
              <a:t>своїй</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території</a:t>
            </a:r>
            <a:r>
              <a:rPr lang="ru-RU" sz="2400" b="0" dirty="0">
                <a:latin typeface="Times New Roman" panose="02020603050405020304" pitchFamily="18" charset="0"/>
                <a:cs typeface="Times New Roman" panose="02020603050405020304" pitchFamily="18" charset="0"/>
              </a:rPr>
              <a:t>, в </a:t>
            </a:r>
            <a:r>
              <a:rPr lang="ru-RU" sz="2400" b="0" dirty="0" err="1">
                <a:latin typeface="Times New Roman" panose="02020603050405020304" pitchFamily="18" charset="0"/>
                <a:cs typeface="Times New Roman" panose="02020603050405020304" pitchFamily="18" charset="0"/>
              </a:rPr>
              <a:t>її</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віданні</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перебувають</a:t>
            </a:r>
            <a:r>
              <a:rPr lang="ru-RU" sz="2400" b="0" dirty="0">
                <a:latin typeface="Times New Roman" panose="02020603050405020304" pitchFamily="18" charset="0"/>
                <a:cs typeface="Times New Roman" panose="02020603050405020304" pitchFamily="18" charset="0"/>
              </a:rPr>
              <a:t> дороги </a:t>
            </a:r>
            <a:r>
              <a:rPr lang="ru-RU" sz="2400" b="0" dirty="0" err="1">
                <a:latin typeface="Times New Roman" panose="02020603050405020304" pitchFamily="18" charset="0"/>
                <a:cs typeface="Times New Roman" panose="02020603050405020304" pitchFamily="18" charset="0"/>
              </a:rPr>
              <a:t>місцевого</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значення</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організація</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комунального</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господарства</a:t>
            </a:r>
            <a:r>
              <a:rPr lang="ru-RU" sz="2400" b="0" dirty="0">
                <a:latin typeface="Times New Roman" panose="02020603050405020304" pitchFamily="18" charset="0"/>
                <a:cs typeface="Times New Roman" panose="02020603050405020304" pitchFamily="18" charset="0"/>
              </a:rPr>
              <a:t> і т. д. У </a:t>
            </a:r>
            <a:r>
              <a:rPr lang="ru-RU" sz="2400" b="0" dirty="0" err="1">
                <a:latin typeface="Times New Roman" panose="02020603050405020304" pitchFamily="18" charset="0"/>
                <a:cs typeface="Times New Roman" panose="02020603050405020304" pitchFamily="18" charset="0"/>
              </a:rPr>
              <a:t>результаті</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останньої</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реформи</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тепер</a:t>
            </a:r>
            <a:r>
              <a:rPr lang="ru-RU" sz="2400" b="0" dirty="0">
                <a:latin typeface="Times New Roman" panose="02020603050405020304" pitchFamily="18" charset="0"/>
                <a:cs typeface="Times New Roman" panose="02020603050405020304" pitchFamily="18" charset="0"/>
              </a:rPr>
              <a:t> до </a:t>
            </a:r>
            <a:r>
              <a:rPr lang="ru-RU" sz="2400" b="0" dirty="0" err="1">
                <a:latin typeface="Times New Roman" panose="02020603050405020304" pitchFamily="18" charset="0"/>
                <a:cs typeface="Times New Roman" panose="02020603050405020304" pitchFamily="18" charset="0"/>
              </a:rPr>
              <a:t>компетенції</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гміни</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входять</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також</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фінансові</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кошти</a:t>
            </a:r>
            <a:r>
              <a:rPr lang="ru-RU" sz="2400" b="0" dirty="0">
                <a:latin typeface="Times New Roman" panose="02020603050405020304" pitchFamily="18" charset="0"/>
                <a:cs typeface="Times New Roman" panose="02020603050405020304" pitchFamily="18" charset="0"/>
              </a:rPr>
              <a:t>.</a:t>
            </a:r>
          </a:p>
          <a:p>
            <a:pPr marL="0" indent="0" algn="just">
              <a:lnSpc>
                <a:spcPct val="100000"/>
              </a:lnSpc>
              <a:spcBef>
                <a:spcPts val="0"/>
              </a:spcBef>
              <a:buNone/>
            </a:pPr>
            <a:endParaRPr lang="ru-RU" sz="2400" b="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23125815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тексту 2"/>
          <p:cNvSpPr>
            <a:spLocks noGrp="1"/>
          </p:cNvSpPr>
          <p:nvPr>
            <p:ph type="body" sz="quarter" idx="10"/>
          </p:nvPr>
        </p:nvSpPr>
        <p:spPr>
          <a:xfrm>
            <a:off x="536084" y="451784"/>
            <a:ext cx="11110589" cy="3336310"/>
          </a:xfrm>
        </p:spPr>
        <p:txBody>
          <a:bodyPr/>
          <a:lstStyle/>
          <a:p>
            <a:pPr marL="0" indent="0" algn="just">
              <a:lnSpc>
                <a:spcPct val="100000"/>
              </a:lnSpc>
              <a:spcBef>
                <a:spcPts val="0"/>
              </a:spcBef>
              <a:buNone/>
            </a:pPr>
            <a:r>
              <a:rPr lang="ru-RU" sz="2400" dirty="0" err="1">
                <a:latin typeface="Times New Roman" panose="02020603050405020304" pitchFamily="18" charset="0"/>
                <a:cs typeface="Times New Roman" panose="02020603050405020304" pitchFamily="18" charset="0"/>
              </a:rPr>
              <a:t>Повіт</a:t>
            </a:r>
            <a:endParaRPr lang="ru-RU" sz="2400" dirty="0">
              <a:latin typeface="Times New Roman" panose="02020603050405020304" pitchFamily="18" charset="0"/>
              <a:cs typeface="Times New Roman" panose="02020603050405020304" pitchFamily="18" charset="0"/>
            </a:endParaRPr>
          </a:p>
          <a:p>
            <a:pPr marL="0" indent="0" algn="just">
              <a:lnSpc>
                <a:spcPct val="100000"/>
              </a:lnSpc>
              <a:spcBef>
                <a:spcPts val="0"/>
              </a:spcBef>
              <a:buNone/>
            </a:pPr>
            <a:r>
              <a:rPr lang="ru-RU" sz="2400" b="0" dirty="0">
                <a:latin typeface="Times New Roman" panose="02020603050405020304" pitchFamily="18" charset="0"/>
                <a:cs typeface="Times New Roman" panose="02020603050405020304" pitchFamily="18" charset="0"/>
              </a:rPr>
              <a:t>До </a:t>
            </a:r>
            <a:r>
              <a:rPr lang="ru-RU" sz="2400" b="0" dirty="0" err="1">
                <a:latin typeface="Times New Roman" panose="02020603050405020304" pitchFamily="18" charset="0"/>
                <a:cs typeface="Times New Roman" panose="02020603050405020304" pitchFamily="18" charset="0"/>
              </a:rPr>
              <a:t>сфери</a:t>
            </a:r>
            <a:r>
              <a:rPr lang="ru-RU" sz="2400" b="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обов'язків</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повітів</a:t>
            </a:r>
            <a:r>
              <a:rPr lang="ru-RU" sz="240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включені</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всі</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локальні</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питання</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що</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виходять</a:t>
            </a:r>
            <a:r>
              <a:rPr lang="ru-RU" sz="2400" b="0" dirty="0">
                <a:latin typeface="Times New Roman" panose="02020603050405020304" pitchFamily="18" charset="0"/>
                <a:cs typeface="Times New Roman" panose="02020603050405020304" pitchFamily="18" charset="0"/>
              </a:rPr>
              <a:t> за </a:t>
            </a:r>
            <a:r>
              <a:rPr lang="ru-RU" sz="2400" b="0" dirty="0" err="1">
                <a:latin typeface="Times New Roman" panose="02020603050405020304" pitchFamily="18" charset="0"/>
                <a:cs typeface="Times New Roman" panose="02020603050405020304" pitchFamily="18" charset="0"/>
              </a:rPr>
              <a:t>межі</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гміни</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Зокрема</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охорона</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громадського</a:t>
            </a:r>
            <a:r>
              <a:rPr lang="ru-RU" sz="2400" b="0" dirty="0">
                <a:latin typeface="Times New Roman" panose="02020603050405020304" pitchFamily="18" charset="0"/>
                <a:cs typeface="Times New Roman" panose="02020603050405020304" pitchFamily="18" charset="0"/>
              </a:rPr>
              <a:t> порядку і </a:t>
            </a:r>
            <a:r>
              <a:rPr lang="ru-RU" sz="2400" b="0" dirty="0" err="1">
                <a:latin typeface="Times New Roman" panose="02020603050405020304" pitchFamily="18" charset="0"/>
                <a:cs typeface="Times New Roman" panose="02020603050405020304" pitchFamily="18" charset="0"/>
              </a:rPr>
              <a:t>загальна</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безпека</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протипожежна</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безпека</a:t>
            </a:r>
            <a:r>
              <a:rPr lang="ru-RU" sz="2400" b="0" dirty="0">
                <a:latin typeface="Times New Roman" panose="02020603050405020304" pitchFamily="18" charset="0"/>
                <a:cs typeface="Times New Roman" panose="02020603050405020304" pitchFamily="18" charset="0"/>
              </a:rPr>
              <a:t> та </a:t>
            </a:r>
            <a:r>
              <a:rPr lang="ru-RU" sz="2400" b="0" dirty="0" err="1">
                <a:latin typeface="Times New Roman" panose="02020603050405020304" pitchFamily="18" charset="0"/>
                <a:cs typeface="Times New Roman" panose="02020603050405020304" pitchFamily="18" charset="0"/>
              </a:rPr>
              <a:t>захист</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від</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повеней</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попередження</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стихійних</a:t>
            </a:r>
            <a:r>
              <a:rPr lang="ru-RU" sz="2400" b="0" dirty="0">
                <a:latin typeface="Times New Roman" panose="02020603050405020304" pitchFamily="18" charset="0"/>
                <a:cs typeface="Times New Roman" panose="02020603050405020304" pitchFamily="18" charset="0"/>
              </a:rPr>
              <a:t> лих і </a:t>
            </a:r>
            <a:r>
              <a:rPr lang="ru-RU" sz="2400" b="0" dirty="0" err="1">
                <a:latin typeface="Times New Roman" panose="02020603050405020304" pitchFamily="18" charset="0"/>
                <a:cs typeface="Times New Roman" panose="02020603050405020304" pitchFamily="18" charset="0"/>
              </a:rPr>
              <a:t>усунення</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їх</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наслідків</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утримання</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загальних</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лікарень</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боротьба</a:t>
            </a:r>
            <a:r>
              <a:rPr lang="ru-RU" sz="2400" b="0" dirty="0">
                <a:latin typeface="Times New Roman" panose="02020603050405020304" pitchFamily="18" charset="0"/>
                <a:cs typeface="Times New Roman" panose="02020603050405020304" pitchFamily="18" charset="0"/>
              </a:rPr>
              <a:t> з </a:t>
            </a:r>
            <a:r>
              <a:rPr lang="ru-RU" sz="2400" b="0" dirty="0" err="1">
                <a:latin typeface="Times New Roman" panose="02020603050405020304" pitchFamily="18" charset="0"/>
                <a:cs typeface="Times New Roman" panose="02020603050405020304" pitchFamily="18" charset="0"/>
              </a:rPr>
              <a:t>безробіттям</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будівництво</a:t>
            </a:r>
            <a:r>
              <a:rPr lang="ru-RU" sz="2400" b="0" dirty="0">
                <a:latin typeface="Times New Roman" panose="02020603050405020304" pitchFamily="18" charset="0"/>
                <a:cs typeface="Times New Roman" panose="02020603050405020304" pitchFamily="18" charset="0"/>
              </a:rPr>
              <a:t> та </a:t>
            </a:r>
            <a:r>
              <a:rPr lang="ru-RU" sz="2400" b="0" dirty="0" err="1">
                <a:latin typeface="Times New Roman" panose="02020603050405020304" pitchFamily="18" charset="0"/>
                <a:cs typeface="Times New Roman" panose="02020603050405020304" pitchFamily="18" charset="0"/>
              </a:rPr>
              <a:t>утримання</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міжгмінних</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доріг</a:t>
            </a:r>
            <a:r>
              <a:rPr lang="ru-RU" sz="2400" b="0" dirty="0">
                <a:latin typeface="Times New Roman" panose="02020603050405020304" pitchFamily="18" charset="0"/>
                <a:cs typeface="Times New Roman" panose="02020603050405020304" pitchFamily="18" charset="0"/>
              </a:rPr>
              <a:t>.</a:t>
            </a:r>
          </a:p>
          <a:p>
            <a:pPr marL="0" indent="0" algn="just">
              <a:lnSpc>
                <a:spcPct val="100000"/>
              </a:lnSpc>
              <a:spcBef>
                <a:spcPts val="0"/>
              </a:spcBef>
              <a:buNone/>
            </a:pPr>
            <a:r>
              <a:rPr lang="ru-RU" sz="2400" b="0" dirty="0" err="1">
                <a:latin typeface="Times New Roman" panose="02020603050405020304" pitchFamily="18" charset="0"/>
                <a:cs typeface="Times New Roman" panose="02020603050405020304" pitchFamily="18" charset="0"/>
              </a:rPr>
              <a:t>Повітові</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можуть</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делегуватися</a:t>
            </a:r>
            <a:r>
              <a:rPr lang="ru-RU" sz="2400" b="0" dirty="0">
                <a:latin typeface="Times New Roman" panose="02020603050405020304" pitchFamily="18" charset="0"/>
                <a:cs typeface="Times New Roman" panose="02020603050405020304" pitchFamily="18" charset="0"/>
              </a:rPr>
              <a:t> права </a:t>
            </a:r>
            <a:r>
              <a:rPr lang="ru-RU" sz="2400" b="0" dirty="0" err="1">
                <a:latin typeface="Times New Roman" panose="02020603050405020304" pitchFamily="18" charset="0"/>
                <a:cs typeface="Times New Roman" panose="02020603050405020304" pitchFamily="18" charset="0"/>
              </a:rPr>
              <a:t>воєводств</a:t>
            </a:r>
            <a:r>
              <a:rPr lang="ru-RU" sz="2400" b="0" dirty="0">
                <a:latin typeface="Times New Roman" panose="02020603050405020304" pitchFamily="18" charset="0"/>
                <a:cs typeface="Times New Roman" panose="02020603050405020304" pitchFamily="18" charset="0"/>
              </a:rPr>
              <a:t> у тих </a:t>
            </a:r>
            <a:r>
              <a:rPr lang="ru-RU" sz="2400" b="0" dirty="0" err="1">
                <a:latin typeface="Times New Roman" panose="02020603050405020304" pitchFamily="18" charset="0"/>
                <a:cs typeface="Times New Roman" panose="02020603050405020304" pitchFamily="18" charset="0"/>
              </a:rPr>
              <a:t>питаннях</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які</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можуть</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вирішуватися</a:t>
            </a:r>
            <a:r>
              <a:rPr lang="ru-RU" sz="2400" b="0" dirty="0">
                <a:latin typeface="Times New Roman" panose="02020603050405020304" pitchFamily="18" charset="0"/>
                <a:cs typeface="Times New Roman" panose="02020603050405020304" pitchFamily="18" charset="0"/>
              </a:rPr>
              <a:t> на </a:t>
            </a:r>
            <a:r>
              <a:rPr lang="ru-RU" sz="2400" b="0" dirty="0" err="1">
                <a:latin typeface="Times New Roman" panose="02020603050405020304" pitchFamily="18" charset="0"/>
                <a:cs typeface="Times New Roman" panose="02020603050405020304" pitchFamily="18" charset="0"/>
              </a:rPr>
              <a:t>місці</a:t>
            </a:r>
            <a:r>
              <a:rPr lang="ru-RU" sz="2400" b="0" dirty="0">
                <a:latin typeface="Times New Roman" panose="02020603050405020304" pitchFamily="18" charset="0"/>
                <a:cs typeface="Times New Roman" panose="02020603050405020304" pitchFamily="18" charset="0"/>
              </a:rPr>
              <a:t>.</a:t>
            </a:r>
          </a:p>
          <a:p>
            <a:pPr marL="0" indent="0" algn="just">
              <a:lnSpc>
                <a:spcPct val="100000"/>
              </a:lnSpc>
              <a:spcBef>
                <a:spcPts val="0"/>
              </a:spcBef>
              <a:buNone/>
            </a:pPr>
            <a:r>
              <a:rPr lang="ru-RU" sz="2400" b="0" dirty="0" err="1">
                <a:latin typeface="Times New Roman" panose="02020603050405020304" pitchFamily="18" charset="0"/>
                <a:cs typeface="Times New Roman" panose="02020603050405020304" pitchFamily="18" charset="0"/>
              </a:rPr>
              <a:t>Гміна</a:t>
            </a:r>
            <a:r>
              <a:rPr lang="ru-RU" sz="2400" b="0" dirty="0">
                <a:latin typeface="Times New Roman" panose="02020603050405020304" pitchFamily="18" charset="0"/>
                <a:cs typeface="Times New Roman" panose="02020603050405020304" pitchFamily="18" charset="0"/>
              </a:rPr>
              <a:t> і </a:t>
            </a:r>
            <a:r>
              <a:rPr lang="ru-RU" sz="2400" b="0" dirty="0" err="1">
                <a:latin typeface="Times New Roman" panose="02020603050405020304" pitchFamily="18" charset="0"/>
                <a:cs typeface="Times New Roman" panose="02020603050405020304" pitchFamily="18" charset="0"/>
              </a:rPr>
              <a:t>повіт</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вирішують</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всі</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адміністративні</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питання</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їх</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жителів</a:t>
            </a:r>
            <a:r>
              <a:rPr lang="ru-RU" sz="2400" b="0" dirty="0">
                <a:latin typeface="Times New Roman" panose="02020603050405020304" pitchFamily="18" charset="0"/>
                <a:cs typeface="Times New Roman" panose="02020603050405020304" pitchFamily="18" charset="0"/>
              </a:rPr>
              <a:t>. Таким чином </a:t>
            </a:r>
            <a:r>
              <a:rPr lang="ru-RU" sz="2400" b="0" dirty="0" err="1">
                <a:latin typeface="Times New Roman" panose="02020603050405020304" pitchFamily="18" charset="0"/>
                <a:cs typeface="Times New Roman" panose="02020603050405020304" pitchFamily="18" charset="0"/>
              </a:rPr>
              <a:t>громадяни</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позбавляються</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від</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необхідності</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їздити</a:t>
            </a:r>
            <a:r>
              <a:rPr lang="ru-RU" sz="2400" b="0" dirty="0">
                <a:latin typeface="Times New Roman" panose="02020603050405020304" pitchFamily="18" charset="0"/>
                <a:cs typeface="Times New Roman" panose="02020603050405020304" pitchFamily="18" charset="0"/>
              </a:rPr>
              <a:t> до </a:t>
            </a:r>
            <a:r>
              <a:rPr lang="ru-RU" sz="2400" b="0" dirty="0" err="1">
                <a:latin typeface="Times New Roman" panose="02020603050405020304" pitchFamily="18" charset="0"/>
                <a:cs typeface="Times New Roman" panose="02020603050405020304" pitchFamily="18" charset="0"/>
              </a:rPr>
              <a:t>воєводського</a:t>
            </a:r>
            <a:r>
              <a:rPr lang="ru-RU" sz="2400" b="0" dirty="0">
                <a:latin typeface="Times New Roman" panose="02020603050405020304" pitchFamily="18" charset="0"/>
                <a:cs typeface="Times New Roman" panose="02020603050405020304" pitchFamily="18" charset="0"/>
              </a:rPr>
              <a:t> центру для </a:t>
            </a:r>
            <a:r>
              <a:rPr lang="ru-RU" sz="2400" b="0" dirty="0" err="1">
                <a:latin typeface="Times New Roman" panose="02020603050405020304" pitchFamily="18" charset="0"/>
                <a:cs typeface="Times New Roman" panose="02020603050405020304" pitchFamily="18" charset="0"/>
              </a:rPr>
              <a:t>вирішення</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адміністративних</a:t>
            </a:r>
            <a:r>
              <a:rPr lang="ru-RU" sz="2400" b="0" dirty="0">
                <a:latin typeface="Times New Roman" panose="02020603050405020304" pitchFamily="18" charset="0"/>
                <a:cs typeface="Times New Roman" panose="02020603050405020304" pitchFamily="18" charset="0"/>
              </a:rPr>
              <a:t> проблем.</a:t>
            </a:r>
          </a:p>
          <a:p>
            <a:pPr marL="0" indent="0" algn="just">
              <a:lnSpc>
                <a:spcPct val="100000"/>
              </a:lnSpc>
              <a:spcBef>
                <a:spcPts val="0"/>
              </a:spcBef>
              <a:buNone/>
            </a:pPr>
            <a:endParaRPr lang="ru-RU" sz="2400" b="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27136209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тексту 2"/>
          <p:cNvSpPr>
            <a:spLocks noGrp="1"/>
          </p:cNvSpPr>
          <p:nvPr>
            <p:ph type="body" sz="quarter" idx="10"/>
          </p:nvPr>
        </p:nvSpPr>
        <p:spPr>
          <a:xfrm>
            <a:off x="536084" y="466532"/>
            <a:ext cx="11110589" cy="3336310"/>
          </a:xfrm>
        </p:spPr>
        <p:txBody>
          <a:bodyPr/>
          <a:lstStyle/>
          <a:p>
            <a:pPr marL="0" indent="0" algn="just">
              <a:lnSpc>
                <a:spcPct val="100000"/>
              </a:lnSpc>
              <a:spcBef>
                <a:spcPts val="0"/>
              </a:spcBef>
              <a:buNone/>
            </a:pPr>
            <a:r>
              <a:rPr lang="ru-RU" sz="2800" b="0" dirty="0" err="1" smtClean="0">
                <a:latin typeface="Times New Roman" panose="02020603050405020304" pitchFamily="18" charset="0"/>
                <a:cs typeface="Times New Roman" panose="02020603050405020304" pitchFamily="18" charset="0"/>
              </a:rPr>
              <a:t>Повіт</a:t>
            </a:r>
            <a:r>
              <a:rPr lang="ru-RU" sz="2800" b="0" dirty="0" smtClean="0">
                <a:latin typeface="Times New Roman" panose="02020603050405020304" pitchFamily="18" charset="0"/>
                <a:cs typeface="Times New Roman" panose="02020603050405020304" pitchFamily="18" charset="0"/>
              </a:rPr>
              <a:t> </a:t>
            </a:r>
            <a:r>
              <a:rPr lang="ru-RU" sz="2800" b="0" dirty="0" err="1">
                <a:latin typeface="Times New Roman" panose="02020603050405020304" pitchFamily="18" charset="0"/>
                <a:cs typeface="Times New Roman" panose="02020603050405020304" pitchFamily="18" charset="0"/>
              </a:rPr>
              <a:t>має</a:t>
            </a:r>
            <a:r>
              <a:rPr lang="ru-RU" sz="2800" b="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окремий</a:t>
            </a:r>
            <a:r>
              <a:rPr lang="ru-RU" sz="2800" dirty="0">
                <a:latin typeface="Times New Roman" panose="02020603050405020304" pitchFamily="18" charset="0"/>
                <a:cs typeface="Times New Roman" panose="02020603050405020304" pitchFamily="18" charset="0"/>
              </a:rPr>
              <a:t> бюджет</a:t>
            </a:r>
            <a:r>
              <a:rPr lang="ru-RU" sz="2800" b="0" dirty="0">
                <a:latin typeface="Times New Roman" panose="02020603050405020304" pitchFamily="18" charset="0"/>
                <a:cs typeface="Times New Roman" panose="02020603050405020304" pitchFamily="18" charset="0"/>
              </a:rPr>
              <a:t>, а </a:t>
            </a:r>
            <a:r>
              <a:rPr lang="ru-RU" sz="2800" b="0" dirty="0" err="1">
                <a:latin typeface="Times New Roman" panose="02020603050405020304" pitchFamily="18" charset="0"/>
                <a:cs typeface="Times New Roman" panose="02020603050405020304" pitchFamily="18" charset="0"/>
              </a:rPr>
              <a:t>його</a:t>
            </a:r>
            <a:r>
              <a:rPr lang="ru-RU" sz="2800" b="0" dirty="0">
                <a:latin typeface="Times New Roman" panose="02020603050405020304" pitchFamily="18" charset="0"/>
                <a:cs typeface="Times New Roman" panose="02020603050405020304" pitchFamily="18" charset="0"/>
              </a:rPr>
              <a:t> доходи не </a:t>
            </a:r>
            <a:r>
              <a:rPr lang="ru-RU" sz="2800" b="0" dirty="0" err="1">
                <a:latin typeface="Times New Roman" panose="02020603050405020304" pitchFamily="18" charset="0"/>
                <a:cs typeface="Times New Roman" panose="02020603050405020304" pitchFamily="18" charset="0"/>
              </a:rPr>
              <a:t>залежать</a:t>
            </a:r>
            <a:r>
              <a:rPr lang="ru-RU" sz="2800" b="0" dirty="0">
                <a:latin typeface="Times New Roman" panose="02020603050405020304" pitchFamily="18" charset="0"/>
                <a:cs typeface="Times New Roman" panose="02020603050405020304" pitchFamily="18" charset="0"/>
              </a:rPr>
              <a:t> </a:t>
            </a:r>
            <a:r>
              <a:rPr lang="ru-RU" sz="2800" b="0" dirty="0" err="1">
                <a:latin typeface="Times New Roman" panose="02020603050405020304" pitchFamily="18" charset="0"/>
                <a:cs typeface="Times New Roman" panose="02020603050405020304" pitchFamily="18" charset="0"/>
              </a:rPr>
              <a:t>від</a:t>
            </a:r>
            <a:r>
              <a:rPr lang="ru-RU" sz="2800" b="0" dirty="0">
                <a:latin typeface="Times New Roman" panose="02020603050405020304" pitchFamily="18" charset="0"/>
                <a:cs typeface="Times New Roman" panose="02020603050405020304" pitchFamily="18" charset="0"/>
              </a:rPr>
              <a:t> </a:t>
            </a:r>
            <a:r>
              <a:rPr lang="ru-RU" sz="2800" b="0" dirty="0" err="1">
                <a:latin typeface="Times New Roman" panose="02020603050405020304" pitchFamily="18" charset="0"/>
                <a:cs typeface="Times New Roman" panose="02020603050405020304" pitchFamily="18" charset="0"/>
              </a:rPr>
              <a:t>доходів</a:t>
            </a:r>
            <a:r>
              <a:rPr lang="ru-RU" sz="2800" b="0" dirty="0">
                <a:latin typeface="Times New Roman" panose="02020603050405020304" pitchFamily="18" charset="0"/>
                <a:cs typeface="Times New Roman" panose="02020603050405020304" pitchFamily="18" charset="0"/>
              </a:rPr>
              <a:t> </a:t>
            </a:r>
            <a:r>
              <a:rPr lang="ru-RU" sz="2800" b="0" dirty="0" err="1">
                <a:latin typeface="Times New Roman" panose="02020603050405020304" pitchFamily="18" charset="0"/>
                <a:cs typeface="Times New Roman" panose="02020603050405020304" pitchFamily="18" charset="0"/>
              </a:rPr>
              <a:t>гмін</a:t>
            </a:r>
            <a:r>
              <a:rPr lang="ru-RU" sz="2800" b="0" dirty="0">
                <a:latin typeface="Times New Roman" panose="02020603050405020304" pitchFamily="18" charset="0"/>
                <a:cs typeface="Times New Roman" panose="02020603050405020304" pitchFamily="18" charset="0"/>
              </a:rPr>
              <a:t>.</a:t>
            </a:r>
          </a:p>
          <a:p>
            <a:pPr marL="0" indent="0" algn="just">
              <a:lnSpc>
                <a:spcPct val="100000"/>
              </a:lnSpc>
              <a:spcBef>
                <a:spcPts val="0"/>
              </a:spcBef>
              <a:buNone/>
            </a:pPr>
            <a:r>
              <a:rPr lang="ru-RU" sz="2800" b="0" dirty="0" err="1">
                <a:latin typeface="Times New Roman" panose="02020603050405020304" pitchFamily="18" charset="0"/>
                <a:cs typeface="Times New Roman" panose="02020603050405020304" pitchFamily="18" charset="0"/>
              </a:rPr>
              <a:t>Повіт</a:t>
            </a:r>
            <a:r>
              <a:rPr lang="ru-RU" sz="2800" b="0" dirty="0">
                <a:latin typeface="Times New Roman" panose="02020603050405020304" pitchFamily="18" charset="0"/>
                <a:cs typeface="Times New Roman" panose="02020603050405020304" pitchFamily="18" charset="0"/>
              </a:rPr>
              <a:t> не </a:t>
            </a:r>
            <a:r>
              <a:rPr lang="ru-RU" sz="2800" b="0" dirty="0" err="1">
                <a:latin typeface="Times New Roman" panose="02020603050405020304" pitchFamily="18" charset="0"/>
                <a:cs typeface="Times New Roman" panose="02020603050405020304" pitchFamily="18" charset="0"/>
              </a:rPr>
              <a:t>здійснює</a:t>
            </a:r>
            <a:r>
              <a:rPr lang="ru-RU" sz="2800" b="0" dirty="0">
                <a:latin typeface="Times New Roman" panose="02020603050405020304" pitchFamily="18" charset="0"/>
                <a:cs typeface="Times New Roman" panose="02020603050405020304" pitchFamily="18" charset="0"/>
              </a:rPr>
              <a:t> </a:t>
            </a:r>
            <a:r>
              <a:rPr lang="ru-RU" sz="2800" b="0" dirty="0" err="1">
                <a:latin typeface="Times New Roman" panose="02020603050405020304" pitchFamily="18" charset="0"/>
                <a:cs typeface="Times New Roman" panose="02020603050405020304" pitchFamily="18" charset="0"/>
              </a:rPr>
              <a:t>нагляд</a:t>
            </a:r>
            <a:r>
              <a:rPr lang="ru-RU" sz="2800" b="0" dirty="0">
                <a:latin typeface="Times New Roman" panose="02020603050405020304" pitchFamily="18" charset="0"/>
                <a:cs typeface="Times New Roman" panose="02020603050405020304" pitchFamily="18" charset="0"/>
              </a:rPr>
              <a:t> за </a:t>
            </a:r>
            <a:r>
              <a:rPr lang="ru-RU" sz="2800" b="0" dirty="0" err="1">
                <a:latin typeface="Times New Roman" panose="02020603050405020304" pitchFamily="18" charset="0"/>
                <a:cs typeface="Times New Roman" panose="02020603050405020304" pitchFamily="18" charset="0"/>
              </a:rPr>
              <a:t>діяльністю</a:t>
            </a:r>
            <a:r>
              <a:rPr lang="ru-RU" sz="2800" b="0" dirty="0">
                <a:latin typeface="Times New Roman" panose="02020603050405020304" pitchFamily="18" charset="0"/>
                <a:cs typeface="Times New Roman" panose="02020603050405020304" pitchFamily="18" charset="0"/>
              </a:rPr>
              <a:t> </a:t>
            </a:r>
            <a:r>
              <a:rPr lang="ru-RU" sz="2800" b="0" dirty="0" err="1">
                <a:latin typeface="Times New Roman" panose="02020603050405020304" pitchFamily="18" charset="0"/>
                <a:cs typeface="Times New Roman" panose="02020603050405020304" pitchFamily="18" charset="0"/>
              </a:rPr>
              <a:t>гмін</a:t>
            </a:r>
            <a:r>
              <a:rPr lang="ru-RU" sz="2800" b="0" dirty="0">
                <a:latin typeface="Times New Roman" panose="02020603050405020304" pitchFamily="18" charset="0"/>
                <a:cs typeface="Times New Roman" panose="02020603050405020304" pitchFamily="18" charset="0"/>
              </a:rPr>
              <a:t>, не </a:t>
            </a:r>
            <a:r>
              <a:rPr lang="ru-RU" sz="2800" b="0" dirty="0" err="1">
                <a:latin typeface="Times New Roman" panose="02020603050405020304" pitchFamily="18" charset="0"/>
                <a:cs typeface="Times New Roman" panose="02020603050405020304" pitchFamily="18" charset="0"/>
              </a:rPr>
              <a:t>може</a:t>
            </a:r>
            <a:r>
              <a:rPr lang="ru-RU" sz="2800" b="0" dirty="0">
                <a:latin typeface="Times New Roman" panose="02020603050405020304" pitchFamily="18" charset="0"/>
                <a:cs typeface="Times New Roman" panose="02020603050405020304" pitchFamily="18" charset="0"/>
              </a:rPr>
              <a:t> </a:t>
            </a:r>
            <a:r>
              <a:rPr lang="ru-RU" sz="2800" b="0" dirty="0" err="1">
                <a:latin typeface="Times New Roman" panose="02020603050405020304" pitchFamily="18" charset="0"/>
                <a:cs typeface="Times New Roman" panose="02020603050405020304" pitchFamily="18" charset="0"/>
              </a:rPr>
              <a:t>відбирати</a:t>
            </a:r>
            <a:r>
              <a:rPr lang="ru-RU" sz="2800" b="0" dirty="0">
                <a:latin typeface="Times New Roman" panose="02020603050405020304" pitchFamily="18" charset="0"/>
                <a:cs typeface="Times New Roman" panose="02020603050405020304" pitchFamily="18" charset="0"/>
              </a:rPr>
              <a:t> </a:t>
            </a:r>
            <a:r>
              <a:rPr lang="ru-RU" sz="2800" b="0" dirty="0" err="1">
                <a:latin typeface="Times New Roman" panose="02020603050405020304" pitchFamily="18" charset="0"/>
                <a:cs typeface="Times New Roman" panose="02020603050405020304" pitchFamily="18" charset="0"/>
              </a:rPr>
              <a:t>їх</a:t>
            </a:r>
            <a:r>
              <a:rPr lang="ru-RU" sz="2800" b="0" dirty="0">
                <a:latin typeface="Times New Roman" panose="02020603050405020304" pitchFamily="18" charset="0"/>
                <a:cs typeface="Times New Roman" panose="02020603050405020304" pitchFamily="18" charset="0"/>
              </a:rPr>
              <a:t> права і </a:t>
            </a:r>
            <a:r>
              <a:rPr lang="ru-RU" sz="2800" b="0" dirty="0" err="1">
                <a:latin typeface="Times New Roman" panose="02020603050405020304" pitchFamily="18" charset="0"/>
                <a:cs typeface="Times New Roman" panose="02020603050405020304" pitchFamily="18" charset="0"/>
              </a:rPr>
              <a:t>втручатися</a:t>
            </a:r>
            <a:r>
              <a:rPr lang="ru-RU" sz="2800" b="0" dirty="0">
                <a:latin typeface="Times New Roman" panose="02020603050405020304" pitchFamily="18" charset="0"/>
                <a:cs typeface="Times New Roman" panose="02020603050405020304" pitchFamily="18" charset="0"/>
              </a:rPr>
              <a:t> в </a:t>
            </a:r>
            <a:r>
              <a:rPr lang="ru-RU" sz="2800" b="0" dirty="0" err="1">
                <a:latin typeface="Times New Roman" panose="02020603050405020304" pitchFamily="18" charset="0"/>
                <a:cs typeface="Times New Roman" panose="02020603050405020304" pitchFamily="18" charset="0"/>
              </a:rPr>
              <a:t>їх</a:t>
            </a:r>
            <a:r>
              <a:rPr lang="ru-RU" sz="2800" b="0" dirty="0">
                <a:latin typeface="Times New Roman" panose="02020603050405020304" pitchFamily="18" charset="0"/>
                <a:cs typeface="Times New Roman" panose="02020603050405020304" pitchFamily="18" charset="0"/>
              </a:rPr>
              <a:t> </a:t>
            </a:r>
            <a:r>
              <a:rPr lang="ru-RU" sz="2800" b="0" dirty="0" err="1">
                <a:latin typeface="Times New Roman" panose="02020603050405020304" pitchFamily="18" charset="0"/>
                <a:cs typeface="Times New Roman" panose="02020603050405020304" pitchFamily="18" charset="0"/>
              </a:rPr>
              <a:t>фінансове</a:t>
            </a:r>
            <a:r>
              <a:rPr lang="ru-RU" sz="2800" b="0" dirty="0">
                <a:latin typeface="Times New Roman" panose="02020603050405020304" pitchFamily="18" charset="0"/>
                <a:cs typeface="Times New Roman" panose="02020603050405020304" pitchFamily="18" charset="0"/>
              </a:rPr>
              <a:t> </a:t>
            </a:r>
            <a:r>
              <a:rPr lang="ru-RU" sz="2800" b="0" dirty="0" err="1">
                <a:latin typeface="Times New Roman" panose="02020603050405020304" pitchFamily="18" charset="0"/>
                <a:cs typeface="Times New Roman" panose="02020603050405020304" pitchFamily="18" charset="0"/>
              </a:rPr>
              <a:t>управління</a:t>
            </a:r>
            <a:r>
              <a:rPr lang="ru-RU" sz="2800" b="0" dirty="0">
                <a:latin typeface="Times New Roman" panose="02020603050405020304" pitchFamily="18" charset="0"/>
                <a:cs typeface="Times New Roman" panose="02020603050405020304" pitchFamily="18" charset="0"/>
              </a:rPr>
              <a:t>. </a:t>
            </a:r>
            <a:r>
              <a:rPr lang="ru-RU" sz="2800" b="0" dirty="0" err="1">
                <a:latin typeface="Times New Roman" panose="02020603050405020304" pitchFamily="18" charset="0"/>
                <a:cs typeface="Times New Roman" panose="02020603050405020304" pitchFamily="18" charset="0"/>
              </a:rPr>
              <a:t>Фінансово</a:t>
            </a:r>
            <a:r>
              <a:rPr lang="ru-RU" sz="2800" b="0" dirty="0">
                <a:latin typeface="Times New Roman" panose="02020603050405020304" pitchFamily="18" charset="0"/>
                <a:cs typeface="Times New Roman" panose="02020603050405020304" pitchFamily="18" charset="0"/>
              </a:rPr>
              <a:t> </a:t>
            </a:r>
            <a:r>
              <a:rPr lang="ru-RU" sz="2800" b="0" dirty="0" err="1">
                <a:latin typeface="Times New Roman" panose="02020603050405020304" pitchFamily="18" charset="0"/>
                <a:cs typeface="Times New Roman" panose="02020603050405020304" pitchFamily="18" charset="0"/>
              </a:rPr>
              <a:t>автономний</a:t>
            </a:r>
            <a:r>
              <a:rPr lang="ru-RU" sz="2800" b="0" dirty="0">
                <a:latin typeface="Times New Roman" panose="02020603050405020304" pitchFamily="18" charset="0"/>
                <a:cs typeface="Times New Roman" panose="02020603050405020304" pitchFamily="18" charset="0"/>
              </a:rPr>
              <a:t> </a:t>
            </a:r>
            <a:r>
              <a:rPr lang="ru-RU" sz="2800" b="0" dirty="0" err="1">
                <a:latin typeface="Times New Roman" panose="02020603050405020304" pitchFamily="18" charset="0"/>
                <a:cs typeface="Times New Roman" panose="02020603050405020304" pitchFamily="18" charset="0"/>
              </a:rPr>
              <a:t>повіт</a:t>
            </a:r>
            <a:r>
              <a:rPr lang="ru-RU" sz="2800" b="0" dirty="0">
                <a:latin typeface="Times New Roman" panose="02020603050405020304" pitchFamily="18" charset="0"/>
                <a:cs typeface="Times New Roman" panose="02020603050405020304" pitchFamily="18" charset="0"/>
              </a:rPr>
              <a:t> </a:t>
            </a:r>
            <a:r>
              <a:rPr lang="ru-RU" sz="2800" b="0" dirty="0" err="1">
                <a:latin typeface="Times New Roman" panose="02020603050405020304" pitchFamily="18" charset="0"/>
                <a:cs typeface="Times New Roman" panose="02020603050405020304" pitchFamily="18" charset="0"/>
              </a:rPr>
              <a:t>може</a:t>
            </a:r>
            <a:r>
              <a:rPr lang="ru-RU" sz="2800" b="0" dirty="0">
                <a:latin typeface="Times New Roman" panose="02020603050405020304" pitchFamily="18" charset="0"/>
                <a:cs typeface="Times New Roman" panose="02020603050405020304" pitchFamily="18" charset="0"/>
              </a:rPr>
              <a:t> </a:t>
            </a:r>
            <a:r>
              <a:rPr lang="ru-RU" sz="2800" b="0" dirty="0" err="1">
                <a:latin typeface="Times New Roman" panose="02020603050405020304" pitchFamily="18" charset="0"/>
                <a:cs typeface="Times New Roman" panose="02020603050405020304" pitchFamily="18" charset="0"/>
              </a:rPr>
              <a:t>проводити</a:t>
            </a:r>
            <a:r>
              <a:rPr lang="ru-RU" sz="2800" b="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власну</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бюджетну</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політику</a:t>
            </a:r>
            <a:r>
              <a:rPr lang="ru-RU" sz="2800" b="0" dirty="0">
                <a:latin typeface="Times New Roman" panose="02020603050405020304" pitchFamily="18" charset="0"/>
                <a:cs typeface="Times New Roman" panose="02020603050405020304" pitchFamily="18" charset="0"/>
              </a:rPr>
              <a:t>.</a:t>
            </a:r>
          </a:p>
          <a:p>
            <a:pPr marL="0" indent="0" algn="just">
              <a:lnSpc>
                <a:spcPct val="100000"/>
              </a:lnSpc>
              <a:spcBef>
                <a:spcPts val="0"/>
              </a:spcBef>
              <a:buNone/>
            </a:pPr>
            <a:r>
              <a:rPr lang="ru-RU" sz="2800" dirty="0">
                <a:latin typeface="Times New Roman" panose="02020603050405020304" pitchFamily="18" charset="0"/>
                <a:cs typeface="Times New Roman" panose="02020603050405020304" pitchFamily="18" charset="0"/>
              </a:rPr>
              <a:t>Рада </a:t>
            </a:r>
            <a:r>
              <a:rPr lang="ru-RU" sz="2800" dirty="0" err="1">
                <a:latin typeface="Times New Roman" panose="02020603050405020304" pitchFamily="18" charset="0"/>
                <a:cs typeface="Times New Roman" panose="02020603050405020304" pitchFamily="18" charset="0"/>
              </a:rPr>
              <a:t>повіту</a:t>
            </a:r>
            <a:r>
              <a:rPr lang="ru-RU" sz="2800" dirty="0">
                <a:latin typeface="Times New Roman" panose="02020603050405020304" pitchFamily="18" charset="0"/>
                <a:cs typeface="Times New Roman" panose="02020603050405020304" pitchFamily="18" charset="0"/>
              </a:rPr>
              <a:t> </a:t>
            </a:r>
            <a:r>
              <a:rPr lang="ru-RU" sz="2800" b="0" dirty="0" err="1">
                <a:latin typeface="Times New Roman" panose="02020603050405020304" pitchFamily="18" charset="0"/>
                <a:cs typeface="Times New Roman" panose="02020603050405020304" pitchFamily="18" charset="0"/>
              </a:rPr>
              <a:t>обирається</a:t>
            </a:r>
            <a:r>
              <a:rPr lang="ru-RU" sz="2800" b="0" dirty="0">
                <a:latin typeface="Times New Roman" panose="02020603050405020304" pitchFamily="18" charset="0"/>
                <a:cs typeface="Times New Roman" panose="02020603050405020304" pitchFamily="18" charset="0"/>
              </a:rPr>
              <a:t> на </a:t>
            </a:r>
            <a:r>
              <a:rPr lang="ru-RU" sz="2800" b="0" dirty="0" err="1">
                <a:latin typeface="Times New Roman" panose="02020603050405020304" pitchFamily="18" charset="0"/>
                <a:cs typeface="Times New Roman" panose="02020603050405020304" pitchFamily="18" charset="0"/>
              </a:rPr>
              <a:t>виборах</a:t>
            </a:r>
            <a:r>
              <a:rPr lang="ru-RU" sz="2800" b="0" dirty="0">
                <a:latin typeface="Times New Roman" panose="02020603050405020304" pitchFamily="18" charset="0"/>
                <a:cs typeface="Times New Roman" panose="02020603050405020304" pitchFamily="18" charset="0"/>
              </a:rPr>
              <a:t> </a:t>
            </a:r>
            <a:r>
              <a:rPr lang="ru-RU" sz="2800" b="0" dirty="0" err="1">
                <a:latin typeface="Times New Roman" panose="02020603050405020304" pitchFamily="18" charset="0"/>
                <a:cs typeface="Times New Roman" panose="02020603050405020304" pitchFamily="18" charset="0"/>
              </a:rPr>
              <a:t>самоврядування</a:t>
            </a:r>
            <a:r>
              <a:rPr lang="ru-RU" sz="2800" b="0" dirty="0">
                <a:latin typeface="Times New Roman" panose="02020603050405020304" pitchFamily="18" charset="0"/>
                <a:cs typeface="Times New Roman" panose="02020603050405020304" pitchFamily="18" charset="0"/>
              </a:rPr>
              <a:t>.</a:t>
            </a:r>
          </a:p>
          <a:p>
            <a:pPr marL="0" indent="0" algn="just">
              <a:lnSpc>
                <a:spcPct val="100000"/>
              </a:lnSpc>
              <a:spcBef>
                <a:spcPts val="0"/>
              </a:spcBef>
              <a:buNone/>
            </a:pPr>
            <a:r>
              <a:rPr lang="ru-RU" sz="2800" b="0" dirty="0" err="1">
                <a:latin typeface="Times New Roman" panose="02020603050405020304" pitchFamily="18" charset="0"/>
                <a:cs typeface="Times New Roman" panose="02020603050405020304" pitchFamily="18" charset="0"/>
              </a:rPr>
              <a:t>Повіти</a:t>
            </a:r>
            <a:r>
              <a:rPr lang="ru-RU" sz="2800" b="0" dirty="0">
                <a:latin typeface="Times New Roman" panose="02020603050405020304" pitchFamily="18" charset="0"/>
                <a:cs typeface="Times New Roman" panose="02020603050405020304" pitchFamily="18" charset="0"/>
              </a:rPr>
              <a:t> </a:t>
            </a:r>
            <a:r>
              <a:rPr lang="ru-RU" sz="2800" b="0" dirty="0" err="1">
                <a:latin typeface="Times New Roman" panose="02020603050405020304" pitchFamily="18" charset="0"/>
                <a:cs typeface="Times New Roman" panose="02020603050405020304" pitchFamily="18" charset="0"/>
              </a:rPr>
              <a:t>робляться</a:t>
            </a:r>
            <a:r>
              <a:rPr lang="ru-RU" sz="2800" b="0" dirty="0">
                <a:latin typeface="Times New Roman" panose="02020603050405020304" pitchFamily="18" charset="0"/>
                <a:cs typeface="Times New Roman" panose="02020603050405020304" pitchFamily="18" charset="0"/>
              </a:rPr>
              <a:t> </a:t>
            </a:r>
            <a:r>
              <a:rPr lang="ru-RU" sz="2800" b="0" dirty="0" err="1">
                <a:latin typeface="Times New Roman" panose="02020603050405020304" pitchFamily="18" charset="0"/>
                <a:cs typeface="Times New Roman" panose="02020603050405020304" pitchFamily="18" charset="0"/>
              </a:rPr>
              <a:t>настільки</a:t>
            </a:r>
            <a:r>
              <a:rPr lang="ru-RU" sz="2800" b="0" dirty="0">
                <a:latin typeface="Times New Roman" panose="02020603050405020304" pitchFamily="18" charset="0"/>
                <a:cs typeface="Times New Roman" panose="02020603050405020304" pitchFamily="18" charset="0"/>
              </a:rPr>
              <a:t> </a:t>
            </a:r>
            <a:r>
              <a:rPr lang="ru-RU" sz="2800" b="0" dirty="0" err="1">
                <a:latin typeface="Times New Roman" panose="02020603050405020304" pitchFamily="18" charset="0"/>
                <a:cs typeface="Times New Roman" panose="02020603050405020304" pitchFamily="18" charset="0"/>
              </a:rPr>
              <a:t>малими</a:t>
            </a:r>
            <a:r>
              <a:rPr lang="ru-RU" sz="2800" b="0" dirty="0">
                <a:latin typeface="Times New Roman" panose="02020603050405020304" pitchFamily="18" charset="0"/>
                <a:cs typeface="Times New Roman" panose="02020603050405020304" pitchFamily="18" charset="0"/>
              </a:rPr>
              <a:t>, </a:t>
            </a:r>
            <a:r>
              <a:rPr lang="ru-RU" sz="2800" b="0" dirty="0" err="1">
                <a:latin typeface="Times New Roman" panose="02020603050405020304" pitchFamily="18" charset="0"/>
                <a:cs typeface="Times New Roman" panose="02020603050405020304" pitchFamily="18" charset="0"/>
              </a:rPr>
              <a:t>що</a:t>
            </a:r>
            <a:r>
              <a:rPr lang="ru-RU" sz="2800" b="0" dirty="0">
                <a:latin typeface="Times New Roman" panose="02020603050405020304" pitchFamily="18" charset="0"/>
                <a:cs typeface="Times New Roman" panose="02020603050405020304" pitchFamily="18" charset="0"/>
              </a:rPr>
              <a:t> б вся </a:t>
            </a:r>
            <a:r>
              <a:rPr lang="ru-RU" sz="2800" b="0" dirty="0" err="1">
                <a:latin typeface="Times New Roman" panose="02020603050405020304" pitchFamily="18" charset="0"/>
                <a:cs typeface="Times New Roman" panose="02020603050405020304" pitchFamily="18" charset="0"/>
              </a:rPr>
              <a:t>їхня</a:t>
            </a:r>
            <a:r>
              <a:rPr lang="ru-RU" sz="2800" b="0" dirty="0">
                <a:latin typeface="Times New Roman" panose="02020603050405020304" pitchFamily="18" charset="0"/>
                <a:cs typeface="Times New Roman" panose="02020603050405020304" pitchFamily="18" charset="0"/>
              </a:rPr>
              <a:t> </a:t>
            </a:r>
            <a:r>
              <a:rPr lang="ru-RU" sz="2800" b="0" dirty="0" err="1">
                <a:latin typeface="Times New Roman" panose="02020603050405020304" pitchFamily="18" charset="0"/>
                <a:cs typeface="Times New Roman" panose="02020603050405020304" pitchFamily="18" charset="0"/>
              </a:rPr>
              <a:t>діяльність</a:t>
            </a:r>
            <a:r>
              <a:rPr lang="ru-RU" sz="2800" b="0" dirty="0">
                <a:latin typeface="Times New Roman" panose="02020603050405020304" pitchFamily="18" charset="0"/>
                <a:cs typeface="Times New Roman" panose="02020603050405020304" pitchFamily="18" charset="0"/>
              </a:rPr>
              <a:t> могла </a:t>
            </a:r>
            <a:r>
              <a:rPr lang="ru-RU" sz="2800" b="0" dirty="0" err="1">
                <a:latin typeface="Times New Roman" panose="02020603050405020304" pitchFamily="18" charset="0"/>
                <a:cs typeface="Times New Roman" panose="02020603050405020304" pitchFamily="18" charset="0"/>
              </a:rPr>
              <a:t>знаходитися</a:t>
            </a:r>
            <a:r>
              <a:rPr lang="ru-RU" sz="2800" b="0" dirty="0">
                <a:latin typeface="Times New Roman" panose="02020603050405020304" pitchFamily="18" charset="0"/>
                <a:cs typeface="Times New Roman" panose="02020603050405020304" pitchFamily="18" charset="0"/>
              </a:rPr>
              <a:t> </a:t>
            </a:r>
            <a:r>
              <a:rPr lang="ru-RU" sz="2800" b="0" dirty="0" err="1">
                <a:latin typeface="Times New Roman" panose="02020603050405020304" pitchFamily="18" charset="0"/>
                <a:cs typeface="Times New Roman" panose="02020603050405020304" pitchFamily="18" charset="0"/>
              </a:rPr>
              <a:t>під</a:t>
            </a:r>
            <a:r>
              <a:rPr lang="ru-RU" sz="2800" b="0" dirty="0">
                <a:latin typeface="Times New Roman" panose="02020603050405020304" pitchFamily="18" charset="0"/>
                <a:cs typeface="Times New Roman" panose="02020603050405020304" pitchFamily="18" charset="0"/>
              </a:rPr>
              <a:t> контролем </a:t>
            </a:r>
            <a:r>
              <a:rPr lang="ru-RU" sz="2800" b="0" dirty="0" err="1">
                <a:latin typeface="Times New Roman" panose="02020603050405020304" pitchFamily="18" charset="0"/>
                <a:cs typeface="Times New Roman" panose="02020603050405020304" pitchFamily="18" charset="0"/>
              </a:rPr>
              <a:t>виборців</a:t>
            </a:r>
            <a:r>
              <a:rPr lang="ru-RU" sz="2800" b="0" dirty="0">
                <a:latin typeface="Times New Roman" panose="02020603050405020304" pitchFamily="18" charset="0"/>
                <a:cs typeface="Times New Roman" panose="02020603050405020304" pitchFamily="18" charset="0"/>
              </a:rPr>
              <a:t>. Начальником ради </a:t>
            </a:r>
            <a:r>
              <a:rPr lang="ru-RU" sz="2800" b="0" dirty="0" err="1">
                <a:latin typeface="Times New Roman" panose="02020603050405020304" pitchFamily="18" charset="0"/>
                <a:cs typeface="Times New Roman" panose="02020603050405020304" pitchFamily="18" charset="0"/>
              </a:rPr>
              <a:t>управління</a:t>
            </a:r>
            <a:r>
              <a:rPr lang="ru-RU" sz="2800" b="0" dirty="0">
                <a:latin typeface="Times New Roman" panose="02020603050405020304" pitchFamily="18" charset="0"/>
                <a:cs typeface="Times New Roman" panose="02020603050405020304" pitchFamily="18" charset="0"/>
              </a:rPr>
              <a:t> є </a:t>
            </a:r>
            <a:r>
              <a:rPr lang="ru-RU" sz="2800" dirty="0">
                <a:latin typeface="Times New Roman" panose="02020603050405020304" pitchFamily="18" charset="0"/>
                <a:cs typeface="Times New Roman" panose="02020603050405020304" pitchFamily="18" charset="0"/>
              </a:rPr>
              <a:t>староста</a:t>
            </a:r>
          </a:p>
        </p:txBody>
      </p:sp>
    </p:spTree>
    <p:extLst>
      <p:ext uri="{BB962C8B-B14F-4D97-AF65-F5344CB8AC3E}">
        <p14:creationId xmlns:p14="http://schemas.microsoft.com/office/powerpoint/2010/main" val="27542209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тексту 2"/>
          <p:cNvSpPr>
            <a:spLocks noGrp="1"/>
          </p:cNvSpPr>
          <p:nvPr>
            <p:ph type="body" sz="quarter" idx="10"/>
          </p:nvPr>
        </p:nvSpPr>
        <p:spPr>
          <a:xfrm>
            <a:off x="536084" y="466532"/>
            <a:ext cx="11110589" cy="3336310"/>
          </a:xfrm>
        </p:spPr>
        <p:txBody>
          <a:bodyPr/>
          <a:lstStyle/>
          <a:p>
            <a:pPr marL="0" indent="0" algn="just">
              <a:lnSpc>
                <a:spcPct val="100000"/>
              </a:lnSpc>
              <a:spcBef>
                <a:spcPts val="0"/>
              </a:spcBef>
              <a:buNone/>
            </a:pPr>
            <a:r>
              <a:rPr lang="ru-RU" sz="2400" dirty="0" err="1">
                <a:latin typeface="Times New Roman" panose="02020603050405020304" pitchFamily="18" charset="0"/>
                <a:cs typeface="Times New Roman" panose="02020603050405020304" pitchFamily="18" charset="0"/>
              </a:rPr>
              <a:t>Воєводство</a:t>
            </a:r>
            <a:endParaRPr lang="ru-RU" sz="2400" dirty="0">
              <a:latin typeface="Times New Roman" panose="02020603050405020304" pitchFamily="18" charset="0"/>
              <a:cs typeface="Times New Roman" panose="02020603050405020304" pitchFamily="18" charset="0"/>
            </a:endParaRPr>
          </a:p>
          <a:p>
            <a:pPr marL="0" indent="0" algn="just">
              <a:lnSpc>
                <a:spcPct val="100000"/>
              </a:lnSpc>
              <a:spcBef>
                <a:spcPts val="0"/>
              </a:spcBef>
              <a:buNone/>
            </a:pPr>
            <a:r>
              <a:rPr lang="ru-RU" sz="2400" b="0" dirty="0" err="1">
                <a:latin typeface="Times New Roman" panose="02020603050405020304" pitchFamily="18" charset="0"/>
                <a:cs typeface="Times New Roman" panose="02020603050405020304" pitchFamily="18" charset="0"/>
              </a:rPr>
              <a:t>Воєводське</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самоврядування</a:t>
            </a:r>
            <a:r>
              <a:rPr lang="ru-RU" sz="2400" b="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визначає</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політику</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регіону</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Тобто</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займається</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питаннями</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які</a:t>
            </a:r>
            <a:r>
              <a:rPr lang="ru-RU" sz="2400" b="0" dirty="0">
                <a:latin typeface="Times New Roman" panose="02020603050405020304" pitchFamily="18" charset="0"/>
                <a:cs typeface="Times New Roman" panose="02020603050405020304" pitchFamily="18" charset="0"/>
              </a:rPr>
              <a:t> не </a:t>
            </a:r>
            <a:r>
              <a:rPr lang="ru-RU" sz="2400" b="0" dirty="0" err="1">
                <a:latin typeface="Times New Roman" panose="02020603050405020304" pitchFamily="18" charset="0"/>
                <a:cs typeface="Times New Roman" panose="02020603050405020304" pitchFamily="18" charset="0"/>
              </a:rPr>
              <a:t>можуть</a:t>
            </a:r>
            <a:r>
              <a:rPr lang="ru-RU" sz="2400" b="0" dirty="0">
                <a:latin typeface="Times New Roman" panose="02020603050405020304" pitchFamily="18" charset="0"/>
                <a:cs typeface="Times New Roman" panose="02020603050405020304" pitchFamily="18" charset="0"/>
              </a:rPr>
              <a:t> бути </a:t>
            </a:r>
            <a:r>
              <a:rPr lang="ru-RU" sz="2400" b="0" dirty="0" err="1">
                <a:latin typeface="Times New Roman" panose="02020603050405020304" pitchFamily="18" charset="0"/>
                <a:cs typeface="Times New Roman" panose="02020603050405020304" pitchFamily="18" charset="0"/>
              </a:rPr>
              <a:t>вирішені</a:t>
            </a:r>
            <a:r>
              <a:rPr lang="ru-RU" sz="2400" b="0" dirty="0">
                <a:latin typeface="Times New Roman" panose="02020603050405020304" pitchFamily="18" charset="0"/>
                <a:cs typeface="Times New Roman" panose="02020603050405020304" pitchFamily="18" charset="0"/>
              </a:rPr>
              <a:t> на </a:t>
            </a:r>
            <a:r>
              <a:rPr lang="ru-RU" sz="2400" b="0" dirty="0" err="1">
                <a:latin typeface="Times New Roman" panose="02020603050405020304" pitchFamily="18" charset="0"/>
                <a:cs typeface="Times New Roman" panose="02020603050405020304" pitchFamily="18" charset="0"/>
              </a:rPr>
              <a:t>рівні</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повіту</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Це</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насамперед</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рівномірний</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розвиток</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економіки</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господарства</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використання</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нововведень</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регіональних</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ринків</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раціональна</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освітня</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політика</a:t>
            </a:r>
            <a:r>
              <a:rPr lang="ru-RU" sz="2400" b="0" dirty="0">
                <a:latin typeface="Times New Roman" panose="02020603050405020304" pitchFamily="18" charset="0"/>
                <a:cs typeface="Times New Roman" panose="02020603050405020304" pitchFamily="18" charset="0"/>
              </a:rPr>
              <a:t> до </a:t>
            </a:r>
            <a:r>
              <a:rPr lang="ru-RU" sz="2400" b="0" dirty="0" err="1">
                <a:latin typeface="Times New Roman" panose="02020603050405020304" pitchFamily="18" charset="0"/>
                <a:cs typeface="Times New Roman" panose="02020603050405020304" pitchFamily="18" charset="0"/>
              </a:rPr>
              <a:t>рівня</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університету</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створення</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привабливих</a:t>
            </a:r>
            <a:r>
              <a:rPr lang="ru-RU" sz="2400" b="0" dirty="0">
                <a:latin typeface="Times New Roman" panose="02020603050405020304" pitchFamily="18" charset="0"/>
                <a:cs typeface="Times New Roman" panose="02020603050405020304" pitchFamily="18" charset="0"/>
              </a:rPr>
              <a:t> умов для </a:t>
            </a:r>
            <a:r>
              <a:rPr lang="ru-RU" sz="2400" b="0" dirty="0" err="1">
                <a:latin typeface="Times New Roman" panose="02020603050405020304" pitchFamily="18" charset="0"/>
                <a:cs typeface="Times New Roman" panose="02020603050405020304" pitchFamily="18" charset="0"/>
              </a:rPr>
              <a:t>інвесторів</a:t>
            </a:r>
            <a:r>
              <a:rPr lang="ru-RU" sz="2400" b="0" dirty="0">
                <a:latin typeface="Times New Roman" panose="02020603050405020304" pitchFamily="18" charset="0"/>
                <a:cs typeface="Times New Roman" panose="02020603050405020304" pitchFamily="18" charset="0"/>
              </a:rPr>
              <a:t> (особливо </a:t>
            </a:r>
            <a:r>
              <a:rPr lang="ru-RU" sz="2400" b="0" dirty="0" err="1">
                <a:latin typeface="Times New Roman" panose="02020603050405020304" pitchFamily="18" charset="0"/>
                <a:cs typeface="Times New Roman" panose="02020603050405020304" pitchFamily="18" charset="0"/>
              </a:rPr>
              <a:t>враховуючи</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вступ</a:t>
            </a:r>
            <a:r>
              <a:rPr lang="ru-RU" sz="2400" b="0" dirty="0">
                <a:latin typeface="Times New Roman" panose="02020603050405020304" pitchFamily="18" charset="0"/>
                <a:cs typeface="Times New Roman" panose="02020603050405020304" pitchFamily="18" charset="0"/>
              </a:rPr>
              <a:t> у </a:t>
            </a:r>
            <a:r>
              <a:rPr lang="ru-RU" sz="2400" b="0" dirty="0" err="1">
                <a:latin typeface="Times New Roman" panose="02020603050405020304" pitchFamily="18" charset="0"/>
                <a:cs typeface="Times New Roman" panose="02020603050405020304" pitchFamily="18" charset="0"/>
              </a:rPr>
              <a:t>перспективі</a:t>
            </a:r>
            <a:r>
              <a:rPr lang="ru-RU" sz="2400" b="0" dirty="0">
                <a:latin typeface="Times New Roman" panose="02020603050405020304" pitchFamily="18" charset="0"/>
                <a:cs typeface="Times New Roman" panose="02020603050405020304" pitchFamily="18" charset="0"/>
              </a:rPr>
              <a:t> до </a:t>
            </a:r>
            <a:r>
              <a:rPr lang="ru-RU" sz="2400" b="0" dirty="0" err="1">
                <a:latin typeface="Times New Roman" panose="02020603050405020304" pitchFamily="18" charset="0"/>
                <a:cs typeface="Times New Roman" panose="02020603050405020304" pitchFamily="18" charset="0"/>
              </a:rPr>
              <a:t>Європейського</a:t>
            </a:r>
            <a:r>
              <a:rPr lang="ru-RU" sz="2400" b="0" dirty="0">
                <a:latin typeface="Times New Roman" panose="02020603050405020304" pitchFamily="18" charset="0"/>
                <a:cs typeface="Times New Roman" panose="02020603050405020304" pitchFamily="18" charset="0"/>
              </a:rPr>
              <a:t> Союзу).</a:t>
            </a:r>
          </a:p>
          <a:p>
            <a:pPr marL="0" indent="0" algn="just">
              <a:lnSpc>
                <a:spcPct val="100000"/>
              </a:lnSpc>
              <a:spcBef>
                <a:spcPts val="0"/>
              </a:spcBef>
              <a:buNone/>
            </a:pPr>
            <a:r>
              <a:rPr lang="ru-RU" sz="2400" b="0" dirty="0" err="1">
                <a:latin typeface="Times New Roman" panose="02020603050405020304" pitchFamily="18" charset="0"/>
                <a:cs typeface="Times New Roman" panose="02020603050405020304" pitchFamily="18" charset="0"/>
              </a:rPr>
              <a:t>Головним</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показником</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діяльності</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воєводства</a:t>
            </a:r>
            <a:r>
              <a:rPr lang="ru-RU" sz="2400" b="0" dirty="0">
                <a:latin typeface="Times New Roman" panose="02020603050405020304" pitchFamily="18" charset="0"/>
                <a:cs typeface="Times New Roman" panose="02020603050405020304" pitchFamily="18" charset="0"/>
              </a:rPr>
              <a:t> є </a:t>
            </a:r>
            <a:r>
              <a:rPr lang="ru-RU" sz="2400" b="0" dirty="0" err="1">
                <a:latin typeface="Times New Roman" panose="02020603050405020304" pitchFamily="18" charset="0"/>
                <a:cs typeface="Times New Roman" panose="02020603050405020304" pitchFamily="18" charset="0"/>
              </a:rPr>
              <a:t>ефективність</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управління</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найкраще</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використання</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регіонального</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потенціалу</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Нові</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воєводства</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повинні</a:t>
            </a:r>
            <a:r>
              <a:rPr lang="ru-RU" sz="2400" b="0" dirty="0">
                <a:latin typeface="Times New Roman" panose="02020603050405020304" pitchFamily="18" charset="0"/>
                <a:cs typeface="Times New Roman" panose="02020603050405020304" pitchFamily="18" charset="0"/>
              </a:rPr>
              <a:t> бути </a:t>
            </a:r>
            <a:r>
              <a:rPr lang="ru-RU" sz="2400" b="0" dirty="0" err="1">
                <a:latin typeface="Times New Roman" panose="02020603050405020304" pitchFamily="18" charset="0"/>
                <a:cs typeface="Times New Roman" panose="02020603050405020304" pitchFamily="18" charset="0"/>
              </a:rPr>
              <a:t>якомога</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більшими</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мінімум</a:t>
            </a:r>
            <a:r>
              <a:rPr lang="ru-RU" sz="2400" b="0" dirty="0">
                <a:latin typeface="Times New Roman" panose="02020603050405020304" pitchFamily="18" charset="0"/>
                <a:cs typeface="Times New Roman" panose="02020603050405020304" pitchFamily="18" charset="0"/>
              </a:rPr>
              <a:t> - </a:t>
            </a:r>
            <a:r>
              <a:rPr lang="ru-RU" sz="2400" b="0" dirty="0" err="1">
                <a:latin typeface="Times New Roman" panose="02020603050405020304" pitchFamily="18" charset="0"/>
                <a:cs typeface="Times New Roman" panose="02020603050405020304" pitchFamily="18" charset="0"/>
              </a:rPr>
              <a:t>кілька</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мільйонів</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жителів</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володіти</a:t>
            </a:r>
            <a:r>
              <a:rPr lang="ru-RU" sz="2400" b="0" dirty="0">
                <a:latin typeface="Times New Roman" panose="02020603050405020304" pitchFamily="18" charset="0"/>
                <a:cs typeface="Times New Roman" panose="02020603050405020304" pitchFamily="18" charset="0"/>
              </a:rPr>
              <a:t> великим </a:t>
            </a:r>
            <a:r>
              <a:rPr lang="ru-RU" sz="2400" b="0" dirty="0" err="1">
                <a:latin typeface="Times New Roman" panose="02020603050405020304" pitchFamily="18" charset="0"/>
                <a:cs typeface="Times New Roman" panose="02020603050405020304" pitchFamily="18" charset="0"/>
              </a:rPr>
              <a:t>економічним</a:t>
            </a:r>
            <a:r>
              <a:rPr lang="ru-RU" sz="2400" b="0" dirty="0">
                <a:latin typeface="Times New Roman" panose="02020603050405020304" pitchFamily="18" charset="0"/>
                <a:cs typeface="Times New Roman" panose="02020603050405020304" pitchFamily="18" charset="0"/>
              </a:rPr>
              <a:t> і </a:t>
            </a:r>
            <a:r>
              <a:rPr lang="ru-RU" sz="2400" b="0" dirty="0" err="1">
                <a:latin typeface="Times New Roman" panose="02020603050405020304" pitchFamily="18" charset="0"/>
                <a:cs typeface="Times New Roman" panose="02020603050405020304" pitchFamily="18" charset="0"/>
              </a:rPr>
              <a:t>організаційним</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потенціалом</a:t>
            </a:r>
            <a:r>
              <a:rPr lang="ru-RU" sz="2400" b="0" dirty="0">
                <a:latin typeface="Times New Roman" panose="02020603050405020304" pitchFamily="18" charset="0"/>
                <a:cs typeface="Times New Roman" panose="02020603050405020304" pitchFamily="18" charset="0"/>
              </a:rPr>
              <a:t>, а </a:t>
            </a:r>
            <a:r>
              <a:rPr lang="ru-RU" sz="2400" b="0" dirty="0" err="1">
                <a:latin typeface="Times New Roman" panose="02020603050405020304" pitchFamily="18" charset="0"/>
                <a:cs typeface="Times New Roman" panose="02020603050405020304" pitchFamily="18" charset="0"/>
              </a:rPr>
              <a:t>також</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науковим</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потенціалом</a:t>
            </a:r>
            <a:r>
              <a:rPr lang="ru-RU" sz="2400" b="0" dirty="0">
                <a:latin typeface="Times New Roman" panose="02020603050405020304" pitchFamily="18" charset="0"/>
                <a:cs typeface="Times New Roman" panose="02020603050405020304" pitchFamily="18" charset="0"/>
              </a:rPr>
              <a:t>, особливо в </a:t>
            </a:r>
            <a:r>
              <a:rPr lang="ru-RU" sz="2400" b="0" dirty="0" err="1">
                <a:latin typeface="Times New Roman" panose="02020603050405020304" pitchFamily="18" charset="0"/>
                <a:cs typeface="Times New Roman" panose="02020603050405020304" pitchFamily="18" charset="0"/>
              </a:rPr>
              <a:t>питаннях</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інновацій</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вищі</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школи</a:t>
            </a:r>
            <a:r>
              <a:rPr lang="ru-RU" sz="2400" b="0" dirty="0">
                <a:latin typeface="Times New Roman" panose="02020603050405020304" pitchFamily="18" charset="0"/>
                <a:cs typeface="Times New Roman" panose="02020603050405020304" pitchFamily="18" charset="0"/>
              </a:rPr>
              <a:t> та </a:t>
            </a:r>
            <a:r>
              <a:rPr lang="ru-RU" sz="2400" b="0" dirty="0" err="1">
                <a:latin typeface="Times New Roman" panose="02020603050405020304" pitchFamily="18" charset="0"/>
                <a:cs typeface="Times New Roman" panose="02020603050405020304" pitchFamily="18" charset="0"/>
              </a:rPr>
              <a:t>науково-приклади</a:t>
            </a:r>
            <a:r>
              <a:rPr lang="ru-RU" sz="2400" b="0" dirty="0">
                <a:latin typeface="Times New Roman" panose="02020603050405020304" pitchFamily="18" charset="0"/>
                <a:cs typeface="Times New Roman" panose="02020603050405020304" pitchFamily="18" charset="0"/>
              </a:rPr>
              <a:t> і </a:t>
            </a:r>
            <a:r>
              <a:rPr lang="ru-RU" sz="2400" b="0" dirty="0" err="1">
                <a:latin typeface="Times New Roman" panose="02020603050405020304" pitchFamily="18" charset="0"/>
                <a:cs typeface="Times New Roman" panose="02020603050405020304" pitchFamily="18" charset="0"/>
              </a:rPr>
              <a:t>інститути</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володіти</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культурним</a:t>
            </a:r>
            <a:r>
              <a:rPr lang="ru-RU" sz="2400" b="0" dirty="0">
                <a:latin typeface="Times New Roman" panose="02020603050405020304" pitchFamily="18" charset="0"/>
                <a:cs typeface="Times New Roman" panose="02020603050405020304" pitchFamily="18" charset="0"/>
              </a:rPr>
              <a:t> і </a:t>
            </a:r>
            <a:r>
              <a:rPr lang="ru-RU" sz="2400" b="0" dirty="0" err="1">
                <a:latin typeface="Times New Roman" panose="02020603050405020304" pitchFamily="18" charset="0"/>
                <a:cs typeface="Times New Roman" panose="02020603050405020304" pitchFamily="18" charset="0"/>
              </a:rPr>
              <a:t>творчим</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потенціалом</a:t>
            </a:r>
            <a:r>
              <a:rPr lang="ru-RU" sz="2400" b="0" dirty="0">
                <a:latin typeface="Times New Roman" panose="02020603050405020304" pitchFamily="18" charset="0"/>
                <a:cs typeface="Times New Roman" panose="02020603050405020304" pitchFamily="18" charset="0"/>
              </a:rPr>
              <a:t>.</a:t>
            </a:r>
          </a:p>
          <a:p>
            <a:pPr marL="0" indent="0" algn="just">
              <a:lnSpc>
                <a:spcPct val="100000"/>
              </a:lnSpc>
              <a:spcBef>
                <a:spcPts val="0"/>
              </a:spcBef>
              <a:buNone/>
            </a:pPr>
            <a:r>
              <a:rPr lang="ru-RU" sz="2400" b="0" dirty="0">
                <a:latin typeface="Times New Roman" panose="02020603050405020304" pitchFamily="18" charset="0"/>
                <a:cs typeface="Times New Roman" panose="02020603050405020304" pitchFamily="18" charset="0"/>
              </a:rPr>
              <a:t>Для </a:t>
            </a:r>
            <a:r>
              <a:rPr lang="ru-RU" sz="2400" b="0" dirty="0" err="1">
                <a:latin typeface="Times New Roman" panose="02020603050405020304" pitchFamily="18" charset="0"/>
                <a:cs typeface="Times New Roman" panose="02020603050405020304" pitchFamily="18" charset="0"/>
              </a:rPr>
              <a:t>довідки</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спочатку</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пропонувалося</a:t>
            </a:r>
            <a:r>
              <a:rPr lang="ru-RU" sz="2400" b="0" dirty="0">
                <a:latin typeface="Times New Roman" panose="02020603050405020304" pitchFamily="18" charset="0"/>
                <a:cs typeface="Times New Roman" panose="02020603050405020304" pitchFamily="18" charset="0"/>
              </a:rPr>
              <a:t> розбити </a:t>
            </a:r>
            <a:r>
              <a:rPr lang="ru-RU" sz="2400" b="0" dirty="0" err="1">
                <a:latin typeface="Times New Roman" panose="02020603050405020304" pitchFamily="18" charset="0"/>
                <a:cs typeface="Times New Roman" panose="02020603050405020304" pitchFamily="18" charset="0"/>
              </a:rPr>
              <a:t>країну</a:t>
            </a:r>
            <a:r>
              <a:rPr lang="ru-RU" sz="2400" b="0" dirty="0">
                <a:latin typeface="Times New Roman" panose="02020603050405020304" pitchFamily="18" charset="0"/>
                <a:cs typeface="Times New Roman" panose="02020603050405020304" pitchFamily="18" charset="0"/>
              </a:rPr>
              <a:t> на 12 </a:t>
            </a:r>
            <a:r>
              <a:rPr lang="ru-RU" sz="2400" b="0" dirty="0" err="1">
                <a:latin typeface="Times New Roman" panose="02020603050405020304" pitchFamily="18" charset="0"/>
                <a:cs typeface="Times New Roman" panose="02020603050405020304" pitchFamily="18" charset="0"/>
              </a:rPr>
              <a:t>воєводств</a:t>
            </a:r>
            <a:r>
              <a:rPr lang="ru-RU" sz="2400" b="0" dirty="0">
                <a:latin typeface="Times New Roman" panose="02020603050405020304" pitchFamily="18" charset="0"/>
                <a:cs typeface="Times New Roman" panose="02020603050405020304" pitchFamily="18" charset="0"/>
              </a:rPr>
              <a:t>, але </a:t>
            </a:r>
            <a:r>
              <a:rPr lang="ru-RU" sz="2400" b="0" dirty="0" err="1">
                <a:latin typeface="Times New Roman" panose="02020603050405020304" pitchFamily="18" charset="0"/>
                <a:cs typeface="Times New Roman" panose="02020603050405020304" pitchFamily="18" charset="0"/>
              </a:rPr>
              <a:t>згодом</a:t>
            </a:r>
            <a:r>
              <a:rPr lang="ru-RU" sz="2400" b="0" dirty="0">
                <a:latin typeface="Times New Roman" panose="02020603050405020304" pitchFamily="18" charset="0"/>
                <a:cs typeface="Times New Roman" panose="02020603050405020304" pitchFamily="18" charset="0"/>
              </a:rPr>
              <a:t> за основу </a:t>
            </a:r>
            <a:r>
              <a:rPr lang="ru-RU" sz="2400" b="0" dirty="0" err="1">
                <a:latin typeface="Times New Roman" panose="02020603050405020304" pitchFamily="18" charset="0"/>
                <a:cs typeface="Times New Roman" panose="02020603050405020304" pitchFamily="18" charset="0"/>
              </a:rPr>
              <a:t>був</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прийнятий</a:t>
            </a:r>
            <a:r>
              <a:rPr lang="ru-RU" sz="2400" b="0" dirty="0">
                <a:latin typeface="Times New Roman" panose="02020603050405020304" pitchFamily="18" charset="0"/>
                <a:cs typeface="Times New Roman" panose="02020603050405020304" pitchFamily="18" charset="0"/>
              </a:rPr>
              <a:t> план 1975 р. (17 </a:t>
            </a:r>
            <a:r>
              <a:rPr lang="ru-RU" sz="2400" b="0" dirty="0" err="1">
                <a:latin typeface="Times New Roman" panose="02020603050405020304" pitchFamily="18" charset="0"/>
                <a:cs typeface="Times New Roman" panose="02020603050405020304" pitchFamily="18" charset="0"/>
              </a:rPr>
              <a:t>воєводств</a:t>
            </a:r>
            <a:r>
              <a:rPr lang="ru-RU" sz="2400" b="0" dirty="0">
                <a:latin typeface="Times New Roman" panose="02020603050405020304" pitchFamily="18" charset="0"/>
                <a:cs typeface="Times New Roman" panose="02020603050405020304" pitchFamily="18" charset="0"/>
              </a:rPr>
              <a:t>). І в </a:t>
            </a:r>
            <a:r>
              <a:rPr lang="ru-RU" sz="2400" b="0" dirty="0" err="1">
                <a:latin typeface="Times New Roman" panose="02020603050405020304" pitchFamily="18" charset="0"/>
                <a:cs typeface="Times New Roman" panose="02020603050405020304" pitchFamily="18" charset="0"/>
              </a:rPr>
              <a:t>результаті</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реформи</a:t>
            </a:r>
            <a:r>
              <a:rPr lang="ru-RU" sz="2400" b="0" dirty="0">
                <a:latin typeface="Times New Roman" panose="02020603050405020304" pitchFamily="18" charset="0"/>
                <a:cs typeface="Times New Roman" panose="02020603050405020304" pitchFamily="18" charset="0"/>
              </a:rPr>
              <a:t> 1999 р. з 49 </a:t>
            </a:r>
            <a:r>
              <a:rPr lang="ru-RU" sz="2400" b="0" dirty="0" err="1">
                <a:latin typeface="Times New Roman" panose="02020603050405020304" pitchFamily="18" charset="0"/>
                <a:cs typeface="Times New Roman" panose="02020603050405020304" pitchFamily="18" charset="0"/>
              </a:rPr>
              <a:t>воєводств</a:t>
            </a:r>
            <a:r>
              <a:rPr lang="ru-RU" sz="2400" b="0" dirty="0">
                <a:latin typeface="Times New Roman" panose="02020603050405020304" pitchFamily="18" charset="0"/>
                <a:cs typeface="Times New Roman" panose="02020603050405020304" pitchFamily="18" charset="0"/>
              </a:rPr>
              <a:t> у </a:t>
            </a:r>
            <a:r>
              <a:rPr lang="ru-RU" sz="2400" b="0" dirty="0" err="1">
                <a:latin typeface="Times New Roman" panose="02020603050405020304" pitchFamily="18" charset="0"/>
                <a:cs typeface="Times New Roman" panose="02020603050405020304" pitchFamily="18" charset="0"/>
              </a:rPr>
              <a:t>Польщі</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залишилося</a:t>
            </a:r>
            <a:r>
              <a:rPr lang="ru-RU" sz="2400" b="0" dirty="0">
                <a:latin typeface="Times New Roman" panose="02020603050405020304" pitchFamily="18" charset="0"/>
                <a:cs typeface="Times New Roman" panose="02020603050405020304" pitchFamily="18" charset="0"/>
              </a:rPr>
              <a:t> 16; </a:t>
            </a:r>
            <a:r>
              <a:rPr lang="ru-RU" sz="2400" b="0" dirty="0" err="1">
                <a:latin typeface="Times New Roman" panose="02020603050405020304" pitchFamily="18" charset="0"/>
                <a:cs typeface="Times New Roman" panose="02020603050405020304" pitchFamily="18" charset="0"/>
              </a:rPr>
              <a:t>багато</a:t>
            </a:r>
            <a:r>
              <a:rPr lang="ru-RU" sz="2400" b="0" dirty="0">
                <a:latin typeface="Times New Roman" panose="02020603050405020304" pitchFamily="18" charset="0"/>
                <a:cs typeface="Times New Roman" panose="02020603050405020304" pitchFamily="18" charset="0"/>
              </a:rPr>
              <a:t> великих </a:t>
            </a:r>
            <a:r>
              <a:rPr lang="ru-RU" sz="2400" b="0" dirty="0" err="1">
                <a:latin typeface="Times New Roman" panose="02020603050405020304" pitchFamily="18" charset="0"/>
                <a:cs typeface="Times New Roman" panose="02020603050405020304" pitchFamily="18" charset="0"/>
              </a:rPr>
              <a:t>міст</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втратили</a:t>
            </a:r>
            <a:r>
              <a:rPr lang="ru-RU" sz="2400" b="0" dirty="0">
                <a:latin typeface="Times New Roman" panose="02020603050405020304" pitchFamily="18" charset="0"/>
                <a:cs typeface="Times New Roman" panose="02020603050405020304" pitchFamily="18" charset="0"/>
              </a:rPr>
              <a:t> статус </a:t>
            </a:r>
            <a:r>
              <a:rPr lang="ru-RU" sz="2400" b="0" dirty="0" err="1">
                <a:latin typeface="Times New Roman" panose="02020603050405020304" pitchFamily="18" charset="0"/>
                <a:cs typeface="Times New Roman" panose="02020603050405020304" pitchFamily="18" charset="0"/>
              </a:rPr>
              <a:t>воєводських</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столиць</a:t>
            </a:r>
            <a:r>
              <a:rPr lang="ru-RU" sz="2400" b="0" dirty="0">
                <a:latin typeface="Times New Roman" panose="02020603050405020304" pitchFamily="18" charset="0"/>
                <a:cs typeface="Times New Roman" panose="02020603050405020304" pitchFamily="18" charset="0"/>
              </a:rPr>
              <a:t>.</a:t>
            </a:r>
          </a:p>
          <a:p>
            <a:pPr marL="0" indent="0" algn="just">
              <a:lnSpc>
                <a:spcPct val="100000"/>
              </a:lnSpc>
              <a:spcBef>
                <a:spcPts val="0"/>
              </a:spcBef>
              <a:buNone/>
            </a:pPr>
            <a:r>
              <a:rPr lang="ru-RU" sz="2400" b="0" dirty="0">
                <a:latin typeface="Times New Roman" panose="02020603050405020304" pitchFamily="18" charset="0"/>
                <a:cs typeface="Times New Roman" panose="02020603050405020304" pitchFamily="18" charset="0"/>
              </a:rPr>
              <a:t>На </a:t>
            </a:r>
            <a:r>
              <a:rPr lang="ru-RU" sz="2400" b="0" dirty="0" err="1">
                <a:latin typeface="Times New Roman" panose="02020603050405020304" pitchFamily="18" charset="0"/>
                <a:cs typeface="Times New Roman" panose="02020603050405020304" pitchFamily="18" charset="0"/>
              </a:rPr>
              <a:t>чолі</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воєводського</a:t>
            </a:r>
            <a:r>
              <a:rPr lang="ru-RU" sz="2400" b="0" dirty="0">
                <a:latin typeface="Times New Roman" panose="02020603050405020304" pitchFamily="18" charset="0"/>
                <a:cs typeface="Times New Roman" panose="02020603050405020304" pitchFamily="18" charset="0"/>
              </a:rPr>
              <a:t> сейму, </a:t>
            </a:r>
            <a:r>
              <a:rPr lang="ru-RU" sz="2400" b="0" dirty="0" err="1">
                <a:latin typeface="Times New Roman" panose="02020603050405020304" pitchFamily="18" charset="0"/>
                <a:cs typeface="Times New Roman" panose="02020603050405020304" pitchFamily="18" charset="0"/>
              </a:rPr>
              <a:t>обраного</a:t>
            </a:r>
            <a:r>
              <a:rPr lang="ru-RU" sz="2400" b="0" dirty="0">
                <a:latin typeface="Times New Roman" panose="02020603050405020304" pitchFamily="18" charset="0"/>
                <a:cs typeface="Times New Roman" panose="02020603050405020304" pitchFamily="18" charset="0"/>
              </a:rPr>
              <a:t> на </a:t>
            </a:r>
            <a:r>
              <a:rPr lang="ru-RU" sz="2400" b="0" dirty="0" err="1">
                <a:latin typeface="Times New Roman" panose="02020603050405020304" pitchFamily="18" charset="0"/>
                <a:cs typeface="Times New Roman" panose="02020603050405020304" pitchFamily="18" charset="0"/>
              </a:rPr>
              <a:t>виборах</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самоврядування</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стоїть</a:t>
            </a:r>
            <a:r>
              <a:rPr lang="ru-RU" sz="2400" b="0" dirty="0">
                <a:latin typeface="Times New Roman" panose="02020603050405020304" pitchFamily="18" charset="0"/>
                <a:cs typeface="Times New Roman" panose="02020603050405020304" pitchFamily="18" charset="0"/>
              </a:rPr>
              <a:t> маршал. </a:t>
            </a:r>
            <a:r>
              <a:rPr lang="ru-RU" sz="2400" b="0" dirty="0" err="1">
                <a:latin typeface="Times New Roman" panose="02020603050405020304" pitchFamily="18" charset="0"/>
                <a:cs typeface="Times New Roman" panose="02020603050405020304" pitchFamily="18" charset="0"/>
              </a:rPr>
              <a:t>Представником</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державної</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влади</a:t>
            </a:r>
            <a:r>
              <a:rPr lang="ru-RU" sz="2400" b="0" dirty="0">
                <a:latin typeface="Times New Roman" panose="02020603050405020304" pitchFamily="18" charset="0"/>
                <a:cs typeface="Times New Roman" panose="02020603050405020304" pitchFamily="18" charset="0"/>
              </a:rPr>
              <a:t> у </a:t>
            </a:r>
            <a:r>
              <a:rPr lang="ru-RU" sz="2400" b="0" dirty="0" err="1">
                <a:latin typeface="Times New Roman" panose="02020603050405020304" pitchFamily="18" charset="0"/>
                <a:cs typeface="Times New Roman" panose="02020603050405020304" pitchFamily="18" charset="0"/>
              </a:rPr>
              <a:t>воєводстві</a:t>
            </a:r>
            <a:r>
              <a:rPr lang="ru-RU" sz="2400" b="0" dirty="0">
                <a:latin typeface="Times New Roman" panose="02020603050405020304" pitchFamily="18" charset="0"/>
                <a:cs typeface="Times New Roman" panose="02020603050405020304" pitchFamily="18" charset="0"/>
              </a:rPr>
              <a:t> є </a:t>
            </a:r>
            <a:r>
              <a:rPr lang="ru-RU" sz="2400" b="0" dirty="0" err="1">
                <a:latin typeface="Times New Roman" panose="02020603050405020304" pitchFamily="18" charset="0"/>
                <a:cs typeface="Times New Roman" panose="02020603050405020304" pitchFamily="18" charset="0"/>
              </a:rPr>
              <a:t>воєвода</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що</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знаходиться</a:t>
            </a:r>
            <a:r>
              <a:rPr lang="ru-RU" sz="2400" b="0" dirty="0">
                <a:latin typeface="Times New Roman" panose="02020603050405020304" pitchFamily="18" charset="0"/>
                <a:cs typeface="Times New Roman" panose="02020603050405020304" pitchFamily="18" charset="0"/>
              </a:rPr>
              <a:t> на </a:t>
            </a:r>
            <a:r>
              <a:rPr lang="ru-RU" sz="2400" b="0" dirty="0" err="1">
                <a:latin typeface="Times New Roman" panose="02020603050405020304" pitchFamily="18" charset="0"/>
                <a:cs typeface="Times New Roman" panose="02020603050405020304" pitchFamily="18" charset="0"/>
              </a:rPr>
              <a:t>сторожі</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державних</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інтересів</a:t>
            </a:r>
            <a:r>
              <a:rPr lang="ru-RU" sz="2400" b="0" dirty="0">
                <a:latin typeface="Times New Roman" panose="02020603050405020304" pitchFamily="18" charset="0"/>
                <a:cs typeface="Times New Roman" panose="02020603050405020304" pitchFamily="18" charset="0"/>
              </a:rPr>
              <a:t>.</a:t>
            </a:r>
          </a:p>
          <a:p>
            <a:pPr marL="0" indent="0" algn="just">
              <a:lnSpc>
                <a:spcPct val="100000"/>
              </a:lnSpc>
              <a:spcBef>
                <a:spcPts val="0"/>
              </a:spcBef>
              <a:buNone/>
            </a:pPr>
            <a:endParaRPr lang="ru-RU" sz="2400" b="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30064852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тексту 2"/>
          <p:cNvSpPr>
            <a:spLocks noGrp="1"/>
          </p:cNvSpPr>
          <p:nvPr>
            <p:ph type="body" sz="quarter" idx="10"/>
          </p:nvPr>
        </p:nvSpPr>
        <p:spPr>
          <a:xfrm>
            <a:off x="536084" y="466532"/>
            <a:ext cx="11110589" cy="3336310"/>
          </a:xfrm>
        </p:spPr>
        <p:txBody>
          <a:bodyPr/>
          <a:lstStyle/>
          <a:p>
            <a:pPr marL="0" indent="0" algn="just">
              <a:lnSpc>
                <a:spcPct val="100000"/>
              </a:lnSpc>
              <a:spcBef>
                <a:spcPts val="0"/>
              </a:spcBef>
              <a:buNone/>
            </a:pPr>
            <a:r>
              <a:rPr lang="ru-RU" sz="2800" dirty="0" err="1" smtClean="0">
                <a:latin typeface="Times New Roman" panose="02020603050405020304" pitchFamily="18" charset="0"/>
                <a:cs typeface="Times New Roman" panose="02020603050405020304" pitchFamily="18" charset="0"/>
              </a:rPr>
              <a:t>Воєводство</a:t>
            </a:r>
            <a:endParaRPr lang="ru-RU" sz="2800" dirty="0" smtClean="0">
              <a:latin typeface="Times New Roman" panose="02020603050405020304" pitchFamily="18" charset="0"/>
              <a:cs typeface="Times New Roman" panose="02020603050405020304" pitchFamily="18" charset="0"/>
            </a:endParaRPr>
          </a:p>
          <a:p>
            <a:pPr marL="0" indent="0" algn="just">
              <a:lnSpc>
                <a:spcPct val="100000"/>
              </a:lnSpc>
              <a:spcBef>
                <a:spcPts val="0"/>
              </a:spcBef>
              <a:buNone/>
            </a:pPr>
            <a:endParaRPr lang="ru-RU" sz="2800" b="0" dirty="0">
              <a:latin typeface="Times New Roman" panose="02020603050405020304" pitchFamily="18" charset="0"/>
              <a:cs typeface="Times New Roman" panose="02020603050405020304" pitchFamily="18" charset="0"/>
            </a:endParaRPr>
          </a:p>
          <a:p>
            <a:pPr marL="0" indent="0" algn="just">
              <a:lnSpc>
                <a:spcPct val="100000"/>
              </a:lnSpc>
              <a:spcBef>
                <a:spcPts val="0"/>
              </a:spcBef>
              <a:buNone/>
            </a:pPr>
            <a:r>
              <a:rPr lang="ru-RU" sz="2800" b="0" dirty="0" smtClean="0">
                <a:latin typeface="Times New Roman" panose="02020603050405020304" pitchFamily="18" charset="0"/>
                <a:cs typeface="Times New Roman" panose="02020603050405020304" pitchFamily="18" charset="0"/>
              </a:rPr>
              <a:t>Для </a:t>
            </a:r>
            <a:r>
              <a:rPr lang="ru-RU" sz="2800" b="0" dirty="0" err="1">
                <a:latin typeface="Times New Roman" panose="02020603050405020304" pitchFamily="18" charset="0"/>
                <a:cs typeface="Times New Roman" panose="02020603050405020304" pitchFamily="18" charset="0"/>
              </a:rPr>
              <a:t>довідки</a:t>
            </a:r>
            <a:r>
              <a:rPr lang="ru-RU" sz="2800" b="0" dirty="0">
                <a:latin typeface="Times New Roman" panose="02020603050405020304" pitchFamily="18" charset="0"/>
                <a:cs typeface="Times New Roman" panose="02020603050405020304" pitchFamily="18" charset="0"/>
              </a:rPr>
              <a:t>: </a:t>
            </a:r>
            <a:r>
              <a:rPr lang="ru-RU" sz="2800" b="0" dirty="0" err="1">
                <a:latin typeface="Times New Roman" panose="02020603050405020304" pitchFamily="18" charset="0"/>
                <a:cs typeface="Times New Roman" panose="02020603050405020304" pitchFamily="18" charset="0"/>
              </a:rPr>
              <a:t>спочатку</a:t>
            </a:r>
            <a:r>
              <a:rPr lang="ru-RU" sz="2800" b="0" dirty="0">
                <a:latin typeface="Times New Roman" panose="02020603050405020304" pitchFamily="18" charset="0"/>
                <a:cs typeface="Times New Roman" panose="02020603050405020304" pitchFamily="18" charset="0"/>
              </a:rPr>
              <a:t> </a:t>
            </a:r>
            <a:r>
              <a:rPr lang="ru-RU" sz="2800" b="0" dirty="0" err="1">
                <a:latin typeface="Times New Roman" panose="02020603050405020304" pitchFamily="18" charset="0"/>
                <a:cs typeface="Times New Roman" panose="02020603050405020304" pitchFamily="18" charset="0"/>
              </a:rPr>
              <a:t>пропонувалося</a:t>
            </a:r>
            <a:r>
              <a:rPr lang="ru-RU" sz="2800" b="0" dirty="0">
                <a:latin typeface="Times New Roman" panose="02020603050405020304" pitchFamily="18" charset="0"/>
                <a:cs typeface="Times New Roman" panose="02020603050405020304" pitchFamily="18" charset="0"/>
              </a:rPr>
              <a:t> розбити </a:t>
            </a:r>
            <a:r>
              <a:rPr lang="ru-RU" sz="2800" b="0" dirty="0" err="1">
                <a:latin typeface="Times New Roman" panose="02020603050405020304" pitchFamily="18" charset="0"/>
                <a:cs typeface="Times New Roman" panose="02020603050405020304" pitchFamily="18" charset="0"/>
              </a:rPr>
              <a:t>країну</a:t>
            </a:r>
            <a:r>
              <a:rPr lang="ru-RU" sz="2800" b="0" dirty="0">
                <a:latin typeface="Times New Roman" panose="02020603050405020304" pitchFamily="18" charset="0"/>
                <a:cs typeface="Times New Roman" panose="02020603050405020304" pitchFamily="18" charset="0"/>
              </a:rPr>
              <a:t> на 12 </a:t>
            </a:r>
            <a:r>
              <a:rPr lang="ru-RU" sz="2800" b="0" dirty="0" err="1">
                <a:latin typeface="Times New Roman" panose="02020603050405020304" pitchFamily="18" charset="0"/>
                <a:cs typeface="Times New Roman" panose="02020603050405020304" pitchFamily="18" charset="0"/>
              </a:rPr>
              <a:t>воєводств</a:t>
            </a:r>
            <a:r>
              <a:rPr lang="ru-RU" sz="2800" b="0" dirty="0">
                <a:latin typeface="Times New Roman" panose="02020603050405020304" pitchFamily="18" charset="0"/>
                <a:cs typeface="Times New Roman" panose="02020603050405020304" pitchFamily="18" charset="0"/>
              </a:rPr>
              <a:t>, але </a:t>
            </a:r>
            <a:r>
              <a:rPr lang="ru-RU" sz="2800" b="0" dirty="0" err="1">
                <a:latin typeface="Times New Roman" panose="02020603050405020304" pitchFamily="18" charset="0"/>
                <a:cs typeface="Times New Roman" panose="02020603050405020304" pitchFamily="18" charset="0"/>
              </a:rPr>
              <a:t>згодом</a:t>
            </a:r>
            <a:r>
              <a:rPr lang="ru-RU" sz="2800" b="0" dirty="0">
                <a:latin typeface="Times New Roman" panose="02020603050405020304" pitchFamily="18" charset="0"/>
                <a:cs typeface="Times New Roman" panose="02020603050405020304" pitchFamily="18" charset="0"/>
              </a:rPr>
              <a:t> за основу </a:t>
            </a:r>
            <a:r>
              <a:rPr lang="ru-RU" sz="2800" b="0" dirty="0" err="1">
                <a:latin typeface="Times New Roman" panose="02020603050405020304" pitchFamily="18" charset="0"/>
                <a:cs typeface="Times New Roman" panose="02020603050405020304" pitchFamily="18" charset="0"/>
              </a:rPr>
              <a:t>був</a:t>
            </a:r>
            <a:r>
              <a:rPr lang="ru-RU" sz="2800" b="0" dirty="0">
                <a:latin typeface="Times New Roman" panose="02020603050405020304" pitchFamily="18" charset="0"/>
                <a:cs typeface="Times New Roman" panose="02020603050405020304" pitchFamily="18" charset="0"/>
              </a:rPr>
              <a:t> </a:t>
            </a:r>
            <a:r>
              <a:rPr lang="ru-RU" sz="2800" b="0" dirty="0" err="1">
                <a:latin typeface="Times New Roman" panose="02020603050405020304" pitchFamily="18" charset="0"/>
                <a:cs typeface="Times New Roman" panose="02020603050405020304" pitchFamily="18" charset="0"/>
              </a:rPr>
              <a:t>прийнятий</a:t>
            </a:r>
            <a:r>
              <a:rPr lang="ru-RU" sz="2800" b="0" dirty="0">
                <a:latin typeface="Times New Roman" panose="02020603050405020304" pitchFamily="18" charset="0"/>
                <a:cs typeface="Times New Roman" panose="02020603050405020304" pitchFamily="18" charset="0"/>
              </a:rPr>
              <a:t> план 1975 р. (17 </a:t>
            </a:r>
            <a:r>
              <a:rPr lang="ru-RU" sz="2800" b="0" dirty="0" err="1">
                <a:latin typeface="Times New Roman" panose="02020603050405020304" pitchFamily="18" charset="0"/>
                <a:cs typeface="Times New Roman" panose="02020603050405020304" pitchFamily="18" charset="0"/>
              </a:rPr>
              <a:t>воєводств</a:t>
            </a:r>
            <a:r>
              <a:rPr lang="ru-RU" sz="2800" b="0" dirty="0">
                <a:latin typeface="Times New Roman" panose="02020603050405020304" pitchFamily="18" charset="0"/>
                <a:cs typeface="Times New Roman" panose="02020603050405020304" pitchFamily="18" charset="0"/>
              </a:rPr>
              <a:t>). І в </a:t>
            </a:r>
            <a:r>
              <a:rPr lang="ru-RU" sz="2800" b="0" dirty="0" err="1">
                <a:latin typeface="Times New Roman" panose="02020603050405020304" pitchFamily="18" charset="0"/>
                <a:cs typeface="Times New Roman" panose="02020603050405020304" pitchFamily="18" charset="0"/>
              </a:rPr>
              <a:t>результаті</a:t>
            </a:r>
            <a:r>
              <a:rPr lang="ru-RU" sz="2800" b="0" dirty="0">
                <a:latin typeface="Times New Roman" panose="02020603050405020304" pitchFamily="18" charset="0"/>
                <a:cs typeface="Times New Roman" panose="02020603050405020304" pitchFamily="18" charset="0"/>
              </a:rPr>
              <a:t> </a:t>
            </a:r>
            <a:r>
              <a:rPr lang="ru-RU" sz="2800" b="0" dirty="0" err="1">
                <a:latin typeface="Times New Roman" panose="02020603050405020304" pitchFamily="18" charset="0"/>
                <a:cs typeface="Times New Roman" panose="02020603050405020304" pitchFamily="18" charset="0"/>
              </a:rPr>
              <a:t>реформи</a:t>
            </a:r>
            <a:r>
              <a:rPr lang="ru-RU" sz="2800" b="0" dirty="0">
                <a:latin typeface="Times New Roman" panose="02020603050405020304" pitchFamily="18" charset="0"/>
                <a:cs typeface="Times New Roman" panose="02020603050405020304" pitchFamily="18" charset="0"/>
              </a:rPr>
              <a:t> 1999 р. з 49 </a:t>
            </a:r>
            <a:r>
              <a:rPr lang="ru-RU" sz="2800" b="0" dirty="0" err="1">
                <a:latin typeface="Times New Roman" panose="02020603050405020304" pitchFamily="18" charset="0"/>
                <a:cs typeface="Times New Roman" panose="02020603050405020304" pitchFamily="18" charset="0"/>
              </a:rPr>
              <a:t>воєводств</a:t>
            </a:r>
            <a:r>
              <a:rPr lang="ru-RU" sz="2800" b="0" dirty="0">
                <a:latin typeface="Times New Roman" panose="02020603050405020304" pitchFamily="18" charset="0"/>
                <a:cs typeface="Times New Roman" panose="02020603050405020304" pitchFamily="18" charset="0"/>
              </a:rPr>
              <a:t> у </a:t>
            </a:r>
            <a:r>
              <a:rPr lang="ru-RU" sz="2800" b="0" dirty="0" err="1">
                <a:latin typeface="Times New Roman" panose="02020603050405020304" pitchFamily="18" charset="0"/>
                <a:cs typeface="Times New Roman" panose="02020603050405020304" pitchFamily="18" charset="0"/>
              </a:rPr>
              <a:t>Польщі</a:t>
            </a:r>
            <a:r>
              <a:rPr lang="ru-RU" sz="2800" b="0" dirty="0">
                <a:latin typeface="Times New Roman" panose="02020603050405020304" pitchFamily="18" charset="0"/>
                <a:cs typeface="Times New Roman" panose="02020603050405020304" pitchFamily="18" charset="0"/>
              </a:rPr>
              <a:t> </a:t>
            </a:r>
            <a:r>
              <a:rPr lang="ru-RU" sz="2800" b="0" dirty="0" err="1">
                <a:latin typeface="Times New Roman" panose="02020603050405020304" pitchFamily="18" charset="0"/>
                <a:cs typeface="Times New Roman" panose="02020603050405020304" pitchFamily="18" charset="0"/>
              </a:rPr>
              <a:t>залишилося</a:t>
            </a:r>
            <a:r>
              <a:rPr lang="ru-RU" sz="2800" b="0" dirty="0">
                <a:latin typeface="Times New Roman" panose="02020603050405020304" pitchFamily="18" charset="0"/>
                <a:cs typeface="Times New Roman" panose="02020603050405020304" pitchFamily="18" charset="0"/>
              </a:rPr>
              <a:t> 16; </a:t>
            </a:r>
            <a:r>
              <a:rPr lang="ru-RU" sz="2800" b="0" dirty="0" err="1">
                <a:latin typeface="Times New Roman" panose="02020603050405020304" pitchFamily="18" charset="0"/>
                <a:cs typeface="Times New Roman" panose="02020603050405020304" pitchFamily="18" charset="0"/>
              </a:rPr>
              <a:t>багато</a:t>
            </a:r>
            <a:r>
              <a:rPr lang="ru-RU" sz="2800" b="0" dirty="0">
                <a:latin typeface="Times New Roman" panose="02020603050405020304" pitchFamily="18" charset="0"/>
                <a:cs typeface="Times New Roman" panose="02020603050405020304" pitchFamily="18" charset="0"/>
              </a:rPr>
              <a:t> великих </a:t>
            </a:r>
            <a:r>
              <a:rPr lang="ru-RU" sz="2800" b="0" dirty="0" err="1">
                <a:latin typeface="Times New Roman" panose="02020603050405020304" pitchFamily="18" charset="0"/>
                <a:cs typeface="Times New Roman" panose="02020603050405020304" pitchFamily="18" charset="0"/>
              </a:rPr>
              <a:t>міст</a:t>
            </a:r>
            <a:r>
              <a:rPr lang="ru-RU" sz="2800" b="0" dirty="0">
                <a:latin typeface="Times New Roman" panose="02020603050405020304" pitchFamily="18" charset="0"/>
                <a:cs typeface="Times New Roman" panose="02020603050405020304" pitchFamily="18" charset="0"/>
              </a:rPr>
              <a:t> </a:t>
            </a:r>
            <a:r>
              <a:rPr lang="ru-RU" sz="2800" b="0" dirty="0" err="1">
                <a:latin typeface="Times New Roman" panose="02020603050405020304" pitchFamily="18" charset="0"/>
                <a:cs typeface="Times New Roman" panose="02020603050405020304" pitchFamily="18" charset="0"/>
              </a:rPr>
              <a:t>втратили</a:t>
            </a:r>
            <a:r>
              <a:rPr lang="ru-RU" sz="2800" b="0" dirty="0">
                <a:latin typeface="Times New Roman" panose="02020603050405020304" pitchFamily="18" charset="0"/>
                <a:cs typeface="Times New Roman" panose="02020603050405020304" pitchFamily="18" charset="0"/>
              </a:rPr>
              <a:t> статус </a:t>
            </a:r>
            <a:r>
              <a:rPr lang="ru-RU" sz="2800" b="0" dirty="0" err="1">
                <a:latin typeface="Times New Roman" panose="02020603050405020304" pitchFamily="18" charset="0"/>
                <a:cs typeface="Times New Roman" panose="02020603050405020304" pitchFamily="18" charset="0"/>
              </a:rPr>
              <a:t>воєводських</a:t>
            </a:r>
            <a:r>
              <a:rPr lang="ru-RU" sz="2800" b="0" dirty="0">
                <a:latin typeface="Times New Roman" panose="02020603050405020304" pitchFamily="18" charset="0"/>
                <a:cs typeface="Times New Roman" panose="02020603050405020304" pitchFamily="18" charset="0"/>
              </a:rPr>
              <a:t> </a:t>
            </a:r>
            <a:r>
              <a:rPr lang="ru-RU" sz="2800" b="0" dirty="0" err="1">
                <a:latin typeface="Times New Roman" panose="02020603050405020304" pitchFamily="18" charset="0"/>
                <a:cs typeface="Times New Roman" panose="02020603050405020304" pitchFamily="18" charset="0"/>
              </a:rPr>
              <a:t>столиць</a:t>
            </a:r>
            <a:r>
              <a:rPr lang="ru-RU" sz="2800" b="0" dirty="0">
                <a:latin typeface="Times New Roman" panose="02020603050405020304" pitchFamily="18" charset="0"/>
                <a:cs typeface="Times New Roman" panose="02020603050405020304" pitchFamily="18" charset="0"/>
              </a:rPr>
              <a:t>.</a:t>
            </a:r>
          </a:p>
          <a:p>
            <a:pPr marL="0" indent="0" algn="just">
              <a:lnSpc>
                <a:spcPct val="100000"/>
              </a:lnSpc>
              <a:spcBef>
                <a:spcPts val="0"/>
              </a:spcBef>
              <a:buNone/>
            </a:pPr>
            <a:r>
              <a:rPr lang="ru-RU" sz="2800" b="0" dirty="0">
                <a:latin typeface="Times New Roman" panose="02020603050405020304" pitchFamily="18" charset="0"/>
                <a:cs typeface="Times New Roman" panose="02020603050405020304" pitchFamily="18" charset="0"/>
              </a:rPr>
              <a:t>На </a:t>
            </a:r>
            <a:r>
              <a:rPr lang="ru-RU" sz="2800" b="0" dirty="0" err="1">
                <a:latin typeface="Times New Roman" panose="02020603050405020304" pitchFamily="18" charset="0"/>
                <a:cs typeface="Times New Roman" panose="02020603050405020304" pitchFamily="18" charset="0"/>
              </a:rPr>
              <a:t>чолі</a:t>
            </a:r>
            <a:r>
              <a:rPr lang="ru-RU" sz="2800" b="0" dirty="0">
                <a:latin typeface="Times New Roman" panose="02020603050405020304" pitchFamily="18" charset="0"/>
                <a:cs typeface="Times New Roman" panose="02020603050405020304" pitchFamily="18" charset="0"/>
              </a:rPr>
              <a:t> </a:t>
            </a:r>
            <a:r>
              <a:rPr lang="ru-RU" sz="2800" b="0" dirty="0" err="1">
                <a:latin typeface="Times New Roman" panose="02020603050405020304" pitchFamily="18" charset="0"/>
                <a:cs typeface="Times New Roman" panose="02020603050405020304" pitchFamily="18" charset="0"/>
              </a:rPr>
              <a:t>воєводського</a:t>
            </a:r>
            <a:r>
              <a:rPr lang="ru-RU" sz="2800" b="0" dirty="0">
                <a:latin typeface="Times New Roman" panose="02020603050405020304" pitchFamily="18" charset="0"/>
                <a:cs typeface="Times New Roman" panose="02020603050405020304" pitchFamily="18" charset="0"/>
              </a:rPr>
              <a:t> сейму, </a:t>
            </a:r>
            <a:r>
              <a:rPr lang="ru-RU" sz="2800" b="0" dirty="0" err="1">
                <a:latin typeface="Times New Roman" panose="02020603050405020304" pitchFamily="18" charset="0"/>
                <a:cs typeface="Times New Roman" panose="02020603050405020304" pitchFamily="18" charset="0"/>
              </a:rPr>
              <a:t>обраного</a:t>
            </a:r>
            <a:r>
              <a:rPr lang="ru-RU" sz="2800" b="0" dirty="0">
                <a:latin typeface="Times New Roman" panose="02020603050405020304" pitchFamily="18" charset="0"/>
                <a:cs typeface="Times New Roman" panose="02020603050405020304" pitchFamily="18" charset="0"/>
              </a:rPr>
              <a:t> на </a:t>
            </a:r>
            <a:r>
              <a:rPr lang="ru-RU" sz="2800" b="0" dirty="0" err="1">
                <a:latin typeface="Times New Roman" panose="02020603050405020304" pitchFamily="18" charset="0"/>
                <a:cs typeface="Times New Roman" panose="02020603050405020304" pitchFamily="18" charset="0"/>
              </a:rPr>
              <a:t>виборах</a:t>
            </a:r>
            <a:r>
              <a:rPr lang="ru-RU" sz="2800" b="0" dirty="0">
                <a:latin typeface="Times New Roman" panose="02020603050405020304" pitchFamily="18" charset="0"/>
                <a:cs typeface="Times New Roman" panose="02020603050405020304" pitchFamily="18" charset="0"/>
              </a:rPr>
              <a:t> </a:t>
            </a:r>
            <a:r>
              <a:rPr lang="ru-RU" sz="2800" b="0" dirty="0" err="1">
                <a:latin typeface="Times New Roman" panose="02020603050405020304" pitchFamily="18" charset="0"/>
                <a:cs typeface="Times New Roman" panose="02020603050405020304" pitchFamily="18" charset="0"/>
              </a:rPr>
              <a:t>самоврядування</a:t>
            </a:r>
            <a:r>
              <a:rPr lang="ru-RU" sz="2800" b="0" dirty="0">
                <a:latin typeface="Times New Roman" panose="02020603050405020304" pitchFamily="18" charset="0"/>
                <a:cs typeface="Times New Roman" panose="02020603050405020304" pitchFamily="18" charset="0"/>
              </a:rPr>
              <a:t>, </a:t>
            </a:r>
            <a:r>
              <a:rPr lang="ru-RU" sz="2800" b="0" dirty="0" err="1">
                <a:latin typeface="Times New Roman" panose="02020603050405020304" pitchFamily="18" charset="0"/>
                <a:cs typeface="Times New Roman" panose="02020603050405020304" pitchFamily="18" charset="0"/>
              </a:rPr>
              <a:t>стоїть</a:t>
            </a:r>
            <a:r>
              <a:rPr lang="ru-RU" sz="2800" b="0" dirty="0">
                <a:latin typeface="Times New Roman" panose="02020603050405020304" pitchFamily="18" charset="0"/>
                <a:cs typeface="Times New Roman" panose="02020603050405020304" pitchFamily="18" charset="0"/>
              </a:rPr>
              <a:t> </a:t>
            </a:r>
            <a:r>
              <a:rPr lang="ru-RU" sz="2800" dirty="0">
                <a:latin typeface="Times New Roman" panose="02020603050405020304" pitchFamily="18" charset="0"/>
                <a:cs typeface="Times New Roman" panose="02020603050405020304" pitchFamily="18" charset="0"/>
              </a:rPr>
              <a:t>маршал</a:t>
            </a:r>
            <a:r>
              <a:rPr lang="ru-RU" sz="2800" b="0" dirty="0">
                <a:latin typeface="Times New Roman" panose="02020603050405020304" pitchFamily="18" charset="0"/>
                <a:cs typeface="Times New Roman" panose="02020603050405020304" pitchFamily="18" charset="0"/>
              </a:rPr>
              <a:t>. </a:t>
            </a:r>
            <a:r>
              <a:rPr lang="ru-RU" sz="2800" b="0" dirty="0" err="1">
                <a:latin typeface="Times New Roman" panose="02020603050405020304" pitchFamily="18" charset="0"/>
                <a:cs typeface="Times New Roman" panose="02020603050405020304" pitchFamily="18" charset="0"/>
              </a:rPr>
              <a:t>Представником</a:t>
            </a:r>
            <a:r>
              <a:rPr lang="ru-RU" sz="2800" b="0" dirty="0">
                <a:latin typeface="Times New Roman" panose="02020603050405020304" pitchFamily="18" charset="0"/>
                <a:cs typeface="Times New Roman" panose="02020603050405020304" pitchFamily="18" charset="0"/>
              </a:rPr>
              <a:t> </a:t>
            </a:r>
            <a:r>
              <a:rPr lang="ru-RU" sz="2800" b="0" dirty="0" err="1">
                <a:latin typeface="Times New Roman" panose="02020603050405020304" pitchFamily="18" charset="0"/>
                <a:cs typeface="Times New Roman" panose="02020603050405020304" pitchFamily="18" charset="0"/>
              </a:rPr>
              <a:t>державної</a:t>
            </a:r>
            <a:r>
              <a:rPr lang="ru-RU" sz="2800" b="0" dirty="0">
                <a:latin typeface="Times New Roman" panose="02020603050405020304" pitchFamily="18" charset="0"/>
                <a:cs typeface="Times New Roman" panose="02020603050405020304" pitchFamily="18" charset="0"/>
              </a:rPr>
              <a:t> </a:t>
            </a:r>
            <a:r>
              <a:rPr lang="ru-RU" sz="2800" b="0" dirty="0" err="1">
                <a:latin typeface="Times New Roman" panose="02020603050405020304" pitchFamily="18" charset="0"/>
                <a:cs typeface="Times New Roman" panose="02020603050405020304" pitchFamily="18" charset="0"/>
              </a:rPr>
              <a:t>влади</a:t>
            </a:r>
            <a:r>
              <a:rPr lang="ru-RU" sz="2800" b="0" dirty="0">
                <a:latin typeface="Times New Roman" panose="02020603050405020304" pitchFamily="18" charset="0"/>
                <a:cs typeface="Times New Roman" panose="02020603050405020304" pitchFamily="18" charset="0"/>
              </a:rPr>
              <a:t> у </a:t>
            </a:r>
            <a:r>
              <a:rPr lang="ru-RU" sz="2800" b="0" dirty="0" err="1">
                <a:latin typeface="Times New Roman" panose="02020603050405020304" pitchFamily="18" charset="0"/>
                <a:cs typeface="Times New Roman" panose="02020603050405020304" pitchFamily="18" charset="0"/>
              </a:rPr>
              <a:t>воєводстві</a:t>
            </a:r>
            <a:r>
              <a:rPr lang="ru-RU" sz="2800" b="0" dirty="0">
                <a:latin typeface="Times New Roman" panose="02020603050405020304" pitchFamily="18" charset="0"/>
                <a:cs typeface="Times New Roman" panose="02020603050405020304" pitchFamily="18" charset="0"/>
              </a:rPr>
              <a:t> є </a:t>
            </a:r>
            <a:r>
              <a:rPr lang="ru-RU" sz="2800" b="0" dirty="0" err="1">
                <a:latin typeface="Times New Roman" panose="02020603050405020304" pitchFamily="18" charset="0"/>
                <a:cs typeface="Times New Roman" panose="02020603050405020304" pitchFamily="18" charset="0"/>
              </a:rPr>
              <a:t>воєвода</a:t>
            </a:r>
            <a:r>
              <a:rPr lang="ru-RU" sz="2800" b="0" dirty="0">
                <a:latin typeface="Times New Roman" panose="02020603050405020304" pitchFamily="18" charset="0"/>
                <a:cs typeface="Times New Roman" panose="02020603050405020304" pitchFamily="18" charset="0"/>
              </a:rPr>
              <a:t>, </a:t>
            </a:r>
            <a:r>
              <a:rPr lang="ru-RU" sz="2800" b="0" dirty="0" err="1">
                <a:latin typeface="Times New Roman" panose="02020603050405020304" pitchFamily="18" charset="0"/>
                <a:cs typeface="Times New Roman" panose="02020603050405020304" pitchFamily="18" charset="0"/>
              </a:rPr>
              <a:t>що</a:t>
            </a:r>
            <a:r>
              <a:rPr lang="ru-RU" sz="2800" b="0" dirty="0">
                <a:latin typeface="Times New Roman" panose="02020603050405020304" pitchFamily="18" charset="0"/>
                <a:cs typeface="Times New Roman" panose="02020603050405020304" pitchFamily="18" charset="0"/>
              </a:rPr>
              <a:t> </a:t>
            </a:r>
            <a:r>
              <a:rPr lang="ru-RU" sz="2800" b="0" dirty="0" err="1">
                <a:latin typeface="Times New Roman" panose="02020603050405020304" pitchFamily="18" charset="0"/>
                <a:cs typeface="Times New Roman" panose="02020603050405020304" pitchFamily="18" charset="0"/>
              </a:rPr>
              <a:t>знаходиться</a:t>
            </a:r>
            <a:r>
              <a:rPr lang="ru-RU" sz="2800" b="0" dirty="0">
                <a:latin typeface="Times New Roman" panose="02020603050405020304" pitchFamily="18" charset="0"/>
                <a:cs typeface="Times New Roman" panose="02020603050405020304" pitchFamily="18" charset="0"/>
              </a:rPr>
              <a:t> на </a:t>
            </a:r>
            <a:r>
              <a:rPr lang="ru-RU" sz="2800" b="0" dirty="0" err="1">
                <a:latin typeface="Times New Roman" panose="02020603050405020304" pitchFamily="18" charset="0"/>
                <a:cs typeface="Times New Roman" panose="02020603050405020304" pitchFamily="18" charset="0"/>
              </a:rPr>
              <a:t>сторожі</a:t>
            </a:r>
            <a:r>
              <a:rPr lang="ru-RU" sz="2800" b="0" dirty="0">
                <a:latin typeface="Times New Roman" panose="02020603050405020304" pitchFamily="18" charset="0"/>
                <a:cs typeface="Times New Roman" panose="02020603050405020304" pitchFamily="18" charset="0"/>
              </a:rPr>
              <a:t> </a:t>
            </a:r>
            <a:r>
              <a:rPr lang="ru-RU" sz="2800" b="0" dirty="0" err="1">
                <a:latin typeface="Times New Roman" panose="02020603050405020304" pitchFamily="18" charset="0"/>
                <a:cs typeface="Times New Roman" panose="02020603050405020304" pitchFamily="18" charset="0"/>
              </a:rPr>
              <a:t>державних</a:t>
            </a:r>
            <a:r>
              <a:rPr lang="ru-RU" sz="2800" b="0" dirty="0">
                <a:latin typeface="Times New Roman" panose="02020603050405020304" pitchFamily="18" charset="0"/>
                <a:cs typeface="Times New Roman" panose="02020603050405020304" pitchFamily="18" charset="0"/>
              </a:rPr>
              <a:t> </a:t>
            </a:r>
            <a:r>
              <a:rPr lang="ru-RU" sz="2800" b="0" dirty="0" err="1">
                <a:latin typeface="Times New Roman" panose="02020603050405020304" pitchFamily="18" charset="0"/>
                <a:cs typeface="Times New Roman" panose="02020603050405020304" pitchFamily="18" charset="0"/>
              </a:rPr>
              <a:t>інтересів</a:t>
            </a:r>
            <a:r>
              <a:rPr lang="ru-RU" sz="2800" b="0" dirty="0">
                <a:latin typeface="Times New Roman" panose="02020603050405020304" pitchFamily="18" charset="0"/>
                <a:cs typeface="Times New Roman" panose="02020603050405020304" pitchFamily="18" charset="0"/>
              </a:rPr>
              <a:t>.</a:t>
            </a:r>
          </a:p>
          <a:p>
            <a:pPr marL="0" indent="0" algn="just">
              <a:lnSpc>
                <a:spcPct val="100000"/>
              </a:lnSpc>
              <a:spcBef>
                <a:spcPts val="0"/>
              </a:spcBef>
              <a:buNone/>
            </a:pPr>
            <a:endParaRPr lang="ru-RU" sz="2800" b="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0204845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92592" y="400842"/>
            <a:ext cx="11522075" cy="4909748"/>
          </a:xfrm>
        </p:spPr>
        <p:txBody>
          <a:bodyPr>
            <a:noAutofit/>
          </a:bodyPr>
          <a:lstStyle/>
          <a:p>
            <a:pPr algn="just"/>
            <a:r>
              <a:rPr lang="ru-RU" sz="4000" b="1" dirty="0">
                <a:latin typeface="Times New Roman" panose="02020603050405020304" pitchFamily="18" charset="0"/>
                <a:cs typeface="Times New Roman" panose="02020603050405020304" pitchFamily="18" charset="0"/>
              </a:rPr>
              <a:t>Система </a:t>
            </a:r>
            <a:r>
              <a:rPr lang="ru-RU" sz="4000" b="1" dirty="0" err="1">
                <a:latin typeface="Times New Roman" panose="02020603050405020304" pitchFamily="18" charset="0"/>
                <a:cs typeface="Times New Roman" panose="02020603050405020304" pitchFamily="18" charset="0"/>
              </a:rPr>
              <a:t>органів</a:t>
            </a:r>
            <a:r>
              <a:rPr lang="ru-RU" sz="4000" b="1" dirty="0">
                <a:latin typeface="Times New Roman" panose="02020603050405020304" pitchFamily="18" charset="0"/>
                <a:cs typeface="Times New Roman" panose="02020603050405020304" pitchFamily="18" charset="0"/>
              </a:rPr>
              <a:t> </a:t>
            </a:r>
            <a:r>
              <a:rPr lang="ru-RU" sz="4000" b="1" dirty="0" err="1">
                <a:latin typeface="Times New Roman" panose="02020603050405020304" pitchFamily="18" charset="0"/>
                <a:cs typeface="Times New Roman" panose="02020603050405020304" pitchFamily="18" charset="0"/>
              </a:rPr>
              <a:t>державної</a:t>
            </a:r>
            <a:r>
              <a:rPr lang="ru-RU" sz="4000" b="1" dirty="0">
                <a:latin typeface="Times New Roman" panose="02020603050405020304" pitchFamily="18" charset="0"/>
                <a:cs typeface="Times New Roman" panose="02020603050405020304" pitchFamily="18" charset="0"/>
              </a:rPr>
              <a:t> </a:t>
            </a:r>
            <a:r>
              <a:rPr lang="ru-RU" sz="4000" b="1" dirty="0" err="1">
                <a:latin typeface="Times New Roman" panose="02020603050405020304" pitchFamily="18" charset="0"/>
                <a:cs typeface="Times New Roman" panose="02020603050405020304" pitchFamily="18" charset="0"/>
              </a:rPr>
              <a:t>влади</a:t>
            </a:r>
            <a:r>
              <a:rPr lang="ru-RU" sz="4000" b="1" dirty="0">
                <a:latin typeface="Times New Roman" panose="02020603050405020304" pitchFamily="18" charset="0"/>
                <a:cs typeface="Times New Roman" panose="02020603050405020304" pitchFamily="18" charset="0"/>
              </a:rPr>
              <a:t> </a:t>
            </a:r>
            <a:r>
              <a:rPr lang="ru-RU" sz="4000" b="1" dirty="0" err="1" smtClean="0">
                <a:latin typeface="Times New Roman" panose="02020603050405020304" pitchFamily="18" charset="0"/>
                <a:cs typeface="Times New Roman" panose="02020603050405020304" pitchFamily="18" charset="0"/>
              </a:rPr>
              <a:t>Польщі</a:t>
            </a:r>
            <a:r>
              <a:rPr lang="ru-RU" sz="4000" b="1" dirty="0">
                <a:latin typeface="Times New Roman" panose="02020603050405020304" pitchFamily="18" charset="0"/>
                <a:cs typeface="Times New Roman" panose="02020603050405020304" pitchFamily="18" charset="0"/>
              </a:rPr>
              <a:t/>
            </a:r>
            <a:br>
              <a:rPr lang="ru-RU" sz="4000" b="1" dirty="0">
                <a:latin typeface="Times New Roman" panose="02020603050405020304" pitchFamily="18" charset="0"/>
                <a:cs typeface="Times New Roman" panose="02020603050405020304" pitchFamily="18" charset="0"/>
              </a:rPr>
            </a:br>
            <a:r>
              <a:rPr lang="ru-RU" sz="4000" b="1" dirty="0">
                <a:latin typeface="Times New Roman" panose="02020603050405020304" pitchFamily="18" charset="0"/>
                <a:cs typeface="Times New Roman" panose="02020603050405020304" pitchFamily="18" charset="0"/>
              </a:rPr>
              <a:t/>
            </a:r>
            <a:br>
              <a:rPr lang="ru-RU" sz="4000" b="1" dirty="0">
                <a:latin typeface="Times New Roman" panose="02020603050405020304" pitchFamily="18" charset="0"/>
                <a:cs typeface="Times New Roman" panose="02020603050405020304" pitchFamily="18" charset="0"/>
              </a:rPr>
            </a:br>
            <a:r>
              <a:rPr lang="ru-RU" sz="2800" dirty="0" err="1" smtClean="0">
                <a:latin typeface="Times New Roman" panose="02020603050405020304" pitchFamily="18" charset="0"/>
                <a:cs typeface="Times New Roman" panose="02020603050405020304" pitchFamily="18" charset="0"/>
              </a:rPr>
              <a:t>Законодавчу</a:t>
            </a:r>
            <a:r>
              <a:rPr lang="ru-RU" sz="2800" dirty="0" smtClean="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владу</a:t>
            </a:r>
            <a:r>
              <a:rPr lang="ru-RU" sz="2800" dirty="0">
                <a:latin typeface="Times New Roman" panose="02020603050405020304" pitchFamily="18" charset="0"/>
                <a:cs typeface="Times New Roman" panose="02020603050405020304" pitchFamily="18" charset="0"/>
              </a:rPr>
              <a:t> в </a:t>
            </a:r>
            <a:r>
              <a:rPr lang="ru-RU" sz="2800" dirty="0" err="1">
                <a:latin typeface="Times New Roman" panose="02020603050405020304" pitchFamily="18" charset="0"/>
                <a:cs typeface="Times New Roman" panose="02020603050405020304" pitchFamily="18" charset="0"/>
              </a:rPr>
              <a:t>Республіці</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Польща</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здійснюють</a:t>
            </a:r>
            <a:r>
              <a:rPr lang="ru-RU" sz="2800" dirty="0">
                <a:latin typeface="Times New Roman" panose="02020603050405020304" pitchFamily="18" charset="0"/>
                <a:cs typeface="Times New Roman" panose="02020603050405020304" pitchFamily="18" charset="0"/>
              </a:rPr>
              <a:t> </a:t>
            </a:r>
            <a:r>
              <a:rPr lang="ru-RU" sz="2800" b="1" dirty="0">
                <a:latin typeface="Times New Roman" panose="02020603050405020304" pitchFamily="18" charset="0"/>
                <a:cs typeface="Times New Roman" panose="02020603050405020304" pitchFamily="18" charset="0"/>
              </a:rPr>
              <a:t>Сейм і Сенат</a:t>
            </a:r>
            <a:r>
              <a:rPr lang="ru-RU" sz="2800" dirty="0">
                <a:latin typeface="Times New Roman" panose="02020603050405020304" pitchFamily="18" charset="0"/>
                <a:cs typeface="Times New Roman" panose="02020603050405020304" pitchFamily="18" charset="0"/>
              </a:rPr>
              <a:t/>
            </a:r>
            <a:br>
              <a:rPr lang="ru-RU" sz="2800" dirty="0">
                <a:latin typeface="Times New Roman" panose="02020603050405020304" pitchFamily="18" charset="0"/>
                <a:cs typeface="Times New Roman" panose="02020603050405020304" pitchFamily="18" charset="0"/>
              </a:rPr>
            </a:br>
            <a:r>
              <a:rPr lang="ru-RU" sz="2800" dirty="0">
                <a:latin typeface="Times New Roman" panose="02020603050405020304" pitchFamily="18" charset="0"/>
                <a:cs typeface="Times New Roman" panose="02020603050405020304" pitchFamily="18" charset="0"/>
              </a:rPr>
              <a:t>Сейм </a:t>
            </a:r>
            <a:r>
              <a:rPr lang="ru-RU" sz="2800" b="1" dirty="0" err="1">
                <a:latin typeface="Times New Roman" panose="02020603050405020304" pitchFamily="18" charset="0"/>
                <a:cs typeface="Times New Roman" panose="02020603050405020304" pitchFamily="18" charset="0"/>
              </a:rPr>
              <a:t>контролює</a:t>
            </a:r>
            <a:r>
              <a:rPr lang="ru-RU" sz="2800" b="1" dirty="0">
                <a:latin typeface="Times New Roman" panose="02020603050405020304" pitchFamily="18" charset="0"/>
                <a:cs typeface="Times New Roman" panose="02020603050405020304" pitchFamily="18" charset="0"/>
              </a:rPr>
              <a:t> </a:t>
            </a:r>
            <a:r>
              <a:rPr lang="ru-RU" sz="2800" b="1" dirty="0" err="1">
                <a:latin typeface="Times New Roman" panose="02020603050405020304" pitchFamily="18" charset="0"/>
                <a:cs typeface="Times New Roman" panose="02020603050405020304" pitchFamily="18" charset="0"/>
              </a:rPr>
              <a:t>діяльність</a:t>
            </a:r>
            <a:r>
              <a:rPr lang="ru-RU" sz="2800" b="1" dirty="0">
                <a:latin typeface="Times New Roman" panose="02020603050405020304" pitchFamily="18" charset="0"/>
                <a:cs typeface="Times New Roman" panose="02020603050405020304" pitchFamily="18" charset="0"/>
              </a:rPr>
              <a:t> Ради </a:t>
            </a:r>
            <a:r>
              <a:rPr lang="ru-RU" sz="2800" b="1" dirty="0" err="1">
                <a:latin typeface="Times New Roman" panose="02020603050405020304" pitchFamily="18" charset="0"/>
                <a:cs typeface="Times New Roman" panose="02020603050405020304" pitchFamily="18" charset="0"/>
              </a:rPr>
              <a:t>Міністрів</a:t>
            </a:r>
            <a:r>
              <a:rPr lang="ru-RU" sz="2800" b="1" dirty="0">
                <a:latin typeface="Times New Roman" panose="02020603050405020304" pitchFamily="18" charset="0"/>
                <a:cs typeface="Times New Roman" panose="02020603050405020304" pitchFamily="18" charset="0"/>
              </a:rPr>
              <a:t> </a:t>
            </a:r>
            <a:r>
              <a:rPr lang="ru-RU" sz="2800" dirty="0">
                <a:latin typeface="Times New Roman" panose="02020603050405020304" pitchFamily="18" charset="0"/>
                <a:cs typeface="Times New Roman" panose="02020603050405020304" pitchFamily="18" charset="0"/>
              </a:rPr>
              <a:t>у межах, </a:t>
            </a:r>
            <a:r>
              <a:rPr lang="ru-RU" sz="2800" dirty="0" err="1">
                <a:latin typeface="Times New Roman" panose="02020603050405020304" pitchFamily="18" charset="0"/>
                <a:cs typeface="Times New Roman" panose="02020603050405020304" pitchFamily="18" charset="0"/>
              </a:rPr>
              <a:t>передбачених</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Конституцією</a:t>
            </a:r>
            <a:r>
              <a:rPr lang="ru-RU" sz="2800" dirty="0">
                <a:latin typeface="Times New Roman" panose="02020603050405020304" pitchFamily="18" charset="0"/>
                <a:cs typeface="Times New Roman" panose="02020603050405020304" pitchFamily="18" charset="0"/>
              </a:rPr>
              <a:t> і законами. </a:t>
            </a:r>
            <a:r>
              <a:rPr lang="ru-RU" sz="2800" dirty="0" err="1">
                <a:latin typeface="Times New Roman" panose="02020603050405020304" pitchFamily="18" charset="0"/>
                <a:cs typeface="Times New Roman" panose="02020603050405020304" pitchFamily="18" charset="0"/>
              </a:rPr>
              <a:t>Він</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складається</a:t>
            </a:r>
            <a:r>
              <a:rPr lang="ru-RU" sz="2800" dirty="0">
                <a:latin typeface="Times New Roman" panose="02020603050405020304" pitchFamily="18" charset="0"/>
                <a:cs typeface="Times New Roman" panose="02020603050405020304" pitchFamily="18" charset="0"/>
              </a:rPr>
              <a:t> </a:t>
            </a:r>
            <a:r>
              <a:rPr lang="ru-RU" sz="2800" b="1" dirty="0">
                <a:latin typeface="Times New Roman" panose="02020603050405020304" pitchFamily="18" charset="0"/>
                <a:cs typeface="Times New Roman" panose="02020603050405020304" pitchFamily="18" charset="0"/>
              </a:rPr>
              <a:t>з 460 </a:t>
            </a:r>
            <a:r>
              <a:rPr lang="ru-RU" sz="2800" b="1" dirty="0" err="1">
                <a:latin typeface="Times New Roman" panose="02020603050405020304" pitchFamily="18" charset="0"/>
                <a:cs typeface="Times New Roman" panose="02020603050405020304" pitchFamily="18" charset="0"/>
              </a:rPr>
              <a:t>депутатів</a:t>
            </a:r>
            <a:r>
              <a:rPr lang="ru-RU" sz="2800" dirty="0">
                <a:latin typeface="Times New Roman" panose="02020603050405020304" pitchFamily="18" charset="0"/>
                <a:cs typeface="Times New Roman" panose="02020603050405020304" pitchFamily="18" charset="0"/>
              </a:rPr>
              <a:t>. </a:t>
            </a:r>
            <a:r>
              <a:rPr lang="ru-RU" sz="2800" b="1" i="1" dirty="0" err="1">
                <a:latin typeface="Times New Roman" panose="02020603050405020304" pitchFamily="18" charset="0"/>
                <a:cs typeface="Times New Roman" panose="02020603050405020304" pitchFamily="18" charset="0"/>
              </a:rPr>
              <a:t>Вибори</a:t>
            </a:r>
            <a:r>
              <a:rPr lang="ru-RU" sz="2800" b="1" i="1" dirty="0">
                <a:latin typeface="Times New Roman" panose="02020603050405020304" pitchFamily="18" charset="0"/>
                <a:cs typeface="Times New Roman" panose="02020603050405020304" pitchFamily="18" charset="0"/>
              </a:rPr>
              <a:t> до Сейму </a:t>
            </a:r>
            <a:r>
              <a:rPr lang="ru-RU" sz="2800" dirty="0">
                <a:latin typeface="Times New Roman" panose="02020603050405020304" pitchFamily="18" charset="0"/>
                <a:cs typeface="Times New Roman" panose="02020603050405020304" pitchFamily="18" charset="0"/>
              </a:rPr>
              <a:t>є </a:t>
            </a:r>
            <a:r>
              <a:rPr lang="ru-RU" sz="2800" dirty="0" err="1">
                <a:latin typeface="Times New Roman" panose="02020603050405020304" pitchFamily="18" charset="0"/>
                <a:cs typeface="Times New Roman" panose="02020603050405020304" pitchFamily="18" charset="0"/>
              </a:rPr>
              <a:t>загальними</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рівними</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прямими</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пропорційними</a:t>
            </a:r>
            <a:r>
              <a:rPr lang="ru-RU" sz="2800" dirty="0">
                <a:latin typeface="Times New Roman" panose="02020603050405020304" pitchFamily="18" charset="0"/>
                <a:cs typeface="Times New Roman" panose="02020603050405020304" pitchFamily="18" charset="0"/>
              </a:rPr>
              <a:t> і </a:t>
            </a:r>
            <a:r>
              <a:rPr lang="ru-RU" sz="2800" dirty="0" err="1">
                <a:latin typeface="Times New Roman" panose="02020603050405020304" pitchFamily="18" charset="0"/>
                <a:cs typeface="Times New Roman" panose="02020603050405020304" pitchFamily="18" charset="0"/>
              </a:rPr>
              <a:t>відбуваються</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таємним</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голосуванням</a:t>
            </a:r>
            <a:r>
              <a:rPr lang="ru-RU" sz="2800" dirty="0">
                <a:latin typeface="Times New Roman" panose="02020603050405020304" pitchFamily="18" charset="0"/>
                <a:cs typeface="Times New Roman" panose="02020603050405020304" pitchFamily="18" charset="0"/>
              </a:rPr>
              <a:t>. Сенат </a:t>
            </a:r>
            <a:r>
              <a:rPr lang="ru-RU" sz="2800" dirty="0" err="1">
                <a:latin typeface="Times New Roman" panose="02020603050405020304" pitchFamily="18" charset="0"/>
                <a:cs typeface="Times New Roman" panose="02020603050405020304" pitchFamily="18" charset="0"/>
              </a:rPr>
              <a:t>складається</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зі</a:t>
            </a:r>
            <a:r>
              <a:rPr lang="ru-RU" sz="2800" dirty="0">
                <a:latin typeface="Times New Roman" panose="02020603050405020304" pitchFamily="18" charset="0"/>
                <a:cs typeface="Times New Roman" panose="02020603050405020304" pitchFamily="18" charset="0"/>
              </a:rPr>
              <a:t> </a:t>
            </a:r>
            <a:r>
              <a:rPr lang="ru-RU" sz="2800" b="1" dirty="0">
                <a:latin typeface="Times New Roman" panose="02020603050405020304" pitchFamily="18" charset="0"/>
                <a:cs typeface="Times New Roman" panose="02020603050405020304" pitchFamily="18" charset="0"/>
              </a:rPr>
              <a:t>100 </a:t>
            </a:r>
            <a:r>
              <a:rPr lang="ru-RU" sz="2800" b="1" dirty="0" err="1">
                <a:latin typeface="Times New Roman" panose="02020603050405020304" pitchFamily="18" charset="0"/>
                <a:cs typeface="Times New Roman" panose="02020603050405020304" pitchFamily="18" charset="0"/>
              </a:rPr>
              <a:t>сенаторів</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Вибори</a:t>
            </a:r>
            <a:r>
              <a:rPr lang="ru-RU" sz="2800" dirty="0">
                <a:latin typeface="Times New Roman" panose="02020603050405020304" pitchFamily="18" charset="0"/>
                <a:cs typeface="Times New Roman" panose="02020603050405020304" pitchFamily="18" charset="0"/>
              </a:rPr>
              <a:t> до Сенату є </a:t>
            </a:r>
            <a:r>
              <a:rPr lang="ru-RU" sz="2800" dirty="0" err="1">
                <a:latin typeface="Times New Roman" panose="02020603050405020304" pitchFamily="18" charset="0"/>
                <a:cs typeface="Times New Roman" panose="02020603050405020304" pitchFamily="18" charset="0"/>
              </a:rPr>
              <a:t>загальними</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прямими</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проводяться</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таємним</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голосуванням</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Вибори</a:t>
            </a:r>
            <a:r>
              <a:rPr lang="ru-RU" sz="2800" dirty="0">
                <a:latin typeface="Times New Roman" panose="02020603050405020304" pitchFamily="18" charset="0"/>
                <a:cs typeface="Times New Roman" panose="02020603050405020304" pitchFamily="18" charset="0"/>
              </a:rPr>
              <a:t> до Сейму та Сенату </a:t>
            </a:r>
            <a:r>
              <a:rPr lang="ru-RU" sz="2800" b="1" dirty="0" err="1">
                <a:latin typeface="Times New Roman" panose="02020603050405020304" pitchFamily="18" charset="0"/>
                <a:cs typeface="Times New Roman" panose="02020603050405020304" pitchFamily="18" charset="0"/>
              </a:rPr>
              <a:t>призначає</a:t>
            </a:r>
            <a:r>
              <a:rPr lang="ru-RU" sz="2800" b="1" dirty="0">
                <a:latin typeface="Times New Roman" panose="02020603050405020304" pitchFamily="18" charset="0"/>
                <a:cs typeface="Times New Roman" panose="02020603050405020304" pitchFamily="18" charset="0"/>
              </a:rPr>
              <a:t> Президент </a:t>
            </a:r>
            <a:r>
              <a:rPr lang="ru-RU" sz="2800" b="1" dirty="0" err="1">
                <a:latin typeface="Times New Roman" panose="02020603050405020304" pitchFamily="18" charset="0"/>
                <a:cs typeface="Times New Roman" panose="02020603050405020304" pitchFamily="18" charset="0"/>
              </a:rPr>
              <a:t>Республіки</a:t>
            </a:r>
            <a:r>
              <a:rPr lang="ru-RU" sz="2800" dirty="0">
                <a:latin typeface="Times New Roman" panose="02020603050405020304" pitchFamily="18" charset="0"/>
                <a:cs typeface="Times New Roman" panose="02020603050405020304" pitchFamily="18" charset="0"/>
              </a:rPr>
              <a:t>. Сейм і Сенат </a:t>
            </a:r>
            <a:r>
              <a:rPr lang="ru-RU" sz="2800" dirty="0" err="1">
                <a:latin typeface="Times New Roman" panose="02020603050405020304" pitchFamily="18" charset="0"/>
                <a:cs typeface="Times New Roman" panose="02020603050405020304" pitchFamily="18" charset="0"/>
              </a:rPr>
              <a:t>обираються</a:t>
            </a:r>
            <a:r>
              <a:rPr lang="ru-RU" sz="2800" dirty="0">
                <a:latin typeface="Times New Roman" panose="02020603050405020304" pitchFamily="18" charset="0"/>
                <a:cs typeface="Times New Roman" panose="02020603050405020304" pitchFamily="18" charset="0"/>
              </a:rPr>
              <a:t> на </a:t>
            </a:r>
            <a:r>
              <a:rPr lang="ru-RU" sz="2800" b="1" dirty="0" err="1">
                <a:latin typeface="Times New Roman" panose="02020603050405020304" pitchFamily="18" charset="0"/>
                <a:cs typeface="Times New Roman" panose="02020603050405020304" pitchFamily="18" charset="0"/>
              </a:rPr>
              <a:t>чотирирічний</a:t>
            </a:r>
            <a:r>
              <a:rPr lang="ru-RU" sz="2800" b="1" dirty="0">
                <a:latin typeface="Times New Roman" panose="02020603050405020304" pitchFamily="18" charset="0"/>
                <a:cs typeface="Times New Roman" panose="02020603050405020304" pitchFamily="18" charset="0"/>
              </a:rPr>
              <a:t> строк </a:t>
            </a:r>
            <a:r>
              <a:rPr lang="ru-RU" sz="2800" b="1" dirty="0" err="1">
                <a:latin typeface="Times New Roman" panose="02020603050405020304" pitchFamily="18" charset="0"/>
                <a:cs typeface="Times New Roman" panose="02020603050405020304" pitchFamily="18" charset="0"/>
              </a:rPr>
              <a:t>повноважень</a:t>
            </a:r>
            <a:r>
              <a:rPr lang="ru-RU" sz="2800" dirty="0">
                <a:latin typeface="Times New Roman" panose="02020603050405020304" pitchFamily="18" charset="0"/>
                <a:cs typeface="Times New Roman" panose="02020603050405020304" pitchFamily="18" charset="0"/>
              </a:rPr>
              <a:t>. Строк </a:t>
            </a:r>
            <a:r>
              <a:rPr lang="ru-RU" sz="2800" dirty="0" err="1">
                <a:latin typeface="Times New Roman" panose="02020603050405020304" pitchFamily="18" charset="0"/>
                <a:cs typeface="Times New Roman" panose="02020603050405020304" pitchFamily="18" charset="0"/>
              </a:rPr>
              <a:t>повноважень</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цих</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двох</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державних</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органів</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розпочинається</a:t>
            </a:r>
            <a:r>
              <a:rPr lang="ru-RU" sz="2800" dirty="0">
                <a:latin typeface="Times New Roman" panose="02020603050405020304" pitchFamily="18" charset="0"/>
                <a:cs typeface="Times New Roman" panose="02020603050405020304" pitchFamily="18" charset="0"/>
              </a:rPr>
              <a:t> з дня </a:t>
            </a:r>
            <a:r>
              <a:rPr lang="ru-RU" sz="2800" dirty="0" err="1">
                <a:latin typeface="Times New Roman" panose="02020603050405020304" pitchFamily="18" charset="0"/>
                <a:cs typeface="Times New Roman" panose="02020603050405020304" pitchFamily="18" charset="0"/>
              </a:rPr>
              <a:t>першого</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засідання</a:t>
            </a:r>
            <a:r>
              <a:rPr lang="ru-RU" sz="2800" dirty="0">
                <a:latin typeface="Times New Roman" panose="02020603050405020304" pitchFamily="18" charset="0"/>
                <a:cs typeface="Times New Roman" panose="02020603050405020304" pitchFamily="18" charset="0"/>
              </a:rPr>
              <a:t> і </a:t>
            </a:r>
            <a:r>
              <a:rPr lang="ru-RU" sz="2800" dirty="0" err="1">
                <a:latin typeface="Times New Roman" panose="02020603050405020304" pitchFamily="18" charset="0"/>
                <a:cs typeface="Times New Roman" panose="02020603050405020304" pitchFamily="18" charset="0"/>
              </a:rPr>
              <a:t>триває</a:t>
            </a:r>
            <a:r>
              <a:rPr lang="ru-RU" sz="2800" dirty="0">
                <a:latin typeface="Times New Roman" panose="02020603050405020304" pitchFamily="18" charset="0"/>
                <a:cs typeface="Times New Roman" panose="02020603050405020304" pitchFamily="18" charset="0"/>
              </a:rPr>
              <a:t> до дня </a:t>
            </a:r>
            <a:r>
              <a:rPr lang="ru-RU" sz="2800" dirty="0" err="1">
                <a:latin typeface="Times New Roman" panose="02020603050405020304" pitchFamily="18" charset="0"/>
                <a:cs typeface="Times New Roman" panose="02020603050405020304" pitchFamily="18" charset="0"/>
              </a:rPr>
              <a:t>першого</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засідання</a:t>
            </a:r>
            <a:r>
              <a:rPr lang="ru-RU" sz="2800" dirty="0">
                <a:latin typeface="Times New Roman" panose="02020603050405020304" pitchFamily="18" charset="0"/>
                <a:cs typeface="Times New Roman" panose="02020603050405020304" pitchFamily="18" charset="0"/>
              </a:rPr>
              <a:t> заново </a:t>
            </a:r>
            <a:r>
              <a:rPr lang="ru-RU" sz="2800" dirty="0" err="1">
                <a:latin typeface="Times New Roman" panose="02020603050405020304" pitchFamily="18" charset="0"/>
                <a:cs typeface="Times New Roman" panose="02020603050405020304" pitchFamily="18" charset="0"/>
              </a:rPr>
              <a:t>обраного</a:t>
            </a:r>
            <a:r>
              <a:rPr lang="ru-RU" sz="2800" dirty="0">
                <a:latin typeface="Times New Roman" panose="02020603050405020304" pitchFamily="18" charset="0"/>
                <a:cs typeface="Times New Roman" panose="02020603050405020304" pitchFamily="18" charset="0"/>
              </a:rPr>
              <a:t> Сейму.</a:t>
            </a:r>
            <a:br>
              <a:rPr lang="ru-RU" sz="2800" dirty="0">
                <a:latin typeface="Times New Roman" panose="02020603050405020304" pitchFamily="18" charset="0"/>
                <a:cs typeface="Times New Roman" panose="02020603050405020304" pitchFamily="18" charset="0"/>
              </a:rPr>
            </a:br>
            <a:endParaRPr lang="uk-UA"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63529652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тексту 2"/>
          <p:cNvSpPr>
            <a:spLocks noGrp="1"/>
          </p:cNvSpPr>
          <p:nvPr>
            <p:ph type="body" sz="quarter" idx="10"/>
          </p:nvPr>
        </p:nvSpPr>
        <p:spPr>
          <a:xfrm>
            <a:off x="536084" y="422287"/>
            <a:ext cx="11110589" cy="5182100"/>
          </a:xfrm>
        </p:spPr>
        <p:txBody>
          <a:bodyPr/>
          <a:lstStyle/>
          <a:p>
            <a:pPr marL="0" indent="0" algn="just">
              <a:lnSpc>
                <a:spcPct val="100000"/>
              </a:lnSpc>
              <a:spcBef>
                <a:spcPts val="0"/>
              </a:spcBef>
              <a:buNone/>
            </a:pPr>
            <a:r>
              <a:rPr lang="ru-RU" sz="2800" dirty="0" err="1">
                <a:latin typeface="Times New Roman" panose="02020603050405020304" pitchFamily="18" charset="0"/>
                <a:cs typeface="Times New Roman" panose="02020603050405020304" pitchFamily="18" charset="0"/>
              </a:rPr>
              <a:t>Обиратися</a:t>
            </a:r>
            <a:r>
              <a:rPr lang="ru-RU" sz="2800" dirty="0">
                <a:latin typeface="Times New Roman" panose="02020603050405020304" pitchFamily="18" charset="0"/>
                <a:cs typeface="Times New Roman" panose="02020603050405020304" pitchFamily="18" charset="0"/>
              </a:rPr>
              <a:t> до Сейму </a:t>
            </a:r>
            <a:r>
              <a:rPr lang="ru-RU" sz="2800" dirty="0" err="1">
                <a:latin typeface="Times New Roman" panose="02020603050405020304" pitchFamily="18" charset="0"/>
                <a:cs typeface="Times New Roman" panose="02020603050405020304" pitchFamily="18" charset="0"/>
              </a:rPr>
              <a:t>може</a:t>
            </a:r>
            <a:r>
              <a:rPr lang="ru-RU" sz="2800" dirty="0">
                <a:latin typeface="Times New Roman" panose="02020603050405020304" pitchFamily="18" charset="0"/>
                <a:cs typeface="Times New Roman" panose="02020603050405020304" pitchFamily="18" charset="0"/>
              </a:rPr>
              <a:t> </a:t>
            </a:r>
            <a:r>
              <a:rPr lang="ru-RU" sz="2800" b="0" dirty="0" err="1">
                <a:latin typeface="Times New Roman" panose="02020603050405020304" pitchFamily="18" charset="0"/>
                <a:cs typeface="Times New Roman" panose="02020603050405020304" pitchFamily="18" charset="0"/>
              </a:rPr>
              <a:t>кожний</a:t>
            </a:r>
            <a:r>
              <a:rPr lang="ru-RU" sz="2800" b="0" dirty="0">
                <a:latin typeface="Times New Roman" panose="02020603050405020304" pitchFamily="18" charset="0"/>
                <a:cs typeface="Times New Roman" panose="02020603050405020304" pitchFamily="18" charset="0"/>
              </a:rPr>
              <a:t> </a:t>
            </a:r>
            <a:r>
              <a:rPr lang="ru-RU" sz="2800" b="0" dirty="0" err="1">
                <a:latin typeface="Times New Roman" panose="02020603050405020304" pitchFamily="18" charset="0"/>
                <a:cs typeface="Times New Roman" panose="02020603050405020304" pitchFamily="18" charset="0"/>
              </a:rPr>
              <a:t>громадянин</a:t>
            </a:r>
            <a:r>
              <a:rPr lang="ru-RU" sz="2800" b="0" dirty="0">
                <a:latin typeface="Times New Roman" panose="02020603050405020304" pitchFamily="18" charset="0"/>
                <a:cs typeface="Times New Roman" panose="02020603050405020304" pitchFamily="18" charset="0"/>
              </a:rPr>
              <a:t>, </a:t>
            </a:r>
            <a:r>
              <a:rPr lang="ru-RU" sz="2800" b="0" dirty="0" err="1">
                <a:latin typeface="Times New Roman" panose="02020603050405020304" pitchFamily="18" charset="0"/>
                <a:cs typeface="Times New Roman" panose="02020603050405020304" pitchFamily="18" charset="0"/>
              </a:rPr>
              <a:t>який</a:t>
            </a:r>
            <a:r>
              <a:rPr lang="ru-RU" sz="2800" b="0" dirty="0">
                <a:latin typeface="Times New Roman" panose="02020603050405020304" pitchFamily="18" charset="0"/>
                <a:cs typeface="Times New Roman" panose="02020603050405020304" pitchFamily="18" charset="0"/>
              </a:rPr>
              <a:t> </a:t>
            </a:r>
            <a:r>
              <a:rPr lang="ru-RU" sz="2800" b="0" dirty="0" err="1">
                <a:latin typeface="Times New Roman" panose="02020603050405020304" pitchFamily="18" charset="0"/>
                <a:cs typeface="Times New Roman" panose="02020603050405020304" pitchFamily="18" charset="0"/>
              </a:rPr>
              <a:t>має</a:t>
            </a:r>
            <a:r>
              <a:rPr lang="ru-RU" sz="2800" b="0" dirty="0">
                <a:latin typeface="Times New Roman" panose="02020603050405020304" pitchFamily="18" charset="0"/>
                <a:cs typeface="Times New Roman" panose="02020603050405020304" pitchFamily="18" charset="0"/>
              </a:rPr>
              <a:t> право </a:t>
            </a:r>
            <a:r>
              <a:rPr lang="ru-RU" sz="2800" b="0" dirty="0" err="1">
                <a:latin typeface="Times New Roman" panose="02020603050405020304" pitchFamily="18" charset="0"/>
                <a:cs typeface="Times New Roman" panose="02020603050405020304" pitchFamily="18" charset="0"/>
              </a:rPr>
              <a:t>обиратися</a:t>
            </a:r>
            <a:r>
              <a:rPr lang="ru-RU" sz="2800" b="0" dirty="0">
                <a:latin typeface="Times New Roman" panose="02020603050405020304" pitchFamily="18" charset="0"/>
                <a:cs typeface="Times New Roman" panose="02020603050405020304" pitchFamily="18" charset="0"/>
              </a:rPr>
              <a:t> і </a:t>
            </a:r>
            <a:r>
              <a:rPr lang="ru-RU" sz="2800" b="0" dirty="0" err="1">
                <a:latin typeface="Times New Roman" panose="02020603050405020304" pitchFamily="18" charset="0"/>
                <a:cs typeface="Times New Roman" panose="02020603050405020304" pitchFamily="18" charset="0"/>
              </a:rPr>
              <a:t>якому</a:t>
            </a:r>
            <a:r>
              <a:rPr lang="ru-RU" sz="2800" b="0" dirty="0">
                <a:latin typeface="Times New Roman" panose="02020603050405020304" pitchFamily="18" charset="0"/>
                <a:cs typeface="Times New Roman" panose="02020603050405020304" pitchFamily="18" charset="0"/>
              </a:rPr>
              <a:t> </a:t>
            </a:r>
            <a:r>
              <a:rPr lang="ru-RU" sz="2800" b="0" dirty="0" err="1">
                <a:latin typeface="Times New Roman" panose="02020603050405020304" pitchFamily="18" charset="0"/>
                <a:cs typeface="Times New Roman" panose="02020603050405020304" pitchFamily="18" charset="0"/>
              </a:rPr>
              <a:t>виповнився</a:t>
            </a:r>
            <a:r>
              <a:rPr lang="ru-RU" sz="2800" b="0" dirty="0">
                <a:latin typeface="Times New Roman" panose="02020603050405020304" pitchFamily="18" charset="0"/>
                <a:cs typeface="Times New Roman" panose="02020603050405020304" pitchFamily="18" charset="0"/>
              </a:rPr>
              <a:t> на день </a:t>
            </a:r>
            <a:r>
              <a:rPr lang="ru-RU" sz="2800" b="0" dirty="0" err="1">
                <a:latin typeface="Times New Roman" panose="02020603050405020304" pitchFamily="18" charset="0"/>
                <a:cs typeface="Times New Roman" panose="02020603050405020304" pitchFamily="18" charset="0"/>
              </a:rPr>
              <a:t>виборів</a:t>
            </a:r>
            <a:r>
              <a:rPr lang="ru-RU" sz="2800" b="0" dirty="0">
                <a:latin typeface="Times New Roman" panose="02020603050405020304" pitchFamily="18" charset="0"/>
                <a:cs typeface="Times New Roman" panose="02020603050405020304" pitchFamily="18" charset="0"/>
              </a:rPr>
              <a:t> 21 </a:t>
            </a:r>
            <a:r>
              <a:rPr lang="ru-RU" sz="2800" b="0" dirty="0" err="1">
                <a:latin typeface="Times New Roman" panose="02020603050405020304" pitchFamily="18" charset="0"/>
                <a:cs typeface="Times New Roman" panose="02020603050405020304" pitchFamily="18" charset="0"/>
              </a:rPr>
              <a:t>рік</a:t>
            </a:r>
            <a:r>
              <a:rPr lang="ru-RU" sz="2800" b="0" dirty="0">
                <a:latin typeface="Times New Roman" panose="02020603050405020304" pitchFamily="18" charset="0"/>
                <a:cs typeface="Times New Roman" panose="02020603050405020304" pitchFamily="18" charset="0"/>
              </a:rPr>
              <a:t>; </a:t>
            </a:r>
            <a:r>
              <a:rPr lang="ru-RU" sz="2800" dirty="0">
                <a:latin typeface="Times New Roman" panose="02020603050405020304" pitchFamily="18" charset="0"/>
                <a:cs typeface="Times New Roman" panose="02020603050405020304" pitchFamily="18" charset="0"/>
              </a:rPr>
              <a:t>до Сенату </a:t>
            </a:r>
            <a:r>
              <a:rPr lang="ru-RU" sz="2800" b="0" dirty="0">
                <a:latin typeface="Times New Roman" panose="02020603050405020304" pitchFamily="18" charset="0"/>
                <a:cs typeface="Times New Roman" panose="02020603050405020304" pitchFamily="18" charset="0"/>
              </a:rPr>
              <a:t>- </a:t>
            </a:r>
            <a:r>
              <a:rPr lang="ru-RU" sz="2800" b="0" dirty="0" err="1">
                <a:latin typeface="Times New Roman" panose="02020603050405020304" pitchFamily="18" charset="0"/>
                <a:cs typeface="Times New Roman" panose="02020603050405020304" pitchFamily="18" charset="0"/>
              </a:rPr>
              <a:t>кожний</a:t>
            </a:r>
            <a:r>
              <a:rPr lang="ru-RU" sz="2800" b="0" dirty="0">
                <a:latin typeface="Times New Roman" panose="02020603050405020304" pitchFamily="18" charset="0"/>
                <a:cs typeface="Times New Roman" panose="02020603050405020304" pitchFamily="18" charset="0"/>
              </a:rPr>
              <a:t> </a:t>
            </a:r>
            <a:r>
              <a:rPr lang="ru-RU" sz="2800" b="0" dirty="0" err="1">
                <a:latin typeface="Times New Roman" panose="02020603050405020304" pitchFamily="18" charset="0"/>
                <a:cs typeface="Times New Roman" panose="02020603050405020304" pitchFamily="18" charset="0"/>
              </a:rPr>
              <a:t>польський</a:t>
            </a:r>
            <a:r>
              <a:rPr lang="ru-RU" sz="2800" b="0" dirty="0">
                <a:latin typeface="Times New Roman" panose="02020603050405020304" pitchFamily="18" charset="0"/>
                <a:cs typeface="Times New Roman" panose="02020603050405020304" pitchFamily="18" charset="0"/>
              </a:rPr>
              <a:t> </a:t>
            </a:r>
            <a:r>
              <a:rPr lang="ru-RU" sz="2800" b="0" dirty="0" err="1">
                <a:latin typeface="Times New Roman" panose="02020603050405020304" pitchFamily="18" charset="0"/>
                <a:cs typeface="Times New Roman" panose="02020603050405020304" pitchFamily="18" charset="0"/>
              </a:rPr>
              <a:t>громадянин</a:t>
            </a:r>
            <a:r>
              <a:rPr lang="ru-RU" sz="2800" b="0" dirty="0">
                <a:latin typeface="Times New Roman" panose="02020603050405020304" pitchFamily="18" charset="0"/>
                <a:cs typeface="Times New Roman" panose="02020603050405020304" pitchFamily="18" charset="0"/>
              </a:rPr>
              <a:t>, </a:t>
            </a:r>
            <a:r>
              <a:rPr lang="ru-RU" sz="2800" b="0" dirty="0" err="1">
                <a:latin typeface="Times New Roman" panose="02020603050405020304" pitchFamily="18" charset="0"/>
                <a:cs typeface="Times New Roman" panose="02020603050405020304" pitchFamily="18" charset="0"/>
              </a:rPr>
              <a:t>який</a:t>
            </a:r>
            <a:r>
              <a:rPr lang="ru-RU" sz="2800" b="0" dirty="0">
                <a:latin typeface="Times New Roman" panose="02020603050405020304" pitchFamily="18" charset="0"/>
                <a:cs typeface="Times New Roman" panose="02020603050405020304" pitchFamily="18" charset="0"/>
              </a:rPr>
              <a:t> </a:t>
            </a:r>
            <a:r>
              <a:rPr lang="ru-RU" sz="2800" b="0" dirty="0" err="1">
                <a:latin typeface="Times New Roman" panose="02020603050405020304" pitchFamily="18" charset="0"/>
                <a:cs typeface="Times New Roman" panose="02020603050405020304" pitchFamily="18" charset="0"/>
              </a:rPr>
              <a:t>має</a:t>
            </a:r>
            <a:r>
              <a:rPr lang="ru-RU" sz="2800" b="0" dirty="0">
                <a:latin typeface="Times New Roman" panose="02020603050405020304" pitchFamily="18" charset="0"/>
                <a:cs typeface="Times New Roman" panose="02020603050405020304" pitchFamily="18" charset="0"/>
              </a:rPr>
              <a:t> право </a:t>
            </a:r>
            <a:r>
              <a:rPr lang="ru-RU" sz="2800" b="0" dirty="0" err="1">
                <a:latin typeface="Times New Roman" panose="02020603050405020304" pitchFamily="18" charset="0"/>
                <a:cs typeface="Times New Roman" panose="02020603050405020304" pitchFamily="18" charset="0"/>
              </a:rPr>
              <a:t>обирати</a:t>
            </a:r>
            <a:r>
              <a:rPr lang="ru-RU" sz="2800" b="0" dirty="0">
                <a:latin typeface="Times New Roman" panose="02020603050405020304" pitchFamily="18" charset="0"/>
                <a:cs typeface="Times New Roman" panose="02020603050405020304" pitchFamily="18" charset="0"/>
              </a:rPr>
              <a:t> і </a:t>
            </a:r>
            <a:r>
              <a:rPr lang="ru-RU" sz="2800" b="0" dirty="0" err="1">
                <a:latin typeface="Times New Roman" panose="02020603050405020304" pitchFamily="18" charset="0"/>
                <a:cs typeface="Times New Roman" panose="02020603050405020304" pitchFamily="18" charset="0"/>
              </a:rPr>
              <a:t>якому</a:t>
            </a:r>
            <a:r>
              <a:rPr lang="ru-RU" sz="2800" b="0" dirty="0">
                <a:latin typeface="Times New Roman" panose="02020603050405020304" pitchFamily="18" charset="0"/>
                <a:cs typeface="Times New Roman" panose="02020603050405020304" pitchFamily="18" charset="0"/>
              </a:rPr>
              <a:t> на день </a:t>
            </a:r>
            <a:r>
              <a:rPr lang="ru-RU" sz="2800" b="0" dirty="0" err="1">
                <a:latin typeface="Times New Roman" panose="02020603050405020304" pitchFamily="18" charset="0"/>
                <a:cs typeface="Times New Roman" panose="02020603050405020304" pitchFamily="18" charset="0"/>
              </a:rPr>
              <a:t>виборів</a:t>
            </a:r>
            <a:r>
              <a:rPr lang="ru-RU" sz="2800" b="0" dirty="0">
                <a:latin typeface="Times New Roman" panose="02020603050405020304" pitchFamily="18" charset="0"/>
                <a:cs typeface="Times New Roman" panose="02020603050405020304" pitchFamily="18" charset="0"/>
              </a:rPr>
              <a:t> </a:t>
            </a:r>
            <a:r>
              <a:rPr lang="ru-RU" sz="2800" b="0" dirty="0" err="1">
                <a:latin typeface="Times New Roman" panose="02020603050405020304" pitchFamily="18" charset="0"/>
                <a:cs typeface="Times New Roman" panose="02020603050405020304" pitchFamily="18" charset="0"/>
              </a:rPr>
              <a:t>виповнилося</a:t>
            </a:r>
            <a:r>
              <a:rPr lang="ru-RU" sz="2800" b="0" dirty="0">
                <a:latin typeface="Times New Roman" panose="02020603050405020304" pitchFamily="18" charset="0"/>
                <a:cs typeface="Times New Roman" panose="02020603050405020304" pitchFamily="18" charset="0"/>
              </a:rPr>
              <a:t> 30 </a:t>
            </a:r>
            <a:r>
              <a:rPr lang="ru-RU" sz="2800" b="0" dirty="0" err="1">
                <a:latin typeface="Times New Roman" panose="02020603050405020304" pitchFamily="18" charset="0"/>
                <a:cs typeface="Times New Roman" panose="02020603050405020304" pitchFamily="18" charset="0"/>
              </a:rPr>
              <a:t>років</a:t>
            </a:r>
            <a:r>
              <a:rPr lang="ru-RU" sz="2800" b="0" dirty="0">
                <a:latin typeface="Times New Roman" panose="02020603050405020304" pitchFamily="18" charset="0"/>
                <a:cs typeface="Times New Roman" panose="02020603050405020304" pitchFamily="18" charset="0"/>
              </a:rPr>
              <a:t>.</a:t>
            </a:r>
          </a:p>
          <a:p>
            <a:pPr marL="0" indent="0" algn="just">
              <a:lnSpc>
                <a:spcPct val="100000"/>
              </a:lnSpc>
              <a:spcBef>
                <a:spcPts val="0"/>
              </a:spcBef>
              <a:buNone/>
            </a:pPr>
            <a:r>
              <a:rPr lang="ru-RU" sz="2800" b="0" dirty="0" err="1">
                <a:latin typeface="Times New Roman" panose="02020603050405020304" pitchFamily="18" charset="0"/>
                <a:cs typeface="Times New Roman" panose="02020603050405020304" pitchFamily="18" charset="0"/>
              </a:rPr>
              <a:t>Кандидатів</a:t>
            </a:r>
            <a:r>
              <a:rPr lang="ru-RU" sz="2800" b="0" dirty="0">
                <a:latin typeface="Times New Roman" panose="02020603050405020304" pitchFamily="18" charset="0"/>
                <a:cs typeface="Times New Roman" panose="02020603050405020304" pitchFamily="18" charset="0"/>
              </a:rPr>
              <a:t> у </a:t>
            </a:r>
            <a:r>
              <a:rPr lang="ru-RU" sz="2800" b="0" dirty="0" err="1">
                <a:latin typeface="Times New Roman" panose="02020603050405020304" pitchFamily="18" charset="0"/>
                <a:cs typeface="Times New Roman" panose="02020603050405020304" pitchFamily="18" charset="0"/>
              </a:rPr>
              <a:t>депутати</a:t>
            </a:r>
            <a:r>
              <a:rPr lang="ru-RU" sz="2800" b="0" dirty="0">
                <a:latin typeface="Times New Roman" panose="02020603050405020304" pitchFamily="18" charset="0"/>
                <a:cs typeface="Times New Roman" panose="02020603050405020304" pitchFamily="18" charset="0"/>
              </a:rPr>
              <a:t> і в </a:t>
            </a:r>
            <a:r>
              <a:rPr lang="ru-RU" sz="2800" b="0" dirty="0" err="1">
                <a:latin typeface="Times New Roman" panose="02020603050405020304" pitchFamily="18" charset="0"/>
                <a:cs typeface="Times New Roman" panose="02020603050405020304" pitchFamily="18" charset="0"/>
              </a:rPr>
              <a:t>сенатори</a:t>
            </a:r>
            <a:r>
              <a:rPr lang="ru-RU" sz="2800" b="0" dirty="0">
                <a:latin typeface="Times New Roman" panose="02020603050405020304" pitchFamily="18" charset="0"/>
                <a:cs typeface="Times New Roman" panose="02020603050405020304" pitchFamily="18" charset="0"/>
              </a:rPr>
              <a:t> </a:t>
            </a:r>
            <a:r>
              <a:rPr lang="ru-RU" sz="2800" b="0" dirty="0" err="1">
                <a:latin typeface="Times New Roman" panose="02020603050405020304" pitchFamily="18" charset="0"/>
                <a:cs typeface="Times New Roman" panose="02020603050405020304" pitchFamily="18" charset="0"/>
              </a:rPr>
              <a:t>можуть</a:t>
            </a:r>
            <a:r>
              <a:rPr lang="ru-RU" sz="2800" b="0" dirty="0">
                <a:latin typeface="Times New Roman" panose="02020603050405020304" pitchFamily="18" charset="0"/>
                <a:cs typeface="Times New Roman" panose="02020603050405020304" pitchFamily="18" charset="0"/>
              </a:rPr>
              <a:t> </a:t>
            </a:r>
            <a:r>
              <a:rPr lang="ru-RU" sz="2800" b="0" dirty="0" err="1">
                <a:latin typeface="Times New Roman" panose="02020603050405020304" pitchFamily="18" charset="0"/>
                <a:cs typeface="Times New Roman" panose="02020603050405020304" pitchFamily="18" charset="0"/>
              </a:rPr>
              <a:t>висувати</a:t>
            </a:r>
            <a:r>
              <a:rPr lang="ru-RU" sz="2800" b="0" dirty="0">
                <a:latin typeface="Times New Roman" panose="02020603050405020304" pitchFamily="18" charset="0"/>
                <a:cs typeface="Times New Roman" panose="02020603050405020304" pitchFamily="18" charset="0"/>
              </a:rPr>
              <a:t> </a:t>
            </a:r>
            <a:r>
              <a:rPr lang="ru-RU" sz="2800" b="0" dirty="0" err="1">
                <a:latin typeface="Times New Roman" panose="02020603050405020304" pitchFamily="18" charset="0"/>
                <a:cs typeface="Times New Roman" panose="02020603050405020304" pitchFamily="18" charset="0"/>
              </a:rPr>
              <a:t>політичні</a:t>
            </a:r>
            <a:r>
              <a:rPr lang="ru-RU" sz="2800" b="0" dirty="0">
                <a:latin typeface="Times New Roman" panose="02020603050405020304" pitchFamily="18" charset="0"/>
                <a:cs typeface="Times New Roman" panose="02020603050405020304" pitchFamily="18" charset="0"/>
              </a:rPr>
              <a:t> </a:t>
            </a:r>
            <a:r>
              <a:rPr lang="ru-RU" sz="2800" b="0" dirty="0" err="1">
                <a:latin typeface="Times New Roman" panose="02020603050405020304" pitchFamily="18" charset="0"/>
                <a:cs typeface="Times New Roman" panose="02020603050405020304" pitchFamily="18" charset="0"/>
              </a:rPr>
              <a:t>партії</a:t>
            </a:r>
            <a:r>
              <a:rPr lang="ru-RU" sz="2800" b="0" dirty="0">
                <a:latin typeface="Times New Roman" panose="02020603050405020304" pitchFamily="18" charset="0"/>
                <a:cs typeface="Times New Roman" panose="02020603050405020304" pitchFamily="18" charset="0"/>
              </a:rPr>
              <a:t>, а </a:t>
            </a:r>
            <a:r>
              <a:rPr lang="ru-RU" sz="2800" b="0" dirty="0" err="1">
                <a:latin typeface="Times New Roman" panose="02020603050405020304" pitchFamily="18" charset="0"/>
                <a:cs typeface="Times New Roman" panose="02020603050405020304" pitchFamily="18" charset="0"/>
              </a:rPr>
              <a:t>також</a:t>
            </a:r>
            <a:r>
              <a:rPr lang="ru-RU" sz="2800" b="0" dirty="0">
                <a:latin typeface="Times New Roman" panose="02020603050405020304" pitchFamily="18" charset="0"/>
                <a:cs typeface="Times New Roman" panose="02020603050405020304" pitchFamily="18" charset="0"/>
              </a:rPr>
              <a:t> </a:t>
            </a:r>
            <a:r>
              <a:rPr lang="ru-RU" sz="2800" b="0" dirty="0" err="1">
                <a:latin typeface="Times New Roman" panose="02020603050405020304" pitchFamily="18" charset="0"/>
                <a:cs typeface="Times New Roman" panose="02020603050405020304" pitchFamily="18" charset="0"/>
              </a:rPr>
              <a:t>виборці</a:t>
            </a:r>
            <a:r>
              <a:rPr lang="ru-RU" sz="2800" b="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Конституція</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забороняє</a:t>
            </a:r>
            <a:r>
              <a:rPr lang="ru-RU" sz="2800" dirty="0">
                <a:latin typeface="Times New Roman" panose="02020603050405020304" pitchFamily="18" charset="0"/>
                <a:cs typeface="Times New Roman" panose="02020603050405020304" pitchFamily="18" charset="0"/>
              </a:rPr>
              <a:t> </a:t>
            </a:r>
            <a:r>
              <a:rPr lang="ru-RU" sz="2800" b="0" dirty="0" err="1">
                <a:latin typeface="Times New Roman" panose="02020603050405020304" pitchFamily="18" charset="0"/>
                <a:cs typeface="Times New Roman" panose="02020603050405020304" pitchFamily="18" charset="0"/>
              </a:rPr>
              <a:t>балотуватися</a:t>
            </a:r>
            <a:r>
              <a:rPr lang="ru-RU" sz="2800" b="0" dirty="0">
                <a:latin typeface="Times New Roman" panose="02020603050405020304" pitchFamily="18" charset="0"/>
                <a:cs typeface="Times New Roman" panose="02020603050405020304" pitchFamily="18" charset="0"/>
              </a:rPr>
              <a:t> </a:t>
            </a:r>
            <a:r>
              <a:rPr lang="ru-RU" sz="2800" b="0" dirty="0" err="1">
                <a:latin typeface="Times New Roman" panose="02020603050405020304" pitchFamily="18" charset="0"/>
                <a:cs typeface="Times New Roman" panose="02020603050405020304" pitchFamily="18" charset="0"/>
              </a:rPr>
              <a:t>одночасно</a:t>
            </a:r>
            <a:r>
              <a:rPr lang="ru-RU" sz="2800" b="0" dirty="0">
                <a:latin typeface="Times New Roman" panose="02020603050405020304" pitchFamily="18" charset="0"/>
                <a:cs typeface="Times New Roman" panose="02020603050405020304" pitchFamily="18" charset="0"/>
              </a:rPr>
              <a:t> до Сейму та Сенату. </a:t>
            </a:r>
            <a:r>
              <a:rPr lang="ru-RU" sz="2800" b="0" dirty="0" err="1">
                <a:latin typeface="Times New Roman" panose="02020603050405020304" pitchFamily="18" charset="0"/>
                <a:cs typeface="Times New Roman" panose="02020603050405020304" pitchFamily="18" charset="0"/>
              </a:rPr>
              <a:t>Дійсність</a:t>
            </a:r>
            <a:r>
              <a:rPr lang="ru-RU" sz="2800" b="0" dirty="0">
                <a:latin typeface="Times New Roman" panose="02020603050405020304" pitchFamily="18" charset="0"/>
                <a:cs typeface="Times New Roman" panose="02020603050405020304" pitchFamily="18" charset="0"/>
              </a:rPr>
              <a:t> </a:t>
            </a:r>
            <a:r>
              <a:rPr lang="ru-RU" sz="2800" b="0" dirty="0" err="1">
                <a:latin typeface="Times New Roman" panose="02020603050405020304" pitchFamily="18" charset="0"/>
                <a:cs typeface="Times New Roman" panose="02020603050405020304" pitchFamily="18" charset="0"/>
              </a:rPr>
              <a:t>обрання</a:t>
            </a:r>
            <a:r>
              <a:rPr lang="ru-RU" sz="2800" b="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затверджується</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Верховним</a:t>
            </a:r>
            <a:r>
              <a:rPr lang="ru-RU" sz="2800" dirty="0">
                <a:latin typeface="Times New Roman" panose="02020603050405020304" pitchFamily="18" charset="0"/>
                <a:cs typeface="Times New Roman" panose="02020603050405020304" pitchFamily="18" charset="0"/>
              </a:rPr>
              <a:t> Судом</a:t>
            </a:r>
            <a:r>
              <a:rPr lang="ru-RU" sz="2800" b="0" dirty="0">
                <a:latin typeface="Times New Roman" panose="02020603050405020304" pitchFamily="18" charset="0"/>
                <a:cs typeface="Times New Roman" panose="02020603050405020304" pitchFamily="18" charset="0"/>
              </a:rPr>
              <a:t>, а </a:t>
            </a:r>
            <a:r>
              <a:rPr lang="ru-RU" sz="2800" b="0" dirty="0" err="1">
                <a:latin typeface="Times New Roman" panose="02020603050405020304" pitchFamily="18" charset="0"/>
                <a:cs typeface="Times New Roman" panose="02020603050405020304" pitchFamily="18" charset="0"/>
              </a:rPr>
              <a:t>виборець</a:t>
            </a:r>
            <a:r>
              <a:rPr lang="ru-RU" sz="2800" b="0" dirty="0">
                <a:latin typeface="Times New Roman" panose="02020603050405020304" pitchFamily="18" charset="0"/>
                <a:cs typeface="Times New Roman" panose="02020603050405020304" pitchFamily="18" charset="0"/>
              </a:rPr>
              <a:t> </a:t>
            </a:r>
            <a:r>
              <a:rPr lang="ru-RU" sz="2800" b="0" dirty="0" err="1">
                <a:latin typeface="Times New Roman" panose="02020603050405020304" pitchFamily="18" charset="0"/>
                <a:cs typeface="Times New Roman" panose="02020603050405020304" pitchFamily="18" charset="0"/>
              </a:rPr>
              <a:t>має</a:t>
            </a:r>
            <a:r>
              <a:rPr lang="ru-RU" sz="2800" b="0" dirty="0">
                <a:latin typeface="Times New Roman" panose="02020603050405020304" pitchFamily="18" charset="0"/>
                <a:cs typeface="Times New Roman" panose="02020603050405020304" pitchFamily="18" charset="0"/>
              </a:rPr>
              <a:t> право на </a:t>
            </a:r>
            <a:r>
              <a:rPr lang="ru-RU" sz="2800" b="0" dirty="0" err="1">
                <a:latin typeface="Times New Roman" panose="02020603050405020304" pitchFamily="18" charset="0"/>
                <a:cs typeface="Times New Roman" panose="02020603050405020304" pitchFamily="18" charset="0"/>
              </a:rPr>
              <a:t>підставі</a:t>
            </a:r>
            <a:r>
              <a:rPr lang="ru-RU" sz="2800" b="0" dirty="0">
                <a:latin typeface="Times New Roman" panose="02020603050405020304" pitchFamily="18" charset="0"/>
                <a:cs typeface="Times New Roman" panose="02020603050405020304" pitchFamily="18" charset="0"/>
              </a:rPr>
              <a:t> </a:t>
            </a:r>
            <a:r>
              <a:rPr lang="ru-RU" sz="2800" b="0" dirty="0" err="1">
                <a:latin typeface="Times New Roman" panose="02020603050405020304" pitchFamily="18" charset="0"/>
                <a:cs typeface="Times New Roman" panose="02020603050405020304" pitchFamily="18" charset="0"/>
              </a:rPr>
              <a:t>принципів</a:t>
            </a:r>
            <a:r>
              <a:rPr lang="ru-RU" sz="2800" b="0" dirty="0">
                <a:latin typeface="Times New Roman" panose="02020603050405020304" pitchFamily="18" charset="0"/>
                <a:cs typeface="Times New Roman" panose="02020603050405020304" pitchFamily="18" charset="0"/>
              </a:rPr>
              <a:t>, </a:t>
            </a:r>
            <a:r>
              <a:rPr lang="ru-RU" sz="2800" b="0" dirty="0" err="1">
                <a:latin typeface="Times New Roman" panose="02020603050405020304" pitchFamily="18" charset="0"/>
                <a:cs typeface="Times New Roman" panose="02020603050405020304" pitchFamily="18" charset="0"/>
              </a:rPr>
              <a:t>обумовлених</a:t>
            </a:r>
            <a:r>
              <a:rPr lang="ru-RU" sz="2800" b="0" dirty="0">
                <a:latin typeface="Times New Roman" panose="02020603050405020304" pitchFamily="18" charset="0"/>
                <a:cs typeface="Times New Roman" panose="02020603050405020304" pitchFamily="18" charset="0"/>
              </a:rPr>
              <a:t> законом, </a:t>
            </a:r>
            <a:r>
              <a:rPr lang="ru-RU" sz="2800" b="0" dirty="0" err="1">
                <a:latin typeface="Times New Roman" panose="02020603050405020304" pitchFamily="18" charset="0"/>
                <a:cs typeface="Times New Roman" panose="02020603050405020304" pitchFamily="18" charset="0"/>
              </a:rPr>
              <a:t>звертатися</a:t>
            </a:r>
            <a:r>
              <a:rPr lang="ru-RU" sz="2800" b="0" dirty="0">
                <a:latin typeface="Times New Roman" panose="02020603050405020304" pitchFamily="18" charset="0"/>
                <a:cs typeface="Times New Roman" panose="02020603050405020304" pitchFamily="18" charset="0"/>
              </a:rPr>
              <a:t> до Верховного Суду з протестом про </a:t>
            </a:r>
            <a:r>
              <a:rPr lang="ru-RU" sz="2800" b="0" dirty="0" err="1">
                <a:latin typeface="Times New Roman" panose="02020603050405020304" pitchFamily="18" charset="0"/>
                <a:cs typeface="Times New Roman" panose="02020603050405020304" pitchFamily="18" charset="0"/>
              </a:rPr>
              <a:t>визнання</a:t>
            </a:r>
            <a:r>
              <a:rPr lang="ru-RU" sz="2800" b="0" dirty="0">
                <a:latin typeface="Times New Roman" panose="02020603050405020304" pitchFamily="18" charset="0"/>
                <a:cs typeface="Times New Roman" panose="02020603050405020304" pitchFamily="18" charset="0"/>
              </a:rPr>
              <a:t> </a:t>
            </a:r>
            <a:r>
              <a:rPr lang="ru-RU" sz="2800" b="0" dirty="0" err="1">
                <a:latin typeface="Times New Roman" panose="02020603050405020304" pitchFamily="18" charset="0"/>
                <a:cs typeface="Times New Roman" panose="02020603050405020304" pitchFamily="18" charset="0"/>
              </a:rPr>
              <a:t>виборів</a:t>
            </a:r>
            <a:r>
              <a:rPr lang="ru-RU" sz="2800" b="0" dirty="0">
                <a:latin typeface="Times New Roman" panose="02020603050405020304" pitchFamily="18" charset="0"/>
                <a:cs typeface="Times New Roman" panose="02020603050405020304" pitchFamily="18" charset="0"/>
              </a:rPr>
              <a:t> </a:t>
            </a:r>
            <a:r>
              <a:rPr lang="ru-RU" sz="2800" b="0" dirty="0" err="1">
                <a:latin typeface="Times New Roman" panose="02020603050405020304" pitchFamily="18" charset="0"/>
                <a:cs typeface="Times New Roman" panose="02020603050405020304" pitchFamily="18" charset="0"/>
              </a:rPr>
              <a:t>недійсними</a:t>
            </a:r>
            <a:r>
              <a:rPr lang="ru-RU" sz="2800" b="0" dirty="0">
                <a:latin typeface="Times New Roman" panose="02020603050405020304" pitchFamily="18" charset="0"/>
                <a:cs typeface="Times New Roman" panose="02020603050405020304" pitchFamily="18" charset="0"/>
              </a:rPr>
              <a:t>.</a:t>
            </a:r>
          </a:p>
          <a:p>
            <a:pPr marL="0" indent="0" algn="just">
              <a:lnSpc>
                <a:spcPct val="100000"/>
              </a:lnSpc>
              <a:spcBef>
                <a:spcPts val="0"/>
              </a:spcBef>
              <a:buNone/>
            </a:pPr>
            <a:r>
              <a:rPr lang="ru-RU" sz="2800" b="0" dirty="0">
                <a:latin typeface="Times New Roman" panose="02020603050405020304" pitchFamily="18" charset="0"/>
                <a:cs typeface="Times New Roman" panose="02020603050405020304" pitchFamily="18" charset="0"/>
              </a:rPr>
              <a:t>Сейм </a:t>
            </a:r>
            <a:r>
              <a:rPr lang="ru-RU" sz="2800" b="0" dirty="0" err="1">
                <a:latin typeface="Times New Roman" panose="02020603050405020304" pitchFamily="18" charset="0"/>
                <a:cs typeface="Times New Roman" panose="02020603050405020304" pitchFamily="18" charset="0"/>
              </a:rPr>
              <a:t>може</a:t>
            </a:r>
            <a:r>
              <a:rPr lang="ru-RU" sz="2800" b="0" dirty="0">
                <a:latin typeface="Times New Roman" panose="02020603050405020304" pitchFamily="18" charset="0"/>
                <a:cs typeface="Times New Roman" panose="02020603050405020304" pitchFamily="18" charset="0"/>
              </a:rPr>
              <a:t> бути </a:t>
            </a:r>
            <a:r>
              <a:rPr lang="ru-RU" sz="2800" dirty="0" err="1">
                <a:latin typeface="Times New Roman" panose="02020603050405020304" pitchFamily="18" charset="0"/>
                <a:cs typeface="Times New Roman" panose="02020603050405020304" pitchFamily="18" charset="0"/>
              </a:rPr>
              <a:t>достроково</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розпущений</a:t>
            </a:r>
            <a:r>
              <a:rPr lang="ru-RU" sz="2800" dirty="0">
                <a:latin typeface="Times New Roman" panose="02020603050405020304" pitchFamily="18" charset="0"/>
                <a:cs typeface="Times New Roman" panose="02020603050405020304" pitchFamily="18" charset="0"/>
              </a:rPr>
              <a:t> </a:t>
            </a:r>
            <a:r>
              <a:rPr lang="ru-RU" sz="2800" b="0" dirty="0">
                <a:latin typeface="Times New Roman" panose="02020603050405020304" pitchFamily="18" charset="0"/>
                <a:cs typeface="Times New Roman" panose="02020603050405020304" pitchFamily="18" charset="0"/>
              </a:rPr>
              <a:t>на </a:t>
            </a:r>
            <a:r>
              <a:rPr lang="ru-RU" sz="2800" b="0" dirty="0" err="1">
                <a:latin typeface="Times New Roman" panose="02020603050405020304" pitchFamily="18" charset="0"/>
                <a:cs typeface="Times New Roman" panose="02020603050405020304" pitchFamily="18" charset="0"/>
              </a:rPr>
              <a:t>основі</a:t>
            </a:r>
            <a:r>
              <a:rPr lang="ru-RU" sz="2800" b="0" dirty="0">
                <a:latin typeface="Times New Roman" panose="02020603050405020304" pitchFamily="18" charset="0"/>
                <a:cs typeface="Times New Roman" panose="02020603050405020304" pitchFamily="18" charset="0"/>
              </a:rPr>
              <a:t> </a:t>
            </a:r>
            <a:r>
              <a:rPr lang="ru-RU" sz="2800" b="0" dirty="0" err="1">
                <a:latin typeface="Times New Roman" panose="02020603050405020304" pitchFamily="18" charset="0"/>
                <a:cs typeface="Times New Roman" panose="02020603050405020304" pitchFamily="18" charset="0"/>
              </a:rPr>
              <a:t>власного</a:t>
            </a:r>
            <a:r>
              <a:rPr lang="ru-RU" sz="2800" b="0" dirty="0">
                <a:latin typeface="Times New Roman" panose="02020603050405020304" pitchFamily="18" charset="0"/>
                <a:cs typeface="Times New Roman" panose="02020603050405020304" pitchFamily="18" charset="0"/>
              </a:rPr>
              <a:t> </a:t>
            </a:r>
            <a:r>
              <a:rPr lang="ru-RU" sz="2800" b="0" dirty="0" err="1">
                <a:latin typeface="Times New Roman" panose="02020603050405020304" pitchFamily="18" charset="0"/>
                <a:cs typeface="Times New Roman" panose="02020603050405020304" pitchFamily="18" charset="0"/>
              </a:rPr>
              <a:t>рішення</a:t>
            </a:r>
            <a:r>
              <a:rPr lang="ru-RU" sz="2800" b="0" dirty="0">
                <a:latin typeface="Times New Roman" panose="02020603050405020304" pitchFamily="18" charset="0"/>
                <a:cs typeface="Times New Roman" panose="02020603050405020304" pitchFamily="18" charset="0"/>
              </a:rPr>
              <a:t>, </a:t>
            </a:r>
            <a:r>
              <a:rPr lang="ru-RU" sz="2800" b="0" dirty="0" err="1">
                <a:latin typeface="Times New Roman" panose="02020603050405020304" pitchFamily="18" charset="0"/>
                <a:cs typeface="Times New Roman" panose="02020603050405020304" pitchFamily="18" charset="0"/>
              </a:rPr>
              <a:t>прийнятого</a:t>
            </a:r>
            <a:r>
              <a:rPr lang="ru-RU" sz="2800" b="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двома</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третинами</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голосів</a:t>
            </a:r>
            <a:r>
              <a:rPr lang="ru-RU" sz="2800" dirty="0">
                <a:latin typeface="Times New Roman" panose="02020603050405020304" pitchFamily="18" charset="0"/>
                <a:cs typeface="Times New Roman" panose="02020603050405020304" pitchFamily="18" charset="0"/>
              </a:rPr>
              <a:t> </a:t>
            </a:r>
            <a:r>
              <a:rPr lang="ru-RU" sz="2800" b="0" dirty="0" err="1">
                <a:latin typeface="Times New Roman" panose="02020603050405020304" pitchFamily="18" charset="0"/>
                <a:cs typeface="Times New Roman" panose="02020603050405020304" pitchFamily="18" charset="0"/>
              </a:rPr>
              <a:t>конституційного</a:t>
            </a:r>
            <a:r>
              <a:rPr lang="ru-RU" sz="2800" b="0" dirty="0">
                <a:latin typeface="Times New Roman" panose="02020603050405020304" pitchFamily="18" charset="0"/>
                <a:cs typeface="Times New Roman" panose="02020603050405020304" pitchFamily="18" charset="0"/>
              </a:rPr>
              <a:t> числа </a:t>
            </a:r>
            <a:r>
              <a:rPr lang="ru-RU" sz="2800" b="0" dirty="0" err="1">
                <a:latin typeface="Times New Roman" panose="02020603050405020304" pitchFamily="18" charset="0"/>
                <a:cs typeface="Times New Roman" panose="02020603050405020304" pitchFamily="18" charset="0"/>
              </a:rPr>
              <a:t>депутатів</a:t>
            </a:r>
            <a:r>
              <a:rPr lang="ru-RU" sz="2800" b="0" dirty="0">
                <a:latin typeface="Times New Roman" panose="02020603050405020304" pitchFamily="18" charset="0"/>
                <a:cs typeface="Times New Roman" panose="02020603050405020304" pitchFamily="18" charset="0"/>
              </a:rPr>
              <a:t>.</a:t>
            </a:r>
          </a:p>
          <a:p>
            <a:pPr marL="0" indent="0" algn="just">
              <a:lnSpc>
                <a:spcPct val="100000"/>
              </a:lnSpc>
              <a:spcBef>
                <a:spcPts val="0"/>
              </a:spcBef>
              <a:buNone/>
            </a:pPr>
            <a:endParaRPr lang="ru-RU" sz="2800" b="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27690823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тексту 2"/>
          <p:cNvSpPr>
            <a:spLocks noGrp="1"/>
          </p:cNvSpPr>
          <p:nvPr>
            <p:ph type="body" sz="quarter" idx="10"/>
          </p:nvPr>
        </p:nvSpPr>
        <p:spPr>
          <a:xfrm>
            <a:off x="536084" y="451784"/>
            <a:ext cx="11110589" cy="3336310"/>
          </a:xfrm>
        </p:spPr>
        <p:txBody>
          <a:bodyPr/>
          <a:lstStyle/>
          <a:p>
            <a:pPr marL="0" indent="0" algn="just">
              <a:lnSpc>
                <a:spcPct val="100000"/>
              </a:lnSpc>
              <a:spcBef>
                <a:spcPts val="0"/>
              </a:spcBef>
              <a:buNone/>
            </a:pPr>
            <a:r>
              <a:rPr lang="ru-RU" sz="2600" b="0" dirty="0" err="1">
                <a:latin typeface="Times New Roman" panose="02020603050405020304" pitchFamily="18" charset="0"/>
                <a:cs typeface="Times New Roman" panose="02020603050405020304" pitchFamily="18" charset="0"/>
              </a:rPr>
              <a:t>Згідно</a:t>
            </a:r>
            <a:r>
              <a:rPr lang="ru-RU" sz="2600" b="0" dirty="0">
                <a:latin typeface="Times New Roman" panose="02020603050405020304" pitchFamily="18" charset="0"/>
                <a:cs typeface="Times New Roman" panose="02020603050405020304" pitchFamily="18" charset="0"/>
              </a:rPr>
              <a:t> </a:t>
            </a:r>
            <a:r>
              <a:rPr lang="ru-RU" sz="2600" b="0" dirty="0" err="1">
                <a:latin typeface="Times New Roman" panose="02020603050405020304" pitchFamily="18" charset="0"/>
                <a:cs typeface="Times New Roman" panose="02020603050405020304" pitchFamily="18" charset="0"/>
              </a:rPr>
              <a:t>із</a:t>
            </a:r>
            <a:r>
              <a:rPr lang="ru-RU" sz="2600" b="0" dirty="0">
                <a:latin typeface="Times New Roman" panose="02020603050405020304" pitchFamily="18" charset="0"/>
                <a:cs typeface="Times New Roman" panose="02020603050405020304" pitchFamily="18" charset="0"/>
              </a:rPr>
              <a:t> п. 4 ст. 98 </a:t>
            </a:r>
            <a:r>
              <a:rPr lang="ru-RU" sz="2600" b="0" dirty="0" err="1">
                <a:latin typeface="Times New Roman" panose="02020603050405020304" pitchFamily="18" charset="0"/>
                <a:cs typeface="Times New Roman" panose="02020603050405020304" pitchFamily="18" charset="0"/>
              </a:rPr>
              <a:t>Конституції</a:t>
            </a:r>
            <a:r>
              <a:rPr lang="ru-RU" sz="2600" b="0" dirty="0">
                <a:latin typeface="Times New Roman" panose="02020603050405020304" pitchFamily="18" charset="0"/>
                <a:cs typeface="Times New Roman" panose="02020603050405020304" pitchFamily="18" charset="0"/>
              </a:rPr>
              <a:t> 1997 р. </a:t>
            </a:r>
            <a:r>
              <a:rPr lang="ru-RU" sz="2600" dirty="0">
                <a:latin typeface="Times New Roman" panose="02020603050405020304" pitchFamily="18" charset="0"/>
                <a:cs typeface="Times New Roman" panose="02020603050405020304" pitchFamily="18" charset="0"/>
              </a:rPr>
              <a:t>Президенту </a:t>
            </a:r>
            <a:r>
              <a:rPr lang="ru-RU" sz="2600" dirty="0" err="1">
                <a:latin typeface="Times New Roman" panose="02020603050405020304" pitchFamily="18" charset="0"/>
                <a:cs typeface="Times New Roman" panose="02020603050405020304" pitchFamily="18" charset="0"/>
              </a:rPr>
              <a:t>Республіки</a:t>
            </a:r>
            <a:r>
              <a:rPr lang="ru-RU" sz="2600" dirty="0">
                <a:latin typeface="Times New Roman" panose="02020603050405020304" pitchFamily="18" charset="0"/>
                <a:cs typeface="Times New Roman" panose="02020603050405020304" pitchFamily="18" charset="0"/>
              </a:rPr>
              <a:t> </a:t>
            </a:r>
            <a:r>
              <a:rPr lang="ru-RU" sz="2600" dirty="0" err="1">
                <a:latin typeface="Times New Roman" panose="02020603050405020304" pitchFamily="18" charset="0"/>
                <a:cs typeface="Times New Roman" panose="02020603050405020304" pitchFamily="18" charset="0"/>
              </a:rPr>
              <a:t>надається</a:t>
            </a:r>
            <a:r>
              <a:rPr lang="ru-RU" sz="2600" dirty="0">
                <a:latin typeface="Times New Roman" panose="02020603050405020304" pitchFamily="18" charset="0"/>
                <a:cs typeface="Times New Roman" panose="02020603050405020304" pitchFamily="18" charset="0"/>
              </a:rPr>
              <a:t> право</a:t>
            </a:r>
            <a:r>
              <a:rPr lang="ru-RU" sz="2600" b="0" dirty="0">
                <a:latin typeface="Times New Roman" panose="02020603050405020304" pitchFamily="18" charset="0"/>
                <a:cs typeface="Times New Roman" panose="02020603050405020304" pitchFamily="18" charset="0"/>
              </a:rPr>
              <a:t> </a:t>
            </a:r>
            <a:r>
              <a:rPr lang="ru-RU" sz="2600" b="0" dirty="0" err="1">
                <a:latin typeface="Times New Roman" panose="02020603050405020304" pitchFamily="18" charset="0"/>
                <a:cs typeface="Times New Roman" panose="02020603050405020304" pitchFamily="18" charset="0"/>
              </a:rPr>
              <a:t>розпуску</a:t>
            </a:r>
            <a:r>
              <a:rPr lang="ru-RU" sz="2600" b="0" dirty="0">
                <a:latin typeface="Times New Roman" panose="02020603050405020304" pitchFamily="18" charset="0"/>
                <a:cs typeface="Times New Roman" panose="02020603050405020304" pitchFamily="18" charset="0"/>
              </a:rPr>
              <a:t> Сейму у </a:t>
            </a:r>
            <a:r>
              <a:rPr lang="ru-RU" sz="2600" b="0" dirty="0" err="1">
                <a:latin typeface="Times New Roman" panose="02020603050405020304" pitchFamily="18" charset="0"/>
                <a:cs typeface="Times New Roman" panose="02020603050405020304" pitchFamily="18" charset="0"/>
              </a:rPr>
              <a:t>випадках</a:t>
            </a:r>
            <a:r>
              <a:rPr lang="ru-RU" sz="2600" b="0" dirty="0">
                <a:latin typeface="Times New Roman" panose="02020603050405020304" pitchFamily="18" charset="0"/>
                <a:cs typeface="Times New Roman" panose="02020603050405020304" pitchFamily="18" charset="0"/>
              </a:rPr>
              <a:t>, </a:t>
            </a:r>
            <a:r>
              <a:rPr lang="ru-RU" sz="2600" b="0" dirty="0" err="1">
                <a:latin typeface="Times New Roman" panose="02020603050405020304" pitchFamily="18" charset="0"/>
                <a:cs typeface="Times New Roman" panose="02020603050405020304" pitchFamily="18" charset="0"/>
              </a:rPr>
              <a:t>передбачених</a:t>
            </a:r>
            <a:r>
              <a:rPr lang="ru-RU" sz="2600" b="0" dirty="0">
                <a:latin typeface="Times New Roman" panose="02020603050405020304" pitchFamily="18" charset="0"/>
                <a:cs typeface="Times New Roman" panose="02020603050405020304" pitchFamily="18" charset="0"/>
              </a:rPr>
              <a:t> </a:t>
            </a:r>
            <a:r>
              <a:rPr lang="ru-RU" sz="2600" b="0" dirty="0" err="1">
                <a:latin typeface="Times New Roman" panose="02020603050405020304" pitchFamily="18" charset="0"/>
                <a:cs typeface="Times New Roman" panose="02020603050405020304" pitchFamily="18" charset="0"/>
              </a:rPr>
              <a:t>Основним</a:t>
            </a:r>
            <a:r>
              <a:rPr lang="ru-RU" sz="2600" b="0" dirty="0">
                <a:latin typeface="Times New Roman" panose="02020603050405020304" pitchFamily="18" charset="0"/>
                <a:cs typeface="Times New Roman" panose="02020603050405020304" pitchFamily="18" charset="0"/>
              </a:rPr>
              <a:t> законом (</a:t>
            </a:r>
            <a:r>
              <a:rPr lang="ru-RU" sz="2600" b="0" dirty="0" err="1">
                <a:latin typeface="Times New Roman" panose="02020603050405020304" pitchFamily="18" charset="0"/>
                <a:cs typeface="Times New Roman" panose="02020603050405020304" pitchFamily="18" charset="0"/>
              </a:rPr>
              <a:t>неприйняття</a:t>
            </a:r>
            <a:r>
              <a:rPr lang="ru-RU" sz="2600" b="0" dirty="0">
                <a:latin typeface="Times New Roman" panose="02020603050405020304" pitchFamily="18" charset="0"/>
                <a:cs typeface="Times New Roman" panose="02020603050405020304" pitchFamily="18" charset="0"/>
              </a:rPr>
              <a:t> бюджету та </a:t>
            </a:r>
            <a:r>
              <a:rPr lang="ru-RU" sz="2600" b="0" dirty="0" err="1">
                <a:latin typeface="Times New Roman" panose="02020603050405020304" pitchFamily="18" charset="0"/>
                <a:cs typeface="Times New Roman" panose="02020603050405020304" pitchFamily="18" charset="0"/>
              </a:rPr>
              <a:t>порушення</a:t>
            </a:r>
            <a:r>
              <a:rPr lang="ru-RU" sz="2600" b="0" dirty="0">
                <a:latin typeface="Times New Roman" panose="02020603050405020304" pitchFamily="18" charset="0"/>
                <a:cs typeface="Times New Roman" panose="02020603050405020304" pitchFamily="18" charset="0"/>
              </a:rPr>
              <a:t> </a:t>
            </a:r>
            <a:r>
              <a:rPr lang="ru-RU" sz="2600" b="0" dirty="0" err="1">
                <a:latin typeface="Times New Roman" panose="02020603050405020304" pitchFamily="18" charset="0"/>
                <a:cs typeface="Times New Roman" panose="02020603050405020304" pitchFamily="18" charset="0"/>
              </a:rPr>
              <a:t>строків</a:t>
            </a:r>
            <a:r>
              <a:rPr lang="ru-RU" sz="2600" b="0" dirty="0">
                <a:latin typeface="Times New Roman" panose="02020603050405020304" pitchFamily="18" charset="0"/>
                <a:cs typeface="Times New Roman" panose="02020603050405020304" pitchFamily="18" charset="0"/>
              </a:rPr>
              <a:t> </a:t>
            </a:r>
            <a:r>
              <a:rPr lang="ru-RU" sz="2600" b="0" dirty="0" err="1">
                <a:latin typeface="Times New Roman" panose="02020603050405020304" pitchFamily="18" charset="0"/>
                <a:cs typeface="Times New Roman" panose="02020603050405020304" pitchFamily="18" charset="0"/>
              </a:rPr>
              <a:t>його</a:t>
            </a:r>
            <a:r>
              <a:rPr lang="ru-RU" sz="2600" b="0" dirty="0">
                <a:latin typeface="Times New Roman" panose="02020603050405020304" pitchFamily="18" charset="0"/>
                <a:cs typeface="Times New Roman" panose="02020603050405020304" pitchFamily="18" charset="0"/>
              </a:rPr>
              <a:t> </a:t>
            </a:r>
            <a:r>
              <a:rPr lang="ru-RU" sz="2600" b="0" dirty="0" err="1">
                <a:latin typeface="Times New Roman" panose="02020603050405020304" pitchFamily="18" charset="0"/>
                <a:cs typeface="Times New Roman" panose="02020603050405020304" pitchFamily="18" charset="0"/>
              </a:rPr>
              <a:t>передачі</a:t>
            </a:r>
            <a:r>
              <a:rPr lang="ru-RU" sz="2600" b="0" dirty="0">
                <a:latin typeface="Times New Roman" panose="02020603050405020304" pitchFamily="18" charset="0"/>
                <a:cs typeface="Times New Roman" panose="02020603050405020304" pitchFamily="18" charset="0"/>
              </a:rPr>
              <a:t> для </a:t>
            </a:r>
            <a:r>
              <a:rPr lang="ru-RU" sz="2600" b="0" dirty="0" err="1">
                <a:latin typeface="Times New Roman" panose="02020603050405020304" pitchFamily="18" charset="0"/>
                <a:cs typeface="Times New Roman" panose="02020603050405020304" pitchFamily="18" charset="0"/>
              </a:rPr>
              <a:t>затвердження</a:t>
            </a:r>
            <a:r>
              <a:rPr lang="ru-RU" sz="2600" b="0" dirty="0">
                <a:latin typeface="Times New Roman" panose="02020603050405020304" pitchFamily="18" charset="0"/>
                <a:cs typeface="Times New Roman" panose="02020603050405020304" pitchFamily="18" charset="0"/>
              </a:rPr>
              <a:t> Президентом </a:t>
            </a:r>
            <a:r>
              <a:rPr lang="ru-RU" sz="2600" b="0" dirty="0" err="1">
                <a:latin typeface="Times New Roman" panose="02020603050405020304" pitchFamily="18" charset="0"/>
                <a:cs typeface="Times New Roman" panose="02020603050405020304" pitchFamily="18" charset="0"/>
              </a:rPr>
              <a:t>Республіки</a:t>
            </a:r>
            <a:r>
              <a:rPr lang="ru-RU" sz="2600" b="0" dirty="0">
                <a:latin typeface="Times New Roman" panose="02020603050405020304" pitchFamily="18" charset="0"/>
                <a:cs typeface="Times New Roman" panose="02020603050405020304" pitchFamily="18" charset="0"/>
              </a:rPr>
              <a:t> (ст. 225); </a:t>
            </a:r>
            <a:r>
              <a:rPr lang="ru-RU" sz="2600" b="0" dirty="0" err="1">
                <a:latin typeface="Times New Roman" panose="02020603050405020304" pitchFamily="18" charset="0"/>
                <a:cs typeface="Times New Roman" panose="02020603050405020304" pitchFamily="18" charset="0"/>
              </a:rPr>
              <a:t>відмова</a:t>
            </a:r>
            <a:r>
              <a:rPr lang="ru-RU" sz="2600" b="0" dirty="0">
                <a:latin typeface="Times New Roman" panose="02020603050405020304" pitchFamily="18" charset="0"/>
                <a:cs typeface="Times New Roman" panose="02020603050405020304" pitchFamily="18" charset="0"/>
              </a:rPr>
              <a:t> </a:t>
            </a:r>
            <a:r>
              <a:rPr lang="ru-RU" sz="2600" b="0" dirty="0" err="1">
                <a:latin typeface="Times New Roman" panose="02020603050405020304" pitchFamily="18" charset="0"/>
                <a:cs typeface="Times New Roman" panose="02020603050405020304" pitchFamily="18" charset="0"/>
              </a:rPr>
              <a:t>Раді</a:t>
            </a:r>
            <a:r>
              <a:rPr lang="ru-RU" sz="2600" b="0" dirty="0">
                <a:latin typeface="Times New Roman" panose="02020603050405020304" pitchFamily="18" charset="0"/>
                <a:cs typeface="Times New Roman" panose="02020603050405020304" pitchFamily="18" charset="0"/>
              </a:rPr>
              <a:t> </a:t>
            </a:r>
            <a:r>
              <a:rPr lang="ru-RU" sz="2600" b="0" dirty="0" err="1">
                <a:latin typeface="Times New Roman" panose="02020603050405020304" pitchFamily="18" charset="0"/>
                <a:cs typeface="Times New Roman" panose="02020603050405020304" pitchFamily="18" charset="0"/>
              </a:rPr>
              <a:t>Міністрів</a:t>
            </a:r>
            <a:r>
              <a:rPr lang="ru-RU" sz="2600" b="0" dirty="0">
                <a:latin typeface="Times New Roman" panose="02020603050405020304" pitchFamily="18" charset="0"/>
                <a:cs typeface="Times New Roman" panose="02020603050405020304" pitchFamily="18" charset="0"/>
              </a:rPr>
              <a:t> у </a:t>
            </a:r>
            <a:r>
              <a:rPr lang="ru-RU" sz="2600" b="0" dirty="0" err="1">
                <a:latin typeface="Times New Roman" panose="02020603050405020304" pitchFamily="18" charset="0"/>
                <a:cs typeface="Times New Roman" panose="02020603050405020304" pitchFamily="18" charset="0"/>
              </a:rPr>
              <a:t>вотумі</a:t>
            </a:r>
            <a:r>
              <a:rPr lang="ru-RU" sz="2600" b="0" dirty="0">
                <a:latin typeface="Times New Roman" panose="02020603050405020304" pitchFamily="18" charset="0"/>
                <a:cs typeface="Times New Roman" panose="02020603050405020304" pitchFamily="18" charset="0"/>
              </a:rPr>
              <a:t> </a:t>
            </a:r>
            <a:r>
              <a:rPr lang="ru-RU" sz="2600" b="0" dirty="0" err="1">
                <a:latin typeface="Times New Roman" panose="02020603050405020304" pitchFamily="18" charset="0"/>
                <a:cs typeface="Times New Roman" panose="02020603050405020304" pitchFamily="18" charset="0"/>
              </a:rPr>
              <a:t>довіри</a:t>
            </a:r>
            <a:r>
              <a:rPr lang="ru-RU" sz="2600" b="0" dirty="0">
                <a:latin typeface="Times New Roman" panose="02020603050405020304" pitchFamily="18" charset="0"/>
                <a:cs typeface="Times New Roman" panose="02020603050405020304" pitchFamily="18" charset="0"/>
              </a:rPr>
              <a:t> </a:t>
            </a:r>
            <a:r>
              <a:rPr lang="ru-RU" sz="2600" b="0" dirty="0" smtClean="0">
                <a:latin typeface="Times New Roman" panose="02020603050405020304" pitchFamily="18" charset="0"/>
                <a:cs typeface="Times New Roman" panose="02020603050405020304" pitchFamily="18" charset="0"/>
              </a:rPr>
              <a:t/>
            </a:r>
            <a:br>
              <a:rPr lang="ru-RU" sz="2600" b="0" dirty="0" smtClean="0">
                <a:latin typeface="Times New Roman" panose="02020603050405020304" pitchFamily="18" charset="0"/>
                <a:cs typeface="Times New Roman" panose="02020603050405020304" pitchFamily="18" charset="0"/>
              </a:rPr>
            </a:br>
            <a:r>
              <a:rPr lang="ru-RU" sz="2600" b="0" dirty="0" smtClean="0">
                <a:latin typeface="Times New Roman" panose="02020603050405020304" pitchFamily="18" charset="0"/>
                <a:cs typeface="Times New Roman" panose="02020603050405020304" pitchFamily="18" charset="0"/>
              </a:rPr>
              <a:t>(</a:t>
            </a:r>
            <a:r>
              <a:rPr lang="ru-RU" sz="2600" b="0" dirty="0">
                <a:latin typeface="Times New Roman" panose="02020603050405020304" pitchFamily="18" charset="0"/>
                <a:cs typeface="Times New Roman" panose="02020603050405020304" pitchFamily="18" charset="0"/>
              </a:rPr>
              <a:t>ст. 155) </a:t>
            </a:r>
            <a:r>
              <a:rPr lang="ru-RU" sz="2600" b="0" dirty="0" err="1">
                <a:latin typeface="Times New Roman" panose="02020603050405020304" pitchFamily="18" charset="0"/>
                <a:cs typeface="Times New Roman" panose="02020603050405020304" pitchFamily="18" charset="0"/>
              </a:rPr>
              <a:t>тощо</a:t>
            </a:r>
            <a:r>
              <a:rPr lang="ru-RU" sz="2600" b="0" dirty="0">
                <a:latin typeface="Times New Roman" panose="02020603050405020304" pitchFamily="18" charset="0"/>
                <a:cs typeface="Times New Roman" panose="02020603050405020304" pitchFamily="18" charset="0"/>
              </a:rPr>
              <a:t>, </a:t>
            </a:r>
            <a:r>
              <a:rPr lang="ru-RU" sz="2600" b="0" dirty="0" err="1">
                <a:latin typeface="Times New Roman" panose="02020603050405020304" pitchFamily="18" charset="0"/>
                <a:cs typeface="Times New Roman" panose="02020603050405020304" pitchFamily="18" charset="0"/>
              </a:rPr>
              <a:t>після</a:t>
            </a:r>
            <a:r>
              <a:rPr lang="ru-RU" sz="2600" b="0" dirty="0">
                <a:latin typeface="Times New Roman" panose="02020603050405020304" pitchFamily="18" charset="0"/>
                <a:cs typeface="Times New Roman" panose="02020603050405020304" pitchFamily="18" charset="0"/>
              </a:rPr>
              <a:t> того, як буде </a:t>
            </a:r>
            <a:r>
              <a:rPr lang="ru-RU" sz="2600" b="0" dirty="0" err="1">
                <a:latin typeface="Times New Roman" panose="02020603050405020304" pitchFamily="18" charset="0"/>
                <a:cs typeface="Times New Roman" panose="02020603050405020304" pitchFamily="18" charset="0"/>
              </a:rPr>
              <a:t>заслухана</a:t>
            </a:r>
            <a:r>
              <a:rPr lang="ru-RU" sz="2600" b="0" dirty="0">
                <a:latin typeface="Times New Roman" panose="02020603050405020304" pitchFamily="18" charset="0"/>
                <a:cs typeface="Times New Roman" panose="02020603050405020304" pitchFamily="18" charset="0"/>
              </a:rPr>
              <a:t> думка Маршала Сейму та Маршала Сенату. </a:t>
            </a:r>
            <a:r>
              <a:rPr lang="ru-RU" sz="2600" b="0" dirty="0" err="1">
                <a:latin typeface="Times New Roman" panose="02020603050405020304" pitchFamily="18" charset="0"/>
                <a:cs typeface="Times New Roman" panose="02020603050405020304" pitchFamily="18" charset="0"/>
              </a:rPr>
              <a:t>Одночасно</a:t>
            </a:r>
            <a:r>
              <a:rPr lang="ru-RU" sz="2600" b="0" dirty="0">
                <a:latin typeface="Times New Roman" panose="02020603050405020304" pitchFamily="18" charset="0"/>
                <a:cs typeface="Times New Roman" panose="02020603050405020304" pitchFamily="18" charset="0"/>
              </a:rPr>
              <a:t> в день </a:t>
            </a:r>
            <a:r>
              <a:rPr lang="ru-RU" sz="2600" b="0" dirty="0" err="1">
                <a:latin typeface="Times New Roman" panose="02020603050405020304" pitchFamily="18" charset="0"/>
                <a:cs typeface="Times New Roman" panose="02020603050405020304" pitchFamily="18" charset="0"/>
              </a:rPr>
              <a:t>опублікування</a:t>
            </a:r>
            <a:r>
              <a:rPr lang="ru-RU" sz="2600" b="0" dirty="0">
                <a:latin typeface="Times New Roman" panose="02020603050405020304" pitchFamily="18" charset="0"/>
                <a:cs typeface="Times New Roman" panose="02020603050405020304" pitchFamily="18" charset="0"/>
              </a:rPr>
              <a:t> постанови Сейму, </a:t>
            </a:r>
            <a:r>
              <a:rPr lang="ru-RU" sz="2600" b="0" dirty="0" err="1">
                <a:latin typeface="Times New Roman" panose="02020603050405020304" pitchFamily="18" charset="0"/>
                <a:cs typeface="Times New Roman" panose="02020603050405020304" pitchFamily="18" charset="0"/>
              </a:rPr>
              <a:t>прийнятої</a:t>
            </a:r>
            <a:r>
              <a:rPr lang="ru-RU" sz="2600" b="0" dirty="0">
                <a:latin typeface="Times New Roman" panose="02020603050405020304" pitchFamily="18" charset="0"/>
                <a:cs typeface="Times New Roman" panose="02020603050405020304" pitchFamily="18" charset="0"/>
              </a:rPr>
              <a:t> </a:t>
            </a:r>
            <a:r>
              <a:rPr lang="ru-RU" sz="2600" b="0" dirty="0" err="1">
                <a:latin typeface="Times New Roman" panose="02020603050405020304" pitchFamily="18" charset="0"/>
                <a:cs typeface="Times New Roman" panose="02020603050405020304" pitchFamily="18" charset="0"/>
              </a:rPr>
              <a:t>більшістю</a:t>
            </a:r>
            <a:r>
              <a:rPr lang="ru-RU" sz="2600" b="0" dirty="0">
                <a:latin typeface="Times New Roman" panose="02020603050405020304" pitchFamily="18" charset="0"/>
                <a:cs typeface="Times New Roman" panose="02020603050405020304" pitchFamily="18" charset="0"/>
              </a:rPr>
              <a:t> - не </a:t>
            </a:r>
            <a:r>
              <a:rPr lang="ru-RU" sz="2600" b="0" dirty="0" err="1">
                <a:latin typeface="Times New Roman" panose="02020603050405020304" pitchFamily="18" charset="0"/>
                <a:cs typeface="Times New Roman" panose="02020603050405020304" pitchFamily="18" charset="0"/>
              </a:rPr>
              <a:t>менш</a:t>
            </a:r>
            <a:r>
              <a:rPr lang="ru-RU" sz="2600" b="0" dirty="0">
                <a:latin typeface="Times New Roman" panose="02020603050405020304" pitchFamily="18" charset="0"/>
                <a:cs typeface="Times New Roman" panose="02020603050405020304" pitchFamily="18" charset="0"/>
              </a:rPr>
              <a:t> як </a:t>
            </a:r>
            <a:r>
              <a:rPr lang="ru-RU" sz="2600" b="0" dirty="0" err="1">
                <a:latin typeface="Times New Roman" panose="02020603050405020304" pitchFamily="18" charset="0"/>
                <a:cs typeface="Times New Roman" panose="02020603050405020304" pitchFamily="18" charset="0"/>
              </a:rPr>
              <a:t>двома</a:t>
            </a:r>
            <a:r>
              <a:rPr lang="ru-RU" sz="2600" b="0" dirty="0">
                <a:latin typeface="Times New Roman" panose="02020603050405020304" pitchFamily="18" charset="0"/>
                <a:cs typeface="Times New Roman" panose="02020603050405020304" pitchFamily="18" charset="0"/>
              </a:rPr>
              <a:t> </a:t>
            </a:r>
            <a:r>
              <a:rPr lang="ru-RU" sz="2600" b="0" dirty="0" err="1">
                <a:latin typeface="Times New Roman" panose="02020603050405020304" pitchFamily="18" charset="0"/>
                <a:cs typeface="Times New Roman" panose="02020603050405020304" pitchFamily="18" charset="0"/>
              </a:rPr>
              <a:t>третинами</a:t>
            </a:r>
            <a:r>
              <a:rPr lang="ru-RU" sz="2600" b="0" dirty="0">
                <a:latin typeface="Times New Roman" panose="02020603050405020304" pitchFamily="18" charset="0"/>
                <a:cs typeface="Times New Roman" panose="02020603050405020304" pitchFamily="18" charset="0"/>
              </a:rPr>
              <a:t> </a:t>
            </a:r>
            <a:r>
              <a:rPr lang="ru-RU" sz="2600" b="0" dirty="0" err="1">
                <a:latin typeface="Times New Roman" panose="02020603050405020304" pitchFamily="18" charset="0"/>
                <a:cs typeface="Times New Roman" panose="02020603050405020304" pitchFamily="18" charset="0"/>
              </a:rPr>
              <a:t>голосів</a:t>
            </a:r>
            <a:r>
              <a:rPr lang="ru-RU" sz="2600" b="0" dirty="0">
                <a:latin typeface="Times New Roman" panose="02020603050405020304" pitchFamily="18" charset="0"/>
                <a:cs typeface="Times New Roman" panose="02020603050405020304" pitchFamily="18" charset="0"/>
              </a:rPr>
              <a:t> </a:t>
            </a:r>
            <a:r>
              <a:rPr lang="ru-RU" sz="2600" b="0" dirty="0" err="1">
                <a:latin typeface="Times New Roman" panose="02020603050405020304" pitchFamily="18" charset="0"/>
                <a:cs typeface="Times New Roman" panose="02020603050405020304" pitchFamily="18" charset="0"/>
              </a:rPr>
              <a:t>конституційної</a:t>
            </a:r>
            <a:r>
              <a:rPr lang="ru-RU" sz="2600" b="0" dirty="0">
                <a:latin typeface="Times New Roman" panose="02020603050405020304" pitchFamily="18" charset="0"/>
                <a:cs typeface="Times New Roman" panose="02020603050405020304" pitchFamily="18" charset="0"/>
              </a:rPr>
              <a:t> </a:t>
            </a:r>
            <a:r>
              <a:rPr lang="ru-RU" sz="2600" b="0" dirty="0" err="1">
                <a:latin typeface="Times New Roman" panose="02020603050405020304" pitchFamily="18" charset="0"/>
                <a:cs typeface="Times New Roman" panose="02020603050405020304" pitchFamily="18" charset="0"/>
              </a:rPr>
              <a:t>більшості</a:t>
            </a:r>
            <a:r>
              <a:rPr lang="ru-RU" sz="2600" b="0" dirty="0">
                <a:latin typeface="Times New Roman" panose="02020603050405020304" pitchFamily="18" charset="0"/>
                <a:cs typeface="Times New Roman" panose="02020603050405020304" pitchFamily="18" charset="0"/>
              </a:rPr>
              <a:t> </a:t>
            </a:r>
            <a:r>
              <a:rPr lang="ru-RU" sz="2600" b="0" dirty="0" err="1">
                <a:latin typeface="Times New Roman" panose="02020603050405020304" pitchFamily="18" charset="0"/>
                <a:cs typeface="Times New Roman" panose="02020603050405020304" pitchFamily="18" charset="0"/>
              </a:rPr>
              <a:t>депутатів</a:t>
            </a:r>
            <a:r>
              <a:rPr lang="ru-RU" sz="2600" b="0" dirty="0">
                <a:latin typeface="Times New Roman" panose="02020603050405020304" pitchFamily="18" charset="0"/>
                <a:cs typeface="Times New Roman" panose="02020603050405020304" pitchFamily="18" charset="0"/>
              </a:rPr>
              <a:t> </a:t>
            </a:r>
            <a:r>
              <a:rPr lang="ru-RU" sz="2600" b="0" dirty="0" err="1">
                <a:latin typeface="Times New Roman" panose="02020603050405020304" pitchFamily="18" charset="0"/>
                <a:cs typeface="Times New Roman" panose="02020603050405020304" pitchFamily="18" charset="0"/>
              </a:rPr>
              <a:t>або</a:t>
            </a:r>
            <a:r>
              <a:rPr lang="ru-RU" sz="2600" b="0" dirty="0">
                <a:latin typeface="Times New Roman" panose="02020603050405020304" pitchFamily="18" charset="0"/>
                <a:cs typeface="Times New Roman" panose="02020603050405020304" pitchFamily="18" charset="0"/>
              </a:rPr>
              <a:t> </a:t>
            </a:r>
            <a:r>
              <a:rPr lang="ru-RU" sz="2600" b="0" dirty="0" err="1">
                <a:latin typeface="Times New Roman" panose="02020603050405020304" pitchFamily="18" charset="0"/>
                <a:cs typeface="Times New Roman" panose="02020603050405020304" pitchFamily="18" charset="0"/>
              </a:rPr>
              <a:t>рішення</a:t>
            </a:r>
            <a:r>
              <a:rPr lang="ru-RU" sz="2600" b="0" dirty="0">
                <a:latin typeface="Times New Roman" panose="02020603050405020304" pitchFamily="18" charset="0"/>
                <a:cs typeface="Times New Roman" panose="02020603050405020304" pitchFamily="18" charset="0"/>
              </a:rPr>
              <a:t> Президента </a:t>
            </a:r>
            <a:r>
              <a:rPr lang="ru-RU" sz="2600" b="0" dirty="0" err="1">
                <a:latin typeface="Times New Roman" panose="02020603050405020304" pitchFamily="18" charset="0"/>
                <a:cs typeface="Times New Roman" panose="02020603050405020304" pitchFamily="18" charset="0"/>
              </a:rPr>
              <a:t>Республіки</a:t>
            </a:r>
            <a:r>
              <a:rPr lang="ru-RU" sz="2600" b="0" dirty="0">
                <a:latin typeface="Times New Roman" panose="02020603050405020304" pitchFamily="18" charset="0"/>
                <a:cs typeface="Times New Roman" panose="02020603050405020304" pitchFamily="18" charset="0"/>
              </a:rPr>
              <a:t> про </a:t>
            </a:r>
            <a:r>
              <a:rPr lang="ru-RU" sz="2600" b="0" dirty="0" err="1">
                <a:latin typeface="Times New Roman" panose="02020603050405020304" pitchFamily="18" charset="0"/>
                <a:cs typeface="Times New Roman" panose="02020603050405020304" pitchFamily="18" charset="0"/>
              </a:rPr>
              <a:t>розпуск</a:t>
            </a:r>
            <a:r>
              <a:rPr lang="ru-RU" sz="2600" b="0" dirty="0">
                <a:latin typeface="Times New Roman" panose="02020603050405020304" pitchFamily="18" charset="0"/>
                <a:cs typeface="Times New Roman" panose="02020603050405020304" pitchFamily="18" charset="0"/>
              </a:rPr>
              <a:t> Сейму, </a:t>
            </a:r>
            <a:r>
              <a:rPr lang="ru-RU" sz="2600" b="0" dirty="0" err="1">
                <a:latin typeface="Times New Roman" panose="02020603050405020304" pitchFamily="18" charset="0"/>
                <a:cs typeface="Times New Roman" panose="02020603050405020304" pitchFamily="18" charset="0"/>
              </a:rPr>
              <a:t>припиняється</a:t>
            </a:r>
            <a:r>
              <a:rPr lang="ru-RU" sz="2600" b="0" dirty="0">
                <a:latin typeface="Times New Roman" panose="02020603050405020304" pitchFamily="18" charset="0"/>
                <a:cs typeface="Times New Roman" panose="02020603050405020304" pitchFamily="18" charset="0"/>
              </a:rPr>
              <a:t> строк </a:t>
            </a:r>
            <a:r>
              <a:rPr lang="ru-RU" sz="2600" b="0" dirty="0" err="1">
                <a:latin typeface="Times New Roman" panose="02020603050405020304" pitchFamily="18" charset="0"/>
                <a:cs typeface="Times New Roman" panose="02020603050405020304" pitchFamily="18" charset="0"/>
              </a:rPr>
              <a:t>повноважень</a:t>
            </a:r>
            <a:r>
              <a:rPr lang="ru-RU" sz="2600" b="0" dirty="0">
                <a:latin typeface="Times New Roman" panose="02020603050405020304" pitchFamily="18" charset="0"/>
                <a:cs typeface="Times New Roman" panose="02020603050405020304" pitchFamily="18" charset="0"/>
              </a:rPr>
              <a:t> Сенату, </a:t>
            </a:r>
            <a:r>
              <a:rPr lang="ru-RU" sz="2600" dirty="0">
                <a:latin typeface="Times New Roman" panose="02020603050405020304" pitchFamily="18" charset="0"/>
                <a:cs typeface="Times New Roman" panose="02020603050405020304" pitchFamily="18" charset="0"/>
              </a:rPr>
              <a:t>Сейм не </a:t>
            </a:r>
            <a:r>
              <a:rPr lang="ru-RU" sz="2600" dirty="0" err="1">
                <a:latin typeface="Times New Roman" panose="02020603050405020304" pitchFamily="18" charset="0"/>
                <a:cs typeface="Times New Roman" panose="02020603050405020304" pitchFamily="18" charset="0"/>
              </a:rPr>
              <a:t>може</a:t>
            </a:r>
            <a:r>
              <a:rPr lang="ru-RU" sz="2600" dirty="0">
                <a:latin typeface="Times New Roman" panose="02020603050405020304" pitchFamily="18" charset="0"/>
                <a:cs typeface="Times New Roman" panose="02020603050405020304" pitchFamily="18" charset="0"/>
              </a:rPr>
              <a:t> бути </a:t>
            </a:r>
            <a:r>
              <a:rPr lang="ru-RU" sz="2600" dirty="0" err="1">
                <a:latin typeface="Times New Roman" panose="02020603050405020304" pitchFamily="18" charset="0"/>
                <a:cs typeface="Times New Roman" panose="02020603050405020304" pitchFamily="18" charset="0"/>
              </a:rPr>
              <a:t>розпущений</a:t>
            </a:r>
            <a:r>
              <a:rPr lang="ru-RU" sz="2600" dirty="0">
                <a:latin typeface="Times New Roman" panose="02020603050405020304" pitchFamily="18" charset="0"/>
                <a:cs typeface="Times New Roman" panose="02020603050405020304" pitchFamily="18" charset="0"/>
              </a:rPr>
              <a:t> </a:t>
            </a:r>
            <a:r>
              <a:rPr lang="ru-RU" sz="2600" dirty="0" err="1">
                <a:latin typeface="Times New Roman" panose="02020603050405020304" pitchFamily="18" charset="0"/>
                <a:cs typeface="Times New Roman" panose="02020603050405020304" pitchFamily="18" charset="0"/>
              </a:rPr>
              <a:t>під</a:t>
            </a:r>
            <a:r>
              <a:rPr lang="ru-RU" sz="2600" dirty="0">
                <a:latin typeface="Times New Roman" panose="02020603050405020304" pitchFamily="18" charset="0"/>
                <a:cs typeface="Times New Roman" panose="02020603050405020304" pitchFamily="18" charset="0"/>
              </a:rPr>
              <a:t> час </a:t>
            </a:r>
            <a:r>
              <a:rPr lang="ru-RU" sz="2600" dirty="0" err="1">
                <a:latin typeface="Times New Roman" panose="02020603050405020304" pitchFamily="18" charset="0"/>
                <a:cs typeface="Times New Roman" panose="02020603050405020304" pitchFamily="18" charset="0"/>
              </a:rPr>
              <a:t>надзвичайного</a:t>
            </a:r>
            <a:r>
              <a:rPr lang="ru-RU" sz="2600" dirty="0">
                <a:latin typeface="Times New Roman" panose="02020603050405020304" pitchFamily="18" charset="0"/>
                <a:cs typeface="Times New Roman" panose="02020603050405020304" pitchFamily="18" charset="0"/>
              </a:rPr>
              <a:t> стану</a:t>
            </a:r>
            <a:r>
              <a:rPr lang="ru-RU" sz="2600" b="0" dirty="0">
                <a:latin typeface="Times New Roman" panose="02020603050405020304" pitchFamily="18" charset="0"/>
                <a:cs typeface="Times New Roman" panose="02020603050405020304" pitchFamily="18" charset="0"/>
              </a:rPr>
              <a:t>, а </a:t>
            </a:r>
            <a:r>
              <a:rPr lang="ru-RU" sz="2600" b="0" dirty="0" err="1">
                <a:latin typeface="Times New Roman" panose="02020603050405020304" pitchFamily="18" charset="0"/>
                <a:cs typeface="Times New Roman" panose="02020603050405020304" pitchFamily="18" charset="0"/>
              </a:rPr>
              <a:t>також</a:t>
            </a:r>
            <a:r>
              <a:rPr lang="ru-RU" sz="2600" b="0" dirty="0">
                <a:latin typeface="Times New Roman" panose="02020603050405020304" pitchFamily="18" charset="0"/>
                <a:cs typeface="Times New Roman" panose="02020603050405020304" pitchFamily="18" charset="0"/>
              </a:rPr>
              <a:t> </a:t>
            </a:r>
            <a:r>
              <a:rPr lang="ru-RU" sz="2600" b="0" dirty="0" err="1">
                <a:latin typeface="Times New Roman" panose="02020603050405020304" pitchFamily="18" charset="0"/>
                <a:cs typeface="Times New Roman" panose="02020603050405020304" pitchFamily="18" charset="0"/>
              </a:rPr>
              <a:t>протягом</a:t>
            </a:r>
            <a:r>
              <a:rPr lang="ru-RU" sz="2600" b="0" dirty="0">
                <a:latin typeface="Times New Roman" panose="02020603050405020304" pitchFamily="18" charset="0"/>
                <a:cs typeface="Times New Roman" panose="02020603050405020304" pitchFamily="18" charset="0"/>
              </a:rPr>
              <a:t> 90 </a:t>
            </a:r>
            <a:r>
              <a:rPr lang="ru-RU" sz="2600" b="0" dirty="0" err="1">
                <a:latin typeface="Times New Roman" panose="02020603050405020304" pitchFamily="18" charset="0"/>
                <a:cs typeface="Times New Roman" panose="02020603050405020304" pitchFamily="18" charset="0"/>
              </a:rPr>
              <a:t>днів</a:t>
            </a:r>
            <a:r>
              <a:rPr lang="ru-RU" sz="2600" b="0" dirty="0">
                <a:latin typeface="Times New Roman" panose="02020603050405020304" pitchFamily="18" charset="0"/>
                <a:cs typeface="Times New Roman" panose="02020603050405020304" pitchFamily="18" charset="0"/>
              </a:rPr>
              <a:t> </a:t>
            </a:r>
            <a:r>
              <a:rPr lang="ru-RU" sz="2600" b="0" dirty="0" err="1">
                <a:latin typeface="Times New Roman" panose="02020603050405020304" pitchFamily="18" charset="0"/>
                <a:cs typeface="Times New Roman" panose="02020603050405020304" pitchFamily="18" charset="0"/>
              </a:rPr>
              <a:t>після</a:t>
            </a:r>
            <a:r>
              <a:rPr lang="ru-RU" sz="2600" b="0" dirty="0">
                <a:latin typeface="Times New Roman" panose="02020603050405020304" pitchFamily="18" charset="0"/>
                <a:cs typeface="Times New Roman" panose="02020603050405020304" pitchFamily="18" charset="0"/>
              </a:rPr>
              <a:t> </a:t>
            </a:r>
            <a:r>
              <a:rPr lang="ru-RU" sz="2600" b="0" dirty="0" err="1">
                <a:latin typeface="Times New Roman" panose="02020603050405020304" pitchFamily="18" charset="0"/>
                <a:cs typeface="Times New Roman" panose="02020603050405020304" pitchFamily="18" charset="0"/>
              </a:rPr>
              <a:t>його</a:t>
            </a:r>
            <a:r>
              <a:rPr lang="ru-RU" sz="2600" b="0" dirty="0">
                <a:latin typeface="Times New Roman" panose="02020603050405020304" pitchFamily="18" charset="0"/>
                <a:cs typeface="Times New Roman" panose="02020603050405020304" pitchFamily="18" charset="0"/>
              </a:rPr>
              <a:t> </a:t>
            </a:r>
            <a:r>
              <a:rPr lang="ru-RU" sz="2600" b="0" dirty="0" err="1">
                <a:latin typeface="Times New Roman" panose="02020603050405020304" pitchFamily="18" charset="0"/>
                <a:cs typeface="Times New Roman" panose="02020603050405020304" pitchFamily="18" charset="0"/>
              </a:rPr>
              <a:t>закінчення</a:t>
            </a:r>
            <a:r>
              <a:rPr lang="ru-RU" sz="2600" b="0" dirty="0">
                <a:latin typeface="Times New Roman" panose="02020603050405020304" pitchFamily="18" charset="0"/>
                <a:cs typeface="Times New Roman" panose="02020603050405020304" pitchFamily="18" charset="0"/>
              </a:rPr>
              <a:t>, а строк </a:t>
            </a:r>
            <a:r>
              <a:rPr lang="ru-RU" sz="2600" b="0" dirty="0" err="1">
                <a:latin typeface="Times New Roman" panose="02020603050405020304" pitchFamily="18" charset="0"/>
                <a:cs typeface="Times New Roman" panose="02020603050405020304" pitchFamily="18" charset="0"/>
              </a:rPr>
              <a:t>повноважень</a:t>
            </a:r>
            <a:r>
              <a:rPr lang="ru-RU" sz="2600" b="0" dirty="0">
                <a:latin typeface="Times New Roman" panose="02020603050405020304" pitchFamily="18" charset="0"/>
                <a:cs typeface="Times New Roman" panose="02020603050405020304" pitchFamily="18" charset="0"/>
              </a:rPr>
              <a:t> Сейму та Сенату </a:t>
            </a:r>
            <a:r>
              <a:rPr lang="ru-RU" sz="2600" b="0" dirty="0" err="1">
                <a:latin typeface="Times New Roman" panose="02020603050405020304" pitchFamily="18" charset="0"/>
                <a:cs typeface="Times New Roman" panose="02020603050405020304" pitchFamily="18" charset="0"/>
              </a:rPr>
              <a:t>може</a:t>
            </a:r>
            <a:r>
              <a:rPr lang="ru-RU" sz="2600" b="0" dirty="0">
                <a:latin typeface="Times New Roman" panose="02020603050405020304" pitchFamily="18" charset="0"/>
                <a:cs typeface="Times New Roman" panose="02020603050405020304" pitchFamily="18" charset="0"/>
              </a:rPr>
              <a:t> бути </a:t>
            </a:r>
            <a:r>
              <a:rPr lang="ru-RU" sz="2600" b="0" dirty="0" err="1">
                <a:latin typeface="Times New Roman" panose="02020603050405020304" pitchFamily="18" charset="0"/>
                <a:cs typeface="Times New Roman" panose="02020603050405020304" pitchFamily="18" charset="0"/>
              </a:rPr>
              <a:t>продовжений</a:t>
            </a:r>
            <a:r>
              <a:rPr lang="ru-RU" sz="2600" b="0" dirty="0">
                <a:latin typeface="Times New Roman" panose="02020603050405020304" pitchFamily="18" charset="0"/>
                <a:cs typeface="Times New Roman" panose="02020603050405020304" pitchFamily="18" charset="0"/>
              </a:rPr>
              <a:t>. За </a:t>
            </a:r>
            <a:r>
              <a:rPr lang="ru-RU" sz="2600" b="0" dirty="0" err="1">
                <a:latin typeface="Times New Roman" panose="02020603050405020304" pitchFamily="18" charset="0"/>
                <a:cs typeface="Times New Roman" panose="02020603050405020304" pitchFamily="18" charset="0"/>
              </a:rPr>
              <a:t>цих</a:t>
            </a:r>
            <a:r>
              <a:rPr lang="ru-RU" sz="2600" b="0" dirty="0">
                <a:latin typeface="Times New Roman" panose="02020603050405020304" pitchFamily="18" charset="0"/>
                <a:cs typeface="Times New Roman" panose="02020603050405020304" pitchFamily="18" charset="0"/>
              </a:rPr>
              <a:t> умов не </a:t>
            </a:r>
            <a:r>
              <a:rPr lang="ru-RU" sz="2600" b="0" dirty="0" err="1">
                <a:latin typeface="Times New Roman" panose="02020603050405020304" pitchFamily="18" charset="0"/>
                <a:cs typeface="Times New Roman" panose="02020603050405020304" pitchFamily="18" charset="0"/>
              </a:rPr>
              <a:t>можуть</a:t>
            </a:r>
            <a:r>
              <a:rPr lang="ru-RU" sz="2600" b="0" dirty="0">
                <a:latin typeface="Times New Roman" panose="02020603050405020304" pitchFamily="18" charset="0"/>
                <a:cs typeface="Times New Roman" panose="02020603050405020304" pitchFamily="18" charset="0"/>
              </a:rPr>
              <a:t> </a:t>
            </a:r>
            <a:r>
              <a:rPr lang="ru-RU" sz="2600" b="0" dirty="0" err="1">
                <a:latin typeface="Times New Roman" panose="02020603050405020304" pitchFamily="18" charset="0"/>
                <a:cs typeface="Times New Roman" panose="02020603050405020304" pitchFamily="18" charset="0"/>
              </a:rPr>
              <a:t>проводитися</a:t>
            </a:r>
            <a:r>
              <a:rPr lang="ru-RU" sz="2600" b="0" dirty="0">
                <a:latin typeface="Times New Roman" panose="02020603050405020304" pitchFamily="18" charset="0"/>
                <a:cs typeface="Times New Roman" panose="02020603050405020304" pitchFamily="18" charset="0"/>
              </a:rPr>
              <a:t> </a:t>
            </a:r>
            <a:r>
              <a:rPr lang="ru-RU" sz="2600" b="0" dirty="0" err="1">
                <a:latin typeface="Times New Roman" panose="02020603050405020304" pitchFamily="18" charset="0"/>
                <a:cs typeface="Times New Roman" panose="02020603050405020304" pitchFamily="18" charset="0"/>
              </a:rPr>
              <a:t>вибори</a:t>
            </a:r>
            <a:r>
              <a:rPr lang="ru-RU" sz="2600" b="0" dirty="0">
                <a:latin typeface="Times New Roman" panose="02020603050405020304" pitchFamily="18" charset="0"/>
                <a:cs typeface="Times New Roman" panose="02020603050405020304" pitchFamily="18" charset="0"/>
              </a:rPr>
              <a:t> до Сейму та Сенату.</a:t>
            </a:r>
          </a:p>
          <a:p>
            <a:pPr marL="0" indent="0" algn="just">
              <a:lnSpc>
                <a:spcPct val="100000"/>
              </a:lnSpc>
              <a:spcBef>
                <a:spcPts val="0"/>
              </a:spcBef>
              <a:buNone/>
            </a:pPr>
            <a:endParaRPr lang="ru-RU" sz="2600" b="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4001893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тексту 2"/>
          <p:cNvSpPr>
            <a:spLocks noGrp="1"/>
          </p:cNvSpPr>
          <p:nvPr>
            <p:ph type="body" sz="quarter" idx="10"/>
          </p:nvPr>
        </p:nvSpPr>
        <p:spPr>
          <a:xfrm>
            <a:off x="506587" y="201061"/>
            <a:ext cx="11110589" cy="3336310"/>
          </a:xfrm>
        </p:spPr>
        <p:txBody>
          <a:bodyPr/>
          <a:lstStyle/>
          <a:p>
            <a:pPr marL="0" indent="0" algn="just">
              <a:lnSpc>
                <a:spcPct val="100000"/>
              </a:lnSpc>
              <a:spcBef>
                <a:spcPts val="0"/>
              </a:spcBef>
              <a:buNone/>
            </a:pPr>
            <a:r>
              <a:rPr lang="ru-RU" sz="2400" b="0" dirty="0">
                <a:latin typeface="Times New Roman" panose="02020603050405020304" pitchFamily="18" charset="0"/>
                <a:cs typeface="Times New Roman" panose="02020603050405020304" pitchFamily="18" charset="0"/>
              </a:rPr>
              <a:t>Особа, яка </a:t>
            </a:r>
            <a:r>
              <a:rPr lang="ru-RU" sz="2400" b="0" dirty="0" err="1">
                <a:latin typeface="Times New Roman" panose="02020603050405020304" pitchFamily="18" charset="0"/>
                <a:cs typeface="Times New Roman" panose="02020603050405020304" pitchFamily="18" charset="0"/>
              </a:rPr>
              <a:t>тимчасово</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виконує</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обов'язки</a:t>
            </a:r>
            <a:r>
              <a:rPr lang="ru-RU" sz="2400" b="0" dirty="0">
                <a:latin typeface="Times New Roman" panose="02020603050405020304" pitchFamily="18" charset="0"/>
                <a:cs typeface="Times New Roman" panose="02020603050405020304" pitchFamily="18" charset="0"/>
              </a:rPr>
              <a:t> Президента </a:t>
            </a:r>
            <a:r>
              <a:rPr lang="ru-RU" sz="2400" b="0" dirty="0" err="1">
                <a:latin typeface="Times New Roman" panose="02020603050405020304" pitchFamily="18" charset="0"/>
                <a:cs typeface="Times New Roman" panose="02020603050405020304" pitchFamily="18" charset="0"/>
              </a:rPr>
              <a:t>Республіки</a:t>
            </a:r>
            <a:r>
              <a:rPr lang="ru-RU" sz="2400" b="0" dirty="0">
                <a:latin typeface="Times New Roman" panose="02020603050405020304" pitchFamily="18" charset="0"/>
                <a:cs typeface="Times New Roman" panose="02020603050405020304" pitchFamily="18" charset="0"/>
              </a:rPr>
              <a:t>, </a:t>
            </a:r>
            <a:r>
              <a:rPr lang="ru-RU" sz="2400" dirty="0">
                <a:latin typeface="Times New Roman" panose="02020603050405020304" pitchFamily="18" charset="0"/>
                <a:cs typeface="Times New Roman" panose="02020603050405020304" pitchFamily="18" charset="0"/>
              </a:rPr>
              <a:t>не </a:t>
            </a:r>
            <a:r>
              <a:rPr lang="ru-RU" sz="2400" dirty="0" err="1">
                <a:latin typeface="Times New Roman" panose="02020603050405020304" pitchFamily="18" charset="0"/>
                <a:cs typeface="Times New Roman" panose="02020603050405020304" pitchFamily="18" charset="0"/>
              </a:rPr>
              <a:t>має</a:t>
            </a:r>
            <a:r>
              <a:rPr lang="ru-RU" sz="2400" dirty="0">
                <a:latin typeface="Times New Roman" panose="02020603050405020304" pitchFamily="18" charset="0"/>
                <a:cs typeface="Times New Roman" panose="02020603050405020304" pitchFamily="18" charset="0"/>
              </a:rPr>
              <a:t> права </a:t>
            </a:r>
            <a:r>
              <a:rPr lang="ru-RU" sz="2400" dirty="0" err="1">
                <a:latin typeface="Times New Roman" panose="02020603050405020304" pitchFamily="18" charset="0"/>
                <a:cs typeface="Times New Roman" panose="02020603050405020304" pitchFamily="18" charset="0"/>
              </a:rPr>
              <a:t>приймати</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рішення</a:t>
            </a:r>
            <a:r>
              <a:rPr lang="ru-RU" sz="2400" dirty="0">
                <a:latin typeface="Times New Roman" panose="02020603050405020304" pitchFamily="18" charset="0"/>
                <a:cs typeface="Times New Roman" panose="02020603050405020304" pitchFamily="18" charset="0"/>
              </a:rPr>
              <a:t> про </a:t>
            </a:r>
            <a:r>
              <a:rPr lang="ru-RU" sz="2400" dirty="0" err="1">
                <a:latin typeface="Times New Roman" panose="02020603050405020304" pitchFamily="18" charset="0"/>
                <a:cs typeface="Times New Roman" panose="02020603050405020304" pitchFamily="18" charset="0"/>
              </a:rPr>
              <a:t>скорочення</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терміну</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повноважень</a:t>
            </a:r>
            <a:r>
              <a:rPr lang="ru-RU" sz="2400" dirty="0">
                <a:latin typeface="Times New Roman" panose="02020603050405020304" pitchFamily="18" charset="0"/>
                <a:cs typeface="Times New Roman" panose="02020603050405020304" pitchFamily="18" charset="0"/>
              </a:rPr>
              <a:t> Сейму</a:t>
            </a:r>
            <a:r>
              <a:rPr lang="ru-RU" sz="2400" b="0" dirty="0">
                <a:latin typeface="Times New Roman" panose="02020603050405020304" pitchFamily="18" charset="0"/>
                <a:cs typeface="Times New Roman" panose="02020603050405020304" pitchFamily="18" charset="0"/>
              </a:rPr>
              <a:t>. Президент </a:t>
            </a:r>
            <a:r>
              <a:rPr lang="ru-RU" sz="2400" b="0" dirty="0" err="1">
                <a:latin typeface="Times New Roman" panose="02020603050405020304" pitchFamily="18" charset="0"/>
                <a:cs typeface="Times New Roman" panose="02020603050405020304" pitchFamily="18" charset="0"/>
              </a:rPr>
              <a:t>Республіки</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який</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прийняв</a:t>
            </a:r>
            <a:r>
              <a:rPr lang="ru-RU" sz="2400" b="0" dirty="0">
                <a:latin typeface="Times New Roman" panose="02020603050405020304" pitchFamily="18" charset="0"/>
                <a:cs typeface="Times New Roman" panose="02020603050405020304" pitchFamily="18" charset="0"/>
              </a:rPr>
              <a:t> постанову про </a:t>
            </a:r>
            <a:r>
              <a:rPr lang="ru-RU" sz="2400" dirty="0" err="1">
                <a:latin typeface="Times New Roman" panose="02020603050405020304" pitchFamily="18" charset="0"/>
                <a:cs typeface="Times New Roman" panose="02020603050405020304" pitchFamily="18" charset="0"/>
              </a:rPr>
              <a:t>розпуск</a:t>
            </a:r>
            <a:r>
              <a:rPr lang="ru-RU" sz="2400" dirty="0">
                <a:latin typeface="Times New Roman" panose="02020603050405020304" pitchFamily="18" charset="0"/>
                <a:cs typeface="Times New Roman" panose="02020603050405020304" pitchFamily="18" charset="0"/>
              </a:rPr>
              <a:t> Сейму</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одночасно</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приймає</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також</a:t>
            </a:r>
            <a:r>
              <a:rPr lang="ru-RU" sz="2400" b="0" dirty="0">
                <a:latin typeface="Times New Roman" panose="02020603050405020304" pitchFamily="18" charset="0"/>
                <a:cs typeface="Times New Roman" panose="02020603050405020304" pitchFamily="18" charset="0"/>
              </a:rPr>
              <a:t> постанову про </a:t>
            </a:r>
            <a:r>
              <a:rPr lang="ru-RU" sz="2400" dirty="0" err="1">
                <a:latin typeface="Times New Roman" panose="02020603050405020304" pitchFamily="18" charset="0"/>
                <a:cs typeface="Times New Roman" panose="02020603050405020304" pitchFamily="18" charset="0"/>
              </a:rPr>
              <a:t>призначення</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виборів</a:t>
            </a:r>
            <a:r>
              <a:rPr lang="ru-RU" sz="2400" dirty="0">
                <a:latin typeface="Times New Roman" panose="02020603050405020304" pitchFamily="18" charset="0"/>
                <a:cs typeface="Times New Roman" panose="02020603050405020304" pitchFamily="18" charset="0"/>
              </a:rPr>
              <a:t> до Сейму та Сенату</a:t>
            </a:r>
            <a:r>
              <a:rPr lang="ru-RU" sz="2400" b="0" dirty="0">
                <a:latin typeface="Times New Roman" panose="02020603050405020304" pitchFamily="18" charset="0"/>
                <a:cs typeface="Times New Roman" panose="02020603050405020304" pitchFamily="18" charset="0"/>
              </a:rPr>
              <a:t>. </a:t>
            </a:r>
            <a:r>
              <a:rPr lang="ru-RU" sz="2400" dirty="0">
                <a:latin typeface="Times New Roman" panose="02020603050405020304" pitchFamily="18" charset="0"/>
                <a:cs typeface="Times New Roman" panose="02020603050405020304" pitchFamily="18" charset="0"/>
              </a:rPr>
              <a:t>Право </a:t>
            </a:r>
            <a:r>
              <a:rPr lang="ru-RU" sz="2400" dirty="0" err="1">
                <a:latin typeface="Times New Roman" panose="02020603050405020304" pitchFamily="18" charset="0"/>
                <a:cs typeface="Times New Roman" panose="02020603050405020304" pitchFamily="18" charset="0"/>
              </a:rPr>
              <a:t>саморозпуску</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чи</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розпуску</a:t>
            </a:r>
            <a:r>
              <a:rPr lang="ru-RU" sz="2400" dirty="0">
                <a:latin typeface="Times New Roman" panose="02020603050405020304" pitchFamily="18" charset="0"/>
                <a:cs typeface="Times New Roman" panose="02020603050405020304" pitchFamily="18" charset="0"/>
              </a:rPr>
              <a:t> </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це</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спосіб</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подолання</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конституційної</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кризи</a:t>
            </a:r>
            <a:r>
              <a:rPr lang="ru-RU" sz="2400" b="0" dirty="0">
                <a:latin typeface="Times New Roman" panose="02020603050405020304" pitchFamily="18" charset="0"/>
                <a:cs typeface="Times New Roman" panose="02020603050405020304" pitchFamily="18" charset="0"/>
              </a:rPr>
              <a:t> в </a:t>
            </a:r>
            <a:r>
              <a:rPr lang="ru-RU" sz="2400" b="0" dirty="0" err="1">
                <a:latin typeface="Times New Roman" panose="02020603050405020304" pitchFamily="18" charset="0"/>
                <a:cs typeface="Times New Roman" panose="02020603050405020304" pitchFamily="18" charset="0"/>
              </a:rPr>
              <a:t>діяльності</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законодавчих</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органів</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влади</a:t>
            </a:r>
            <a:r>
              <a:rPr lang="ru-RU" sz="2400" b="0" dirty="0">
                <a:latin typeface="Times New Roman" panose="02020603050405020304" pitchFamily="18" charset="0"/>
                <a:cs typeface="Times New Roman" panose="02020603050405020304" pitchFamily="18" charset="0"/>
              </a:rPr>
              <a:t>.</a:t>
            </a:r>
          </a:p>
          <a:p>
            <a:pPr marL="0" indent="0" algn="just">
              <a:lnSpc>
                <a:spcPct val="100000"/>
              </a:lnSpc>
              <a:spcBef>
                <a:spcPts val="0"/>
              </a:spcBef>
              <a:buNone/>
            </a:pPr>
            <a:r>
              <a:rPr lang="ru-RU" sz="2400" b="0" dirty="0" err="1">
                <a:latin typeface="Times New Roman" panose="02020603050405020304" pitchFamily="18" charset="0"/>
                <a:cs typeface="Times New Roman" panose="02020603050405020304" pitchFamily="18" charset="0"/>
              </a:rPr>
              <a:t>Конституція</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передбачає</a:t>
            </a:r>
            <a:r>
              <a:rPr lang="ru-RU" sz="2400" b="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можливість</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функціонування</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Національних</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зборів</a:t>
            </a:r>
            <a:r>
              <a:rPr lang="ru-RU" sz="2400" dirty="0">
                <a:latin typeface="Times New Roman" panose="02020603050405020304" pitchFamily="18" charset="0"/>
                <a:cs typeface="Times New Roman" panose="02020603050405020304" pitchFamily="18" charset="0"/>
              </a:rPr>
              <a:t> </a:t>
            </a:r>
            <a:r>
              <a:rPr lang="ru-RU" sz="2400" dirty="0" smtClean="0">
                <a:latin typeface="Times New Roman" panose="02020603050405020304" pitchFamily="18" charset="0"/>
                <a:cs typeface="Times New Roman" panose="02020603050405020304" pitchFamily="18" charset="0"/>
              </a:rPr>
              <a:t/>
            </a:r>
            <a:br>
              <a:rPr lang="ru-RU" sz="2400" dirty="0" smtClean="0">
                <a:latin typeface="Times New Roman" panose="02020603050405020304" pitchFamily="18" charset="0"/>
                <a:cs typeface="Times New Roman" panose="02020603050405020304" pitchFamily="18" charset="0"/>
              </a:rPr>
            </a:br>
            <a:r>
              <a:rPr lang="ru-RU" sz="2400" b="0" dirty="0" smtClean="0">
                <a:latin typeface="Times New Roman" panose="02020603050405020304" pitchFamily="18" charset="0"/>
                <a:cs typeface="Times New Roman" panose="02020603050405020304" pitchFamily="18" charset="0"/>
              </a:rPr>
              <a:t>(</a:t>
            </a:r>
            <a:r>
              <a:rPr lang="ru-RU" sz="2400" b="0" dirty="0">
                <a:latin typeface="Times New Roman" panose="02020603050405020304" pitchFamily="18" charset="0"/>
                <a:cs typeface="Times New Roman" panose="02020603050405020304" pitchFamily="18" charset="0"/>
              </a:rPr>
              <a:t>ст. 114). </a:t>
            </a:r>
            <a:r>
              <a:rPr lang="ru-RU" sz="2400" b="0" dirty="0" err="1">
                <a:latin typeface="Times New Roman" panose="02020603050405020304" pitchFamily="18" charset="0"/>
                <a:cs typeface="Times New Roman" panose="02020603050405020304" pitchFamily="18" charset="0"/>
              </a:rPr>
              <a:t>Це</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спільне</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засідання</a:t>
            </a:r>
            <a:r>
              <a:rPr lang="ru-RU" sz="2400" b="0" dirty="0">
                <a:latin typeface="Times New Roman" panose="02020603050405020304" pitchFamily="18" charset="0"/>
                <a:cs typeface="Times New Roman" panose="02020603050405020304" pitchFamily="18" charset="0"/>
              </a:rPr>
              <a:t> Сейму та Сенату, яке </a:t>
            </a:r>
            <a:r>
              <a:rPr lang="ru-RU" sz="2400" b="0" dirty="0" err="1">
                <a:latin typeface="Times New Roman" panose="02020603050405020304" pitchFamily="18" charset="0"/>
                <a:cs typeface="Times New Roman" panose="02020603050405020304" pitchFamily="18" charset="0"/>
              </a:rPr>
              <a:t>відбувається</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під</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головуванням</a:t>
            </a:r>
            <a:r>
              <a:rPr lang="ru-RU" sz="2400" b="0" dirty="0">
                <a:latin typeface="Times New Roman" panose="02020603050405020304" pitchFamily="18" charset="0"/>
                <a:cs typeface="Times New Roman" panose="02020603050405020304" pitchFamily="18" charset="0"/>
              </a:rPr>
              <a:t> Маршала Сейму, а за </a:t>
            </a:r>
            <a:r>
              <a:rPr lang="ru-RU" sz="2400" b="0" dirty="0" err="1">
                <a:latin typeface="Times New Roman" panose="02020603050405020304" pitchFamily="18" charset="0"/>
                <a:cs typeface="Times New Roman" panose="02020603050405020304" pitchFamily="18" charset="0"/>
              </a:rPr>
              <a:t>його</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відсутності</a:t>
            </a:r>
            <a:r>
              <a:rPr lang="ru-RU" sz="2400" b="0" dirty="0">
                <a:latin typeface="Times New Roman" panose="02020603050405020304" pitchFamily="18" charset="0"/>
                <a:cs typeface="Times New Roman" panose="02020603050405020304" pitchFamily="18" charset="0"/>
              </a:rPr>
              <a:t> - Маршала Сенату. </a:t>
            </a:r>
            <a:r>
              <a:rPr lang="ru-RU" sz="2400" dirty="0" err="1">
                <a:latin typeface="Times New Roman" panose="02020603050405020304" pitchFamily="18" charset="0"/>
                <a:cs typeface="Times New Roman" panose="02020603050405020304" pitchFamily="18" charset="0"/>
              </a:rPr>
              <a:t>Національні</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збори</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приймають</a:t>
            </a:r>
            <a:r>
              <a:rPr lang="ru-RU" sz="2400" dirty="0">
                <a:latin typeface="Times New Roman" panose="02020603050405020304" pitchFamily="18" charset="0"/>
                <a:cs typeface="Times New Roman" panose="02020603050405020304" pitchFamily="18" charset="0"/>
              </a:rPr>
              <a:t> присягу Президента </a:t>
            </a:r>
            <a:r>
              <a:rPr lang="ru-RU" sz="2400" dirty="0" err="1">
                <a:latin typeface="Times New Roman" panose="02020603050405020304" pitchFamily="18" charset="0"/>
                <a:cs typeface="Times New Roman" panose="02020603050405020304" pitchFamily="18" charset="0"/>
              </a:rPr>
              <a:t>Республік</a:t>
            </a:r>
            <a:r>
              <a:rPr lang="ru-RU" sz="2400" b="0" dirty="0" err="1">
                <a:latin typeface="Times New Roman" panose="02020603050405020304" pitchFamily="18" charset="0"/>
                <a:cs typeface="Times New Roman" panose="02020603050405020304" pitchFamily="18" charset="0"/>
              </a:rPr>
              <a:t>и</a:t>
            </a:r>
            <a:r>
              <a:rPr lang="ru-RU" sz="2400" b="0" dirty="0">
                <a:latin typeface="Times New Roman" panose="02020603050405020304" pitchFamily="18" charset="0"/>
                <a:cs typeface="Times New Roman" panose="02020603050405020304" pitchFamily="18" charset="0"/>
              </a:rPr>
              <a:t> перед </a:t>
            </a:r>
            <a:r>
              <a:rPr lang="ru-RU" sz="2400" b="0" dirty="0" err="1">
                <a:latin typeface="Times New Roman" panose="02020603050405020304" pitchFamily="18" charset="0"/>
                <a:cs typeface="Times New Roman" panose="02020603050405020304" pitchFamily="18" charset="0"/>
              </a:rPr>
              <a:t>зайняттям</a:t>
            </a:r>
            <a:r>
              <a:rPr lang="ru-RU" sz="2400" b="0" dirty="0">
                <a:latin typeface="Times New Roman" panose="02020603050405020304" pitchFamily="18" charset="0"/>
                <a:cs typeface="Times New Roman" panose="02020603050405020304" pitchFamily="18" charset="0"/>
              </a:rPr>
              <a:t> ним посади (ст. 130); </a:t>
            </a:r>
            <a:r>
              <a:rPr lang="ru-RU" sz="2400" b="0" dirty="0" err="1">
                <a:latin typeface="Times New Roman" panose="02020603050405020304" pitchFamily="18" charset="0"/>
                <a:cs typeface="Times New Roman" panose="02020603050405020304" pitchFamily="18" charset="0"/>
              </a:rPr>
              <a:t>заслуховують</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звернення</a:t>
            </a:r>
            <a:r>
              <a:rPr lang="ru-RU" sz="2400" b="0" dirty="0">
                <a:latin typeface="Times New Roman" panose="02020603050405020304" pitchFamily="18" charset="0"/>
                <a:cs typeface="Times New Roman" panose="02020603050405020304" pitchFamily="18" charset="0"/>
              </a:rPr>
              <a:t> Президента (п. 8 ст. 144); </a:t>
            </a:r>
            <a:r>
              <a:rPr lang="ru-RU" sz="2400" b="0" dirty="0" err="1">
                <a:latin typeface="Times New Roman" panose="02020603050405020304" pitchFamily="18" charset="0"/>
                <a:cs typeface="Times New Roman" panose="02020603050405020304" pitchFamily="18" charset="0"/>
              </a:rPr>
              <a:t>визначають</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стійку</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нездатність</a:t>
            </a:r>
            <a:r>
              <a:rPr lang="ru-RU" sz="2400" b="0" dirty="0">
                <a:latin typeface="Times New Roman" panose="02020603050405020304" pitchFamily="18" charset="0"/>
                <a:cs typeface="Times New Roman" panose="02020603050405020304" pitchFamily="18" charset="0"/>
              </a:rPr>
              <a:t> Президента </a:t>
            </a:r>
            <a:r>
              <a:rPr lang="ru-RU" sz="2400" b="0" dirty="0" err="1">
                <a:latin typeface="Times New Roman" panose="02020603050405020304" pitchFamily="18" charset="0"/>
                <a:cs typeface="Times New Roman" panose="02020603050405020304" pitchFamily="18" charset="0"/>
              </a:rPr>
              <a:t>Республіки</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виконувати</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свої</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функції</a:t>
            </a:r>
            <a:r>
              <a:rPr lang="ru-RU" sz="2400" b="0" dirty="0">
                <a:latin typeface="Times New Roman" panose="02020603050405020304" pitchFamily="18" charset="0"/>
                <a:cs typeface="Times New Roman" panose="02020603050405020304" pitchFamily="18" charset="0"/>
              </a:rPr>
              <a:t> через стан </a:t>
            </a:r>
            <a:r>
              <a:rPr lang="ru-RU" sz="2400" b="0" dirty="0" err="1">
                <a:latin typeface="Times New Roman" panose="02020603050405020304" pitchFamily="18" charset="0"/>
                <a:cs typeface="Times New Roman" panose="02020603050405020304" pitchFamily="18" charset="0"/>
              </a:rPr>
              <a:t>здоров'я</a:t>
            </a:r>
            <a:r>
              <a:rPr lang="ru-RU" sz="2400" b="0" dirty="0">
                <a:latin typeface="Times New Roman" panose="02020603050405020304" pitchFamily="18" charset="0"/>
                <a:cs typeface="Times New Roman" panose="02020603050405020304" pitchFamily="18" charset="0"/>
              </a:rPr>
              <a:t> (п. 4 ст. 131), а </a:t>
            </a:r>
            <a:r>
              <a:rPr lang="ru-RU" sz="2400" b="0" dirty="0" err="1">
                <a:latin typeface="Times New Roman" panose="02020603050405020304" pitchFamily="18" charset="0"/>
                <a:cs typeface="Times New Roman" panose="02020603050405020304" pitchFamily="18" charset="0"/>
              </a:rPr>
              <a:t>також</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можуть</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схвалити</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рішення</a:t>
            </a:r>
            <a:r>
              <a:rPr lang="ru-RU" sz="2400" b="0" dirty="0">
                <a:latin typeface="Times New Roman" panose="02020603050405020304" pitchFamily="18" charset="0"/>
                <a:cs typeface="Times New Roman" panose="02020603050405020304" pitchFamily="18" charset="0"/>
              </a:rPr>
              <a:t> про </a:t>
            </a:r>
            <a:r>
              <a:rPr lang="ru-RU" sz="2400" b="0" dirty="0" err="1">
                <a:latin typeface="Times New Roman" panose="02020603050405020304" pitchFamily="18" charset="0"/>
                <a:cs typeface="Times New Roman" panose="02020603050405020304" pitchFamily="18" charset="0"/>
              </a:rPr>
              <a:t>притягнення</a:t>
            </a:r>
            <a:r>
              <a:rPr lang="ru-RU" sz="2400" b="0" dirty="0">
                <a:latin typeface="Times New Roman" panose="02020603050405020304" pitchFamily="18" charset="0"/>
                <a:cs typeface="Times New Roman" panose="02020603050405020304" pitchFamily="18" charset="0"/>
              </a:rPr>
              <a:t> Президента до </a:t>
            </a:r>
            <a:r>
              <a:rPr lang="ru-RU" sz="2400" b="0" dirty="0" err="1">
                <a:latin typeface="Times New Roman" panose="02020603050405020304" pitchFamily="18" charset="0"/>
                <a:cs typeface="Times New Roman" panose="02020603050405020304" pitchFamily="18" charset="0"/>
              </a:rPr>
              <a:t>відповідальності</a:t>
            </a:r>
            <a:r>
              <a:rPr lang="ru-RU" sz="2400" b="0" dirty="0">
                <a:latin typeface="Times New Roman" panose="02020603050405020304" pitchFamily="18" charset="0"/>
                <a:cs typeface="Times New Roman" panose="02020603050405020304" pitchFamily="18" charset="0"/>
              </a:rPr>
              <a:t> за </a:t>
            </a:r>
            <a:r>
              <a:rPr lang="ru-RU" sz="2400" b="0" dirty="0" err="1">
                <a:latin typeface="Times New Roman" panose="02020603050405020304" pitchFamily="18" charset="0"/>
                <a:cs typeface="Times New Roman" panose="02020603050405020304" pitchFamily="18" charset="0"/>
              </a:rPr>
              <a:t>порушення</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Конституції</a:t>
            </a:r>
            <a:r>
              <a:rPr lang="ru-RU" sz="2400" b="0" dirty="0">
                <a:latin typeface="Times New Roman" panose="02020603050405020304" pitchFamily="18" charset="0"/>
                <a:cs typeface="Times New Roman" panose="02020603050405020304" pitchFamily="18" charset="0"/>
              </a:rPr>
              <a:t>, закону. За </a:t>
            </a:r>
            <a:r>
              <a:rPr lang="ru-RU" sz="2400" b="0" dirty="0" err="1">
                <a:latin typeface="Times New Roman" panose="02020603050405020304" pitchFamily="18" charset="0"/>
                <a:cs typeface="Times New Roman" panose="02020603050405020304" pitchFamily="18" charset="0"/>
              </a:rPr>
              <a:t>ці</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дії</a:t>
            </a:r>
            <a:r>
              <a:rPr lang="ru-RU" sz="2400" b="0" dirty="0">
                <a:latin typeface="Times New Roman" panose="02020603050405020304" pitchFamily="18" charset="0"/>
                <a:cs typeface="Times New Roman" panose="02020603050405020304" pitchFamily="18" charset="0"/>
              </a:rPr>
              <a:t> Президент </a:t>
            </a:r>
            <a:r>
              <a:rPr lang="ru-RU" sz="2400" b="0" dirty="0" err="1">
                <a:latin typeface="Times New Roman" panose="02020603050405020304" pitchFamily="18" charset="0"/>
                <a:cs typeface="Times New Roman" panose="02020603050405020304" pitchFamily="18" charset="0"/>
              </a:rPr>
              <a:t>несе</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відповідальність</a:t>
            </a:r>
            <a:r>
              <a:rPr lang="ru-RU" sz="2400" b="0" dirty="0">
                <a:latin typeface="Times New Roman" panose="02020603050405020304" pitchFamily="18" charset="0"/>
                <a:cs typeface="Times New Roman" panose="02020603050405020304" pitchFamily="18" charset="0"/>
              </a:rPr>
              <a:t> перед </a:t>
            </a:r>
            <a:r>
              <a:rPr lang="ru-RU" sz="2400" dirty="0" err="1">
                <a:latin typeface="Times New Roman" panose="02020603050405020304" pitchFamily="18" charset="0"/>
                <a:cs typeface="Times New Roman" panose="02020603050405020304" pitchFamily="18" charset="0"/>
              </a:rPr>
              <a:t>Державним</a:t>
            </a:r>
            <a:r>
              <a:rPr lang="ru-RU" sz="2400" dirty="0">
                <a:latin typeface="Times New Roman" panose="02020603050405020304" pitchFamily="18" charset="0"/>
                <a:cs typeface="Times New Roman" panose="02020603050405020304" pitchFamily="18" charset="0"/>
              </a:rPr>
              <a:t> трибуналом</a:t>
            </a:r>
            <a:r>
              <a:rPr lang="ru-RU" sz="2400" b="0" dirty="0" smtClean="0">
                <a:latin typeface="Times New Roman" panose="02020603050405020304" pitchFamily="18" charset="0"/>
                <a:cs typeface="Times New Roman" panose="02020603050405020304" pitchFamily="18" charset="0"/>
              </a:rPr>
              <a:t>.</a:t>
            </a:r>
            <a:endParaRPr lang="ru-RU" sz="2400" b="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7976194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тексту 2"/>
          <p:cNvSpPr>
            <a:spLocks noGrp="1"/>
          </p:cNvSpPr>
          <p:nvPr>
            <p:ph type="body" sz="quarter" idx="10"/>
          </p:nvPr>
        </p:nvSpPr>
        <p:spPr>
          <a:xfrm>
            <a:off x="506587" y="201061"/>
            <a:ext cx="11110589" cy="3336310"/>
          </a:xfrm>
        </p:spPr>
        <p:txBody>
          <a:bodyPr/>
          <a:lstStyle/>
          <a:p>
            <a:pPr marL="0" indent="0" algn="just">
              <a:lnSpc>
                <a:spcPct val="100000"/>
              </a:lnSpc>
              <a:spcBef>
                <a:spcPts val="0"/>
              </a:spcBef>
              <a:buNone/>
            </a:pPr>
            <a:r>
              <a:rPr lang="ru-RU" sz="2400" b="0" dirty="0" err="1">
                <a:latin typeface="Times New Roman" panose="02020603050405020304" pitchFamily="18" charset="0"/>
                <a:cs typeface="Times New Roman" panose="02020603050405020304" pitchFamily="18" charset="0"/>
              </a:rPr>
              <a:t>Національні</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збори</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прийняли</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нині</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чинну</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Конституцію</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Компетенція</a:t>
            </a:r>
            <a:r>
              <a:rPr lang="ru-RU" sz="2400" b="0" dirty="0">
                <a:latin typeface="Times New Roman" panose="02020603050405020304" pitchFamily="18" charset="0"/>
                <a:cs typeface="Times New Roman" panose="02020603050405020304" pitchFamily="18" charset="0"/>
              </a:rPr>
              <a:t> Сейму </a:t>
            </a:r>
            <a:r>
              <a:rPr lang="ru-RU" sz="2400" b="0" dirty="0" err="1">
                <a:latin typeface="Times New Roman" panose="02020603050405020304" pitchFamily="18" charset="0"/>
                <a:cs typeface="Times New Roman" panose="02020603050405020304" pitchFamily="18" charset="0"/>
              </a:rPr>
              <a:t>закріплена</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головним</a:t>
            </a:r>
            <a:r>
              <a:rPr lang="ru-RU" sz="2400" b="0" dirty="0">
                <a:latin typeface="Times New Roman" panose="02020603050405020304" pitchFamily="18" charset="0"/>
                <a:cs typeface="Times New Roman" panose="02020603050405020304" pitchFamily="18" charset="0"/>
              </a:rPr>
              <a:t> </a:t>
            </a:r>
            <a:r>
              <a:rPr lang="ru-RU" sz="2400" b="0" dirty="0" smtClean="0">
                <a:latin typeface="Times New Roman" panose="02020603050405020304" pitchFamily="18" charset="0"/>
                <a:cs typeface="Times New Roman" panose="02020603050405020304" pitchFamily="18" charset="0"/>
              </a:rPr>
              <a:t>чином </a:t>
            </a:r>
            <a:r>
              <a:rPr lang="ru-RU" sz="2400" b="0" dirty="0" err="1">
                <a:latin typeface="Times New Roman" panose="02020603050405020304" pitchFamily="18" charset="0"/>
                <a:cs typeface="Times New Roman" panose="02020603050405020304" pitchFamily="18" charset="0"/>
              </a:rPr>
              <a:t>Конституцією</a:t>
            </a:r>
            <a:r>
              <a:rPr lang="ru-RU" sz="2400" b="0" dirty="0">
                <a:latin typeface="Times New Roman" panose="02020603050405020304" pitchFamily="18" charset="0"/>
                <a:cs typeface="Times New Roman" panose="02020603050405020304" pitchFamily="18" charset="0"/>
              </a:rPr>
              <a:t> 1997 р. та </a:t>
            </a:r>
            <a:r>
              <a:rPr lang="ru-RU" sz="2400" b="0" dirty="0" err="1">
                <a:latin typeface="Times New Roman" panose="02020603050405020304" pitchFamily="18" charset="0"/>
                <a:cs typeface="Times New Roman" panose="02020603050405020304" pitchFamily="18" charset="0"/>
              </a:rPr>
              <a:t>іншими</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нормативними</a:t>
            </a:r>
            <a:r>
              <a:rPr lang="ru-RU" sz="2400" b="0" dirty="0">
                <a:latin typeface="Times New Roman" panose="02020603050405020304" pitchFamily="18" charset="0"/>
                <a:cs typeface="Times New Roman" panose="02020603050405020304" pitchFamily="18" charset="0"/>
              </a:rPr>
              <a:t> актами, в тому </a:t>
            </a:r>
            <a:r>
              <a:rPr lang="ru-RU" sz="2400" b="0" dirty="0" err="1">
                <a:latin typeface="Times New Roman" panose="02020603050405020304" pitchFamily="18" charset="0"/>
                <a:cs typeface="Times New Roman" panose="02020603050405020304" pitchFamily="18" charset="0"/>
              </a:rPr>
              <a:t>числі</a:t>
            </a:r>
            <a:r>
              <a:rPr lang="ru-RU" sz="2400" b="0" dirty="0">
                <a:latin typeface="Times New Roman" panose="02020603050405020304" pitchFamily="18" charset="0"/>
                <a:cs typeface="Times New Roman" panose="02020603050405020304" pitchFamily="18" charset="0"/>
              </a:rPr>
              <a:t> Регламентом Сейму. Вона є </a:t>
            </a:r>
            <a:r>
              <a:rPr lang="ru-RU" sz="2400" b="0" dirty="0" err="1">
                <a:latin typeface="Times New Roman" panose="02020603050405020304" pitchFamily="18" charset="0"/>
                <a:cs typeface="Times New Roman" panose="02020603050405020304" pitchFamily="18" charset="0"/>
              </a:rPr>
              <a:t>основним</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критерієм</a:t>
            </a:r>
            <a:r>
              <a:rPr lang="ru-RU" sz="2400" b="0" dirty="0">
                <a:latin typeface="Times New Roman" panose="02020603050405020304" pitchFamily="18" charset="0"/>
                <a:cs typeface="Times New Roman" panose="02020603050405020304" pitchFamily="18" charset="0"/>
              </a:rPr>
              <a:t> для </a:t>
            </a:r>
            <a:r>
              <a:rPr lang="ru-RU" sz="2400" b="0" dirty="0" err="1">
                <a:latin typeface="Times New Roman" panose="02020603050405020304" pitchFamily="18" charset="0"/>
                <a:cs typeface="Times New Roman" panose="02020603050405020304" pitchFamily="18" charset="0"/>
              </a:rPr>
              <a:t>визначення</a:t>
            </a:r>
            <a:r>
              <a:rPr lang="ru-RU" sz="2400" b="0" dirty="0">
                <a:latin typeface="Times New Roman" panose="02020603050405020304" pitchFamily="18" charset="0"/>
                <a:cs typeface="Times New Roman" panose="02020603050405020304" pitchFamily="18" charset="0"/>
              </a:rPr>
              <a:t> правового </a:t>
            </a:r>
            <a:r>
              <a:rPr lang="ru-RU" sz="2400" b="0" dirty="0" err="1">
                <a:latin typeface="Times New Roman" panose="02020603050405020304" pitchFamily="18" charset="0"/>
                <a:cs typeface="Times New Roman" panose="02020603050405020304" pitchFamily="18" charset="0"/>
              </a:rPr>
              <a:t>положення</a:t>
            </a:r>
            <a:r>
              <a:rPr lang="ru-RU" sz="2400" b="0" dirty="0">
                <a:latin typeface="Times New Roman" panose="02020603050405020304" pitchFamily="18" charset="0"/>
                <a:cs typeface="Times New Roman" panose="02020603050405020304" pitchFamily="18" charset="0"/>
              </a:rPr>
              <a:t> і </a:t>
            </a:r>
            <a:r>
              <a:rPr lang="ru-RU" sz="2400" b="0" dirty="0" err="1">
                <a:latin typeface="Times New Roman" panose="02020603050405020304" pitchFamily="18" charset="0"/>
                <a:cs typeface="Times New Roman" panose="02020603050405020304" pitchFamily="18" charset="0"/>
              </a:rPr>
              <a:t>ролі</a:t>
            </a:r>
            <a:r>
              <a:rPr lang="ru-RU" sz="2400" b="0" dirty="0">
                <a:latin typeface="Times New Roman" panose="02020603050405020304" pitchFamily="18" charset="0"/>
                <a:cs typeface="Times New Roman" panose="02020603050405020304" pitchFamily="18" charset="0"/>
              </a:rPr>
              <a:t> Сейму в державному та </a:t>
            </a:r>
            <a:r>
              <a:rPr lang="ru-RU" sz="2400" b="0" dirty="0" err="1">
                <a:latin typeface="Times New Roman" panose="02020603050405020304" pitchFamily="18" charset="0"/>
                <a:cs typeface="Times New Roman" panose="02020603050405020304" pitchFamily="18" charset="0"/>
              </a:rPr>
              <a:t>політичному</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житті</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його</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взаємовідносин</a:t>
            </a:r>
            <a:r>
              <a:rPr lang="ru-RU" sz="2400" b="0" dirty="0">
                <a:latin typeface="Times New Roman" panose="02020603050405020304" pitchFamily="18" charset="0"/>
                <a:cs typeface="Times New Roman" panose="02020603050405020304" pitchFamily="18" charset="0"/>
              </a:rPr>
              <a:t> з </a:t>
            </a:r>
            <a:r>
              <a:rPr lang="ru-RU" sz="2400" b="0" dirty="0" err="1">
                <a:latin typeface="Times New Roman" panose="02020603050405020304" pitchFamily="18" charset="0"/>
                <a:cs typeface="Times New Roman" panose="02020603050405020304" pitchFamily="18" charset="0"/>
              </a:rPr>
              <a:t>іншими</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державними</a:t>
            </a:r>
            <a:r>
              <a:rPr lang="ru-RU" sz="2400" b="0" dirty="0">
                <a:latin typeface="Times New Roman" panose="02020603050405020304" pitchFamily="18" charset="0"/>
                <a:cs typeface="Times New Roman" panose="02020603050405020304" pitchFamily="18" charset="0"/>
              </a:rPr>
              <a:t> органами. </a:t>
            </a:r>
            <a:r>
              <a:rPr lang="ru-RU" sz="2400" dirty="0">
                <a:latin typeface="Times New Roman" panose="02020603050405020304" pitchFamily="18" charset="0"/>
                <a:cs typeface="Times New Roman" panose="02020603050405020304" pitchFamily="18" charset="0"/>
              </a:rPr>
              <a:t>До </a:t>
            </a:r>
            <a:r>
              <a:rPr lang="ru-RU" sz="2400" dirty="0" err="1">
                <a:latin typeface="Times New Roman" panose="02020603050405020304" pitchFamily="18" charset="0"/>
                <a:cs typeface="Times New Roman" panose="02020603050405020304" pitchFamily="18" charset="0"/>
              </a:rPr>
              <a:t>компетенції</a:t>
            </a:r>
            <a:r>
              <a:rPr lang="ru-RU" sz="2400" dirty="0">
                <a:latin typeface="Times New Roman" panose="02020603050405020304" pitchFamily="18" charset="0"/>
                <a:cs typeface="Times New Roman" panose="02020603050405020304" pitchFamily="18" charset="0"/>
              </a:rPr>
              <a:t> Сейму </a:t>
            </a:r>
            <a:r>
              <a:rPr lang="ru-RU" sz="2400" b="0" dirty="0" err="1">
                <a:latin typeface="Times New Roman" panose="02020603050405020304" pitchFamily="18" charset="0"/>
                <a:cs typeface="Times New Roman" panose="02020603050405020304" pitchFamily="18" charset="0"/>
              </a:rPr>
              <a:t>належить</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затвердження</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програми</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діяльності</a:t>
            </a:r>
            <a:r>
              <a:rPr lang="ru-RU" sz="2400" b="0" dirty="0">
                <a:latin typeface="Times New Roman" panose="02020603050405020304" pitchFamily="18" charset="0"/>
                <a:cs typeface="Times New Roman" panose="02020603050405020304" pitchFamily="18" charset="0"/>
              </a:rPr>
              <a:t> уряду і </a:t>
            </a:r>
            <a:r>
              <a:rPr lang="ru-RU" sz="2400" b="0" dirty="0" err="1">
                <a:latin typeface="Times New Roman" panose="02020603050405020304" pitchFamily="18" charset="0"/>
                <a:cs typeface="Times New Roman" panose="02020603050405020304" pitchFamily="18" charset="0"/>
              </a:rPr>
              <a:t>винесення</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йому</a:t>
            </a:r>
            <a:r>
              <a:rPr lang="ru-RU" sz="2400" b="0" dirty="0">
                <a:latin typeface="Times New Roman" panose="02020603050405020304" pitchFamily="18" charset="0"/>
                <a:cs typeface="Times New Roman" panose="02020603050405020304" pitchFamily="18" charset="0"/>
              </a:rPr>
              <a:t> вотуму </a:t>
            </a:r>
            <a:r>
              <a:rPr lang="ru-RU" sz="2400" b="0" dirty="0" err="1">
                <a:latin typeface="Times New Roman" panose="02020603050405020304" pitchFamily="18" charset="0"/>
                <a:cs typeface="Times New Roman" panose="02020603050405020304" pitchFamily="18" charset="0"/>
              </a:rPr>
              <a:t>довіри</a:t>
            </a:r>
            <a:r>
              <a:rPr lang="ru-RU" sz="2400" b="0" dirty="0">
                <a:latin typeface="Times New Roman" panose="02020603050405020304" pitchFamily="18" charset="0"/>
                <a:cs typeface="Times New Roman" panose="02020603050405020304" pitchFamily="18" charset="0"/>
              </a:rPr>
              <a:t>, контроль за </a:t>
            </a:r>
            <a:r>
              <a:rPr lang="ru-RU" sz="2400" b="0" dirty="0" err="1">
                <a:latin typeface="Times New Roman" panose="02020603050405020304" pitchFamily="18" charset="0"/>
                <a:cs typeface="Times New Roman" panose="02020603050405020304" pitchFamily="18" charset="0"/>
              </a:rPr>
              <a:t>його</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діяльністю</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утворення</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Конституційного</a:t>
            </a:r>
            <a:r>
              <a:rPr lang="ru-RU" sz="2400" b="0" dirty="0">
                <a:latin typeface="Times New Roman" panose="02020603050405020304" pitchFamily="18" charset="0"/>
                <a:cs typeface="Times New Roman" panose="02020603050405020304" pitchFamily="18" charset="0"/>
              </a:rPr>
              <a:t> трибуналу, Державного трибуналу, </a:t>
            </a:r>
            <a:r>
              <a:rPr lang="ru-RU" sz="2400" b="0" dirty="0" err="1">
                <a:latin typeface="Times New Roman" panose="02020603050405020304" pitchFamily="18" charset="0"/>
                <a:cs typeface="Times New Roman" panose="02020603050405020304" pitchFamily="18" charset="0"/>
              </a:rPr>
              <a:t>Найвищої</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Палати</a:t>
            </a:r>
            <a:r>
              <a:rPr lang="ru-RU" sz="2400" b="0" dirty="0">
                <a:latin typeface="Times New Roman" panose="02020603050405020304" pitchFamily="18" charset="0"/>
                <a:cs typeface="Times New Roman" panose="02020603050405020304" pitchFamily="18" charset="0"/>
              </a:rPr>
              <a:t> контролю, </a:t>
            </a:r>
            <a:r>
              <a:rPr lang="ru-RU" sz="2400" b="0" dirty="0" err="1">
                <a:latin typeface="Times New Roman" panose="02020603050405020304" pitchFamily="18" charset="0"/>
                <a:cs typeface="Times New Roman" panose="02020603050405020304" pitchFamily="18" charset="0"/>
              </a:rPr>
              <a:t>обрання</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Уповноваженого</a:t>
            </a:r>
            <a:r>
              <a:rPr lang="ru-RU" sz="2400" b="0" dirty="0">
                <a:latin typeface="Times New Roman" panose="02020603050405020304" pitchFamily="18" charset="0"/>
                <a:cs typeface="Times New Roman" panose="02020603050405020304" pitchFamily="18" charset="0"/>
              </a:rPr>
              <a:t> з прав </a:t>
            </a:r>
            <a:r>
              <a:rPr lang="ru-RU" sz="2400" b="0" dirty="0" err="1">
                <a:latin typeface="Times New Roman" panose="02020603050405020304" pitchFamily="18" charset="0"/>
                <a:cs typeface="Times New Roman" panose="02020603050405020304" pitchFamily="18" charset="0"/>
              </a:rPr>
              <a:t>громадян</a:t>
            </a:r>
            <a:r>
              <a:rPr lang="ru-RU" sz="2400" b="0" dirty="0">
                <a:latin typeface="Times New Roman" panose="02020603050405020304" pitchFamily="18" charset="0"/>
                <a:cs typeface="Times New Roman" panose="02020603050405020304" pitchFamily="18" charset="0"/>
              </a:rPr>
              <a:t>. </a:t>
            </a:r>
            <a:endParaRPr lang="ru-RU" sz="2400" b="0" dirty="0" smtClean="0">
              <a:latin typeface="Times New Roman" panose="02020603050405020304" pitchFamily="18" charset="0"/>
              <a:cs typeface="Times New Roman" panose="02020603050405020304" pitchFamily="18" charset="0"/>
            </a:endParaRPr>
          </a:p>
          <a:p>
            <a:pPr marL="0" indent="0" algn="just">
              <a:lnSpc>
                <a:spcPct val="100000"/>
              </a:lnSpc>
              <a:spcBef>
                <a:spcPts val="0"/>
              </a:spcBef>
              <a:buNone/>
            </a:pPr>
            <a:r>
              <a:rPr lang="ru-RU" sz="2400" b="0" dirty="0" err="1" smtClean="0">
                <a:latin typeface="Times New Roman" panose="02020603050405020304" pitchFamily="18" charset="0"/>
                <a:cs typeface="Times New Roman" panose="02020603050405020304" pitchFamily="18" charset="0"/>
              </a:rPr>
              <a:t>Він</a:t>
            </a:r>
            <a:r>
              <a:rPr lang="ru-RU" sz="2400" b="0" dirty="0" smtClean="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виконує</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також</a:t>
            </a:r>
            <a:r>
              <a:rPr lang="ru-RU" sz="2400" b="0" dirty="0">
                <a:latin typeface="Times New Roman" panose="02020603050405020304" pitchFamily="18" charset="0"/>
                <a:cs typeface="Times New Roman" panose="02020603050405020304" pitchFamily="18" charset="0"/>
              </a:rPr>
              <a:t> ряд </a:t>
            </a:r>
            <a:r>
              <a:rPr lang="ru-RU" sz="2400" b="0" dirty="0" err="1">
                <a:latin typeface="Times New Roman" panose="02020603050405020304" pitchFamily="18" charset="0"/>
                <a:cs typeface="Times New Roman" panose="02020603050405020304" pitchFamily="18" charset="0"/>
              </a:rPr>
              <a:t>зовнішньополітичних</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функцій</a:t>
            </a:r>
            <a:r>
              <a:rPr lang="ru-RU" sz="2400" b="0" dirty="0">
                <a:latin typeface="Times New Roman" panose="02020603050405020304" pitchFamily="18" charset="0"/>
                <a:cs typeface="Times New Roman" panose="02020603050405020304" pitchFamily="18" charset="0"/>
              </a:rPr>
              <a:t>. Сейм </a:t>
            </a:r>
            <a:r>
              <a:rPr lang="ru-RU" sz="2400" b="0" dirty="0" err="1">
                <a:latin typeface="Times New Roman" panose="02020603050405020304" pitchFamily="18" charset="0"/>
                <a:cs typeface="Times New Roman" panose="02020603050405020304" pitchFamily="18" charset="0"/>
              </a:rPr>
              <a:t>від</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імені</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Республіки</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Польща</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приймає</a:t>
            </a:r>
            <a:r>
              <a:rPr lang="ru-RU" sz="2400" b="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рішення</a:t>
            </a:r>
            <a:r>
              <a:rPr lang="ru-RU" sz="2400" dirty="0">
                <a:latin typeface="Times New Roman" panose="02020603050405020304" pitchFamily="18" charset="0"/>
                <a:cs typeface="Times New Roman" panose="02020603050405020304" pitchFamily="18" charset="0"/>
              </a:rPr>
              <a:t> про стан </a:t>
            </a:r>
            <a:r>
              <a:rPr lang="ru-RU" sz="2400" dirty="0" err="1">
                <a:latin typeface="Times New Roman" panose="02020603050405020304" pitchFamily="18" charset="0"/>
                <a:cs typeface="Times New Roman" panose="02020603050405020304" pitchFamily="18" charset="0"/>
              </a:rPr>
              <a:t>війни</a:t>
            </a:r>
            <a:r>
              <a:rPr lang="ru-RU" sz="2400" dirty="0">
                <a:latin typeface="Times New Roman" panose="02020603050405020304" pitchFamily="18" charset="0"/>
                <a:cs typeface="Times New Roman" panose="02020603050405020304" pitchFamily="18" charset="0"/>
              </a:rPr>
              <a:t> і </a:t>
            </a:r>
            <a:r>
              <a:rPr lang="ru-RU" sz="2400" dirty="0" err="1">
                <a:latin typeface="Times New Roman" panose="02020603050405020304" pitchFamily="18" charset="0"/>
                <a:cs typeface="Times New Roman" panose="02020603050405020304" pitchFamily="18" charset="0"/>
              </a:rPr>
              <a:t>укладення</a:t>
            </a:r>
            <a:r>
              <a:rPr lang="ru-RU" sz="2400" dirty="0">
                <a:latin typeface="Times New Roman" panose="02020603050405020304" pitchFamily="18" charset="0"/>
                <a:cs typeface="Times New Roman" panose="02020603050405020304" pitchFamily="18" charset="0"/>
              </a:rPr>
              <a:t> миру</a:t>
            </a:r>
            <a:r>
              <a:rPr lang="ru-RU" sz="2400" b="0" dirty="0">
                <a:latin typeface="Times New Roman" panose="02020603050405020304" pitchFamily="18" charset="0"/>
                <a:cs typeface="Times New Roman" panose="02020603050405020304" pitchFamily="18" charset="0"/>
              </a:rPr>
              <a:t>. Сейм </a:t>
            </a:r>
            <a:r>
              <a:rPr lang="ru-RU" sz="2400" b="0" dirty="0" err="1">
                <a:latin typeface="Times New Roman" panose="02020603050405020304" pitchFamily="18" charset="0"/>
                <a:cs typeface="Times New Roman" panose="02020603050405020304" pitchFamily="18" charset="0"/>
              </a:rPr>
              <a:t>може</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приймати</a:t>
            </a:r>
            <a:r>
              <a:rPr lang="ru-RU" sz="2400" b="0" dirty="0">
                <a:latin typeface="Times New Roman" panose="02020603050405020304" pitchFamily="18" charset="0"/>
                <a:cs typeface="Times New Roman" panose="02020603050405020304" pitchFamily="18" charset="0"/>
              </a:rPr>
              <a:t> постанову про стан </a:t>
            </a:r>
            <a:r>
              <a:rPr lang="ru-RU" sz="2400" b="0" dirty="0" err="1">
                <a:latin typeface="Times New Roman" panose="02020603050405020304" pitchFamily="18" charset="0"/>
                <a:cs typeface="Times New Roman" panose="02020603050405020304" pitchFamily="18" charset="0"/>
              </a:rPr>
              <a:t>війни</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тільки</a:t>
            </a:r>
            <a:r>
              <a:rPr lang="ru-RU" sz="2400" b="0" dirty="0">
                <a:latin typeface="Times New Roman" panose="02020603050405020304" pitchFamily="18" charset="0"/>
                <a:cs typeface="Times New Roman" panose="02020603050405020304" pitchFamily="18" charset="0"/>
              </a:rPr>
              <a:t> в </a:t>
            </a:r>
            <a:r>
              <a:rPr lang="ru-RU" sz="2400" b="0" dirty="0" err="1">
                <a:latin typeface="Times New Roman" panose="02020603050405020304" pitchFamily="18" charset="0"/>
                <a:cs typeface="Times New Roman" panose="02020603050405020304" pitchFamily="18" charset="0"/>
              </a:rPr>
              <a:t>разі</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збройного</a:t>
            </a:r>
            <a:r>
              <a:rPr lang="ru-RU" sz="2400" b="0" dirty="0">
                <a:latin typeface="Times New Roman" panose="02020603050405020304" pitchFamily="18" charset="0"/>
                <a:cs typeface="Times New Roman" panose="02020603050405020304" pitchFamily="18" charset="0"/>
              </a:rPr>
              <a:t> нападу на </a:t>
            </a:r>
            <a:r>
              <a:rPr lang="ru-RU" sz="2400" b="0" dirty="0" err="1">
                <a:latin typeface="Times New Roman" panose="02020603050405020304" pitchFamily="18" charset="0"/>
                <a:cs typeface="Times New Roman" panose="02020603050405020304" pitchFamily="18" charset="0"/>
              </a:rPr>
              <a:t>територію</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Республіки</a:t>
            </a:r>
            <a:r>
              <a:rPr lang="ru-RU" sz="2400" b="0" dirty="0">
                <a:latin typeface="Times New Roman" panose="02020603050405020304" pitchFamily="18" charset="0"/>
                <a:cs typeface="Times New Roman" panose="02020603050405020304" pitchFamily="18" charset="0"/>
              </a:rPr>
              <a:t> Польша </a:t>
            </a:r>
            <a:r>
              <a:rPr lang="ru-RU" sz="2400" b="0" dirty="0" err="1">
                <a:latin typeface="Times New Roman" panose="02020603050405020304" pitchFamily="18" charset="0"/>
                <a:cs typeface="Times New Roman" panose="02020603050405020304" pitchFamily="18" charset="0"/>
              </a:rPr>
              <a:t>або</a:t>
            </a:r>
            <a:r>
              <a:rPr lang="ru-RU" sz="2400" b="0" dirty="0">
                <a:latin typeface="Times New Roman" panose="02020603050405020304" pitchFamily="18" charset="0"/>
                <a:cs typeface="Times New Roman" panose="02020603050405020304" pitchFamily="18" charset="0"/>
              </a:rPr>
              <a:t> в </a:t>
            </a:r>
            <a:r>
              <a:rPr lang="ru-RU" sz="2400" b="0" dirty="0" err="1">
                <a:latin typeface="Times New Roman" panose="02020603050405020304" pitchFamily="18" charset="0"/>
                <a:cs typeface="Times New Roman" panose="02020603050405020304" pitchFamily="18" charset="0"/>
              </a:rPr>
              <a:t>разі</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необхідності</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виконання</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міжнародних</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договорів</a:t>
            </a:r>
            <a:r>
              <a:rPr lang="ru-RU" sz="2400" b="0" dirty="0">
                <a:latin typeface="Times New Roman" panose="02020603050405020304" pitchFamily="18" charset="0"/>
                <a:cs typeface="Times New Roman" panose="02020603050405020304" pitchFamily="18" charset="0"/>
              </a:rPr>
              <a:t> про </a:t>
            </a:r>
            <a:r>
              <a:rPr lang="ru-RU" sz="2400" b="0" dirty="0" err="1">
                <a:latin typeface="Times New Roman" panose="02020603050405020304" pitchFamily="18" charset="0"/>
                <a:cs typeface="Times New Roman" panose="02020603050405020304" pitchFamily="18" charset="0"/>
              </a:rPr>
              <a:t>спільну</a:t>
            </a:r>
            <a:r>
              <a:rPr lang="ru-RU" sz="2400" b="0" dirty="0">
                <a:latin typeface="Times New Roman" panose="02020603050405020304" pitchFamily="18" charset="0"/>
                <a:cs typeface="Times New Roman" panose="02020603050405020304" pitchFamily="18" charset="0"/>
              </a:rPr>
              <a:t> оборону </a:t>
            </a:r>
            <a:r>
              <a:rPr lang="ru-RU" sz="2400" b="0" dirty="0" err="1">
                <a:latin typeface="Times New Roman" panose="02020603050405020304" pitchFamily="18" charset="0"/>
                <a:cs typeface="Times New Roman" panose="02020603050405020304" pitchFamily="18" charset="0"/>
              </a:rPr>
              <a:t>від</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агресії</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Якщо</a:t>
            </a:r>
            <a:r>
              <a:rPr lang="ru-RU" sz="2400" b="0" dirty="0">
                <a:latin typeface="Times New Roman" panose="02020603050405020304" pitchFamily="18" charset="0"/>
                <a:cs typeface="Times New Roman" panose="02020603050405020304" pitchFamily="18" charset="0"/>
              </a:rPr>
              <a:t> Сейм не </a:t>
            </a:r>
            <a:r>
              <a:rPr lang="ru-RU" sz="2400" b="0" dirty="0" err="1">
                <a:latin typeface="Times New Roman" panose="02020603050405020304" pitchFamily="18" charset="0"/>
                <a:cs typeface="Times New Roman" panose="02020603050405020304" pitchFamily="18" charset="0"/>
              </a:rPr>
              <a:t>може</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зібратися</a:t>
            </a:r>
            <a:r>
              <a:rPr lang="ru-RU" sz="2400" b="0" dirty="0">
                <a:latin typeface="Times New Roman" panose="02020603050405020304" pitchFamily="18" charset="0"/>
                <a:cs typeface="Times New Roman" panose="02020603050405020304" pitchFamily="18" charset="0"/>
              </a:rPr>
              <a:t> на </a:t>
            </a:r>
            <a:r>
              <a:rPr lang="ru-RU" sz="2400" b="0" dirty="0" err="1">
                <a:latin typeface="Times New Roman" panose="02020603050405020304" pitchFamily="18" charset="0"/>
                <a:cs typeface="Times New Roman" panose="02020603050405020304" pitchFamily="18" charset="0"/>
              </a:rPr>
              <a:t>засідання</a:t>
            </a:r>
            <a:r>
              <a:rPr lang="ru-RU" sz="2400" b="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рішення</a:t>
            </a:r>
            <a:r>
              <a:rPr lang="ru-RU" sz="2400" b="0" dirty="0">
                <a:latin typeface="Times New Roman" panose="02020603050405020304" pitchFamily="18" charset="0"/>
                <a:cs typeface="Times New Roman" panose="02020603050405020304" pitchFamily="18" charset="0"/>
              </a:rPr>
              <a:t> </a:t>
            </a:r>
            <a:r>
              <a:rPr lang="ru-RU" sz="2400" dirty="0">
                <a:latin typeface="Times New Roman" panose="02020603050405020304" pitchFamily="18" charset="0"/>
                <a:cs typeface="Times New Roman" panose="02020603050405020304" pitchFamily="18" charset="0"/>
              </a:rPr>
              <a:t>про стан </a:t>
            </a:r>
            <a:r>
              <a:rPr lang="ru-RU" sz="2400" dirty="0" err="1">
                <a:latin typeface="Times New Roman" panose="02020603050405020304" pitchFamily="18" charset="0"/>
                <a:cs typeface="Times New Roman" panose="02020603050405020304" pitchFamily="18" charset="0"/>
              </a:rPr>
              <a:t>війни</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приймає</a:t>
            </a:r>
            <a:r>
              <a:rPr lang="ru-RU" sz="2400" dirty="0">
                <a:latin typeface="Times New Roman" panose="02020603050405020304" pitchFamily="18" charset="0"/>
                <a:cs typeface="Times New Roman" panose="02020603050405020304" pitchFamily="18" charset="0"/>
              </a:rPr>
              <a:t> Президент </a:t>
            </a:r>
            <a:r>
              <a:rPr lang="ru-RU" sz="2400" dirty="0" err="1">
                <a:latin typeface="Times New Roman" panose="02020603050405020304" pitchFamily="18" charset="0"/>
                <a:cs typeface="Times New Roman" panose="02020603050405020304" pitchFamily="18" charset="0"/>
              </a:rPr>
              <a:t>Республіки</a:t>
            </a:r>
            <a:r>
              <a:rPr lang="ru-RU" sz="2400" b="0" dirty="0">
                <a:latin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val="399604426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тексту 2"/>
          <p:cNvSpPr>
            <a:spLocks noGrp="1"/>
          </p:cNvSpPr>
          <p:nvPr>
            <p:ph type="body" sz="quarter" idx="10"/>
          </p:nvPr>
        </p:nvSpPr>
        <p:spPr>
          <a:xfrm>
            <a:off x="754743" y="1114879"/>
            <a:ext cx="10681381" cy="4176713"/>
          </a:xfrm>
        </p:spPr>
        <p:txBody>
          <a:bodyPr/>
          <a:lstStyle/>
          <a:p>
            <a:pPr marL="0" indent="0" algn="just">
              <a:buNone/>
            </a:pPr>
            <a:r>
              <a:rPr lang="ru-RU" sz="4000" dirty="0" smtClean="0">
                <a:latin typeface="Times New Roman" panose="02020603050405020304" pitchFamily="18" charset="0"/>
                <a:cs typeface="Times New Roman" panose="02020603050405020304" pitchFamily="18" charset="0"/>
              </a:rPr>
              <a:t>1</a:t>
            </a:r>
            <a:r>
              <a:rPr lang="uk-UA" sz="4000" dirty="0" smtClean="0">
                <a:latin typeface="Times New Roman" panose="02020603050405020304" pitchFamily="18" charset="0"/>
                <a:cs typeface="Times New Roman" panose="02020603050405020304" pitchFamily="18" charset="0"/>
              </a:rPr>
              <a:t>. </a:t>
            </a:r>
            <a:r>
              <a:rPr lang="uk-UA" sz="4000" dirty="0">
                <a:latin typeface="Times New Roman" panose="02020603050405020304" pitchFamily="18" charset="0"/>
                <a:cs typeface="Times New Roman" panose="02020603050405020304" pitchFamily="18" charset="0"/>
              </a:rPr>
              <a:t>Адміністративне право Польщі</a:t>
            </a:r>
            <a:endParaRPr lang="uk-UA" sz="4000" dirty="0" smtClean="0">
              <a:latin typeface="Times New Roman" panose="02020603050405020304" pitchFamily="18" charset="0"/>
              <a:cs typeface="Times New Roman" panose="02020603050405020304" pitchFamily="18" charset="0"/>
            </a:endParaRPr>
          </a:p>
          <a:p>
            <a:pPr marL="0" indent="0" algn="just">
              <a:buNone/>
            </a:pPr>
            <a:r>
              <a:rPr lang="uk-UA" sz="4000" dirty="0" smtClean="0">
                <a:latin typeface="Times New Roman" panose="02020603050405020304" pitchFamily="18" charset="0"/>
                <a:cs typeface="Times New Roman" panose="02020603050405020304" pitchFamily="18" charset="0"/>
              </a:rPr>
              <a:t>2. </a:t>
            </a:r>
            <a:r>
              <a:rPr lang="ru-RU" sz="4000" dirty="0">
                <a:latin typeface="Times New Roman" panose="02020603050405020304" pitchFamily="18" charset="0"/>
                <a:cs typeface="Times New Roman" panose="02020603050405020304" pitchFamily="18" charset="0"/>
              </a:rPr>
              <a:t>Система </a:t>
            </a:r>
            <a:r>
              <a:rPr lang="ru-RU" sz="4000" dirty="0" err="1">
                <a:latin typeface="Times New Roman" panose="02020603050405020304" pitchFamily="18" charset="0"/>
                <a:cs typeface="Times New Roman" panose="02020603050405020304" pitchFamily="18" charset="0"/>
              </a:rPr>
              <a:t>органів</a:t>
            </a:r>
            <a:r>
              <a:rPr lang="ru-RU" sz="4000" dirty="0">
                <a:latin typeface="Times New Roman" panose="02020603050405020304" pitchFamily="18" charset="0"/>
                <a:cs typeface="Times New Roman" panose="02020603050405020304" pitchFamily="18" charset="0"/>
              </a:rPr>
              <a:t> </a:t>
            </a:r>
            <a:r>
              <a:rPr lang="ru-RU" sz="4000" dirty="0" err="1">
                <a:latin typeface="Times New Roman" panose="02020603050405020304" pitchFamily="18" charset="0"/>
                <a:cs typeface="Times New Roman" panose="02020603050405020304" pitchFamily="18" charset="0"/>
              </a:rPr>
              <a:t>державної</a:t>
            </a:r>
            <a:r>
              <a:rPr lang="ru-RU" sz="4000" dirty="0">
                <a:latin typeface="Times New Roman" panose="02020603050405020304" pitchFamily="18" charset="0"/>
                <a:cs typeface="Times New Roman" panose="02020603050405020304" pitchFamily="18" charset="0"/>
              </a:rPr>
              <a:t> </a:t>
            </a:r>
            <a:r>
              <a:rPr lang="ru-RU" sz="4000" dirty="0" err="1">
                <a:latin typeface="Times New Roman" panose="02020603050405020304" pitchFamily="18" charset="0"/>
                <a:cs typeface="Times New Roman" panose="02020603050405020304" pitchFamily="18" charset="0"/>
              </a:rPr>
              <a:t>влади</a:t>
            </a:r>
            <a:r>
              <a:rPr lang="ru-RU" sz="4000" dirty="0">
                <a:latin typeface="Times New Roman" panose="02020603050405020304" pitchFamily="18" charset="0"/>
                <a:cs typeface="Times New Roman" panose="02020603050405020304" pitchFamily="18" charset="0"/>
              </a:rPr>
              <a:t> </a:t>
            </a:r>
            <a:r>
              <a:rPr lang="ru-RU" sz="4000" dirty="0" err="1">
                <a:latin typeface="Times New Roman" panose="02020603050405020304" pitchFamily="18" charset="0"/>
                <a:cs typeface="Times New Roman" panose="02020603050405020304" pitchFamily="18" charset="0"/>
              </a:rPr>
              <a:t>Польщі</a:t>
            </a:r>
            <a:endParaRPr lang="uk-UA" sz="4000" dirty="0" smtClean="0">
              <a:latin typeface="Times New Roman" panose="02020603050405020304" pitchFamily="18" charset="0"/>
              <a:cs typeface="Times New Roman" panose="02020603050405020304" pitchFamily="18" charset="0"/>
            </a:endParaRPr>
          </a:p>
          <a:p>
            <a:pPr marL="0" indent="0" algn="just">
              <a:buNone/>
            </a:pPr>
            <a:r>
              <a:rPr lang="uk-UA" sz="4000" dirty="0" smtClean="0">
                <a:latin typeface="Times New Roman" panose="02020603050405020304" pitchFamily="18" charset="0"/>
                <a:cs typeface="Times New Roman" panose="02020603050405020304" pitchFamily="18" charset="0"/>
              </a:rPr>
              <a:t>3. </a:t>
            </a:r>
            <a:r>
              <a:rPr lang="ru-RU" sz="4000" dirty="0" err="1">
                <a:latin typeface="Times New Roman" panose="02020603050405020304" pitchFamily="18" charset="0"/>
                <a:cs typeface="Times New Roman" panose="02020603050405020304" pitchFamily="18" charset="0"/>
              </a:rPr>
              <a:t>Правові</a:t>
            </a:r>
            <a:r>
              <a:rPr lang="ru-RU" sz="4000" dirty="0">
                <a:latin typeface="Times New Roman" panose="02020603050405020304" pitchFamily="18" charset="0"/>
                <a:cs typeface="Times New Roman" panose="02020603050405020304" pitchFamily="18" charset="0"/>
              </a:rPr>
              <a:t> засади </a:t>
            </a:r>
            <a:r>
              <a:rPr lang="ru-RU" sz="4000" dirty="0" err="1">
                <a:latin typeface="Times New Roman" panose="02020603050405020304" pitchFamily="18" charset="0"/>
                <a:cs typeface="Times New Roman" panose="02020603050405020304" pitchFamily="18" charset="0"/>
              </a:rPr>
              <a:t>діяльності</a:t>
            </a:r>
            <a:r>
              <a:rPr lang="ru-RU" sz="4000" dirty="0">
                <a:latin typeface="Times New Roman" panose="02020603050405020304" pitchFamily="18" charset="0"/>
                <a:cs typeface="Times New Roman" panose="02020603050405020304" pitchFamily="18" charset="0"/>
              </a:rPr>
              <a:t> </a:t>
            </a:r>
            <a:r>
              <a:rPr lang="ru-RU" sz="4000" dirty="0" err="1">
                <a:latin typeface="Times New Roman" panose="02020603050405020304" pitchFamily="18" charset="0"/>
                <a:cs typeface="Times New Roman" panose="02020603050405020304" pitchFamily="18" charset="0"/>
              </a:rPr>
              <a:t>виконавчої</a:t>
            </a:r>
            <a:r>
              <a:rPr lang="ru-RU" sz="4000" dirty="0">
                <a:latin typeface="Times New Roman" panose="02020603050405020304" pitchFamily="18" charset="0"/>
                <a:cs typeface="Times New Roman" panose="02020603050405020304" pitchFamily="18" charset="0"/>
              </a:rPr>
              <a:t> </a:t>
            </a:r>
            <a:r>
              <a:rPr lang="ru-RU" sz="4000" dirty="0" err="1">
                <a:latin typeface="Times New Roman" panose="02020603050405020304" pitchFamily="18" charset="0"/>
                <a:cs typeface="Times New Roman" panose="02020603050405020304" pitchFamily="18" charset="0"/>
              </a:rPr>
              <a:t>влади</a:t>
            </a:r>
            <a:r>
              <a:rPr lang="ru-RU" sz="4000" dirty="0">
                <a:latin typeface="Times New Roman" panose="02020603050405020304" pitchFamily="18" charset="0"/>
                <a:cs typeface="Times New Roman" panose="02020603050405020304" pitchFamily="18" charset="0"/>
              </a:rPr>
              <a:t> </a:t>
            </a:r>
            <a:r>
              <a:rPr lang="ru-RU" sz="4000" dirty="0" err="1" smtClean="0">
                <a:latin typeface="Times New Roman" panose="02020603050405020304" pitchFamily="18" charset="0"/>
                <a:cs typeface="Times New Roman" panose="02020603050405020304" pitchFamily="18" charset="0"/>
              </a:rPr>
              <a:t>Польщі</a:t>
            </a:r>
            <a:endParaRPr lang="ru-RU" sz="4000" dirty="0" smtClean="0">
              <a:latin typeface="Times New Roman" panose="02020603050405020304" pitchFamily="18" charset="0"/>
              <a:cs typeface="Times New Roman" panose="02020603050405020304" pitchFamily="18" charset="0"/>
            </a:endParaRPr>
          </a:p>
          <a:p>
            <a:pPr marL="0" indent="0" algn="just">
              <a:buNone/>
            </a:pPr>
            <a:r>
              <a:rPr lang="ru-RU" sz="4000" dirty="0">
                <a:latin typeface="Times New Roman" panose="02020603050405020304" pitchFamily="18" charset="0"/>
                <a:cs typeface="Times New Roman" panose="02020603050405020304" pitchFamily="18" charset="0"/>
              </a:rPr>
              <a:t>4. </a:t>
            </a:r>
            <a:r>
              <a:rPr lang="ru-RU" sz="4000" dirty="0" err="1">
                <a:latin typeface="Times New Roman" panose="02020603050405020304" pitchFamily="18" charset="0"/>
                <a:cs typeface="Times New Roman" panose="02020603050405020304" pitchFamily="18" charset="0"/>
              </a:rPr>
              <a:t>Судова</a:t>
            </a:r>
            <a:r>
              <a:rPr lang="ru-RU" sz="4000" dirty="0">
                <a:latin typeface="Times New Roman" panose="02020603050405020304" pitchFamily="18" charset="0"/>
                <a:cs typeface="Times New Roman" panose="02020603050405020304" pitchFamily="18" charset="0"/>
              </a:rPr>
              <a:t> система </a:t>
            </a:r>
            <a:r>
              <a:rPr lang="ru-RU" sz="4000" dirty="0" err="1">
                <a:latin typeface="Times New Roman" panose="02020603050405020304" pitchFamily="18" charset="0"/>
                <a:cs typeface="Times New Roman" panose="02020603050405020304" pitchFamily="18" charset="0"/>
              </a:rPr>
              <a:t>Польщі</a:t>
            </a:r>
            <a:endParaRPr lang="uk-UA" sz="4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57305506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тексту 2"/>
          <p:cNvSpPr>
            <a:spLocks noGrp="1"/>
          </p:cNvSpPr>
          <p:nvPr>
            <p:ph type="body" sz="quarter" idx="10"/>
          </p:nvPr>
        </p:nvSpPr>
        <p:spPr>
          <a:xfrm>
            <a:off x="536084" y="732003"/>
            <a:ext cx="11110589" cy="3336310"/>
          </a:xfrm>
        </p:spPr>
        <p:txBody>
          <a:bodyPr/>
          <a:lstStyle/>
          <a:p>
            <a:pPr marL="0" indent="0" algn="just">
              <a:lnSpc>
                <a:spcPct val="100000"/>
              </a:lnSpc>
              <a:spcBef>
                <a:spcPts val="0"/>
              </a:spcBef>
              <a:buNone/>
            </a:pPr>
            <a:r>
              <a:rPr lang="ru-RU" sz="2800" dirty="0" smtClean="0">
                <a:latin typeface="Times New Roman" panose="02020603050405020304" pitchFamily="18" charset="0"/>
                <a:cs typeface="Times New Roman" panose="02020603050405020304" pitchFamily="18" charset="0"/>
              </a:rPr>
              <a:t>Головною </a:t>
            </a:r>
            <a:r>
              <a:rPr lang="ru-RU" sz="2800" dirty="0" err="1">
                <a:latin typeface="Times New Roman" panose="02020603050405020304" pitchFamily="18" charset="0"/>
                <a:cs typeface="Times New Roman" panose="02020603050405020304" pitchFamily="18" charset="0"/>
              </a:rPr>
              <a:t>функцією</a:t>
            </a:r>
            <a:r>
              <a:rPr lang="ru-RU" sz="2800" dirty="0">
                <a:latin typeface="Times New Roman" panose="02020603050405020304" pitchFamily="18" charset="0"/>
                <a:cs typeface="Times New Roman" panose="02020603050405020304" pitchFamily="18" charset="0"/>
              </a:rPr>
              <a:t> Сейму є </a:t>
            </a:r>
            <a:r>
              <a:rPr lang="ru-RU" sz="2800" dirty="0" err="1">
                <a:latin typeface="Times New Roman" panose="02020603050405020304" pitchFamily="18" charset="0"/>
                <a:cs typeface="Times New Roman" panose="02020603050405020304" pitchFamily="18" charset="0"/>
              </a:rPr>
              <a:t>законодавство</a:t>
            </a:r>
            <a:r>
              <a:rPr lang="ru-RU" sz="2800" b="0" dirty="0">
                <a:latin typeface="Times New Roman" panose="02020603050405020304" pitchFamily="18" charset="0"/>
                <a:cs typeface="Times New Roman" panose="02020603050405020304" pitchFamily="18" charset="0"/>
              </a:rPr>
              <a:t>. </a:t>
            </a:r>
            <a:r>
              <a:rPr lang="ru-RU" sz="2800" b="0" dirty="0" err="1">
                <a:latin typeface="Times New Roman" panose="02020603050405020304" pitchFamily="18" charset="0"/>
                <a:cs typeface="Times New Roman" panose="02020603050405020304" pitchFamily="18" charset="0"/>
              </a:rPr>
              <a:t>Він</a:t>
            </a:r>
            <a:r>
              <a:rPr lang="ru-RU" sz="2800" b="0" dirty="0">
                <a:latin typeface="Times New Roman" panose="02020603050405020304" pitchFamily="18" charset="0"/>
                <a:cs typeface="Times New Roman" panose="02020603050405020304" pitchFamily="18" charset="0"/>
              </a:rPr>
              <a:t> </a:t>
            </a:r>
            <a:r>
              <a:rPr lang="ru-RU" sz="2800" b="0" dirty="0" err="1">
                <a:latin typeface="Times New Roman" panose="02020603050405020304" pitchFamily="18" charset="0"/>
                <a:cs typeface="Times New Roman" panose="02020603050405020304" pitchFamily="18" charset="0"/>
              </a:rPr>
              <a:t>приймає</a:t>
            </a:r>
            <a:r>
              <a:rPr lang="ru-RU" sz="2800" b="0" dirty="0">
                <a:latin typeface="Times New Roman" panose="02020603050405020304" pitchFamily="18" charset="0"/>
                <a:cs typeface="Times New Roman" panose="02020603050405020304" pitchFamily="18" charset="0"/>
              </a:rPr>
              <a:t> </a:t>
            </a:r>
            <a:r>
              <a:rPr lang="ru-RU" sz="2800" b="0" dirty="0" err="1">
                <a:latin typeface="Times New Roman" panose="02020603050405020304" pitchFamily="18" charset="0"/>
                <a:cs typeface="Times New Roman" panose="02020603050405020304" pitchFamily="18" charset="0"/>
              </a:rPr>
              <a:t>Конституцію</a:t>
            </a:r>
            <a:r>
              <a:rPr lang="ru-RU" sz="2800" b="0" dirty="0">
                <a:latin typeface="Times New Roman" panose="02020603050405020304" pitchFamily="18" charset="0"/>
                <a:cs typeface="Times New Roman" panose="02020603050405020304" pitchFamily="18" charset="0"/>
              </a:rPr>
              <a:t>, </a:t>
            </a:r>
            <a:r>
              <a:rPr lang="ru-RU" sz="2800" b="0" dirty="0" err="1">
                <a:latin typeface="Times New Roman" panose="02020603050405020304" pitchFamily="18" charset="0"/>
                <a:cs typeface="Times New Roman" panose="02020603050405020304" pitchFamily="18" charset="0"/>
              </a:rPr>
              <a:t>конституційні</a:t>
            </a:r>
            <a:r>
              <a:rPr lang="ru-RU" sz="2800" b="0" dirty="0">
                <a:latin typeface="Times New Roman" panose="02020603050405020304" pitchFamily="18" charset="0"/>
                <a:cs typeface="Times New Roman" panose="02020603050405020304" pitchFamily="18" charset="0"/>
              </a:rPr>
              <a:t> </a:t>
            </a:r>
            <a:r>
              <a:rPr lang="ru-RU" sz="2800" b="0" dirty="0" err="1">
                <a:latin typeface="Times New Roman" panose="02020603050405020304" pitchFamily="18" charset="0"/>
                <a:cs typeface="Times New Roman" panose="02020603050405020304" pitchFamily="18" charset="0"/>
              </a:rPr>
              <a:t>закони</a:t>
            </a:r>
            <a:r>
              <a:rPr lang="ru-RU" sz="2800" b="0" dirty="0">
                <a:latin typeface="Times New Roman" panose="02020603050405020304" pitchFamily="18" charset="0"/>
                <a:cs typeface="Times New Roman" panose="02020603050405020304" pitchFamily="18" charset="0"/>
              </a:rPr>
              <a:t> (разом </a:t>
            </a:r>
            <a:r>
              <a:rPr lang="ru-RU" sz="2800" b="0" dirty="0" err="1">
                <a:latin typeface="Times New Roman" panose="02020603050405020304" pitchFamily="18" charset="0"/>
                <a:cs typeface="Times New Roman" panose="02020603050405020304" pitchFamily="18" charset="0"/>
              </a:rPr>
              <a:t>із</a:t>
            </a:r>
            <a:r>
              <a:rPr lang="ru-RU" sz="2800" b="0" dirty="0">
                <a:latin typeface="Times New Roman" panose="02020603050405020304" pitchFamily="18" charset="0"/>
                <a:cs typeface="Times New Roman" panose="02020603050405020304" pitchFamily="18" charset="0"/>
              </a:rPr>
              <a:t> Сенатом та Президентом), постанови. </a:t>
            </a:r>
            <a:r>
              <a:rPr lang="ru-RU" sz="2800" b="0" dirty="0" err="1">
                <a:latin typeface="Times New Roman" panose="02020603050405020304" pitchFamily="18" charset="0"/>
                <a:cs typeface="Times New Roman" panose="02020603050405020304" pitchFamily="18" charset="0"/>
              </a:rPr>
              <a:t>Конституція</a:t>
            </a:r>
            <a:r>
              <a:rPr lang="ru-RU" sz="2800" b="0" dirty="0">
                <a:latin typeface="Times New Roman" panose="02020603050405020304" pitchFamily="18" charset="0"/>
                <a:cs typeface="Times New Roman" panose="02020603050405020304" pitchFamily="18" charset="0"/>
              </a:rPr>
              <a:t> широко, без будь-</a:t>
            </a:r>
            <a:r>
              <a:rPr lang="ru-RU" sz="2800" b="0" dirty="0" err="1">
                <a:latin typeface="Times New Roman" panose="02020603050405020304" pitchFamily="18" charset="0"/>
                <a:cs typeface="Times New Roman" panose="02020603050405020304" pitchFamily="18" charset="0"/>
              </a:rPr>
              <a:t>яких</a:t>
            </a:r>
            <a:r>
              <a:rPr lang="ru-RU" sz="2800" b="0" dirty="0">
                <a:latin typeface="Times New Roman" panose="02020603050405020304" pitchFamily="18" charset="0"/>
                <a:cs typeface="Times New Roman" panose="02020603050405020304" pitchFamily="18" charset="0"/>
              </a:rPr>
              <a:t> </a:t>
            </a:r>
            <a:r>
              <a:rPr lang="ru-RU" sz="2800" b="0" dirty="0" err="1">
                <a:latin typeface="Times New Roman" panose="02020603050405020304" pitchFamily="18" charset="0"/>
                <a:cs typeface="Times New Roman" panose="02020603050405020304" pitchFamily="18" charset="0"/>
              </a:rPr>
              <a:t>обмежень</a:t>
            </a:r>
            <a:r>
              <a:rPr lang="ru-RU" sz="2800" b="0" dirty="0">
                <a:latin typeface="Times New Roman" panose="02020603050405020304" pitchFamily="18" charset="0"/>
                <a:cs typeface="Times New Roman" panose="02020603050405020304" pitchFamily="18" charset="0"/>
              </a:rPr>
              <a:t> (</a:t>
            </a:r>
            <a:r>
              <a:rPr lang="ru-RU" sz="2800" b="0" dirty="0" err="1">
                <a:latin typeface="Times New Roman" panose="02020603050405020304" pitchFamily="18" charset="0"/>
                <a:cs typeface="Times New Roman" panose="02020603050405020304" pitchFamily="18" charset="0"/>
              </a:rPr>
              <a:t>які</a:t>
            </a:r>
            <a:r>
              <a:rPr lang="ru-RU" sz="2800" b="0" dirty="0">
                <a:latin typeface="Times New Roman" panose="02020603050405020304" pitchFamily="18" charset="0"/>
                <a:cs typeface="Times New Roman" panose="02020603050405020304" pitchFamily="18" charset="0"/>
              </a:rPr>
              <a:t> є, </a:t>
            </a:r>
            <a:r>
              <a:rPr lang="ru-RU" sz="2800" b="0" dirty="0" err="1">
                <a:latin typeface="Times New Roman" panose="02020603050405020304" pitchFamily="18" charset="0"/>
                <a:cs typeface="Times New Roman" panose="02020603050405020304" pitchFamily="18" charset="0"/>
              </a:rPr>
              <a:t>наприклад</a:t>
            </a:r>
            <a:r>
              <a:rPr lang="ru-RU" sz="2800" b="0" dirty="0">
                <a:latin typeface="Times New Roman" panose="02020603050405020304" pitchFamily="18" charset="0"/>
                <a:cs typeface="Times New Roman" panose="02020603050405020304" pitchFamily="18" charset="0"/>
              </a:rPr>
              <a:t>, в </a:t>
            </a:r>
            <a:r>
              <a:rPr lang="ru-RU" sz="2800" b="0" dirty="0" err="1">
                <a:latin typeface="Times New Roman" panose="02020603050405020304" pitchFamily="18" charset="0"/>
                <a:cs typeface="Times New Roman" panose="02020603050405020304" pitchFamily="18" charset="0"/>
              </a:rPr>
              <a:t>конституціях</a:t>
            </a:r>
            <a:r>
              <a:rPr lang="ru-RU" sz="2800" b="0" dirty="0">
                <a:latin typeface="Times New Roman" panose="02020603050405020304" pitchFamily="18" charset="0"/>
                <a:cs typeface="Times New Roman" panose="02020603050405020304" pitchFamily="18" charset="0"/>
              </a:rPr>
              <a:t> </a:t>
            </a:r>
            <a:r>
              <a:rPr lang="ru-RU" sz="2800" b="0" dirty="0" err="1">
                <a:latin typeface="Times New Roman" panose="02020603050405020304" pitchFamily="18" charset="0"/>
                <a:cs typeface="Times New Roman" panose="02020603050405020304" pitchFamily="18" charset="0"/>
              </a:rPr>
              <a:t>Франції</a:t>
            </a:r>
            <a:r>
              <a:rPr lang="ru-RU" sz="2800" b="0" dirty="0">
                <a:latin typeface="Times New Roman" panose="02020603050405020304" pitchFamily="18" charset="0"/>
                <a:cs typeface="Times New Roman" panose="02020603050405020304" pitchFamily="18" charset="0"/>
              </a:rPr>
              <a:t>, США, </a:t>
            </a:r>
            <a:r>
              <a:rPr lang="ru-RU" sz="2800" b="0" dirty="0" err="1">
                <a:latin typeface="Times New Roman" panose="02020603050405020304" pitchFamily="18" charset="0"/>
                <a:cs typeface="Times New Roman" panose="02020603050405020304" pitchFamily="18" charset="0"/>
              </a:rPr>
              <a:t>Австрії</a:t>
            </a:r>
            <a:r>
              <a:rPr lang="ru-RU" sz="2800" b="0" dirty="0">
                <a:latin typeface="Times New Roman" panose="02020603050405020304" pitchFamily="18" charset="0"/>
                <a:cs typeface="Times New Roman" panose="02020603050405020304" pitchFamily="18" charset="0"/>
              </a:rPr>
              <a:t> та </a:t>
            </a:r>
            <a:r>
              <a:rPr lang="ru-RU" sz="2800" b="0" dirty="0" err="1">
                <a:latin typeface="Times New Roman" panose="02020603050405020304" pitchFamily="18" charset="0"/>
                <a:cs typeface="Times New Roman" panose="02020603050405020304" pitchFamily="18" charset="0"/>
              </a:rPr>
              <a:t>Болгарії</a:t>
            </a:r>
            <a:r>
              <a:rPr lang="ru-RU" sz="2800" b="0" dirty="0">
                <a:latin typeface="Times New Roman" panose="02020603050405020304" pitchFamily="18" charset="0"/>
                <a:cs typeface="Times New Roman" panose="02020603050405020304" pitchFamily="18" charset="0"/>
              </a:rPr>
              <a:t>), </a:t>
            </a:r>
            <a:r>
              <a:rPr lang="ru-RU" sz="2800" b="0" dirty="0" err="1">
                <a:latin typeface="Times New Roman" panose="02020603050405020304" pitchFamily="18" charset="0"/>
                <a:cs typeface="Times New Roman" panose="02020603050405020304" pitchFamily="18" charset="0"/>
              </a:rPr>
              <a:t>закріплює</a:t>
            </a:r>
            <a:r>
              <a:rPr lang="ru-RU" sz="2800" b="0" dirty="0">
                <a:latin typeface="Times New Roman" panose="02020603050405020304" pitchFamily="18" charset="0"/>
                <a:cs typeface="Times New Roman" panose="02020603050405020304" pitchFamily="18" charset="0"/>
              </a:rPr>
              <a:t> </a:t>
            </a:r>
            <a:r>
              <a:rPr lang="ru-RU" sz="2800" b="0" dirty="0" err="1">
                <a:latin typeface="Times New Roman" panose="02020603050405020304" pitchFamily="18" charset="0"/>
                <a:cs typeface="Times New Roman" panose="02020603050405020304" pitchFamily="18" charset="0"/>
              </a:rPr>
              <a:t>повноваження</a:t>
            </a:r>
            <a:r>
              <a:rPr lang="ru-RU" sz="2800" b="0" dirty="0">
                <a:latin typeface="Times New Roman" panose="02020603050405020304" pitchFamily="18" charset="0"/>
                <a:cs typeface="Times New Roman" panose="02020603050405020304" pitchFamily="18" charset="0"/>
              </a:rPr>
              <a:t> Сейму в </a:t>
            </a:r>
            <a:r>
              <a:rPr lang="ru-RU" sz="2800" b="0" dirty="0" err="1">
                <a:latin typeface="Times New Roman" panose="02020603050405020304" pitchFamily="18" charset="0"/>
                <a:cs typeface="Times New Roman" panose="02020603050405020304" pitchFamily="18" charset="0"/>
              </a:rPr>
              <a:t>законодавчій</a:t>
            </a:r>
            <a:r>
              <a:rPr lang="ru-RU" sz="2800" b="0" dirty="0">
                <a:latin typeface="Times New Roman" panose="02020603050405020304" pitchFamily="18" charset="0"/>
                <a:cs typeface="Times New Roman" panose="02020603050405020304" pitchFamily="18" charset="0"/>
              </a:rPr>
              <a:t> </a:t>
            </a:r>
            <a:r>
              <a:rPr lang="ru-RU" sz="2800" b="0" dirty="0" err="1">
                <a:latin typeface="Times New Roman" panose="02020603050405020304" pitchFamily="18" charset="0"/>
                <a:cs typeface="Times New Roman" panose="02020603050405020304" pitchFamily="18" charset="0"/>
              </a:rPr>
              <a:t>галузі</a:t>
            </a:r>
            <a:r>
              <a:rPr lang="ru-RU" sz="2800" b="0" dirty="0">
                <a:latin typeface="Times New Roman" panose="02020603050405020304" pitchFamily="18" charset="0"/>
                <a:cs typeface="Times New Roman" panose="02020603050405020304" pitchFamily="18" charset="0"/>
              </a:rPr>
              <a:t>. "Сейм - говориться у ст. 120 </a:t>
            </a:r>
            <a:r>
              <a:rPr lang="ru-RU" sz="2800" b="0" dirty="0" err="1">
                <a:latin typeface="Times New Roman" panose="02020603050405020304" pitchFamily="18" charset="0"/>
                <a:cs typeface="Times New Roman" panose="02020603050405020304" pitchFamily="18" charset="0"/>
              </a:rPr>
              <a:t>Конституції</a:t>
            </a:r>
            <a:r>
              <a:rPr lang="ru-RU" sz="2800" b="0" dirty="0">
                <a:latin typeface="Times New Roman" panose="02020603050405020304" pitchFamily="18" charset="0"/>
                <a:cs typeface="Times New Roman" panose="02020603050405020304" pitchFamily="18" charset="0"/>
              </a:rPr>
              <a:t> - </a:t>
            </a:r>
            <a:r>
              <a:rPr lang="ru-RU" sz="2800" b="0" dirty="0" err="1">
                <a:latin typeface="Times New Roman" panose="02020603050405020304" pitchFamily="18" charset="0"/>
                <a:cs typeface="Times New Roman" panose="02020603050405020304" pitchFamily="18" charset="0"/>
              </a:rPr>
              <a:t>приймає</a:t>
            </a:r>
            <a:r>
              <a:rPr lang="ru-RU" sz="2800" b="0" dirty="0">
                <a:latin typeface="Times New Roman" panose="02020603050405020304" pitchFamily="18" charset="0"/>
                <a:cs typeface="Times New Roman" panose="02020603050405020304" pitchFamily="18" charset="0"/>
              </a:rPr>
              <a:t> </a:t>
            </a:r>
            <a:r>
              <a:rPr lang="ru-RU" sz="2800" b="0" dirty="0" err="1">
                <a:latin typeface="Times New Roman" panose="02020603050405020304" pitchFamily="18" charset="0"/>
                <a:cs typeface="Times New Roman" panose="02020603050405020304" pitchFamily="18" charset="0"/>
              </a:rPr>
              <a:t>закони</a:t>
            </a:r>
            <a:r>
              <a:rPr lang="ru-RU" sz="2800" b="0" dirty="0">
                <a:latin typeface="Times New Roman" panose="02020603050405020304" pitchFamily="18" charset="0"/>
                <a:cs typeface="Times New Roman" panose="02020603050405020304" pitchFamily="18" charset="0"/>
              </a:rPr>
              <a:t> </a:t>
            </a:r>
            <a:r>
              <a:rPr lang="ru-RU" sz="2800" b="0" dirty="0" err="1">
                <a:latin typeface="Times New Roman" panose="02020603050405020304" pitchFamily="18" charset="0"/>
                <a:cs typeface="Times New Roman" panose="02020603050405020304" pitchFamily="18" charset="0"/>
              </a:rPr>
              <a:t>більшістю</a:t>
            </a:r>
            <a:r>
              <a:rPr lang="ru-RU" sz="2800" b="0" dirty="0">
                <a:latin typeface="Times New Roman" panose="02020603050405020304" pitchFamily="18" charset="0"/>
                <a:cs typeface="Times New Roman" panose="02020603050405020304" pitchFamily="18" charset="0"/>
              </a:rPr>
              <a:t> </a:t>
            </a:r>
            <a:r>
              <a:rPr lang="ru-RU" sz="2800" b="0" dirty="0" err="1">
                <a:latin typeface="Times New Roman" panose="02020603050405020304" pitchFamily="18" charset="0"/>
                <a:cs typeface="Times New Roman" panose="02020603050405020304" pitchFamily="18" charset="0"/>
              </a:rPr>
              <a:t>голосів</a:t>
            </a:r>
            <a:r>
              <a:rPr lang="ru-RU" sz="2800" b="0" dirty="0">
                <a:latin typeface="Times New Roman" panose="02020603050405020304" pitchFamily="18" charset="0"/>
                <a:cs typeface="Times New Roman" panose="02020603050405020304" pitchFamily="18" charset="0"/>
              </a:rPr>
              <a:t> у </a:t>
            </a:r>
            <a:r>
              <a:rPr lang="ru-RU" sz="2800" b="0" dirty="0" err="1">
                <a:latin typeface="Times New Roman" panose="02020603050405020304" pitchFamily="18" charset="0"/>
                <a:cs typeface="Times New Roman" panose="02020603050405020304" pitchFamily="18" charset="0"/>
              </a:rPr>
              <a:t>присутності</a:t>
            </a:r>
            <a:r>
              <a:rPr lang="ru-RU" sz="2800" b="0" dirty="0">
                <a:latin typeface="Times New Roman" panose="02020603050405020304" pitchFamily="18" charset="0"/>
                <a:cs typeface="Times New Roman" panose="02020603050405020304" pitchFamily="18" charset="0"/>
              </a:rPr>
              <a:t> не </a:t>
            </a:r>
            <a:r>
              <a:rPr lang="ru-RU" sz="2800" b="0" dirty="0" err="1">
                <a:latin typeface="Times New Roman" panose="02020603050405020304" pitchFamily="18" charset="0"/>
                <a:cs typeface="Times New Roman" panose="02020603050405020304" pitchFamily="18" charset="0"/>
              </a:rPr>
              <a:t>менш</a:t>
            </a:r>
            <a:r>
              <a:rPr lang="ru-RU" sz="2800" b="0" dirty="0">
                <a:latin typeface="Times New Roman" panose="02020603050405020304" pitchFamily="18" charset="0"/>
                <a:cs typeface="Times New Roman" panose="02020603050405020304" pitchFamily="18" charset="0"/>
              </a:rPr>
              <a:t> як </a:t>
            </a:r>
            <a:r>
              <a:rPr lang="ru-RU" sz="2800" b="0" dirty="0" err="1">
                <a:latin typeface="Times New Roman" panose="02020603050405020304" pitchFamily="18" charset="0"/>
                <a:cs typeface="Times New Roman" panose="02020603050405020304" pitchFamily="18" charset="0"/>
              </a:rPr>
              <a:t>половини</a:t>
            </a:r>
            <a:r>
              <a:rPr lang="ru-RU" sz="2800" b="0" dirty="0">
                <a:latin typeface="Times New Roman" panose="02020603050405020304" pitchFamily="18" charset="0"/>
                <a:cs typeface="Times New Roman" panose="02020603050405020304" pitchFamily="18" charset="0"/>
              </a:rPr>
              <a:t> </a:t>
            </a:r>
            <a:r>
              <a:rPr lang="ru-RU" sz="2800" b="0" dirty="0" err="1">
                <a:latin typeface="Times New Roman" panose="02020603050405020304" pitchFamily="18" charset="0"/>
                <a:cs typeface="Times New Roman" panose="02020603050405020304" pitchFamily="18" charset="0"/>
              </a:rPr>
              <a:t>загальної</a:t>
            </a:r>
            <a:r>
              <a:rPr lang="ru-RU" sz="2800" b="0" dirty="0">
                <a:latin typeface="Times New Roman" panose="02020603050405020304" pitchFamily="18" charset="0"/>
                <a:cs typeface="Times New Roman" panose="02020603050405020304" pitchFamily="18" charset="0"/>
              </a:rPr>
              <a:t> </a:t>
            </a:r>
            <a:r>
              <a:rPr lang="ru-RU" sz="2800" b="0" dirty="0" err="1">
                <a:latin typeface="Times New Roman" panose="02020603050405020304" pitchFamily="18" charset="0"/>
                <a:cs typeface="Times New Roman" panose="02020603050405020304" pitchFamily="18" charset="0"/>
              </a:rPr>
              <a:t>кількості</a:t>
            </a:r>
            <a:r>
              <a:rPr lang="ru-RU" sz="2800" b="0" dirty="0">
                <a:latin typeface="Times New Roman" panose="02020603050405020304" pitchFamily="18" charset="0"/>
                <a:cs typeface="Times New Roman" panose="02020603050405020304" pitchFamily="18" charset="0"/>
              </a:rPr>
              <a:t> </a:t>
            </a:r>
            <a:r>
              <a:rPr lang="ru-RU" sz="2800" b="0" dirty="0" err="1">
                <a:latin typeface="Times New Roman" panose="02020603050405020304" pitchFamily="18" charset="0"/>
                <a:cs typeface="Times New Roman" panose="02020603050405020304" pitchFamily="18" charset="0"/>
              </a:rPr>
              <a:t>депутатів</a:t>
            </a:r>
            <a:r>
              <a:rPr lang="ru-RU" sz="2800" b="0" dirty="0">
                <a:latin typeface="Times New Roman" panose="02020603050405020304" pitchFamily="18" charset="0"/>
                <a:cs typeface="Times New Roman" panose="02020603050405020304" pitchFamily="18" charset="0"/>
              </a:rPr>
              <a:t>, </a:t>
            </a:r>
            <a:r>
              <a:rPr lang="ru-RU" sz="2800" b="0" dirty="0" err="1">
                <a:latin typeface="Times New Roman" panose="02020603050405020304" pitchFamily="18" charset="0"/>
                <a:cs typeface="Times New Roman" panose="02020603050405020304" pitchFamily="18" charset="0"/>
              </a:rPr>
              <a:t>якщо</a:t>
            </a:r>
            <a:r>
              <a:rPr lang="ru-RU" sz="2800" b="0" dirty="0">
                <a:latin typeface="Times New Roman" panose="02020603050405020304" pitchFamily="18" charset="0"/>
                <a:cs typeface="Times New Roman" panose="02020603050405020304" pitchFamily="18" charset="0"/>
              </a:rPr>
              <a:t> </a:t>
            </a:r>
            <a:r>
              <a:rPr lang="ru-RU" sz="2800" b="0" dirty="0" err="1">
                <a:latin typeface="Times New Roman" panose="02020603050405020304" pitchFamily="18" charset="0"/>
                <a:cs typeface="Times New Roman" panose="02020603050405020304" pitchFamily="18" charset="0"/>
              </a:rPr>
              <a:t>Конституція</a:t>
            </a:r>
            <a:r>
              <a:rPr lang="ru-RU" sz="2800" b="0" dirty="0">
                <a:latin typeface="Times New Roman" panose="02020603050405020304" pitchFamily="18" charset="0"/>
                <a:cs typeface="Times New Roman" panose="02020603050405020304" pitchFamily="18" charset="0"/>
              </a:rPr>
              <a:t> не </a:t>
            </a:r>
            <a:r>
              <a:rPr lang="ru-RU" sz="2800" b="0" dirty="0" err="1">
                <a:latin typeface="Times New Roman" panose="02020603050405020304" pitchFamily="18" charset="0"/>
                <a:cs typeface="Times New Roman" panose="02020603050405020304" pitchFamily="18" charset="0"/>
              </a:rPr>
              <a:t>передбачає</a:t>
            </a:r>
            <a:r>
              <a:rPr lang="ru-RU" sz="2800" b="0" dirty="0">
                <a:latin typeface="Times New Roman" panose="02020603050405020304" pitchFamily="18" charset="0"/>
                <a:cs typeface="Times New Roman" panose="02020603050405020304" pitchFamily="18" charset="0"/>
              </a:rPr>
              <a:t> </a:t>
            </a:r>
            <a:r>
              <a:rPr lang="ru-RU" sz="2800" b="0" dirty="0" err="1">
                <a:latin typeface="Times New Roman" panose="02020603050405020304" pitchFamily="18" charset="0"/>
                <a:cs typeface="Times New Roman" panose="02020603050405020304" pitchFamily="18" charset="0"/>
              </a:rPr>
              <a:t>іншого</a:t>
            </a:r>
            <a:r>
              <a:rPr lang="ru-RU" sz="2800" b="0" dirty="0">
                <a:latin typeface="Times New Roman" panose="02020603050405020304" pitchFamily="18" charset="0"/>
                <a:cs typeface="Times New Roman" panose="02020603050405020304" pitchFamily="18" charset="0"/>
              </a:rPr>
              <a:t>". Так само Сейм </a:t>
            </a:r>
            <a:r>
              <a:rPr lang="ru-RU" sz="2800" b="0" dirty="0" err="1">
                <a:latin typeface="Times New Roman" panose="02020603050405020304" pitchFamily="18" charset="0"/>
                <a:cs typeface="Times New Roman" panose="02020603050405020304" pitchFamily="18" charset="0"/>
              </a:rPr>
              <a:t>приймає</a:t>
            </a:r>
            <a:r>
              <a:rPr lang="ru-RU" sz="2800" b="0" dirty="0">
                <a:latin typeface="Times New Roman" panose="02020603050405020304" pitchFamily="18" charset="0"/>
                <a:cs typeface="Times New Roman" panose="02020603050405020304" pitchFamily="18" charset="0"/>
              </a:rPr>
              <a:t> постанови, коли закон </a:t>
            </a:r>
            <a:r>
              <a:rPr lang="ru-RU" sz="2800" b="0" dirty="0" err="1">
                <a:latin typeface="Times New Roman" panose="02020603050405020304" pitchFamily="18" charset="0"/>
                <a:cs typeface="Times New Roman" panose="02020603050405020304" pitchFamily="18" charset="0"/>
              </a:rPr>
              <a:t>чи</a:t>
            </a:r>
            <a:r>
              <a:rPr lang="ru-RU" sz="2800" b="0" dirty="0">
                <a:latin typeface="Times New Roman" panose="02020603050405020304" pitchFamily="18" charset="0"/>
                <a:cs typeface="Times New Roman" panose="02020603050405020304" pitchFamily="18" charset="0"/>
              </a:rPr>
              <a:t> постанова Сейму не </a:t>
            </a:r>
            <a:r>
              <a:rPr lang="ru-RU" sz="2800" b="0" dirty="0" err="1">
                <a:latin typeface="Times New Roman" panose="02020603050405020304" pitchFamily="18" charset="0"/>
                <a:cs typeface="Times New Roman" panose="02020603050405020304" pitchFamily="18" charset="0"/>
              </a:rPr>
              <a:t>передбачає</a:t>
            </a:r>
            <a:r>
              <a:rPr lang="ru-RU" sz="2800" b="0" dirty="0">
                <a:latin typeface="Times New Roman" panose="02020603050405020304" pitchFamily="18" charset="0"/>
                <a:cs typeface="Times New Roman" panose="02020603050405020304" pitchFamily="18" charset="0"/>
              </a:rPr>
              <a:t> </a:t>
            </a:r>
            <a:r>
              <a:rPr lang="ru-RU" sz="2800" b="0" dirty="0" err="1">
                <a:latin typeface="Times New Roman" panose="02020603050405020304" pitchFamily="18" charset="0"/>
                <a:cs typeface="Times New Roman" panose="02020603050405020304" pitchFamily="18" charset="0"/>
              </a:rPr>
              <a:t>іншого</a:t>
            </a:r>
            <a:r>
              <a:rPr lang="ru-RU" sz="2800" b="0" dirty="0" smtClean="0">
                <a:latin typeface="Times New Roman" panose="02020603050405020304" pitchFamily="18" charset="0"/>
                <a:cs typeface="Times New Roman" panose="02020603050405020304" pitchFamily="18" charset="0"/>
              </a:rPr>
              <a:t>.</a:t>
            </a:r>
          </a:p>
          <a:p>
            <a:pPr marL="0" indent="0" algn="just">
              <a:lnSpc>
                <a:spcPct val="100000"/>
              </a:lnSpc>
              <a:spcBef>
                <a:spcPts val="0"/>
              </a:spcBef>
              <a:buNone/>
            </a:pPr>
            <a:endParaRPr lang="ru-RU" sz="2800" b="0" dirty="0">
              <a:latin typeface="Times New Roman" panose="02020603050405020304" pitchFamily="18" charset="0"/>
              <a:cs typeface="Times New Roman" panose="02020603050405020304" pitchFamily="18" charset="0"/>
            </a:endParaRPr>
          </a:p>
          <a:p>
            <a:pPr marL="0" indent="0" algn="just">
              <a:lnSpc>
                <a:spcPct val="100000"/>
              </a:lnSpc>
              <a:spcBef>
                <a:spcPts val="0"/>
              </a:spcBef>
              <a:buNone/>
            </a:pPr>
            <a:endParaRPr lang="ru-RU" sz="2800" b="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35348705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тексту 2"/>
          <p:cNvSpPr>
            <a:spLocks noGrp="1"/>
          </p:cNvSpPr>
          <p:nvPr>
            <p:ph type="body" sz="quarter" idx="10"/>
          </p:nvPr>
        </p:nvSpPr>
        <p:spPr>
          <a:xfrm>
            <a:off x="536084" y="687757"/>
            <a:ext cx="11110589" cy="4459429"/>
          </a:xfrm>
        </p:spPr>
        <p:txBody>
          <a:bodyPr/>
          <a:lstStyle/>
          <a:p>
            <a:pPr marL="0" indent="0" algn="just">
              <a:lnSpc>
                <a:spcPct val="100000"/>
              </a:lnSpc>
              <a:spcBef>
                <a:spcPts val="0"/>
              </a:spcBef>
              <a:buNone/>
            </a:pPr>
            <a:r>
              <a:rPr lang="ru-RU" sz="2800" dirty="0">
                <a:latin typeface="Times New Roman" panose="02020603050405020304" pitchFamily="18" charset="0"/>
                <a:cs typeface="Times New Roman" panose="02020603050405020304" pitchFamily="18" charset="0"/>
              </a:rPr>
              <a:t>Право </a:t>
            </a:r>
            <a:r>
              <a:rPr lang="ru-RU" sz="2800" dirty="0" err="1">
                <a:latin typeface="Times New Roman" panose="02020603050405020304" pitchFamily="18" charset="0"/>
                <a:cs typeface="Times New Roman" panose="02020603050405020304" pitchFamily="18" charset="0"/>
              </a:rPr>
              <a:t>законодавчої</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ініціативи</a:t>
            </a:r>
            <a:r>
              <a:rPr lang="ru-RU" sz="2800" b="0" dirty="0">
                <a:latin typeface="Times New Roman" panose="02020603050405020304" pitchFamily="18" charset="0"/>
                <a:cs typeface="Times New Roman" panose="02020603050405020304" pitchFamily="18" charset="0"/>
              </a:rPr>
              <a:t>, </a:t>
            </a:r>
            <a:r>
              <a:rPr lang="ru-RU" sz="2800" b="0" dirty="0" err="1">
                <a:latin typeface="Times New Roman" panose="02020603050405020304" pitchFamily="18" charset="0"/>
                <a:cs typeface="Times New Roman" panose="02020603050405020304" pitchFamily="18" charset="0"/>
              </a:rPr>
              <a:t>тобто</a:t>
            </a:r>
            <a:r>
              <a:rPr lang="ru-RU" sz="2800" b="0" dirty="0">
                <a:latin typeface="Times New Roman" panose="02020603050405020304" pitchFamily="18" charset="0"/>
                <a:cs typeface="Times New Roman" panose="02020603050405020304" pitchFamily="18" charset="0"/>
              </a:rPr>
              <a:t> право на </a:t>
            </a:r>
            <a:r>
              <a:rPr lang="ru-RU" sz="2800" b="0" dirty="0" err="1">
                <a:latin typeface="Times New Roman" panose="02020603050405020304" pitchFamily="18" charset="0"/>
                <a:cs typeface="Times New Roman" panose="02020603050405020304" pitchFamily="18" charset="0"/>
              </a:rPr>
              <a:t>внесення</a:t>
            </a:r>
            <a:r>
              <a:rPr lang="ru-RU" sz="2800" b="0" dirty="0">
                <a:latin typeface="Times New Roman" panose="02020603050405020304" pitchFamily="18" charset="0"/>
                <a:cs typeface="Times New Roman" panose="02020603050405020304" pitchFamily="18" charset="0"/>
              </a:rPr>
              <a:t> </a:t>
            </a:r>
            <a:r>
              <a:rPr lang="ru-RU" sz="2800" b="0" dirty="0" err="1">
                <a:latin typeface="Times New Roman" panose="02020603050405020304" pitchFamily="18" charset="0"/>
                <a:cs typeface="Times New Roman" panose="02020603050405020304" pitchFamily="18" charset="0"/>
              </a:rPr>
              <a:t>пропозиції</a:t>
            </a:r>
            <a:r>
              <a:rPr lang="ru-RU" sz="2800" b="0" dirty="0">
                <a:latin typeface="Times New Roman" panose="02020603050405020304" pitchFamily="18" charset="0"/>
                <a:cs typeface="Times New Roman" panose="02020603050405020304" pitchFamily="18" charset="0"/>
              </a:rPr>
              <a:t> про </a:t>
            </a:r>
            <a:r>
              <a:rPr lang="ru-RU" sz="2800" b="0" dirty="0" err="1">
                <a:latin typeface="Times New Roman" panose="02020603050405020304" pitchFamily="18" charset="0"/>
                <a:cs typeface="Times New Roman" panose="02020603050405020304" pitchFamily="18" charset="0"/>
              </a:rPr>
              <a:t>прийняття</a:t>
            </a:r>
            <a:r>
              <a:rPr lang="ru-RU" sz="2800" b="0" dirty="0">
                <a:latin typeface="Times New Roman" panose="02020603050405020304" pitchFamily="18" charset="0"/>
                <a:cs typeface="Times New Roman" panose="02020603050405020304" pitchFamily="18" charset="0"/>
              </a:rPr>
              <a:t> нового закону </a:t>
            </a:r>
            <a:r>
              <a:rPr lang="ru-RU" sz="2800" b="0" dirty="0" err="1">
                <a:latin typeface="Times New Roman" panose="02020603050405020304" pitchFamily="18" charset="0"/>
                <a:cs typeface="Times New Roman" panose="02020603050405020304" pitchFamily="18" charset="0"/>
              </a:rPr>
              <a:t>або</a:t>
            </a:r>
            <a:r>
              <a:rPr lang="ru-RU" sz="2800" b="0" dirty="0">
                <a:latin typeface="Times New Roman" panose="02020603050405020304" pitchFamily="18" charset="0"/>
                <a:cs typeface="Times New Roman" panose="02020603050405020304" pitchFamily="18" charset="0"/>
              </a:rPr>
              <a:t> </a:t>
            </a:r>
            <a:r>
              <a:rPr lang="ru-RU" sz="2800" b="0" dirty="0" err="1">
                <a:latin typeface="Times New Roman" panose="02020603050405020304" pitchFamily="18" charset="0"/>
                <a:cs typeface="Times New Roman" panose="02020603050405020304" pitchFamily="18" charset="0"/>
              </a:rPr>
              <a:t>внесення</a:t>
            </a:r>
            <a:r>
              <a:rPr lang="ru-RU" sz="2800" b="0" dirty="0">
                <a:latin typeface="Times New Roman" panose="02020603050405020304" pitchFamily="18" charset="0"/>
                <a:cs typeface="Times New Roman" panose="02020603050405020304" pitchFamily="18" charset="0"/>
              </a:rPr>
              <a:t> </a:t>
            </a:r>
            <a:r>
              <a:rPr lang="ru-RU" sz="2800" b="0" dirty="0" err="1">
                <a:latin typeface="Times New Roman" panose="02020603050405020304" pitchFamily="18" charset="0"/>
                <a:cs typeface="Times New Roman" panose="02020603050405020304" pitchFamily="18" charset="0"/>
              </a:rPr>
              <a:t>змін</a:t>
            </a:r>
            <a:r>
              <a:rPr lang="ru-RU" sz="2800" b="0" dirty="0">
                <a:latin typeface="Times New Roman" panose="02020603050405020304" pitchFamily="18" charset="0"/>
                <a:cs typeface="Times New Roman" panose="02020603050405020304" pitchFamily="18" charset="0"/>
              </a:rPr>
              <a:t> до чинного закону, яку </a:t>
            </a:r>
            <a:r>
              <a:rPr lang="ru-RU" sz="2800" b="0" dirty="0" err="1">
                <a:latin typeface="Times New Roman" panose="02020603050405020304" pitchFamily="18" charset="0"/>
                <a:cs typeface="Times New Roman" panose="02020603050405020304" pitchFamily="18" charset="0"/>
              </a:rPr>
              <a:t>обов'язково</a:t>
            </a:r>
            <a:r>
              <a:rPr lang="ru-RU" sz="2800" b="0" dirty="0">
                <a:latin typeface="Times New Roman" panose="02020603050405020304" pitchFamily="18" charset="0"/>
                <a:cs typeface="Times New Roman" panose="02020603050405020304" pitchFamily="18" charset="0"/>
              </a:rPr>
              <a:t> повинен </a:t>
            </a:r>
            <a:r>
              <a:rPr lang="ru-RU" sz="2800" b="0" dirty="0" err="1">
                <a:latin typeface="Times New Roman" panose="02020603050405020304" pitchFamily="18" charset="0"/>
                <a:cs typeface="Times New Roman" panose="02020603050405020304" pitchFamily="18" charset="0"/>
              </a:rPr>
              <a:t>розглянути</a:t>
            </a:r>
            <a:r>
              <a:rPr lang="ru-RU" sz="2800" b="0" dirty="0">
                <a:latin typeface="Times New Roman" panose="02020603050405020304" pitchFamily="18" charset="0"/>
                <a:cs typeface="Times New Roman" panose="02020603050405020304" pitchFamily="18" charset="0"/>
              </a:rPr>
              <a:t> Сейм, </a:t>
            </a:r>
            <a:r>
              <a:rPr lang="ru-RU" sz="2800" b="0" dirty="0" err="1">
                <a:latin typeface="Times New Roman" panose="02020603050405020304" pitchFamily="18" charset="0"/>
                <a:cs typeface="Times New Roman" panose="02020603050405020304" pitchFamily="18" charset="0"/>
              </a:rPr>
              <a:t>мають</a:t>
            </a:r>
            <a:r>
              <a:rPr lang="ru-RU" sz="2800" b="0" dirty="0">
                <a:latin typeface="Times New Roman" panose="02020603050405020304" pitchFamily="18" charset="0"/>
                <a:cs typeface="Times New Roman" panose="02020603050405020304" pitchFamily="18" charset="0"/>
              </a:rPr>
              <a:t>, </a:t>
            </a:r>
            <a:r>
              <a:rPr lang="ru-RU" sz="2800" b="0" dirty="0" err="1">
                <a:latin typeface="Times New Roman" panose="02020603050405020304" pitchFamily="18" charset="0"/>
                <a:cs typeface="Times New Roman" panose="02020603050405020304" pitchFamily="18" charset="0"/>
              </a:rPr>
              <a:t>відповідно</a:t>
            </a:r>
            <a:r>
              <a:rPr lang="ru-RU" sz="2800" b="0" dirty="0">
                <a:latin typeface="Times New Roman" panose="02020603050405020304" pitchFamily="18" charset="0"/>
                <a:cs typeface="Times New Roman" panose="02020603050405020304" pitchFamily="18" charset="0"/>
              </a:rPr>
              <a:t> до ст. 113 </a:t>
            </a:r>
            <a:r>
              <a:rPr lang="ru-RU" sz="2800" b="0" dirty="0" err="1">
                <a:latin typeface="Times New Roman" panose="02020603050405020304" pitchFamily="18" charset="0"/>
                <a:cs typeface="Times New Roman" panose="02020603050405020304" pitchFamily="18" charset="0"/>
              </a:rPr>
              <a:t>Конституції</a:t>
            </a:r>
            <a:r>
              <a:rPr lang="ru-RU" sz="2800" b="0" dirty="0">
                <a:latin typeface="Times New Roman" panose="02020603050405020304" pitchFamily="18" charset="0"/>
                <a:cs typeface="Times New Roman" panose="02020603050405020304" pitchFamily="18" charset="0"/>
              </a:rPr>
              <a:t>, </a:t>
            </a:r>
            <a:r>
              <a:rPr lang="ru-RU" sz="2800" b="0" dirty="0" err="1">
                <a:latin typeface="Times New Roman" panose="02020603050405020304" pitchFamily="18" charset="0"/>
                <a:cs typeface="Times New Roman" panose="02020603050405020304" pitchFamily="18" charset="0"/>
              </a:rPr>
              <a:t>депутати</a:t>
            </a:r>
            <a:r>
              <a:rPr lang="ru-RU" sz="2800" b="0" dirty="0">
                <a:latin typeface="Times New Roman" panose="02020603050405020304" pitchFamily="18" charset="0"/>
                <a:cs typeface="Times New Roman" panose="02020603050405020304" pitchFamily="18" charset="0"/>
              </a:rPr>
              <a:t>. Сенат, Президент та Рада </a:t>
            </a:r>
            <a:r>
              <a:rPr lang="ru-RU" sz="2800" b="0" dirty="0" err="1">
                <a:latin typeface="Times New Roman" panose="02020603050405020304" pitchFamily="18" charset="0"/>
                <a:cs typeface="Times New Roman" panose="02020603050405020304" pitchFamily="18" charset="0"/>
              </a:rPr>
              <a:t>Міністрів</a:t>
            </a:r>
            <a:r>
              <a:rPr lang="ru-RU" sz="2800" b="0" dirty="0">
                <a:latin typeface="Times New Roman" panose="02020603050405020304" pitchFamily="18" charset="0"/>
                <a:cs typeface="Times New Roman" panose="02020603050405020304" pitchFamily="18" charset="0"/>
              </a:rPr>
              <a:t>. </a:t>
            </a:r>
            <a:r>
              <a:rPr lang="ru-RU" sz="2800" b="0" dirty="0" err="1">
                <a:latin typeface="Times New Roman" panose="02020603050405020304" pitchFamily="18" charset="0"/>
                <a:cs typeface="Times New Roman" panose="02020603050405020304" pitchFamily="18" charset="0"/>
              </a:rPr>
              <a:t>Тільки</a:t>
            </a:r>
            <a:r>
              <a:rPr lang="ru-RU" sz="2800" b="0" dirty="0">
                <a:latin typeface="Times New Roman" panose="02020603050405020304" pitchFamily="18" charset="0"/>
                <a:cs typeface="Times New Roman" panose="02020603050405020304" pitchFamily="18" charset="0"/>
              </a:rPr>
              <a:t> </a:t>
            </a:r>
            <a:r>
              <a:rPr lang="ru-RU" sz="2800" b="0" dirty="0" err="1">
                <a:latin typeface="Times New Roman" panose="02020603050405020304" pitchFamily="18" charset="0"/>
                <a:cs typeface="Times New Roman" panose="02020603050405020304" pitchFamily="18" charset="0"/>
              </a:rPr>
              <a:t>Раді</a:t>
            </a:r>
            <a:r>
              <a:rPr lang="ru-RU" sz="2800" b="0" dirty="0">
                <a:latin typeface="Times New Roman" panose="02020603050405020304" pitchFamily="18" charset="0"/>
                <a:cs typeface="Times New Roman" panose="02020603050405020304" pitchFamily="18" charset="0"/>
              </a:rPr>
              <a:t> </a:t>
            </a:r>
            <a:r>
              <a:rPr lang="ru-RU" sz="2800" b="0" dirty="0" err="1">
                <a:latin typeface="Times New Roman" panose="02020603050405020304" pitchFamily="18" charset="0"/>
                <a:cs typeface="Times New Roman" panose="02020603050405020304" pitchFamily="18" charset="0"/>
              </a:rPr>
              <a:t>Міністрів</a:t>
            </a:r>
            <a:r>
              <a:rPr lang="ru-RU" sz="2800" b="0" dirty="0">
                <a:latin typeface="Times New Roman" panose="02020603050405020304" pitchFamily="18" charset="0"/>
                <a:cs typeface="Times New Roman" panose="02020603050405020304" pitchFamily="18" charset="0"/>
              </a:rPr>
              <a:t> </a:t>
            </a:r>
            <a:r>
              <a:rPr lang="ru-RU" sz="2800" b="0" dirty="0" err="1">
                <a:latin typeface="Times New Roman" panose="02020603050405020304" pitchFamily="18" charset="0"/>
                <a:cs typeface="Times New Roman" panose="02020603050405020304" pitchFamily="18" charset="0"/>
              </a:rPr>
              <a:t>належить</a:t>
            </a:r>
            <a:r>
              <a:rPr lang="ru-RU" sz="2800" b="0" dirty="0">
                <a:latin typeface="Times New Roman" panose="02020603050405020304" pitchFamily="18" charset="0"/>
                <a:cs typeface="Times New Roman" panose="02020603050405020304" pitchFamily="18" charset="0"/>
              </a:rPr>
              <a:t> </a:t>
            </a:r>
            <a:r>
              <a:rPr lang="ru-RU" sz="2800" b="0" dirty="0" err="1">
                <a:latin typeface="Times New Roman" panose="02020603050405020304" pitchFamily="18" charset="0"/>
                <a:cs typeface="Times New Roman" panose="02020603050405020304" pitchFamily="18" charset="0"/>
              </a:rPr>
              <a:t>виняткове</a:t>
            </a:r>
            <a:r>
              <a:rPr lang="ru-RU" sz="2800" b="0" dirty="0">
                <a:latin typeface="Times New Roman" panose="02020603050405020304" pitchFamily="18" charset="0"/>
                <a:cs typeface="Times New Roman" panose="02020603050405020304" pitchFamily="18" charset="0"/>
              </a:rPr>
              <a:t> право </a:t>
            </a:r>
            <a:r>
              <a:rPr lang="ru-RU" sz="2800" b="0" dirty="0" err="1">
                <a:latin typeface="Times New Roman" panose="02020603050405020304" pitchFamily="18" charset="0"/>
                <a:cs typeface="Times New Roman" panose="02020603050405020304" pitchFamily="18" charset="0"/>
              </a:rPr>
              <a:t>вносити</a:t>
            </a:r>
            <a:r>
              <a:rPr lang="ru-RU" sz="2800" b="0" dirty="0">
                <a:latin typeface="Times New Roman" panose="02020603050405020304" pitchFamily="18" charset="0"/>
                <a:cs typeface="Times New Roman" panose="02020603050405020304" pitchFamily="18" charset="0"/>
              </a:rPr>
              <a:t> </a:t>
            </a:r>
            <a:r>
              <a:rPr lang="ru-RU" sz="2800" b="0" dirty="0" err="1">
                <a:latin typeface="Times New Roman" panose="02020603050405020304" pitchFamily="18" charset="0"/>
                <a:cs typeface="Times New Roman" panose="02020603050405020304" pitchFamily="18" charset="0"/>
              </a:rPr>
              <a:t>законопроекти</a:t>
            </a:r>
            <a:r>
              <a:rPr lang="ru-RU" sz="2800" b="0" dirty="0">
                <a:latin typeface="Times New Roman" panose="02020603050405020304" pitchFamily="18" charset="0"/>
                <a:cs typeface="Times New Roman" panose="02020603050405020304" pitchFamily="18" charset="0"/>
              </a:rPr>
              <a:t>, </a:t>
            </a:r>
            <a:r>
              <a:rPr lang="ru-RU" sz="2800" b="0" dirty="0" err="1">
                <a:latin typeface="Times New Roman" panose="02020603050405020304" pitchFamily="18" charset="0"/>
                <a:cs typeface="Times New Roman" panose="02020603050405020304" pitchFamily="18" charset="0"/>
              </a:rPr>
              <a:t>які</a:t>
            </a:r>
            <a:r>
              <a:rPr lang="ru-RU" sz="2800" b="0" dirty="0">
                <a:latin typeface="Times New Roman" panose="02020603050405020304" pitchFamily="18" charset="0"/>
                <a:cs typeface="Times New Roman" panose="02020603050405020304" pitchFamily="18" charset="0"/>
              </a:rPr>
              <a:t> </a:t>
            </a:r>
            <a:r>
              <a:rPr lang="ru-RU" sz="2800" b="0" dirty="0" err="1">
                <a:latin typeface="Times New Roman" panose="02020603050405020304" pitchFamily="18" charset="0"/>
                <a:cs typeface="Times New Roman" panose="02020603050405020304" pitchFamily="18" charset="0"/>
              </a:rPr>
              <a:t>регулюють</a:t>
            </a:r>
            <a:r>
              <a:rPr lang="ru-RU" sz="2800" b="0" dirty="0">
                <a:latin typeface="Times New Roman" panose="02020603050405020304" pitchFamily="18" charset="0"/>
                <a:cs typeface="Times New Roman" panose="02020603050405020304" pitchFamily="18" charset="0"/>
              </a:rPr>
              <a:t> </a:t>
            </a:r>
            <a:r>
              <a:rPr lang="ru-RU" sz="2800" b="0" dirty="0" err="1">
                <a:latin typeface="Times New Roman" panose="02020603050405020304" pitchFamily="18" charset="0"/>
                <a:cs typeface="Times New Roman" panose="02020603050405020304" pitchFamily="18" charset="0"/>
              </a:rPr>
              <a:t>питання</a:t>
            </a:r>
            <a:r>
              <a:rPr lang="ru-RU" sz="2800" b="0" dirty="0">
                <a:latin typeface="Times New Roman" panose="02020603050405020304" pitchFamily="18" charset="0"/>
                <a:cs typeface="Times New Roman" panose="02020603050405020304" pitchFamily="18" charset="0"/>
              </a:rPr>
              <a:t> бюджету (ст. 221 </a:t>
            </a:r>
            <a:r>
              <a:rPr lang="ru-RU" sz="2800" b="0" dirty="0" err="1">
                <a:latin typeface="Times New Roman" panose="02020603050405020304" pitchFamily="18" charset="0"/>
                <a:cs typeface="Times New Roman" panose="02020603050405020304" pitchFamily="18" charset="0"/>
              </a:rPr>
              <a:t>Конституції</a:t>
            </a:r>
            <a:r>
              <a:rPr lang="ru-RU" sz="2800" b="0" dirty="0">
                <a:latin typeface="Times New Roman" panose="02020603050405020304" pitchFamily="18" charset="0"/>
                <a:cs typeface="Times New Roman" panose="02020603050405020304" pitchFamily="18" charset="0"/>
              </a:rPr>
              <a:t>). </a:t>
            </a:r>
            <a:r>
              <a:rPr lang="ru-RU" sz="2800" b="0" dirty="0" err="1">
                <a:latin typeface="Times New Roman" panose="02020603050405020304" pitchFamily="18" charset="0"/>
                <a:cs typeface="Times New Roman" panose="02020603050405020304" pitchFamily="18" charset="0"/>
              </a:rPr>
              <a:t>Законодавча</a:t>
            </a:r>
            <a:r>
              <a:rPr lang="ru-RU" sz="2800" b="0" dirty="0">
                <a:latin typeface="Times New Roman" panose="02020603050405020304" pitchFamily="18" charset="0"/>
                <a:cs typeface="Times New Roman" panose="02020603050405020304" pitchFamily="18" charset="0"/>
              </a:rPr>
              <a:t> </a:t>
            </a:r>
            <a:r>
              <a:rPr lang="ru-RU" sz="2800" b="0" dirty="0" err="1">
                <a:latin typeface="Times New Roman" panose="02020603050405020304" pitchFamily="18" charset="0"/>
                <a:cs typeface="Times New Roman" panose="02020603050405020304" pitchFamily="18" charset="0"/>
              </a:rPr>
              <a:t>ініціатива</a:t>
            </a:r>
            <a:r>
              <a:rPr lang="ru-RU" sz="2800" b="0" dirty="0">
                <a:latin typeface="Times New Roman" panose="02020603050405020304" pitchFamily="18" charset="0"/>
                <a:cs typeface="Times New Roman" panose="02020603050405020304" pitchFamily="18" charset="0"/>
              </a:rPr>
              <a:t> </a:t>
            </a:r>
            <a:r>
              <a:rPr lang="ru-RU" sz="2800" b="0" dirty="0" err="1">
                <a:latin typeface="Times New Roman" panose="02020603050405020304" pitchFamily="18" charset="0"/>
                <a:cs typeface="Times New Roman" panose="02020603050405020304" pitchFamily="18" charset="0"/>
              </a:rPr>
              <a:t>належить</a:t>
            </a:r>
            <a:r>
              <a:rPr lang="ru-RU" sz="2800" b="0" dirty="0">
                <a:latin typeface="Times New Roman" panose="02020603050405020304" pitchFamily="18" charset="0"/>
                <a:cs typeface="Times New Roman" panose="02020603050405020304" pitchFamily="18" charset="0"/>
              </a:rPr>
              <a:t> </a:t>
            </a:r>
            <a:r>
              <a:rPr lang="ru-RU" sz="2800" b="0" dirty="0" err="1">
                <a:latin typeface="Times New Roman" panose="02020603050405020304" pitchFamily="18" charset="0"/>
                <a:cs typeface="Times New Roman" panose="02020603050405020304" pitchFamily="18" charset="0"/>
              </a:rPr>
              <a:t>також</a:t>
            </a:r>
            <a:r>
              <a:rPr lang="ru-RU" sz="2800" b="0" dirty="0">
                <a:latin typeface="Times New Roman" panose="02020603050405020304" pitchFamily="18" charset="0"/>
                <a:cs typeface="Times New Roman" panose="02020603050405020304" pitchFamily="18" charset="0"/>
              </a:rPr>
              <a:t> </a:t>
            </a:r>
            <a:r>
              <a:rPr lang="ru-RU" sz="2800" b="0" dirty="0" err="1">
                <a:latin typeface="Times New Roman" panose="02020603050405020304" pitchFamily="18" charset="0"/>
                <a:cs typeface="Times New Roman" panose="02020603050405020304" pitchFamily="18" charset="0"/>
              </a:rPr>
              <a:t>групі</a:t>
            </a:r>
            <a:r>
              <a:rPr lang="ru-RU" sz="2800" b="0" dirty="0">
                <a:latin typeface="Times New Roman" panose="02020603050405020304" pitchFamily="18" charset="0"/>
                <a:cs typeface="Times New Roman" panose="02020603050405020304" pitchFamily="18" charset="0"/>
              </a:rPr>
              <a:t> не </a:t>
            </a:r>
            <a:r>
              <a:rPr lang="ru-RU" sz="2800" b="0" dirty="0" err="1">
                <a:latin typeface="Times New Roman" panose="02020603050405020304" pitchFamily="18" charset="0"/>
                <a:cs typeface="Times New Roman" panose="02020603050405020304" pitchFamily="18" charset="0"/>
              </a:rPr>
              <a:t>менш</a:t>
            </a:r>
            <a:r>
              <a:rPr lang="ru-RU" sz="2800" b="0" dirty="0">
                <a:latin typeface="Times New Roman" panose="02020603050405020304" pitchFamily="18" charset="0"/>
                <a:cs typeface="Times New Roman" panose="02020603050405020304" pitchFamily="18" charset="0"/>
              </a:rPr>
              <a:t> як 100 тис. </a:t>
            </a:r>
            <a:r>
              <a:rPr lang="ru-RU" sz="2800" b="0" dirty="0" err="1">
                <a:latin typeface="Times New Roman" panose="02020603050405020304" pitchFamily="18" charset="0"/>
                <a:cs typeface="Times New Roman" panose="02020603050405020304" pitchFamily="18" charset="0"/>
              </a:rPr>
              <a:t>громадян</a:t>
            </a:r>
            <a:r>
              <a:rPr lang="ru-RU" sz="2800" b="0" dirty="0">
                <a:latin typeface="Times New Roman" panose="02020603050405020304" pitchFamily="18" charset="0"/>
                <a:cs typeface="Times New Roman" panose="02020603050405020304" pitchFamily="18" charset="0"/>
              </a:rPr>
              <a:t>, </a:t>
            </a:r>
            <a:r>
              <a:rPr lang="ru-RU" sz="2800" b="0" dirty="0" err="1">
                <a:latin typeface="Times New Roman" panose="02020603050405020304" pitchFamily="18" charset="0"/>
                <a:cs typeface="Times New Roman" panose="02020603050405020304" pitchFamily="18" charset="0"/>
              </a:rPr>
              <a:t>які</a:t>
            </a:r>
            <a:r>
              <a:rPr lang="ru-RU" sz="2800" b="0" dirty="0">
                <a:latin typeface="Times New Roman" panose="02020603050405020304" pitchFamily="18" charset="0"/>
                <a:cs typeface="Times New Roman" panose="02020603050405020304" pitchFamily="18" charset="0"/>
              </a:rPr>
              <a:t> </a:t>
            </a:r>
            <a:r>
              <a:rPr lang="ru-RU" sz="2800" b="0" dirty="0" err="1">
                <a:latin typeface="Times New Roman" panose="02020603050405020304" pitchFamily="18" charset="0"/>
                <a:cs typeface="Times New Roman" panose="02020603050405020304" pitchFamily="18" charset="0"/>
              </a:rPr>
              <a:t>мають</a:t>
            </a:r>
            <a:r>
              <a:rPr lang="ru-RU" sz="2800" b="0" dirty="0">
                <a:latin typeface="Times New Roman" panose="02020603050405020304" pitchFamily="18" charset="0"/>
                <a:cs typeface="Times New Roman" panose="02020603050405020304" pitchFamily="18" charset="0"/>
              </a:rPr>
              <a:t> право </a:t>
            </a:r>
            <a:r>
              <a:rPr lang="ru-RU" sz="2800" b="0" dirty="0" err="1">
                <a:latin typeface="Times New Roman" panose="02020603050405020304" pitchFamily="18" charset="0"/>
                <a:cs typeface="Times New Roman" panose="02020603050405020304" pitchFamily="18" charset="0"/>
              </a:rPr>
              <a:t>обирати</a:t>
            </a:r>
            <a:r>
              <a:rPr lang="ru-RU" sz="2800" b="0" dirty="0">
                <a:latin typeface="Times New Roman" panose="02020603050405020304" pitchFamily="18" charset="0"/>
                <a:cs typeface="Times New Roman" panose="02020603050405020304" pitchFamily="18" charset="0"/>
              </a:rPr>
              <a:t> до Сейму. Регламент Сейму </a:t>
            </a:r>
            <a:r>
              <a:rPr lang="ru-RU" sz="2800" b="0" dirty="0" err="1">
                <a:latin typeface="Times New Roman" panose="02020603050405020304" pitchFamily="18" charset="0"/>
                <a:cs typeface="Times New Roman" panose="02020603050405020304" pitchFamily="18" charset="0"/>
              </a:rPr>
              <a:t>Республіки</a:t>
            </a:r>
            <a:r>
              <a:rPr lang="ru-RU" sz="2800" b="0" dirty="0">
                <a:latin typeface="Times New Roman" panose="02020603050405020304" pitchFamily="18" charset="0"/>
                <a:cs typeface="Times New Roman" panose="02020603050405020304" pitchFamily="18" charset="0"/>
              </a:rPr>
              <a:t> Польша 1992 р., </a:t>
            </a:r>
            <a:r>
              <a:rPr lang="ru-RU" sz="2800" b="0" dirty="0" err="1">
                <a:latin typeface="Times New Roman" panose="02020603050405020304" pitchFamily="18" charset="0"/>
                <a:cs typeface="Times New Roman" panose="02020603050405020304" pitchFamily="18" charset="0"/>
              </a:rPr>
              <a:t>зі</a:t>
            </a:r>
            <a:r>
              <a:rPr lang="ru-RU" sz="2800" b="0" dirty="0">
                <a:latin typeface="Times New Roman" panose="02020603050405020304" pitchFamily="18" charset="0"/>
                <a:cs typeface="Times New Roman" panose="02020603050405020304" pitchFamily="18" charset="0"/>
              </a:rPr>
              <a:t> </a:t>
            </a:r>
            <a:r>
              <a:rPr lang="ru-RU" sz="2800" b="0" dirty="0" err="1">
                <a:latin typeface="Times New Roman" panose="02020603050405020304" pitchFamily="18" charset="0"/>
                <a:cs typeface="Times New Roman" panose="02020603050405020304" pitchFamily="18" charset="0"/>
              </a:rPr>
              <a:t>змінами</a:t>
            </a:r>
            <a:r>
              <a:rPr lang="ru-RU" sz="2800" b="0" dirty="0">
                <a:latin typeface="Times New Roman" panose="02020603050405020304" pitchFamily="18" charset="0"/>
                <a:cs typeface="Times New Roman" panose="02020603050405020304" pitchFamily="18" charset="0"/>
              </a:rPr>
              <a:t>, </a:t>
            </a:r>
            <a:r>
              <a:rPr lang="ru-RU" sz="2800" b="0" dirty="0" err="1">
                <a:latin typeface="Times New Roman" panose="02020603050405020304" pitchFamily="18" charset="0"/>
                <a:cs typeface="Times New Roman" panose="02020603050405020304" pitchFamily="18" charset="0"/>
              </a:rPr>
              <a:t>внесеними</a:t>
            </a:r>
            <a:r>
              <a:rPr lang="ru-RU" sz="2800" b="0" dirty="0">
                <a:latin typeface="Times New Roman" panose="02020603050405020304" pitchFamily="18" charset="0"/>
                <a:cs typeface="Times New Roman" panose="02020603050405020304" pitchFamily="18" charset="0"/>
              </a:rPr>
              <a:t> 1996 р., </a:t>
            </a:r>
            <a:r>
              <a:rPr lang="ru-RU" sz="2800" b="0" dirty="0" err="1">
                <a:latin typeface="Times New Roman" panose="02020603050405020304" pitchFamily="18" charset="0"/>
                <a:cs typeface="Times New Roman" panose="02020603050405020304" pitchFamily="18" charset="0"/>
              </a:rPr>
              <a:t>деталізує</a:t>
            </a:r>
            <a:r>
              <a:rPr lang="ru-RU" sz="2800" b="0" dirty="0">
                <a:latin typeface="Times New Roman" panose="02020603050405020304" pitchFamily="18" charset="0"/>
                <a:cs typeface="Times New Roman" panose="02020603050405020304" pitchFamily="18" charset="0"/>
              </a:rPr>
              <a:t> порядок </a:t>
            </a:r>
            <a:r>
              <a:rPr lang="ru-RU" sz="2800" b="0" dirty="0" err="1">
                <a:latin typeface="Times New Roman" panose="02020603050405020304" pitchFamily="18" charset="0"/>
                <a:cs typeface="Times New Roman" panose="02020603050405020304" pitchFamily="18" charset="0"/>
              </a:rPr>
              <a:t>внесення</a:t>
            </a:r>
            <a:r>
              <a:rPr lang="ru-RU" sz="2800" b="0" dirty="0">
                <a:latin typeface="Times New Roman" panose="02020603050405020304" pitchFamily="18" charset="0"/>
                <a:cs typeface="Times New Roman" panose="02020603050405020304" pitchFamily="18" charset="0"/>
              </a:rPr>
              <a:t> законопроекту </a:t>
            </a:r>
            <a:r>
              <a:rPr lang="ru-RU" sz="2800" b="0" dirty="0" err="1">
                <a:latin typeface="Times New Roman" panose="02020603050405020304" pitchFamily="18" charset="0"/>
                <a:cs typeface="Times New Roman" panose="02020603050405020304" pitchFamily="18" charset="0"/>
              </a:rPr>
              <a:t>об'єктами</a:t>
            </a:r>
            <a:r>
              <a:rPr lang="ru-RU" sz="2800" b="0" dirty="0">
                <a:latin typeface="Times New Roman" panose="02020603050405020304" pitchFamily="18" charset="0"/>
                <a:cs typeface="Times New Roman" panose="02020603050405020304" pitchFamily="18" charset="0"/>
              </a:rPr>
              <a:t> права </a:t>
            </a:r>
            <a:r>
              <a:rPr lang="ru-RU" sz="2800" b="0" dirty="0" err="1">
                <a:latin typeface="Times New Roman" panose="02020603050405020304" pitchFamily="18" charset="0"/>
                <a:cs typeface="Times New Roman" panose="02020603050405020304" pitchFamily="18" charset="0"/>
              </a:rPr>
              <a:t>законодавчої</a:t>
            </a:r>
            <a:r>
              <a:rPr lang="ru-RU" sz="2800" b="0" dirty="0">
                <a:latin typeface="Times New Roman" panose="02020603050405020304" pitchFamily="18" charset="0"/>
                <a:cs typeface="Times New Roman" panose="02020603050405020304" pitchFamily="18" charset="0"/>
              </a:rPr>
              <a:t> </a:t>
            </a:r>
            <a:r>
              <a:rPr lang="ru-RU" sz="2800" b="0" dirty="0" err="1">
                <a:latin typeface="Times New Roman" panose="02020603050405020304" pitchFamily="18" charset="0"/>
                <a:cs typeface="Times New Roman" panose="02020603050405020304" pitchFamily="18" charset="0"/>
              </a:rPr>
              <a:t>ініціативи</a:t>
            </a:r>
            <a:r>
              <a:rPr lang="ru-RU" sz="2800" b="0" dirty="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244103111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тексту 2"/>
          <p:cNvSpPr>
            <a:spLocks noGrp="1"/>
          </p:cNvSpPr>
          <p:nvPr>
            <p:ph type="body" sz="quarter" idx="10"/>
          </p:nvPr>
        </p:nvSpPr>
        <p:spPr>
          <a:xfrm>
            <a:off x="566065" y="223063"/>
            <a:ext cx="11110589" cy="4459429"/>
          </a:xfrm>
        </p:spPr>
        <p:txBody>
          <a:bodyPr/>
          <a:lstStyle/>
          <a:p>
            <a:pPr marL="0" indent="0" algn="just">
              <a:lnSpc>
                <a:spcPct val="100000"/>
              </a:lnSpc>
              <a:spcBef>
                <a:spcPts val="0"/>
              </a:spcBef>
              <a:buNone/>
            </a:pPr>
            <a:r>
              <a:rPr lang="ru-RU" sz="2600" b="0" dirty="0" smtClean="0">
                <a:latin typeface="Times New Roman" panose="02020603050405020304" pitchFamily="18" charset="0"/>
                <a:cs typeface="Times New Roman" panose="02020603050405020304" pitchFamily="18" charset="0"/>
              </a:rPr>
              <a:t>Так, </a:t>
            </a:r>
            <a:r>
              <a:rPr lang="ru-RU" sz="2600" dirty="0" err="1" smtClean="0">
                <a:latin typeface="Times New Roman" panose="02020603050405020304" pitchFamily="18" charset="0"/>
                <a:cs typeface="Times New Roman" panose="02020603050405020304" pitchFamily="18" charset="0"/>
              </a:rPr>
              <a:t>депутатський</a:t>
            </a:r>
            <a:r>
              <a:rPr lang="ru-RU" sz="2600" dirty="0" smtClean="0">
                <a:latin typeface="Times New Roman" panose="02020603050405020304" pitchFamily="18" charset="0"/>
                <a:cs typeface="Times New Roman" panose="02020603050405020304" pitchFamily="18" charset="0"/>
              </a:rPr>
              <a:t> проект закону </a:t>
            </a:r>
            <a:r>
              <a:rPr lang="ru-RU" sz="2600" b="0" dirty="0" err="1" smtClean="0">
                <a:latin typeface="Times New Roman" panose="02020603050405020304" pitchFamily="18" charset="0"/>
                <a:cs typeface="Times New Roman" panose="02020603050405020304" pitchFamily="18" charset="0"/>
              </a:rPr>
              <a:t>може</a:t>
            </a:r>
            <a:r>
              <a:rPr lang="ru-RU" sz="2600" b="0" dirty="0" smtClean="0">
                <a:latin typeface="Times New Roman" panose="02020603050405020304" pitchFamily="18" charset="0"/>
                <a:cs typeface="Times New Roman" panose="02020603050405020304" pitchFamily="18" charset="0"/>
              </a:rPr>
              <a:t> бути внесений </a:t>
            </a:r>
            <a:r>
              <a:rPr lang="ru-RU" sz="2600" b="0" dirty="0" err="1" smtClean="0">
                <a:latin typeface="Times New Roman" panose="02020603050405020304" pitchFamily="18" charset="0"/>
                <a:cs typeface="Times New Roman" panose="02020603050405020304" pitchFamily="18" charset="0"/>
              </a:rPr>
              <a:t>комісією</a:t>
            </a:r>
            <a:r>
              <a:rPr lang="ru-RU" sz="2600" b="0" dirty="0" smtClean="0">
                <a:latin typeface="Times New Roman" panose="02020603050405020304" pitchFamily="18" charset="0"/>
                <a:cs typeface="Times New Roman" panose="02020603050405020304" pitchFamily="18" charset="0"/>
              </a:rPr>
              <a:t> Сейму </a:t>
            </a:r>
            <a:r>
              <a:rPr lang="ru-RU" sz="2600" b="0" dirty="0" err="1" smtClean="0">
                <a:latin typeface="Times New Roman" panose="02020603050405020304" pitchFamily="18" charset="0"/>
                <a:cs typeface="Times New Roman" panose="02020603050405020304" pitchFamily="18" charset="0"/>
              </a:rPr>
              <a:t>або</a:t>
            </a:r>
            <a:r>
              <a:rPr lang="ru-RU" sz="2600" b="0" dirty="0" smtClean="0">
                <a:latin typeface="Times New Roman" panose="02020603050405020304" pitchFamily="18" charset="0"/>
                <a:cs typeface="Times New Roman" panose="02020603050405020304" pitchFamily="18" charset="0"/>
              </a:rPr>
              <a:t> за </a:t>
            </a:r>
            <a:r>
              <a:rPr lang="ru-RU" sz="2600" b="0" dirty="0" err="1" smtClean="0">
                <a:latin typeface="Times New Roman" panose="02020603050405020304" pitchFamily="18" charset="0"/>
                <a:cs typeface="Times New Roman" panose="02020603050405020304" pitchFamily="18" charset="0"/>
              </a:rPr>
              <a:t>підписом</a:t>
            </a:r>
            <a:r>
              <a:rPr lang="ru-RU" sz="2600" b="0" dirty="0" smtClean="0">
                <a:latin typeface="Times New Roman" panose="02020603050405020304" pitchFamily="18" charset="0"/>
                <a:cs typeface="Times New Roman" panose="02020603050405020304" pitchFamily="18" charset="0"/>
              </a:rPr>
              <a:t> </a:t>
            </a:r>
            <a:r>
              <a:rPr lang="ru-RU" sz="2600" dirty="0" smtClean="0">
                <a:latin typeface="Times New Roman" panose="02020603050405020304" pitchFamily="18" charset="0"/>
                <a:cs typeface="Times New Roman" panose="02020603050405020304" pitchFamily="18" charset="0"/>
              </a:rPr>
              <a:t>не </a:t>
            </a:r>
            <a:r>
              <a:rPr lang="ru-RU" sz="2600" dirty="0" err="1" smtClean="0">
                <a:latin typeface="Times New Roman" panose="02020603050405020304" pitchFamily="18" charset="0"/>
                <a:cs typeface="Times New Roman" panose="02020603050405020304" pitchFamily="18" charset="0"/>
              </a:rPr>
              <a:t>менш</a:t>
            </a:r>
            <a:r>
              <a:rPr lang="ru-RU" sz="2600" dirty="0" smtClean="0">
                <a:latin typeface="Times New Roman" panose="02020603050405020304" pitchFamily="18" charset="0"/>
                <a:cs typeface="Times New Roman" panose="02020603050405020304" pitchFamily="18" charset="0"/>
              </a:rPr>
              <a:t> як 15 </a:t>
            </a:r>
            <a:r>
              <a:rPr lang="ru-RU" sz="2600" dirty="0" err="1" smtClean="0">
                <a:latin typeface="Times New Roman" panose="02020603050405020304" pitchFamily="18" charset="0"/>
                <a:cs typeface="Times New Roman" panose="02020603050405020304" pitchFamily="18" charset="0"/>
              </a:rPr>
              <a:t>депутатів</a:t>
            </a:r>
            <a:r>
              <a:rPr lang="ru-RU" sz="2600" b="0" dirty="0" smtClean="0">
                <a:latin typeface="Times New Roman" panose="02020603050405020304" pitchFamily="18" charset="0"/>
                <a:cs typeface="Times New Roman" panose="02020603050405020304" pitchFamily="18" charset="0"/>
              </a:rPr>
              <a:t>. Сенат, </a:t>
            </a:r>
            <a:r>
              <a:rPr lang="ru-RU" sz="2600" b="0" dirty="0" err="1" smtClean="0">
                <a:latin typeface="Times New Roman" panose="02020603050405020304" pitchFamily="18" charset="0"/>
                <a:cs typeface="Times New Roman" panose="02020603050405020304" pitchFamily="18" charset="0"/>
              </a:rPr>
              <a:t>згідно</a:t>
            </a:r>
            <a:r>
              <a:rPr lang="ru-RU" sz="2600" b="0" dirty="0" smtClean="0">
                <a:latin typeface="Times New Roman" panose="02020603050405020304" pitchFamily="18" charset="0"/>
                <a:cs typeface="Times New Roman" panose="02020603050405020304" pitchFamily="18" charset="0"/>
              </a:rPr>
              <a:t> з Регламентом Сенату </a:t>
            </a:r>
            <a:r>
              <a:rPr lang="ru-RU" sz="2600" b="0" dirty="0" err="1" smtClean="0">
                <a:latin typeface="Times New Roman" panose="02020603050405020304" pitchFamily="18" charset="0"/>
                <a:cs typeface="Times New Roman" panose="02020603050405020304" pitchFamily="18" charset="0"/>
              </a:rPr>
              <a:t>Республіки</a:t>
            </a:r>
            <a:r>
              <a:rPr lang="ru-RU" sz="2600" b="0" dirty="0" smtClean="0">
                <a:latin typeface="Times New Roman" panose="02020603050405020304" pitchFamily="18" charset="0"/>
                <a:cs typeface="Times New Roman" panose="02020603050405020304" pitchFamily="18" charset="0"/>
              </a:rPr>
              <a:t> </a:t>
            </a:r>
            <a:r>
              <a:rPr lang="ru-RU" sz="2600" b="0" dirty="0" err="1" smtClean="0">
                <a:latin typeface="Times New Roman" panose="02020603050405020304" pitchFamily="18" charset="0"/>
                <a:cs typeface="Times New Roman" panose="02020603050405020304" pitchFamily="18" charset="0"/>
              </a:rPr>
              <a:t>Польща</a:t>
            </a:r>
            <a:r>
              <a:rPr lang="ru-RU" sz="2600" b="0" dirty="0" smtClean="0">
                <a:latin typeface="Times New Roman" panose="02020603050405020304" pitchFamily="18" charset="0"/>
                <a:cs typeface="Times New Roman" panose="02020603050405020304" pitchFamily="18" charset="0"/>
              </a:rPr>
              <a:t>, </a:t>
            </a:r>
            <a:r>
              <a:rPr lang="ru-RU" sz="2600" b="0" dirty="0" err="1" smtClean="0">
                <a:latin typeface="Times New Roman" panose="02020603050405020304" pitchFamily="18" charset="0"/>
                <a:cs typeface="Times New Roman" panose="02020603050405020304" pitchFamily="18" charset="0"/>
              </a:rPr>
              <a:t>здійснює</a:t>
            </a:r>
            <a:r>
              <a:rPr lang="ru-RU" sz="2600" b="0" dirty="0" smtClean="0">
                <a:latin typeface="Times New Roman" panose="02020603050405020304" pitchFamily="18" charset="0"/>
                <a:cs typeface="Times New Roman" panose="02020603050405020304" pitchFamily="18" charset="0"/>
              </a:rPr>
              <a:t> право </a:t>
            </a:r>
            <a:r>
              <a:rPr lang="ru-RU" sz="2600" dirty="0" err="1" smtClean="0">
                <a:latin typeface="Times New Roman" panose="02020603050405020304" pitchFamily="18" charset="0"/>
                <a:cs typeface="Times New Roman" panose="02020603050405020304" pitchFamily="18" charset="0"/>
              </a:rPr>
              <a:t>законодавчої</a:t>
            </a:r>
            <a:r>
              <a:rPr lang="ru-RU" sz="2600" dirty="0" smtClean="0">
                <a:latin typeface="Times New Roman" panose="02020603050405020304" pitchFamily="18" charset="0"/>
                <a:cs typeface="Times New Roman" panose="02020603050405020304" pitchFamily="18" charset="0"/>
              </a:rPr>
              <a:t> </a:t>
            </a:r>
            <a:r>
              <a:rPr lang="ru-RU" sz="2600" dirty="0" err="1" smtClean="0">
                <a:latin typeface="Times New Roman" panose="02020603050405020304" pitchFamily="18" charset="0"/>
                <a:cs typeface="Times New Roman" panose="02020603050405020304" pitchFamily="18" charset="0"/>
              </a:rPr>
              <a:t>ініціативи</a:t>
            </a:r>
            <a:r>
              <a:rPr lang="ru-RU" sz="2600" dirty="0" smtClean="0">
                <a:latin typeface="Times New Roman" panose="02020603050405020304" pitchFamily="18" charset="0"/>
                <a:cs typeface="Times New Roman" panose="02020603050405020304" pitchFamily="18" charset="0"/>
              </a:rPr>
              <a:t> </a:t>
            </a:r>
            <a:r>
              <a:rPr lang="ru-RU" sz="2600" b="0" dirty="0" smtClean="0">
                <a:latin typeface="Times New Roman" panose="02020603050405020304" pitchFamily="18" charset="0"/>
                <a:cs typeface="Times New Roman" panose="02020603050405020304" pitchFamily="18" charset="0"/>
              </a:rPr>
              <a:t>так: </a:t>
            </a:r>
            <a:r>
              <a:rPr lang="ru-RU" sz="2600" b="0" dirty="0" err="1" smtClean="0">
                <a:latin typeface="Times New Roman" panose="02020603050405020304" pitchFamily="18" charset="0"/>
                <a:cs typeface="Times New Roman" panose="02020603050405020304" pitchFamily="18" charset="0"/>
              </a:rPr>
              <a:t>під</a:t>
            </a:r>
            <a:r>
              <a:rPr lang="ru-RU" sz="2600" b="0" dirty="0" smtClean="0">
                <a:latin typeface="Times New Roman" panose="02020603050405020304" pitchFamily="18" charset="0"/>
                <a:cs typeface="Times New Roman" panose="02020603050405020304" pitchFamily="18" charset="0"/>
              </a:rPr>
              <a:t> час </a:t>
            </a:r>
            <a:r>
              <a:rPr lang="ru-RU" sz="2600" b="0" dirty="0" err="1" smtClean="0">
                <a:latin typeface="Times New Roman" panose="02020603050405020304" pitchFamily="18" charset="0"/>
                <a:cs typeface="Times New Roman" panose="02020603050405020304" pitchFamily="18" charset="0"/>
              </a:rPr>
              <a:t>обговорення</a:t>
            </a:r>
            <a:r>
              <a:rPr lang="ru-RU" sz="2600" b="0" dirty="0" smtClean="0">
                <a:latin typeface="Times New Roman" panose="02020603050405020304" pitchFamily="18" charset="0"/>
                <a:cs typeface="Times New Roman" panose="02020603050405020304" pitchFamily="18" charset="0"/>
              </a:rPr>
              <a:t> того </a:t>
            </a:r>
            <a:r>
              <a:rPr lang="ru-RU" sz="2600" b="0" dirty="0" err="1" smtClean="0">
                <a:latin typeface="Times New Roman" panose="02020603050405020304" pitchFamily="18" charset="0"/>
                <a:cs typeface="Times New Roman" panose="02020603050405020304" pitchFamily="18" charset="0"/>
              </a:rPr>
              <a:t>чи</a:t>
            </a:r>
            <a:r>
              <a:rPr lang="ru-RU" sz="2600" b="0" dirty="0" smtClean="0">
                <a:latin typeface="Times New Roman" panose="02020603050405020304" pitchFamily="18" charset="0"/>
                <a:cs typeface="Times New Roman" panose="02020603050405020304" pitchFamily="18" charset="0"/>
              </a:rPr>
              <a:t> </a:t>
            </a:r>
            <a:r>
              <a:rPr lang="ru-RU" sz="2600" b="0" dirty="0" err="1" smtClean="0">
                <a:latin typeface="Times New Roman" panose="02020603050405020304" pitchFamily="18" charset="0"/>
                <a:cs typeface="Times New Roman" panose="02020603050405020304" pitchFamily="18" charset="0"/>
              </a:rPr>
              <a:t>іншого</a:t>
            </a:r>
            <a:r>
              <a:rPr lang="ru-RU" sz="2600" b="0" dirty="0" smtClean="0">
                <a:latin typeface="Times New Roman" panose="02020603050405020304" pitchFamily="18" charset="0"/>
                <a:cs typeface="Times New Roman" panose="02020603050405020304" pitchFamily="18" charset="0"/>
              </a:rPr>
              <a:t> </a:t>
            </a:r>
            <a:r>
              <a:rPr lang="ru-RU" sz="2600" b="0" dirty="0" err="1" smtClean="0">
                <a:latin typeface="Times New Roman" panose="02020603050405020304" pitchFamily="18" charset="0"/>
                <a:cs typeface="Times New Roman" panose="02020603050405020304" pitchFamily="18" charset="0"/>
              </a:rPr>
              <a:t>питання</a:t>
            </a:r>
            <a:r>
              <a:rPr lang="ru-RU" sz="2600" b="0" dirty="0" smtClean="0">
                <a:latin typeface="Times New Roman" panose="02020603050405020304" pitchFamily="18" charset="0"/>
                <a:cs typeface="Times New Roman" panose="02020603050405020304" pitchFamily="18" charset="0"/>
              </a:rPr>
              <a:t> </a:t>
            </a:r>
            <a:r>
              <a:rPr lang="ru-RU" sz="2600" b="0" dirty="0" err="1" smtClean="0">
                <a:latin typeface="Times New Roman" panose="02020603050405020304" pitchFamily="18" charset="0"/>
                <a:cs typeface="Times New Roman" panose="02020603050405020304" pitchFamily="18" charset="0"/>
              </a:rPr>
              <a:t>виникає</a:t>
            </a:r>
            <a:r>
              <a:rPr lang="ru-RU" sz="2600" b="0" dirty="0" smtClean="0">
                <a:latin typeface="Times New Roman" panose="02020603050405020304" pitchFamily="18" charset="0"/>
                <a:cs typeface="Times New Roman" panose="02020603050405020304" pitchFamily="18" charset="0"/>
              </a:rPr>
              <a:t> </a:t>
            </a:r>
            <a:r>
              <a:rPr lang="ru-RU" sz="2600" b="0" dirty="0" err="1" smtClean="0">
                <a:latin typeface="Times New Roman" panose="02020603050405020304" pitchFamily="18" charset="0"/>
                <a:cs typeface="Times New Roman" panose="02020603050405020304" pitchFamily="18" charset="0"/>
              </a:rPr>
              <a:t>необхідність</a:t>
            </a:r>
            <a:r>
              <a:rPr lang="ru-RU" sz="2600" b="0" dirty="0" smtClean="0">
                <a:latin typeface="Times New Roman" panose="02020603050405020304" pitchFamily="18" charset="0"/>
                <a:cs typeface="Times New Roman" panose="02020603050405020304" pitchFamily="18" charset="0"/>
              </a:rPr>
              <a:t> і </a:t>
            </a:r>
            <a:r>
              <a:rPr lang="ru-RU" sz="2600" b="0" dirty="0" err="1" smtClean="0">
                <a:latin typeface="Times New Roman" panose="02020603050405020304" pitchFamily="18" charset="0"/>
                <a:cs typeface="Times New Roman" panose="02020603050405020304" pitchFamily="18" charset="0"/>
              </a:rPr>
              <a:t>доцільність</a:t>
            </a:r>
            <a:r>
              <a:rPr lang="ru-RU" sz="2600" b="0" dirty="0" smtClean="0">
                <a:latin typeface="Times New Roman" panose="02020603050405020304" pitchFamily="18" charset="0"/>
                <a:cs typeface="Times New Roman" panose="02020603050405020304" pitchFamily="18" charset="0"/>
              </a:rPr>
              <a:t> </a:t>
            </a:r>
            <a:r>
              <a:rPr lang="ru-RU" sz="2600" b="0" dirty="0" err="1" smtClean="0">
                <a:latin typeface="Times New Roman" panose="02020603050405020304" pitchFamily="18" charset="0"/>
                <a:cs typeface="Times New Roman" panose="02020603050405020304" pitchFamily="18" charset="0"/>
              </a:rPr>
              <a:t>внесення</a:t>
            </a:r>
            <a:r>
              <a:rPr lang="ru-RU" sz="2600" b="0" dirty="0" smtClean="0">
                <a:latin typeface="Times New Roman" panose="02020603050405020304" pitchFamily="18" charset="0"/>
                <a:cs typeface="Times New Roman" panose="02020603050405020304" pitchFamily="18" charset="0"/>
              </a:rPr>
              <a:t> законопроекту. </a:t>
            </a:r>
            <a:r>
              <a:rPr lang="ru-RU" sz="2600" b="0" dirty="0" err="1" smtClean="0">
                <a:latin typeface="Times New Roman" panose="02020603050405020304" pitchFamily="18" charset="0"/>
                <a:cs typeface="Times New Roman" panose="02020603050405020304" pitchFamily="18" charset="0"/>
              </a:rPr>
              <a:t>Його</a:t>
            </a:r>
            <a:r>
              <a:rPr lang="ru-RU" sz="2600" b="0" dirty="0" smtClean="0">
                <a:latin typeface="Times New Roman" panose="02020603050405020304" pitchFamily="18" charset="0"/>
                <a:cs typeface="Times New Roman" panose="02020603050405020304" pitchFamily="18" charset="0"/>
              </a:rPr>
              <a:t> </a:t>
            </a:r>
            <a:r>
              <a:rPr lang="ru-RU" sz="2600" b="0" dirty="0" err="1" smtClean="0">
                <a:latin typeface="Times New Roman" panose="02020603050405020304" pitchFamily="18" charset="0"/>
                <a:cs typeface="Times New Roman" panose="02020603050405020304" pitchFamily="18" charset="0"/>
              </a:rPr>
              <a:t>можуть</a:t>
            </a:r>
            <a:r>
              <a:rPr lang="ru-RU" sz="2600" b="0" dirty="0" smtClean="0">
                <a:latin typeface="Times New Roman" panose="02020603050405020304" pitchFamily="18" charset="0"/>
                <a:cs typeface="Times New Roman" panose="02020603050405020304" pitchFamily="18" charset="0"/>
              </a:rPr>
              <a:t> </a:t>
            </a:r>
            <a:r>
              <a:rPr lang="ru-RU" sz="2600" b="0" dirty="0" err="1" smtClean="0">
                <a:latin typeface="Times New Roman" panose="02020603050405020304" pitchFamily="18" charset="0"/>
                <a:cs typeface="Times New Roman" panose="02020603050405020304" pitchFamily="18" charset="0"/>
              </a:rPr>
              <a:t>вносити</a:t>
            </a:r>
            <a:r>
              <a:rPr lang="ru-RU" sz="2600" b="0" dirty="0" smtClean="0">
                <a:latin typeface="Times New Roman" panose="02020603050405020304" pitchFamily="18" charset="0"/>
                <a:cs typeface="Times New Roman" panose="02020603050405020304" pitchFamily="18" charset="0"/>
              </a:rPr>
              <a:t> </a:t>
            </a:r>
            <a:r>
              <a:rPr lang="ru-RU" sz="2600" dirty="0" err="1" smtClean="0">
                <a:latin typeface="Times New Roman" panose="02020603050405020304" pitchFamily="18" charset="0"/>
                <a:cs typeface="Times New Roman" panose="02020603050405020304" pitchFamily="18" charset="0"/>
              </a:rPr>
              <a:t>комісія</a:t>
            </a:r>
            <a:r>
              <a:rPr lang="ru-RU" sz="2600" b="0" dirty="0" smtClean="0">
                <a:latin typeface="Times New Roman" panose="02020603050405020304" pitchFamily="18" charset="0"/>
                <a:cs typeface="Times New Roman" panose="02020603050405020304" pitchFamily="18" charset="0"/>
              </a:rPr>
              <a:t> </a:t>
            </a:r>
            <a:r>
              <a:rPr lang="ru-RU" sz="2600" b="0" dirty="0" err="1" smtClean="0">
                <a:latin typeface="Times New Roman" panose="02020603050405020304" pitchFamily="18" charset="0"/>
                <a:cs typeface="Times New Roman" panose="02020603050405020304" pitchFamily="18" charset="0"/>
              </a:rPr>
              <a:t>або</a:t>
            </a:r>
            <a:r>
              <a:rPr lang="ru-RU" sz="2600" b="0" dirty="0" smtClean="0">
                <a:latin typeface="Times New Roman" panose="02020603050405020304" pitchFamily="18" charset="0"/>
                <a:cs typeface="Times New Roman" panose="02020603050405020304" pitchFamily="18" charset="0"/>
              </a:rPr>
              <a:t> </a:t>
            </a:r>
            <a:r>
              <a:rPr lang="ru-RU" sz="2600" dirty="0" smtClean="0">
                <a:latin typeface="Times New Roman" panose="02020603050405020304" pitchFamily="18" charset="0"/>
                <a:cs typeface="Times New Roman" panose="02020603050405020304" pitchFamily="18" charset="0"/>
              </a:rPr>
              <a:t>не </a:t>
            </a:r>
            <a:r>
              <a:rPr lang="ru-RU" sz="2600" dirty="0" err="1" smtClean="0">
                <a:latin typeface="Times New Roman" panose="02020603050405020304" pitchFamily="18" charset="0"/>
                <a:cs typeface="Times New Roman" panose="02020603050405020304" pitchFamily="18" charset="0"/>
              </a:rPr>
              <a:t>менш</a:t>
            </a:r>
            <a:r>
              <a:rPr lang="ru-RU" sz="2600" dirty="0" smtClean="0">
                <a:latin typeface="Times New Roman" panose="02020603050405020304" pitchFamily="18" charset="0"/>
                <a:cs typeface="Times New Roman" panose="02020603050405020304" pitchFamily="18" charset="0"/>
              </a:rPr>
              <a:t> як десять </a:t>
            </a:r>
            <a:r>
              <a:rPr lang="ru-RU" sz="2600" dirty="0" err="1" smtClean="0">
                <a:latin typeface="Times New Roman" panose="02020603050405020304" pitchFamily="18" charset="0"/>
                <a:cs typeface="Times New Roman" panose="02020603050405020304" pitchFamily="18" charset="0"/>
              </a:rPr>
              <a:t>сенаторів</a:t>
            </a:r>
            <a:r>
              <a:rPr lang="ru-RU" sz="2600" b="0" dirty="0" smtClean="0">
                <a:latin typeface="Times New Roman" panose="02020603050405020304" pitchFamily="18" charset="0"/>
                <a:cs typeface="Times New Roman" panose="02020603050405020304" pitchFamily="18" charset="0"/>
              </a:rPr>
              <a:t>. Коли Сенат </a:t>
            </a:r>
            <a:r>
              <a:rPr lang="ru-RU" sz="2600" b="0" dirty="0" err="1" smtClean="0">
                <a:latin typeface="Times New Roman" panose="02020603050405020304" pitchFamily="18" charset="0"/>
                <a:cs typeface="Times New Roman" panose="02020603050405020304" pitchFamily="18" charset="0"/>
              </a:rPr>
              <a:t>ухвалив</a:t>
            </a:r>
            <a:r>
              <a:rPr lang="ru-RU" sz="2600" b="0" dirty="0" smtClean="0">
                <a:latin typeface="Times New Roman" panose="02020603050405020304" pitchFamily="18" charset="0"/>
                <a:cs typeface="Times New Roman" panose="02020603050405020304" pitchFamily="18" charset="0"/>
              </a:rPr>
              <a:t> </a:t>
            </a:r>
            <a:r>
              <a:rPr lang="ru-RU" sz="2600" b="0" dirty="0" err="1" smtClean="0">
                <a:latin typeface="Times New Roman" panose="02020603050405020304" pitchFamily="18" charset="0"/>
                <a:cs typeface="Times New Roman" panose="02020603050405020304" pitchFamily="18" charset="0"/>
              </a:rPr>
              <a:t>рішення</a:t>
            </a:r>
            <a:r>
              <a:rPr lang="ru-RU" sz="2600" b="0" dirty="0" smtClean="0">
                <a:latin typeface="Times New Roman" panose="02020603050405020304" pitchFamily="18" charset="0"/>
                <a:cs typeface="Times New Roman" panose="02020603050405020304" pitchFamily="18" charset="0"/>
              </a:rPr>
              <a:t> про </a:t>
            </a:r>
            <a:r>
              <a:rPr lang="ru-RU" sz="2600" b="0" dirty="0" err="1" smtClean="0">
                <a:latin typeface="Times New Roman" panose="02020603050405020304" pitchFamily="18" charset="0"/>
                <a:cs typeface="Times New Roman" panose="02020603050405020304" pitchFamily="18" charset="0"/>
              </a:rPr>
              <a:t>необхідність</a:t>
            </a:r>
            <a:r>
              <a:rPr lang="ru-RU" sz="2600" b="0" dirty="0" smtClean="0">
                <a:latin typeface="Times New Roman" panose="02020603050405020304" pitchFamily="18" charset="0"/>
                <a:cs typeface="Times New Roman" panose="02020603050405020304" pitchFamily="18" charset="0"/>
              </a:rPr>
              <a:t> </a:t>
            </a:r>
            <a:r>
              <a:rPr lang="ru-RU" sz="2600" b="0" dirty="0" err="1" smtClean="0">
                <a:latin typeface="Times New Roman" panose="02020603050405020304" pitchFamily="18" charset="0"/>
                <a:cs typeface="Times New Roman" panose="02020603050405020304" pitchFamily="18" charset="0"/>
              </a:rPr>
              <a:t>прийняття</a:t>
            </a:r>
            <a:r>
              <a:rPr lang="ru-RU" sz="2600" b="0" dirty="0" smtClean="0">
                <a:latin typeface="Times New Roman" panose="02020603050405020304" pitchFamily="18" charset="0"/>
                <a:cs typeface="Times New Roman" panose="02020603050405020304" pitchFamily="18" charset="0"/>
              </a:rPr>
              <a:t> закону, </a:t>
            </a:r>
            <a:r>
              <a:rPr lang="ru-RU" sz="2600" b="0" dirty="0" err="1" smtClean="0">
                <a:latin typeface="Times New Roman" panose="02020603050405020304" pitchFamily="18" charset="0"/>
                <a:cs typeface="Times New Roman" panose="02020603050405020304" pitchFamily="18" charset="0"/>
              </a:rPr>
              <a:t>він</a:t>
            </a:r>
            <a:r>
              <a:rPr lang="ru-RU" sz="2600" b="0" dirty="0" smtClean="0">
                <a:latin typeface="Times New Roman" panose="02020603050405020304" pitchFamily="18" charset="0"/>
                <a:cs typeface="Times New Roman" panose="02020603050405020304" pitchFamily="18" charset="0"/>
              </a:rPr>
              <a:t> </a:t>
            </a:r>
            <a:r>
              <a:rPr lang="ru-RU" sz="2600" b="0" dirty="0" err="1" smtClean="0">
                <a:latin typeface="Times New Roman" panose="02020603050405020304" pitchFamily="18" charset="0"/>
                <a:cs typeface="Times New Roman" panose="02020603050405020304" pitchFamily="18" charset="0"/>
              </a:rPr>
              <a:t>повідомляє</a:t>
            </a:r>
            <a:r>
              <a:rPr lang="ru-RU" sz="2600" b="0" dirty="0" smtClean="0">
                <a:latin typeface="Times New Roman" panose="02020603050405020304" pitchFamily="18" charset="0"/>
                <a:cs typeface="Times New Roman" panose="02020603050405020304" pitchFamily="18" charset="0"/>
              </a:rPr>
              <a:t> про </a:t>
            </a:r>
            <a:r>
              <a:rPr lang="ru-RU" sz="2600" b="0" dirty="0" err="1" smtClean="0">
                <a:latin typeface="Times New Roman" panose="02020603050405020304" pitchFamily="18" charset="0"/>
                <a:cs typeface="Times New Roman" panose="02020603050405020304" pitchFamily="18" charset="0"/>
              </a:rPr>
              <a:t>це</a:t>
            </a:r>
            <a:r>
              <a:rPr lang="ru-RU" sz="2600" b="0" dirty="0" smtClean="0">
                <a:latin typeface="Times New Roman" panose="02020603050405020304" pitchFamily="18" charset="0"/>
                <a:cs typeface="Times New Roman" panose="02020603050405020304" pitchFamily="18" charset="0"/>
              </a:rPr>
              <a:t> Маршала Сейму та Голову Ради </a:t>
            </a:r>
            <a:r>
              <a:rPr lang="ru-RU" sz="2600" b="0" dirty="0" err="1" smtClean="0">
                <a:latin typeface="Times New Roman" panose="02020603050405020304" pitchFamily="18" charset="0"/>
                <a:cs typeface="Times New Roman" panose="02020603050405020304" pitchFamily="18" charset="0"/>
              </a:rPr>
              <a:t>Міністрів</a:t>
            </a:r>
            <a:r>
              <a:rPr lang="ru-RU" sz="2600" b="0" dirty="0" smtClean="0">
                <a:latin typeface="Times New Roman" panose="02020603050405020304" pitchFamily="18" charset="0"/>
                <a:cs typeface="Times New Roman" panose="02020603050405020304" pitchFamily="18" charset="0"/>
              </a:rPr>
              <a:t>. </a:t>
            </a:r>
            <a:r>
              <a:rPr lang="ru-RU" sz="2600" b="0" dirty="0" err="1" smtClean="0">
                <a:latin typeface="Times New Roman" panose="02020603050405020304" pitchFamily="18" charset="0"/>
                <a:cs typeface="Times New Roman" panose="02020603050405020304" pitchFamily="18" charset="0"/>
              </a:rPr>
              <a:t>Президія</a:t>
            </a:r>
            <a:r>
              <a:rPr lang="ru-RU" sz="2600" b="0" dirty="0" smtClean="0">
                <a:latin typeface="Times New Roman" panose="02020603050405020304" pitchFamily="18" charset="0"/>
                <a:cs typeface="Times New Roman" panose="02020603050405020304" pitchFamily="18" charset="0"/>
              </a:rPr>
              <a:t> Сенату </a:t>
            </a:r>
            <a:r>
              <a:rPr lang="ru-RU" sz="2600" b="0" dirty="0" err="1" smtClean="0">
                <a:latin typeface="Times New Roman" panose="02020603050405020304" pitchFamily="18" charset="0"/>
                <a:cs typeface="Times New Roman" panose="02020603050405020304" pitchFamily="18" charset="0"/>
              </a:rPr>
              <a:t>передає</a:t>
            </a:r>
            <a:r>
              <a:rPr lang="ru-RU" sz="2600" b="0" dirty="0" smtClean="0">
                <a:latin typeface="Times New Roman" panose="02020603050405020304" pitchFamily="18" charset="0"/>
                <a:cs typeface="Times New Roman" panose="02020603050405020304" pitchFamily="18" charset="0"/>
              </a:rPr>
              <a:t> законопроект на </a:t>
            </a:r>
            <a:r>
              <a:rPr lang="ru-RU" sz="2600" b="0" dirty="0" err="1" smtClean="0">
                <a:latin typeface="Times New Roman" panose="02020603050405020304" pitchFamily="18" charset="0"/>
                <a:cs typeface="Times New Roman" panose="02020603050405020304" pitchFamily="18" charset="0"/>
              </a:rPr>
              <a:t>розгляд</a:t>
            </a:r>
            <a:r>
              <a:rPr lang="ru-RU" sz="2600" b="0" dirty="0" smtClean="0">
                <a:latin typeface="Times New Roman" panose="02020603050405020304" pitchFamily="18" charset="0"/>
                <a:cs typeface="Times New Roman" panose="02020603050405020304" pitchFamily="18" charset="0"/>
              </a:rPr>
              <a:t> </a:t>
            </a:r>
            <a:r>
              <a:rPr lang="ru-RU" sz="2600" b="0" dirty="0" err="1" smtClean="0">
                <a:latin typeface="Times New Roman" panose="02020603050405020304" pitchFamily="18" charset="0"/>
                <a:cs typeface="Times New Roman" panose="02020603050405020304" pitchFamily="18" charset="0"/>
              </a:rPr>
              <a:t>комісії</a:t>
            </a:r>
            <a:r>
              <a:rPr lang="ru-RU" sz="2600" b="0" dirty="0" smtClean="0">
                <a:latin typeface="Times New Roman" panose="02020603050405020304" pitchFamily="18" charset="0"/>
                <a:cs typeface="Times New Roman" panose="02020603050405020304" pitchFamily="18" charset="0"/>
              </a:rPr>
              <a:t> з </a:t>
            </a:r>
            <a:r>
              <a:rPr lang="ru-RU" sz="2600" b="0" dirty="0" err="1" smtClean="0">
                <a:latin typeface="Times New Roman" panose="02020603050405020304" pitchFamily="18" charset="0"/>
                <a:cs typeface="Times New Roman" panose="02020603050405020304" pitchFamily="18" charset="0"/>
              </a:rPr>
              <a:t>ініціативи</a:t>
            </a:r>
            <a:r>
              <a:rPr lang="ru-RU" sz="2600" b="0" dirty="0" smtClean="0">
                <a:latin typeface="Times New Roman" panose="02020603050405020304" pitchFamily="18" charset="0"/>
                <a:cs typeface="Times New Roman" panose="02020603050405020304" pitchFamily="18" charset="0"/>
              </a:rPr>
              <a:t> та </a:t>
            </a:r>
            <a:r>
              <a:rPr lang="ru-RU" sz="2600" b="0" dirty="0" err="1" smtClean="0">
                <a:latin typeface="Times New Roman" panose="02020603050405020304" pitchFamily="18" charset="0"/>
                <a:cs typeface="Times New Roman" panose="02020603050405020304" pitchFamily="18" charset="0"/>
              </a:rPr>
              <a:t>законодавчих</a:t>
            </a:r>
            <a:r>
              <a:rPr lang="ru-RU" sz="2600" b="0" dirty="0" smtClean="0">
                <a:latin typeface="Times New Roman" panose="02020603050405020304" pitchFamily="18" charset="0"/>
                <a:cs typeface="Times New Roman" panose="02020603050405020304" pitchFamily="18" charset="0"/>
              </a:rPr>
              <a:t> </a:t>
            </a:r>
            <a:r>
              <a:rPr lang="ru-RU" sz="2600" b="0" dirty="0" err="1" smtClean="0">
                <a:latin typeface="Times New Roman" panose="02020603050405020304" pitchFamily="18" charset="0"/>
                <a:cs typeface="Times New Roman" panose="02020603050405020304" pitchFamily="18" charset="0"/>
              </a:rPr>
              <a:t>завбачень</a:t>
            </a:r>
            <a:r>
              <a:rPr lang="ru-RU" sz="2600" b="0" dirty="0" smtClean="0">
                <a:latin typeface="Times New Roman" panose="02020603050405020304" pitchFamily="18" charset="0"/>
                <a:cs typeface="Times New Roman" panose="02020603050405020304" pitchFamily="18" charset="0"/>
              </a:rPr>
              <a:t>, яка </a:t>
            </a:r>
            <a:r>
              <a:rPr lang="ru-RU" sz="2600" b="0" dirty="0" err="1" smtClean="0">
                <a:latin typeface="Times New Roman" panose="02020603050405020304" pitchFamily="18" charset="0"/>
                <a:cs typeface="Times New Roman" panose="02020603050405020304" pitchFamily="18" charset="0"/>
              </a:rPr>
              <a:t>залучає</a:t>
            </a:r>
            <a:r>
              <a:rPr lang="ru-RU" sz="2600" b="0" dirty="0" smtClean="0">
                <a:latin typeface="Times New Roman" panose="02020603050405020304" pitchFamily="18" charset="0"/>
                <a:cs typeface="Times New Roman" panose="02020603050405020304" pitchFamily="18" charset="0"/>
              </a:rPr>
              <a:t> до </a:t>
            </a:r>
            <a:r>
              <a:rPr lang="ru-RU" sz="2600" b="0" dirty="0" err="1" smtClean="0">
                <a:latin typeface="Times New Roman" panose="02020603050405020304" pitchFamily="18" charset="0"/>
                <a:cs typeface="Times New Roman" panose="02020603050405020304" pitchFamily="18" charset="0"/>
              </a:rPr>
              <a:t>розгляду</a:t>
            </a:r>
            <a:r>
              <a:rPr lang="ru-RU" sz="2600" b="0" dirty="0" smtClean="0">
                <a:latin typeface="Times New Roman" panose="02020603050405020304" pitchFamily="18" charset="0"/>
                <a:cs typeface="Times New Roman" panose="02020603050405020304" pitchFamily="18" charset="0"/>
              </a:rPr>
              <a:t> законопроекту </a:t>
            </a:r>
            <a:r>
              <a:rPr lang="ru-RU" sz="2600" b="0" dirty="0" err="1" smtClean="0">
                <a:latin typeface="Times New Roman" panose="02020603050405020304" pitchFamily="18" charset="0"/>
                <a:cs typeface="Times New Roman" panose="02020603050405020304" pitchFamily="18" charset="0"/>
              </a:rPr>
              <a:t>інші</a:t>
            </a:r>
            <a:r>
              <a:rPr lang="ru-RU" sz="2600" b="0" dirty="0" smtClean="0">
                <a:latin typeface="Times New Roman" panose="02020603050405020304" pitchFamily="18" charset="0"/>
                <a:cs typeface="Times New Roman" panose="02020603050405020304" pitchFamily="18" charset="0"/>
              </a:rPr>
              <a:t> </a:t>
            </a:r>
            <a:r>
              <a:rPr lang="ru-RU" sz="2600" b="0" dirty="0" err="1" smtClean="0">
                <a:latin typeface="Times New Roman" panose="02020603050405020304" pitchFamily="18" charset="0"/>
                <a:cs typeface="Times New Roman" panose="02020603050405020304" pitchFamily="18" charset="0"/>
              </a:rPr>
              <a:t>постійні</a:t>
            </a:r>
            <a:r>
              <a:rPr lang="ru-RU" sz="2600" b="0" dirty="0" smtClean="0">
                <a:latin typeface="Times New Roman" panose="02020603050405020304" pitchFamily="18" charset="0"/>
                <a:cs typeface="Times New Roman" panose="02020603050405020304" pitchFamily="18" charset="0"/>
              </a:rPr>
              <a:t> </a:t>
            </a:r>
            <a:r>
              <a:rPr lang="ru-RU" sz="2600" b="0" dirty="0" err="1" smtClean="0">
                <a:latin typeface="Times New Roman" panose="02020603050405020304" pitchFamily="18" charset="0"/>
                <a:cs typeface="Times New Roman" panose="02020603050405020304" pitchFamily="18" charset="0"/>
              </a:rPr>
              <a:t>комісії</a:t>
            </a:r>
            <a:r>
              <a:rPr lang="ru-RU" sz="2600" b="0" dirty="0" smtClean="0">
                <a:latin typeface="Times New Roman" panose="02020603050405020304" pitchFamily="18" charset="0"/>
                <a:cs typeface="Times New Roman" panose="02020603050405020304" pitchFamily="18" charset="0"/>
              </a:rPr>
              <a:t>, і </a:t>
            </a:r>
            <a:r>
              <a:rPr lang="ru-RU" sz="2600" b="0" dirty="0" err="1" smtClean="0">
                <a:latin typeface="Times New Roman" panose="02020603050405020304" pitchFamily="18" charset="0"/>
                <a:cs typeface="Times New Roman" panose="02020603050405020304" pitchFamily="18" charset="0"/>
              </a:rPr>
              <a:t>після</a:t>
            </a:r>
            <a:r>
              <a:rPr lang="ru-RU" sz="2600" b="0" dirty="0" smtClean="0">
                <a:latin typeface="Times New Roman" panose="02020603050405020304" pitchFamily="18" charset="0"/>
                <a:cs typeface="Times New Roman" panose="02020603050405020304" pitchFamily="18" charset="0"/>
              </a:rPr>
              <a:t> </a:t>
            </a:r>
            <a:r>
              <a:rPr lang="ru-RU" sz="2600" b="0" dirty="0" err="1" smtClean="0">
                <a:latin typeface="Times New Roman" panose="02020603050405020304" pitchFamily="18" charset="0"/>
                <a:cs typeface="Times New Roman" panose="02020603050405020304" pitchFamily="18" charset="0"/>
              </a:rPr>
              <a:t>обговорення</a:t>
            </a:r>
            <a:r>
              <a:rPr lang="ru-RU" sz="2600" b="0" dirty="0" smtClean="0">
                <a:latin typeface="Times New Roman" panose="02020603050405020304" pitchFamily="18" charset="0"/>
                <a:cs typeface="Times New Roman" panose="02020603050405020304" pitchFamily="18" charset="0"/>
              </a:rPr>
              <a:t> </a:t>
            </a:r>
            <a:r>
              <a:rPr lang="ru-RU" sz="2600" b="0" dirty="0" err="1" smtClean="0">
                <a:latin typeface="Times New Roman" panose="02020603050405020304" pitchFamily="18" charset="0"/>
                <a:cs typeface="Times New Roman" panose="02020603050405020304" pitchFamily="18" charset="0"/>
              </a:rPr>
              <a:t>комісія</a:t>
            </a:r>
            <a:r>
              <a:rPr lang="ru-RU" sz="2600" b="0" dirty="0" smtClean="0">
                <a:latin typeface="Times New Roman" panose="02020603050405020304" pitchFamily="18" charset="0"/>
                <a:cs typeface="Times New Roman" panose="02020603050405020304" pitchFamily="18" charset="0"/>
              </a:rPr>
              <a:t> </a:t>
            </a:r>
            <a:r>
              <a:rPr lang="ru-RU" sz="2600" b="0" dirty="0" err="1" smtClean="0">
                <a:latin typeface="Times New Roman" panose="02020603050405020304" pitchFamily="18" charset="0"/>
                <a:cs typeface="Times New Roman" panose="02020603050405020304" pitchFamily="18" charset="0"/>
              </a:rPr>
              <a:t>пропонує</a:t>
            </a:r>
            <a:r>
              <a:rPr lang="ru-RU" sz="2600" b="0" dirty="0" smtClean="0">
                <a:latin typeface="Times New Roman" panose="02020603050405020304" pitchFamily="18" charset="0"/>
                <a:cs typeface="Times New Roman" panose="02020603050405020304" pitchFamily="18" charset="0"/>
              </a:rPr>
              <a:t> Сенату </a:t>
            </a:r>
            <a:r>
              <a:rPr lang="ru-RU" sz="2600" b="0" dirty="0" err="1" smtClean="0">
                <a:latin typeface="Times New Roman" panose="02020603050405020304" pitchFamily="18" charset="0"/>
                <a:cs typeface="Times New Roman" panose="02020603050405020304" pitchFamily="18" charset="0"/>
              </a:rPr>
              <a:t>відповідну</a:t>
            </a:r>
            <a:r>
              <a:rPr lang="ru-RU" sz="2600" b="0" dirty="0" smtClean="0">
                <a:latin typeface="Times New Roman" panose="02020603050405020304" pitchFamily="18" charset="0"/>
                <a:cs typeface="Times New Roman" panose="02020603050405020304" pitchFamily="18" charset="0"/>
              </a:rPr>
              <a:t> </a:t>
            </a:r>
            <a:r>
              <a:rPr lang="ru-RU" sz="2600" b="0" dirty="0" err="1" smtClean="0">
                <a:latin typeface="Times New Roman" panose="02020603050405020304" pitchFamily="18" charset="0"/>
                <a:cs typeface="Times New Roman" panose="02020603050405020304" pitchFamily="18" charset="0"/>
              </a:rPr>
              <a:t>пропозицію</a:t>
            </a:r>
            <a:r>
              <a:rPr lang="ru-RU" sz="2600" b="0" dirty="0" smtClean="0">
                <a:latin typeface="Times New Roman" panose="02020603050405020304" pitchFamily="18" charset="0"/>
                <a:cs typeface="Times New Roman" panose="02020603050405020304" pitchFamily="18" charset="0"/>
              </a:rPr>
              <a:t>. </a:t>
            </a:r>
            <a:r>
              <a:rPr lang="ru-RU" sz="2600" b="0" dirty="0" err="1" smtClean="0">
                <a:latin typeface="Times New Roman" panose="02020603050405020304" pitchFamily="18" charset="0"/>
                <a:cs typeface="Times New Roman" panose="02020603050405020304" pitchFamily="18" charset="0"/>
              </a:rPr>
              <a:t>Якщо</a:t>
            </a:r>
            <a:r>
              <a:rPr lang="ru-RU" sz="2600" b="0" dirty="0" smtClean="0">
                <a:latin typeface="Times New Roman" panose="02020603050405020304" pitchFamily="18" charset="0"/>
                <a:cs typeface="Times New Roman" panose="02020603050405020304" pitchFamily="18" charset="0"/>
              </a:rPr>
              <a:t> </a:t>
            </a:r>
            <a:r>
              <a:rPr lang="ru-RU" sz="2600" b="0" dirty="0" err="1" smtClean="0">
                <a:latin typeface="Times New Roman" panose="02020603050405020304" pitchFamily="18" charset="0"/>
                <a:cs typeface="Times New Roman" panose="02020603050405020304" pitchFamily="18" charset="0"/>
              </a:rPr>
              <a:t>ця</a:t>
            </a:r>
            <a:r>
              <a:rPr lang="ru-RU" sz="2600" b="0" dirty="0" smtClean="0">
                <a:latin typeface="Times New Roman" panose="02020603050405020304" pitchFamily="18" charset="0"/>
                <a:cs typeface="Times New Roman" panose="02020603050405020304" pitchFamily="18" charset="0"/>
              </a:rPr>
              <a:t> </a:t>
            </a:r>
            <a:r>
              <a:rPr lang="ru-RU" sz="2600" b="0" dirty="0" err="1" smtClean="0">
                <a:latin typeface="Times New Roman" panose="02020603050405020304" pitchFamily="18" charset="0"/>
                <a:cs typeface="Times New Roman" panose="02020603050405020304" pitchFamily="18" charset="0"/>
              </a:rPr>
              <a:t>ініціатива</a:t>
            </a:r>
            <a:r>
              <a:rPr lang="ru-RU" sz="2600" b="0" dirty="0" smtClean="0">
                <a:latin typeface="Times New Roman" panose="02020603050405020304" pitchFamily="18" charset="0"/>
                <a:cs typeface="Times New Roman" panose="02020603050405020304" pitchFamily="18" charset="0"/>
              </a:rPr>
              <a:t> </a:t>
            </a:r>
            <a:r>
              <a:rPr lang="ru-RU" sz="2600" b="0" dirty="0" err="1" smtClean="0">
                <a:latin typeface="Times New Roman" panose="02020603050405020304" pitchFamily="18" charset="0"/>
                <a:cs typeface="Times New Roman" panose="02020603050405020304" pitchFamily="18" charset="0"/>
              </a:rPr>
              <a:t>схвалюється</a:t>
            </a:r>
            <a:r>
              <a:rPr lang="ru-RU" sz="2600" b="0" dirty="0" smtClean="0">
                <a:latin typeface="Times New Roman" panose="02020603050405020304" pitchFamily="18" charset="0"/>
                <a:cs typeface="Times New Roman" panose="02020603050405020304" pitchFamily="18" charset="0"/>
              </a:rPr>
              <a:t>, Маршал Сенату </a:t>
            </a:r>
            <a:r>
              <a:rPr lang="ru-RU" sz="2600" b="0" dirty="0" err="1" smtClean="0">
                <a:latin typeface="Times New Roman" panose="02020603050405020304" pitchFamily="18" charset="0"/>
                <a:cs typeface="Times New Roman" panose="02020603050405020304" pitchFamily="18" charset="0"/>
              </a:rPr>
              <a:t>повідомляє</a:t>
            </a:r>
            <a:r>
              <a:rPr lang="ru-RU" sz="2600" b="0" dirty="0" smtClean="0">
                <a:latin typeface="Times New Roman" panose="02020603050405020304" pitchFamily="18" charset="0"/>
                <a:cs typeface="Times New Roman" panose="02020603050405020304" pitchFamily="18" charset="0"/>
              </a:rPr>
              <a:t> про </a:t>
            </a:r>
            <a:r>
              <a:rPr lang="ru-RU" sz="2600" b="0" dirty="0" err="1" smtClean="0">
                <a:latin typeface="Times New Roman" panose="02020603050405020304" pitchFamily="18" charset="0"/>
                <a:cs typeface="Times New Roman" panose="02020603050405020304" pitchFamily="18" charset="0"/>
              </a:rPr>
              <a:t>неї</a:t>
            </a:r>
            <a:r>
              <a:rPr lang="ru-RU" sz="2600" b="0" dirty="0" smtClean="0">
                <a:latin typeface="Times New Roman" panose="02020603050405020304" pitchFamily="18" charset="0"/>
                <a:cs typeface="Times New Roman" panose="02020603050405020304" pitchFamily="18" charset="0"/>
              </a:rPr>
              <a:t> Сенат, Маршала Сейму та Голову Ради </a:t>
            </a:r>
            <a:r>
              <a:rPr lang="ru-RU" sz="2600" b="0" dirty="0" err="1" smtClean="0">
                <a:latin typeface="Times New Roman" panose="02020603050405020304" pitchFamily="18" charset="0"/>
                <a:cs typeface="Times New Roman" panose="02020603050405020304" pitchFamily="18" charset="0"/>
              </a:rPr>
              <a:t>Міністрів</a:t>
            </a:r>
            <a:r>
              <a:rPr lang="ru-RU" sz="2600" b="0" dirty="0" smtClean="0">
                <a:latin typeface="Times New Roman" panose="02020603050405020304" pitchFamily="18" charset="0"/>
                <a:cs typeface="Times New Roman" panose="02020603050405020304" pitchFamily="18" charset="0"/>
              </a:rPr>
              <a:t>. Таким чином, </a:t>
            </a:r>
            <a:r>
              <a:rPr lang="ru-RU" sz="2600" dirty="0" err="1" smtClean="0">
                <a:latin typeface="Times New Roman" panose="02020603050405020304" pitchFamily="18" charset="0"/>
                <a:cs typeface="Times New Roman" panose="02020603050405020304" pitchFamily="18" charset="0"/>
              </a:rPr>
              <a:t>законопроекти</a:t>
            </a:r>
            <a:r>
              <a:rPr lang="ru-RU" sz="2600" dirty="0" smtClean="0">
                <a:latin typeface="Times New Roman" panose="02020603050405020304" pitchFamily="18" charset="0"/>
                <a:cs typeface="Times New Roman" panose="02020603050405020304" pitchFamily="18" charset="0"/>
              </a:rPr>
              <a:t> </a:t>
            </a:r>
            <a:r>
              <a:rPr lang="ru-RU" sz="2600" dirty="0" err="1" smtClean="0">
                <a:latin typeface="Times New Roman" panose="02020603050405020304" pitchFamily="18" charset="0"/>
                <a:cs typeface="Times New Roman" panose="02020603050405020304" pitchFamily="18" charset="0"/>
              </a:rPr>
              <a:t>вносяться</a:t>
            </a:r>
            <a:r>
              <a:rPr lang="ru-RU" sz="2600" dirty="0" smtClean="0">
                <a:latin typeface="Times New Roman" panose="02020603050405020304" pitchFamily="18" charset="0"/>
                <a:cs typeface="Times New Roman" panose="02020603050405020304" pitchFamily="18" charset="0"/>
              </a:rPr>
              <a:t> до Сейму</a:t>
            </a:r>
            <a:r>
              <a:rPr lang="ru-RU" sz="2600" b="0" dirty="0" smtClean="0">
                <a:latin typeface="Times New Roman" panose="02020603050405020304" pitchFamily="18" charset="0"/>
                <a:cs typeface="Times New Roman" panose="02020603050405020304" pitchFamily="18" charset="0"/>
              </a:rPr>
              <a:t> не </a:t>
            </a:r>
            <a:r>
              <a:rPr lang="ru-RU" sz="2600" b="0" dirty="0" err="1" smtClean="0">
                <a:latin typeface="Times New Roman" panose="02020603050405020304" pitchFamily="18" charset="0"/>
                <a:cs typeface="Times New Roman" panose="02020603050405020304" pitchFamily="18" charset="0"/>
              </a:rPr>
              <a:t>від</a:t>
            </a:r>
            <a:r>
              <a:rPr lang="ru-RU" sz="2600" b="0" dirty="0" smtClean="0">
                <a:latin typeface="Times New Roman" panose="02020603050405020304" pitchFamily="18" charset="0"/>
                <a:cs typeface="Times New Roman" panose="02020603050405020304" pitchFamily="18" charset="0"/>
              </a:rPr>
              <a:t> </a:t>
            </a:r>
            <a:r>
              <a:rPr lang="ru-RU" sz="2600" b="0" dirty="0" err="1" smtClean="0">
                <a:latin typeface="Times New Roman" panose="02020603050405020304" pitchFamily="18" charset="0"/>
                <a:cs typeface="Times New Roman" panose="02020603050405020304" pitchFamily="18" charset="0"/>
              </a:rPr>
              <a:t>сенаторів</a:t>
            </a:r>
            <a:r>
              <a:rPr lang="ru-RU" sz="2600" b="0" dirty="0" smtClean="0">
                <a:latin typeface="Times New Roman" panose="02020603050405020304" pitchFamily="18" charset="0"/>
                <a:cs typeface="Times New Roman" panose="02020603050405020304" pitchFamily="18" charset="0"/>
              </a:rPr>
              <a:t> </a:t>
            </a:r>
            <a:r>
              <a:rPr lang="ru-RU" sz="2600" b="0" dirty="0" err="1" smtClean="0">
                <a:latin typeface="Times New Roman" panose="02020603050405020304" pitchFamily="18" charset="0"/>
                <a:cs typeface="Times New Roman" panose="02020603050405020304" pitchFamily="18" charset="0"/>
              </a:rPr>
              <a:t>чи</a:t>
            </a:r>
            <a:r>
              <a:rPr lang="ru-RU" sz="2600" b="0" dirty="0" smtClean="0">
                <a:latin typeface="Times New Roman" panose="02020603050405020304" pitchFamily="18" charset="0"/>
                <a:cs typeface="Times New Roman" panose="02020603050405020304" pitchFamily="18" charset="0"/>
              </a:rPr>
              <a:t> </a:t>
            </a:r>
            <a:r>
              <a:rPr lang="ru-RU" sz="2600" b="0" dirty="0" err="1" smtClean="0">
                <a:latin typeface="Times New Roman" panose="02020603050405020304" pitchFamily="18" charset="0"/>
                <a:cs typeface="Times New Roman" panose="02020603050405020304" pitchFamily="18" charset="0"/>
              </a:rPr>
              <a:t>постійної</a:t>
            </a:r>
            <a:r>
              <a:rPr lang="ru-RU" sz="2600" b="0" dirty="0" smtClean="0">
                <a:latin typeface="Times New Roman" panose="02020603050405020304" pitchFamily="18" charset="0"/>
                <a:cs typeface="Times New Roman" panose="02020603050405020304" pitchFamily="18" charset="0"/>
              </a:rPr>
              <a:t> </a:t>
            </a:r>
            <a:r>
              <a:rPr lang="ru-RU" sz="2600" b="0" dirty="0" err="1" smtClean="0">
                <a:latin typeface="Times New Roman" panose="02020603050405020304" pitchFamily="18" charset="0"/>
                <a:cs typeface="Times New Roman" panose="02020603050405020304" pitchFamily="18" charset="0"/>
              </a:rPr>
              <a:t>комісії</a:t>
            </a:r>
            <a:r>
              <a:rPr lang="ru-RU" sz="2600" b="0" dirty="0" smtClean="0">
                <a:latin typeface="Times New Roman" panose="02020603050405020304" pitchFamily="18" charset="0"/>
                <a:cs typeface="Times New Roman" panose="02020603050405020304" pitchFamily="18" charset="0"/>
              </a:rPr>
              <a:t>, а </a:t>
            </a:r>
            <a:r>
              <a:rPr lang="ru-RU" sz="2600" b="0" dirty="0" err="1" smtClean="0">
                <a:latin typeface="Times New Roman" panose="02020603050405020304" pitchFamily="18" charset="0"/>
                <a:cs typeface="Times New Roman" panose="02020603050405020304" pitchFamily="18" charset="0"/>
              </a:rPr>
              <a:t>від</a:t>
            </a:r>
            <a:r>
              <a:rPr lang="ru-RU" sz="2600" b="0" dirty="0" smtClean="0">
                <a:latin typeface="Times New Roman" panose="02020603050405020304" pitchFamily="18" charset="0"/>
                <a:cs typeface="Times New Roman" panose="02020603050405020304" pitchFamily="18" charset="0"/>
              </a:rPr>
              <a:t> </a:t>
            </a:r>
            <a:r>
              <a:rPr lang="ru-RU" sz="2600" b="0" dirty="0" err="1" smtClean="0">
                <a:latin typeface="Times New Roman" panose="02020603050405020304" pitchFamily="18" charset="0"/>
                <a:cs typeface="Times New Roman" panose="02020603050405020304" pitchFamily="18" charset="0"/>
              </a:rPr>
              <a:t>усього</a:t>
            </a:r>
            <a:r>
              <a:rPr lang="ru-RU" sz="2600" b="0" dirty="0" smtClean="0">
                <a:latin typeface="Times New Roman" panose="02020603050405020304" pitchFamily="18" charset="0"/>
                <a:cs typeface="Times New Roman" panose="02020603050405020304" pitchFamily="18" charset="0"/>
              </a:rPr>
              <a:t> </a:t>
            </a:r>
            <a:r>
              <a:rPr lang="ru-RU" sz="2600" dirty="0" smtClean="0">
                <a:latin typeface="Times New Roman" panose="02020603050405020304" pitchFamily="18" charset="0"/>
                <a:cs typeface="Times New Roman" panose="02020603050405020304" pitchFamily="18" charset="0"/>
              </a:rPr>
              <a:t>Сенату</a:t>
            </a:r>
            <a:r>
              <a:rPr lang="ru-RU" sz="2600" b="0" dirty="0" smtClean="0">
                <a:latin typeface="Times New Roman" panose="02020603050405020304" pitchFamily="18" charset="0"/>
                <a:cs typeface="Times New Roman" panose="02020603050405020304" pitchFamily="18" charset="0"/>
              </a:rPr>
              <a:t>.</a:t>
            </a:r>
            <a:endParaRPr lang="ru-RU" sz="2600" b="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29493108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тексту 2"/>
          <p:cNvSpPr>
            <a:spLocks noGrp="1"/>
          </p:cNvSpPr>
          <p:nvPr>
            <p:ph type="body" sz="quarter" idx="10"/>
          </p:nvPr>
        </p:nvSpPr>
        <p:spPr>
          <a:xfrm>
            <a:off x="551075" y="417935"/>
            <a:ext cx="11110589" cy="4459429"/>
          </a:xfrm>
        </p:spPr>
        <p:txBody>
          <a:bodyPr/>
          <a:lstStyle/>
          <a:p>
            <a:pPr marL="0" indent="0" algn="just">
              <a:lnSpc>
                <a:spcPct val="100000"/>
              </a:lnSpc>
              <a:spcBef>
                <a:spcPts val="0"/>
              </a:spcBef>
              <a:buNone/>
            </a:pPr>
            <a:r>
              <a:rPr lang="ru-RU" sz="2400" dirty="0" err="1">
                <a:latin typeface="Times New Roman" panose="02020603050405020304" pitchFamily="18" charset="0"/>
                <a:cs typeface="Times New Roman" panose="02020603050405020304" pitchFamily="18" charset="0"/>
              </a:rPr>
              <a:t>Проекти</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законів</a:t>
            </a:r>
            <a:r>
              <a:rPr lang="ru-RU" sz="2400" dirty="0">
                <a:latin typeface="Times New Roman" panose="02020603050405020304" pitchFamily="18" charset="0"/>
                <a:cs typeface="Times New Roman" panose="02020603050405020304" pitchFamily="18" charset="0"/>
              </a:rPr>
              <a:t> і постанов </a:t>
            </a:r>
            <a:r>
              <a:rPr lang="ru-RU" sz="2400" b="0" dirty="0">
                <a:latin typeface="Times New Roman" panose="02020603050405020304" pitchFamily="18" charset="0"/>
                <a:cs typeface="Times New Roman" panose="02020603050405020304" pitchFamily="18" charset="0"/>
              </a:rPr>
              <a:t>на адресу Маршала Сейму </a:t>
            </a:r>
            <a:r>
              <a:rPr lang="ru-RU" sz="2400" b="0" dirty="0" err="1">
                <a:latin typeface="Times New Roman" panose="02020603050405020304" pitchFamily="18" charset="0"/>
                <a:cs typeface="Times New Roman" panose="02020603050405020304" pitchFamily="18" charset="0"/>
              </a:rPr>
              <a:t>вносяться</a:t>
            </a:r>
            <a:r>
              <a:rPr lang="ru-RU" sz="2400" b="0" dirty="0">
                <a:latin typeface="Times New Roman" panose="02020603050405020304" pitchFamily="18" charset="0"/>
                <a:cs typeface="Times New Roman" panose="02020603050405020304" pitchFamily="18" charset="0"/>
              </a:rPr>
              <a:t> у </a:t>
            </a:r>
            <a:r>
              <a:rPr lang="ru-RU" sz="2400" dirty="0" err="1">
                <a:latin typeface="Times New Roman" panose="02020603050405020304" pitchFamily="18" charset="0"/>
                <a:cs typeface="Times New Roman" panose="02020603050405020304" pitchFamily="18" charset="0"/>
              </a:rPr>
              <a:t>письмовому</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вигляді</a:t>
            </a:r>
            <a:r>
              <a:rPr lang="ru-RU" sz="2400" dirty="0">
                <a:latin typeface="Times New Roman" panose="02020603050405020304" pitchFamily="18" charset="0"/>
                <a:cs typeface="Times New Roman" panose="02020603050405020304" pitchFamily="18" charset="0"/>
              </a:rPr>
              <a:t> </a:t>
            </a:r>
            <a:r>
              <a:rPr lang="ru-RU" sz="2400" b="0" dirty="0">
                <a:latin typeface="Times New Roman" panose="02020603050405020304" pitchFamily="18" charset="0"/>
                <a:cs typeface="Times New Roman" panose="02020603050405020304" pitchFamily="18" charset="0"/>
              </a:rPr>
              <a:t>й </a:t>
            </a:r>
            <a:r>
              <a:rPr lang="ru-RU" sz="2400" b="0" dirty="0" err="1">
                <a:latin typeface="Times New Roman" panose="02020603050405020304" pitchFamily="18" charset="0"/>
                <a:cs typeface="Times New Roman" panose="02020603050405020304" pitchFamily="18" charset="0"/>
              </a:rPr>
              <a:t>повинні</a:t>
            </a:r>
            <a:r>
              <a:rPr lang="ru-RU" sz="2400" b="0" dirty="0">
                <a:latin typeface="Times New Roman" panose="02020603050405020304" pitchFamily="18" charset="0"/>
                <a:cs typeface="Times New Roman" panose="02020603050405020304" pitchFamily="18" charset="0"/>
              </a:rPr>
              <a:t> бути </a:t>
            </a:r>
            <a:r>
              <a:rPr lang="ru-RU" sz="2400" dirty="0" err="1">
                <a:latin typeface="Times New Roman" panose="02020603050405020304" pitchFamily="18" charset="0"/>
                <a:cs typeface="Times New Roman" panose="02020603050405020304" pitchFamily="18" charset="0"/>
              </a:rPr>
              <a:t>обґрунтовані</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Необхідно</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розкрити</a:t>
            </a:r>
            <a:r>
              <a:rPr lang="ru-RU" sz="2400" b="0" dirty="0">
                <a:latin typeface="Times New Roman" panose="02020603050405020304" pitchFamily="18" charset="0"/>
                <a:cs typeface="Times New Roman" panose="02020603050405020304" pitchFamily="18" charset="0"/>
              </a:rPr>
              <a:t> мету </a:t>
            </a:r>
            <a:r>
              <a:rPr lang="ru-RU" sz="2400" b="0" dirty="0" err="1">
                <a:latin typeface="Times New Roman" panose="02020603050405020304" pitchFamily="18" charset="0"/>
                <a:cs typeface="Times New Roman" panose="02020603050405020304" pitchFamily="18" charset="0"/>
              </a:rPr>
              <a:t>їх</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прийняття</a:t>
            </a:r>
            <a:r>
              <a:rPr lang="ru-RU" sz="2400" b="0" dirty="0">
                <a:latin typeface="Times New Roman" panose="02020603050405020304" pitchFamily="18" charset="0"/>
                <a:cs typeface="Times New Roman" panose="02020603050405020304" pitchFamily="18" charset="0"/>
              </a:rPr>
              <a:t>, становище </a:t>
            </a:r>
            <a:r>
              <a:rPr lang="ru-RU" sz="2400" b="0" dirty="0" err="1">
                <a:latin typeface="Times New Roman" panose="02020603050405020304" pitchFamily="18" charset="0"/>
                <a:cs typeface="Times New Roman" panose="02020603050405020304" pitchFamily="18" charset="0"/>
              </a:rPr>
              <a:t>нормотворчого</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врегулювання</a:t>
            </a:r>
            <a:r>
              <a:rPr lang="ru-RU" sz="2400" b="0" dirty="0">
                <a:latin typeface="Times New Roman" panose="02020603050405020304" pitchFamily="18" charset="0"/>
                <a:cs typeface="Times New Roman" panose="02020603050405020304" pitchFamily="18" charset="0"/>
              </a:rPr>
              <a:t> в </a:t>
            </a:r>
            <a:r>
              <a:rPr lang="ru-RU" sz="2400" b="0" dirty="0" err="1">
                <a:latin typeface="Times New Roman" panose="02020603050405020304" pitchFamily="18" charset="0"/>
                <a:cs typeface="Times New Roman" panose="02020603050405020304" pitchFamily="18" charset="0"/>
              </a:rPr>
              <a:t>цій</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галузі</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звернути</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увагу</a:t>
            </a:r>
            <a:r>
              <a:rPr lang="ru-RU" sz="2400" b="0" dirty="0">
                <a:latin typeface="Times New Roman" panose="02020603050405020304" pitchFamily="18" charset="0"/>
                <a:cs typeface="Times New Roman" panose="02020603050405020304" pitchFamily="18" charset="0"/>
              </a:rPr>
              <a:t> на те, як </a:t>
            </a:r>
            <a:r>
              <a:rPr lang="ru-RU" sz="2400" b="0" dirty="0" err="1">
                <a:latin typeface="Times New Roman" panose="02020603050405020304" pitchFamily="18" charset="0"/>
                <a:cs typeface="Times New Roman" panose="02020603050405020304" pitchFamily="18" charset="0"/>
              </a:rPr>
              <a:t>було</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врегульовано</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це</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питання</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попередніми</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правовими</a:t>
            </a:r>
            <a:r>
              <a:rPr lang="ru-RU" sz="2400" b="0" dirty="0">
                <a:latin typeface="Times New Roman" panose="02020603050405020304" pitchFamily="18" charset="0"/>
                <a:cs typeface="Times New Roman" panose="02020603050405020304" pitchFamily="18" charset="0"/>
              </a:rPr>
              <a:t> нормами і як </a:t>
            </a:r>
            <a:r>
              <a:rPr lang="ru-RU" sz="2400" b="0" dirty="0" err="1">
                <a:latin typeface="Times New Roman" panose="02020603050405020304" pitchFamily="18" charset="0"/>
                <a:cs typeface="Times New Roman" panose="02020603050405020304" pitchFamily="18" charset="0"/>
              </a:rPr>
              <a:t>передбачається</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їх</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врегулювати</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які</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можуть</a:t>
            </a:r>
            <a:r>
              <a:rPr lang="ru-RU" sz="2400" b="0" dirty="0">
                <a:latin typeface="Times New Roman" panose="02020603050405020304" pitchFamily="18" charset="0"/>
                <a:cs typeface="Times New Roman" panose="02020603050405020304" pitchFamily="18" charset="0"/>
              </a:rPr>
              <a:t> бути </a:t>
            </a:r>
            <a:r>
              <a:rPr lang="ru-RU" sz="2400" b="0" dirty="0" err="1">
                <a:latin typeface="Times New Roman" panose="02020603050405020304" pitchFamily="18" charset="0"/>
                <a:cs typeface="Times New Roman" panose="02020603050405020304" pitchFamily="18" charset="0"/>
              </a:rPr>
              <a:t>суспільні</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економічні</a:t>
            </a:r>
            <a:r>
              <a:rPr lang="ru-RU" sz="2400" b="0" dirty="0">
                <a:latin typeface="Times New Roman" panose="02020603050405020304" pitchFamily="18" charset="0"/>
                <a:cs typeface="Times New Roman" panose="02020603050405020304" pitchFamily="18" charset="0"/>
              </a:rPr>
              <a:t> та </a:t>
            </a:r>
            <a:r>
              <a:rPr lang="ru-RU" sz="2400" b="0" dirty="0" err="1">
                <a:latin typeface="Times New Roman" panose="02020603050405020304" pitchFamily="18" charset="0"/>
                <a:cs typeface="Times New Roman" panose="02020603050405020304" pitchFamily="18" charset="0"/>
              </a:rPr>
              <a:t>фінансові</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наслідки</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джерела</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фінансування</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підсумки</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консультацій</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політичних</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дискусій</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тощо</a:t>
            </a:r>
            <a:r>
              <a:rPr lang="ru-RU" sz="2400" b="0" dirty="0" smtClean="0">
                <a:latin typeface="Times New Roman" panose="02020603050405020304" pitchFamily="18" charset="0"/>
                <a:cs typeface="Times New Roman" panose="02020603050405020304" pitchFamily="18" charset="0"/>
              </a:rPr>
              <a:t>.</a:t>
            </a:r>
          </a:p>
          <a:p>
            <a:pPr marL="0" indent="0" algn="just">
              <a:lnSpc>
                <a:spcPct val="100000"/>
              </a:lnSpc>
              <a:spcBef>
                <a:spcPts val="0"/>
              </a:spcBef>
              <a:buNone/>
            </a:pPr>
            <a:r>
              <a:rPr lang="ru-RU" sz="2400" b="0" dirty="0">
                <a:latin typeface="Times New Roman" panose="02020603050405020304" pitchFamily="18" charset="0"/>
                <a:cs typeface="Times New Roman" panose="02020603050405020304" pitchFamily="18" charset="0"/>
              </a:rPr>
              <a:t> </a:t>
            </a:r>
            <a:r>
              <a:rPr lang="ru-RU" sz="2400" i="1" dirty="0" err="1">
                <a:latin typeface="Times New Roman" panose="02020603050405020304" pitchFamily="18" charset="0"/>
                <a:cs typeface="Times New Roman" panose="02020603050405020304" pitchFamily="18" charset="0"/>
              </a:rPr>
              <a:t>Розгляд</a:t>
            </a:r>
            <a:r>
              <a:rPr lang="ru-RU" sz="2400" i="1" dirty="0">
                <a:latin typeface="Times New Roman" panose="02020603050405020304" pitchFamily="18" charset="0"/>
                <a:cs typeface="Times New Roman" panose="02020603050405020304" pitchFamily="18" charset="0"/>
              </a:rPr>
              <a:t> </a:t>
            </a:r>
            <a:r>
              <a:rPr lang="ru-RU" sz="2400" i="1" dirty="0" err="1">
                <a:latin typeface="Times New Roman" panose="02020603050405020304" pitchFamily="18" charset="0"/>
                <a:cs typeface="Times New Roman" panose="02020603050405020304" pitchFamily="18" charset="0"/>
              </a:rPr>
              <a:t>проектів</a:t>
            </a:r>
            <a:r>
              <a:rPr lang="ru-RU" sz="2400" i="1" dirty="0">
                <a:latin typeface="Times New Roman" panose="02020603050405020304" pitchFamily="18" charset="0"/>
                <a:cs typeface="Times New Roman" panose="02020603050405020304" pitchFamily="18" charset="0"/>
              </a:rPr>
              <a:t> </a:t>
            </a:r>
            <a:r>
              <a:rPr lang="ru-RU" sz="2400" i="1" dirty="0" err="1">
                <a:latin typeface="Times New Roman" panose="02020603050405020304" pitchFamily="18" charset="0"/>
                <a:cs typeface="Times New Roman" panose="02020603050405020304" pitchFamily="18" charset="0"/>
              </a:rPr>
              <a:t>законів</a:t>
            </a:r>
            <a:r>
              <a:rPr lang="ru-RU" sz="2400" i="1" dirty="0">
                <a:latin typeface="Times New Roman" panose="02020603050405020304" pitchFamily="18" charset="0"/>
                <a:cs typeface="Times New Roman" panose="02020603050405020304" pitchFamily="18" charset="0"/>
              </a:rPr>
              <a:t> </a:t>
            </a:r>
            <a:r>
              <a:rPr lang="ru-RU" sz="2400" i="1" dirty="0" err="1">
                <a:latin typeface="Times New Roman" panose="02020603050405020304" pitchFamily="18" charset="0"/>
                <a:cs typeface="Times New Roman" panose="02020603050405020304" pitchFamily="18" charset="0"/>
              </a:rPr>
              <a:t>відбувається</a:t>
            </a:r>
            <a:r>
              <a:rPr lang="ru-RU" sz="2400" i="1" dirty="0">
                <a:latin typeface="Times New Roman" panose="02020603050405020304" pitchFamily="18" charset="0"/>
                <a:cs typeface="Times New Roman" panose="02020603050405020304" pitchFamily="18" charset="0"/>
              </a:rPr>
              <a:t> шляхом </a:t>
            </a:r>
            <a:r>
              <a:rPr lang="ru-RU" sz="2400" i="1" dirty="0" err="1">
                <a:latin typeface="Times New Roman" panose="02020603050405020304" pitchFamily="18" charset="0"/>
                <a:cs typeface="Times New Roman" panose="02020603050405020304" pitchFamily="18" charset="0"/>
              </a:rPr>
              <a:t>трьох</a:t>
            </a:r>
            <a:r>
              <a:rPr lang="ru-RU" sz="2400" i="1" dirty="0">
                <a:latin typeface="Times New Roman" panose="02020603050405020304" pitchFamily="18" charset="0"/>
                <a:cs typeface="Times New Roman" panose="02020603050405020304" pitchFamily="18" charset="0"/>
              </a:rPr>
              <a:t> </a:t>
            </a:r>
            <a:r>
              <a:rPr lang="ru-RU" sz="2400" i="1" dirty="0" err="1">
                <a:latin typeface="Times New Roman" panose="02020603050405020304" pitchFamily="18" charset="0"/>
                <a:cs typeface="Times New Roman" panose="02020603050405020304" pitchFamily="18" charset="0"/>
              </a:rPr>
              <a:t>читань</a:t>
            </a:r>
            <a:r>
              <a:rPr lang="ru-RU" sz="2400" b="0" dirty="0">
                <a:latin typeface="Times New Roman" panose="02020603050405020304" pitchFamily="18" charset="0"/>
                <a:cs typeface="Times New Roman" panose="02020603050405020304" pitchFamily="18" charset="0"/>
              </a:rPr>
              <a:t>, а </a:t>
            </a:r>
            <a:r>
              <a:rPr lang="ru-RU" sz="2400" i="1" dirty="0">
                <a:latin typeface="Times New Roman" panose="02020603050405020304" pitchFamily="18" charset="0"/>
                <a:cs typeface="Times New Roman" panose="02020603050405020304" pitchFamily="18" charset="0"/>
              </a:rPr>
              <a:t>постанов - </a:t>
            </a:r>
            <a:r>
              <a:rPr lang="ru-RU" sz="2400" i="1" dirty="0" err="1">
                <a:latin typeface="Times New Roman" panose="02020603050405020304" pitchFamily="18" charset="0"/>
                <a:cs typeface="Times New Roman" panose="02020603050405020304" pitchFamily="18" charset="0"/>
              </a:rPr>
              <a:t>двох</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Такий</a:t>
            </a:r>
            <a:r>
              <a:rPr lang="ru-RU" sz="2400" b="0" dirty="0">
                <a:latin typeface="Times New Roman" panose="02020603050405020304" pitchFamily="18" charset="0"/>
                <a:cs typeface="Times New Roman" panose="02020603050405020304" pitchFamily="18" charset="0"/>
              </a:rPr>
              <a:t> порядок </a:t>
            </a:r>
            <a:r>
              <a:rPr lang="ru-RU" sz="2400" b="0" dirty="0" err="1">
                <a:latin typeface="Times New Roman" panose="02020603050405020304" pitchFamily="18" charset="0"/>
                <a:cs typeface="Times New Roman" panose="02020603050405020304" pitchFamily="18" charset="0"/>
              </a:rPr>
              <a:t>розгляду</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дає</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змогу</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докладніше</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обговорити</a:t>
            </a:r>
            <a:r>
              <a:rPr lang="ru-RU" sz="2400" b="0" dirty="0">
                <a:latin typeface="Times New Roman" panose="02020603050405020304" pitchFamily="18" charset="0"/>
                <a:cs typeface="Times New Roman" panose="02020603050405020304" pitchFamily="18" charset="0"/>
              </a:rPr>
              <a:t> законопроект </a:t>
            </a:r>
            <a:r>
              <a:rPr lang="ru-RU" sz="2400" b="0" dirty="0" err="1">
                <a:latin typeface="Times New Roman" panose="02020603050405020304" pitchFamily="18" charset="0"/>
                <a:cs typeface="Times New Roman" panose="02020603050405020304" pitchFamily="18" charset="0"/>
              </a:rPr>
              <a:t>чи</a:t>
            </a:r>
            <a:r>
              <a:rPr lang="ru-RU" sz="2400" b="0" dirty="0">
                <a:latin typeface="Times New Roman" panose="02020603050405020304" pitchFamily="18" charset="0"/>
                <a:cs typeface="Times New Roman" panose="02020603050405020304" pitchFamily="18" charset="0"/>
              </a:rPr>
              <a:t> постанову та </a:t>
            </a:r>
            <a:r>
              <a:rPr lang="ru-RU" sz="2400" b="0" dirty="0" err="1">
                <a:latin typeface="Times New Roman" panose="02020603050405020304" pitchFamily="18" charset="0"/>
                <a:cs typeface="Times New Roman" panose="02020603050405020304" pitchFamily="18" charset="0"/>
              </a:rPr>
              <a:t>удосконалити</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їх</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Вперше</a:t>
            </a:r>
            <a:r>
              <a:rPr lang="ru-RU" sz="2400" b="0" dirty="0">
                <a:latin typeface="Times New Roman" panose="02020603050405020304" pitchFamily="18" charset="0"/>
                <a:cs typeface="Times New Roman" panose="02020603050405020304" pitchFamily="18" charset="0"/>
              </a:rPr>
              <a:t> законопроект </a:t>
            </a:r>
            <a:r>
              <a:rPr lang="ru-RU" sz="2400" b="0" dirty="0" err="1">
                <a:latin typeface="Times New Roman" panose="02020603050405020304" pitchFamily="18" charset="0"/>
                <a:cs typeface="Times New Roman" panose="02020603050405020304" pitchFamily="18" charset="0"/>
              </a:rPr>
              <a:t>заслуховується</a:t>
            </a:r>
            <a:r>
              <a:rPr lang="ru-RU" sz="2400" b="0" dirty="0">
                <a:latin typeface="Times New Roman" panose="02020603050405020304" pitchFamily="18" charset="0"/>
                <a:cs typeface="Times New Roman" panose="02020603050405020304" pitchFamily="18" charset="0"/>
              </a:rPr>
              <a:t> на </a:t>
            </a:r>
            <a:r>
              <a:rPr lang="ru-RU" sz="2400" b="0" dirty="0" err="1">
                <a:latin typeface="Times New Roman" panose="02020603050405020304" pitchFamily="18" charset="0"/>
                <a:cs typeface="Times New Roman" panose="02020603050405020304" pitchFamily="18" charset="0"/>
              </a:rPr>
              <a:t>засіданні</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комісії</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окрім</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законопроектів</a:t>
            </a:r>
            <a:r>
              <a:rPr lang="ru-RU" sz="2400" b="0" dirty="0">
                <a:latin typeface="Times New Roman" panose="02020603050405020304" pitchFamily="18" charset="0"/>
                <a:cs typeface="Times New Roman" panose="02020603050405020304" pitchFamily="18" charset="0"/>
              </a:rPr>
              <a:t> про </a:t>
            </a:r>
            <a:r>
              <a:rPr lang="ru-RU" sz="2400" b="0" dirty="0" err="1">
                <a:latin typeface="Times New Roman" panose="02020603050405020304" pitchFamily="18" charset="0"/>
                <a:cs typeface="Times New Roman" panose="02020603050405020304" pitchFamily="18" charset="0"/>
              </a:rPr>
              <a:t>зміни</a:t>
            </a:r>
            <a:r>
              <a:rPr lang="ru-RU" sz="2400" b="0" dirty="0">
                <a:latin typeface="Times New Roman" panose="02020603050405020304" pitchFamily="18" charset="0"/>
                <a:cs typeface="Times New Roman" panose="02020603050405020304" pitchFamily="18" charset="0"/>
              </a:rPr>
              <a:t> в </a:t>
            </a:r>
            <a:r>
              <a:rPr lang="ru-RU" sz="2400" b="0" dirty="0" err="1">
                <a:latin typeface="Times New Roman" panose="02020603050405020304" pitchFamily="18" charset="0"/>
                <a:cs typeface="Times New Roman" panose="02020603050405020304" pitchFamily="18" charset="0"/>
              </a:rPr>
              <a:t>Конституції</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проектів</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конституційних</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законів</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які</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регулюють</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основні</a:t>
            </a:r>
            <a:r>
              <a:rPr lang="ru-RU" sz="2400" b="0" dirty="0">
                <a:latin typeface="Times New Roman" panose="02020603050405020304" pitchFamily="18" charset="0"/>
                <a:cs typeface="Times New Roman" panose="02020603050405020304" pitchFamily="18" charset="0"/>
              </a:rPr>
              <a:t> права та </a:t>
            </a:r>
            <a:r>
              <a:rPr lang="ru-RU" sz="2400" b="0" dirty="0" err="1">
                <a:latin typeface="Times New Roman" panose="02020603050405020304" pitchFamily="18" charset="0"/>
                <a:cs typeface="Times New Roman" panose="02020603050405020304" pitchFamily="18" charset="0"/>
              </a:rPr>
              <a:t>свободи</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громадян</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виборче</a:t>
            </a:r>
            <a:r>
              <a:rPr lang="ru-RU" sz="2400" b="0" dirty="0">
                <a:latin typeface="Times New Roman" panose="02020603050405020304" pitchFamily="18" charset="0"/>
                <a:cs typeface="Times New Roman" panose="02020603050405020304" pitchFamily="18" charset="0"/>
              </a:rPr>
              <a:t> право з </a:t>
            </a:r>
            <a:r>
              <a:rPr lang="ru-RU" sz="2400" b="0" dirty="0" err="1">
                <a:latin typeface="Times New Roman" panose="02020603050405020304" pitchFamily="18" charset="0"/>
                <a:cs typeface="Times New Roman" panose="02020603050405020304" pitchFamily="18" charset="0"/>
              </a:rPr>
              <a:t>обрання</a:t>
            </a:r>
            <a:r>
              <a:rPr lang="ru-RU" sz="2400" b="0" dirty="0">
                <a:latin typeface="Times New Roman" panose="02020603050405020304" pitchFamily="18" charset="0"/>
                <a:cs typeface="Times New Roman" panose="02020603050405020304" pitchFamily="18" charset="0"/>
              </a:rPr>
              <a:t> Сейму та Сенату, Президента, право </a:t>
            </a:r>
            <a:r>
              <a:rPr lang="ru-RU" sz="2400" b="0" dirty="0" err="1">
                <a:latin typeface="Times New Roman" panose="02020603050405020304" pitchFamily="18" charset="0"/>
                <a:cs typeface="Times New Roman" panose="02020603050405020304" pitchFamily="18" charset="0"/>
              </a:rPr>
              <a:t>власності</a:t>
            </a:r>
            <a:r>
              <a:rPr lang="ru-RU" sz="2400" b="0" dirty="0">
                <a:latin typeface="Times New Roman" panose="02020603050405020304" pitchFamily="18" charset="0"/>
                <a:cs typeface="Times New Roman" panose="02020603050405020304" pitchFamily="18" charset="0"/>
              </a:rPr>
              <a:t> та </a:t>
            </a:r>
            <a:r>
              <a:rPr lang="ru-RU" sz="2400" b="0" dirty="0" err="1">
                <a:latin typeface="Times New Roman" panose="02020603050405020304" pitchFamily="18" charset="0"/>
                <a:cs typeface="Times New Roman" panose="02020603050405020304" pitchFamily="18" charset="0"/>
              </a:rPr>
              <a:t>інших</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важливих</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законопроектів</a:t>
            </a:r>
            <a:r>
              <a:rPr lang="ru-RU" sz="2400" b="0" dirty="0">
                <a:latin typeface="Times New Roman" panose="02020603050405020304" pitchFamily="18" charset="0"/>
                <a:cs typeface="Times New Roman" panose="02020603050405020304" pitchFamily="18" charset="0"/>
              </a:rPr>
              <a:t> - вони </a:t>
            </a:r>
            <a:r>
              <a:rPr lang="ru-RU" sz="2400" b="0" dirty="0" err="1">
                <a:latin typeface="Times New Roman" panose="02020603050405020304" pitchFamily="18" charset="0"/>
                <a:cs typeface="Times New Roman" panose="02020603050405020304" pitchFamily="18" charset="0"/>
              </a:rPr>
              <a:t>розглядаються</a:t>
            </a:r>
            <a:r>
              <a:rPr lang="ru-RU" sz="2400" b="0" dirty="0">
                <a:latin typeface="Times New Roman" panose="02020603050405020304" pitchFamily="18" charset="0"/>
                <a:cs typeface="Times New Roman" panose="02020603050405020304" pitchFamily="18" charset="0"/>
              </a:rPr>
              <a:t> на </a:t>
            </a:r>
            <a:r>
              <a:rPr lang="ru-RU" sz="2400" b="0" dirty="0" err="1">
                <a:latin typeface="Times New Roman" panose="02020603050405020304" pitchFamily="18" charset="0"/>
                <a:cs typeface="Times New Roman" panose="02020603050405020304" pitchFamily="18" charset="0"/>
              </a:rPr>
              <a:t>засіданні</a:t>
            </a:r>
            <a:r>
              <a:rPr lang="ru-RU" sz="2400" b="0" dirty="0">
                <a:latin typeface="Times New Roman" panose="02020603050405020304" pitchFamily="18" charset="0"/>
                <a:cs typeface="Times New Roman" panose="02020603050405020304" pitchFamily="18" charset="0"/>
              </a:rPr>
              <a:t> Сейму.</a:t>
            </a:r>
          </a:p>
          <a:p>
            <a:pPr marL="0" indent="0" algn="just">
              <a:lnSpc>
                <a:spcPct val="100000"/>
              </a:lnSpc>
              <a:spcBef>
                <a:spcPts val="0"/>
              </a:spcBef>
              <a:buNone/>
            </a:pPr>
            <a:endParaRPr lang="ru-RU" sz="2400" b="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56991167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тексту 2"/>
          <p:cNvSpPr>
            <a:spLocks noGrp="1"/>
          </p:cNvSpPr>
          <p:nvPr>
            <p:ph type="body" sz="quarter" idx="10"/>
          </p:nvPr>
        </p:nvSpPr>
        <p:spPr>
          <a:xfrm>
            <a:off x="536085" y="552847"/>
            <a:ext cx="11110589" cy="4459429"/>
          </a:xfrm>
        </p:spPr>
        <p:txBody>
          <a:bodyPr/>
          <a:lstStyle/>
          <a:p>
            <a:pPr marL="0" indent="0" algn="just">
              <a:lnSpc>
                <a:spcPct val="100000"/>
              </a:lnSpc>
              <a:spcBef>
                <a:spcPts val="0"/>
              </a:spcBef>
              <a:buNone/>
            </a:pPr>
            <a:r>
              <a:rPr lang="ru-RU" sz="2400" dirty="0">
                <a:latin typeface="Times New Roman" panose="02020603050405020304" pitchFamily="18" charset="0"/>
                <a:cs typeface="Times New Roman" panose="02020603050405020304" pitchFamily="18" charset="0"/>
              </a:rPr>
              <a:t>Перше </a:t>
            </a:r>
            <a:r>
              <a:rPr lang="ru-RU" sz="2400" dirty="0" err="1">
                <a:latin typeface="Times New Roman" panose="02020603050405020304" pitchFamily="18" charset="0"/>
                <a:cs typeface="Times New Roman" panose="02020603050405020304" pitchFamily="18" charset="0"/>
              </a:rPr>
              <a:t>читання</a:t>
            </a:r>
            <a:r>
              <a:rPr lang="ru-RU" sz="2400" dirty="0">
                <a:latin typeface="Times New Roman" panose="02020603050405020304" pitchFamily="18" charset="0"/>
                <a:cs typeface="Times New Roman" panose="02020603050405020304" pitchFamily="18" charset="0"/>
              </a:rPr>
              <a:t> законопроекту (постанови) </a:t>
            </a:r>
            <a:r>
              <a:rPr lang="ru-RU" sz="2400" b="0" dirty="0" err="1">
                <a:latin typeface="Times New Roman" panose="02020603050405020304" pitchFamily="18" charset="0"/>
                <a:cs typeface="Times New Roman" panose="02020603050405020304" pitchFamily="18" charset="0"/>
              </a:rPr>
              <a:t>відбувається</a:t>
            </a:r>
            <a:r>
              <a:rPr lang="ru-RU" sz="2400" b="0" dirty="0">
                <a:latin typeface="Times New Roman" panose="02020603050405020304" pitchFamily="18" charset="0"/>
                <a:cs typeface="Times New Roman" panose="02020603050405020304" pitchFamily="18" charset="0"/>
              </a:rPr>
              <a:t> на </a:t>
            </a:r>
            <a:r>
              <a:rPr lang="ru-RU" sz="2400" b="0" dirty="0" err="1">
                <a:latin typeface="Times New Roman" panose="02020603050405020304" pitchFamily="18" charset="0"/>
                <a:cs typeface="Times New Roman" panose="02020603050405020304" pitchFamily="18" charset="0"/>
              </a:rPr>
              <a:t>сьомий</a:t>
            </a:r>
            <a:r>
              <a:rPr lang="ru-RU" sz="2400" b="0" dirty="0">
                <a:latin typeface="Times New Roman" panose="02020603050405020304" pitchFamily="18" charset="0"/>
                <a:cs typeface="Times New Roman" panose="02020603050405020304" pitchFamily="18" charset="0"/>
              </a:rPr>
              <a:t> день </a:t>
            </a:r>
            <a:r>
              <a:rPr lang="ru-RU" sz="2400" b="0" dirty="0" err="1">
                <a:latin typeface="Times New Roman" panose="02020603050405020304" pitchFamily="18" charset="0"/>
                <a:cs typeface="Times New Roman" panose="02020603050405020304" pitchFamily="18" charset="0"/>
              </a:rPr>
              <a:t>після</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одержання</a:t>
            </a:r>
            <a:r>
              <a:rPr lang="ru-RU" sz="2400" b="0" dirty="0">
                <a:latin typeface="Times New Roman" panose="02020603050405020304" pitchFamily="18" charset="0"/>
                <a:cs typeface="Times New Roman" panose="02020603050405020304" pitchFamily="18" charset="0"/>
              </a:rPr>
              <a:t> депутатами </a:t>
            </a:r>
            <a:r>
              <a:rPr lang="ru-RU" sz="2400" b="0" dirty="0" err="1">
                <a:latin typeface="Times New Roman" panose="02020603050405020304" pitchFamily="18" charset="0"/>
                <a:cs typeface="Times New Roman" panose="02020603050405020304" pitchFamily="18" charset="0"/>
              </a:rPr>
              <a:t>друкованого</a:t>
            </a:r>
            <a:r>
              <a:rPr lang="ru-RU" sz="2400" b="0" dirty="0">
                <a:latin typeface="Times New Roman" panose="02020603050405020304" pitchFamily="18" charset="0"/>
                <a:cs typeface="Times New Roman" panose="02020603050405020304" pitchFamily="18" charset="0"/>
              </a:rPr>
              <a:t> тексту, </a:t>
            </a:r>
            <a:r>
              <a:rPr lang="ru-RU" sz="2400" b="0" dirty="0" err="1">
                <a:latin typeface="Times New Roman" panose="02020603050405020304" pitchFamily="18" charset="0"/>
                <a:cs typeface="Times New Roman" panose="02020603050405020304" pitchFamily="18" charset="0"/>
              </a:rPr>
              <a:t>якщо</a:t>
            </a:r>
            <a:r>
              <a:rPr lang="ru-RU" sz="2400" b="0" dirty="0">
                <a:latin typeface="Times New Roman" panose="02020603050405020304" pitchFamily="18" charset="0"/>
                <a:cs typeface="Times New Roman" panose="02020603050405020304" pitchFamily="18" charset="0"/>
              </a:rPr>
              <a:t> Сейм не </a:t>
            </a:r>
            <a:r>
              <a:rPr lang="ru-RU" sz="2400" b="0" dirty="0" err="1">
                <a:latin typeface="Times New Roman" panose="02020603050405020304" pitchFamily="18" charset="0"/>
                <a:cs typeface="Times New Roman" panose="02020603050405020304" pitchFamily="18" charset="0"/>
              </a:rPr>
              <a:t>прийме</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іншого</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рішення</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Читання</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включає</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обгрунтування</a:t>
            </a:r>
            <a:r>
              <a:rPr lang="ru-RU" sz="2400" b="0" dirty="0">
                <a:latin typeface="Times New Roman" panose="02020603050405020304" pitchFamily="18" charset="0"/>
                <a:cs typeface="Times New Roman" panose="02020603050405020304" pitchFamily="18" charset="0"/>
              </a:rPr>
              <a:t> проекту </a:t>
            </a:r>
            <a:r>
              <a:rPr lang="ru-RU" sz="2400" b="0" dirty="0" err="1">
                <a:latin typeface="Times New Roman" panose="02020603050405020304" pitchFamily="18" charset="0"/>
                <a:cs typeface="Times New Roman" panose="02020603050405020304" pitchFamily="18" charset="0"/>
              </a:rPr>
              <a:t>ініціатором</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внесення</a:t>
            </a:r>
            <a:r>
              <a:rPr lang="ru-RU" sz="2400" b="0" dirty="0">
                <a:latin typeface="Times New Roman" panose="02020603050405020304" pitchFamily="18" charset="0"/>
                <a:cs typeface="Times New Roman" panose="02020603050405020304" pitchFamily="18" charset="0"/>
              </a:rPr>
              <a:t> законопроекту, </a:t>
            </a:r>
            <a:r>
              <a:rPr lang="ru-RU" sz="2400" b="0" dirty="0" err="1">
                <a:latin typeface="Times New Roman" panose="02020603050405020304" pitchFamily="18" charset="0"/>
                <a:cs typeface="Times New Roman" panose="02020603050405020304" pitchFamily="18" charset="0"/>
              </a:rPr>
              <a:t>запитання</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депутатів</a:t>
            </a:r>
            <a:r>
              <a:rPr lang="ru-RU" sz="2400" b="0" dirty="0">
                <a:latin typeface="Times New Roman" panose="02020603050405020304" pitchFamily="18" charset="0"/>
                <a:cs typeface="Times New Roman" panose="02020603050405020304" pitchFamily="18" charset="0"/>
              </a:rPr>
              <a:t> і </a:t>
            </a:r>
            <a:r>
              <a:rPr lang="ru-RU" sz="2400" b="0" dirty="0" err="1">
                <a:latin typeface="Times New Roman" panose="02020603050405020304" pitchFamily="18" charset="0"/>
                <a:cs typeface="Times New Roman" panose="02020603050405020304" pitchFamily="18" charset="0"/>
              </a:rPr>
              <a:t>відповіді</a:t>
            </a:r>
            <a:r>
              <a:rPr lang="ru-RU" sz="2400" b="0" dirty="0">
                <a:latin typeface="Times New Roman" panose="02020603050405020304" pitchFamily="18" charset="0"/>
                <a:cs typeface="Times New Roman" panose="02020603050405020304" pitchFamily="18" charset="0"/>
              </a:rPr>
              <a:t> на них, </a:t>
            </a:r>
            <a:r>
              <a:rPr lang="ru-RU" sz="2400" b="0" dirty="0" err="1">
                <a:latin typeface="Times New Roman" panose="02020603050405020304" pitchFamily="18" charset="0"/>
                <a:cs typeface="Times New Roman" panose="02020603050405020304" pitchFamily="18" charset="0"/>
              </a:rPr>
              <a:t>дискусій</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щодо</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загальних</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принципів</a:t>
            </a:r>
            <a:r>
              <a:rPr lang="ru-RU" sz="2400" b="0" dirty="0">
                <a:latin typeface="Times New Roman" panose="02020603050405020304" pitchFamily="18" charset="0"/>
                <a:cs typeface="Times New Roman" panose="02020603050405020304" pitchFamily="18" charset="0"/>
              </a:rPr>
              <a:t> проекту</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Завершується</a:t>
            </a:r>
            <a:r>
              <a:rPr lang="ru-RU" sz="2400" dirty="0">
                <a:latin typeface="Times New Roman" panose="02020603050405020304" pitchFamily="18" charset="0"/>
                <a:cs typeface="Times New Roman" panose="02020603050405020304" pitchFamily="18" charset="0"/>
              </a:rPr>
              <a:t> перше </a:t>
            </a:r>
            <a:r>
              <a:rPr lang="ru-RU" sz="2400" dirty="0" err="1">
                <a:latin typeface="Times New Roman" panose="02020603050405020304" pitchFamily="18" charset="0"/>
                <a:cs typeface="Times New Roman" panose="02020603050405020304" pitchFamily="18" charset="0"/>
              </a:rPr>
              <a:t>читання</a:t>
            </a:r>
            <a:r>
              <a:rPr lang="ru-RU" sz="2400" dirty="0">
                <a:latin typeface="Times New Roman" panose="02020603050405020304" pitchFamily="18" charset="0"/>
                <a:cs typeface="Times New Roman" panose="02020603050405020304" pitchFamily="18" charset="0"/>
              </a:rPr>
              <a:t> </a:t>
            </a:r>
            <a:r>
              <a:rPr lang="ru-RU" sz="2400" b="0" dirty="0">
                <a:latin typeface="Times New Roman" panose="02020603050405020304" pitchFamily="18" charset="0"/>
                <a:cs typeface="Times New Roman" panose="02020603050405020304" pitchFamily="18" charset="0"/>
              </a:rPr>
              <a:t>на </a:t>
            </a:r>
            <a:r>
              <a:rPr lang="ru-RU" sz="2400" b="0" dirty="0" err="1">
                <a:latin typeface="Times New Roman" panose="02020603050405020304" pitchFamily="18" charset="0"/>
                <a:cs typeface="Times New Roman" panose="02020603050405020304" pitchFamily="18" charset="0"/>
              </a:rPr>
              <a:t>засіданні</a:t>
            </a:r>
            <a:r>
              <a:rPr lang="ru-RU" sz="2400" b="0" dirty="0">
                <a:latin typeface="Times New Roman" panose="02020603050405020304" pitchFamily="18" charset="0"/>
                <a:cs typeface="Times New Roman" panose="02020603050405020304" pitchFamily="18" charset="0"/>
              </a:rPr>
              <a:t> </a:t>
            </a:r>
            <a:r>
              <a:rPr lang="ru-RU" sz="2400" dirty="0">
                <a:latin typeface="Times New Roman" panose="02020603050405020304" pitchFamily="18" charset="0"/>
                <a:cs typeface="Times New Roman" panose="02020603050405020304" pitchFamily="18" charset="0"/>
              </a:rPr>
              <a:t>Сейму передачею проекту до </a:t>
            </a:r>
            <a:r>
              <a:rPr lang="ru-RU" sz="2400" dirty="0" err="1">
                <a:latin typeface="Times New Roman" panose="02020603050405020304" pitchFamily="18" charset="0"/>
                <a:cs typeface="Times New Roman" panose="02020603050405020304" pitchFamily="18" charset="0"/>
              </a:rPr>
              <a:t>комісій</a:t>
            </a:r>
            <a:r>
              <a:rPr lang="ru-RU" sz="2400" b="0" dirty="0">
                <a:latin typeface="Times New Roman" panose="02020603050405020304" pitchFamily="18" charset="0"/>
                <a:cs typeface="Times New Roman" panose="02020603050405020304" pitchFamily="18" charset="0"/>
              </a:rPr>
              <a:t>, у тому </a:t>
            </a:r>
            <a:r>
              <a:rPr lang="ru-RU" sz="2400" b="0" dirty="0" err="1">
                <a:latin typeface="Times New Roman" panose="02020603050405020304" pitchFamily="18" charset="0"/>
                <a:cs typeface="Times New Roman" panose="02020603050405020304" pitchFamily="18" charset="0"/>
              </a:rPr>
              <a:t>числі</a:t>
            </a:r>
            <a:r>
              <a:rPr lang="ru-RU" sz="2400" b="0" dirty="0">
                <a:latin typeface="Times New Roman" panose="02020603050405020304" pitchFamily="18" charset="0"/>
                <a:cs typeface="Times New Roman" panose="02020603050405020304" pitchFamily="18" charset="0"/>
              </a:rPr>
              <a:t> й до </a:t>
            </a:r>
            <a:r>
              <a:rPr lang="ru-RU" sz="2400" b="0" dirty="0" err="1">
                <a:latin typeface="Times New Roman" panose="02020603050405020304" pitchFamily="18" charset="0"/>
                <a:cs typeface="Times New Roman" panose="02020603050405020304" pitchFamily="18" charset="0"/>
              </a:rPr>
              <a:t>законодавчої</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комісії</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або</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тільки</a:t>
            </a:r>
            <a:r>
              <a:rPr lang="ru-RU" sz="2400" b="0" dirty="0">
                <a:latin typeface="Times New Roman" panose="02020603050405020304" pitchFamily="18" charset="0"/>
                <a:cs typeface="Times New Roman" panose="02020603050405020304" pitchFamily="18" charset="0"/>
              </a:rPr>
              <a:t> до </a:t>
            </a:r>
            <a:r>
              <a:rPr lang="ru-RU" sz="2400" b="0" dirty="0" err="1">
                <a:latin typeface="Times New Roman" panose="02020603050405020304" pitchFamily="18" charset="0"/>
                <a:cs typeface="Times New Roman" panose="02020603050405020304" pitchFamily="18" charset="0"/>
              </a:rPr>
              <a:t>останньої</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якщо</a:t>
            </a:r>
            <a:r>
              <a:rPr lang="ru-RU" sz="2400" b="0" dirty="0">
                <a:latin typeface="Times New Roman" panose="02020603050405020304" pitchFamily="18" charset="0"/>
                <a:cs typeface="Times New Roman" panose="02020603050405020304" pitchFamily="18" charset="0"/>
              </a:rPr>
              <a:t> Сейм не </a:t>
            </a:r>
            <a:r>
              <a:rPr lang="ru-RU" sz="2400" b="0" dirty="0" err="1">
                <a:latin typeface="Times New Roman" panose="02020603050405020304" pitchFamily="18" charset="0"/>
                <a:cs typeface="Times New Roman" panose="02020603050405020304" pitchFamily="18" charset="0"/>
              </a:rPr>
              <a:t>відхилив</a:t>
            </a:r>
            <a:r>
              <a:rPr lang="ru-RU" sz="2400" b="0" dirty="0">
                <a:latin typeface="Times New Roman" panose="02020603050405020304" pitchFamily="18" charset="0"/>
                <a:cs typeface="Times New Roman" panose="02020603050405020304" pitchFamily="18" charset="0"/>
              </a:rPr>
              <a:t> проект у </a:t>
            </a:r>
            <a:r>
              <a:rPr lang="ru-RU" sz="2400" b="0" dirty="0" err="1">
                <a:latin typeface="Times New Roman" panose="02020603050405020304" pitchFamily="18" charset="0"/>
                <a:cs typeface="Times New Roman" panose="02020603050405020304" pitchFamily="18" charset="0"/>
              </a:rPr>
              <a:t>цілому</a:t>
            </a:r>
            <a:r>
              <a:rPr lang="ru-RU" sz="2400" b="0" dirty="0">
                <a:latin typeface="Times New Roman" panose="02020603050405020304" pitchFamily="18" charset="0"/>
                <a:cs typeface="Times New Roman" panose="02020603050405020304" pitchFamily="18" charset="0"/>
              </a:rPr>
              <a:t>.</a:t>
            </a:r>
          </a:p>
          <a:p>
            <a:pPr marL="0" indent="0" algn="just">
              <a:lnSpc>
                <a:spcPct val="100000"/>
              </a:lnSpc>
              <a:spcBef>
                <a:spcPts val="0"/>
              </a:spcBef>
              <a:buNone/>
            </a:pPr>
            <a:r>
              <a:rPr lang="ru-RU" sz="2400" b="0" dirty="0">
                <a:latin typeface="Times New Roman" panose="02020603050405020304" pitchFamily="18" charset="0"/>
                <a:cs typeface="Times New Roman" panose="02020603050405020304" pitchFamily="18" charset="0"/>
              </a:rPr>
              <a:t>У </a:t>
            </a:r>
            <a:r>
              <a:rPr lang="ru-RU" sz="2400" b="0" dirty="0" err="1">
                <a:latin typeface="Times New Roman" panose="02020603050405020304" pitchFamily="18" charset="0"/>
                <a:cs typeface="Times New Roman" panose="02020603050405020304" pitchFamily="18" charset="0"/>
              </a:rPr>
              <a:t>розгляді</a:t>
            </a:r>
            <a:r>
              <a:rPr lang="ru-RU" sz="2400" b="0" dirty="0">
                <a:latin typeface="Times New Roman" panose="02020603050405020304" pitchFamily="18" charset="0"/>
                <a:cs typeface="Times New Roman" panose="02020603050405020304" pitchFamily="18" charset="0"/>
              </a:rPr>
              <a:t> проекту </a:t>
            </a:r>
            <a:r>
              <a:rPr lang="ru-RU" sz="2400" b="0" dirty="0" err="1">
                <a:latin typeface="Times New Roman" panose="02020603050405020304" pitchFamily="18" charset="0"/>
                <a:cs typeface="Times New Roman" panose="02020603050405020304" pitchFamily="18" charset="0"/>
              </a:rPr>
              <a:t>чи</a:t>
            </a:r>
            <a:r>
              <a:rPr lang="ru-RU" sz="2400" b="0" dirty="0">
                <a:latin typeface="Times New Roman" panose="02020603050405020304" pitchFamily="18" charset="0"/>
                <a:cs typeface="Times New Roman" panose="02020603050405020304" pitchFamily="18" charset="0"/>
              </a:rPr>
              <a:t> постанови </a:t>
            </a:r>
            <a:r>
              <a:rPr lang="ru-RU" sz="2400" b="0" dirty="0" err="1">
                <a:latin typeface="Times New Roman" panose="02020603050405020304" pitchFamily="18" charset="0"/>
                <a:cs typeface="Times New Roman" panose="02020603050405020304" pitchFamily="18" charset="0"/>
              </a:rPr>
              <a:t>беруть</a:t>
            </a:r>
            <a:r>
              <a:rPr lang="ru-RU" sz="2400" b="0" dirty="0">
                <a:latin typeface="Times New Roman" panose="02020603050405020304" pitchFamily="18" charset="0"/>
                <a:cs typeface="Times New Roman" panose="02020603050405020304" pitchFamily="18" charset="0"/>
              </a:rPr>
              <a:t> участь </a:t>
            </a:r>
            <a:r>
              <a:rPr lang="ru-RU" sz="2400" b="0" dirty="0" err="1">
                <a:latin typeface="Times New Roman" panose="02020603050405020304" pitchFamily="18" charset="0"/>
                <a:cs typeface="Times New Roman" panose="02020603050405020304" pitchFamily="18" charset="0"/>
              </a:rPr>
              <a:t>зацікавлені</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комісії</a:t>
            </a:r>
            <a:r>
              <a:rPr lang="ru-RU" sz="2400" b="0" dirty="0">
                <a:latin typeface="Times New Roman" panose="02020603050405020304" pitchFamily="18" charset="0"/>
                <a:cs typeface="Times New Roman" panose="02020603050405020304" pitchFamily="18" charset="0"/>
              </a:rPr>
              <a:t> та </a:t>
            </a:r>
            <a:r>
              <a:rPr lang="ru-RU" sz="2400" b="0" dirty="0" err="1">
                <a:latin typeface="Times New Roman" panose="02020603050405020304" pitchFamily="18" charset="0"/>
                <a:cs typeface="Times New Roman" panose="02020603050405020304" pitchFamily="18" charset="0"/>
              </a:rPr>
              <a:t>окремі</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депутати</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які</a:t>
            </a:r>
            <a:r>
              <a:rPr lang="ru-RU" sz="2400" b="0" dirty="0">
                <a:latin typeface="Times New Roman" panose="02020603050405020304" pitchFamily="18" charset="0"/>
                <a:cs typeface="Times New Roman" panose="02020603050405020304" pitchFamily="18" charset="0"/>
              </a:rPr>
              <a:t> не </a:t>
            </a:r>
            <a:r>
              <a:rPr lang="ru-RU" sz="2400" b="0" dirty="0" err="1">
                <a:latin typeface="Times New Roman" panose="02020603050405020304" pitchFamily="18" charset="0"/>
                <a:cs typeface="Times New Roman" panose="02020603050405020304" pitchFamily="18" charset="0"/>
              </a:rPr>
              <a:t>входять</a:t>
            </a:r>
            <a:r>
              <a:rPr lang="ru-RU" sz="2400" b="0" dirty="0">
                <a:latin typeface="Times New Roman" panose="02020603050405020304" pitchFamily="18" charset="0"/>
                <a:cs typeface="Times New Roman" panose="02020603050405020304" pitchFamily="18" charset="0"/>
              </a:rPr>
              <a:t> до </a:t>
            </a:r>
            <a:r>
              <a:rPr lang="ru-RU" sz="2400" b="0" dirty="0" err="1">
                <a:latin typeface="Times New Roman" panose="02020603050405020304" pitchFamily="18" charset="0"/>
                <a:cs typeface="Times New Roman" panose="02020603050405020304" pitchFamily="18" charset="0"/>
              </a:rPr>
              <a:t>цих</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комісій</a:t>
            </a:r>
            <a:r>
              <a:rPr lang="ru-RU" sz="2400" b="0" dirty="0">
                <a:latin typeface="Times New Roman" panose="02020603050405020304" pitchFamily="18" charset="0"/>
                <a:cs typeface="Times New Roman" panose="02020603050405020304" pitchFamily="18" charset="0"/>
              </a:rPr>
              <a:t>, але </a:t>
            </a:r>
            <a:r>
              <a:rPr lang="ru-RU" sz="2400" b="0" dirty="0" err="1">
                <a:latin typeface="Times New Roman" panose="02020603050405020304" pitchFamily="18" charset="0"/>
                <a:cs typeface="Times New Roman" panose="02020603050405020304" pitchFamily="18" charset="0"/>
              </a:rPr>
              <a:t>мають</a:t>
            </a:r>
            <a:r>
              <a:rPr lang="ru-RU" sz="2400" b="0" dirty="0">
                <a:latin typeface="Times New Roman" panose="02020603050405020304" pitchFamily="18" charset="0"/>
                <a:cs typeface="Times New Roman" panose="02020603050405020304" pitchFamily="18" charset="0"/>
              </a:rPr>
              <a:t> право </a:t>
            </a:r>
            <a:r>
              <a:rPr lang="ru-RU" sz="2400" b="0" dirty="0" err="1">
                <a:latin typeface="Times New Roman" panose="02020603050405020304" pitchFamily="18" charset="0"/>
                <a:cs typeface="Times New Roman" panose="02020603050405020304" pitchFamily="18" charset="0"/>
              </a:rPr>
              <a:t>дорадчого</a:t>
            </a:r>
            <a:r>
              <a:rPr lang="ru-RU" sz="2400" b="0" dirty="0">
                <a:latin typeface="Times New Roman" panose="02020603050405020304" pitchFamily="18" charset="0"/>
                <a:cs typeface="Times New Roman" panose="02020603050405020304" pitchFamily="18" charset="0"/>
              </a:rPr>
              <a:t> голосу. Коли проект </a:t>
            </a:r>
            <a:r>
              <a:rPr lang="ru-RU" sz="2400" b="0" dirty="0" err="1">
                <a:latin typeface="Times New Roman" panose="02020603050405020304" pitchFamily="18" charset="0"/>
                <a:cs typeface="Times New Roman" panose="02020603050405020304" pitchFamily="18" charset="0"/>
              </a:rPr>
              <a:t>розглядають</a:t>
            </a:r>
            <a:r>
              <a:rPr lang="ru-RU" sz="2400" b="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кілька</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комісій</a:t>
            </a:r>
            <a:r>
              <a:rPr lang="ru-RU" sz="2400" b="0" dirty="0">
                <a:latin typeface="Times New Roman" panose="02020603050405020304" pitchFamily="18" charset="0"/>
                <a:cs typeface="Times New Roman" panose="02020603050405020304" pitchFamily="18" charset="0"/>
              </a:rPr>
              <a:t>, то вони </a:t>
            </a:r>
            <a:r>
              <a:rPr lang="ru-RU" sz="2400" b="0" dirty="0" err="1">
                <a:latin typeface="Times New Roman" panose="02020603050405020304" pitchFamily="18" charset="0"/>
                <a:cs typeface="Times New Roman" panose="02020603050405020304" pitchFamily="18" charset="0"/>
              </a:rPr>
              <a:t>направляють</a:t>
            </a:r>
            <a:r>
              <a:rPr lang="ru-RU" sz="2400" b="0" dirty="0">
                <a:latin typeface="Times New Roman" panose="02020603050405020304" pitchFamily="18" charset="0"/>
                <a:cs typeface="Times New Roman" panose="02020603050405020304" pitchFamily="18" charset="0"/>
              </a:rPr>
              <a:t> до Сейму </a:t>
            </a:r>
            <a:r>
              <a:rPr lang="ru-RU" sz="2400" dirty="0" err="1">
                <a:latin typeface="Times New Roman" panose="02020603050405020304" pitchFamily="18" charset="0"/>
                <a:cs typeface="Times New Roman" panose="02020603050405020304" pitchFamily="18" charset="0"/>
              </a:rPr>
              <a:t>спільну</a:t>
            </a:r>
            <a:r>
              <a:rPr lang="ru-RU" sz="2400" dirty="0">
                <a:latin typeface="Times New Roman" panose="02020603050405020304" pitchFamily="18" charset="0"/>
                <a:cs typeface="Times New Roman" panose="02020603050405020304" pitchFamily="18" charset="0"/>
              </a:rPr>
              <a:t> постанову</a:t>
            </a:r>
            <a:r>
              <a:rPr lang="ru-RU" sz="2400" b="0" dirty="0">
                <a:latin typeface="Times New Roman" panose="02020603050405020304" pitchFamily="18" charset="0"/>
                <a:cs typeface="Times New Roman" panose="02020603050405020304" pitchFamily="18" charset="0"/>
              </a:rPr>
              <a:t>, в </a:t>
            </a:r>
            <a:r>
              <a:rPr lang="ru-RU" sz="2400" b="0" dirty="0" err="1">
                <a:latin typeface="Times New Roman" panose="02020603050405020304" pitchFamily="18" charset="0"/>
                <a:cs typeface="Times New Roman" panose="02020603050405020304" pitchFamily="18" charset="0"/>
              </a:rPr>
              <a:t>якій</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викладається</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їхня</a:t>
            </a:r>
            <a:r>
              <a:rPr lang="ru-RU" sz="2400" b="0" dirty="0">
                <a:latin typeface="Times New Roman" panose="02020603050405020304" pitchFamily="18" charset="0"/>
                <a:cs typeface="Times New Roman" panose="02020603050405020304" pitchFamily="18" charset="0"/>
              </a:rPr>
              <a:t> точка </a:t>
            </a:r>
            <a:r>
              <a:rPr lang="ru-RU" sz="2400" b="0" dirty="0" err="1">
                <a:latin typeface="Times New Roman" panose="02020603050405020304" pitchFamily="18" charset="0"/>
                <a:cs typeface="Times New Roman" panose="02020603050405020304" pitchFamily="18" charset="0"/>
              </a:rPr>
              <a:t>зору</a:t>
            </a:r>
            <a:r>
              <a:rPr lang="ru-RU" sz="2400" b="0" dirty="0" smtClean="0">
                <a:latin typeface="Times New Roman" panose="02020603050405020304" pitchFamily="18" charset="0"/>
                <a:cs typeface="Times New Roman" panose="02020603050405020304" pitchFamily="18" charset="0"/>
              </a:rPr>
              <a:t>.</a:t>
            </a:r>
            <a:endParaRPr lang="ru-RU" sz="2400" b="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63067423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тексту 2"/>
          <p:cNvSpPr>
            <a:spLocks noGrp="1"/>
          </p:cNvSpPr>
          <p:nvPr>
            <p:ph type="body" sz="quarter" idx="10"/>
          </p:nvPr>
        </p:nvSpPr>
        <p:spPr>
          <a:xfrm>
            <a:off x="536085" y="552847"/>
            <a:ext cx="11110589" cy="4459429"/>
          </a:xfrm>
        </p:spPr>
        <p:txBody>
          <a:bodyPr/>
          <a:lstStyle/>
          <a:p>
            <a:pPr marL="0" indent="0" algn="just">
              <a:lnSpc>
                <a:spcPct val="100000"/>
              </a:lnSpc>
              <a:spcBef>
                <a:spcPts val="0"/>
              </a:spcBef>
              <a:buNone/>
            </a:pPr>
            <a:r>
              <a:rPr lang="ru-RU" sz="2400" b="0" dirty="0">
                <a:latin typeface="Times New Roman" panose="02020603050405020304" pitchFamily="18" charset="0"/>
                <a:cs typeface="Times New Roman" panose="02020603050405020304" pitchFamily="18" charset="0"/>
              </a:rPr>
              <a:t>У </a:t>
            </a:r>
            <a:r>
              <a:rPr lang="ru-RU" sz="2400" b="0" dirty="0" err="1">
                <a:latin typeface="Times New Roman" panose="02020603050405020304" pitchFamily="18" charset="0"/>
                <a:cs typeface="Times New Roman" panose="02020603050405020304" pitchFamily="18" charset="0"/>
              </a:rPr>
              <a:t>ході</a:t>
            </a:r>
            <a:r>
              <a:rPr lang="ru-RU" sz="2400" b="0" dirty="0">
                <a:latin typeface="Times New Roman" panose="02020603050405020304" pitchFamily="18" charset="0"/>
                <a:cs typeface="Times New Roman" panose="02020603050405020304" pitchFamily="18" charset="0"/>
              </a:rPr>
              <a:t> </a:t>
            </a:r>
            <a:r>
              <a:rPr lang="ru-RU" sz="2400" dirty="0">
                <a:latin typeface="Times New Roman" panose="02020603050405020304" pitchFamily="18" charset="0"/>
                <a:cs typeface="Times New Roman" panose="02020603050405020304" pitchFamily="18" charset="0"/>
              </a:rPr>
              <a:t>другого </a:t>
            </a:r>
            <a:r>
              <a:rPr lang="ru-RU" sz="2400" dirty="0" err="1">
                <a:latin typeface="Times New Roman" panose="02020603050405020304" pitchFamily="18" charset="0"/>
                <a:cs typeface="Times New Roman" panose="02020603050405020304" pitchFamily="18" charset="0"/>
              </a:rPr>
              <a:t>читання</a:t>
            </a:r>
            <a:r>
              <a:rPr lang="ru-RU" sz="240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подається</a:t>
            </a:r>
            <a:r>
              <a:rPr lang="ru-RU" sz="2400" b="0" dirty="0">
                <a:latin typeface="Times New Roman" panose="02020603050405020304" pitchFamily="18" charset="0"/>
                <a:cs typeface="Times New Roman" panose="02020603050405020304" pitchFamily="18" charset="0"/>
              </a:rPr>
              <a:t> до Сейму </a:t>
            </a:r>
            <a:r>
              <a:rPr lang="ru-RU" sz="2400" b="0" dirty="0" err="1">
                <a:latin typeface="Times New Roman" panose="02020603050405020304" pitchFamily="18" charset="0"/>
                <a:cs typeface="Times New Roman" panose="02020603050405020304" pitchFamily="18" charset="0"/>
              </a:rPr>
              <a:t>звіт</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комісії</a:t>
            </a:r>
            <a:r>
              <a:rPr lang="ru-RU" sz="2400" b="0" dirty="0">
                <a:latin typeface="Times New Roman" panose="02020603050405020304" pitchFamily="18" charset="0"/>
                <a:cs typeface="Times New Roman" panose="02020603050405020304" pitchFamily="18" charset="0"/>
              </a:rPr>
              <a:t> про проект, </a:t>
            </a:r>
            <a:r>
              <a:rPr lang="ru-RU" sz="2400" b="0" dirty="0" err="1">
                <a:latin typeface="Times New Roman" panose="02020603050405020304" pitchFamily="18" charset="0"/>
                <a:cs typeface="Times New Roman" panose="02020603050405020304" pitchFamily="18" charset="0"/>
              </a:rPr>
              <a:t>проводяться</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дискусії</a:t>
            </a:r>
            <a:r>
              <a:rPr lang="ru-RU" sz="2400" b="0" dirty="0">
                <a:latin typeface="Times New Roman" panose="02020603050405020304" pitchFamily="18" charset="0"/>
                <a:cs typeface="Times New Roman" panose="02020603050405020304" pitchFamily="18" charset="0"/>
              </a:rPr>
              <a:t> і </a:t>
            </a:r>
            <a:r>
              <a:rPr lang="ru-RU" sz="2400" b="0" dirty="0" err="1">
                <a:latin typeface="Times New Roman" panose="02020603050405020304" pitchFamily="18" charset="0"/>
                <a:cs typeface="Times New Roman" panose="02020603050405020304" pitchFamily="18" charset="0"/>
              </a:rPr>
              <a:t>вносяться</a:t>
            </a:r>
            <a:r>
              <a:rPr lang="ru-RU" sz="2400" b="0" dirty="0">
                <a:latin typeface="Times New Roman" panose="02020603050405020304" pitchFamily="18" charset="0"/>
                <a:cs typeface="Times New Roman" panose="02020603050405020304" pitchFamily="18" charset="0"/>
              </a:rPr>
              <a:t> поправки й </a:t>
            </a:r>
            <a:r>
              <a:rPr lang="ru-RU" sz="2400" b="0" dirty="0" err="1">
                <a:latin typeface="Times New Roman" panose="02020603050405020304" pitchFamily="18" charset="0"/>
                <a:cs typeface="Times New Roman" panose="02020603050405020304" pitchFamily="18" charset="0"/>
              </a:rPr>
              <a:t>пропозиції</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Відбувається</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воно</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також</a:t>
            </a:r>
            <a:r>
              <a:rPr lang="ru-RU" sz="2400" b="0" dirty="0">
                <a:latin typeface="Times New Roman" panose="02020603050405020304" pitchFamily="18" charset="0"/>
                <a:cs typeface="Times New Roman" panose="02020603050405020304" pitchFamily="18" charset="0"/>
              </a:rPr>
              <a:t> на </a:t>
            </a:r>
            <a:r>
              <a:rPr lang="ru-RU" sz="2400" b="0" dirty="0" err="1">
                <a:latin typeface="Times New Roman" panose="02020603050405020304" pitchFamily="18" charset="0"/>
                <a:cs typeface="Times New Roman" panose="02020603050405020304" pitchFamily="18" charset="0"/>
              </a:rPr>
              <a:t>сьомий</a:t>
            </a:r>
            <a:r>
              <a:rPr lang="ru-RU" sz="2400" b="0" dirty="0">
                <a:latin typeface="Times New Roman" panose="02020603050405020304" pitchFamily="18" charset="0"/>
                <a:cs typeface="Times New Roman" panose="02020603050405020304" pitchFamily="18" charset="0"/>
              </a:rPr>
              <a:t> день </a:t>
            </a:r>
            <a:r>
              <a:rPr lang="ru-RU" sz="2400" b="0" dirty="0" err="1">
                <a:latin typeface="Times New Roman" panose="02020603050405020304" pitchFamily="18" charset="0"/>
                <a:cs typeface="Times New Roman" panose="02020603050405020304" pitchFamily="18" charset="0"/>
              </a:rPr>
              <a:t>після</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отримання</a:t>
            </a:r>
            <a:r>
              <a:rPr lang="ru-RU" sz="2400" b="0" dirty="0">
                <a:latin typeface="Times New Roman" panose="02020603050405020304" pitchFamily="18" charset="0"/>
                <a:cs typeface="Times New Roman" panose="02020603050405020304" pitchFamily="18" charset="0"/>
              </a:rPr>
              <a:t> депутатами </a:t>
            </a:r>
            <a:r>
              <a:rPr lang="ru-RU" sz="2400" b="0" dirty="0" err="1">
                <a:latin typeface="Times New Roman" panose="02020603050405020304" pitchFamily="18" charset="0"/>
                <a:cs typeface="Times New Roman" panose="02020603050405020304" pitchFamily="18" charset="0"/>
              </a:rPr>
              <a:t>звіту</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комісії</a:t>
            </a:r>
            <a:r>
              <a:rPr lang="ru-RU" sz="2400" b="0" dirty="0">
                <a:latin typeface="Times New Roman" panose="02020603050405020304" pitchFamily="18" charset="0"/>
                <a:cs typeface="Times New Roman" panose="02020603050405020304" pitchFamily="18" charset="0"/>
              </a:rPr>
              <a:t>. Право </a:t>
            </a:r>
            <a:r>
              <a:rPr lang="ru-RU" sz="2400" b="0" dirty="0" err="1">
                <a:latin typeface="Times New Roman" panose="02020603050405020304" pitchFamily="18" charset="0"/>
                <a:cs typeface="Times New Roman" panose="02020603050405020304" pitchFamily="18" charset="0"/>
              </a:rPr>
              <a:t>внесення</a:t>
            </a:r>
            <a:r>
              <a:rPr lang="ru-RU" sz="2400" b="0" dirty="0">
                <a:latin typeface="Times New Roman" panose="02020603050405020304" pitchFamily="18" charset="0"/>
                <a:cs typeface="Times New Roman" panose="02020603050405020304" pitchFamily="18" charset="0"/>
              </a:rPr>
              <a:t> поправок </a:t>
            </a:r>
            <a:r>
              <a:rPr lang="ru-RU" sz="2400" b="0" dirty="0" err="1">
                <a:latin typeface="Times New Roman" panose="02020603050405020304" pitchFamily="18" charset="0"/>
                <a:cs typeface="Times New Roman" panose="02020603050405020304" pitchFamily="18" charset="0"/>
              </a:rPr>
              <a:t>належить</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ініціаторові</a:t>
            </a:r>
            <a:r>
              <a:rPr lang="ru-RU" sz="2400" b="0" dirty="0">
                <a:latin typeface="Times New Roman" panose="02020603050405020304" pitchFamily="18" charset="0"/>
                <a:cs typeface="Times New Roman" panose="02020603050405020304" pitchFamily="18" charset="0"/>
              </a:rPr>
              <a:t> проекту, депутатам і </a:t>
            </a:r>
            <a:r>
              <a:rPr lang="ru-RU" sz="2400" b="0" dirty="0" err="1">
                <a:latin typeface="Times New Roman" panose="02020603050405020304" pitchFamily="18" charset="0"/>
                <a:cs typeface="Times New Roman" panose="02020603050405020304" pitchFamily="18" charset="0"/>
              </a:rPr>
              <a:t>Раді</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Міністрів</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Внесені</a:t>
            </a:r>
            <a:r>
              <a:rPr lang="ru-RU" sz="2400" b="0" dirty="0">
                <a:latin typeface="Times New Roman" panose="02020603050405020304" pitchFamily="18" charset="0"/>
                <a:cs typeface="Times New Roman" panose="02020603050405020304" pitchFamily="18" charset="0"/>
              </a:rPr>
              <a:t> поправки </a:t>
            </a:r>
            <a:r>
              <a:rPr lang="ru-RU" sz="2400" b="0" dirty="0" err="1">
                <a:latin typeface="Times New Roman" panose="02020603050405020304" pitchFamily="18" charset="0"/>
                <a:cs typeface="Times New Roman" panose="02020603050405020304" pitchFamily="18" charset="0"/>
              </a:rPr>
              <a:t>передаються</a:t>
            </a:r>
            <a:r>
              <a:rPr lang="ru-RU" sz="2400" b="0" dirty="0">
                <a:latin typeface="Times New Roman" panose="02020603050405020304" pitchFamily="18" charset="0"/>
                <a:cs typeface="Times New Roman" panose="02020603050405020304" pitchFamily="18" charset="0"/>
              </a:rPr>
              <a:t> до </a:t>
            </a:r>
            <a:r>
              <a:rPr lang="ru-RU" sz="2400" b="0" dirty="0" err="1">
                <a:latin typeface="Times New Roman" panose="02020603050405020304" pitchFamily="18" charset="0"/>
                <a:cs typeface="Times New Roman" panose="02020603050405020304" pitchFamily="18" charset="0"/>
              </a:rPr>
              <a:t>комісії</a:t>
            </a:r>
            <a:r>
              <a:rPr lang="ru-RU" sz="2400" b="0" dirty="0">
                <a:latin typeface="Times New Roman" panose="02020603050405020304" pitchFamily="18" charset="0"/>
                <a:cs typeface="Times New Roman" panose="02020603050405020304" pitchFamily="18" charset="0"/>
              </a:rPr>
              <a:t>, яка </a:t>
            </a:r>
            <a:r>
              <a:rPr lang="ru-RU" sz="2400" b="0" dirty="0" err="1">
                <a:latin typeface="Times New Roman" panose="02020603050405020304" pitchFamily="18" charset="0"/>
                <a:cs typeface="Times New Roman" panose="02020603050405020304" pitchFamily="18" charset="0"/>
              </a:rPr>
              <a:t>їх</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розглядає</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подає</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додатковий</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звіт</a:t>
            </a:r>
            <a:r>
              <a:rPr lang="ru-RU" sz="2400" b="0" dirty="0">
                <a:latin typeface="Times New Roman" panose="02020603050405020304" pitchFamily="18" charset="0"/>
                <a:cs typeface="Times New Roman" panose="02020603050405020304" pitchFamily="18" charset="0"/>
              </a:rPr>
              <a:t> до Сейму, </a:t>
            </a:r>
            <a:r>
              <a:rPr lang="ru-RU" sz="2400" b="0" dirty="0" err="1">
                <a:latin typeface="Times New Roman" panose="02020603050405020304" pitchFamily="18" charset="0"/>
                <a:cs typeface="Times New Roman" panose="02020603050405020304" pitchFamily="18" charset="0"/>
              </a:rPr>
              <a:t>який</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приймає</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або</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відхиляє</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їх</a:t>
            </a:r>
            <a:r>
              <a:rPr lang="ru-RU" sz="2400" b="0" dirty="0">
                <a:latin typeface="Times New Roman" panose="02020603050405020304" pitchFamily="18" charset="0"/>
                <a:cs typeface="Times New Roman" panose="02020603050405020304" pitchFamily="18" charset="0"/>
              </a:rPr>
              <a:t>.</a:t>
            </a:r>
          </a:p>
          <a:p>
            <a:pPr marL="0" indent="0" algn="just">
              <a:lnSpc>
                <a:spcPct val="100000"/>
              </a:lnSpc>
              <a:spcBef>
                <a:spcPts val="0"/>
              </a:spcBef>
              <a:buNone/>
            </a:pPr>
            <a:r>
              <a:rPr lang="ru-RU" sz="2400" dirty="0" err="1">
                <a:latin typeface="Times New Roman" panose="02020603050405020304" pitchFamily="18" charset="0"/>
                <a:cs typeface="Times New Roman" panose="02020603050405020304" pitchFamily="18" charset="0"/>
              </a:rPr>
              <a:t>Третє</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читання</a:t>
            </a:r>
            <a:r>
              <a:rPr lang="ru-RU" sz="240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може</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відбутися</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негайно</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якщо</a:t>
            </a:r>
            <a:r>
              <a:rPr lang="ru-RU" sz="2400" b="0" dirty="0">
                <a:latin typeface="Times New Roman" panose="02020603050405020304" pitchFamily="18" charset="0"/>
                <a:cs typeface="Times New Roman" panose="02020603050405020304" pitchFamily="18" charset="0"/>
              </a:rPr>
              <a:t> в другому проект не </a:t>
            </a:r>
            <a:r>
              <a:rPr lang="ru-RU" sz="2400" b="0" dirty="0" err="1">
                <a:latin typeface="Times New Roman" panose="02020603050405020304" pitchFamily="18" charset="0"/>
                <a:cs typeface="Times New Roman" panose="02020603050405020304" pitchFamily="18" charset="0"/>
              </a:rPr>
              <a:t>було</a:t>
            </a:r>
            <a:r>
              <a:rPr lang="ru-RU" sz="2400" b="0" dirty="0">
                <a:latin typeface="Times New Roman" panose="02020603050405020304" pitchFamily="18" charset="0"/>
                <a:cs typeface="Times New Roman" panose="02020603050405020304" pitchFamily="18" charset="0"/>
              </a:rPr>
              <a:t> направлено на </a:t>
            </a:r>
            <a:r>
              <a:rPr lang="ru-RU" sz="2400" b="0" dirty="0" err="1">
                <a:latin typeface="Times New Roman" panose="02020603050405020304" pitchFamily="18" charset="0"/>
                <a:cs typeface="Times New Roman" panose="02020603050405020304" pitchFamily="18" charset="0"/>
              </a:rPr>
              <a:t>повторний</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розгляд</a:t>
            </a:r>
            <a:r>
              <a:rPr lang="ru-RU" sz="2400" b="0" dirty="0">
                <a:latin typeface="Times New Roman" panose="02020603050405020304" pitchFamily="18" charset="0"/>
                <a:cs typeface="Times New Roman" panose="02020603050405020304" pitchFamily="18" charset="0"/>
              </a:rPr>
              <a:t> до </a:t>
            </a:r>
            <a:r>
              <a:rPr lang="ru-RU" sz="2400" b="0" dirty="0" err="1">
                <a:latin typeface="Times New Roman" panose="02020603050405020304" pitchFamily="18" charset="0"/>
                <a:cs typeface="Times New Roman" panose="02020603050405020304" pitchFamily="18" charset="0"/>
              </a:rPr>
              <a:t>комісії</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Під</a:t>
            </a:r>
            <a:r>
              <a:rPr lang="ru-RU" sz="2400" b="0" dirty="0">
                <a:latin typeface="Times New Roman" panose="02020603050405020304" pitchFamily="18" charset="0"/>
                <a:cs typeface="Times New Roman" panose="02020603050405020304" pitchFamily="18" charset="0"/>
              </a:rPr>
              <a:t> час </a:t>
            </a:r>
            <a:r>
              <a:rPr lang="ru-RU" sz="2400" b="0" dirty="0" err="1">
                <a:latin typeface="Times New Roman" panose="02020603050405020304" pitchFamily="18" charset="0"/>
                <a:cs typeface="Times New Roman" panose="02020603050405020304" pitchFamily="18" charset="0"/>
              </a:rPr>
              <a:t>третього</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читання</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подається</a:t>
            </a:r>
            <a:r>
              <a:rPr lang="ru-RU" sz="2400" b="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додатковий</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звіт</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комісії</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якщо</a:t>
            </a:r>
            <a:r>
              <a:rPr lang="ru-RU" sz="2400" b="0" dirty="0">
                <a:latin typeface="Times New Roman" panose="02020603050405020304" pitchFamily="18" charset="0"/>
                <a:cs typeface="Times New Roman" panose="02020603050405020304" pitchFamily="18" charset="0"/>
              </a:rPr>
              <a:t> проект не </a:t>
            </a:r>
            <a:r>
              <a:rPr lang="ru-RU" sz="2400" b="0" dirty="0" err="1">
                <a:latin typeface="Times New Roman" panose="02020603050405020304" pitchFamily="18" charset="0"/>
                <a:cs typeface="Times New Roman" panose="02020603050405020304" pitchFamily="18" charset="0"/>
              </a:rPr>
              <a:t>був</a:t>
            </a:r>
            <a:r>
              <a:rPr lang="ru-RU" sz="2400" b="0" dirty="0">
                <a:latin typeface="Times New Roman" panose="02020603050405020304" pitchFamily="18" charset="0"/>
                <a:cs typeface="Times New Roman" panose="02020603050405020304" pitchFamily="18" charset="0"/>
              </a:rPr>
              <a:t> направлений на </a:t>
            </a:r>
            <a:r>
              <a:rPr lang="ru-RU" sz="2400" b="0" dirty="0" err="1">
                <a:latin typeface="Times New Roman" panose="02020603050405020304" pitchFamily="18" charset="0"/>
                <a:cs typeface="Times New Roman" panose="02020603050405020304" pitchFamily="18" charset="0"/>
              </a:rPr>
              <a:t>перерозгляд</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доповідач</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подає</a:t>
            </a:r>
            <a:r>
              <a:rPr lang="ru-RU" sz="2400" b="0" dirty="0">
                <a:latin typeface="Times New Roman" panose="02020603050405020304" pitchFamily="18" charset="0"/>
                <a:cs typeface="Times New Roman" panose="02020603050405020304" pitchFamily="18" charset="0"/>
              </a:rPr>
              <a:t> поправки і </a:t>
            </a:r>
            <a:r>
              <a:rPr lang="ru-RU" sz="2400" b="0" dirty="0" err="1">
                <a:latin typeface="Times New Roman" panose="02020603050405020304" pitchFamily="18" charset="0"/>
                <a:cs typeface="Times New Roman" panose="02020603050405020304" pitchFamily="18" charset="0"/>
              </a:rPr>
              <a:t>доповнення</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внесені</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під</a:t>
            </a:r>
            <a:r>
              <a:rPr lang="ru-RU" sz="2400" b="0" dirty="0">
                <a:latin typeface="Times New Roman" panose="02020603050405020304" pitchFamily="18" charset="0"/>
                <a:cs typeface="Times New Roman" panose="02020603050405020304" pitchFamily="18" charset="0"/>
              </a:rPr>
              <a:t> час другого </a:t>
            </a:r>
            <a:r>
              <a:rPr lang="ru-RU" sz="2400" b="0" dirty="0" err="1">
                <a:latin typeface="Times New Roman" panose="02020603050405020304" pitchFamily="18" charset="0"/>
                <a:cs typeface="Times New Roman" panose="02020603050405020304" pitchFamily="18" charset="0"/>
              </a:rPr>
              <a:t>читання</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Спочатку</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голосуються</a:t>
            </a:r>
            <a:r>
              <a:rPr lang="ru-RU" sz="2400" b="0" dirty="0">
                <a:latin typeface="Times New Roman" panose="02020603050405020304" pitchFamily="18" charset="0"/>
                <a:cs typeface="Times New Roman" panose="02020603050405020304" pitchFamily="18" charset="0"/>
              </a:rPr>
              <a:t> поправки до </a:t>
            </a:r>
            <a:r>
              <a:rPr lang="ru-RU" sz="2400" b="0" dirty="0" err="1">
                <a:latin typeface="Times New Roman" panose="02020603050405020304" pitchFamily="18" charset="0"/>
                <a:cs typeface="Times New Roman" panose="02020603050405020304" pitchFamily="18" charset="0"/>
              </a:rPr>
              <a:t>окремих</a:t>
            </a:r>
            <a:r>
              <a:rPr lang="ru-RU" sz="2400" b="0" dirty="0">
                <a:latin typeface="Times New Roman" panose="02020603050405020304" pitchFamily="18" charset="0"/>
                <a:cs typeface="Times New Roman" panose="02020603050405020304" pitchFamily="18" charset="0"/>
              </a:rPr>
              <a:t> статей, а </a:t>
            </a:r>
            <a:r>
              <a:rPr lang="ru-RU" sz="2400" b="0" dirty="0" err="1">
                <a:latin typeface="Times New Roman" panose="02020603050405020304" pitchFamily="18" charset="0"/>
                <a:cs typeface="Times New Roman" panose="02020603050405020304" pitchFamily="18" charset="0"/>
              </a:rPr>
              <a:t>потім</a:t>
            </a:r>
            <a:r>
              <a:rPr lang="ru-RU" sz="2400" b="0" dirty="0">
                <a:latin typeface="Times New Roman" panose="02020603050405020304" pitchFamily="18" charset="0"/>
                <a:cs typeface="Times New Roman" panose="02020603050405020304" pitchFamily="18" charset="0"/>
              </a:rPr>
              <a:t> - проект у </a:t>
            </a:r>
            <a:r>
              <a:rPr lang="ru-RU" sz="2400" b="0" dirty="0" err="1">
                <a:latin typeface="Times New Roman" panose="02020603050405020304" pitchFamily="18" charset="0"/>
                <a:cs typeface="Times New Roman" panose="02020603050405020304" pitchFamily="18" charset="0"/>
              </a:rPr>
              <a:t>цілому</a:t>
            </a:r>
            <a:r>
              <a:rPr lang="ru-RU" sz="2400" b="0" dirty="0">
                <a:latin typeface="Times New Roman" panose="02020603050405020304" pitchFamily="18" charset="0"/>
                <a:cs typeface="Times New Roman" panose="02020603050405020304" pitchFamily="18" charset="0"/>
              </a:rPr>
              <a:t> в </a:t>
            </a:r>
            <a:r>
              <a:rPr lang="ru-RU" sz="2400" b="0" dirty="0" err="1">
                <a:latin typeface="Times New Roman" panose="02020603050405020304" pitchFamily="18" charset="0"/>
                <a:cs typeface="Times New Roman" panose="02020603050405020304" pitchFamily="18" charset="0"/>
              </a:rPr>
              <a:t>редакції</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запропонованій</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комісією</a:t>
            </a:r>
            <a:r>
              <a:rPr lang="ru-RU" sz="2400" b="0" dirty="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416927072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тексту 2"/>
          <p:cNvSpPr>
            <a:spLocks noGrp="1"/>
          </p:cNvSpPr>
          <p:nvPr>
            <p:ph type="body" sz="quarter" idx="10"/>
          </p:nvPr>
        </p:nvSpPr>
        <p:spPr>
          <a:xfrm>
            <a:off x="536085" y="552847"/>
            <a:ext cx="11110589" cy="4459429"/>
          </a:xfrm>
        </p:spPr>
        <p:txBody>
          <a:bodyPr/>
          <a:lstStyle/>
          <a:p>
            <a:pPr marL="0" indent="0" algn="just">
              <a:lnSpc>
                <a:spcPct val="100000"/>
              </a:lnSpc>
              <a:spcBef>
                <a:spcPts val="0"/>
              </a:spcBef>
              <a:buNone/>
            </a:pPr>
            <a:r>
              <a:rPr lang="ru-RU" sz="2400" b="0" dirty="0">
                <a:latin typeface="Times New Roman" panose="02020603050405020304" pitchFamily="18" charset="0"/>
                <a:cs typeface="Times New Roman" panose="02020603050405020304" pitchFamily="18" charset="0"/>
              </a:rPr>
              <a:t>Сейм </a:t>
            </a:r>
            <a:r>
              <a:rPr lang="ru-RU" sz="2400" b="0" dirty="0" err="1">
                <a:latin typeface="Times New Roman" panose="02020603050405020304" pitchFamily="18" charset="0"/>
                <a:cs typeface="Times New Roman" panose="02020603050405020304" pitchFamily="18" charset="0"/>
              </a:rPr>
              <a:t>приймає</a:t>
            </a:r>
            <a:r>
              <a:rPr lang="ru-RU" sz="2400" b="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закони</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більшістю</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голосів</a:t>
            </a:r>
            <a:r>
              <a:rPr lang="ru-RU" sz="2400" dirty="0">
                <a:latin typeface="Times New Roman" panose="02020603050405020304" pitchFamily="18" charset="0"/>
                <a:cs typeface="Times New Roman" panose="02020603050405020304" pitchFamily="18" charset="0"/>
              </a:rPr>
              <a:t> </a:t>
            </a:r>
            <a:r>
              <a:rPr lang="ru-RU" sz="2400" b="0" dirty="0">
                <a:latin typeface="Times New Roman" panose="02020603050405020304" pitchFamily="18" charset="0"/>
                <a:cs typeface="Times New Roman" panose="02020603050405020304" pitchFamily="18" charset="0"/>
              </a:rPr>
              <a:t>у </a:t>
            </a:r>
            <a:r>
              <a:rPr lang="ru-RU" sz="2400" b="0" dirty="0" err="1">
                <a:latin typeface="Times New Roman" panose="02020603050405020304" pitchFamily="18" charset="0"/>
                <a:cs typeface="Times New Roman" panose="02020603050405020304" pitchFamily="18" charset="0"/>
              </a:rPr>
              <a:t>присутності</a:t>
            </a:r>
            <a:r>
              <a:rPr lang="ru-RU" sz="2400" b="0" dirty="0">
                <a:latin typeface="Times New Roman" panose="02020603050405020304" pitchFamily="18" charset="0"/>
                <a:cs typeface="Times New Roman" panose="02020603050405020304" pitchFamily="18" charset="0"/>
              </a:rPr>
              <a:t> </a:t>
            </a:r>
            <a:r>
              <a:rPr lang="ru-RU" sz="2400" dirty="0">
                <a:latin typeface="Times New Roman" panose="02020603050405020304" pitchFamily="18" charset="0"/>
                <a:cs typeface="Times New Roman" panose="02020603050405020304" pitchFamily="18" charset="0"/>
              </a:rPr>
              <a:t>не </a:t>
            </a:r>
            <a:r>
              <a:rPr lang="ru-RU" sz="2400" dirty="0" err="1">
                <a:latin typeface="Times New Roman" panose="02020603050405020304" pitchFamily="18" charset="0"/>
                <a:cs typeface="Times New Roman" panose="02020603050405020304" pitchFamily="18" charset="0"/>
              </a:rPr>
              <a:t>менш</a:t>
            </a:r>
            <a:r>
              <a:rPr lang="ru-RU" sz="2400" dirty="0">
                <a:latin typeface="Times New Roman" panose="02020603050405020304" pitchFamily="18" charset="0"/>
                <a:cs typeface="Times New Roman" panose="02020603050405020304" pitchFamily="18" charset="0"/>
              </a:rPr>
              <a:t> як </a:t>
            </a:r>
            <a:r>
              <a:rPr lang="ru-RU" sz="2400" dirty="0" err="1">
                <a:latin typeface="Times New Roman" panose="02020603050405020304" pitchFamily="18" charset="0"/>
                <a:cs typeface="Times New Roman" panose="02020603050405020304" pitchFamily="18" charset="0"/>
              </a:rPr>
              <a:t>половини</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загальної</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кількості</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депута</a:t>
            </a:r>
            <a:r>
              <a:rPr lang="ru-RU" sz="2400" b="0" dirty="0" err="1">
                <a:latin typeface="Times New Roman" panose="02020603050405020304" pitchFamily="18" charset="0"/>
                <a:cs typeface="Times New Roman" panose="02020603050405020304" pitchFamily="18" charset="0"/>
              </a:rPr>
              <a:t>тів</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якщо</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Конституція</a:t>
            </a:r>
            <a:r>
              <a:rPr lang="ru-RU" sz="2400" b="0" dirty="0">
                <a:latin typeface="Times New Roman" panose="02020603050405020304" pitchFamily="18" charset="0"/>
                <a:cs typeface="Times New Roman" panose="02020603050405020304" pitchFamily="18" charset="0"/>
              </a:rPr>
              <a:t> не </a:t>
            </a:r>
            <a:r>
              <a:rPr lang="ru-RU" sz="2400" b="0" dirty="0" err="1">
                <a:latin typeface="Times New Roman" panose="02020603050405020304" pitchFamily="18" charset="0"/>
                <a:cs typeface="Times New Roman" panose="02020603050405020304" pitchFamily="18" charset="0"/>
              </a:rPr>
              <a:t>встановлює</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іншого</a:t>
            </a:r>
            <a:r>
              <a:rPr lang="ru-RU" sz="2400" b="0" dirty="0">
                <a:latin typeface="Times New Roman" panose="02020603050405020304" pitchFamily="18" charset="0"/>
                <a:cs typeface="Times New Roman" panose="02020603050405020304" pitchFamily="18" charset="0"/>
              </a:rPr>
              <a:t>. Маршал Сейму </a:t>
            </a:r>
            <a:r>
              <a:rPr lang="ru-RU" sz="2400" b="0" dirty="0" err="1">
                <a:latin typeface="Times New Roman" panose="02020603050405020304" pitchFamily="18" charset="0"/>
                <a:cs typeface="Times New Roman" panose="02020603050405020304" pitchFamily="18" charset="0"/>
              </a:rPr>
              <a:t>негайно</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передає</a:t>
            </a:r>
            <a:r>
              <a:rPr lang="ru-RU" sz="2400" b="0" dirty="0">
                <a:latin typeface="Times New Roman" panose="02020603050405020304" pitchFamily="18" charset="0"/>
                <a:cs typeface="Times New Roman" panose="02020603050405020304" pitchFamily="18" charset="0"/>
              </a:rPr>
              <a:t> закон Маршалу Сенату.</a:t>
            </a:r>
          </a:p>
          <a:p>
            <a:pPr marL="0" indent="0" algn="just">
              <a:lnSpc>
                <a:spcPct val="100000"/>
              </a:lnSpc>
              <a:spcBef>
                <a:spcPts val="0"/>
              </a:spcBef>
              <a:buNone/>
            </a:pPr>
            <a:r>
              <a:rPr lang="ru-RU" sz="2400" b="0" dirty="0">
                <a:latin typeface="Times New Roman" panose="02020603050405020304" pitchFamily="18" charset="0"/>
                <a:cs typeface="Times New Roman" panose="02020603050405020304" pitchFamily="18" charset="0"/>
              </a:rPr>
              <a:t>Сенат </a:t>
            </a:r>
            <a:r>
              <a:rPr lang="ru-RU" sz="2400" b="0" dirty="0" err="1">
                <a:latin typeface="Times New Roman" panose="02020603050405020304" pitchFamily="18" charset="0"/>
                <a:cs typeface="Times New Roman" panose="02020603050405020304" pitchFamily="18" charset="0"/>
              </a:rPr>
              <a:t>мусить</a:t>
            </a:r>
            <a:r>
              <a:rPr lang="ru-RU" sz="2400" b="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протягом</a:t>
            </a:r>
            <a:r>
              <a:rPr lang="ru-RU" sz="2400" dirty="0">
                <a:latin typeface="Times New Roman" panose="02020603050405020304" pitchFamily="18" charset="0"/>
                <a:cs typeface="Times New Roman" panose="02020603050405020304" pitchFamily="18" charset="0"/>
              </a:rPr>
              <a:t> 30 </a:t>
            </a:r>
            <a:r>
              <a:rPr lang="ru-RU" sz="2400" dirty="0" err="1">
                <a:latin typeface="Times New Roman" panose="02020603050405020304" pitchFamily="18" charset="0"/>
                <a:cs typeface="Times New Roman" panose="02020603050405020304" pitchFamily="18" charset="0"/>
              </a:rPr>
              <a:t>днів</a:t>
            </a:r>
            <a:r>
              <a:rPr lang="ru-RU" sz="240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прийняти</a:t>
            </a:r>
            <a:r>
              <a:rPr lang="ru-RU" sz="2400" b="0" dirty="0">
                <a:latin typeface="Times New Roman" panose="02020603050405020304" pitchFamily="18" charset="0"/>
                <a:cs typeface="Times New Roman" panose="02020603050405020304" pitchFamily="18" charset="0"/>
              </a:rPr>
              <a:t> без </a:t>
            </a:r>
            <a:r>
              <a:rPr lang="ru-RU" sz="2400" b="0" dirty="0" err="1">
                <a:latin typeface="Times New Roman" panose="02020603050405020304" pitchFamily="18" charset="0"/>
                <a:cs typeface="Times New Roman" panose="02020603050405020304" pitchFamily="18" charset="0"/>
              </a:rPr>
              <a:t>змін</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або</a:t>
            </a:r>
            <a:r>
              <a:rPr lang="ru-RU" sz="2400" b="0" dirty="0">
                <a:latin typeface="Times New Roman" panose="02020603050405020304" pitchFamily="18" charset="0"/>
                <a:cs typeface="Times New Roman" panose="02020603050405020304" pitchFamily="18" charset="0"/>
              </a:rPr>
              <a:t> внести до </a:t>
            </a:r>
            <a:r>
              <a:rPr lang="ru-RU" sz="2400" b="0" dirty="0" err="1">
                <a:latin typeface="Times New Roman" panose="02020603050405020304" pitchFamily="18" charset="0"/>
                <a:cs typeface="Times New Roman" panose="02020603050405020304" pitchFamily="18" charset="0"/>
              </a:rPr>
              <a:t>нього</a:t>
            </a:r>
            <a:r>
              <a:rPr lang="ru-RU" sz="2400" b="0" dirty="0">
                <a:latin typeface="Times New Roman" panose="02020603050405020304" pitchFamily="18" charset="0"/>
                <a:cs typeface="Times New Roman" panose="02020603050405020304" pitchFamily="18" charset="0"/>
              </a:rPr>
              <a:t> поправки, </a:t>
            </a:r>
            <a:r>
              <a:rPr lang="ru-RU" sz="2400" b="0" dirty="0" err="1">
                <a:latin typeface="Times New Roman" panose="02020603050405020304" pitchFamily="18" charset="0"/>
                <a:cs typeface="Times New Roman" panose="02020603050405020304" pitchFamily="18" charset="0"/>
              </a:rPr>
              <a:t>чи</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відхилити</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його</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Якщо</a:t>
            </a:r>
            <a:r>
              <a:rPr lang="ru-RU" sz="2400" b="0" dirty="0">
                <a:latin typeface="Times New Roman" panose="02020603050405020304" pitchFamily="18" charset="0"/>
                <a:cs typeface="Times New Roman" panose="02020603050405020304" pitchFamily="18" charset="0"/>
              </a:rPr>
              <a:t> Сенат </a:t>
            </a:r>
            <a:r>
              <a:rPr lang="ru-RU" sz="2400" b="0" dirty="0" err="1">
                <a:latin typeface="Times New Roman" panose="02020603050405020304" pitchFamily="18" charset="0"/>
                <a:cs typeface="Times New Roman" panose="02020603050405020304" pitchFamily="18" charset="0"/>
              </a:rPr>
              <a:t>протягом</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цього</a:t>
            </a:r>
            <a:r>
              <a:rPr lang="ru-RU" sz="2400" b="0" dirty="0">
                <a:latin typeface="Times New Roman" panose="02020603050405020304" pitchFamily="18" charset="0"/>
                <a:cs typeface="Times New Roman" panose="02020603050405020304" pitchFamily="18" charset="0"/>
              </a:rPr>
              <a:t> часу не </a:t>
            </a:r>
            <a:r>
              <a:rPr lang="ru-RU" sz="2400" b="0" dirty="0" err="1">
                <a:latin typeface="Times New Roman" panose="02020603050405020304" pitchFamily="18" charset="0"/>
                <a:cs typeface="Times New Roman" panose="02020603050405020304" pitchFamily="18" charset="0"/>
              </a:rPr>
              <a:t>ухвалює</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відповідного</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рішення</a:t>
            </a:r>
            <a:r>
              <a:rPr lang="ru-RU" sz="2400" b="0" dirty="0">
                <a:latin typeface="Times New Roman" panose="02020603050405020304" pitchFamily="18" charset="0"/>
                <a:cs typeface="Times New Roman" panose="02020603050405020304" pitchFamily="18" charset="0"/>
              </a:rPr>
              <a:t>, закон </a:t>
            </a:r>
            <a:r>
              <a:rPr lang="ru-RU" sz="2400" b="0" dirty="0" err="1">
                <a:latin typeface="Times New Roman" panose="02020603050405020304" pitchFamily="18" charset="0"/>
                <a:cs typeface="Times New Roman" panose="02020603050405020304" pitchFamily="18" charset="0"/>
              </a:rPr>
              <a:t>вважається</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затвердженим</a:t>
            </a:r>
            <a:r>
              <a:rPr lang="ru-RU" sz="2400" b="0" dirty="0">
                <a:latin typeface="Times New Roman" panose="02020603050405020304" pitchFamily="18" charset="0"/>
                <a:cs typeface="Times New Roman" panose="02020603050405020304" pitchFamily="18" charset="0"/>
              </a:rPr>
              <a:t> (ст. 121 </a:t>
            </a:r>
            <a:r>
              <a:rPr lang="ru-RU" sz="2400" b="0" dirty="0" err="1">
                <a:latin typeface="Times New Roman" panose="02020603050405020304" pitchFamily="18" charset="0"/>
                <a:cs typeface="Times New Roman" panose="02020603050405020304" pitchFamily="18" charset="0"/>
              </a:rPr>
              <a:t>Конституції</a:t>
            </a:r>
            <a:r>
              <a:rPr lang="ru-RU" sz="2400" b="0" dirty="0">
                <a:latin typeface="Times New Roman" panose="02020603050405020304" pitchFamily="18" charset="0"/>
                <a:cs typeface="Times New Roman" panose="02020603050405020304" pitchFamily="18" charset="0"/>
              </a:rPr>
              <a:t>). Постанову Сенату, яка </a:t>
            </a:r>
            <a:r>
              <a:rPr lang="ru-RU" sz="2400" b="0" dirty="0" err="1">
                <a:latin typeface="Times New Roman" panose="02020603050405020304" pitchFamily="18" charset="0"/>
                <a:cs typeface="Times New Roman" panose="02020603050405020304" pitchFamily="18" charset="0"/>
              </a:rPr>
              <a:t>відхиляє</a:t>
            </a:r>
            <a:r>
              <a:rPr lang="ru-RU" sz="2400" b="0" dirty="0">
                <a:latin typeface="Times New Roman" panose="02020603050405020304" pitchFamily="18" charset="0"/>
                <a:cs typeface="Times New Roman" panose="02020603050405020304" pitchFamily="18" charset="0"/>
              </a:rPr>
              <a:t> закон </a:t>
            </a:r>
            <a:r>
              <a:rPr lang="ru-RU" sz="2400" b="0" dirty="0" err="1">
                <a:latin typeface="Times New Roman" panose="02020603050405020304" pitchFamily="18" charset="0"/>
                <a:cs typeface="Times New Roman" panose="02020603050405020304" pitchFamily="18" charset="0"/>
              </a:rPr>
              <a:t>або</a:t>
            </a:r>
            <a:r>
              <a:rPr lang="ru-RU" sz="2400" b="0" dirty="0">
                <a:latin typeface="Times New Roman" panose="02020603050405020304" pitchFamily="18" charset="0"/>
                <a:cs typeface="Times New Roman" panose="02020603050405020304" pitchFamily="18" charset="0"/>
              </a:rPr>
              <a:t> вносить поправки до </a:t>
            </a:r>
            <a:r>
              <a:rPr lang="ru-RU" sz="2400" b="0" dirty="0" err="1">
                <a:latin typeface="Times New Roman" panose="02020603050405020304" pitchFamily="18" charset="0"/>
                <a:cs typeface="Times New Roman" panose="02020603050405020304" pitchFamily="18" charset="0"/>
              </a:rPr>
              <a:t>нього</a:t>
            </a:r>
            <a:r>
              <a:rPr lang="ru-RU" sz="2400" b="0" dirty="0">
                <a:latin typeface="Times New Roman" panose="02020603050405020304" pitchFamily="18" charset="0"/>
                <a:cs typeface="Times New Roman" panose="02020603050405020304" pitchFamily="18" charset="0"/>
              </a:rPr>
              <a:t>, Сейм </a:t>
            </a:r>
            <a:r>
              <a:rPr lang="ru-RU" sz="2400" b="0" dirty="0" err="1">
                <a:latin typeface="Times New Roman" panose="02020603050405020304" pitchFamily="18" charset="0"/>
                <a:cs typeface="Times New Roman" panose="02020603050405020304" pitchFamily="18" charset="0"/>
              </a:rPr>
              <a:t>може</a:t>
            </a:r>
            <a:r>
              <a:rPr lang="ru-RU" sz="2400" b="0" dirty="0">
                <a:latin typeface="Times New Roman" panose="02020603050405020304" pitchFamily="18" charset="0"/>
                <a:cs typeface="Times New Roman" panose="02020603050405020304" pitchFamily="18" charset="0"/>
              </a:rPr>
              <a:t> не </a:t>
            </a:r>
            <a:r>
              <a:rPr lang="ru-RU" sz="2400" b="0" dirty="0" err="1">
                <a:latin typeface="Times New Roman" panose="02020603050405020304" pitchFamily="18" charset="0"/>
                <a:cs typeface="Times New Roman" panose="02020603050405020304" pitchFamily="18" charset="0"/>
              </a:rPr>
              <a:t>ухвалити</a:t>
            </a:r>
            <a:r>
              <a:rPr lang="ru-RU" sz="2400" b="0" dirty="0">
                <a:latin typeface="Times New Roman" panose="02020603050405020304" pitchFamily="18" charset="0"/>
                <a:cs typeface="Times New Roman" panose="02020603050405020304" pitchFamily="18" charset="0"/>
              </a:rPr>
              <a:t> простою </a:t>
            </a:r>
            <a:r>
              <a:rPr lang="ru-RU" sz="2400" b="0" dirty="0" err="1">
                <a:latin typeface="Times New Roman" panose="02020603050405020304" pitchFamily="18" charset="0"/>
                <a:cs typeface="Times New Roman" panose="02020603050405020304" pitchFamily="18" charset="0"/>
              </a:rPr>
              <a:t>більшістю</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голосів</a:t>
            </a:r>
            <a:r>
              <a:rPr lang="ru-RU" sz="2400" b="0" dirty="0">
                <a:latin typeface="Times New Roman" panose="02020603050405020304" pitchFamily="18" charset="0"/>
                <a:cs typeface="Times New Roman" panose="02020603050405020304" pitchFamily="18" charset="0"/>
              </a:rPr>
              <a:t> у </a:t>
            </a:r>
            <a:r>
              <a:rPr lang="ru-RU" sz="2400" b="0" dirty="0" err="1">
                <a:latin typeface="Times New Roman" panose="02020603050405020304" pitchFamily="18" charset="0"/>
                <a:cs typeface="Times New Roman" panose="02020603050405020304" pitchFamily="18" charset="0"/>
              </a:rPr>
              <a:t>присутності</a:t>
            </a:r>
            <a:r>
              <a:rPr lang="ru-RU" sz="2400" b="0" dirty="0">
                <a:latin typeface="Times New Roman" panose="02020603050405020304" pitchFamily="18" charset="0"/>
                <a:cs typeface="Times New Roman" panose="02020603050405020304" pitchFamily="18" charset="0"/>
              </a:rPr>
              <a:t> не </a:t>
            </a:r>
            <a:r>
              <a:rPr lang="ru-RU" sz="2400" b="0" dirty="0" err="1">
                <a:latin typeface="Times New Roman" panose="02020603050405020304" pitchFamily="18" charset="0"/>
                <a:cs typeface="Times New Roman" panose="02020603050405020304" pitchFamily="18" charset="0"/>
              </a:rPr>
              <a:t>менш</a:t>
            </a:r>
            <a:r>
              <a:rPr lang="ru-RU" sz="2400" b="0" dirty="0">
                <a:latin typeface="Times New Roman" panose="02020603050405020304" pitchFamily="18" charset="0"/>
                <a:cs typeface="Times New Roman" panose="02020603050405020304" pitchFamily="18" charset="0"/>
              </a:rPr>
              <a:t> як </a:t>
            </a:r>
            <a:r>
              <a:rPr lang="ru-RU" sz="2400" b="0" dirty="0" err="1">
                <a:latin typeface="Times New Roman" panose="02020603050405020304" pitchFamily="18" charset="0"/>
                <a:cs typeface="Times New Roman" panose="02020603050405020304" pitchFamily="18" charset="0"/>
              </a:rPr>
              <a:t>половини</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всіх</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депутатів</a:t>
            </a:r>
            <a:r>
              <a:rPr lang="ru-RU" sz="2400" b="0" dirty="0">
                <a:latin typeface="Times New Roman" panose="02020603050405020304" pitchFamily="18" charset="0"/>
                <a:cs typeface="Times New Roman" panose="02020603050405020304" pitchFamily="18" charset="0"/>
              </a:rPr>
              <a:t>.</a:t>
            </a:r>
          </a:p>
          <a:p>
            <a:pPr marL="0" indent="0" algn="just">
              <a:lnSpc>
                <a:spcPct val="100000"/>
              </a:lnSpc>
              <a:spcBef>
                <a:spcPts val="0"/>
              </a:spcBef>
              <a:buNone/>
            </a:pPr>
            <a:r>
              <a:rPr lang="ru-RU" sz="2400" b="0" dirty="0">
                <a:latin typeface="Times New Roman" panose="02020603050405020304" pitchFamily="18" charset="0"/>
                <a:cs typeface="Times New Roman" panose="02020603050405020304" pitchFamily="18" charset="0"/>
              </a:rPr>
              <a:t>Закон, </a:t>
            </a:r>
            <a:r>
              <a:rPr lang="ru-RU" sz="2400" b="0" dirty="0" err="1">
                <a:latin typeface="Times New Roman" panose="02020603050405020304" pitchFamily="18" charset="0"/>
                <a:cs typeface="Times New Roman" panose="02020603050405020304" pitchFamily="18" charset="0"/>
              </a:rPr>
              <a:t>прийнятий</a:t>
            </a:r>
            <a:r>
              <a:rPr lang="ru-RU" sz="2400" b="0" dirty="0">
                <a:latin typeface="Times New Roman" panose="02020603050405020304" pitchFamily="18" charset="0"/>
                <a:cs typeface="Times New Roman" panose="02020603050405020304" pitchFamily="18" charset="0"/>
              </a:rPr>
              <a:t> Сеймом і Сенатом, </a:t>
            </a:r>
            <a:r>
              <a:rPr lang="ru-RU" sz="2400" dirty="0" err="1">
                <a:latin typeface="Times New Roman" panose="02020603050405020304" pitchFamily="18" charset="0"/>
                <a:cs typeface="Times New Roman" panose="02020603050405020304" pitchFamily="18" charset="0"/>
              </a:rPr>
              <a:t>передається</a:t>
            </a:r>
            <a:r>
              <a:rPr lang="ru-RU" sz="2400" dirty="0">
                <a:latin typeface="Times New Roman" panose="02020603050405020304" pitchFamily="18" charset="0"/>
                <a:cs typeface="Times New Roman" panose="02020603050405020304" pitchFamily="18" charset="0"/>
              </a:rPr>
              <a:t> Президенту на </a:t>
            </a:r>
            <a:r>
              <a:rPr lang="ru-RU" sz="2400" dirty="0" err="1">
                <a:latin typeface="Times New Roman" panose="02020603050405020304" pitchFamily="18" charset="0"/>
                <a:cs typeface="Times New Roman" panose="02020603050405020304" pitchFamily="18" charset="0"/>
              </a:rPr>
              <a:t>підпис</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Якщо</a:t>
            </a:r>
            <a:r>
              <a:rPr lang="ru-RU" sz="2400" b="0" dirty="0">
                <a:latin typeface="Times New Roman" panose="02020603050405020304" pitchFamily="18" charset="0"/>
                <a:cs typeface="Times New Roman" panose="02020603050405020304" pitchFamily="18" charset="0"/>
              </a:rPr>
              <a:t> Президент </a:t>
            </a:r>
            <a:r>
              <a:rPr lang="ru-RU" sz="2400" b="0" dirty="0" err="1">
                <a:latin typeface="Times New Roman" panose="02020603050405020304" pitchFamily="18" charset="0"/>
                <a:cs typeface="Times New Roman" panose="02020603050405020304" pitchFamily="18" charset="0"/>
              </a:rPr>
              <a:t>відхиляє</a:t>
            </a:r>
            <a:r>
              <a:rPr lang="ru-RU" sz="2400" b="0" dirty="0">
                <a:latin typeface="Times New Roman" panose="02020603050405020304" pitchFamily="18" charset="0"/>
                <a:cs typeface="Times New Roman" panose="02020603050405020304" pitchFamily="18" charset="0"/>
              </a:rPr>
              <a:t> закон </a:t>
            </a:r>
            <a:r>
              <a:rPr lang="ru-RU" sz="2400" b="0" dirty="0" err="1">
                <a:latin typeface="Times New Roman" panose="02020603050405020304" pitchFamily="18" charset="0"/>
                <a:cs typeface="Times New Roman" panose="02020603050405020304" pitchFamily="18" charset="0"/>
              </a:rPr>
              <a:t>або</a:t>
            </a:r>
            <a:r>
              <a:rPr lang="ru-RU" sz="2400" b="0" dirty="0">
                <a:latin typeface="Times New Roman" panose="02020603050405020304" pitchFamily="18" charset="0"/>
                <a:cs typeface="Times New Roman" panose="02020603050405020304" pitchFamily="18" charset="0"/>
              </a:rPr>
              <a:t> вносить до </a:t>
            </a:r>
            <a:r>
              <a:rPr lang="ru-RU" sz="2400" b="0" dirty="0" err="1">
                <a:latin typeface="Times New Roman" panose="02020603050405020304" pitchFamily="18" charset="0"/>
                <a:cs typeface="Times New Roman" panose="02020603050405020304" pitchFamily="18" charset="0"/>
              </a:rPr>
              <a:t>нього</a:t>
            </a:r>
            <a:r>
              <a:rPr lang="ru-RU" sz="2400" b="0" dirty="0">
                <a:latin typeface="Times New Roman" panose="02020603050405020304" pitchFamily="18" charset="0"/>
                <a:cs typeface="Times New Roman" panose="02020603050405020304" pitchFamily="18" charset="0"/>
              </a:rPr>
              <a:t> поправки, </a:t>
            </a:r>
            <a:r>
              <a:rPr lang="ru-RU" sz="2400" dirty="0">
                <a:latin typeface="Times New Roman" panose="02020603050405020304" pitchFamily="18" charset="0"/>
                <a:cs typeface="Times New Roman" panose="02020603050405020304" pitchFamily="18" charset="0"/>
              </a:rPr>
              <a:t>Сейм </a:t>
            </a:r>
            <a:r>
              <a:rPr lang="ru-RU" sz="2400" dirty="0" err="1">
                <a:latin typeface="Times New Roman" panose="02020603050405020304" pitchFamily="18" charset="0"/>
                <a:cs typeface="Times New Roman" panose="02020603050405020304" pitchFamily="18" charset="0"/>
              </a:rPr>
              <a:t>може</a:t>
            </a:r>
            <a:r>
              <a:rPr lang="ru-RU" sz="2400" dirty="0">
                <a:latin typeface="Times New Roman" panose="02020603050405020304" pitchFamily="18" charset="0"/>
                <a:cs typeface="Times New Roman" panose="02020603050405020304" pitchFamily="18" charset="0"/>
              </a:rPr>
              <a:t> не </a:t>
            </a:r>
            <a:r>
              <a:rPr lang="ru-RU" sz="2400" dirty="0" err="1">
                <a:latin typeface="Times New Roman" panose="02020603050405020304" pitchFamily="18" charset="0"/>
                <a:cs typeface="Times New Roman" panose="02020603050405020304" pitchFamily="18" charset="0"/>
              </a:rPr>
              <a:t>погодитися</a:t>
            </a:r>
            <a:r>
              <a:rPr lang="ru-RU" sz="2400" dirty="0">
                <a:latin typeface="Times New Roman" panose="02020603050405020304" pitchFamily="18" charset="0"/>
                <a:cs typeface="Times New Roman" panose="02020603050405020304" pitchFamily="18" charset="0"/>
              </a:rPr>
              <a:t> з ним</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приймаючи</a:t>
            </a:r>
            <a:r>
              <a:rPr lang="ru-RU" sz="2400" b="0" dirty="0">
                <a:latin typeface="Times New Roman" panose="02020603050405020304" pitchFamily="18" charset="0"/>
                <a:cs typeface="Times New Roman" panose="02020603050405020304" pitchFamily="18" charset="0"/>
              </a:rPr>
              <a:t> постанову 3/5 </a:t>
            </a:r>
            <a:r>
              <a:rPr lang="ru-RU" sz="2400" b="0" dirty="0" err="1">
                <a:latin typeface="Times New Roman" panose="02020603050405020304" pitchFamily="18" charset="0"/>
                <a:cs typeface="Times New Roman" panose="02020603050405020304" pitchFamily="18" charset="0"/>
              </a:rPr>
              <a:t>голосів</a:t>
            </a:r>
            <a:r>
              <a:rPr lang="ru-RU" sz="2400" b="0" dirty="0">
                <a:latin typeface="Times New Roman" panose="02020603050405020304" pitchFamily="18" charset="0"/>
                <a:cs typeface="Times New Roman" panose="02020603050405020304" pitchFamily="18" charset="0"/>
              </a:rPr>
              <a:t> у </a:t>
            </a:r>
            <a:r>
              <a:rPr lang="ru-RU" sz="2400" b="0" dirty="0" err="1">
                <a:latin typeface="Times New Roman" panose="02020603050405020304" pitchFamily="18" charset="0"/>
                <a:cs typeface="Times New Roman" panose="02020603050405020304" pitchFamily="18" charset="0"/>
              </a:rPr>
              <a:t>присутності</a:t>
            </a:r>
            <a:r>
              <a:rPr lang="ru-RU" sz="2400" b="0" dirty="0">
                <a:latin typeface="Times New Roman" panose="02020603050405020304" pitchFamily="18" charset="0"/>
                <a:cs typeface="Times New Roman" panose="02020603050405020304" pitchFamily="18" charset="0"/>
              </a:rPr>
              <a:t> не </a:t>
            </a:r>
            <a:r>
              <a:rPr lang="ru-RU" sz="2400" b="0" dirty="0" err="1">
                <a:latin typeface="Times New Roman" panose="02020603050405020304" pitchFamily="18" charset="0"/>
                <a:cs typeface="Times New Roman" panose="02020603050405020304" pitchFamily="18" charset="0"/>
              </a:rPr>
              <a:t>менш</a:t>
            </a:r>
            <a:r>
              <a:rPr lang="ru-RU" sz="2400" b="0" dirty="0">
                <a:latin typeface="Times New Roman" panose="02020603050405020304" pitchFamily="18" charset="0"/>
                <a:cs typeface="Times New Roman" panose="02020603050405020304" pitchFamily="18" charset="0"/>
              </a:rPr>
              <a:t> як </a:t>
            </a:r>
            <a:r>
              <a:rPr lang="ru-RU" sz="2400" b="0" dirty="0" err="1">
                <a:latin typeface="Times New Roman" panose="02020603050405020304" pitchFamily="18" charset="0"/>
                <a:cs typeface="Times New Roman" panose="02020603050405020304" pitchFamily="18" charset="0"/>
              </a:rPr>
              <a:t>половини</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загальної</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кількості</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депутатів</a:t>
            </a:r>
            <a:r>
              <a:rPr lang="ru-RU" sz="2400" b="0" dirty="0">
                <a:latin typeface="Times New Roman" panose="02020603050405020304" pitchFamily="18" charset="0"/>
                <a:cs typeface="Times New Roman" panose="02020603050405020304" pitchFamily="18" charset="0"/>
              </a:rPr>
              <a:t> (п. 5 ст. 122 </a:t>
            </a:r>
            <a:r>
              <a:rPr lang="ru-RU" sz="2400" b="0" dirty="0" err="1">
                <a:latin typeface="Times New Roman" panose="02020603050405020304" pitchFamily="18" charset="0"/>
                <a:cs typeface="Times New Roman" panose="02020603050405020304" pitchFamily="18" charset="0"/>
              </a:rPr>
              <a:t>Конституції</a:t>
            </a:r>
            <a:r>
              <a:rPr lang="ru-RU" sz="2400" b="0" dirty="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102350337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тексту 2"/>
          <p:cNvSpPr>
            <a:spLocks noGrp="1"/>
          </p:cNvSpPr>
          <p:nvPr>
            <p:ph type="body" sz="quarter" idx="10"/>
          </p:nvPr>
        </p:nvSpPr>
        <p:spPr>
          <a:xfrm>
            <a:off x="536085" y="552847"/>
            <a:ext cx="11110589" cy="4459429"/>
          </a:xfrm>
        </p:spPr>
        <p:txBody>
          <a:bodyPr/>
          <a:lstStyle/>
          <a:p>
            <a:pPr marL="0" indent="0" algn="just">
              <a:lnSpc>
                <a:spcPct val="100000"/>
              </a:lnSpc>
              <a:spcBef>
                <a:spcPts val="0"/>
              </a:spcBef>
              <a:buNone/>
            </a:pPr>
            <a:r>
              <a:rPr lang="ru-RU" sz="3200" dirty="0" err="1" smtClean="0">
                <a:latin typeface="Times New Roman" panose="02020603050405020304" pitchFamily="18" charset="0"/>
                <a:cs typeface="Times New Roman" panose="02020603050405020304" pitchFamily="18" charset="0"/>
              </a:rPr>
              <a:t>Внутрішня</a:t>
            </a:r>
            <a:r>
              <a:rPr lang="ru-RU" sz="3200" dirty="0" smtClean="0">
                <a:latin typeface="Times New Roman" panose="02020603050405020304" pitchFamily="18" charset="0"/>
                <a:cs typeface="Times New Roman" panose="02020603050405020304" pitchFamily="18" charset="0"/>
              </a:rPr>
              <a:t> структура </a:t>
            </a:r>
            <a:r>
              <a:rPr lang="ru-RU" sz="3200" dirty="0" smtClean="0">
                <a:latin typeface="Times New Roman" panose="02020603050405020304" pitchFamily="18" charset="0"/>
                <a:cs typeface="Times New Roman" panose="02020603050405020304" pitchFamily="18" charset="0"/>
              </a:rPr>
              <a:t>Сейму</a:t>
            </a:r>
          </a:p>
          <a:p>
            <a:pPr marL="0" indent="0" algn="just">
              <a:lnSpc>
                <a:spcPct val="100000"/>
              </a:lnSpc>
              <a:spcBef>
                <a:spcPts val="0"/>
              </a:spcBef>
              <a:buNone/>
            </a:pPr>
            <a:endParaRPr lang="ru-RU" sz="2400" b="0" dirty="0" smtClean="0">
              <a:latin typeface="Times New Roman" panose="02020603050405020304" pitchFamily="18" charset="0"/>
              <a:cs typeface="Times New Roman" panose="02020603050405020304" pitchFamily="18" charset="0"/>
            </a:endParaRPr>
          </a:p>
          <a:p>
            <a:pPr marL="0" indent="0" algn="just">
              <a:lnSpc>
                <a:spcPct val="100000"/>
              </a:lnSpc>
              <a:spcBef>
                <a:spcPts val="0"/>
              </a:spcBef>
              <a:buNone/>
            </a:pPr>
            <a:r>
              <a:rPr lang="ru-RU" sz="2400" b="0" dirty="0" smtClean="0">
                <a:latin typeface="Times New Roman" panose="02020603050405020304" pitchFamily="18" charset="0"/>
                <a:cs typeface="Times New Roman" panose="02020603050405020304" pitchFamily="18" charset="0"/>
              </a:rPr>
              <a:t>Для </a:t>
            </a:r>
            <a:r>
              <a:rPr lang="ru-RU" sz="2400" b="0" dirty="0" err="1">
                <a:latin typeface="Times New Roman" panose="02020603050405020304" pitchFamily="18" charset="0"/>
                <a:cs typeface="Times New Roman" panose="02020603050405020304" pitchFamily="18" charset="0"/>
              </a:rPr>
              <a:t>ефективного</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санкціонування</a:t>
            </a:r>
            <a:r>
              <a:rPr lang="ru-RU" sz="2400" b="0" dirty="0">
                <a:latin typeface="Times New Roman" panose="02020603050405020304" pitchFamily="18" charset="0"/>
                <a:cs typeface="Times New Roman" panose="02020603050405020304" pitchFamily="18" charset="0"/>
              </a:rPr>
              <a:t> Сейму </a:t>
            </a:r>
            <a:r>
              <a:rPr lang="ru-RU" sz="2400" b="0" dirty="0" err="1">
                <a:latin typeface="Times New Roman" panose="02020603050405020304" pitchFamily="18" charset="0"/>
                <a:cs typeface="Times New Roman" panose="02020603050405020304" pitchFamily="18" charset="0"/>
              </a:rPr>
              <a:t>велике</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значення</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мають</a:t>
            </a:r>
            <a:r>
              <a:rPr lang="ru-RU" sz="2400" b="0" dirty="0">
                <a:latin typeface="Times New Roman" panose="02020603050405020304" pitchFamily="18" charset="0"/>
                <a:cs typeface="Times New Roman" panose="02020603050405020304" pitchFamily="18" charset="0"/>
              </a:rPr>
              <a:t> порядок </a:t>
            </a:r>
            <a:r>
              <a:rPr lang="ru-RU" sz="2400" b="0" dirty="0" err="1">
                <a:latin typeface="Times New Roman" panose="02020603050405020304" pitchFamily="18" charset="0"/>
                <a:cs typeface="Times New Roman" panose="02020603050405020304" pitchFamily="18" charset="0"/>
              </a:rPr>
              <a:t>організації</a:t>
            </a:r>
            <a:r>
              <a:rPr lang="ru-RU" sz="2400" b="0" dirty="0">
                <a:latin typeface="Times New Roman" panose="02020603050405020304" pitchFamily="18" charset="0"/>
                <a:cs typeface="Times New Roman" panose="02020603050405020304" pitchFamily="18" charset="0"/>
              </a:rPr>
              <a:t> та </a:t>
            </a:r>
            <a:r>
              <a:rPr lang="ru-RU" sz="2400" b="0" dirty="0" err="1">
                <a:latin typeface="Times New Roman" panose="02020603050405020304" pitchFamily="18" charset="0"/>
                <a:cs typeface="Times New Roman" panose="02020603050405020304" pitchFamily="18" charset="0"/>
              </a:rPr>
              <a:t>діяльності</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його</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внутрішніх</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органів</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Ці</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питання</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регулюються</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Конституцією</a:t>
            </a:r>
            <a:r>
              <a:rPr lang="ru-RU" sz="2400" b="0" dirty="0">
                <a:latin typeface="Times New Roman" panose="02020603050405020304" pitchFamily="18" charset="0"/>
                <a:cs typeface="Times New Roman" panose="02020603050405020304" pitchFamily="18" charset="0"/>
              </a:rPr>
              <a:t> та </a:t>
            </a:r>
            <a:r>
              <a:rPr lang="ru-RU" sz="2400" b="0" dirty="0" err="1">
                <a:latin typeface="Times New Roman" panose="02020603050405020304" pitchFamily="18" charset="0"/>
                <a:cs typeface="Times New Roman" panose="02020603050405020304" pitchFamily="18" charset="0"/>
              </a:rPr>
              <a:t>рішенням</a:t>
            </a:r>
            <a:r>
              <a:rPr lang="ru-RU" sz="2400" b="0" dirty="0">
                <a:latin typeface="Times New Roman" panose="02020603050405020304" pitchFamily="18" charset="0"/>
                <a:cs typeface="Times New Roman" panose="02020603050405020304" pitchFamily="18" charset="0"/>
              </a:rPr>
              <a:t> Сейму </a:t>
            </a:r>
            <a:r>
              <a:rPr lang="ru-RU" sz="2400" b="0" dirty="0" err="1">
                <a:latin typeface="Times New Roman" panose="02020603050405020304" pitchFamily="18" charset="0"/>
                <a:cs typeface="Times New Roman" panose="02020603050405020304" pitchFamily="18" charset="0"/>
              </a:rPr>
              <a:t>від</a:t>
            </a:r>
            <a:r>
              <a:rPr lang="ru-RU" sz="2400" b="0" dirty="0">
                <a:latin typeface="Times New Roman" panose="02020603050405020304" pitchFamily="18" charset="0"/>
                <a:cs typeface="Times New Roman" panose="02020603050405020304" pitchFamily="18" charset="0"/>
              </a:rPr>
              <a:t> 30 </a:t>
            </a:r>
            <a:r>
              <a:rPr lang="ru-RU" sz="2400" b="0" dirty="0" err="1">
                <a:latin typeface="Times New Roman" panose="02020603050405020304" pitchFamily="18" charset="0"/>
                <a:cs typeface="Times New Roman" panose="02020603050405020304" pitchFamily="18" charset="0"/>
              </a:rPr>
              <a:t>липня</a:t>
            </a:r>
            <a:r>
              <a:rPr lang="ru-RU" sz="2400" b="0" dirty="0">
                <a:latin typeface="Times New Roman" panose="02020603050405020304" pitchFamily="18" charset="0"/>
                <a:cs typeface="Times New Roman" panose="02020603050405020304" pitchFamily="18" charset="0"/>
              </a:rPr>
              <a:t> 1992 р. "Про Регламент Сейму </a:t>
            </a:r>
            <a:r>
              <a:rPr lang="ru-RU" sz="2400" b="0" dirty="0" err="1">
                <a:latin typeface="Times New Roman" panose="02020603050405020304" pitchFamily="18" charset="0"/>
                <a:cs typeface="Times New Roman" panose="02020603050405020304" pitchFamily="18" charset="0"/>
              </a:rPr>
              <a:t>Республіки</a:t>
            </a:r>
            <a:r>
              <a:rPr lang="ru-RU" sz="2400" b="0" dirty="0">
                <a:latin typeface="Times New Roman" panose="02020603050405020304" pitchFamily="18" charset="0"/>
                <a:cs typeface="Times New Roman" panose="02020603050405020304" pitchFamily="18" charset="0"/>
              </a:rPr>
              <a:t> Польша" (</a:t>
            </a:r>
            <a:r>
              <a:rPr lang="ru-RU" sz="2400" b="0" dirty="0" err="1">
                <a:latin typeface="Times New Roman" panose="02020603050405020304" pitchFamily="18" charset="0"/>
                <a:cs typeface="Times New Roman" panose="02020603050405020304" pitchFamily="18" charset="0"/>
              </a:rPr>
              <a:t>зі</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змінами</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внесеними</a:t>
            </a:r>
            <a:r>
              <a:rPr lang="ru-RU" sz="2400" b="0" dirty="0">
                <a:latin typeface="Times New Roman" panose="02020603050405020304" pitchFamily="18" charset="0"/>
                <a:cs typeface="Times New Roman" panose="02020603050405020304" pitchFamily="18" charset="0"/>
              </a:rPr>
              <a:t> 1993 і 1996 </a:t>
            </a:r>
            <a:r>
              <a:rPr lang="ru-RU" sz="2400" b="0" dirty="0" err="1">
                <a:latin typeface="Times New Roman" panose="02020603050405020304" pitchFamily="18" charset="0"/>
                <a:cs typeface="Times New Roman" panose="02020603050405020304" pitchFamily="18" charset="0"/>
              </a:rPr>
              <a:t>рр</a:t>
            </a:r>
            <a:r>
              <a:rPr lang="ru-RU" sz="2400" b="0" dirty="0">
                <a:latin typeface="Times New Roman" panose="02020603050405020304" pitchFamily="18" charset="0"/>
                <a:cs typeface="Times New Roman" panose="02020603050405020304" pitchFamily="18" charset="0"/>
              </a:rPr>
              <a:t>.).</a:t>
            </a:r>
          </a:p>
          <a:p>
            <a:pPr marL="0" indent="0" algn="just">
              <a:lnSpc>
                <a:spcPct val="100000"/>
              </a:lnSpc>
              <a:spcBef>
                <a:spcPts val="0"/>
              </a:spcBef>
              <a:buNone/>
            </a:pPr>
            <a:r>
              <a:rPr lang="ru-RU" sz="2400" dirty="0">
                <a:latin typeface="Times New Roman" panose="02020603050405020304" pitchFamily="18" charset="0"/>
                <a:cs typeface="Times New Roman" panose="02020603050405020304" pitchFamily="18" charset="0"/>
              </a:rPr>
              <a:t>До </a:t>
            </a:r>
            <a:r>
              <a:rPr lang="ru-RU" sz="2400" dirty="0" err="1">
                <a:latin typeface="Times New Roman" panose="02020603050405020304" pitchFamily="18" charset="0"/>
                <a:cs typeface="Times New Roman" panose="02020603050405020304" pitchFamily="18" charset="0"/>
              </a:rPr>
              <a:t>органів</a:t>
            </a:r>
            <a:r>
              <a:rPr lang="ru-RU" sz="2400" dirty="0">
                <a:latin typeface="Times New Roman" panose="02020603050405020304" pitchFamily="18" charset="0"/>
                <a:cs typeface="Times New Roman" panose="02020603050405020304" pitchFamily="18" charset="0"/>
              </a:rPr>
              <a:t> Сейму </a:t>
            </a:r>
            <a:r>
              <a:rPr lang="ru-RU" sz="2400" dirty="0" err="1">
                <a:latin typeface="Times New Roman" panose="02020603050405020304" pitchFamily="18" charset="0"/>
                <a:cs typeface="Times New Roman" panose="02020603050405020304" pitchFamily="18" charset="0"/>
              </a:rPr>
              <a:t>входять</a:t>
            </a:r>
            <a:r>
              <a:rPr lang="ru-RU" sz="2400" dirty="0">
                <a:latin typeface="Times New Roman" panose="02020603050405020304" pitchFamily="18" charset="0"/>
                <a:cs typeface="Times New Roman" panose="02020603050405020304" pitchFamily="18" charset="0"/>
              </a:rPr>
              <a:t> </a:t>
            </a:r>
            <a:r>
              <a:rPr lang="ru-RU" sz="2400" b="0" dirty="0">
                <a:latin typeface="Times New Roman" panose="02020603050405020304" pitchFamily="18" charset="0"/>
                <a:cs typeface="Times New Roman" panose="02020603050405020304" pitchFamily="18" charset="0"/>
              </a:rPr>
              <a:t>Маршал Сейму, </a:t>
            </a:r>
            <a:r>
              <a:rPr lang="ru-RU" sz="2400" b="0" dirty="0" err="1">
                <a:latin typeface="Times New Roman" panose="02020603050405020304" pitchFamily="18" charset="0"/>
                <a:cs typeface="Times New Roman" panose="02020603050405020304" pitchFamily="18" charset="0"/>
              </a:rPr>
              <a:t>віце-маршали</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Президія</a:t>
            </a:r>
            <a:r>
              <a:rPr lang="ru-RU" sz="2400" b="0" dirty="0">
                <a:latin typeface="Times New Roman" panose="02020603050405020304" pitchFamily="18" charset="0"/>
                <a:cs typeface="Times New Roman" panose="02020603050405020304" pitchFamily="18" charset="0"/>
              </a:rPr>
              <a:t> Сейму, Конвент </a:t>
            </a:r>
            <a:r>
              <a:rPr lang="ru-RU" sz="2400" b="0" dirty="0" err="1">
                <a:latin typeface="Times New Roman" panose="02020603050405020304" pitchFamily="18" charset="0"/>
                <a:cs typeface="Times New Roman" panose="02020603050405020304" pitchFamily="18" charset="0"/>
              </a:rPr>
              <a:t>сеньйорів</a:t>
            </a:r>
            <a:r>
              <a:rPr lang="ru-RU" sz="2400" b="0" dirty="0">
                <a:latin typeface="Times New Roman" panose="02020603050405020304" pitchFamily="18" charset="0"/>
                <a:cs typeface="Times New Roman" panose="02020603050405020304" pitchFamily="18" charset="0"/>
              </a:rPr>
              <a:t> (Конвент </a:t>
            </a:r>
            <a:r>
              <a:rPr lang="ru-RU" sz="2400" b="0" dirty="0" err="1">
                <a:latin typeface="Times New Roman" panose="02020603050405020304" pitchFamily="18" charset="0"/>
                <a:cs typeface="Times New Roman" panose="02020603050405020304" pitchFamily="18" charset="0"/>
              </a:rPr>
              <a:t>старійшин</a:t>
            </a:r>
            <a:r>
              <a:rPr lang="ru-RU" sz="2400" b="0" dirty="0">
                <a:latin typeface="Times New Roman" panose="02020603050405020304" pitchFamily="18" charset="0"/>
                <a:cs typeface="Times New Roman" panose="02020603050405020304" pitchFamily="18" charset="0"/>
              </a:rPr>
              <a:t>) і </a:t>
            </a:r>
            <a:r>
              <a:rPr lang="ru-RU" sz="2400" b="0" dirty="0" err="1">
                <a:latin typeface="Times New Roman" panose="02020603050405020304" pitchFamily="18" charset="0"/>
                <a:cs typeface="Times New Roman" panose="02020603050405020304" pitchFamily="18" charset="0"/>
              </a:rPr>
              <a:t>комісії</a:t>
            </a:r>
            <a:r>
              <a:rPr lang="ru-RU" sz="2400" b="0" dirty="0">
                <a:latin typeface="Times New Roman" panose="02020603050405020304" pitchFamily="18" charset="0"/>
                <a:cs typeface="Times New Roman" panose="02020603050405020304" pitchFamily="18" charset="0"/>
              </a:rPr>
              <a:t> Сейму.</a:t>
            </a:r>
          </a:p>
          <a:p>
            <a:pPr marL="0" indent="0" algn="just">
              <a:lnSpc>
                <a:spcPct val="100000"/>
              </a:lnSpc>
              <a:spcBef>
                <a:spcPts val="0"/>
              </a:spcBef>
              <a:buNone/>
            </a:pPr>
            <a:r>
              <a:rPr lang="ru-RU" sz="2400" dirty="0">
                <a:latin typeface="Times New Roman" panose="02020603050405020304" pitchFamily="18" charset="0"/>
                <a:cs typeface="Times New Roman" panose="02020603050405020304" pitchFamily="18" charset="0"/>
              </a:rPr>
              <a:t>Перше </a:t>
            </a:r>
            <a:r>
              <a:rPr lang="ru-RU" sz="2400" dirty="0" err="1">
                <a:latin typeface="Times New Roman" panose="02020603050405020304" pitchFamily="18" charset="0"/>
                <a:cs typeface="Times New Roman" panose="02020603050405020304" pitchFamily="18" charset="0"/>
              </a:rPr>
              <a:t>засідання</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новообраного</a:t>
            </a:r>
            <a:r>
              <a:rPr lang="ru-RU" sz="2400" b="0" dirty="0">
                <a:latin typeface="Times New Roman" panose="02020603050405020304" pitchFamily="18" charset="0"/>
                <a:cs typeface="Times New Roman" panose="02020603050405020304" pitchFamily="18" charset="0"/>
              </a:rPr>
              <a:t> </a:t>
            </a:r>
            <a:r>
              <a:rPr lang="ru-RU" sz="2400" dirty="0">
                <a:latin typeface="Times New Roman" panose="02020603050405020304" pitchFamily="18" charset="0"/>
                <a:cs typeface="Times New Roman" panose="02020603050405020304" pitchFamily="18" charset="0"/>
              </a:rPr>
              <a:t>Сейму</a:t>
            </a:r>
            <a:r>
              <a:rPr lang="ru-RU" sz="2400" b="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скликає</a:t>
            </a:r>
            <a:r>
              <a:rPr lang="ru-RU" sz="2400" dirty="0">
                <a:latin typeface="Times New Roman" panose="02020603050405020304" pitchFamily="18" charset="0"/>
                <a:cs typeface="Times New Roman" panose="02020603050405020304" pitchFamily="18" charset="0"/>
              </a:rPr>
              <a:t> Президент </a:t>
            </a:r>
            <a:r>
              <a:rPr lang="ru-RU" sz="2400" dirty="0" err="1">
                <a:latin typeface="Times New Roman" panose="02020603050405020304" pitchFamily="18" charset="0"/>
                <a:cs typeface="Times New Roman" panose="02020603050405020304" pitchFamily="18" charset="0"/>
              </a:rPr>
              <a:t>протягом</a:t>
            </a:r>
            <a:r>
              <a:rPr lang="ru-RU" sz="2400" dirty="0">
                <a:latin typeface="Times New Roman" panose="02020603050405020304" pitchFamily="18" charset="0"/>
                <a:cs typeface="Times New Roman" panose="02020603050405020304" pitchFamily="18" charset="0"/>
              </a:rPr>
              <a:t> 30 </a:t>
            </a:r>
            <a:r>
              <a:rPr lang="ru-RU" sz="2400" dirty="0" err="1">
                <a:latin typeface="Times New Roman" panose="02020603050405020304" pitchFamily="18" charset="0"/>
                <a:cs typeface="Times New Roman" panose="02020603050405020304" pitchFamily="18" charset="0"/>
              </a:rPr>
              <a:t>днів</a:t>
            </a:r>
            <a:r>
              <a:rPr lang="ru-RU" sz="240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від</a:t>
            </a:r>
            <a:r>
              <a:rPr lang="ru-RU" sz="2400" b="0" dirty="0">
                <a:latin typeface="Times New Roman" panose="02020603050405020304" pitchFamily="18" charset="0"/>
                <a:cs typeface="Times New Roman" panose="02020603050405020304" pitchFamily="18" charset="0"/>
              </a:rPr>
              <a:t> початку </a:t>
            </a:r>
            <a:r>
              <a:rPr lang="ru-RU" sz="2400" b="0" dirty="0" err="1">
                <a:latin typeface="Times New Roman" panose="02020603050405020304" pitchFamily="18" charset="0"/>
                <a:cs typeface="Times New Roman" panose="02020603050405020304" pitchFamily="18" charset="0"/>
              </a:rPr>
              <a:t>виборів</a:t>
            </a:r>
            <a:r>
              <a:rPr lang="ru-RU" sz="2400" b="0" dirty="0">
                <a:latin typeface="Times New Roman" panose="02020603050405020304" pitchFamily="18" charset="0"/>
                <a:cs typeface="Times New Roman" panose="02020603050405020304" pitchFamily="18" charset="0"/>
              </a:rPr>
              <a:t>. На </a:t>
            </a:r>
            <a:r>
              <a:rPr lang="ru-RU" sz="2400" b="0" dirty="0" err="1">
                <a:latin typeface="Times New Roman" panose="02020603050405020304" pitchFamily="18" charset="0"/>
                <a:cs typeface="Times New Roman" panose="02020603050405020304" pitchFamily="18" charset="0"/>
              </a:rPr>
              <a:t>цьому</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засіданні</a:t>
            </a:r>
            <a:r>
              <a:rPr lang="ru-RU" sz="2400" b="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депутати</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приймають</a:t>
            </a:r>
            <a:r>
              <a:rPr lang="ru-RU" sz="2400" dirty="0">
                <a:latin typeface="Times New Roman" panose="02020603050405020304" pitchFamily="18" charset="0"/>
                <a:cs typeface="Times New Roman" panose="02020603050405020304" pitchFamily="18" charset="0"/>
              </a:rPr>
              <a:t> присягу </a:t>
            </a:r>
            <a:r>
              <a:rPr lang="ru-RU" sz="2400" b="0" dirty="0" err="1">
                <a:latin typeface="Times New Roman" panose="02020603050405020304" pitchFamily="18" charset="0"/>
                <a:cs typeface="Times New Roman" panose="02020603050405020304" pitchFamily="18" charset="0"/>
              </a:rPr>
              <a:t>згідно</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зі</a:t>
            </a:r>
            <a:r>
              <a:rPr lang="ru-RU" sz="2400" b="0" dirty="0">
                <a:latin typeface="Times New Roman" panose="02020603050405020304" pitchFamily="18" charset="0"/>
                <a:cs typeface="Times New Roman" panose="02020603050405020304" pitchFamily="18" charset="0"/>
              </a:rPr>
              <a:t> ст. 104 </a:t>
            </a:r>
            <a:r>
              <a:rPr lang="ru-RU" sz="2400" b="0" dirty="0" err="1">
                <a:latin typeface="Times New Roman" panose="02020603050405020304" pitchFamily="18" charset="0"/>
                <a:cs typeface="Times New Roman" panose="02020603050405020304" pitchFamily="18" charset="0"/>
              </a:rPr>
              <a:t>Конституції</a:t>
            </a:r>
            <a:r>
              <a:rPr lang="ru-RU" sz="2400" b="0" dirty="0">
                <a:latin typeface="Times New Roman" panose="02020603050405020304" pitchFamily="18" charset="0"/>
                <a:cs typeface="Times New Roman" panose="02020603050405020304" pitchFamily="18" charset="0"/>
              </a:rPr>
              <a:t>. </a:t>
            </a:r>
            <a:r>
              <a:rPr lang="ru-RU" sz="2400" b="0" i="1" dirty="0" err="1">
                <a:latin typeface="Times New Roman" panose="02020603050405020304" pitchFamily="18" charset="0"/>
                <a:cs typeface="Times New Roman" panose="02020603050405020304" pitchFamily="18" charset="0"/>
              </a:rPr>
              <a:t>Відмова</a:t>
            </a:r>
            <a:r>
              <a:rPr lang="ru-RU" sz="2400" b="0" i="1" dirty="0">
                <a:latin typeface="Times New Roman" panose="02020603050405020304" pitchFamily="18" charset="0"/>
                <a:cs typeface="Times New Roman" panose="02020603050405020304" pitchFamily="18" charset="0"/>
              </a:rPr>
              <a:t> </a:t>
            </a:r>
            <a:r>
              <a:rPr lang="ru-RU" sz="2400" b="0" i="1" dirty="0" err="1">
                <a:latin typeface="Times New Roman" panose="02020603050405020304" pitchFamily="18" charset="0"/>
                <a:cs typeface="Times New Roman" panose="02020603050405020304" pitchFamily="18" charset="0"/>
              </a:rPr>
              <a:t>від</a:t>
            </a:r>
            <a:r>
              <a:rPr lang="ru-RU" sz="2400" b="0" i="1" dirty="0">
                <a:latin typeface="Times New Roman" panose="02020603050405020304" pitchFamily="18" charset="0"/>
                <a:cs typeface="Times New Roman" panose="02020603050405020304" pitchFamily="18" charset="0"/>
              </a:rPr>
              <a:t> </a:t>
            </a:r>
            <a:r>
              <a:rPr lang="ru-RU" sz="2400" b="0" i="1" dirty="0" err="1">
                <a:latin typeface="Times New Roman" panose="02020603050405020304" pitchFamily="18" charset="0"/>
                <a:cs typeface="Times New Roman" panose="02020603050405020304" pitchFamily="18" charset="0"/>
              </a:rPr>
              <a:t>прийняття</a:t>
            </a:r>
            <a:r>
              <a:rPr lang="ru-RU" sz="2400" b="0" i="1" dirty="0">
                <a:latin typeface="Times New Roman" panose="02020603050405020304" pitchFamily="18" charset="0"/>
                <a:cs typeface="Times New Roman" panose="02020603050405020304" pitchFamily="18" charset="0"/>
              </a:rPr>
              <a:t> присяги </a:t>
            </a:r>
            <a:r>
              <a:rPr lang="ru-RU" sz="2400" b="0" i="1" dirty="0" err="1">
                <a:latin typeface="Times New Roman" panose="02020603050405020304" pitchFamily="18" charset="0"/>
                <a:cs typeface="Times New Roman" panose="02020603050405020304" pitchFamily="18" charset="0"/>
              </a:rPr>
              <a:t>рівнозначна</a:t>
            </a:r>
            <a:r>
              <a:rPr lang="ru-RU" sz="2400" b="0" i="1" dirty="0">
                <a:latin typeface="Times New Roman" panose="02020603050405020304" pitchFamily="18" charset="0"/>
                <a:cs typeface="Times New Roman" panose="02020603050405020304" pitchFamily="18" charset="0"/>
              </a:rPr>
              <a:t> </a:t>
            </a:r>
            <a:r>
              <a:rPr lang="ru-RU" sz="2400" b="0" i="1" dirty="0" err="1">
                <a:latin typeface="Times New Roman" panose="02020603050405020304" pitchFamily="18" charset="0"/>
                <a:cs typeface="Times New Roman" panose="02020603050405020304" pitchFamily="18" charset="0"/>
              </a:rPr>
              <a:t>відмові</a:t>
            </a:r>
            <a:r>
              <a:rPr lang="ru-RU" sz="2400" b="0" i="1" dirty="0">
                <a:latin typeface="Times New Roman" panose="02020603050405020304" pitchFamily="18" charset="0"/>
                <a:cs typeface="Times New Roman" panose="02020603050405020304" pitchFamily="18" charset="0"/>
              </a:rPr>
              <a:t> </a:t>
            </a:r>
            <a:r>
              <a:rPr lang="ru-RU" sz="2400" b="0" i="1" dirty="0" err="1">
                <a:latin typeface="Times New Roman" panose="02020603050405020304" pitchFamily="18" charset="0"/>
                <a:cs typeface="Times New Roman" panose="02020603050405020304" pitchFamily="18" charset="0"/>
              </a:rPr>
              <a:t>від</a:t>
            </a:r>
            <a:r>
              <a:rPr lang="ru-RU" sz="2400" b="0" i="1" dirty="0">
                <a:latin typeface="Times New Roman" panose="02020603050405020304" pitchFamily="18" charset="0"/>
                <a:cs typeface="Times New Roman" panose="02020603050405020304" pitchFamily="18" charset="0"/>
              </a:rPr>
              <a:t> мандата</a:t>
            </a:r>
            <a:r>
              <a:rPr lang="ru-RU" sz="2400" b="0" dirty="0">
                <a:latin typeface="Times New Roman" panose="02020603050405020304" pitchFamily="18" charset="0"/>
                <a:cs typeface="Times New Roman" panose="02020603050405020304" pitchFamily="18" charset="0"/>
              </a:rPr>
              <a:t>.</a:t>
            </a:r>
          </a:p>
          <a:p>
            <a:pPr marL="0" indent="0" algn="just">
              <a:lnSpc>
                <a:spcPct val="100000"/>
              </a:lnSpc>
              <a:spcBef>
                <a:spcPts val="0"/>
              </a:spcBef>
              <a:buNone/>
            </a:pPr>
            <a:endParaRPr lang="ru-RU" sz="2400" b="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68136465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тексту 2"/>
          <p:cNvSpPr>
            <a:spLocks noGrp="1"/>
          </p:cNvSpPr>
          <p:nvPr>
            <p:ph type="body" sz="quarter" idx="10"/>
          </p:nvPr>
        </p:nvSpPr>
        <p:spPr>
          <a:xfrm>
            <a:off x="536085" y="223063"/>
            <a:ext cx="11110589" cy="4459429"/>
          </a:xfrm>
        </p:spPr>
        <p:txBody>
          <a:bodyPr/>
          <a:lstStyle/>
          <a:p>
            <a:pPr marL="0" indent="0" algn="just">
              <a:lnSpc>
                <a:spcPct val="100000"/>
              </a:lnSpc>
              <a:spcBef>
                <a:spcPts val="0"/>
              </a:spcBef>
              <a:buNone/>
            </a:pPr>
            <a:r>
              <a:rPr lang="ru-RU" sz="2400" b="0" dirty="0" err="1">
                <a:latin typeface="Times New Roman" panose="02020603050405020304" pitchFamily="18" charset="0"/>
                <a:cs typeface="Times New Roman" panose="02020603050405020304" pitchFamily="18" charset="0"/>
              </a:rPr>
              <a:t>Після</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прийняття</a:t>
            </a:r>
            <a:r>
              <a:rPr lang="ru-RU" sz="2400" b="0" dirty="0">
                <a:latin typeface="Times New Roman" panose="02020603050405020304" pitchFamily="18" charset="0"/>
                <a:cs typeface="Times New Roman" panose="02020603050405020304" pitchFamily="18" charset="0"/>
              </a:rPr>
              <a:t> депутатами присяги </a:t>
            </a:r>
            <a:r>
              <a:rPr lang="ru-RU" sz="2400" b="0" dirty="0" err="1">
                <a:latin typeface="Times New Roman" panose="02020603050405020304" pitchFamily="18" charset="0"/>
                <a:cs typeface="Times New Roman" panose="02020603050405020304" pitchFamily="18" charset="0"/>
              </a:rPr>
              <a:t>обирається</a:t>
            </a:r>
            <a:r>
              <a:rPr lang="ru-RU" sz="2400" b="0" dirty="0">
                <a:latin typeface="Times New Roman" panose="02020603050405020304" pitchFamily="18" charset="0"/>
                <a:cs typeface="Times New Roman" panose="02020603050405020304" pitchFamily="18" charset="0"/>
              </a:rPr>
              <a:t> Маршал Сейму </a:t>
            </a:r>
            <a:r>
              <a:rPr lang="ru-RU" sz="2400" b="0" dirty="0" err="1">
                <a:latin typeface="Times New Roman" panose="02020603050405020304" pitchFamily="18" charset="0"/>
                <a:cs typeface="Times New Roman" panose="02020603050405020304" pitchFamily="18" charset="0"/>
              </a:rPr>
              <a:t>серед</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кандидатів</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яких</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висували</a:t>
            </a:r>
            <a:r>
              <a:rPr lang="ru-RU" sz="2400" b="0" dirty="0">
                <a:latin typeface="Times New Roman" panose="02020603050405020304" pitchFamily="18" charset="0"/>
                <a:cs typeface="Times New Roman" panose="02020603050405020304" pitchFamily="18" charset="0"/>
              </a:rPr>
              <a:t> не </a:t>
            </a:r>
            <a:r>
              <a:rPr lang="ru-RU" sz="2400" b="0" dirty="0" err="1">
                <a:latin typeface="Times New Roman" panose="02020603050405020304" pitchFamily="18" charset="0"/>
                <a:cs typeface="Times New Roman" panose="02020603050405020304" pitchFamily="18" charset="0"/>
              </a:rPr>
              <a:t>менш</a:t>
            </a:r>
            <a:r>
              <a:rPr lang="ru-RU" sz="2400" b="0" dirty="0">
                <a:latin typeface="Times New Roman" panose="02020603050405020304" pitchFamily="18" charset="0"/>
                <a:cs typeface="Times New Roman" panose="02020603050405020304" pitchFamily="18" charset="0"/>
              </a:rPr>
              <a:t> як 15 </a:t>
            </a:r>
            <a:r>
              <a:rPr lang="ru-RU" sz="2400" b="0" dirty="0" err="1">
                <a:latin typeface="Times New Roman" panose="02020603050405020304" pitchFamily="18" charset="0"/>
                <a:cs typeface="Times New Roman" panose="02020603050405020304" pitchFamily="18" charset="0"/>
              </a:rPr>
              <a:t>депутатів</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Якщо</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під</a:t>
            </a:r>
            <a:r>
              <a:rPr lang="ru-RU" sz="2400" b="0" dirty="0">
                <a:latin typeface="Times New Roman" panose="02020603050405020304" pitchFamily="18" charset="0"/>
                <a:cs typeface="Times New Roman" panose="02020603050405020304" pitchFamily="18" charset="0"/>
              </a:rPr>
              <a:t> час </a:t>
            </a:r>
            <a:r>
              <a:rPr lang="ru-RU" sz="2400" b="0" dirty="0" err="1">
                <a:latin typeface="Times New Roman" panose="02020603050405020304" pitchFamily="18" charset="0"/>
                <a:cs typeface="Times New Roman" panose="02020603050405020304" pitchFamily="18" charset="0"/>
              </a:rPr>
              <a:t>першого</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голосування</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жоден</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із</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кандидатів</a:t>
            </a:r>
            <a:r>
              <a:rPr lang="ru-RU" sz="2400" b="0" dirty="0">
                <a:latin typeface="Times New Roman" panose="02020603050405020304" pitchFamily="18" charset="0"/>
                <a:cs typeface="Times New Roman" panose="02020603050405020304" pitchFamily="18" charset="0"/>
              </a:rPr>
              <a:t> не </a:t>
            </a:r>
            <a:r>
              <a:rPr lang="ru-RU" sz="2400" b="0" dirty="0" err="1">
                <a:latin typeface="Times New Roman" panose="02020603050405020304" pitchFamily="18" charset="0"/>
                <a:cs typeface="Times New Roman" panose="02020603050405020304" pitchFamily="18" charset="0"/>
              </a:rPr>
              <a:t>дістав</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абсолютної</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більшості</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голосів</a:t>
            </a:r>
            <a:r>
              <a:rPr lang="ru-RU" sz="2400" b="0" dirty="0">
                <a:latin typeface="Times New Roman" panose="02020603050405020304" pitchFamily="18" charset="0"/>
                <a:cs typeface="Times New Roman" panose="02020603050405020304" pitchFamily="18" charset="0"/>
              </a:rPr>
              <a:t> і </a:t>
            </a:r>
            <a:r>
              <a:rPr lang="ru-RU" sz="2400" b="0" dirty="0" err="1">
                <a:latin typeface="Times New Roman" panose="02020603050405020304" pitchFamily="18" charset="0"/>
                <a:cs typeface="Times New Roman" panose="02020603050405020304" pitchFamily="18" charset="0"/>
              </a:rPr>
              <a:t>було</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висунуто</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більше</a:t>
            </a:r>
            <a:r>
              <a:rPr lang="ru-RU" sz="2400" b="0" dirty="0">
                <a:latin typeface="Times New Roman" panose="02020603050405020304" pitchFamily="18" charset="0"/>
                <a:cs typeface="Times New Roman" panose="02020603050405020304" pitchFamily="18" charset="0"/>
              </a:rPr>
              <a:t> одного кандидата, то в </a:t>
            </a:r>
            <a:r>
              <a:rPr lang="ru-RU" sz="2400" b="0" dirty="0" err="1">
                <a:latin typeface="Times New Roman" panose="02020603050405020304" pitchFamily="18" charset="0"/>
                <a:cs typeface="Times New Roman" panose="02020603050405020304" pitchFamily="18" charset="0"/>
              </a:rPr>
              <a:t>наступних</a:t>
            </a:r>
            <a:r>
              <a:rPr lang="ru-RU" sz="2400" b="0" dirty="0">
                <a:latin typeface="Times New Roman" panose="02020603050405020304" pitchFamily="18" charset="0"/>
                <a:cs typeface="Times New Roman" panose="02020603050405020304" pitchFamily="18" charset="0"/>
              </a:rPr>
              <a:t> турах </a:t>
            </a:r>
            <a:r>
              <a:rPr lang="ru-RU" sz="2400" b="0" dirty="0" err="1">
                <a:latin typeface="Times New Roman" panose="02020603050405020304" pitchFamily="18" charset="0"/>
                <a:cs typeface="Times New Roman" panose="02020603050405020304" pitchFamily="18" charset="0"/>
              </a:rPr>
              <a:t>голосування</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зі</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списків</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кандидатів</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викреслюється</a:t>
            </a:r>
            <a:r>
              <a:rPr lang="ru-RU" sz="2400" b="0" dirty="0">
                <a:latin typeface="Times New Roman" panose="02020603050405020304" pitchFamily="18" charset="0"/>
                <a:cs typeface="Times New Roman" panose="02020603050405020304" pitchFamily="18" charset="0"/>
              </a:rPr>
              <a:t> той, </a:t>
            </a:r>
            <a:r>
              <a:rPr lang="ru-RU" sz="2400" b="0" dirty="0" err="1">
                <a:latin typeface="Times New Roman" panose="02020603050405020304" pitchFamily="18" charset="0"/>
                <a:cs typeface="Times New Roman" panose="02020603050405020304" pitchFamily="18" charset="0"/>
              </a:rPr>
              <a:t>який</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дістав</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найменше</a:t>
            </a:r>
            <a:r>
              <a:rPr lang="ru-RU" sz="2400" b="0" dirty="0">
                <a:latin typeface="Times New Roman" panose="02020603050405020304" pitchFamily="18" charset="0"/>
                <a:cs typeface="Times New Roman" panose="02020603050405020304" pitchFamily="18" charset="0"/>
              </a:rPr>
              <a:t> число </a:t>
            </a:r>
            <a:r>
              <a:rPr lang="ru-RU" sz="2400" b="0" dirty="0" err="1">
                <a:latin typeface="Times New Roman" panose="02020603050405020304" pitchFamily="18" charset="0"/>
                <a:cs typeface="Times New Roman" panose="02020603050405020304" pitchFamily="18" charset="0"/>
              </a:rPr>
              <a:t>голосів</a:t>
            </a:r>
            <a:r>
              <a:rPr lang="ru-RU" sz="2400" b="0" dirty="0">
                <a:latin typeface="Times New Roman" panose="02020603050405020304" pitchFamily="18" charset="0"/>
                <a:cs typeface="Times New Roman" panose="02020603050405020304" pitchFamily="18" charset="0"/>
              </a:rPr>
              <a:t>.</a:t>
            </a:r>
          </a:p>
          <a:p>
            <a:pPr marL="0" indent="0" algn="just">
              <a:lnSpc>
                <a:spcPct val="100000"/>
              </a:lnSpc>
              <a:spcBef>
                <a:spcPts val="0"/>
              </a:spcBef>
              <a:buNone/>
            </a:pPr>
            <a:r>
              <a:rPr lang="ru-RU" sz="2400" b="0" dirty="0">
                <a:latin typeface="Times New Roman" panose="02020603050405020304" pitchFamily="18" charset="0"/>
                <a:cs typeface="Times New Roman" panose="02020603050405020304" pitchFamily="18" charset="0"/>
              </a:rPr>
              <a:t>Сейм </a:t>
            </a:r>
            <a:r>
              <a:rPr lang="ru-RU" sz="2400" b="0" dirty="0" err="1">
                <a:latin typeface="Times New Roman" panose="02020603050405020304" pitchFamily="18" charset="0"/>
                <a:cs typeface="Times New Roman" panose="02020603050405020304" pitchFamily="18" charset="0"/>
              </a:rPr>
              <a:t>обирає</a:t>
            </a:r>
            <a:r>
              <a:rPr lang="ru-RU" sz="2400" b="0" dirty="0">
                <a:latin typeface="Times New Roman" panose="02020603050405020304" pitchFamily="18" charset="0"/>
                <a:cs typeface="Times New Roman" panose="02020603050405020304" pitchFamily="18" charset="0"/>
              </a:rPr>
              <a:t> Маршала Сейму абсолютною </a:t>
            </a:r>
            <a:r>
              <a:rPr lang="ru-RU" sz="2400" b="0" dirty="0" err="1">
                <a:latin typeface="Times New Roman" panose="02020603050405020304" pitchFamily="18" charset="0"/>
                <a:cs typeface="Times New Roman" panose="02020603050405020304" pitchFamily="18" charset="0"/>
              </a:rPr>
              <a:t>більшістю</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голосів</a:t>
            </a:r>
            <a:r>
              <a:rPr lang="ru-RU" sz="2400" b="0" dirty="0">
                <a:latin typeface="Times New Roman" panose="02020603050405020304" pitchFamily="18" charset="0"/>
                <a:cs typeface="Times New Roman" panose="02020603050405020304" pitchFamily="18" charset="0"/>
              </a:rPr>
              <a:t> у </a:t>
            </a:r>
            <a:r>
              <a:rPr lang="ru-RU" sz="2400" b="0" dirty="0" err="1">
                <a:latin typeface="Times New Roman" panose="02020603050405020304" pitchFamily="18" charset="0"/>
                <a:cs typeface="Times New Roman" panose="02020603050405020304" pitchFamily="18" charset="0"/>
              </a:rPr>
              <a:t>присутності</a:t>
            </a:r>
            <a:r>
              <a:rPr lang="ru-RU" sz="2400" b="0" dirty="0">
                <a:latin typeface="Times New Roman" panose="02020603050405020304" pitchFamily="18" charset="0"/>
                <a:cs typeface="Times New Roman" panose="02020603050405020304" pitchFamily="18" charset="0"/>
              </a:rPr>
              <a:t> не </a:t>
            </a:r>
            <a:r>
              <a:rPr lang="ru-RU" sz="2400" b="0" dirty="0" err="1">
                <a:latin typeface="Times New Roman" panose="02020603050405020304" pitchFamily="18" charset="0"/>
                <a:cs typeface="Times New Roman" panose="02020603050405020304" pitchFamily="18" charset="0"/>
              </a:rPr>
              <a:t>менш</a:t>
            </a:r>
            <a:r>
              <a:rPr lang="ru-RU" sz="2400" b="0" dirty="0">
                <a:latin typeface="Times New Roman" panose="02020603050405020304" pitchFamily="18" charset="0"/>
                <a:cs typeface="Times New Roman" panose="02020603050405020304" pitchFamily="18" charset="0"/>
              </a:rPr>
              <a:t> як </a:t>
            </a:r>
            <a:r>
              <a:rPr lang="ru-RU" sz="2400" b="0" dirty="0" err="1">
                <a:latin typeface="Times New Roman" panose="02020603050405020304" pitchFamily="18" charset="0"/>
                <a:cs typeface="Times New Roman" panose="02020603050405020304" pitchFamily="18" charset="0"/>
              </a:rPr>
              <a:t>половини</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загальної</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кількості</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депутатів</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Обраний</a:t>
            </a:r>
            <a:r>
              <a:rPr lang="ru-RU" sz="2400" b="0" dirty="0">
                <a:latin typeface="Times New Roman" panose="02020603050405020304" pitchFamily="18" charset="0"/>
                <a:cs typeface="Times New Roman" panose="02020603050405020304" pitchFamily="18" charset="0"/>
              </a:rPr>
              <a:t> Маршал </a:t>
            </a:r>
            <a:r>
              <a:rPr lang="ru-RU" sz="2400" b="0" dirty="0" err="1">
                <a:latin typeface="Times New Roman" panose="02020603050405020304" pitchFamily="18" charset="0"/>
                <a:cs typeface="Times New Roman" panose="02020603050405020304" pitchFamily="18" charset="0"/>
              </a:rPr>
              <a:t>керує</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засіданнями</a:t>
            </a:r>
            <a:r>
              <a:rPr lang="ru-RU" sz="2400" b="0" dirty="0">
                <a:latin typeface="Times New Roman" panose="02020603050405020304" pitchFamily="18" charset="0"/>
                <a:cs typeface="Times New Roman" panose="02020603050405020304" pitchFamily="18" charset="0"/>
              </a:rPr>
              <a:t> Сейму. </a:t>
            </a:r>
            <a:r>
              <a:rPr lang="ru-RU" sz="2400" b="0" dirty="0" err="1">
                <a:latin typeface="Times New Roman" panose="02020603050405020304" pitchFamily="18" charset="0"/>
                <a:cs typeface="Times New Roman" panose="02020603050405020304" pitchFamily="18" charset="0"/>
              </a:rPr>
              <a:t>Кількість</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віце-маршалів</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визначається</a:t>
            </a:r>
            <a:r>
              <a:rPr lang="ru-RU" sz="2400" b="0" dirty="0">
                <a:latin typeface="Times New Roman" panose="02020603050405020304" pitchFamily="18" charset="0"/>
                <a:cs typeface="Times New Roman" panose="02020603050405020304" pitchFamily="18" charset="0"/>
              </a:rPr>
              <a:t> Сеймом і </a:t>
            </a:r>
            <a:r>
              <a:rPr lang="ru-RU" sz="2400" b="0" dirty="0" err="1">
                <a:latin typeface="Times New Roman" panose="02020603050405020304" pitchFamily="18" charset="0"/>
                <a:cs typeface="Times New Roman" panose="02020603050405020304" pitchFamily="18" charset="0"/>
              </a:rPr>
              <a:t>обираються</a:t>
            </a:r>
            <a:r>
              <a:rPr lang="ru-RU" sz="2400" b="0" dirty="0">
                <a:latin typeface="Times New Roman" panose="02020603050405020304" pitchFamily="18" charset="0"/>
                <a:cs typeface="Times New Roman" panose="02020603050405020304" pitchFamily="18" charset="0"/>
              </a:rPr>
              <a:t> вони в такому самому порядку, як і Маршал. Сейм </a:t>
            </a:r>
            <a:r>
              <a:rPr lang="ru-RU" sz="2400" b="0" dirty="0" err="1">
                <a:latin typeface="Times New Roman" panose="02020603050405020304" pitchFamily="18" charset="0"/>
                <a:cs typeface="Times New Roman" panose="02020603050405020304" pitchFamily="18" charset="0"/>
              </a:rPr>
              <a:t>також</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обирає</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секретарів</a:t>
            </a:r>
            <a:r>
              <a:rPr lang="ru-RU" sz="2400" b="0" dirty="0">
                <a:latin typeface="Times New Roman" panose="02020603050405020304" pitchFamily="18" charset="0"/>
                <a:cs typeface="Times New Roman" panose="02020603050405020304" pitchFamily="18" charset="0"/>
              </a:rPr>
              <a:t>.</a:t>
            </a:r>
          </a:p>
          <a:p>
            <a:pPr marL="0" indent="0" algn="just">
              <a:lnSpc>
                <a:spcPct val="100000"/>
              </a:lnSpc>
              <a:spcBef>
                <a:spcPts val="0"/>
              </a:spcBef>
              <a:buNone/>
            </a:pPr>
            <a:r>
              <a:rPr lang="ru-RU" sz="2400" b="0" dirty="0">
                <a:latin typeface="Times New Roman" panose="02020603050405020304" pitchFamily="18" charset="0"/>
                <a:cs typeface="Times New Roman" panose="02020603050405020304" pitchFamily="18" charset="0"/>
              </a:rPr>
              <a:t>Маршал Сейму </a:t>
            </a:r>
            <a:r>
              <a:rPr lang="ru-RU" sz="2400" b="0" dirty="0" err="1">
                <a:latin typeface="Times New Roman" panose="02020603050405020304" pitchFamily="18" charset="0"/>
                <a:cs typeface="Times New Roman" panose="02020603050405020304" pitchFamily="18" charset="0"/>
              </a:rPr>
              <a:t>охороняє</a:t>
            </a:r>
            <a:r>
              <a:rPr lang="ru-RU" sz="2400" b="0" dirty="0">
                <a:latin typeface="Times New Roman" panose="02020603050405020304" pitchFamily="18" charset="0"/>
                <a:cs typeface="Times New Roman" panose="02020603050405020304" pitchFamily="18" charset="0"/>
              </a:rPr>
              <a:t> права і </a:t>
            </a:r>
            <a:r>
              <a:rPr lang="ru-RU" sz="2400" b="0" dirty="0" err="1">
                <a:latin typeface="Times New Roman" panose="02020603050405020304" pitchFamily="18" charset="0"/>
                <a:cs typeface="Times New Roman" panose="02020603050405020304" pitchFamily="18" charset="0"/>
              </a:rPr>
              <a:t>гідність</a:t>
            </a:r>
            <a:r>
              <a:rPr lang="ru-RU" sz="2400" b="0" dirty="0">
                <a:latin typeface="Times New Roman" panose="02020603050405020304" pitchFamily="18" charset="0"/>
                <a:cs typeface="Times New Roman" panose="02020603050405020304" pitchFamily="18" charset="0"/>
              </a:rPr>
              <a:t> Сейму, </a:t>
            </a:r>
            <a:r>
              <a:rPr lang="ru-RU" sz="2400" b="0" dirty="0" err="1">
                <a:latin typeface="Times New Roman" panose="02020603050405020304" pitchFamily="18" charset="0"/>
                <a:cs typeface="Times New Roman" panose="02020603050405020304" pitchFamily="18" charset="0"/>
              </a:rPr>
              <a:t>представляє</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його</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керує</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обговоренням</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питань</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що</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вносяться</a:t>
            </a:r>
            <a:r>
              <a:rPr lang="ru-RU" sz="2400" b="0" dirty="0">
                <a:latin typeface="Times New Roman" panose="02020603050405020304" pitchFamily="18" charset="0"/>
                <a:cs typeface="Times New Roman" panose="02020603050405020304" pitchFamily="18" charset="0"/>
              </a:rPr>
              <a:t> до порядку денного, а </a:t>
            </a:r>
            <a:r>
              <a:rPr lang="ru-RU" sz="2400" b="0" dirty="0" err="1">
                <a:latin typeface="Times New Roman" panose="02020603050405020304" pitchFamily="18" charset="0"/>
                <a:cs typeface="Times New Roman" panose="02020603050405020304" pitchFamily="18" charset="0"/>
              </a:rPr>
              <a:t>також</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діяльністю</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Президії</a:t>
            </a:r>
            <a:r>
              <a:rPr lang="ru-RU" sz="2400" b="0" dirty="0">
                <a:latin typeface="Times New Roman" panose="02020603050405020304" pitchFamily="18" charset="0"/>
                <a:cs typeface="Times New Roman" panose="02020603050405020304" pitchFamily="18" charset="0"/>
              </a:rPr>
              <a:t> Сейму, </a:t>
            </a:r>
            <a:r>
              <a:rPr lang="ru-RU" sz="2400" b="0" dirty="0" err="1">
                <a:latin typeface="Times New Roman" panose="02020603050405020304" pitchFamily="18" charset="0"/>
                <a:cs typeface="Times New Roman" panose="02020603050405020304" pitchFamily="18" charset="0"/>
              </a:rPr>
              <a:t>скликає</a:t>
            </a:r>
            <a:r>
              <a:rPr lang="ru-RU" sz="2400" b="0" dirty="0">
                <a:latin typeface="Times New Roman" panose="02020603050405020304" pitchFamily="18" charset="0"/>
                <a:cs typeface="Times New Roman" panose="02020603050405020304" pitchFamily="18" charset="0"/>
              </a:rPr>
              <a:t> Конвент </a:t>
            </a:r>
            <a:r>
              <a:rPr lang="ru-RU" sz="2400" b="0" dirty="0" err="1">
                <a:latin typeface="Times New Roman" panose="02020603050405020304" pitchFamily="18" charset="0"/>
                <a:cs typeface="Times New Roman" panose="02020603050405020304" pitchFamily="18" charset="0"/>
              </a:rPr>
              <a:t>сеньйорів</a:t>
            </a:r>
            <a:r>
              <a:rPr lang="ru-RU" sz="2400" b="0" dirty="0">
                <a:latin typeface="Times New Roman" panose="02020603050405020304" pitchFamily="18" charset="0"/>
                <a:cs typeface="Times New Roman" panose="02020603050405020304" pitchFamily="18" charset="0"/>
              </a:rPr>
              <a:t> і </a:t>
            </a:r>
            <a:r>
              <a:rPr lang="ru-RU" sz="2400" b="0" dirty="0" err="1">
                <a:latin typeface="Times New Roman" panose="02020603050405020304" pitchFamily="18" charset="0"/>
                <a:cs typeface="Times New Roman" panose="02020603050405020304" pitchFamily="18" charset="0"/>
              </a:rPr>
              <a:t>керує</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його</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роботою</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слідкує</a:t>
            </a:r>
            <a:r>
              <a:rPr lang="ru-RU" sz="2400" b="0" dirty="0">
                <a:latin typeface="Times New Roman" panose="02020603050405020304" pitchFamily="18" charset="0"/>
                <a:cs typeface="Times New Roman" panose="02020603050405020304" pitchFamily="18" charset="0"/>
              </a:rPr>
              <a:t> за порядком на </a:t>
            </a:r>
            <a:r>
              <a:rPr lang="ru-RU" sz="2400" b="0" dirty="0" err="1">
                <a:latin typeface="Times New Roman" panose="02020603050405020304" pitchFamily="18" charset="0"/>
                <a:cs typeface="Times New Roman" panose="02020603050405020304" pitchFamily="18" charset="0"/>
              </a:rPr>
              <a:t>території</a:t>
            </a:r>
            <a:r>
              <a:rPr lang="ru-RU" sz="2400" b="0" dirty="0">
                <a:latin typeface="Times New Roman" panose="02020603050405020304" pitchFamily="18" charset="0"/>
                <a:cs typeface="Times New Roman" panose="02020603050405020304" pitchFamily="18" charset="0"/>
              </a:rPr>
              <a:t> Сейму, </a:t>
            </a:r>
            <a:r>
              <a:rPr lang="ru-RU" sz="2400" b="0" dirty="0" err="1">
                <a:latin typeface="Times New Roman" panose="02020603050405020304" pitchFamily="18" charset="0"/>
                <a:cs typeface="Times New Roman" panose="02020603050405020304" pitchFamily="18" charset="0"/>
              </a:rPr>
              <a:t>виконує</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інші</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функції</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передбачені</a:t>
            </a:r>
            <a:r>
              <a:rPr lang="ru-RU" sz="2400" b="0" dirty="0">
                <a:latin typeface="Times New Roman" panose="02020603050405020304" pitchFamily="18" charset="0"/>
                <a:cs typeface="Times New Roman" panose="02020603050405020304" pitchFamily="18" charset="0"/>
              </a:rPr>
              <a:t> Регламентом Сейму, </a:t>
            </a:r>
            <a:r>
              <a:rPr lang="ru-RU" sz="2400" b="0" dirty="0" err="1">
                <a:latin typeface="Times New Roman" panose="02020603050405020304" pitchFamily="18" charset="0"/>
                <a:cs typeface="Times New Roman" panose="02020603050405020304" pitchFamily="18" charset="0"/>
              </a:rPr>
              <a:t>конституційними</a:t>
            </a:r>
            <a:r>
              <a:rPr lang="ru-RU" sz="2400" b="0" dirty="0">
                <a:latin typeface="Times New Roman" panose="02020603050405020304" pitchFamily="18" charset="0"/>
                <a:cs typeface="Times New Roman" panose="02020603050405020304" pitchFamily="18" charset="0"/>
              </a:rPr>
              <a:t> та </a:t>
            </a:r>
            <a:r>
              <a:rPr lang="ru-RU" sz="2400" b="0" dirty="0" err="1">
                <a:latin typeface="Times New Roman" panose="02020603050405020304" pitchFamily="18" charset="0"/>
                <a:cs typeface="Times New Roman" panose="02020603050405020304" pitchFamily="18" charset="0"/>
              </a:rPr>
              <a:t>іншими</a:t>
            </a:r>
            <a:r>
              <a:rPr lang="ru-RU" sz="2400" b="0" dirty="0">
                <a:latin typeface="Times New Roman" panose="02020603050405020304" pitchFamily="18" charset="0"/>
                <a:cs typeface="Times New Roman" panose="02020603050405020304" pitchFamily="18" charset="0"/>
              </a:rPr>
              <a:t> законами. </a:t>
            </a:r>
            <a:r>
              <a:rPr lang="ru-RU" sz="2400" b="0" dirty="0" err="1">
                <a:latin typeface="Times New Roman" panose="02020603050405020304" pitchFamily="18" charset="0"/>
                <a:cs typeface="Times New Roman" panose="02020603050405020304" pitchFamily="18" charset="0"/>
              </a:rPr>
              <a:t>Частину</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повноважень</a:t>
            </a:r>
            <a:r>
              <a:rPr lang="ru-RU" sz="2400" b="0" dirty="0">
                <a:latin typeface="Times New Roman" panose="02020603050405020304" pitchFamily="18" charset="0"/>
                <a:cs typeface="Times New Roman" panose="02020603050405020304" pitchFamily="18" charset="0"/>
              </a:rPr>
              <a:t> Маршала </a:t>
            </a:r>
            <a:r>
              <a:rPr lang="ru-RU" sz="2400" b="0" dirty="0" err="1">
                <a:latin typeface="Times New Roman" panose="02020603050405020304" pitchFamily="18" charset="0"/>
                <a:cs typeface="Times New Roman" panose="02020603050405020304" pitchFamily="18" charset="0"/>
              </a:rPr>
              <a:t>виконують</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віце-маршали</a:t>
            </a:r>
            <a:r>
              <a:rPr lang="ru-RU" sz="2400" b="0" dirty="0">
                <a:latin typeface="Times New Roman" panose="02020603050405020304" pitchFamily="18" charset="0"/>
                <a:cs typeface="Times New Roman" panose="02020603050405020304" pitchFamily="18" charset="0"/>
              </a:rPr>
              <a:t> Сейму.</a:t>
            </a:r>
          </a:p>
          <a:p>
            <a:pPr marL="0" indent="0" algn="just">
              <a:lnSpc>
                <a:spcPct val="100000"/>
              </a:lnSpc>
              <a:spcBef>
                <a:spcPts val="0"/>
              </a:spcBef>
              <a:buNone/>
            </a:pPr>
            <a:endParaRPr lang="ru-RU" sz="2400" b="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4134511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тексту 2"/>
          <p:cNvSpPr>
            <a:spLocks noGrp="1"/>
          </p:cNvSpPr>
          <p:nvPr>
            <p:ph type="body" sz="quarter" idx="10"/>
          </p:nvPr>
        </p:nvSpPr>
        <p:spPr>
          <a:xfrm>
            <a:off x="551076" y="657778"/>
            <a:ext cx="11110589" cy="4459429"/>
          </a:xfrm>
        </p:spPr>
        <p:txBody>
          <a:bodyPr/>
          <a:lstStyle/>
          <a:p>
            <a:pPr marL="0" indent="0" algn="just">
              <a:lnSpc>
                <a:spcPct val="100000"/>
              </a:lnSpc>
              <a:spcBef>
                <a:spcPts val="0"/>
              </a:spcBef>
              <a:buNone/>
            </a:pPr>
            <a:r>
              <a:rPr lang="ru-RU" sz="2600" b="0" dirty="0" err="1">
                <a:latin typeface="Times New Roman" panose="02020603050405020304" pitchFamily="18" charset="0"/>
                <a:cs typeface="Times New Roman" panose="02020603050405020304" pitchFamily="18" charset="0"/>
              </a:rPr>
              <a:t>Велику</a:t>
            </a:r>
            <a:r>
              <a:rPr lang="ru-RU" sz="2600" b="0" dirty="0">
                <a:latin typeface="Times New Roman" panose="02020603050405020304" pitchFamily="18" charset="0"/>
                <a:cs typeface="Times New Roman" panose="02020603050405020304" pitchFamily="18" charset="0"/>
              </a:rPr>
              <a:t> роль у </a:t>
            </a:r>
            <a:r>
              <a:rPr lang="ru-RU" sz="2600" b="0" dirty="0" err="1">
                <a:latin typeface="Times New Roman" panose="02020603050405020304" pitchFamily="18" charset="0"/>
                <a:cs typeface="Times New Roman" panose="02020603050405020304" pitchFamily="18" charset="0"/>
              </a:rPr>
              <a:t>виконанні</a:t>
            </a:r>
            <a:r>
              <a:rPr lang="ru-RU" sz="2600" b="0" dirty="0">
                <a:latin typeface="Times New Roman" panose="02020603050405020304" pitchFamily="18" charset="0"/>
                <a:cs typeface="Times New Roman" panose="02020603050405020304" pitchFamily="18" charset="0"/>
              </a:rPr>
              <a:t> Сеймом </a:t>
            </a:r>
            <a:r>
              <a:rPr lang="ru-RU" sz="2600" b="0" dirty="0" err="1">
                <a:latin typeface="Times New Roman" panose="02020603050405020304" pitchFamily="18" charset="0"/>
                <a:cs typeface="Times New Roman" panose="02020603050405020304" pitchFamily="18" charset="0"/>
              </a:rPr>
              <a:t>своїх</a:t>
            </a:r>
            <a:r>
              <a:rPr lang="ru-RU" sz="2600" b="0" dirty="0">
                <a:latin typeface="Times New Roman" panose="02020603050405020304" pitchFamily="18" charset="0"/>
                <a:cs typeface="Times New Roman" panose="02020603050405020304" pitchFamily="18" charset="0"/>
              </a:rPr>
              <a:t> </a:t>
            </a:r>
            <a:r>
              <a:rPr lang="ru-RU" sz="2600" b="0" dirty="0" err="1">
                <a:latin typeface="Times New Roman" panose="02020603050405020304" pitchFamily="18" charset="0"/>
                <a:cs typeface="Times New Roman" panose="02020603050405020304" pitchFamily="18" charset="0"/>
              </a:rPr>
              <a:t>повноважень</a:t>
            </a:r>
            <a:r>
              <a:rPr lang="ru-RU" sz="2600" b="0" dirty="0">
                <a:latin typeface="Times New Roman" panose="02020603050405020304" pitchFamily="18" charset="0"/>
                <a:cs typeface="Times New Roman" panose="02020603050405020304" pitchFamily="18" charset="0"/>
              </a:rPr>
              <a:t> </a:t>
            </a:r>
            <a:r>
              <a:rPr lang="ru-RU" sz="2600" b="0" dirty="0" err="1">
                <a:latin typeface="Times New Roman" panose="02020603050405020304" pitchFamily="18" charset="0"/>
                <a:cs typeface="Times New Roman" panose="02020603050405020304" pitchFamily="18" charset="0"/>
              </a:rPr>
              <a:t>відіграють</a:t>
            </a:r>
            <a:r>
              <a:rPr lang="ru-RU" sz="2600" b="0" dirty="0">
                <a:latin typeface="Times New Roman" panose="02020603050405020304" pitchFamily="18" charset="0"/>
                <a:cs typeface="Times New Roman" panose="02020603050405020304" pitchFamily="18" charset="0"/>
              </a:rPr>
              <a:t> </a:t>
            </a:r>
            <a:r>
              <a:rPr lang="ru-RU" sz="2600" dirty="0" err="1">
                <a:latin typeface="Times New Roman" panose="02020603050405020304" pitchFamily="18" charset="0"/>
                <a:cs typeface="Times New Roman" panose="02020603050405020304" pitchFamily="18" charset="0"/>
              </a:rPr>
              <a:t>постійні</a:t>
            </a:r>
            <a:r>
              <a:rPr lang="ru-RU" sz="2600" dirty="0">
                <a:latin typeface="Times New Roman" panose="02020603050405020304" pitchFamily="18" charset="0"/>
                <a:cs typeface="Times New Roman" panose="02020603050405020304" pitchFamily="18" charset="0"/>
              </a:rPr>
              <a:t> </a:t>
            </a:r>
            <a:r>
              <a:rPr lang="ru-RU" sz="2600" dirty="0" err="1">
                <a:latin typeface="Times New Roman" panose="02020603050405020304" pitchFamily="18" charset="0"/>
                <a:cs typeface="Times New Roman" panose="02020603050405020304" pitchFamily="18" charset="0"/>
              </a:rPr>
              <a:t>комісії</a:t>
            </a:r>
            <a:r>
              <a:rPr lang="ru-RU" sz="2600" b="0" dirty="0">
                <a:latin typeface="Times New Roman" panose="02020603050405020304" pitchFamily="18" charset="0"/>
                <a:cs typeface="Times New Roman" panose="02020603050405020304" pitchFamily="18" charset="0"/>
              </a:rPr>
              <a:t>. </a:t>
            </a:r>
            <a:r>
              <a:rPr lang="ru-RU" sz="2600" b="0" dirty="0" err="1">
                <a:latin typeface="Times New Roman" panose="02020603050405020304" pitchFamily="18" charset="0"/>
                <a:cs typeface="Times New Roman" panose="02020603050405020304" pitchFamily="18" charset="0"/>
              </a:rPr>
              <a:t>Конституція</a:t>
            </a:r>
            <a:r>
              <a:rPr lang="ru-RU" sz="2600" b="0" dirty="0">
                <a:latin typeface="Times New Roman" panose="02020603050405020304" pitchFamily="18" charset="0"/>
                <a:cs typeface="Times New Roman" panose="02020603050405020304" pitchFamily="18" charset="0"/>
              </a:rPr>
              <a:t> </a:t>
            </a:r>
            <a:r>
              <a:rPr lang="ru-RU" sz="2600" b="0" dirty="0" err="1">
                <a:latin typeface="Times New Roman" panose="02020603050405020304" pitchFamily="18" charset="0"/>
                <a:cs typeface="Times New Roman" panose="02020603050405020304" pitchFamily="18" charset="0"/>
              </a:rPr>
              <a:t>обмежується</a:t>
            </a:r>
            <a:r>
              <a:rPr lang="ru-RU" sz="2600" b="0" dirty="0">
                <a:latin typeface="Times New Roman" panose="02020603050405020304" pitchFamily="18" charset="0"/>
                <a:cs typeface="Times New Roman" panose="02020603050405020304" pitchFamily="18" charset="0"/>
              </a:rPr>
              <a:t> </a:t>
            </a:r>
            <a:r>
              <a:rPr lang="ru-RU" sz="2600" b="0" dirty="0" err="1">
                <a:latin typeface="Times New Roman" panose="02020603050405020304" pitchFamily="18" charset="0"/>
                <a:cs typeface="Times New Roman" panose="02020603050405020304" pitchFamily="18" charset="0"/>
              </a:rPr>
              <a:t>вказівкою</a:t>
            </a:r>
            <a:r>
              <a:rPr lang="ru-RU" sz="2600" b="0" dirty="0">
                <a:latin typeface="Times New Roman" panose="02020603050405020304" pitchFamily="18" charset="0"/>
                <a:cs typeface="Times New Roman" panose="02020603050405020304" pitchFamily="18" charset="0"/>
              </a:rPr>
              <a:t> про те, </a:t>
            </a:r>
            <a:r>
              <a:rPr lang="ru-RU" sz="2600" b="0" dirty="0" err="1">
                <a:latin typeface="Times New Roman" panose="02020603050405020304" pitchFamily="18" charset="0"/>
                <a:cs typeface="Times New Roman" panose="02020603050405020304" pitchFamily="18" charset="0"/>
              </a:rPr>
              <a:t>що</a:t>
            </a:r>
            <a:r>
              <a:rPr lang="ru-RU" sz="2600" b="0" dirty="0">
                <a:latin typeface="Times New Roman" panose="02020603050405020304" pitchFamily="18" charset="0"/>
                <a:cs typeface="Times New Roman" panose="02020603050405020304" pitchFamily="18" charset="0"/>
              </a:rPr>
              <a:t> Сейм </a:t>
            </a:r>
            <a:r>
              <a:rPr lang="ru-RU" sz="2600" b="0" dirty="0" err="1">
                <a:latin typeface="Times New Roman" panose="02020603050405020304" pitchFamily="18" charset="0"/>
                <a:cs typeface="Times New Roman" panose="02020603050405020304" pitchFamily="18" charset="0"/>
              </a:rPr>
              <a:t>може</a:t>
            </a:r>
            <a:r>
              <a:rPr lang="ru-RU" sz="2600" b="0" dirty="0">
                <a:latin typeface="Times New Roman" panose="02020603050405020304" pitchFamily="18" charset="0"/>
                <a:cs typeface="Times New Roman" panose="02020603050405020304" pitchFamily="18" charset="0"/>
              </a:rPr>
              <a:t> </a:t>
            </a:r>
            <a:r>
              <a:rPr lang="ru-RU" sz="2600" b="0" dirty="0" err="1">
                <a:latin typeface="Times New Roman" panose="02020603050405020304" pitchFamily="18" charset="0"/>
                <a:cs typeface="Times New Roman" panose="02020603050405020304" pitchFamily="18" charset="0"/>
              </a:rPr>
              <a:t>обирати</a:t>
            </a:r>
            <a:r>
              <a:rPr lang="ru-RU" sz="2600" b="0" dirty="0">
                <a:latin typeface="Times New Roman" panose="02020603050405020304" pitchFamily="18" charset="0"/>
                <a:cs typeface="Times New Roman" panose="02020603050405020304" pitchFamily="18" charset="0"/>
              </a:rPr>
              <a:t> </a:t>
            </a:r>
            <a:r>
              <a:rPr lang="ru-RU" sz="2600" b="0" dirty="0" err="1">
                <a:latin typeface="Times New Roman" panose="02020603050405020304" pitchFamily="18" charset="0"/>
                <a:cs typeface="Times New Roman" panose="02020603050405020304" pitchFamily="18" charset="0"/>
              </a:rPr>
              <a:t>зі</a:t>
            </a:r>
            <a:r>
              <a:rPr lang="ru-RU" sz="2600" b="0" dirty="0">
                <a:latin typeface="Times New Roman" panose="02020603050405020304" pitchFamily="18" charset="0"/>
                <a:cs typeface="Times New Roman" panose="02020603050405020304" pitchFamily="18" charset="0"/>
              </a:rPr>
              <a:t> </a:t>
            </a:r>
            <a:r>
              <a:rPr lang="ru-RU" sz="2600" b="0" dirty="0" err="1">
                <a:latin typeface="Times New Roman" panose="02020603050405020304" pitchFamily="18" charset="0"/>
                <a:cs typeface="Times New Roman" panose="02020603050405020304" pitchFamily="18" charset="0"/>
              </a:rPr>
              <a:t>свого</a:t>
            </a:r>
            <a:r>
              <a:rPr lang="ru-RU" sz="2600" b="0" dirty="0">
                <a:latin typeface="Times New Roman" panose="02020603050405020304" pitchFamily="18" charset="0"/>
                <a:cs typeface="Times New Roman" panose="02020603050405020304" pitchFamily="18" charset="0"/>
              </a:rPr>
              <a:t> складу </a:t>
            </a:r>
            <a:r>
              <a:rPr lang="ru-RU" sz="2600" b="0" dirty="0" err="1">
                <a:latin typeface="Times New Roman" panose="02020603050405020304" pitchFamily="18" charset="0"/>
                <a:cs typeface="Times New Roman" panose="02020603050405020304" pitchFamily="18" charset="0"/>
              </a:rPr>
              <a:t>комісії</a:t>
            </a:r>
            <a:r>
              <a:rPr lang="ru-RU" sz="2600" b="0" dirty="0">
                <a:latin typeface="Times New Roman" panose="02020603050405020304" pitchFamily="18" charset="0"/>
                <a:cs typeface="Times New Roman" panose="02020603050405020304" pitchFamily="18" charset="0"/>
              </a:rPr>
              <a:t>, а Регламент Сейму </a:t>
            </a:r>
            <a:r>
              <a:rPr lang="ru-RU" sz="2600" b="0" dirty="0" err="1">
                <a:latin typeface="Times New Roman" panose="02020603050405020304" pitchFamily="18" charset="0"/>
                <a:cs typeface="Times New Roman" panose="02020603050405020304" pitchFamily="18" charset="0"/>
              </a:rPr>
              <a:t>вже</a:t>
            </a:r>
            <a:r>
              <a:rPr lang="ru-RU" sz="2600" b="0" dirty="0">
                <a:latin typeface="Times New Roman" panose="02020603050405020304" pitchFamily="18" charset="0"/>
                <a:cs typeface="Times New Roman" panose="02020603050405020304" pitchFamily="18" charset="0"/>
              </a:rPr>
              <a:t> детально </a:t>
            </a:r>
            <a:r>
              <a:rPr lang="ru-RU" sz="2600" b="0" dirty="0" err="1">
                <a:latin typeface="Times New Roman" panose="02020603050405020304" pitchFamily="18" charset="0"/>
                <a:cs typeface="Times New Roman" panose="02020603050405020304" pitchFamily="18" charset="0"/>
              </a:rPr>
              <a:t>визначає</a:t>
            </a:r>
            <a:r>
              <a:rPr lang="ru-RU" sz="2600" b="0" dirty="0">
                <a:latin typeface="Times New Roman" panose="02020603050405020304" pitchFamily="18" charset="0"/>
                <a:cs typeface="Times New Roman" panose="02020603050405020304" pitchFamily="18" charset="0"/>
              </a:rPr>
              <a:t> </a:t>
            </a:r>
            <a:r>
              <a:rPr lang="ru-RU" sz="2600" b="0" dirty="0" err="1">
                <a:latin typeface="Times New Roman" panose="02020603050405020304" pitchFamily="18" charset="0"/>
                <a:cs typeface="Times New Roman" panose="02020603050405020304" pitchFamily="18" charset="0"/>
              </a:rPr>
              <a:t>завдання</a:t>
            </a:r>
            <a:r>
              <a:rPr lang="ru-RU" sz="2600" b="0" dirty="0">
                <a:latin typeface="Times New Roman" panose="02020603050405020304" pitchFamily="18" charset="0"/>
                <a:cs typeface="Times New Roman" panose="02020603050405020304" pitchFamily="18" charset="0"/>
              </a:rPr>
              <a:t>, </a:t>
            </a:r>
            <a:r>
              <a:rPr lang="ru-RU" sz="2600" b="0" dirty="0" err="1">
                <a:latin typeface="Times New Roman" panose="02020603050405020304" pitchFamily="18" charset="0"/>
                <a:cs typeface="Times New Roman" panose="02020603050405020304" pitchFamily="18" charset="0"/>
              </a:rPr>
              <a:t>види</a:t>
            </a:r>
            <a:r>
              <a:rPr lang="ru-RU" sz="2600" b="0" dirty="0">
                <a:latin typeface="Times New Roman" panose="02020603050405020304" pitchFamily="18" charset="0"/>
                <a:cs typeface="Times New Roman" panose="02020603050405020304" pitchFamily="18" charset="0"/>
              </a:rPr>
              <a:t> та порядок </a:t>
            </a:r>
            <a:r>
              <a:rPr lang="ru-RU" sz="2600" b="0" dirty="0" err="1">
                <a:latin typeface="Times New Roman" panose="02020603050405020304" pitchFamily="18" charset="0"/>
                <a:cs typeface="Times New Roman" panose="02020603050405020304" pitchFamily="18" charset="0"/>
              </a:rPr>
              <a:t>їх</a:t>
            </a:r>
            <a:r>
              <a:rPr lang="ru-RU" sz="2600" b="0" dirty="0">
                <a:latin typeface="Times New Roman" panose="02020603050405020304" pitchFamily="18" charset="0"/>
                <a:cs typeface="Times New Roman" panose="02020603050405020304" pitchFamily="18" charset="0"/>
              </a:rPr>
              <a:t> </a:t>
            </a:r>
            <a:r>
              <a:rPr lang="ru-RU" sz="2600" b="0" dirty="0" err="1">
                <a:latin typeface="Times New Roman" panose="02020603050405020304" pitchFamily="18" charset="0"/>
                <a:cs typeface="Times New Roman" panose="02020603050405020304" pitchFamily="18" charset="0"/>
              </a:rPr>
              <a:t>діяльності</a:t>
            </a:r>
            <a:r>
              <a:rPr lang="ru-RU" sz="2600" b="0" dirty="0">
                <a:latin typeface="Times New Roman" panose="02020603050405020304" pitchFamily="18" charset="0"/>
                <a:cs typeface="Times New Roman" panose="02020603050405020304" pitchFamily="18" charset="0"/>
              </a:rPr>
              <a:t>.</a:t>
            </a:r>
          </a:p>
          <a:p>
            <a:pPr marL="0" indent="0" algn="just">
              <a:lnSpc>
                <a:spcPct val="100000"/>
              </a:lnSpc>
              <a:spcBef>
                <a:spcPts val="0"/>
              </a:spcBef>
              <a:buNone/>
            </a:pPr>
            <a:r>
              <a:rPr lang="ru-RU" sz="2600" dirty="0" err="1">
                <a:latin typeface="Times New Roman" panose="02020603050405020304" pitchFamily="18" charset="0"/>
                <a:cs typeface="Times New Roman" panose="02020603050405020304" pitchFamily="18" charset="0"/>
              </a:rPr>
              <a:t>Комісії</a:t>
            </a:r>
            <a:r>
              <a:rPr lang="ru-RU" sz="2600" dirty="0">
                <a:latin typeface="Times New Roman" panose="02020603050405020304" pitchFamily="18" charset="0"/>
                <a:cs typeface="Times New Roman" panose="02020603050405020304" pitchFamily="18" charset="0"/>
              </a:rPr>
              <a:t> </a:t>
            </a:r>
            <a:r>
              <a:rPr lang="ru-RU" sz="2600" dirty="0" err="1">
                <a:latin typeface="Times New Roman" panose="02020603050405020304" pitchFamily="18" charset="0"/>
                <a:cs typeface="Times New Roman" panose="02020603050405020304" pitchFamily="18" charset="0"/>
              </a:rPr>
              <a:t>обираються</a:t>
            </a:r>
            <a:r>
              <a:rPr lang="ru-RU" sz="2600" b="0" dirty="0">
                <a:latin typeface="Times New Roman" panose="02020603050405020304" pitchFamily="18" charset="0"/>
                <a:cs typeface="Times New Roman" panose="02020603050405020304" pitchFamily="18" charset="0"/>
              </a:rPr>
              <a:t>, як правило, </a:t>
            </a:r>
            <a:r>
              <a:rPr lang="ru-RU" sz="2600" b="0" dirty="0" err="1">
                <a:latin typeface="Times New Roman" panose="02020603050405020304" pitchFamily="18" charset="0"/>
                <a:cs typeface="Times New Roman" panose="02020603050405020304" pitchFamily="18" charset="0"/>
              </a:rPr>
              <a:t>під</a:t>
            </a:r>
            <a:r>
              <a:rPr lang="ru-RU" sz="2600" b="0" dirty="0">
                <a:latin typeface="Times New Roman" panose="02020603050405020304" pitchFamily="18" charset="0"/>
                <a:cs typeface="Times New Roman" panose="02020603050405020304" pitchFamily="18" charset="0"/>
              </a:rPr>
              <a:t> час </a:t>
            </a:r>
            <a:r>
              <a:rPr lang="ru-RU" sz="2600" b="0" dirty="0" err="1">
                <a:latin typeface="Times New Roman" panose="02020603050405020304" pitchFamily="18" charset="0"/>
                <a:cs typeface="Times New Roman" panose="02020603050405020304" pitchFamily="18" charset="0"/>
              </a:rPr>
              <a:t>першого</a:t>
            </a:r>
            <a:r>
              <a:rPr lang="ru-RU" sz="2600" b="0" dirty="0">
                <a:latin typeface="Times New Roman" panose="02020603050405020304" pitchFamily="18" charset="0"/>
                <a:cs typeface="Times New Roman" panose="02020603050405020304" pitchFamily="18" charset="0"/>
              </a:rPr>
              <a:t> </a:t>
            </a:r>
            <a:r>
              <a:rPr lang="ru-RU" sz="2600" b="0" dirty="0" err="1">
                <a:latin typeface="Times New Roman" panose="02020603050405020304" pitchFamily="18" charset="0"/>
                <a:cs typeface="Times New Roman" panose="02020603050405020304" pitchFamily="18" charset="0"/>
              </a:rPr>
              <a:t>засідання</a:t>
            </a:r>
            <a:r>
              <a:rPr lang="ru-RU" sz="2600" b="0" dirty="0">
                <a:latin typeface="Times New Roman" panose="02020603050405020304" pitchFamily="18" charset="0"/>
                <a:cs typeface="Times New Roman" panose="02020603050405020304" pitchFamily="18" charset="0"/>
              </a:rPr>
              <a:t> </a:t>
            </a:r>
            <a:r>
              <a:rPr lang="ru-RU" sz="2600" b="0" dirty="0" err="1">
                <a:latin typeface="Times New Roman" panose="02020603050405020304" pitchFamily="18" charset="0"/>
                <a:cs typeface="Times New Roman" panose="02020603050405020304" pitchFamily="18" charset="0"/>
              </a:rPr>
              <a:t>новообраного</a:t>
            </a:r>
            <a:r>
              <a:rPr lang="ru-RU" sz="2600" b="0" dirty="0">
                <a:latin typeface="Times New Roman" panose="02020603050405020304" pitchFamily="18" charset="0"/>
                <a:cs typeface="Times New Roman" panose="02020603050405020304" pitchFamily="18" charset="0"/>
              </a:rPr>
              <a:t> Сейму </a:t>
            </a:r>
            <a:r>
              <a:rPr lang="ru-RU" sz="2600" b="0" dirty="0" err="1">
                <a:latin typeface="Times New Roman" panose="02020603050405020304" pitchFamily="18" charset="0"/>
                <a:cs typeface="Times New Roman" panose="02020603050405020304" pitchFamily="18" charset="0"/>
              </a:rPr>
              <a:t>зі</a:t>
            </a:r>
            <a:r>
              <a:rPr lang="ru-RU" sz="2600" b="0" dirty="0">
                <a:latin typeface="Times New Roman" panose="02020603050405020304" pitchFamily="18" charset="0"/>
                <a:cs typeface="Times New Roman" panose="02020603050405020304" pitchFamily="18" charset="0"/>
              </a:rPr>
              <a:t> складу </a:t>
            </a:r>
            <a:r>
              <a:rPr lang="ru-RU" sz="2600" b="0" dirty="0" err="1">
                <a:latin typeface="Times New Roman" panose="02020603050405020304" pitchFamily="18" charset="0"/>
                <a:cs typeface="Times New Roman" panose="02020603050405020304" pitchFamily="18" charset="0"/>
              </a:rPr>
              <a:t>депутатів</a:t>
            </a:r>
            <a:r>
              <a:rPr lang="ru-RU" sz="2600" b="0" dirty="0">
                <a:latin typeface="Times New Roman" panose="02020603050405020304" pitchFamily="18" charset="0"/>
                <a:cs typeface="Times New Roman" panose="02020603050405020304" pitchFamily="18" charset="0"/>
              </a:rPr>
              <a:t>. </a:t>
            </a:r>
            <a:r>
              <a:rPr lang="ru-RU" sz="2600" b="0" dirty="0" err="1">
                <a:latin typeface="Times New Roman" panose="02020603050405020304" pitchFamily="18" charset="0"/>
                <a:cs typeface="Times New Roman" panose="02020603050405020304" pitchFamily="18" charset="0"/>
              </a:rPr>
              <a:t>Комісії</a:t>
            </a:r>
            <a:r>
              <a:rPr lang="ru-RU" sz="2600" b="0" dirty="0">
                <a:latin typeface="Times New Roman" panose="02020603050405020304" pitchFamily="18" charset="0"/>
                <a:cs typeface="Times New Roman" panose="02020603050405020304" pitchFamily="18" charset="0"/>
              </a:rPr>
              <a:t> </a:t>
            </a:r>
            <a:r>
              <a:rPr lang="ru-RU" sz="2600" b="0" dirty="0" err="1">
                <a:latin typeface="Times New Roman" panose="02020603050405020304" pitchFamily="18" charset="0"/>
                <a:cs typeface="Times New Roman" panose="02020603050405020304" pitchFamily="18" charset="0"/>
              </a:rPr>
              <a:t>надається</a:t>
            </a:r>
            <a:r>
              <a:rPr lang="ru-RU" sz="2600" b="0" dirty="0">
                <a:latin typeface="Times New Roman" panose="02020603050405020304" pitchFamily="18" charset="0"/>
                <a:cs typeface="Times New Roman" panose="02020603050405020304" pitchFamily="18" charset="0"/>
              </a:rPr>
              <a:t> право </a:t>
            </a:r>
            <a:r>
              <a:rPr lang="ru-RU" sz="2600" b="0" dirty="0" err="1">
                <a:latin typeface="Times New Roman" panose="02020603050405020304" pitchFamily="18" charset="0"/>
                <a:cs typeface="Times New Roman" panose="02020603050405020304" pitchFamily="18" charset="0"/>
              </a:rPr>
              <a:t>заслуховувати</a:t>
            </a:r>
            <a:r>
              <a:rPr lang="ru-RU" sz="2600" b="0" dirty="0">
                <a:latin typeface="Times New Roman" panose="02020603050405020304" pitchFamily="18" charset="0"/>
                <a:cs typeface="Times New Roman" panose="02020603050405020304" pitchFamily="18" charset="0"/>
              </a:rPr>
              <a:t> </a:t>
            </a:r>
            <a:r>
              <a:rPr lang="ru-RU" sz="2600" b="0" dirty="0" err="1">
                <a:latin typeface="Times New Roman" panose="02020603050405020304" pitchFamily="18" charset="0"/>
                <a:cs typeface="Times New Roman" panose="02020603050405020304" pitchFamily="18" charset="0"/>
              </a:rPr>
              <a:t>запрошених</a:t>
            </a:r>
            <a:r>
              <a:rPr lang="ru-RU" sz="2600" b="0" dirty="0">
                <a:latin typeface="Times New Roman" panose="02020603050405020304" pitchFamily="18" charset="0"/>
                <a:cs typeface="Times New Roman" panose="02020603050405020304" pitchFamily="18" charset="0"/>
              </a:rPr>
              <a:t> </a:t>
            </a:r>
            <a:r>
              <a:rPr lang="ru-RU" sz="2600" b="0" dirty="0" err="1">
                <a:latin typeface="Times New Roman" panose="02020603050405020304" pitchFamily="18" charset="0"/>
                <a:cs typeface="Times New Roman" panose="02020603050405020304" pitchFamily="18" charset="0"/>
              </a:rPr>
              <a:t>осіб</a:t>
            </a:r>
            <a:r>
              <a:rPr lang="ru-RU" sz="2600" b="0" dirty="0">
                <a:latin typeface="Times New Roman" panose="02020603050405020304" pitchFamily="18" charset="0"/>
                <a:cs typeface="Times New Roman" panose="02020603050405020304" pitchFamily="18" charset="0"/>
              </a:rPr>
              <a:t> у такому порядку, як </a:t>
            </a:r>
            <a:r>
              <a:rPr lang="ru-RU" sz="2600" b="0" dirty="0" err="1">
                <a:latin typeface="Times New Roman" panose="02020603050405020304" pitchFamily="18" charset="0"/>
                <a:cs typeface="Times New Roman" panose="02020603050405020304" pitchFamily="18" charset="0"/>
              </a:rPr>
              <a:t>це</a:t>
            </a:r>
            <a:r>
              <a:rPr lang="ru-RU" sz="2600" b="0" dirty="0">
                <a:latin typeface="Times New Roman" panose="02020603050405020304" pitchFamily="18" charset="0"/>
                <a:cs typeface="Times New Roman" panose="02020603050405020304" pitchFamily="18" charset="0"/>
              </a:rPr>
              <a:t> </a:t>
            </a:r>
            <a:r>
              <a:rPr lang="ru-RU" sz="2600" b="0" dirty="0" err="1">
                <a:latin typeface="Times New Roman" panose="02020603050405020304" pitchFamily="18" charset="0"/>
                <a:cs typeface="Times New Roman" panose="02020603050405020304" pitchFamily="18" charset="0"/>
              </a:rPr>
              <a:t>передбачає</a:t>
            </a:r>
            <a:r>
              <a:rPr lang="ru-RU" sz="2600" b="0" dirty="0">
                <a:latin typeface="Times New Roman" panose="02020603050405020304" pitchFamily="18" charset="0"/>
                <a:cs typeface="Times New Roman" panose="02020603050405020304" pitchFamily="18" charset="0"/>
              </a:rPr>
              <a:t> </a:t>
            </a:r>
            <a:r>
              <a:rPr lang="ru-RU" sz="2600" b="0" dirty="0" err="1">
                <a:latin typeface="Times New Roman" panose="02020603050405020304" pitchFamily="18" charset="0"/>
                <a:cs typeface="Times New Roman" panose="02020603050405020304" pitchFamily="18" charset="0"/>
              </a:rPr>
              <a:t>кримінально-процесуальний</a:t>
            </a:r>
            <a:r>
              <a:rPr lang="ru-RU" sz="2600" b="0" dirty="0">
                <a:latin typeface="Times New Roman" panose="02020603050405020304" pitchFamily="18" charset="0"/>
                <a:cs typeface="Times New Roman" panose="02020603050405020304" pitchFamily="18" charset="0"/>
              </a:rPr>
              <a:t> кодекс. </a:t>
            </a:r>
            <a:r>
              <a:rPr lang="ru-RU" sz="2600" b="0" dirty="0" err="1">
                <a:latin typeface="Times New Roman" panose="02020603050405020304" pitchFamily="18" charset="0"/>
                <a:cs typeface="Times New Roman" panose="02020603050405020304" pitchFamily="18" charset="0"/>
              </a:rPr>
              <a:t>Крім</a:t>
            </a:r>
            <a:r>
              <a:rPr lang="ru-RU" sz="2600" b="0" dirty="0">
                <a:latin typeface="Times New Roman" panose="02020603050405020304" pitchFamily="18" charset="0"/>
                <a:cs typeface="Times New Roman" panose="02020603050405020304" pitchFamily="18" charset="0"/>
              </a:rPr>
              <a:t> того, </a:t>
            </a:r>
            <a:r>
              <a:rPr lang="ru-RU" sz="2600" dirty="0">
                <a:latin typeface="Times New Roman" panose="02020603050405020304" pitchFamily="18" charset="0"/>
                <a:cs typeface="Times New Roman" panose="02020603050405020304" pitchFamily="18" charset="0"/>
              </a:rPr>
              <a:t>Сейм </a:t>
            </a:r>
            <a:r>
              <a:rPr lang="ru-RU" sz="2600" dirty="0" err="1">
                <a:latin typeface="Times New Roman" panose="02020603050405020304" pitchFamily="18" charset="0"/>
                <a:cs typeface="Times New Roman" panose="02020603050405020304" pitchFamily="18" charset="0"/>
              </a:rPr>
              <a:t>може</a:t>
            </a:r>
            <a:r>
              <a:rPr lang="ru-RU" sz="2600" dirty="0">
                <a:latin typeface="Times New Roman" panose="02020603050405020304" pitchFamily="18" charset="0"/>
                <a:cs typeface="Times New Roman" panose="02020603050405020304" pitchFamily="18" charset="0"/>
              </a:rPr>
              <a:t> </a:t>
            </a:r>
            <a:r>
              <a:rPr lang="ru-RU" sz="2600" dirty="0" err="1">
                <a:latin typeface="Times New Roman" panose="02020603050405020304" pitchFamily="18" charset="0"/>
                <a:cs typeface="Times New Roman" panose="02020603050405020304" pitchFamily="18" charset="0"/>
              </a:rPr>
              <a:t>утворювати</a:t>
            </a:r>
            <a:r>
              <a:rPr lang="ru-RU" sz="2600" dirty="0">
                <a:latin typeface="Times New Roman" panose="02020603050405020304" pitchFamily="18" charset="0"/>
                <a:cs typeface="Times New Roman" panose="02020603050405020304" pitchFamily="18" charset="0"/>
              </a:rPr>
              <a:t> та </a:t>
            </a:r>
            <a:r>
              <a:rPr lang="ru-RU" sz="2600" dirty="0" err="1">
                <a:latin typeface="Times New Roman" panose="02020603050405020304" pitchFamily="18" charset="0"/>
                <a:cs typeface="Times New Roman" panose="02020603050405020304" pitchFamily="18" charset="0"/>
              </a:rPr>
              <a:t>скасовувати</a:t>
            </a:r>
            <a:r>
              <a:rPr lang="ru-RU" sz="2600" dirty="0">
                <a:latin typeface="Times New Roman" panose="02020603050405020304" pitchFamily="18" charset="0"/>
                <a:cs typeface="Times New Roman" panose="02020603050405020304" pitchFamily="18" charset="0"/>
              </a:rPr>
              <a:t> </a:t>
            </a:r>
            <a:r>
              <a:rPr lang="ru-RU" sz="2600" dirty="0" err="1">
                <a:latin typeface="Times New Roman" panose="02020603050405020304" pitchFamily="18" charset="0"/>
                <a:cs typeface="Times New Roman" panose="02020603050405020304" pitchFamily="18" charset="0"/>
              </a:rPr>
              <a:t>надзвичайні</a:t>
            </a:r>
            <a:r>
              <a:rPr lang="ru-RU" sz="2600" dirty="0">
                <a:latin typeface="Times New Roman" panose="02020603050405020304" pitchFamily="18" charset="0"/>
                <a:cs typeface="Times New Roman" panose="02020603050405020304" pitchFamily="18" charset="0"/>
              </a:rPr>
              <a:t> </a:t>
            </a:r>
            <a:r>
              <a:rPr lang="ru-RU" sz="2600" dirty="0" err="1">
                <a:latin typeface="Times New Roman" panose="02020603050405020304" pitchFamily="18" charset="0"/>
                <a:cs typeface="Times New Roman" panose="02020603050405020304" pitchFamily="18" charset="0"/>
              </a:rPr>
              <a:t>комісії</a:t>
            </a:r>
            <a:r>
              <a:rPr lang="ru-RU" sz="2600" b="0" dirty="0">
                <a:latin typeface="Times New Roman" panose="02020603050405020304" pitchFamily="18" charset="0"/>
                <a:cs typeface="Times New Roman" panose="02020603050405020304" pitchFamily="18" charset="0"/>
              </a:rPr>
              <a:t> і </a:t>
            </a:r>
            <a:r>
              <a:rPr lang="ru-RU" sz="2600" b="0" dirty="0" err="1">
                <a:latin typeface="Times New Roman" panose="02020603050405020304" pitchFamily="18" charset="0"/>
                <a:cs typeface="Times New Roman" panose="02020603050405020304" pitchFamily="18" charset="0"/>
              </a:rPr>
              <a:t>одночасно</a:t>
            </a:r>
            <a:r>
              <a:rPr lang="ru-RU" sz="2600" b="0" dirty="0">
                <a:latin typeface="Times New Roman" panose="02020603050405020304" pitchFamily="18" charset="0"/>
                <a:cs typeface="Times New Roman" panose="02020603050405020304" pitchFamily="18" charset="0"/>
              </a:rPr>
              <a:t> </a:t>
            </a:r>
            <a:r>
              <a:rPr lang="ru-RU" sz="2600" b="0" dirty="0" err="1">
                <a:latin typeface="Times New Roman" panose="02020603050405020304" pitchFamily="18" charset="0"/>
                <a:cs typeface="Times New Roman" panose="02020603050405020304" pitchFamily="18" charset="0"/>
              </a:rPr>
              <a:t>визначати</a:t>
            </a:r>
            <a:r>
              <a:rPr lang="ru-RU" sz="2600" b="0" dirty="0">
                <a:latin typeface="Times New Roman" panose="02020603050405020304" pitchFamily="18" charset="0"/>
                <a:cs typeface="Times New Roman" panose="02020603050405020304" pitchFamily="18" charset="0"/>
              </a:rPr>
              <a:t> для них </a:t>
            </a:r>
            <a:r>
              <a:rPr lang="ru-RU" sz="2600" b="0" dirty="0" err="1">
                <a:latin typeface="Times New Roman" panose="02020603050405020304" pitchFamily="18" charset="0"/>
                <a:cs typeface="Times New Roman" panose="02020603050405020304" pitchFamily="18" charset="0"/>
              </a:rPr>
              <a:t>завдання</a:t>
            </a:r>
            <a:r>
              <a:rPr lang="ru-RU" sz="2600" b="0" dirty="0">
                <a:latin typeface="Times New Roman" panose="02020603050405020304" pitchFamily="18" charset="0"/>
                <a:cs typeface="Times New Roman" panose="02020603050405020304" pitchFamily="18" charset="0"/>
              </a:rPr>
              <a:t> й порядок </a:t>
            </a:r>
            <a:r>
              <a:rPr lang="ru-RU" sz="2600" b="0" dirty="0" err="1">
                <a:latin typeface="Times New Roman" panose="02020603050405020304" pitchFamily="18" charset="0"/>
                <a:cs typeface="Times New Roman" panose="02020603050405020304" pitchFamily="18" charset="0"/>
              </a:rPr>
              <a:t>діяльності</a:t>
            </a:r>
            <a:r>
              <a:rPr lang="ru-RU" sz="2600" b="0" dirty="0">
                <a:latin typeface="Times New Roman" panose="02020603050405020304" pitchFamily="18" charset="0"/>
                <a:cs typeface="Times New Roman" panose="02020603050405020304" pitchFamily="18" charset="0"/>
              </a:rPr>
              <a:t>. </a:t>
            </a:r>
            <a:r>
              <a:rPr lang="ru-RU" sz="2600" b="0" dirty="0" err="1">
                <a:latin typeface="Times New Roman" panose="02020603050405020304" pitchFamily="18" charset="0"/>
                <a:cs typeface="Times New Roman" panose="02020603050405020304" pitchFamily="18" charset="0"/>
              </a:rPr>
              <a:t>Такі</a:t>
            </a:r>
            <a:r>
              <a:rPr lang="ru-RU" sz="2600" b="0" dirty="0">
                <a:latin typeface="Times New Roman" panose="02020603050405020304" pitchFamily="18" charset="0"/>
                <a:cs typeface="Times New Roman" panose="02020603050405020304" pitchFamily="18" charset="0"/>
              </a:rPr>
              <a:t> </a:t>
            </a:r>
            <a:r>
              <a:rPr lang="ru-RU" sz="2600" b="0" dirty="0" err="1">
                <a:latin typeface="Times New Roman" panose="02020603050405020304" pitchFamily="18" charset="0"/>
                <a:cs typeface="Times New Roman" panose="02020603050405020304" pitchFamily="18" charset="0"/>
              </a:rPr>
              <a:t>комісії</a:t>
            </a:r>
            <a:r>
              <a:rPr lang="ru-RU" sz="2600" b="0" dirty="0">
                <a:latin typeface="Times New Roman" panose="02020603050405020304" pitchFamily="18" charset="0"/>
                <a:cs typeface="Times New Roman" panose="02020603050405020304" pitchFamily="18" charset="0"/>
              </a:rPr>
              <a:t> часто </a:t>
            </a:r>
            <a:r>
              <a:rPr lang="ru-RU" sz="2600" b="0" dirty="0" err="1">
                <a:latin typeface="Times New Roman" panose="02020603050405020304" pitchFamily="18" charset="0"/>
                <a:cs typeface="Times New Roman" panose="02020603050405020304" pitchFamily="18" charset="0"/>
              </a:rPr>
              <a:t>займаються</a:t>
            </a:r>
            <a:r>
              <a:rPr lang="ru-RU" sz="2600" b="0" dirty="0">
                <a:latin typeface="Times New Roman" panose="02020603050405020304" pitchFamily="18" charset="0"/>
                <a:cs typeface="Times New Roman" panose="02020603050405020304" pitchFamily="18" charset="0"/>
              </a:rPr>
              <a:t> </a:t>
            </a:r>
            <a:r>
              <a:rPr lang="ru-RU" sz="2600" b="0" dirty="0" err="1">
                <a:latin typeface="Times New Roman" panose="02020603050405020304" pitchFamily="18" charset="0"/>
                <a:cs typeface="Times New Roman" panose="02020603050405020304" pitchFamily="18" charset="0"/>
              </a:rPr>
              <a:t>підготовкою</a:t>
            </a:r>
            <a:r>
              <a:rPr lang="ru-RU" sz="2600" b="0" dirty="0">
                <a:latin typeface="Times New Roman" panose="02020603050405020304" pitchFamily="18" charset="0"/>
                <a:cs typeface="Times New Roman" panose="02020603050405020304" pitchFamily="18" charset="0"/>
              </a:rPr>
              <a:t> </a:t>
            </a:r>
            <a:r>
              <a:rPr lang="ru-RU" sz="2600" b="0" dirty="0" err="1">
                <a:latin typeface="Times New Roman" panose="02020603050405020304" pitchFamily="18" charset="0"/>
                <a:cs typeface="Times New Roman" panose="02020603050405020304" pitchFamily="18" charset="0"/>
              </a:rPr>
              <a:t>найбільш</a:t>
            </a:r>
            <a:r>
              <a:rPr lang="ru-RU" sz="2600" b="0" dirty="0">
                <a:latin typeface="Times New Roman" panose="02020603050405020304" pitchFamily="18" charset="0"/>
                <a:cs typeface="Times New Roman" panose="02020603050405020304" pitchFamily="18" charset="0"/>
              </a:rPr>
              <a:t> </a:t>
            </a:r>
            <a:r>
              <a:rPr lang="ru-RU" sz="2600" b="0" dirty="0" err="1">
                <a:latin typeface="Times New Roman" panose="02020603050405020304" pitchFamily="18" charset="0"/>
                <a:cs typeface="Times New Roman" panose="02020603050405020304" pitchFamily="18" charset="0"/>
              </a:rPr>
              <a:t>важливих</a:t>
            </a:r>
            <a:r>
              <a:rPr lang="ru-RU" sz="2600" b="0" dirty="0">
                <a:latin typeface="Times New Roman" panose="02020603050405020304" pitchFamily="18" charset="0"/>
                <a:cs typeface="Times New Roman" panose="02020603050405020304" pitchFamily="18" charset="0"/>
              </a:rPr>
              <a:t> </a:t>
            </a:r>
            <a:r>
              <a:rPr lang="ru-RU" sz="2600" b="0" dirty="0" err="1">
                <a:latin typeface="Times New Roman" panose="02020603050405020304" pitchFamily="18" charset="0"/>
                <a:cs typeface="Times New Roman" panose="02020603050405020304" pitchFamily="18" charset="0"/>
              </a:rPr>
              <a:t>законів</a:t>
            </a:r>
            <a:r>
              <a:rPr lang="ru-RU" sz="2600" b="0" dirty="0">
                <a:latin typeface="Times New Roman" panose="02020603050405020304" pitchFamily="18" charset="0"/>
                <a:cs typeface="Times New Roman" panose="02020603050405020304" pitchFamily="18" charset="0"/>
              </a:rPr>
              <a:t> (</a:t>
            </a:r>
            <a:r>
              <a:rPr lang="ru-RU" sz="2600" b="0" dirty="0" err="1">
                <a:latin typeface="Times New Roman" panose="02020603050405020304" pitchFamily="18" charset="0"/>
                <a:cs typeface="Times New Roman" panose="02020603050405020304" pitchFamily="18" charset="0"/>
              </a:rPr>
              <a:t>конституції</a:t>
            </a:r>
            <a:r>
              <a:rPr lang="ru-RU" sz="2600" b="0" dirty="0">
                <a:latin typeface="Times New Roman" panose="02020603050405020304" pitchFamily="18" charset="0"/>
                <a:cs typeface="Times New Roman" panose="02020603050405020304" pitchFamily="18" charset="0"/>
              </a:rPr>
              <a:t>, </a:t>
            </a:r>
            <a:r>
              <a:rPr lang="ru-RU" sz="2600" b="0" dirty="0" err="1">
                <a:latin typeface="Times New Roman" panose="02020603050405020304" pitchFamily="18" charset="0"/>
                <a:cs typeface="Times New Roman" panose="02020603050405020304" pitchFamily="18" charset="0"/>
              </a:rPr>
              <a:t>конституційних</a:t>
            </a:r>
            <a:r>
              <a:rPr lang="ru-RU" sz="2600" b="0" dirty="0">
                <a:latin typeface="Times New Roman" panose="02020603050405020304" pitchFamily="18" charset="0"/>
                <a:cs typeface="Times New Roman" panose="02020603050405020304" pitchFamily="18" charset="0"/>
              </a:rPr>
              <a:t> </a:t>
            </a:r>
            <a:r>
              <a:rPr lang="ru-RU" sz="2600" b="0" dirty="0" err="1">
                <a:latin typeface="Times New Roman" panose="02020603050405020304" pitchFamily="18" charset="0"/>
                <a:cs typeface="Times New Roman" panose="02020603050405020304" pitchFamily="18" charset="0"/>
              </a:rPr>
              <a:t>законів</a:t>
            </a:r>
            <a:r>
              <a:rPr lang="ru-RU" sz="2600" b="0" dirty="0">
                <a:latin typeface="Times New Roman" panose="02020603050405020304" pitchFamily="18" charset="0"/>
                <a:cs typeface="Times New Roman" panose="02020603050405020304" pitchFamily="18" charset="0"/>
              </a:rPr>
              <a:t> </a:t>
            </a:r>
            <a:r>
              <a:rPr lang="ru-RU" sz="2600" b="0" dirty="0" err="1">
                <a:latin typeface="Times New Roman" panose="02020603050405020304" pitchFamily="18" charset="0"/>
                <a:cs typeface="Times New Roman" panose="02020603050405020304" pitchFamily="18" charset="0"/>
              </a:rPr>
              <a:t>тощо</a:t>
            </a:r>
            <a:r>
              <a:rPr lang="ru-RU" sz="2600" b="0" dirty="0">
                <a:latin typeface="Times New Roman" panose="02020603050405020304" pitchFamily="18" charset="0"/>
                <a:cs typeface="Times New Roman" panose="02020603050405020304" pitchFamily="18" charset="0"/>
              </a:rPr>
              <a:t>).</a:t>
            </a:r>
          </a:p>
          <a:p>
            <a:pPr marL="0" indent="0" algn="just">
              <a:lnSpc>
                <a:spcPct val="100000"/>
              </a:lnSpc>
              <a:spcBef>
                <a:spcPts val="0"/>
              </a:spcBef>
              <a:buNone/>
            </a:pPr>
            <a:endParaRPr lang="ru-RU" sz="2600" b="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6998374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77844" y="504081"/>
            <a:ext cx="11522075" cy="4909748"/>
          </a:xfrm>
        </p:spPr>
        <p:txBody>
          <a:bodyPr>
            <a:noAutofit/>
          </a:bodyPr>
          <a:lstStyle/>
          <a:p>
            <a:pPr algn="just"/>
            <a:r>
              <a:rPr lang="ru-RU" sz="4000" b="1" dirty="0" err="1">
                <a:latin typeface="Times New Roman" panose="02020603050405020304" pitchFamily="18" charset="0"/>
                <a:cs typeface="Times New Roman" panose="02020603050405020304" pitchFamily="18" charset="0"/>
              </a:rPr>
              <a:t>Адміністративне</a:t>
            </a:r>
            <a:r>
              <a:rPr lang="ru-RU" sz="4000" b="1" dirty="0">
                <a:latin typeface="Times New Roman" panose="02020603050405020304" pitchFamily="18" charset="0"/>
                <a:cs typeface="Times New Roman" panose="02020603050405020304" pitchFamily="18" charset="0"/>
              </a:rPr>
              <a:t> право </a:t>
            </a:r>
            <a:r>
              <a:rPr lang="ru-RU" sz="4000" b="1" dirty="0" err="1">
                <a:latin typeface="Times New Roman" panose="02020603050405020304" pitchFamily="18" charset="0"/>
                <a:cs typeface="Times New Roman" panose="02020603050405020304" pitchFamily="18" charset="0"/>
              </a:rPr>
              <a:t>Польщі</a:t>
            </a:r>
            <a:r>
              <a:rPr lang="ru-RU" sz="4000" b="1" dirty="0">
                <a:latin typeface="Times New Roman" panose="02020603050405020304" pitchFamily="18" charset="0"/>
                <a:cs typeface="Times New Roman" panose="02020603050405020304" pitchFamily="18" charset="0"/>
              </a:rPr>
              <a:t/>
            </a:r>
            <a:br>
              <a:rPr lang="ru-RU" sz="4000" b="1" dirty="0">
                <a:latin typeface="Times New Roman" panose="02020603050405020304" pitchFamily="18" charset="0"/>
                <a:cs typeface="Times New Roman" panose="02020603050405020304" pitchFamily="18" charset="0"/>
              </a:rPr>
            </a:br>
            <a:r>
              <a:rPr lang="ru-RU" sz="4000" b="1" dirty="0">
                <a:latin typeface="Times New Roman" panose="02020603050405020304" pitchFamily="18" charset="0"/>
                <a:cs typeface="Times New Roman" panose="02020603050405020304" pitchFamily="18" charset="0"/>
              </a:rPr>
              <a:t/>
            </a:r>
            <a:br>
              <a:rPr lang="ru-RU" sz="4000" b="1" dirty="0">
                <a:latin typeface="Times New Roman" panose="02020603050405020304" pitchFamily="18" charset="0"/>
                <a:cs typeface="Times New Roman" panose="02020603050405020304" pitchFamily="18" charset="0"/>
              </a:rPr>
            </a:br>
            <a:r>
              <a:rPr lang="ru-RU" sz="3600" dirty="0" err="1">
                <a:latin typeface="Times New Roman" panose="02020603050405020304" pitchFamily="18" charset="0"/>
                <a:cs typeface="Times New Roman" panose="02020603050405020304" pitchFamily="18" charset="0"/>
              </a:rPr>
              <a:t>Польща</a:t>
            </a:r>
            <a:r>
              <a:rPr lang="ru-RU" sz="3600" dirty="0">
                <a:latin typeface="Times New Roman" panose="02020603050405020304" pitchFamily="18" charset="0"/>
                <a:cs typeface="Times New Roman" panose="02020603050405020304" pitchFamily="18" charset="0"/>
              </a:rPr>
              <a:t>, </a:t>
            </a:r>
            <a:r>
              <a:rPr lang="ru-RU" sz="3600" dirty="0" err="1">
                <a:latin typeface="Times New Roman" panose="02020603050405020304" pitchFamily="18" charset="0"/>
                <a:cs typeface="Times New Roman" panose="02020603050405020304" pitchFamily="18" charset="0"/>
              </a:rPr>
              <a:t>Річ</a:t>
            </a:r>
            <a:r>
              <a:rPr lang="ru-RU" sz="3600" dirty="0">
                <a:latin typeface="Times New Roman" panose="02020603050405020304" pitchFamily="18" charset="0"/>
                <a:cs typeface="Times New Roman" panose="02020603050405020304" pitchFamily="18" charset="0"/>
              </a:rPr>
              <a:t> </a:t>
            </a:r>
            <a:r>
              <a:rPr lang="ru-RU" sz="3600" dirty="0" err="1">
                <a:latin typeface="Times New Roman" panose="02020603050405020304" pitchFamily="18" charset="0"/>
                <a:cs typeface="Times New Roman" panose="02020603050405020304" pitchFamily="18" charset="0"/>
              </a:rPr>
              <a:t>Посполита</a:t>
            </a:r>
            <a:r>
              <a:rPr lang="ru-RU" sz="3600" dirty="0">
                <a:latin typeface="Times New Roman" panose="02020603050405020304" pitchFamily="18" charset="0"/>
                <a:cs typeface="Times New Roman" panose="02020603050405020304" pitchFamily="18" charset="0"/>
              </a:rPr>
              <a:t> </a:t>
            </a:r>
            <a:r>
              <a:rPr lang="ru-RU" sz="3600" dirty="0" err="1">
                <a:latin typeface="Times New Roman" panose="02020603050405020304" pitchFamily="18" charset="0"/>
                <a:cs typeface="Times New Roman" panose="02020603050405020304" pitchFamily="18" charset="0"/>
              </a:rPr>
              <a:t>Польща</a:t>
            </a:r>
            <a:r>
              <a:rPr lang="ru-RU" sz="3600" dirty="0">
                <a:latin typeface="Times New Roman" panose="02020603050405020304" pitchFamily="18" charset="0"/>
                <a:cs typeface="Times New Roman" panose="02020603050405020304" pitchFamily="18" charset="0"/>
              </a:rPr>
              <a:t> - держава у </a:t>
            </a:r>
            <a:r>
              <a:rPr lang="ru-RU" sz="3600" dirty="0" err="1">
                <a:latin typeface="Times New Roman" panose="02020603050405020304" pitchFamily="18" charset="0"/>
                <a:cs typeface="Times New Roman" panose="02020603050405020304" pitchFamily="18" charset="0"/>
              </a:rPr>
              <a:t>Центральній</a:t>
            </a:r>
            <a:r>
              <a:rPr lang="ru-RU" sz="3600" dirty="0">
                <a:latin typeface="Times New Roman" panose="02020603050405020304" pitchFamily="18" charset="0"/>
                <a:cs typeface="Times New Roman" panose="02020603050405020304" pitchFamily="18" charset="0"/>
              </a:rPr>
              <a:t> </a:t>
            </a:r>
            <a:r>
              <a:rPr lang="ru-RU" sz="3600" dirty="0" err="1">
                <a:latin typeface="Times New Roman" panose="02020603050405020304" pitchFamily="18" charset="0"/>
                <a:cs typeface="Times New Roman" panose="02020603050405020304" pitchFamily="18" charset="0"/>
              </a:rPr>
              <a:t>Європі</a:t>
            </a:r>
            <a:r>
              <a:rPr lang="ru-RU" sz="3600" dirty="0">
                <a:latin typeface="Times New Roman" panose="02020603050405020304" pitchFamily="18" charset="0"/>
                <a:cs typeface="Times New Roman" panose="02020603050405020304" pitchFamily="18" charset="0"/>
              </a:rPr>
              <a:t>, </a:t>
            </a:r>
            <a:r>
              <a:rPr lang="ru-RU" sz="3600" dirty="0" err="1">
                <a:latin typeface="Times New Roman" panose="02020603050405020304" pitchFamily="18" charset="0"/>
                <a:cs typeface="Times New Roman" panose="02020603050405020304" pitchFamily="18" charset="0"/>
              </a:rPr>
              <a:t>унітарна</a:t>
            </a:r>
            <a:r>
              <a:rPr lang="ru-RU" sz="3600" dirty="0">
                <a:latin typeface="Times New Roman" panose="02020603050405020304" pitchFamily="18" charset="0"/>
                <a:cs typeface="Times New Roman" panose="02020603050405020304" pitchFamily="18" charset="0"/>
              </a:rPr>
              <a:t> </a:t>
            </a:r>
            <a:r>
              <a:rPr lang="ru-RU" sz="3600" dirty="0" err="1">
                <a:latin typeface="Times New Roman" panose="02020603050405020304" pitchFamily="18" charset="0"/>
                <a:cs typeface="Times New Roman" panose="02020603050405020304" pitchFamily="18" charset="0"/>
              </a:rPr>
              <a:t>парламентська</a:t>
            </a:r>
            <a:r>
              <a:rPr lang="ru-RU" sz="3600" dirty="0">
                <a:latin typeface="Times New Roman" panose="02020603050405020304" pitchFamily="18" charset="0"/>
                <a:cs typeface="Times New Roman" panose="02020603050405020304" pitchFamily="18" charset="0"/>
              </a:rPr>
              <a:t> </a:t>
            </a:r>
            <a:r>
              <a:rPr lang="ru-RU" sz="3600" dirty="0" err="1">
                <a:latin typeface="Times New Roman" panose="02020603050405020304" pitchFamily="18" charset="0"/>
                <a:cs typeface="Times New Roman" panose="02020603050405020304" pitchFamily="18" charset="0"/>
              </a:rPr>
              <a:t>республіка</a:t>
            </a:r>
            <a:r>
              <a:rPr lang="ru-RU" sz="3600" dirty="0">
                <a:latin typeface="Times New Roman" panose="02020603050405020304" pitchFamily="18" charset="0"/>
                <a:cs typeface="Times New Roman" panose="02020603050405020304" pitchFamily="18" charset="0"/>
              </a:rPr>
              <a:t>, </a:t>
            </a:r>
            <a:r>
              <a:rPr lang="ru-RU" sz="3600" dirty="0" err="1">
                <a:latin typeface="Times New Roman" panose="02020603050405020304" pitchFamily="18" charset="0"/>
                <a:cs typeface="Times New Roman" panose="02020603050405020304" pitchFamily="18" charset="0"/>
              </a:rPr>
              <a:t>що</a:t>
            </a:r>
            <a:r>
              <a:rPr lang="ru-RU" sz="3600" dirty="0">
                <a:latin typeface="Times New Roman" panose="02020603050405020304" pitchFamily="18" charset="0"/>
                <a:cs typeface="Times New Roman" panose="02020603050405020304" pitchFamily="18" charset="0"/>
              </a:rPr>
              <a:t> </a:t>
            </a:r>
            <a:r>
              <a:rPr lang="ru-RU" sz="3600" dirty="0" err="1">
                <a:latin typeface="Times New Roman" panose="02020603050405020304" pitchFamily="18" charset="0"/>
                <a:cs typeface="Times New Roman" panose="02020603050405020304" pitchFamily="18" charset="0"/>
              </a:rPr>
              <a:t>має</a:t>
            </a:r>
            <a:r>
              <a:rPr lang="ru-RU" sz="3600" dirty="0">
                <a:latin typeface="Times New Roman" panose="02020603050405020304" pitchFamily="18" charset="0"/>
                <a:cs typeface="Times New Roman" panose="02020603050405020304" pitchFamily="18" charset="0"/>
              </a:rPr>
              <a:t> в </a:t>
            </a:r>
            <a:r>
              <a:rPr lang="ru-RU" sz="3600" dirty="0" err="1">
                <a:latin typeface="Times New Roman" panose="02020603050405020304" pitchFamily="18" charset="0"/>
                <a:cs typeface="Times New Roman" panose="02020603050405020304" pitchFamily="18" charset="0"/>
              </a:rPr>
              <a:t>своєму</a:t>
            </a:r>
            <a:r>
              <a:rPr lang="ru-RU" sz="3600" dirty="0">
                <a:latin typeface="Times New Roman" panose="02020603050405020304" pitchFamily="18" charset="0"/>
                <a:cs typeface="Times New Roman" panose="02020603050405020304" pitchFamily="18" charset="0"/>
              </a:rPr>
              <a:t> </a:t>
            </a:r>
            <a:r>
              <a:rPr lang="ru-RU" sz="3600" dirty="0" err="1">
                <a:latin typeface="Times New Roman" panose="02020603050405020304" pitchFamily="18" charset="0"/>
                <a:cs typeface="Times New Roman" panose="02020603050405020304" pitchFamily="18" charset="0"/>
              </a:rPr>
              <a:t>складі</a:t>
            </a:r>
            <a:r>
              <a:rPr lang="ru-RU" sz="3600" dirty="0">
                <a:latin typeface="Times New Roman" panose="02020603050405020304" pitchFamily="18" charset="0"/>
                <a:cs typeface="Times New Roman" panose="02020603050405020304" pitchFamily="18" charset="0"/>
              </a:rPr>
              <a:t> </a:t>
            </a:r>
            <a:r>
              <a:rPr lang="ru-RU" sz="3600" b="1" dirty="0">
                <a:latin typeface="Times New Roman" panose="02020603050405020304" pitchFamily="18" charset="0"/>
                <a:cs typeface="Times New Roman" panose="02020603050405020304" pitchFamily="18" charset="0"/>
              </a:rPr>
              <a:t>16 </a:t>
            </a:r>
            <a:r>
              <a:rPr lang="ru-RU" sz="3600" b="1" dirty="0" err="1">
                <a:latin typeface="Times New Roman" panose="02020603050405020304" pitchFamily="18" charset="0"/>
                <a:cs typeface="Times New Roman" panose="02020603050405020304" pitchFamily="18" charset="0"/>
              </a:rPr>
              <a:t>воєводств</a:t>
            </a:r>
            <a:r>
              <a:rPr lang="ru-RU" sz="3600" dirty="0">
                <a:latin typeface="Times New Roman" panose="02020603050405020304" pitchFamily="18" charset="0"/>
                <a:cs typeface="Times New Roman" panose="02020603050405020304" pitchFamily="18" charset="0"/>
              </a:rPr>
              <a:t>. </a:t>
            </a:r>
            <a:r>
              <a:rPr lang="ru-RU" sz="3600" dirty="0" err="1">
                <a:latin typeface="Times New Roman" panose="02020603050405020304" pitchFamily="18" charset="0"/>
                <a:cs typeface="Times New Roman" panose="02020603050405020304" pitchFamily="18" charset="0"/>
              </a:rPr>
              <a:t>Польща</a:t>
            </a:r>
            <a:r>
              <a:rPr lang="ru-RU" sz="3600" dirty="0">
                <a:latin typeface="Times New Roman" panose="02020603050405020304" pitchFamily="18" charset="0"/>
                <a:cs typeface="Times New Roman" panose="02020603050405020304" pitchFamily="18" charset="0"/>
              </a:rPr>
              <a:t> </a:t>
            </a:r>
            <a:r>
              <a:rPr lang="ru-RU" sz="3600" dirty="0" err="1">
                <a:latin typeface="Times New Roman" panose="02020603050405020304" pitchFamily="18" charset="0"/>
                <a:cs typeface="Times New Roman" panose="02020603050405020304" pitchFamily="18" charset="0"/>
              </a:rPr>
              <a:t>має</a:t>
            </a:r>
            <a:r>
              <a:rPr lang="ru-RU" sz="3600" dirty="0">
                <a:latin typeface="Times New Roman" panose="02020603050405020304" pitchFamily="18" charset="0"/>
                <a:cs typeface="Times New Roman" panose="02020603050405020304" pitchFamily="18" charset="0"/>
              </a:rPr>
              <a:t> </a:t>
            </a:r>
            <a:r>
              <a:rPr lang="ru-RU" sz="3600" dirty="0" err="1">
                <a:latin typeface="Times New Roman" panose="02020603050405020304" pitchFamily="18" charset="0"/>
                <a:cs typeface="Times New Roman" panose="02020603050405020304" pitchFamily="18" charset="0"/>
              </a:rPr>
              <a:t>державний</a:t>
            </a:r>
            <a:r>
              <a:rPr lang="ru-RU" sz="3600" dirty="0">
                <a:latin typeface="Times New Roman" panose="02020603050405020304" pitchFamily="18" charset="0"/>
                <a:cs typeface="Times New Roman" panose="02020603050405020304" pitchFamily="18" charset="0"/>
              </a:rPr>
              <a:t> кордон з </a:t>
            </a:r>
            <a:r>
              <a:rPr lang="ru-RU" sz="3600" dirty="0" err="1">
                <a:latin typeface="Times New Roman" panose="02020603050405020304" pitchFamily="18" charset="0"/>
                <a:cs typeface="Times New Roman" panose="02020603050405020304" pitchFamily="18" charset="0"/>
              </a:rPr>
              <a:t>сімома</a:t>
            </a:r>
            <a:r>
              <a:rPr lang="ru-RU" sz="3600" dirty="0">
                <a:latin typeface="Times New Roman" panose="02020603050405020304" pitchFamily="18" charset="0"/>
                <a:cs typeface="Times New Roman" panose="02020603050405020304" pitchFamily="18" charset="0"/>
              </a:rPr>
              <a:t> </a:t>
            </a:r>
            <a:r>
              <a:rPr lang="ru-RU" sz="3600" dirty="0" err="1">
                <a:latin typeface="Times New Roman" panose="02020603050405020304" pitchFamily="18" charset="0"/>
                <a:cs typeface="Times New Roman" panose="02020603050405020304" pitchFamily="18" charset="0"/>
              </a:rPr>
              <a:t>країнами</a:t>
            </a:r>
            <a:r>
              <a:rPr lang="ru-RU" sz="3600" dirty="0">
                <a:latin typeface="Times New Roman" panose="02020603050405020304" pitchFamily="18" charset="0"/>
                <a:cs typeface="Times New Roman" panose="02020603050405020304" pitchFamily="18" charset="0"/>
              </a:rPr>
              <a:t> </a:t>
            </a:r>
            <a:r>
              <a:rPr lang="ru-RU" sz="3600" dirty="0" err="1">
                <a:latin typeface="Times New Roman" panose="02020603050405020304" pitchFamily="18" charset="0"/>
                <a:cs typeface="Times New Roman" panose="02020603050405020304" pitchFamily="18" charset="0"/>
              </a:rPr>
              <a:t>Європи</a:t>
            </a:r>
            <a:r>
              <a:rPr lang="ru-RU" sz="3600" dirty="0">
                <a:latin typeface="Times New Roman" panose="02020603050405020304" pitchFamily="18" charset="0"/>
                <a:cs typeface="Times New Roman" panose="02020603050405020304" pitchFamily="18" charset="0"/>
              </a:rPr>
              <a:t>: </a:t>
            </a:r>
            <a:r>
              <a:rPr lang="ru-RU" sz="3600" dirty="0" smtClean="0">
                <a:latin typeface="Times New Roman" panose="02020603050405020304" pitchFamily="18" charset="0"/>
                <a:cs typeface="Times New Roman" panose="02020603050405020304" pitchFamily="18" charset="0"/>
              </a:rPr>
              <a:t>на </a:t>
            </a:r>
            <a:r>
              <a:rPr lang="ru-RU" sz="3600" dirty="0" err="1">
                <a:latin typeface="Times New Roman" panose="02020603050405020304" pitchFamily="18" charset="0"/>
                <a:cs typeface="Times New Roman" panose="02020603050405020304" pitchFamily="18" charset="0"/>
              </a:rPr>
              <a:t>сході</a:t>
            </a:r>
            <a:r>
              <a:rPr lang="ru-RU" sz="3600" dirty="0">
                <a:latin typeface="Times New Roman" panose="02020603050405020304" pitchFamily="18" charset="0"/>
                <a:cs typeface="Times New Roman" panose="02020603050405020304" pitchFamily="18" charset="0"/>
              </a:rPr>
              <a:t> - з </a:t>
            </a:r>
            <a:r>
              <a:rPr lang="ru-RU" sz="3600" dirty="0" err="1">
                <a:latin typeface="Times New Roman" panose="02020603050405020304" pitchFamily="18" charset="0"/>
                <a:cs typeface="Times New Roman" panose="02020603050405020304" pitchFamily="18" charset="0"/>
              </a:rPr>
              <a:t>Білоруссю</a:t>
            </a:r>
            <a:r>
              <a:rPr lang="ru-RU" sz="3600" dirty="0">
                <a:latin typeface="Times New Roman" panose="02020603050405020304" pitchFamily="18" charset="0"/>
                <a:cs typeface="Times New Roman" panose="02020603050405020304" pitchFamily="18" charset="0"/>
              </a:rPr>
              <a:t> та </a:t>
            </a:r>
            <a:r>
              <a:rPr lang="ru-RU" sz="3600" dirty="0" err="1">
                <a:latin typeface="Times New Roman" panose="02020603050405020304" pitchFamily="18" charset="0"/>
                <a:cs typeface="Times New Roman" panose="02020603050405020304" pitchFamily="18" charset="0"/>
              </a:rPr>
              <a:t>Україною</a:t>
            </a:r>
            <a:r>
              <a:rPr lang="ru-RU" sz="3600" dirty="0">
                <a:latin typeface="Times New Roman" panose="02020603050405020304" pitchFamily="18" charset="0"/>
                <a:cs typeface="Times New Roman" panose="02020603050405020304" pitchFamily="18" charset="0"/>
              </a:rPr>
              <a:t>, на </a:t>
            </a:r>
            <a:r>
              <a:rPr lang="ru-RU" sz="3600" dirty="0" err="1">
                <a:latin typeface="Times New Roman" panose="02020603050405020304" pitchFamily="18" charset="0"/>
                <a:cs typeface="Times New Roman" panose="02020603050405020304" pitchFamily="18" charset="0"/>
              </a:rPr>
              <a:t>півдні</a:t>
            </a:r>
            <a:r>
              <a:rPr lang="ru-RU" sz="3600" dirty="0">
                <a:latin typeface="Times New Roman" panose="02020603050405020304" pitchFamily="18" charset="0"/>
                <a:cs typeface="Times New Roman" panose="02020603050405020304" pitchFamily="18" charset="0"/>
              </a:rPr>
              <a:t> - з </a:t>
            </a:r>
            <a:r>
              <a:rPr lang="ru-RU" sz="3600" dirty="0" err="1">
                <a:latin typeface="Times New Roman" panose="02020603050405020304" pitchFamily="18" charset="0"/>
                <a:cs typeface="Times New Roman" panose="02020603050405020304" pitchFamily="18" charset="0"/>
              </a:rPr>
              <a:t>Чехією</a:t>
            </a:r>
            <a:r>
              <a:rPr lang="ru-RU" sz="3600" dirty="0">
                <a:latin typeface="Times New Roman" panose="02020603050405020304" pitchFamily="18" charset="0"/>
                <a:cs typeface="Times New Roman" panose="02020603050405020304" pitchFamily="18" charset="0"/>
              </a:rPr>
              <a:t> та </a:t>
            </a:r>
            <a:r>
              <a:rPr lang="ru-RU" sz="3600" dirty="0" err="1">
                <a:latin typeface="Times New Roman" panose="02020603050405020304" pitchFamily="18" charset="0"/>
                <a:cs typeface="Times New Roman" panose="02020603050405020304" pitchFamily="18" charset="0"/>
              </a:rPr>
              <a:t>Словаччиною</a:t>
            </a:r>
            <a:r>
              <a:rPr lang="ru-RU" sz="3600" dirty="0">
                <a:latin typeface="Times New Roman" panose="02020603050405020304" pitchFamily="18" charset="0"/>
                <a:cs typeface="Times New Roman" panose="02020603050405020304" pitchFamily="18" charset="0"/>
              </a:rPr>
              <a:t>, на </a:t>
            </a:r>
            <a:r>
              <a:rPr lang="ru-RU" sz="3600" dirty="0" err="1">
                <a:latin typeface="Times New Roman" panose="02020603050405020304" pitchFamily="18" charset="0"/>
                <a:cs typeface="Times New Roman" panose="02020603050405020304" pitchFamily="18" charset="0"/>
              </a:rPr>
              <a:t>заході</a:t>
            </a:r>
            <a:r>
              <a:rPr lang="ru-RU" sz="3600" dirty="0">
                <a:latin typeface="Times New Roman" panose="02020603050405020304" pitchFamily="18" charset="0"/>
                <a:cs typeface="Times New Roman" panose="02020603050405020304" pitchFamily="18" charset="0"/>
              </a:rPr>
              <a:t> - з </a:t>
            </a:r>
            <a:r>
              <a:rPr lang="ru-RU" sz="3600" dirty="0" err="1" smtClean="0">
                <a:latin typeface="Times New Roman" panose="02020603050405020304" pitchFamily="18" charset="0"/>
                <a:cs typeface="Times New Roman" panose="02020603050405020304" pitchFamily="18" charset="0"/>
              </a:rPr>
              <a:t>Німеччиною</a:t>
            </a:r>
            <a:r>
              <a:rPr lang="ru-RU" sz="3600" dirty="0" smtClean="0">
                <a:latin typeface="Times New Roman" panose="02020603050405020304" pitchFamily="18" charset="0"/>
                <a:cs typeface="Times New Roman" panose="02020603050405020304" pitchFamily="18" charset="0"/>
              </a:rPr>
              <a:t>, </a:t>
            </a:r>
            <a:r>
              <a:rPr lang="ru-RU" sz="3600" dirty="0">
                <a:latin typeface="Times New Roman" panose="02020603050405020304" pitchFamily="18" charset="0"/>
                <a:cs typeface="Times New Roman" panose="02020603050405020304" pitchFamily="18" charset="0"/>
              </a:rPr>
              <a:t>на </a:t>
            </a:r>
            <a:r>
              <a:rPr lang="ru-RU" sz="3600" dirty="0" err="1">
                <a:latin typeface="Times New Roman" panose="02020603050405020304" pitchFamily="18" charset="0"/>
                <a:cs typeface="Times New Roman" panose="02020603050405020304" pitchFamily="18" charset="0"/>
              </a:rPr>
              <a:t>північному</a:t>
            </a:r>
            <a:r>
              <a:rPr lang="ru-RU" sz="3600" dirty="0">
                <a:latin typeface="Times New Roman" panose="02020603050405020304" pitchFamily="18" charset="0"/>
                <a:cs typeface="Times New Roman" panose="02020603050405020304" pitchFamily="18" charset="0"/>
              </a:rPr>
              <a:t> </a:t>
            </a:r>
            <a:r>
              <a:rPr lang="ru-RU" sz="3600" dirty="0" err="1">
                <a:latin typeface="Times New Roman" panose="02020603050405020304" pitchFamily="18" charset="0"/>
                <a:cs typeface="Times New Roman" panose="02020603050405020304" pitchFamily="18" charset="0"/>
              </a:rPr>
              <a:t>сході</a:t>
            </a:r>
            <a:r>
              <a:rPr lang="ru-RU" sz="3600" dirty="0">
                <a:latin typeface="Times New Roman" panose="02020603050405020304" pitchFamily="18" charset="0"/>
                <a:cs typeface="Times New Roman" panose="02020603050405020304" pitchFamily="18" charset="0"/>
              </a:rPr>
              <a:t> вона </a:t>
            </a:r>
            <a:r>
              <a:rPr lang="ru-RU" sz="3600" dirty="0" err="1">
                <a:latin typeface="Times New Roman" panose="02020603050405020304" pitchFamily="18" charset="0"/>
                <a:cs typeface="Times New Roman" panose="02020603050405020304" pitchFamily="18" charset="0"/>
              </a:rPr>
              <a:t>межує</a:t>
            </a:r>
            <a:r>
              <a:rPr lang="ru-RU" sz="3600" dirty="0">
                <a:latin typeface="Times New Roman" panose="02020603050405020304" pitchFamily="18" charset="0"/>
                <a:cs typeface="Times New Roman" panose="02020603050405020304" pitchFamily="18" charset="0"/>
              </a:rPr>
              <a:t> з </a:t>
            </a:r>
            <a:r>
              <a:rPr lang="ru-RU" sz="3600" dirty="0" err="1" smtClean="0">
                <a:latin typeface="Times New Roman" panose="02020603050405020304" pitchFamily="18" charset="0"/>
                <a:cs typeface="Times New Roman" panose="02020603050405020304" pitchFamily="18" charset="0"/>
              </a:rPr>
              <a:t>Литвою</a:t>
            </a:r>
            <a:r>
              <a:rPr lang="ru-RU" sz="3600" dirty="0" smtClean="0">
                <a:latin typeface="Times New Roman" panose="02020603050405020304" pitchFamily="18" charset="0"/>
                <a:cs typeface="Times New Roman" panose="02020603050405020304" pitchFamily="18" charset="0"/>
              </a:rPr>
              <a:t> та </a:t>
            </a:r>
            <a:r>
              <a:rPr lang="ru-RU" sz="3600" dirty="0" err="1" smtClean="0">
                <a:latin typeface="Times New Roman" panose="02020603050405020304" pitchFamily="18" charset="0"/>
                <a:cs typeface="Times New Roman" panose="02020603050405020304" pitchFamily="18" charset="0"/>
              </a:rPr>
              <a:t>росією</a:t>
            </a:r>
            <a:r>
              <a:rPr lang="ru-RU" sz="3600" dirty="0" smtClean="0">
                <a:latin typeface="Times New Roman" panose="02020603050405020304" pitchFamily="18" charset="0"/>
                <a:cs typeface="Times New Roman" panose="02020603050405020304" pitchFamily="18" charset="0"/>
              </a:rPr>
              <a:t> </a:t>
            </a:r>
            <a:r>
              <a:rPr lang="ru-RU" sz="3600" dirty="0">
                <a:latin typeface="Times New Roman" panose="02020603050405020304" pitchFamily="18" charset="0"/>
                <a:cs typeface="Times New Roman" panose="02020603050405020304" pitchFamily="18" charset="0"/>
              </a:rPr>
              <a:t>(</a:t>
            </a:r>
            <a:r>
              <a:rPr lang="ru-RU" sz="3600" dirty="0" err="1">
                <a:latin typeface="Times New Roman" panose="02020603050405020304" pitchFamily="18" charset="0"/>
                <a:cs typeface="Times New Roman" panose="02020603050405020304" pitchFamily="18" charset="0"/>
              </a:rPr>
              <a:t>Калінінградська</a:t>
            </a:r>
            <a:r>
              <a:rPr lang="ru-RU" sz="3600" dirty="0">
                <a:latin typeface="Times New Roman" panose="02020603050405020304" pitchFamily="18" charset="0"/>
                <a:cs typeface="Times New Roman" panose="02020603050405020304" pitchFamily="18" charset="0"/>
              </a:rPr>
              <a:t> область</a:t>
            </a:r>
            <a:r>
              <a:rPr lang="ru-RU" sz="3600" dirty="0" smtClean="0">
                <a:latin typeface="Times New Roman" panose="02020603050405020304" pitchFamily="18" charset="0"/>
                <a:cs typeface="Times New Roman" panose="02020603050405020304" pitchFamily="18" charset="0"/>
              </a:rPr>
              <a:t>).</a:t>
            </a:r>
            <a:endParaRPr lang="uk-UA" sz="3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01934596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тексту 2"/>
          <p:cNvSpPr>
            <a:spLocks noGrp="1"/>
          </p:cNvSpPr>
          <p:nvPr>
            <p:ph type="body" sz="quarter" idx="10"/>
          </p:nvPr>
        </p:nvSpPr>
        <p:spPr>
          <a:xfrm>
            <a:off x="551076" y="657778"/>
            <a:ext cx="11110589" cy="4459429"/>
          </a:xfrm>
        </p:spPr>
        <p:txBody>
          <a:bodyPr/>
          <a:lstStyle/>
          <a:p>
            <a:pPr marL="0" indent="0" algn="just">
              <a:lnSpc>
                <a:spcPct val="100000"/>
              </a:lnSpc>
              <a:spcBef>
                <a:spcPts val="0"/>
              </a:spcBef>
              <a:buNone/>
            </a:pPr>
            <a:r>
              <a:rPr lang="ru-RU" sz="2600" b="0" dirty="0" err="1">
                <a:latin typeface="Times New Roman" panose="02020603050405020304" pitchFamily="18" charset="0"/>
                <a:cs typeface="Times New Roman" panose="02020603050405020304" pitchFamily="18" charset="0"/>
              </a:rPr>
              <a:t>Загальновідомо</a:t>
            </a:r>
            <a:r>
              <a:rPr lang="ru-RU" sz="2600" b="0" dirty="0">
                <a:latin typeface="Times New Roman" panose="02020603050405020304" pitchFamily="18" charset="0"/>
                <a:cs typeface="Times New Roman" panose="02020603050405020304" pitchFamily="18" charset="0"/>
              </a:rPr>
              <a:t>, </a:t>
            </a:r>
            <a:r>
              <a:rPr lang="ru-RU" sz="2600" b="0" dirty="0" err="1">
                <a:latin typeface="Times New Roman" panose="02020603050405020304" pitchFamily="18" charset="0"/>
                <a:cs typeface="Times New Roman" panose="02020603050405020304" pitchFamily="18" charset="0"/>
              </a:rPr>
              <a:t>що</a:t>
            </a:r>
            <a:r>
              <a:rPr lang="ru-RU" sz="2600" b="0" dirty="0">
                <a:latin typeface="Times New Roman" panose="02020603050405020304" pitchFamily="18" charset="0"/>
                <a:cs typeface="Times New Roman" panose="02020603050405020304" pitchFamily="18" charset="0"/>
              </a:rPr>
              <a:t> авторитет парламенту </a:t>
            </a:r>
            <a:r>
              <a:rPr lang="ru-RU" sz="2600" b="0" dirty="0" err="1">
                <a:latin typeface="Times New Roman" panose="02020603050405020304" pitchFamily="18" charset="0"/>
                <a:cs typeface="Times New Roman" panose="02020603050405020304" pitchFamily="18" charset="0"/>
              </a:rPr>
              <a:t>залежить</a:t>
            </a:r>
            <a:r>
              <a:rPr lang="ru-RU" sz="2600" b="0" dirty="0">
                <a:latin typeface="Times New Roman" panose="02020603050405020304" pitchFamily="18" charset="0"/>
                <a:cs typeface="Times New Roman" panose="02020603050405020304" pitchFamily="18" charset="0"/>
              </a:rPr>
              <a:t> </a:t>
            </a:r>
            <a:r>
              <a:rPr lang="ru-RU" sz="2600" b="0" dirty="0" err="1">
                <a:latin typeface="Times New Roman" panose="02020603050405020304" pitchFamily="18" charset="0"/>
                <a:cs typeface="Times New Roman" panose="02020603050405020304" pitchFamily="18" charset="0"/>
              </a:rPr>
              <a:t>від</a:t>
            </a:r>
            <a:r>
              <a:rPr lang="ru-RU" sz="2600" b="0" dirty="0">
                <a:latin typeface="Times New Roman" panose="02020603050405020304" pitchFamily="18" charset="0"/>
                <a:cs typeface="Times New Roman" panose="02020603050405020304" pitchFamily="18" charset="0"/>
              </a:rPr>
              <a:t> </a:t>
            </a:r>
            <a:r>
              <a:rPr lang="ru-RU" sz="2600" b="0" dirty="0" err="1">
                <a:latin typeface="Times New Roman" panose="02020603050405020304" pitchFamily="18" charset="0"/>
                <a:cs typeface="Times New Roman" panose="02020603050405020304" pitchFamily="18" charset="0"/>
              </a:rPr>
              <a:t>ефективності</a:t>
            </a:r>
            <a:r>
              <a:rPr lang="ru-RU" sz="2600" b="0" dirty="0">
                <a:latin typeface="Times New Roman" panose="02020603050405020304" pitchFamily="18" charset="0"/>
                <a:cs typeface="Times New Roman" panose="02020603050405020304" pitchFamily="18" charset="0"/>
              </a:rPr>
              <a:t> </a:t>
            </a:r>
            <a:r>
              <a:rPr lang="ru-RU" sz="2600" b="0" dirty="0" err="1">
                <a:latin typeface="Times New Roman" panose="02020603050405020304" pitchFamily="18" charset="0"/>
                <a:cs typeface="Times New Roman" panose="02020603050405020304" pitchFamily="18" charset="0"/>
              </a:rPr>
              <a:t>діяльності</a:t>
            </a:r>
            <a:r>
              <a:rPr lang="ru-RU" sz="2600" b="0" dirty="0">
                <a:latin typeface="Times New Roman" panose="02020603050405020304" pitchFamily="18" charset="0"/>
                <a:cs typeface="Times New Roman" panose="02020603050405020304" pitchFamily="18" charset="0"/>
              </a:rPr>
              <a:t> </a:t>
            </a:r>
            <a:r>
              <a:rPr lang="ru-RU" sz="2600" b="0" dirty="0" err="1">
                <a:latin typeface="Times New Roman" panose="02020603050405020304" pitchFamily="18" charset="0"/>
                <a:cs typeface="Times New Roman" panose="02020603050405020304" pitchFamily="18" charset="0"/>
              </a:rPr>
              <a:t>комісій</a:t>
            </a:r>
            <a:r>
              <a:rPr lang="ru-RU" sz="2600" b="0" dirty="0">
                <a:latin typeface="Times New Roman" panose="02020603050405020304" pitchFamily="18" charset="0"/>
                <a:cs typeface="Times New Roman" panose="02020603050405020304" pitchFamily="18" charset="0"/>
              </a:rPr>
              <a:t> та </a:t>
            </a:r>
            <a:r>
              <a:rPr lang="ru-RU" sz="2600" b="0" dirty="0" err="1">
                <a:latin typeface="Times New Roman" panose="02020603050405020304" pitchFamily="18" charset="0"/>
                <a:cs typeface="Times New Roman" panose="02020603050405020304" pitchFamily="18" charset="0"/>
              </a:rPr>
              <a:t>їх</a:t>
            </a:r>
            <a:r>
              <a:rPr lang="ru-RU" sz="2600" b="0" dirty="0">
                <a:latin typeface="Times New Roman" panose="02020603050405020304" pitchFamily="18" charset="0"/>
                <a:cs typeface="Times New Roman" panose="02020603050405020304" pitchFamily="18" charset="0"/>
              </a:rPr>
              <a:t> </a:t>
            </a:r>
            <a:r>
              <a:rPr lang="ru-RU" sz="2600" b="0" dirty="0" err="1">
                <a:latin typeface="Times New Roman" panose="02020603050405020304" pitchFamily="18" charset="0"/>
                <a:cs typeface="Times New Roman" panose="02020603050405020304" pitchFamily="18" charset="0"/>
              </a:rPr>
              <a:t>кількості</a:t>
            </a:r>
            <a:r>
              <a:rPr lang="ru-RU" sz="2600" b="0" dirty="0">
                <a:latin typeface="Times New Roman" panose="02020603050405020304" pitchFamily="18" charset="0"/>
                <a:cs typeface="Times New Roman" panose="02020603050405020304" pitchFamily="18" charset="0"/>
              </a:rPr>
              <a:t>. </a:t>
            </a:r>
            <a:r>
              <a:rPr lang="ru-RU" sz="2600" b="0" dirty="0" err="1">
                <a:latin typeface="Times New Roman" panose="02020603050405020304" pitchFamily="18" charset="0"/>
                <a:cs typeface="Times New Roman" panose="02020603050405020304" pitchFamily="18" charset="0"/>
              </a:rPr>
              <a:t>Постійні</a:t>
            </a:r>
            <a:r>
              <a:rPr lang="ru-RU" sz="2600" b="0" dirty="0">
                <a:latin typeface="Times New Roman" panose="02020603050405020304" pitchFamily="18" charset="0"/>
                <a:cs typeface="Times New Roman" panose="02020603050405020304" pitchFamily="18" charset="0"/>
              </a:rPr>
              <a:t> </a:t>
            </a:r>
            <a:r>
              <a:rPr lang="ru-RU" sz="2600" b="0" dirty="0" err="1">
                <a:latin typeface="Times New Roman" panose="02020603050405020304" pitchFamily="18" charset="0"/>
                <a:cs typeface="Times New Roman" panose="02020603050405020304" pitchFamily="18" charset="0"/>
              </a:rPr>
              <a:t>комісії</a:t>
            </a:r>
            <a:r>
              <a:rPr lang="ru-RU" sz="2600" b="0" dirty="0">
                <a:latin typeface="Times New Roman" panose="02020603050405020304" pitchFamily="18" charset="0"/>
                <a:cs typeface="Times New Roman" panose="02020603050405020304" pitchFamily="18" charset="0"/>
              </a:rPr>
              <a:t> </a:t>
            </a:r>
            <a:r>
              <a:rPr lang="ru-RU" sz="2600" b="0" dirty="0" err="1">
                <a:latin typeface="Times New Roman" panose="02020603050405020304" pitchFamily="18" charset="0"/>
                <a:cs typeface="Times New Roman" panose="02020603050405020304" pitchFamily="18" charset="0"/>
              </a:rPr>
              <a:t>утворюються</a:t>
            </a:r>
            <a:r>
              <a:rPr lang="ru-RU" sz="2600" b="0" dirty="0">
                <a:latin typeface="Times New Roman" panose="02020603050405020304" pitchFamily="18" charset="0"/>
                <a:cs typeface="Times New Roman" panose="02020603050405020304" pitchFamily="18" charset="0"/>
              </a:rPr>
              <a:t> </a:t>
            </a:r>
            <a:r>
              <a:rPr lang="ru-RU" sz="2600" dirty="0">
                <a:latin typeface="Times New Roman" panose="02020603050405020304" pitchFamily="18" charset="0"/>
                <a:cs typeface="Times New Roman" panose="02020603050405020304" pitchFamily="18" charset="0"/>
              </a:rPr>
              <a:t>за </a:t>
            </a:r>
            <a:r>
              <a:rPr lang="ru-RU" sz="2600" dirty="0" err="1">
                <a:latin typeface="Times New Roman" panose="02020603050405020304" pitchFamily="18" charset="0"/>
                <a:cs typeface="Times New Roman" panose="02020603050405020304" pitchFamily="18" charset="0"/>
              </a:rPr>
              <a:t>галузевим</a:t>
            </a:r>
            <a:r>
              <a:rPr lang="ru-RU" sz="2600" dirty="0">
                <a:latin typeface="Times New Roman" panose="02020603050405020304" pitchFamily="18" charset="0"/>
                <a:cs typeface="Times New Roman" panose="02020603050405020304" pitchFamily="18" charset="0"/>
              </a:rPr>
              <a:t> принципом і за сферами </a:t>
            </a:r>
            <a:r>
              <a:rPr lang="ru-RU" sz="2600" dirty="0" err="1">
                <a:latin typeface="Times New Roman" panose="02020603050405020304" pitchFamily="18" charset="0"/>
                <a:cs typeface="Times New Roman" panose="02020603050405020304" pitchFamily="18" charset="0"/>
              </a:rPr>
              <a:t>діяльності</a:t>
            </a:r>
            <a:r>
              <a:rPr lang="ru-RU" sz="2600" b="0" dirty="0">
                <a:latin typeface="Times New Roman" panose="02020603050405020304" pitchFamily="18" charset="0"/>
                <a:cs typeface="Times New Roman" panose="02020603050405020304" pitchFamily="18" charset="0"/>
              </a:rPr>
              <a:t>. </a:t>
            </a:r>
            <a:r>
              <a:rPr lang="ru-RU" sz="2600" b="0" dirty="0" err="1">
                <a:latin typeface="Times New Roman" panose="02020603050405020304" pitchFamily="18" charset="0"/>
                <a:cs typeface="Times New Roman" panose="02020603050405020304" pitchFamily="18" charset="0"/>
              </a:rPr>
              <a:t>Внаслідок</a:t>
            </a:r>
            <a:r>
              <a:rPr lang="ru-RU" sz="2600" b="0" dirty="0">
                <a:latin typeface="Times New Roman" panose="02020603050405020304" pitchFamily="18" charset="0"/>
                <a:cs typeface="Times New Roman" panose="02020603050405020304" pitchFamily="18" charset="0"/>
              </a:rPr>
              <a:t> </a:t>
            </a:r>
            <a:r>
              <a:rPr lang="ru-RU" sz="2600" b="0" dirty="0" err="1">
                <a:latin typeface="Times New Roman" panose="02020603050405020304" pitchFamily="18" charset="0"/>
                <a:cs typeface="Times New Roman" panose="02020603050405020304" pitchFamily="18" charset="0"/>
              </a:rPr>
              <a:t>утворення</a:t>
            </a:r>
            <a:r>
              <a:rPr lang="ru-RU" sz="2600" b="0" dirty="0">
                <a:latin typeface="Times New Roman" panose="02020603050405020304" pitchFamily="18" charset="0"/>
                <a:cs typeface="Times New Roman" panose="02020603050405020304" pitchFamily="18" charset="0"/>
              </a:rPr>
              <a:t> </a:t>
            </a:r>
            <a:r>
              <a:rPr lang="ru-RU" sz="2600" b="0" dirty="0" err="1">
                <a:latin typeface="Times New Roman" panose="02020603050405020304" pitchFamily="18" charset="0"/>
                <a:cs typeface="Times New Roman" panose="02020603050405020304" pitchFamily="18" charset="0"/>
              </a:rPr>
              <a:t>цілого</a:t>
            </a:r>
            <a:r>
              <a:rPr lang="ru-RU" sz="2600" b="0" dirty="0">
                <a:latin typeface="Times New Roman" panose="02020603050405020304" pitchFamily="18" charset="0"/>
                <a:cs typeface="Times New Roman" panose="02020603050405020304" pitchFamily="18" charset="0"/>
              </a:rPr>
              <a:t> ряду </a:t>
            </a:r>
            <a:r>
              <a:rPr lang="ru-RU" sz="2600" b="0" dirty="0" err="1">
                <a:latin typeface="Times New Roman" panose="02020603050405020304" pitchFamily="18" charset="0"/>
                <a:cs typeface="Times New Roman" panose="02020603050405020304" pitchFamily="18" charset="0"/>
              </a:rPr>
              <a:t>комісій</a:t>
            </a:r>
            <a:r>
              <a:rPr lang="ru-RU" sz="2600" b="0" dirty="0">
                <a:latin typeface="Times New Roman" panose="02020603050405020304" pitchFamily="18" charset="0"/>
                <a:cs typeface="Times New Roman" panose="02020603050405020304" pitchFamily="18" charset="0"/>
              </a:rPr>
              <a:t> Сейм </a:t>
            </a:r>
            <a:r>
              <a:rPr lang="ru-RU" sz="2600" b="0" dirty="0" err="1">
                <a:latin typeface="Times New Roman" panose="02020603050405020304" pitchFamily="18" charset="0"/>
                <a:cs typeface="Times New Roman" panose="02020603050405020304" pitchFamily="18" charset="0"/>
              </a:rPr>
              <a:t>має</a:t>
            </a:r>
            <a:r>
              <a:rPr lang="ru-RU" sz="2600" b="0" dirty="0">
                <a:latin typeface="Times New Roman" panose="02020603050405020304" pitchFamily="18" charset="0"/>
                <a:cs typeface="Times New Roman" panose="02020603050405020304" pitchFamily="18" charset="0"/>
              </a:rPr>
              <a:t> </a:t>
            </a:r>
            <a:r>
              <a:rPr lang="ru-RU" sz="2600" b="0" dirty="0" err="1">
                <a:latin typeface="Times New Roman" panose="02020603050405020304" pitchFamily="18" charset="0"/>
                <a:cs typeface="Times New Roman" panose="02020603050405020304" pitchFamily="18" charset="0"/>
              </a:rPr>
              <a:t>можливість</a:t>
            </a:r>
            <a:r>
              <a:rPr lang="ru-RU" sz="2600" b="0" dirty="0">
                <a:latin typeface="Times New Roman" panose="02020603050405020304" pitchFamily="18" charset="0"/>
                <a:cs typeface="Times New Roman" panose="02020603050405020304" pitchFamily="18" charset="0"/>
              </a:rPr>
              <a:t> </a:t>
            </a:r>
            <a:r>
              <a:rPr lang="ru-RU" sz="2600" b="0" dirty="0" err="1">
                <a:latin typeface="Times New Roman" panose="02020603050405020304" pitchFamily="18" charset="0"/>
                <a:cs typeface="Times New Roman" panose="02020603050405020304" pitchFamily="18" charset="0"/>
              </a:rPr>
              <a:t>більш</a:t>
            </a:r>
            <a:r>
              <a:rPr lang="ru-RU" sz="2600" b="0" dirty="0">
                <a:latin typeface="Times New Roman" panose="02020603050405020304" pitchFamily="18" charset="0"/>
                <a:cs typeface="Times New Roman" panose="02020603050405020304" pitchFamily="18" charset="0"/>
              </a:rPr>
              <a:t> систематично та </a:t>
            </a:r>
            <a:r>
              <a:rPr lang="ru-RU" sz="2600" b="0" dirty="0" err="1">
                <a:latin typeface="Times New Roman" panose="02020603050405020304" pitchFamily="18" charset="0"/>
                <a:cs typeface="Times New Roman" panose="02020603050405020304" pitchFamily="18" charset="0"/>
              </a:rPr>
              <a:t>всебічно</a:t>
            </a:r>
            <a:r>
              <a:rPr lang="ru-RU" sz="2600" b="0" dirty="0">
                <a:latin typeface="Times New Roman" panose="02020603050405020304" pitchFamily="18" charset="0"/>
                <a:cs typeface="Times New Roman" panose="02020603050405020304" pitchFamily="18" charset="0"/>
              </a:rPr>
              <a:t> </a:t>
            </a:r>
            <a:r>
              <a:rPr lang="ru-RU" sz="2600" b="0" dirty="0" err="1">
                <a:latin typeface="Times New Roman" panose="02020603050405020304" pitchFamily="18" charset="0"/>
                <a:cs typeface="Times New Roman" panose="02020603050405020304" pitchFamily="18" charset="0"/>
              </a:rPr>
              <a:t>вирішувати</a:t>
            </a:r>
            <a:r>
              <a:rPr lang="ru-RU" sz="2600" b="0" dirty="0">
                <a:latin typeface="Times New Roman" panose="02020603050405020304" pitchFamily="18" charset="0"/>
                <a:cs typeface="Times New Roman" panose="02020603050405020304" pitchFamily="18" charset="0"/>
              </a:rPr>
              <a:t> </a:t>
            </a:r>
            <a:r>
              <a:rPr lang="ru-RU" sz="2600" b="0" dirty="0" err="1">
                <a:latin typeface="Times New Roman" panose="02020603050405020304" pitchFamily="18" charset="0"/>
                <a:cs typeface="Times New Roman" panose="02020603050405020304" pitchFamily="18" charset="0"/>
              </a:rPr>
              <a:t>важливі</a:t>
            </a:r>
            <a:r>
              <a:rPr lang="ru-RU" sz="2600" b="0" dirty="0">
                <a:latin typeface="Times New Roman" panose="02020603050405020304" pitchFamily="18" charset="0"/>
                <a:cs typeface="Times New Roman" panose="02020603050405020304" pitchFamily="18" charset="0"/>
              </a:rPr>
              <a:t> </a:t>
            </a:r>
            <a:r>
              <a:rPr lang="ru-RU" sz="2600" b="0" dirty="0" err="1">
                <a:latin typeface="Times New Roman" panose="02020603050405020304" pitchFamily="18" charset="0"/>
                <a:cs typeface="Times New Roman" panose="02020603050405020304" pitchFamily="18" charset="0"/>
              </a:rPr>
              <a:t>питання</a:t>
            </a:r>
            <a:r>
              <a:rPr lang="ru-RU" sz="2600" b="0" dirty="0">
                <a:latin typeface="Times New Roman" panose="02020603050405020304" pitchFamily="18" charset="0"/>
                <a:cs typeface="Times New Roman" panose="02020603050405020304" pitchFamily="18" charset="0"/>
              </a:rPr>
              <a:t> державного, </a:t>
            </a:r>
            <a:r>
              <a:rPr lang="ru-RU" sz="2600" b="0" dirty="0" err="1">
                <a:latin typeface="Times New Roman" panose="02020603050405020304" pitchFamily="18" charset="0"/>
                <a:cs typeface="Times New Roman" panose="02020603050405020304" pitchFamily="18" charset="0"/>
              </a:rPr>
              <a:t>політичного</a:t>
            </a:r>
            <a:r>
              <a:rPr lang="ru-RU" sz="2600" b="0" dirty="0">
                <a:latin typeface="Times New Roman" panose="02020603050405020304" pitchFamily="18" charset="0"/>
                <a:cs typeface="Times New Roman" panose="02020603050405020304" pitchFamily="18" charset="0"/>
              </a:rPr>
              <a:t> та культурного </a:t>
            </a:r>
            <a:r>
              <a:rPr lang="ru-RU" sz="2600" b="0" dirty="0" err="1">
                <a:latin typeface="Times New Roman" panose="02020603050405020304" pitchFamily="18" charset="0"/>
                <a:cs typeface="Times New Roman" panose="02020603050405020304" pitchFamily="18" charset="0"/>
              </a:rPr>
              <a:t>життя</a:t>
            </a:r>
            <a:r>
              <a:rPr lang="ru-RU" sz="2600" b="0" dirty="0">
                <a:latin typeface="Times New Roman" panose="02020603050405020304" pitchFamily="18" charset="0"/>
                <a:cs typeface="Times New Roman" panose="02020603050405020304" pitchFamily="18" charset="0"/>
              </a:rPr>
              <a:t> </a:t>
            </a:r>
            <a:r>
              <a:rPr lang="ru-RU" sz="2600" b="0" dirty="0" err="1">
                <a:latin typeface="Times New Roman" panose="02020603050405020304" pitchFamily="18" charset="0"/>
                <a:cs typeface="Times New Roman" panose="02020603050405020304" pitchFamily="18" charset="0"/>
              </a:rPr>
              <a:t>країни</a:t>
            </a:r>
            <a:r>
              <a:rPr lang="ru-RU" sz="2600" b="0" dirty="0">
                <a:latin typeface="Times New Roman" panose="02020603050405020304" pitchFamily="18" charset="0"/>
                <a:cs typeface="Times New Roman" panose="02020603050405020304" pitchFamily="18" charset="0"/>
              </a:rPr>
              <a:t>.</a:t>
            </a:r>
          </a:p>
          <a:p>
            <a:pPr marL="0" indent="0" algn="just">
              <a:lnSpc>
                <a:spcPct val="100000"/>
              </a:lnSpc>
              <a:spcBef>
                <a:spcPts val="0"/>
              </a:spcBef>
              <a:buNone/>
            </a:pPr>
            <a:r>
              <a:rPr lang="ru-RU" sz="2600" b="0" dirty="0" err="1">
                <a:latin typeface="Times New Roman" panose="02020603050405020304" pitchFamily="18" charset="0"/>
                <a:cs typeface="Times New Roman" panose="02020603050405020304" pitchFamily="18" charset="0"/>
              </a:rPr>
              <a:t>Політичні</a:t>
            </a:r>
            <a:r>
              <a:rPr lang="ru-RU" sz="2600" b="0" dirty="0">
                <a:latin typeface="Times New Roman" panose="02020603050405020304" pitchFamily="18" charset="0"/>
                <a:cs typeface="Times New Roman" panose="02020603050405020304" pitchFamily="18" charset="0"/>
              </a:rPr>
              <a:t> </a:t>
            </a:r>
            <a:r>
              <a:rPr lang="ru-RU" sz="2600" b="0" dirty="0" err="1">
                <a:latin typeface="Times New Roman" panose="02020603050405020304" pitchFamily="18" charset="0"/>
                <a:cs typeface="Times New Roman" panose="02020603050405020304" pitchFamily="18" charset="0"/>
              </a:rPr>
              <a:t>партії</a:t>
            </a:r>
            <a:r>
              <a:rPr lang="ru-RU" sz="2600" b="0" dirty="0">
                <a:latin typeface="Times New Roman" panose="02020603050405020304" pitchFamily="18" charset="0"/>
                <a:cs typeface="Times New Roman" panose="02020603050405020304" pitchFamily="18" charset="0"/>
              </a:rPr>
              <a:t> </a:t>
            </a:r>
            <a:r>
              <a:rPr lang="ru-RU" sz="2600" b="0" dirty="0" err="1">
                <a:latin typeface="Times New Roman" panose="02020603050405020304" pitchFamily="18" charset="0"/>
                <a:cs typeface="Times New Roman" panose="02020603050405020304" pitchFamily="18" charset="0"/>
              </a:rPr>
              <a:t>беруть</a:t>
            </a:r>
            <a:r>
              <a:rPr lang="ru-RU" sz="2600" b="0" dirty="0">
                <a:latin typeface="Times New Roman" panose="02020603050405020304" pitchFamily="18" charset="0"/>
                <a:cs typeface="Times New Roman" panose="02020603050405020304" pitchFamily="18" charset="0"/>
              </a:rPr>
              <a:t> </a:t>
            </a:r>
            <a:r>
              <a:rPr lang="ru-RU" sz="2600" b="0" dirty="0" err="1">
                <a:latin typeface="Times New Roman" panose="02020603050405020304" pitchFamily="18" charset="0"/>
                <a:cs typeface="Times New Roman" panose="02020603050405020304" pitchFamily="18" charset="0"/>
              </a:rPr>
              <a:t>активну</a:t>
            </a:r>
            <a:r>
              <a:rPr lang="ru-RU" sz="2600" b="0" dirty="0">
                <a:latin typeface="Times New Roman" panose="02020603050405020304" pitchFamily="18" charset="0"/>
                <a:cs typeface="Times New Roman" panose="02020603050405020304" pitchFamily="18" charset="0"/>
              </a:rPr>
              <a:t> участь у </a:t>
            </a:r>
            <a:r>
              <a:rPr lang="ru-RU" sz="2600" b="0" dirty="0" err="1">
                <a:latin typeface="Times New Roman" panose="02020603050405020304" pitchFamily="18" charset="0"/>
                <a:cs typeface="Times New Roman" panose="02020603050405020304" pitchFamily="18" charset="0"/>
              </a:rPr>
              <a:t>виборчій</a:t>
            </a:r>
            <a:r>
              <a:rPr lang="ru-RU" sz="2600" b="0" dirty="0">
                <a:latin typeface="Times New Roman" panose="02020603050405020304" pitchFamily="18" charset="0"/>
                <a:cs typeface="Times New Roman" panose="02020603050405020304" pitchFamily="18" charset="0"/>
              </a:rPr>
              <a:t> </a:t>
            </a:r>
            <a:r>
              <a:rPr lang="ru-RU" sz="2600" b="0" dirty="0" err="1">
                <a:latin typeface="Times New Roman" panose="02020603050405020304" pitchFamily="18" charset="0"/>
                <a:cs typeface="Times New Roman" panose="02020603050405020304" pitchFamily="18" charset="0"/>
              </a:rPr>
              <a:t>кампанії</a:t>
            </a:r>
            <a:r>
              <a:rPr lang="ru-RU" sz="2600" b="0" dirty="0">
                <a:latin typeface="Times New Roman" panose="02020603050405020304" pitchFamily="18" charset="0"/>
                <a:cs typeface="Times New Roman" panose="02020603050405020304" pitchFamily="18" charset="0"/>
              </a:rPr>
              <a:t>. </a:t>
            </a:r>
            <a:r>
              <a:rPr lang="ru-RU" sz="2600" b="0" dirty="0" err="1">
                <a:latin typeface="Times New Roman" panose="02020603050405020304" pitchFamily="18" charset="0"/>
                <a:cs typeface="Times New Roman" panose="02020603050405020304" pitchFamily="18" charset="0"/>
              </a:rPr>
              <a:t>Якщо</a:t>
            </a:r>
            <a:r>
              <a:rPr lang="ru-RU" sz="2600" b="0" dirty="0">
                <a:latin typeface="Times New Roman" panose="02020603050405020304" pitchFamily="18" charset="0"/>
                <a:cs typeface="Times New Roman" panose="02020603050405020304" pitchFamily="18" charset="0"/>
              </a:rPr>
              <a:t> </a:t>
            </a:r>
            <a:r>
              <a:rPr lang="ru-RU" sz="2600" b="0" dirty="0" err="1">
                <a:latin typeface="Times New Roman" panose="02020603050405020304" pitchFamily="18" charset="0"/>
                <a:cs typeface="Times New Roman" panose="02020603050405020304" pitchFamily="18" charset="0"/>
              </a:rPr>
              <a:t>політичним</a:t>
            </a:r>
            <a:r>
              <a:rPr lang="ru-RU" sz="2600" b="0" dirty="0">
                <a:latin typeface="Times New Roman" panose="02020603050405020304" pitchFamily="18" charset="0"/>
                <a:cs typeface="Times New Roman" panose="02020603050405020304" pitchFamily="18" charset="0"/>
              </a:rPr>
              <a:t> </a:t>
            </a:r>
            <a:r>
              <a:rPr lang="ru-RU" sz="2600" b="0" dirty="0" err="1">
                <a:latin typeface="Times New Roman" panose="02020603050405020304" pitchFamily="18" charset="0"/>
                <a:cs typeface="Times New Roman" panose="02020603050405020304" pitchFamily="18" charset="0"/>
              </a:rPr>
              <a:t>партіям</a:t>
            </a:r>
            <a:r>
              <a:rPr lang="ru-RU" sz="2600" b="0" dirty="0">
                <a:latin typeface="Times New Roman" panose="02020603050405020304" pitchFamily="18" charset="0"/>
                <a:cs typeface="Times New Roman" panose="02020603050405020304" pitchFamily="18" charset="0"/>
              </a:rPr>
              <a:t> </a:t>
            </a:r>
            <a:r>
              <a:rPr lang="ru-RU" sz="2600" b="0" dirty="0" err="1">
                <a:latin typeface="Times New Roman" panose="02020603050405020304" pitchFamily="18" charset="0"/>
                <a:cs typeface="Times New Roman" panose="02020603050405020304" pitchFamily="18" charset="0"/>
              </a:rPr>
              <a:t>чи</a:t>
            </a:r>
            <a:r>
              <a:rPr lang="ru-RU" sz="2600" b="0" dirty="0">
                <a:latin typeface="Times New Roman" panose="02020603050405020304" pitchFamily="18" charset="0"/>
                <a:cs typeface="Times New Roman" panose="02020603050405020304" pitchFamily="18" charset="0"/>
              </a:rPr>
              <a:t> </a:t>
            </a:r>
            <a:r>
              <a:rPr lang="ru-RU" sz="2600" b="0" dirty="0" err="1">
                <a:latin typeface="Times New Roman" panose="02020603050405020304" pitchFamily="18" charset="0"/>
                <a:cs typeface="Times New Roman" panose="02020603050405020304" pitchFamily="18" charset="0"/>
              </a:rPr>
              <a:t>партійним</a:t>
            </a:r>
            <a:r>
              <a:rPr lang="ru-RU" sz="2600" b="0" dirty="0">
                <a:latin typeface="Times New Roman" panose="02020603050405020304" pitchFamily="18" charset="0"/>
                <a:cs typeface="Times New Roman" panose="02020603050405020304" pitchFamily="18" charset="0"/>
              </a:rPr>
              <a:t> </a:t>
            </a:r>
            <a:r>
              <a:rPr lang="ru-RU" sz="2600" b="0" dirty="0" err="1">
                <a:latin typeface="Times New Roman" panose="02020603050405020304" pitchFamily="18" charset="0"/>
                <a:cs typeface="Times New Roman" panose="02020603050405020304" pitchFamily="18" charset="0"/>
              </a:rPr>
              <a:t>коаліціям</a:t>
            </a:r>
            <a:r>
              <a:rPr lang="ru-RU" sz="2600" b="0" dirty="0">
                <a:latin typeface="Times New Roman" panose="02020603050405020304" pitchFamily="18" charset="0"/>
                <a:cs typeface="Times New Roman" panose="02020603050405020304" pitchFamily="18" charset="0"/>
              </a:rPr>
              <a:t> </a:t>
            </a:r>
            <a:r>
              <a:rPr lang="ru-RU" sz="2600" b="0" dirty="0" err="1">
                <a:latin typeface="Times New Roman" panose="02020603050405020304" pitchFamily="18" charset="0"/>
                <a:cs typeface="Times New Roman" panose="02020603050405020304" pitchFamily="18" charset="0"/>
              </a:rPr>
              <a:t>поталанило</a:t>
            </a:r>
            <a:r>
              <a:rPr lang="ru-RU" sz="2600" b="0" dirty="0">
                <a:latin typeface="Times New Roman" panose="02020603050405020304" pitchFamily="18" charset="0"/>
                <a:cs typeface="Times New Roman" panose="02020603050405020304" pitchFamily="18" charset="0"/>
              </a:rPr>
              <a:t> </a:t>
            </a:r>
            <a:r>
              <a:rPr lang="ru-RU" sz="2600" b="0" dirty="0" err="1">
                <a:latin typeface="Times New Roman" panose="02020603050405020304" pitchFamily="18" charset="0"/>
                <a:cs typeface="Times New Roman" panose="02020603050405020304" pitchFamily="18" charset="0"/>
              </a:rPr>
              <a:t>здолати</a:t>
            </a:r>
            <a:r>
              <a:rPr lang="ru-RU" sz="2600" b="0" dirty="0">
                <a:latin typeface="Times New Roman" panose="02020603050405020304" pitchFamily="18" charset="0"/>
                <a:cs typeface="Times New Roman" panose="02020603050405020304" pitchFamily="18" charset="0"/>
              </a:rPr>
              <a:t> </a:t>
            </a:r>
            <a:r>
              <a:rPr lang="ru-RU" sz="2600" dirty="0">
                <a:latin typeface="Times New Roman" panose="02020603050405020304" pitchFamily="18" charset="0"/>
                <a:cs typeface="Times New Roman" panose="02020603050405020304" pitchFamily="18" charset="0"/>
              </a:rPr>
              <a:t>5%-й </a:t>
            </a:r>
            <a:r>
              <a:rPr lang="ru-RU" sz="2600" dirty="0" err="1">
                <a:latin typeface="Times New Roman" panose="02020603050405020304" pitchFamily="18" charset="0"/>
                <a:cs typeface="Times New Roman" panose="02020603050405020304" pitchFamily="18" charset="0"/>
              </a:rPr>
              <a:t>бар'єр</a:t>
            </a:r>
            <a:r>
              <a:rPr lang="ru-RU" sz="2600" dirty="0">
                <a:latin typeface="Times New Roman" panose="02020603050405020304" pitchFamily="18" charset="0"/>
                <a:cs typeface="Times New Roman" panose="02020603050405020304" pitchFamily="18" charset="0"/>
              </a:rPr>
              <a:t> для </a:t>
            </a:r>
            <a:r>
              <a:rPr lang="ru-RU" sz="2600" dirty="0" err="1">
                <a:latin typeface="Times New Roman" panose="02020603050405020304" pitchFamily="18" charset="0"/>
                <a:cs typeface="Times New Roman" panose="02020603050405020304" pitchFamily="18" charset="0"/>
              </a:rPr>
              <a:t>політичної</a:t>
            </a:r>
            <a:r>
              <a:rPr lang="ru-RU" sz="2600" dirty="0">
                <a:latin typeface="Times New Roman" panose="02020603050405020304" pitchFamily="18" charset="0"/>
                <a:cs typeface="Times New Roman" panose="02020603050405020304" pitchFamily="18" charset="0"/>
              </a:rPr>
              <a:t> </a:t>
            </a:r>
            <a:r>
              <a:rPr lang="ru-RU" sz="2600" dirty="0" err="1">
                <a:latin typeface="Times New Roman" panose="02020603050405020304" pitchFamily="18" charset="0"/>
                <a:cs typeface="Times New Roman" panose="02020603050405020304" pitchFamily="18" charset="0"/>
              </a:rPr>
              <a:t>партії</a:t>
            </a:r>
            <a:r>
              <a:rPr lang="ru-RU" sz="2600" dirty="0">
                <a:latin typeface="Times New Roman" panose="02020603050405020304" pitchFamily="18" charset="0"/>
                <a:cs typeface="Times New Roman" panose="02020603050405020304" pitchFamily="18" charset="0"/>
              </a:rPr>
              <a:t> </a:t>
            </a:r>
            <a:r>
              <a:rPr lang="ru-RU" sz="2600" b="0" dirty="0">
                <a:latin typeface="Times New Roman" panose="02020603050405020304" pitchFamily="18" charset="0"/>
                <a:cs typeface="Times New Roman" panose="02020603050405020304" pitchFamily="18" charset="0"/>
              </a:rPr>
              <a:t>і не </a:t>
            </a:r>
            <a:r>
              <a:rPr lang="ru-RU" sz="2600" b="0" dirty="0" err="1">
                <a:latin typeface="Times New Roman" panose="02020603050405020304" pitchFamily="18" charset="0"/>
                <a:cs typeface="Times New Roman" panose="02020603050405020304" pitchFamily="18" charset="0"/>
              </a:rPr>
              <a:t>менше</a:t>
            </a:r>
            <a:r>
              <a:rPr lang="ru-RU" sz="2600" b="0" dirty="0">
                <a:latin typeface="Times New Roman" panose="02020603050405020304" pitchFamily="18" charset="0"/>
                <a:cs typeface="Times New Roman" panose="02020603050405020304" pitchFamily="18" charset="0"/>
              </a:rPr>
              <a:t> </a:t>
            </a:r>
            <a:r>
              <a:rPr lang="ru-RU" sz="2600" b="0" dirty="0" err="1">
                <a:latin typeface="Times New Roman" panose="02020603050405020304" pitchFamily="18" charset="0"/>
                <a:cs typeface="Times New Roman" panose="02020603050405020304" pitchFamily="18" charset="0"/>
              </a:rPr>
              <a:t>ніж</a:t>
            </a:r>
            <a:r>
              <a:rPr lang="ru-RU" sz="2600" b="0" dirty="0">
                <a:latin typeface="Times New Roman" panose="02020603050405020304" pitchFamily="18" charset="0"/>
                <a:cs typeface="Times New Roman" panose="02020603050405020304" pitchFamily="18" charset="0"/>
              </a:rPr>
              <a:t> </a:t>
            </a:r>
            <a:r>
              <a:rPr lang="ru-RU" sz="2600" dirty="0">
                <a:latin typeface="Times New Roman" panose="02020603050405020304" pitchFamily="18" charset="0"/>
                <a:cs typeface="Times New Roman" panose="02020603050405020304" pitchFamily="18" charset="0"/>
              </a:rPr>
              <a:t>8%-й - для </a:t>
            </a:r>
            <a:r>
              <a:rPr lang="ru-RU" sz="2600" dirty="0" err="1">
                <a:latin typeface="Times New Roman" panose="02020603050405020304" pitchFamily="18" charset="0"/>
                <a:cs typeface="Times New Roman" panose="02020603050405020304" pitchFamily="18" charset="0"/>
              </a:rPr>
              <a:t>виборчої</a:t>
            </a:r>
            <a:r>
              <a:rPr lang="ru-RU" sz="2600" dirty="0">
                <a:latin typeface="Times New Roman" panose="02020603050405020304" pitchFamily="18" charset="0"/>
                <a:cs typeface="Times New Roman" panose="02020603050405020304" pitchFamily="18" charset="0"/>
              </a:rPr>
              <a:t> </a:t>
            </a:r>
            <a:r>
              <a:rPr lang="ru-RU" sz="2600" dirty="0" err="1">
                <a:latin typeface="Times New Roman" panose="02020603050405020304" pitchFamily="18" charset="0"/>
                <a:cs typeface="Times New Roman" panose="02020603050405020304" pitchFamily="18" charset="0"/>
              </a:rPr>
              <a:t>партійної</a:t>
            </a:r>
            <a:r>
              <a:rPr lang="ru-RU" sz="2600" dirty="0">
                <a:latin typeface="Times New Roman" panose="02020603050405020304" pitchFamily="18" charset="0"/>
                <a:cs typeface="Times New Roman" panose="02020603050405020304" pitchFamily="18" charset="0"/>
              </a:rPr>
              <a:t> </a:t>
            </a:r>
            <a:r>
              <a:rPr lang="ru-RU" sz="2600" dirty="0" err="1">
                <a:latin typeface="Times New Roman" panose="02020603050405020304" pitchFamily="18" charset="0"/>
                <a:cs typeface="Times New Roman" panose="02020603050405020304" pitchFamily="18" charset="0"/>
              </a:rPr>
              <a:t>коаліції</a:t>
            </a:r>
            <a:r>
              <a:rPr lang="ru-RU" sz="2600" b="0" dirty="0">
                <a:latin typeface="Times New Roman" panose="02020603050405020304" pitchFamily="18" charset="0"/>
                <a:cs typeface="Times New Roman" panose="02020603050405020304" pitchFamily="18" charset="0"/>
              </a:rPr>
              <a:t>, </a:t>
            </a:r>
            <a:r>
              <a:rPr lang="ru-RU" sz="2600" b="0" dirty="0" err="1">
                <a:latin typeface="Times New Roman" panose="02020603050405020304" pitchFamily="18" charset="0"/>
                <a:cs typeface="Times New Roman" panose="02020603050405020304" pitchFamily="18" charset="0"/>
              </a:rPr>
              <a:t>передбачені</a:t>
            </a:r>
            <a:r>
              <a:rPr lang="ru-RU" sz="2600" b="0" dirty="0">
                <a:latin typeface="Times New Roman" panose="02020603050405020304" pitchFamily="18" charset="0"/>
                <a:cs typeface="Times New Roman" panose="02020603050405020304" pitchFamily="18" charset="0"/>
              </a:rPr>
              <a:t> </a:t>
            </a:r>
            <a:r>
              <a:rPr lang="ru-RU" sz="2600" b="0" dirty="0" err="1">
                <a:latin typeface="Times New Roman" panose="02020603050405020304" pitchFamily="18" charset="0"/>
                <a:cs typeface="Times New Roman" panose="02020603050405020304" pitchFamily="18" charset="0"/>
              </a:rPr>
              <a:t>Положенням</a:t>
            </a:r>
            <a:r>
              <a:rPr lang="ru-RU" sz="2600" b="0" dirty="0">
                <a:latin typeface="Times New Roman" panose="02020603050405020304" pitchFamily="18" charset="0"/>
                <a:cs typeface="Times New Roman" panose="02020603050405020304" pitchFamily="18" charset="0"/>
              </a:rPr>
              <a:t> про </a:t>
            </a:r>
            <a:r>
              <a:rPr lang="ru-RU" sz="2600" b="0" dirty="0" err="1">
                <a:latin typeface="Times New Roman" panose="02020603050405020304" pitchFamily="18" charset="0"/>
                <a:cs typeface="Times New Roman" panose="02020603050405020304" pitchFamily="18" charset="0"/>
              </a:rPr>
              <a:t>вибори</a:t>
            </a:r>
            <a:r>
              <a:rPr lang="ru-RU" sz="2600" b="0" dirty="0">
                <a:latin typeface="Times New Roman" panose="02020603050405020304" pitchFamily="18" charset="0"/>
                <a:cs typeface="Times New Roman" panose="02020603050405020304" pitchFamily="18" charset="0"/>
              </a:rPr>
              <a:t> до Сейму, то </a:t>
            </a:r>
            <a:r>
              <a:rPr lang="ru-RU" sz="2600" b="0" dirty="0" err="1">
                <a:latin typeface="Times New Roman" panose="02020603050405020304" pitchFamily="18" charset="0"/>
                <a:cs typeface="Times New Roman" panose="02020603050405020304" pitchFamily="18" charset="0"/>
              </a:rPr>
              <a:t>їх</a:t>
            </a:r>
            <a:r>
              <a:rPr lang="ru-RU" sz="2600" b="0" dirty="0">
                <a:latin typeface="Times New Roman" panose="02020603050405020304" pitchFamily="18" charset="0"/>
                <a:cs typeface="Times New Roman" panose="02020603050405020304" pitchFamily="18" charset="0"/>
              </a:rPr>
              <a:t> </a:t>
            </a:r>
            <a:r>
              <a:rPr lang="ru-RU" sz="2600" b="0" dirty="0" err="1">
                <a:latin typeface="Times New Roman" panose="02020603050405020304" pitchFamily="18" charset="0"/>
                <a:cs typeface="Times New Roman" panose="02020603050405020304" pitchFamily="18" charset="0"/>
              </a:rPr>
              <a:t>кандидати</a:t>
            </a:r>
            <a:r>
              <a:rPr lang="ru-RU" sz="2600" b="0" dirty="0">
                <a:latin typeface="Times New Roman" panose="02020603050405020304" pitchFamily="18" charset="0"/>
                <a:cs typeface="Times New Roman" panose="02020603050405020304" pitchFamily="18" charset="0"/>
              </a:rPr>
              <a:t> </a:t>
            </a:r>
            <a:r>
              <a:rPr lang="ru-RU" sz="2600" dirty="0" err="1">
                <a:latin typeface="Times New Roman" panose="02020603050405020304" pitchFamily="18" charset="0"/>
                <a:cs typeface="Times New Roman" panose="02020603050405020304" pitchFamily="18" charset="0"/>
              </a:rPr>
              <a:t>мають</a:t>
            </a:r>
            <a:r>
              <a:rPr lang="ru-RU" sz="2600" dirty="0">
                <a:latin typeface="Times New Roman" panose="02020603050405020304" pitchFamily="18" charset="0"/>
                <a:cs typeface="Times New Roman" panose="02020603050405020304" pitchFamily="18" charset="0"/>
              </a:rPr>
              <a:t> право бути </a:t>
            </a:r>
            <a:r>
              <a:rPr lang="ru-RU" sz="2600" dirty="0" err="1">
                <a:latin typeface="Times New Roman" panose="02020603050405020304" pitchFamily="18" charset="0"/>
                <a:cs typeface="Times New Roman" panose="02020603050405020304" pitchFamily="18" charset="0"/>
              </a:rPr>
              <a:t>представлені</a:t>
            </a:r>
            <a:r>
              <a:rPr lang="ru-RU" sz="2600" dirty="0">
                <a:latin typeface="Times New Roman" panose="02020603050405020304" pitchFamily="18" charset="0"/>
                <a:cs typeface="Times New Roman" panose="02020603050405020304" pitchFamily="18" charset="0"/>
              </a:rPr>
              <a:t> в </a:t>
            </a:r>
            <a:r>
              <a:rPr lang="ru-RU" sz="2600" dirty="0" err="1">
                <a:latin typeface="Times New Roman" panose="02020603050405020304" pitchFamily="18" charset="0"/>
                <a:cs typeface="Times New Roman" panose="02020603050405020304" pitchFamily="18" charset="0"/>
              </a:rPr>
              <a:t>Сеймі</a:t>
            </a:r>
            <a:r>
              <a:rPr lang="ru-RU" sz="2600" b="0" dirty="0">
                <a:latin typeface="Times New Roman" panose="02020603050405020304" pitchFamily="18" charset="0"/>
                <a:cs typeface="Times New Roman" panose="02020603050405020304" pitchFamily="18" charset="0"/>
              </a:rPr>
              <a:t>.</a:t>
            </a:r>
          </a:p>
          <a:p>
            <a:pPr marL="0" indent="0" algn="just">
              <a:lnSpc>
                <a:spcPct val="100000"/>
              </a:lnSpc>
              <a:spcBef>
                <a:spcPts val="0"/>
              </a:spcBef>
              <a:buNone/>
            </a:pPr>
            <a:endParaRPr lang="ru-RU" sz="2600" b="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37953304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тексту 2"/>
          <p:cNvSpPr>
            <a:spLocks noGrp="1"/>
          </p:cNvSpPr>
          <p:nvPr>
            <p:ph type="body" sz="quarter" idx="10"/>
          </p:nvPr>
        </p:nvSpPr>
        <p:spPr>
          <a:xfrm>
            <a:off x="551076" y="417935"/>
            <a:ext cx="11110589" cy="5278327"/>
          </a:xfrm>
        </p:spPr>
        <p:txBody>
          <a:bodyPr/>
          <a:lstStyle/>
          <a:p>
            <a:pPr marL="0" indent="0" algn="just">
              <a:lnSpc>
                <a:spcPct val="100000"/>
              </a:lnSpc>
              <a:spcBef>
                <a:spcPts val="0"/>
              </a:spcBef>
              <a:buNone/>
            </a:pPr>
            <a:r>
              <a:rPr lang="ru-RU" sz="2600" b="0" dirty="0" err="1">
                <a:latin typeface="Times New Roman" panose="02020603050405020304" pitchFamily="18" charset="0"/>
                <a:cs typeface="Times New Roman" panose="02020603050405020304" pitchFamily="18" charset="0"/>
              </a:rPr>
              <a:t>Відповідно</a:t>
            </a:r>
            <a:r>
              <a:rPr lang="ru-RU" sz="2600" b="0" dirty="0">
                <a:latin typeface="Times New Roman" panose="02020603050405020304" pitchFamily="18" charset="0"/>
                <a:cs typeface="Times New Roman" panose="02020603050405020304" pitchFamily="18" charset="0"/>
              </a:rPr>
              <a:t> до Регламенту, </a:t>
            </a:r>
            <a:r>
              <a:rPr lang="ru-RU" sz="2600" b="0" dirty="0" err="1">
                <a:latin typeface="Times New Roman" panose="02020603050405020304" pitchFamily="18" charset="0"/>
                <a:cs typeface="Times New Roman" panose="02020603050405020304" pitchFamily="18" charset="0"/>
              </a:rPr>
              <a:t>депутати</a:t>
            </a:r>
            <a:r>
              <a:rPr lang="ru-RU" sz="2600" b="0" dirty="0">
                <a:latin typeface="Times New Roman" panose="02020603050405020304" pitchFamily="18" charset="0"/>
                <a:cs typeface="Times New Roman" panose="02020603050405020304" pitchFamily="18" charset="0"/>
              </a:rPr>
              <a:t> </a:t>
            </a:r>
            <a:r>
              <a:rPr lang="ru-RU" sz="2600" b="0" dirty="0" err="1">
                <a:latin typeface="Times New Roman" panose="02020603050405020304" pitchFamily="18" charset="0"/>
                <a:cs typeface="Times New Roman" panose="02020603050405020304" pitchFamily="18" charset="0"/>
              </a:rPr>
              <a:t>можуть</a:t>
            </a:r>
            <a:r>
              <a:rPr lang="ru-RU" sz="2600" b="0" dirty="0">
                <a:latin typeface="Times New Roman" panose="02020603050405020304" pitchFamily="18" charset="0"/>
                <a:cs typeface="Times New Roman" panose="02020603050405020304" pitchFamily="18" charset="0"/>
              </a:rPr>
              <a:t> </a:t>
            </a:r>
            <a:r>
              <a:rPr lang="ru-RU" sz="2600" b="0" dirty="0" err="1">
                <a:latin typeface="Times New Roman" panose="02020603050405020304" pitchFamily="18" charset="0"/>
                <a:cs typeface="Times New Roman" panose="02020603050405020304" pitchFamily="18" charset="0"/>
              </a:rPr>
              <a:t>утворювати</a:t>
            </a:r>
            <a:r>
              <a:rPr lang="ru-RU" sz="2600" b="0" dirty="0">
                <a:latin typeface="Times New Roman" panose="02020603050405020304" pitchFamily="18" charset="0"/>
                <a:cs typeface="Times New Roman" panose="02020603050405020304" pitchFamily="18" charset="0"/>
              </a:rPr>
              <a:t> в </a:t>
            </a:r>
            <a:r>
              <a:rPr lang="ru-RU" sz="2600" b="0" dirty="0" err="1">
                <a:latin typeface="Times New Roman" panose="02020603050405020304" pitchFamily="18" charset="0"/>
                <a:cs typeface="Times New Roman" panose="02020603050405020304" pitchFamily="18" charset="0"/>
              </a:rPr>
              <a:t>Сеймі</a:t>
            </a:r>
            <a:r>
              <a:rPr lang="ru-RU" sz="2600" b="0" dirty="0">
                <a:latin typeface="Times New Roman" panose="02020603050405020304" pitchFamily="18" charset="0"/>
                <a:cs typeface="Times New Roman" panose="02020603050405020304" pitchFamily="18" charset="0"/>
              </a:rPr>
              <a:t> </a:t>
            </a:r>
            <a:r>
              <a:rPr lang="ru-RU" sz="2600" dirty="0">
                <a:latin typeface="Times New Roman" panose="02020603050405020304" pitchFamily="18" charset="0"/>
                <a:cs typeface="Times New Roman" panose="02020603050405020304" pitchFamily="18" charset="0"/>
              </a:rPr>
              <a:t>клуби та </a:t>
            </a:r>
            <a:r>
              <a:rPr lang="ru-RU" sz="2600" dirty="0" err="1">
                <a:latin typeface="Times New Roman" panose="02020603050405020304" pitchFamily="18" charset="0"/>
                <a:cs typeface="Times New Roman" panose="02020603050405020304" pitchFamily="18" charset="0"/>
              </a:rPr>
              <a:t>групи</a:t>
            </a:r>
            <a:r>
              <a:rPr lang="ru-RU" sz="2600" dirty="0">
                <a:latin typeface="Times New Roman" panose="02020603050405020304" pitchFamily="18" charset="0"/>
                <a:cs typeface="Times New Roman" panose="02020603050405020304" pitchFamily="18" charset="0"/>
              </a:rPr>
              <a:t> за </a:t>
            </a:r>
            <a:r>
              <a:rPr lang="ru-RU" sz="2600" dirty="0" err="1">
                <a:latin typeface="Times New Roman" panose="02020603050405020304" pitchFamily="18" charset="0"/>
                <a:cs typeface="Times New Roman" panose="02020603050405020304" pitchFamily="18" charset="0"/>
              </a:rPr>
              <a:t>політичною</a:t>
            </a:r>
            <a:r>
              <a:rPr lang="ru-RU" sz="2600" dirty="0">
                <a:latin typeface="Times New Roman" panose="02020603050405020304" pitchFamily="18" charset="0"/>
                <a:cs typeface="Times New Roman" panose="02020603050405020304" pitchFamily="18" charset="0"/>
              </a:rPr>
              <a:t> </a:t>
            </a:r>
            <a:r>
              <a:rPr lang="ru-RU" sz="2600" dirty="0" err="1">
                <a:latin typeface="Times New Roman" panose="02020603050405020304" pitchFamily="18" charset="0"/>
                <a:cs typeface="Times New Roman" panose="02020603050405020304" pitchFamily="18" charset="0"/>
              </a:rPr>
              <a:t>належністю</a:t>
            </a:r>
            <a:r>
              <a:rPr lang="ru-RU" sz="2600" b="0" dirty="0">
                <a:latin typeface="Times New Roman" panose="02020603050405020304" pitchFamily="18" charset="0"/>
                <a:cs typeface="Times New Roman" panose="02020603050405020304" pitchFamily="18" charset="0"/>
              </a:rPr>
              <a:t>. Клуби </a:t>
            </a:r>
            <a:r>
              <a:rPr lang="ru-RU" sz="2600" b="0" dirty="0" err="1">
                <a:latin typeface="Times New Roman" panose="02020603050405020304" pitchFamily="18" charset="0"/>
                <a:cs typeface="Times New Roman" panose="02020603050405020304" pitchFamily="18" charset="0"/>
              </a:rPr>
              <a:t>утворюють</a:t>
            </a:r>
            <a:r>
              <a:rPr lang="ru-RU" sz="2600" b="0" dirty="0">
                <a:latin typeface="Times New Roman" panose="02020603050405020304" pitchFamily="18" charset="0"/>
                <a:cs typeface="Times New Roman" panose="02020603050405020304" pitchFamily="18" charset="0"/>
              </a:rPr>
              <a:t> </a:t>
            </a:r>
            <a:r>
              <a:rPr lang="ru-RU" sz="2600" b="0" dirty="0" err="1">
                <a:latin typeface="Times New Roman" panose="02020603050405020304" pitchFamily="18" charset="0"/>
                <a:cs typeface="Times New Roman" panose="02020603050405020304" pitchFamily="18" charset="0"/>
              </a:rPr>
              <a:t>депутати</a:t>
            </a:r>
            <a:r>
              <a:rPr lang="ru-RU" sz="2600" b="0" dirty="0">
                <a:latin typeface="Times New Roman" panose="02020603050405020304" pitchFamily="18" charset="0"/>
                <a:cs typeface="Times New Roman" panose="02020603050405020304" pitchFamily="18" charset="0"/>
              </a:rPr>
              <a:t>-члени </a:t>
            </a:r>
            <a:r>
              <a:rPr lang="ru-RU" sz="2600" b="0" dirty="0" err="1">
                <a:latin typeface="Times New Roman" panose="02020603050405020304" pitchFamily="18" charset="0"/>
                <a:cs typeface="Times New Roman" panose="02020603050405020304" pitchFamily="18" charset="0"/>
              </a:rPr>
              <a:t>однієї</a:t>
            </a:r>
            <a:r>
              <a:rPr lang="ru-RU" sz="2600" b="0" dirty="0">
                <a:latin typeface="Times New Roman" panose="02020603050405020304" pitchFamily="18" charset="0"/>
                <a:cs typeface="Times New Roman" panose="02020603050405020304" pitchFamily="18" charset="0"/>
              </a:rPr>
              <a:t> </a:t>
            </a:r>
            <a:r>
              <a:rPr lang="ru-RU" sz="2600" b="0" dirty="0" err="1">
                <a:latin typeface="Times New Roman" panose="02020603050405020304" pitchFamily="18" charset="0"/>
                <a:cs typeface="Times New Roman" panose="02020603050405020304" pitchFamily="18" charset="0"/>
              </a:rPr>
              <a:t>політичної</a:t>
            </a:r>
            <a:r>
              <a:rPr lang="ru-RU" sz="2600" b="0" dirty="0">
                <a:latin typeface="Times New Roman" panose="02020603050405020304" pitchFamily="18" charset="0"/>
                <a:cs typeface="Times New Roman" panose="02020603050405020304" pitchFamily="18" charset="0"/>
              </a:rPr>
              <a:t> </a:t>
            </a:r>
            <a:r>
              <a:rPr lang="ru-RU" sz="2600" b="0" dirty="0" err="1">
                <a:latin typeface="Times New Roman" panose="02020603050405020304" pitchFamily="18" charset="0"/>
                <a:cs typeface="Times New Roman" panose="02020603050405020304" pitchFamily="18" charset="0"/>
              </a:rPr>
              <a:t>партії</a:t>
            </a:r>
            <a:r>
              <a:rPr lang="ru-RU" sz="2600" b="0" dirty="0">
                <a:latin typeface="Times New Roman" panose="02020603050405020304" pitchFamily="18" charset="0"/>
                <a:cs typeface="Times New Roman" panose="02020603050405020304" pitchFamily="18" charset="0"/>
              </a:rPr>
              <a:t>, яка </a:t>
            </a:r>
            <a:r>
              <a:rPr lang="ru-RU" sz="2600" b="0" dirty="0" err="1">
                <a:latin typeface="Times New Roman" panose="02020603050405020304" pitchFamily="18" charset="0"/>
                <a:cs typeface="Times New Roman" panose="02020603050405020304" pitchFamily="18" charset="0"/>
              </a:rPr>
              <a:t>нараховує</a:t>
            </a:r>
            <a:r>
              <a:rPr lang="ru-RU" sz="2600" b="0" dirty="0">
                <a:latin typeface="Times New Roman" panose="02020603050405020304" pitchFamily="18" charset="0"/>
                <a:cs typeface="Times New Roman" panose="02020603050405020304" pitchFamily="18" charset="0"/>
              </a:rPr>
              <a:t> в </a:t>
            </a:r>
            <a:r>
              <a:rPr lang="ru-RU" sz="2600" b="0" dirty="0" err="1">
                <a:latin typeface="Times New Roman" panose="02020603050405020304" pitchFamily="18" charset="0"/>
                <a:cs typeface="Times New Roman" panose="02020603050405020304" pitchFamily="18" charset="0"/>
              </a:rPr>
              <a:t>Сеймі</a:t>
            </a:r>
            <a:r>
              <a:rPr lang="ru-RU" sz="2600" b="0" dirty="0">
                <a:latin typeface="Times New Roman" panose="02020603050405020304" pitchFamily="18" charset="0"/>
                <a:cs typeface="Times New Roman" panose="02020603050405020304" pitchFamily="18" charset="0"/>
              </a:rPr>
              <a:t> </a:t>
            </a:r>
            <a:r>
              <a:rPr lang="ru-RU" sz="2600" dirty="0">
                <a:latin typeface="Times New Roman" panose="02020603050405020304" pitchFamily="18" charset="0"/>
                <a:cs typeface="Times New Roman" panose="02020603050405020304" pitchFamily="18" charset="0"/>
              </a:rPr>
              <a:t>не </a:t>
            </a:r>
            <a:r>
              <a:rPr lang="ru-RU" sz="2600" dirty="0" err="1">
                <a:latin typeface="Times New Roman" panose="02020603050405020304" pitchFamily="18" charset="0"/>
                <a:cs typeface="Times New Roman" panose="02020603050405020304" pitchFamily="18" charset="0"/>
              </a:rPr>
              <a:t>менше</a:t>
            </a:r>
            <a:r>
              <a:rPr lang="ru-RU" sz="2600" dirty="0">
                <a:latin typeface="Times New Roman" panose="02020603050405020304" pitchFamily="18" charset="0"/>
                <a:cs typeface="Times New Roman" panose="02020603050405020304" pitchFamily="18" charset="0"/>
              </a:rPr>
              <a:t> 15 </a:t>
            </a:r>
            <a:r>
              <a:rPr lang="ru-RU" sz="2600" dirty="0" err="1">
                <a:latin typeface="Times New Roman" panose="02020603050405020304" pitchFamily="18" charset="0"/>
                <a:cs typeface="Times New Roman" panose="02020603050405020304" pitchFamily="18" charset="0"/>
              </a:rPr>
              <a:t>депутатів</a:t>
            </a:r>
            <a:r>
              <a:rPr lang="ru-RU" sz="2600" b="0" dirty="0">
                <a:latin typeface="Times New Roman" panose="02020603050405020304" pitchFamily="18" charset="0"/>
                <a:cs typeface="Times New Roman" panose="02020603050405020304" pitchFamily="18" charset="0"/>
              </a:rPr>
              <a:t>. </a:t>
            </a:r>
            <a:r>
              <a:rPr lang="ru-RU" sz="2600" b="0" dirty="0" err="1">
                <a:latin typeface="Times New Roman" panose="02020603050405020304" pitchFamily="18" charset="0"/>
                <a:cs typeface="Times New Roman" panose="02020603050405020304" pitchFamily="18" charset="0"/>
              </a:rPr>
              <a:t>Групу</a:t>
            </a:r>
            <a:r>
              <a:rPr lang="ru-RU" sz="2600" b="0" dirty="0">
                <a:latin typeface="Times New Roman" panose="02020603050405020304" pitchFamily="18" charset="0"/>
                <a:cs typeface="Times New Roman" panose="02020603050405020304" pitchFamily="18" charset="0"/>
              </a:rPr>
              <a:t> </a:t>
            </a:r>
            <a:r>
              <a:rPr lang="ru-RU" sz="2600" b="0" dirty="0" err="1">
                <a:latin typeface="Times New Roman" panose="02020603050405020304" pitchFamily="18" charset="0"/>
                <a:cs typeface="Times New Roman" panose="02020603050405020304" pitchFamily="18" charset="0"/>
              </a:rPr>
              <a:t>можуть</a:t>
            </a:r>
            <a:r>
              <a:rPr lang="ru-RU" sz="2600" b="0" dirty="0">
                <a:latin typeface="Times New Roman" panose="02020603050405020304" pitchFamily="18" charset="0"/>
                <a:cs typeface="Times New Roman" panose="02020603050405020304" pitchFamily="18" charset="0"/>
              </a:rPr>
              <a:t> </a:t>
            </a:r>
            <a:r>
              <a:rPr lang="ru-RU" sz="2600" b="0" dirty="0" err="1">
                <a:latin typeface="Times New Roman" panose="02020603050405020304" pitchFamily="18" charset="0"/>
                <a:cs typeface="Times New Roman" panose="02020603050405020304" pitchFamily="18" charset="0"/>
              </a:rPr>
              <a:t>утворювати</a:t>
            </a:r>
            <a:r>
              <a:rPr lang="ru-RU" sz="2600" b="0" dirty="0">
                <a:latin typeface="Times New Roman" panose="02020603050405020304" pitchFamily="18" charset="0"/>
                <a:cs typeface="Times New Roman" panose="02020603050405020304" pitchFamily="18" charset="0"/>
              </a:rPr>
              <a:t> </a:t>
            </a:r>
            <a:r>
              <a:rPr lang="ru-RU" sz="2600" b="0" dirty="0" err="1">
                <a:latin typeface="Times New Roman" panose="02020603050405020304" pitchFamily="18" charset="0"/>
                <a:cs typeface="Times New Roman" panose="02020603050405020304" pitchFamily="18" charset="0"/>
              </a:rPr>
              <a:t>депутати</a:t>
            </a:r>
            <a:r>
              <a:rPr lang="ru-RU" sz="2600" b="0" dirty="0">
                <a:latin typeface="Times New Roman" panose="02020603050405020304" pitchFamily="18" charset="0"/>
                <a:cs typeface="Times New Roman" panose="02020603050405020304" pitchFamily="18" charset="0"/>
              </a:rPr>
              <a:t>-члени </a:t>
            </a:r>
            <a:r>
              <a:rPr lang="ru-RU" sz="2600" b="0" dirty="0" err="1">
                <a:latin typeface="Times New Roman" panose="02020603050405020304" pitchFamily="18" charset="0"/>
                <a:cs typeface="Times New Roman" panose="02020603050405020304" pitchFamily="18" charset="0"/>
              </a:rPr>
              <a:t>однієї</a:t>
            </a:r>
            <a:r>
              <a:rPr lang="ru-RU" sz="2600" b="0" dirty="0">
                <a:latin typeface="Times New Roman" panose="02020603050405020304" pitchFamily="18" charset="0"/>
                <a:cs typeface="Times New Roman" panose="02020603050405020304" pitchFamily="18" charset="0"/>
              </a:rPr>
              <a:t> </a:t>
            </a:r>
            <a:r>
              <a:rPr lang="ru-RU" sz="2600" b="0" dirty="0" err="1">
                <a:latin typeface="Times New Roman" panose="02020603050405020304" pitchFamily="18" charset="0"/>
                <a:cs typeface="Times New Roman" panose="02020603050405020304" pitchFamily="18" charset="0"/>
              </a:rPr>
              <a:t>політичної</a:t>
            </a:r>
            <a:r>
              <a:rPr lang="ru-RU" sz="2600" b="0" dirty="0">
                <a:latin typeface="Times New Roman" panose="02020603050405020304" pitchFamily="18" charset="0"/>
                <a:cs typeface="Times New Roman" panose="02020603050405020304" pitchFamily="18" charset="0"/>
              </a:rPr>
              <a:t> </a:t>
            </a:r>
            <a:r>
              <a:rPr lang="ru-RU" sz="2600" b="0" dirty="0" err="1">
                <a:latin typeface="Times New Roman" panose="02020603050405020304" pitchFamily="18" charset="0"/>
                <a:cs typeface="Times New Roman" panose="02020603050405020304" pitchFamily="18" charset="0"/>
              </a:rPr>
              <a:t>партії</a:t>
            </a:r>
            <a:r>
              <a:rPr lang="ru-RU" sz="2600" b="0" dirty="0">
                <a:latin typeface="Times New Roman" panose="02020603050405020304" pitchFamily="18" charset="0"/>
                <a:cs typeface="Times New Roman" panose="02020603050405020304" pitchFamily="18" charset="0"/>
              </a:rPr>
              <a:t>, </a:t>
            </a:r>
            <a:r>
              <a:rPr lang="ru-RU" sz="2600" b="0" dirty="0" err="1">
                <a:latin typeface="Times New Roman" panose="02020603050405020304" pitchFamily="18" charset="0"/>
                <a:cs typeface="Times New Roman" panose="02020603050405020304" pitchFamily="18" charset="0"/>
              </a:rPr>
              <a:t>які</a:t>
            </a:r>
            <a:r>
              <a:rPr lang="ru-RU" sz="2600" b="0" dirty="0">
                <a:latin typeface="Times New Roman" panose="02020603050405020304" pitchFamily="18" charset="0"/>
                <a:cs typeface="Times New Roman" panose="02020603050405020304" pitchFamily="18" charset="0"/>
              </a:rPr>
              <a:t> </a:t>
            </a:r>
            <a:r>
              <a:rPr lang="ru-RU" sz="2600" b="0" dirty="0" err="1">
                <a:latin typeface="Times New Roman" panose="02020603050405020304" pitchFamily="18" charset="0"/>
                <a:cs typeface="Times New Roman" panose="02020603050405020304" pitchFamily="18" charset="0"/>
              </a:rPr>
              <a:t>мають</a:t>
            </a:r>
            <a:r>
              <a:rPr lang="ru-RU" sz="2600" b="0" dirty="0">
                <a:latin typeface="Times New Roman" panose="02020603050405020304" pitchFamily="18" charset="0"/>
                <a:cs typeface="Times New Roman" panose="02020603050405020304" pitchFamily="18" charset="0"/>
              </a:rPr>
              <a:t> у </a:t>
            </a:r>
            <a:r>
              <a:rPr lang="ru-RU" sz="2600" b="0" dirty="0" err="1">
                <a:latin typeface="Times New Roman" panose="02020603050405020304" pitchFamily="18" charset="0"/>
                <a:cs typeface="Times New Roman" panose="02020603050405020304" pitchFamily="18" charset="0"/>
              </a:rPr>
              <a:t>Сеймі</a:t>
            </a:r>
            <a:r>
              <a:rPr lang="ru-RU" sz="2600" b="0" dirty="0">
                <a:latin typeface="Times New Roman" panose="02020603050405020304" pitchFamily="18" charset="0"/>
                <a:cs typeface="Times New Roman" panose="02020603050405020304" pitchFamily="18" charset="0"/>
              </a:rPr>
              <a:t> </a:t>
            </a:r>
            <a:r>
              <a:rPr lang="ru-RU" sz="2600" dirty="0">
                <a:latin typeface="Times New Roman" panose="02020603050405020304" pitchFamily="18" charset="0"/>
                <a:cs typeface="Times New Roman" panose="02020603050405020304" pitchFamily="18" charset="0"/>
              </a:rPr>
              <a:t>не </a:t>
            </a:r>
            <a:r>
              <a:rPr lang="ru-RU" sz="2600" dirty="0" err="1">
                <a:latin typeface="Times New Roman" panose="02020603050405020304" pitchFamily="18" charset="0"/>
                <a:cs typeface="Times New Roman" panose="02020603050405020304" pitchFamily="18" charset="0"/>
              </a:rPr>
              <a:t>менше</a:t>
            </a:r>
            <a:r>
              <a:rPr lang="ru-RU" sz="2600" dirty="0">
                <a:latin typeface="Times New Roman" panose="02020603050405020304" pitchFamily="18" charset="0"/>
                <a:cs typeface="Times New Roman" panose="02020603050405020304" pitchFamily="18" charset="0"/>
              </a:rPr>
              <a:t> </a:t>
            </a:r>
            <a:r>
              <a:rPr lang="ru-RU" sz="2600" dirty="0" err="1">
                <a:latin typeface="Times New Roman" panose="02020603050405020304" pitchFamily="18" charset="0"/>
                <a:cs typeface="Times New Roman" panose="02020603050405020304" pitchFamily="18" charset="0"/>
              </a:rPr>
              <a:t>трьох</a:t>
            </a:r>
            <a:r>
              <a:rPr lang="ru-RU" sz="2600" dirty="0">
                <a:latin typeface="Times New Roman" panose="02020603050405020304" pitchFamily="18" charset="0"/>
                <a:cs typeface="Times New Roman" panose="02020603050405020304" pitchFamily="18" charset="0"/>
              </a:rPr>
              <a:t> </a:t>
            </a:r>
            <a:r>
              <a:rPr lang="ru-RU" sz="2600" dirty="0" err="1">
                <a:latin typeface="Times New Roman" panose="02020603050405020304" pitchFamily="18" charset="0"/>
                <a:cs typeface="Times New Roman" panose="02020603050405020304" pitchFamily="18" charset="0"/>
              </a:rPr>
              <a:t>депутатів</a:t>
            </a:r>
            <a:r>
              <a:rPr lang="ru-RU" sz="2600" b="0" dirty="0">
                <a:latin typeface="Times New Roman" panose="02020603050405020304" pitchFamily="18" charset="0"/>
                <a:cs typeface="Times New Roman" panose="02020603050405020304" pitchFamily="18" charset="0"/>
              </a:rPr>
              <a:t>. Депутат Сейму </a:t>
            </a:r>
            <a:r>
              <a:rPr lang="ru-RU" sz="2600" b="0" dirty="0" err="1">
                <a:latin typeface="Times New Roman" panose="02020603050405020304" pitchFamily="18" charset="0"/>
                <a:cs typeface="Times New Roman" panose="02020603050405020304" pitchFamily="18" charset="0"/>
              </a:rPr>
              <a:t>може</a:t>
            </a:r>
            <a:r>
              <a:rPr lang="ru-RU" sz="2600" b="0" dirty="0">
                <a:latin typeface="Times New Roman" panose="02020603050405020304" pitchFamily="18" charset="0"/>
                <a:cs typeface="Times New Roman" panose="02020603050405020304" pitchFamily="18" charset="0"/>
              </a:rPr>
              <a:t> бути членом </a:t>
            </a:r>
            <a:r>
              <a:rPr lang="ru-RU" sz="2600" dirty="0" err="1">
                <a:latin typeface="Times New Roman" panose="02020603050405020304" pitchFamily="18" charset="0"/>
                <a:cs typeface="Times New Roman" panose="02020603050405020304" pitchFamily="18" charset="0"/>
              </a:rPr>
              <a:t>тільки</a:t>
            </a:r>
            <a:r>
              <a:rPr lang="ru-RU" sz="2600" dirty="0">
                <a:latin typeface="Times New Roman" panose="02020603050405020304" pitchFamily="18" charset="0"/>
                <a:cs typeface="Times New Roman" panose="02020603050405020304" pitchFamily="18" charset="0"/>
              </a:rPr>
              <a:t> одного клубу </a:t>
            </a:r>
            <a:r>
              <a:rPr lang="ru-RU" sz="2600" dirty="0" err="1">
                <a:latin typeface="Times New Roman" panose="02020603050405020304" pitchFamily="18" charset="0"/>
                <a:cs typeface="Times New Roman" panose="02020603050405020304" pitchFamily="18" charset="0"/>
              </a:rPr>
              <a:t>чи</a:t>
            </a:r>
            <a:r>
              <a:rPr lang="ru-RU" sz="2600" dirty="0">
                <a:latin typeface="Times New Roman" panose="02020603050405020304" pitchFamily="18" charset="0"/>
                <a:cs typeface="Times New Roman" panose="02020603050405020304" pitchFamily="18" charset="0"/>
              </a:rPr>
              <a:t> </a:t>
            </a:r>
            <a:r>
              <a:rPr lang="ru-RU" sz="2600" dirty="0" err="1">
                <a:latin typeface="Times New Roman" panose="02020603050405020304" pitchFamily="18" charset="0"/>
                <a:cs typeface="Times New Roman" panose="02020603050405020304" pitchFamily="18" charset="0"/>
              </a:rPr>
              <a:t>групи</a:t>
            </a:r>
            <a:r>
              <a:rPr lang="ru-RU" sz="2600" b="0" dirty="0">
                <a:latin typeface="Times New Roman" panose="02020603050405020304" pitchFamily="18" charset="0"/>
                <a:cs typeface="Times New Roman" panose="02020603050405020304" pitchFamily="18" charset="0"/>
              </a:rPr>
              <a:t>.</a:t>
            </a:r>
          </a:p>
          <a:p>
            <a:pPr marL="0" indent="0" algn="just">
              <a:lnSpc>
                <a:spcPct val="100000"/>
              </a:lnSpc>
              <a:spcBef>
                <a:spcPts val="0"/>
              </a:spcBef>
              <a:buNone/>
            </a:pPr>
            <a:r>
              <a:rPr lang="ru-RU" sz="2600" b="0" dirty="0" err="1">
                <a:latin typeface="Times New Roman" panose="02020603050405020304" pitchFamily="18" charset="0"/>
                <a:cs typeface="Times New Roman" panose="02020603050405020304" pitchFamily="18" charset="0"/>
              </a:rPr>
              <a:t>Роботою</a:t>
            </a:r>
            <a:r>
              <a:rPr lang="ru-RU" sz="2600" b="0" dirty="0">
                <a:latin typeface="Times New Roman" panose="02020603050405020304" pitchFamily="18" charset="0"/>
                <a:cs typeface="Times New Roman" panose="02020603050405020304" pitchFamily="18" charset="0"/>
              </a:rPr>
              <a:t> </a:t>
            </a:r>
            <a:r>
              <a:rPr lang="ru-RU" sz="2600" b="0" dirty="0" err="1">
                <a:latin typeface="Times New Roman" panose="02020603050405020304" pitchFamily="18" charset="0"/>
                <a:cs typeface="Times New Roman" panose="02020603050405020304" pitchFamily="18" charset="0"/>
              </a:rPr>
              <a:t>депутатського</a:t>
            </a:r>
            <a:r>
              <a:rPr lang="ru-RU" sz="2600" b="0" dirty="0">
                <a:latin typeface="Times New Roman" panose="02020603050405020304" pitchFamily="18" charset="0"/>
                <a:cs typeface="Times New Roman" panose="02020603050405020304" pitchFamily="18" charset="0"/>
              </a:rPr>
              <a:t> клубу </a:t>
            </a:r>
            <a:r>
              <a:rPr lang="ru-RU" sz="2600" dirty="0" err="1">
                <a:latin typeface="Times New Roman" panose="02020603050405020304" pitchFamily="18" charset="0"/>
                <a:cs typeface="Times New Roman" panose="02020603050405020304" pitchFamily="18" charset="0"/>
              </a:rPr>
              <a:t>керує</a:t>
            </a:r>
            <a:r>
              <a:rPr lang="ru-RU" sz="2600" dirty="0">
                <a:latin typeface="Times New Roman" panose="02020603050405020304" pitchFamily="18" charset="0"/>
                <a:cs typeface="Times New Roman" panose="02020603050405020304" pitchFamily="18" charset="0"/>
              </a:rPr>
              <a:t> голова</a:t>
            </a:r>
            <a:r>
              <a:rPr lang="ru-RU" sz="2600" b="0" dirty="0">
                <a:latin typeface="Times New Roman" panose="02020603050405020304" pitchFamily="18" charset="0"/>
                <a:cs typeface="Times New Roman" panose="02020603050405020304" pitchFamily="18" charset="0"/>
              </a:rPr>
              <a:t>, а </a:t>
            </a:r>
            <a:r>
              <a:rPr lang="ru-RU" sz="2600" b="0" dirty="0" err="1">
                <a:latin typeface="Times New Roman" panose="02020603050405020304" pitchFamily="18" charset="0"/>
                <a:cs typeface="Times New Roman" panose="02020603050405020304" pitchFamily="18" charset="0"/>
              </a:rPr>
              <a:t>більш</a:t>
            </a:r>
            <a:r>
              <a:rPr lang="ru-RU" sz="2600" b="0" dirty="0">
                <a:latin typeface="Times New Roman" panose="02020603050405020304" pitchFamily="18" charset="0"/>
                <a:cs typeface="Times New Roman" panose="02020603050405020304" pitchFamily="18" charset="0"/>
              </a:rPr>
              <a:t> численного - </a:t>
            </a:r>
            <a:r>
              <a:rPr lang="ru-RU" sz="2600" dirty="0" err="1">
                <a:latin typeface="Times New Roman" panose="02020603050405020304" pitchFamily="18" charset="0"/>
                <a:cs typeface="Times New Roman" panose="02020603050405020304" pitchFamily="18" charset="0"/>
              </a:rPr>
              <a:t>президія</a:t>
            </a:r>
            <a:r>
              <a:rPr lang="ru-RU" sz="2600" b="0" dirty="0">
                <a:latin typeface="Times New Roman" panose="02020603050405020304" pitchFamily="18" charset="0"/>
                <a:cs typeface="Times New Roman" panose="02020603050405020304" pitchFamily="18" charset="0"/>
              </a:rPr>
              <a:t>. Клуб </a:t>
            </a:r>
            <a:r>
              <a:rPr lang="ru-RU" sz="2600" b="0" dirty="0" err="1">
                <a:latin typeface="Times New Roman" panose="02020603050405020304" pitchFamily="18" charset="0"/>
                <a:cs typeface="Times New Roman" panose="02020603050405020304" pitchFamily="18" charset="0"/>
              </a:rPr>
              <a:t>намагається</a:t>
            </a:r>
            <a:r>
              <a:rPr lang="ru-RU" sz="2600" b="0" dirty="0">
                <a:latin typeface="Times New Roman" panose="02020603050405020304" pitchFamily="18" charset="0"/>
                <a:cs typeface="Times New Roman" panose="02020603050405020304" pitchFamily="18" charset="0"/>
              </a:rPr>
              <a:t> </a:t>
            </a:r>
            <a:r>
              <a:rPr lang="ru-RU" sz="2600" b="0" dirty="0" err="1">
                <a:latin typeface="Times New Roman" panose="02020603050405020304" pitchFamily="18" charset="0"/>
                <a:cs typeface="Times New Roman" panose="02020603050405020304" pitchFamily="18" charset="0"/>
              </a:rPr>
              <a:t>втілювати</a:t>
            </a:r>
            <a:r>
              <a:rPr lang="ru-RU" sz="2600" b="0" dirty="0">
                <a:latin typeface="Times New Roman" panose="02020603050405020304" pitchFamily="18" charset="0"/>
                <a:cs typeface="Times New Roman" panose="02020603050405020304" pitchFamily="18" charset="0"/>
              </a:rPr>
              <a:t> в </a:t>
            </a:r>
            <a:r>
              <a:rPr lang="ru-RU" sz="2600" b="0" dirty="0" err="1">
                <a:latin typeface="Times New Roman" panose="02020603050405020304" pitchFamily="18" charset="0"/>
                <a:cs typeface="Times New Roman" panose="02020603050405020304" pitchFamily="18" charset="0"/>
              </a:rPr>
              <a:t>життя</a:t>
            </a:r>
            <a:r>
              <a:rPr lang="ru-RU" sz="2600" b="0" dirty="0">
                <a:latin typeface="Times New Roman" panose="02020603050405020304" pitchFamily="18" charset="0"/>
                <a:cs typeface="Times New Roman" panose="02020603050405020304" pitchFamily="18" charset="0"/>
              </a:rPr>
              <a:t> </a:t>
            </a:r>
            <a:r>
              <a:rPr lang="ru-RU" sz="2600" b="0" dirty="0" err="1">
                <a:latin typeface="Times New Roman" panose="02020603050405020304" pitchFamily="18" charset="0"/>
                <a:cs typeface="Times New Roman" panose="02020603050405020304" pitchFamily="18" charset="0"/>
              </a:rPr>
              <a:t>політику</a:t>
            </a:r>
            <a:r>
              <a:rPr lang="ru-RU" sz="2600" b="0" dirty="0">
                <a:latin typeface="Times New Roman" panose="02020603050405020304" pitchFamily="18" charset="0"/>
                <a:cs typeface="Times New Roman" panose="02020603050405020304" pitchFamily="18" charset="0"/>
              </a:rPr>
              <a:t> </a:t>
            </a:r>
            <a:r>
              <a:rPr lang="ru-RU" sz="2600" b="0" dirty="0" err="1">
                <a:latin typeface="Times New Roman" panose="02020603050405020304" pitchFamily="18" charset="0"/>
                <a:cs typeface="Times New Roman" panose="02020603050405020304" pitchFamily="18" charset="0"/>
              </a:rPr>
              <a:t>своєї</a:t>
            </a:r>
            <a:r>
              <a:rPr lang="ru-RU" sz="2600" b="0" dirty="0">
                <a:latin typeface="Times New Roman" panose="02020603050405020304" pitchFamily="18" charset="0"/>
                <a:cs typeface="Times New Roman" panose="02020603050405020304" pitchFamily="18" charset="0"/>
              </a:rPr>
              <a:t> </a:t>
            </a:r>
            <a:r>
              <a:rPr lang="ru-RU" sz="2600" b="0" dirty="0" err="1">
                <a:latin typeface="Times New Roman" panose="02020603050405020304" pitchFamily="18" charset="0"/>
                <a:cs typeface="Times New Roman" panose="02020603050405020304" pitchFamily="18" charset="0"/>
              </a:rPr>
              <a:t>партії</a:t>
            </a:r>
            <a:r>
              <a:rPr lang="ru-RU" sz="2600" b="0" dirty="0">
                <a:latin typeface="Times New Roman" panose="02020603050405020304" pitchFamily="18" charset="0"/>
                <a:cs typeface="Times New Roman" panose="02020603050405020304" pitchFamily="18" charset="0"/>
              </a:rPr>
              <a:t> в </a:t>
            </a:r>
            <a:r>
              <a:rPr lang="ru-RU" sz="2600" b="0" dirty="0" err="1">
                <a:latin typeface="Times New Roman" panose="02020603050405020304" pitchFamily="18" charset="0"/>
                <a:cs typeface="Times New Roman" panose="02020603050405020304" pitchFamily="18" charset="0"/>
              </a:rPr>
              <a:t>Сеймі</a:t>
            </a:r>
            <a:r>
              <a:rPr lang="ru-RU" sz="2600" b="0" dirty="0">
                <a:latin typeface="Times New Roman" panose="02020603050405020304" pitchFamily="18" charset="0"/>
                <a:cs typeface="Times New Roman" panose="02020603050405020304" pitchFamily="18" charset="0"/>
              </a:rPr>
              <a:t> та </a:t>
            </a:r>
            <a:r>
              <a:rPr lang="ru-RU" sz="2600" b="0" dirty="0" err="1">
                <a:latin typeface="Times New Roman" panose="02020603050405020304" pitchFamily="18" charset="0"/>
                <a:cs typeface="Times New Roman" panose="02020603050405020304" pitchFamily="18" charset="0"/>
              </a:rPr>
              <a:t>його</a:t>
            </a:r>
            <a:r>
              <a:rPr lang="ru-RU" sz="2600" b="0" dirty="0">
                <a:latin typeface="Times New Roman" panose="02020603050405020304" pitchFamily="18" charset="0"/>
                <a:cs typeface="Times New Roman" panose="02020603050405020304" pitchFamily="18" charset="0"/>
              </a:rPr>
              <a:t> органах, </a:t>
            </a:r>
            <a:r>
              <a:rPr lang="ru-RU" sz="2600" b="0" dirty="0" err="1">
                <a:latin typeface="Times New Roman" panose="02020603050405020304" pitchFamily="18" charset="0"/>
                <a:cs typeface="Times New Roman" panose="02020603050405020304" pitchFamily="18" charset="0"/>
              </a:rPr>
              <a:t>головним</a:t>
            </a:r>
            <a:r>
              <a:rPr lang="ru-RU" sz="2600" b="0" dirty="0">
                <a:latin typeface="Times New Roman" panose="02020603050405020304" pitchFamily="18" charset="0"/>
                <a:cs typeface="Times New Roman" panose="02020603050405020304" pitchFamily="18" charset="0"/>
              </a:rPr>
              <a:t> чином, у </a:t>
            </a:r>
            <a:r>
              <a:rPr lang="ru-RU" sz="2600" b="0" dirty="0" err="1">
                <a:latin typeface="Times New Roman" panose="02020603050405020304" pitchFamily="18" charset="0"/>
                <a:cs typeface="Times New Roman" panose="02020603050405020304" pitchFamily="18" charset="0"/>
              </a:rPr>
              <a:t>роботі</a:t>
            </a:r>
            <a:r>
              <a:rPr lang="ru-RU" sz="2600" b="0" dirty="0">
                <a:latin typeface="Times New Roman" panose="02020603050405020304" pitchFamily="18" charset="0"/>
                <a:cs typeface="Times New Roman" panose="02020603050405020304" pitchFamily="18" charset="0"/>
              </a:rPr>
              <a:t> </a:t>
            </a:r>
            <a:r>
              <a:rPr lang="ru-RU" sz="2600" b="0" dirty="0" err="1">
                <a:latin typeface="Times New Roman" panose="02020603050405020304" pitchFamily="18" charset="0"/>
                <a:cs typeface="Times New Roman" panose="02020603050405020304" pitchFamily="18" charset="0"/>
              </a:rPr>
              <a:t>постійних</a:t>
            </a:r>
            <a:r>
              <a:rPr lang="ru-RU" sz="2600" b="0" dirty="0">
                <a:latin typeface="Times New Roman" panose="02020603050405020304" pitchFamily="18" charset="0"/>
                <a:cs typeface="Times New Roman" panose="02020603050405020304" pitchFamily="18" charset="0"/>
              </a:rPr>
              <a:t> і </a:t>
            </a:r>
            <a:r>
              <a:rPr lang="ru-RU" sz="2600" b="0" dirty="0" err="1">
                <a:latin typeface="Times New Roman" panose="02020603050405020304" pitchFamily="18" charset="0"/>
                <a:cs typeface="Times New Roman" panose="02020603050405020304" pitchFamily="18" charset="0"/>
              </a:rPr>
              <a:t>тимчасових</a:t>
            </a:r>
            <a:r>
              <a:rPr lang="ru-RU" sz="2600" b="0" dirty="0">
                <a:latin typeface="Times New Roman" panose="02020603050405020304" pitchFamily="18" charset="0"/>
                <a:cs typeface="Times New Roman" panose="02020603050405020304" pitchFamily="18" charset="0"/>
              </a:rPr>
              <a:t> </a:t>
            </a:r>
            <a:r>
              <a:rPr lang="ru-RU" sz="2600" b="0" dirty="0" err="1">
                <a:latin typeface="Times New Roman" panose="02020603050405020304" pitchFamily="18" charset="0"/>
                <a:cs typeface="Times New Roman" panose="02020603050405020304" pitchFamily="18" charset="0"/>
              </a:rPr>
              <a:t>комісій</a:t>
            </a:r>
            <a:r>
              <a:rPr lang="ru-RU" sz="2600" b="0" dirty="0">
                <a:latin typeface="Times New Roman" panose="02020603050405020304" pitchFamily="18" charset="0"/>
                <a:cs typeface="Times New Roman" panose="02020603050405020304" pitchFamily="18" charset="0"/>
              </a:rPr>
              <a:t>. </a:t>
            </a:r>
            <a:r>
              <a:rPr lang="ru-RU" sz="2600" b="0" dirty="0" err="1">
                <a:latin typeface="Times New Roman" panose="02020603050405020304" pitchFamily="18" charset="0"/>
                <a:cs typeface="Times New Roman" panose="02020603050405020304" pitchFamily="18" charset="0"/>
              </a:rPr>
              <a:t>Він</a:t>
            </a:r>
            <a:r>
              <a:rPr lang="ru-RU" sz="2600" b="0" dirty="0">
                <a:latin typeface="Times New Roman" panose="02020603050405020304" pitchFamily="18" charset="0"/>
                <a:cs typeface="Times New Roman" panose="02020603050405020304" pitchFamily="18" charset="0"/>
              </a:rPr>
              <a:t> </a:t>
            </a:r>
            <a:r>
              <a:rPr lang="ru-RU" sz="2600" b="0" dirty="0" err="1">
                <a:latin typeface="Times New Roman" panose="02020603050405020304" pitchFamily="18" charset="0"/>
                <a:cs typeface="Times New Roman" panose="02020603050405020304" pitchFamily="18" charset="0"/>
              </a:rPr>
              <a:t>значною</a:t>
            </a:r>
            <a:r>
              <a:rPr lang="ru-RU" sz="2600" b="0" dirty="0">
                <a:latin typeface="Times New Roman" panose="02020603050405020304" pitchFamily="18" charset="0"/>
                <a:cs typeface="Times New Roman" panose="02020603050405020304" pitchFamily="18" charset="0"/>
              </a:rPr>
              <a:t> </a:t>
            </a:r>
            <a:r>
              <a:rPr lang="ru-RU" sz="2600" b="0" dirty="0" err="1">
                <a:latin typeface="Times New Roman" panose="02020603050405020304" pitchFamily="18" charset="0"/>
                <a:cs typeface="Times New Roman" panose="02020603050405020304" pitchFamily="18" charset="0"/>
              </a:rPr>
              <a:t>мірою</a:t>
            </a:r>
            <a:r>
              <a:rPr lang="ru-RU" sz="2600" b="0" dirty="0">
                <a:latin typeface="Times New Roman" panose="02020603050405020304" pitchFamily="18" charset="0"/>
                <a:cs typeface="Times New Roman" panose="02020603050405020304" pitchFamily="18" charset="0"/>
              </a:rPr>
              <a:t> </a:t>
            </a:r>
            <a:r>
              <a:rPr lang="ru-RU" sz="2600" b="0" dirty="0" err="1">
                <a:latin typeface="Times New Roman" panose="02020603050405020304" pitchFamily="18" charset="0"/>
                <a:cs typeface="Times New Roman" panose="02020603050405020304" pitchFamily="18" charset="0"/>
              </a:rPr>
              <a:t>впливає</a:t>
            </a:r>
            <a:r>
              <a:rPr lang="ru-RU" sz="2600" b="0" dirty="0">
                <a:latin typeface="Times New Roman" panose="02020603050405020304" pitchFamily="18" charset="0"/>
                <a:cs typeface="Times New Roman" panose="02020603050405020304" pitchFamily="18" charset="0"/>
              </a:rPr>
              <a:t> на </a:t>
            </a:r>
            <a:r>
              <a:rPr lang="ru-RU" sz="2600" b="0" dirty="0" err="1">
                <a:latin typeface="Times New Roman" panose="02020603050405020304" pitchFamily="18" charset="0"/>
                <a:cs typeface="Times New Roman" panose="02020603050405020304" pitchFamily="18" charset="0"/>
              </a:rPr>
              <a:t>формування</a:t>
            </a:r>
            <a:r>
              <a:rPr lang="ru-RU" sz="2600" b="0" dirty="0">
                <a:latin typeface="Times New Roman" panose="02020603050405020304" pitchFamily="18" charset="0"/>
                <a:cs typeface="Times New Roman" panose="02020603050405020304" pitchFamily="18" charset="0"/>
              </a:rPr>
              <a:t> </a:t>
            </a:r>
            <a:r>
              <a:rPr lang="ru-RU" sz="2600" b="0" dirty="0" err="1">
                <a:latin typeface="Times New Roman" panose="02020603050405020304" pitchFamily="18" charset="0"/>
                <a:cs typeface="Times New Roman" panose="02020603050405020304" pitchFamily="18" charset="0"/>
              </a:rPr>
              <a:t>внутрішніх</a:t>
            </a:r>
            <a:r>
              <a:rPr lang="ru-RU" sz="2600" b="0" dirty="0">
                <a:latin typeface="Times New Roman" panose="02020603050405020304" pitchFamily="18" charset="0"/>
                <a:cs typeface="Times New Roman" panose="02020603050405020304" pitchFamily="18" charset="0"/>
              </a:rPr>
              <a:t> </a:t>
            </a:r>
            <a:r>
              <a:rPr lang="ru-RU" sz="2600" b="0" dirty="0" err="1">
                <a:latin typeface="Times New Roman" panose="02020603050405020304" pitchFamily="18" charset="0"/>
                <a:cs typeface="Times New Roman" panose="02020603050405020304" pitchFamily="18" charset="0"/>
              </a:rPr>
              <a:t>органів</a:t>
            </a:r>
            <a:r>
              <a:rPr lang="ru-RU" sz="2600" b="0" dirty="0">
                <a:latin typeface="Times New Roman" panose="02020603050405020304" pitchFamily="18" charset="0"/>
                <a:cs typeface="Times New Roman" panose="02020603050405020304" pitchFamily="18" charset="0"/>
              </a:rPr>
              <a:t> і на </a:t>
            </a:r>
            <a:r>
              <a:rPr lang="ru-RU" sz="2600" b="0" dirty="0" err="1">
                <a:latin typeface="Times New Roman" panose="02020603050405020304" pitchFamily="18" charset="0"/>
                <a:cs typeface="Times New Roman" panose="02020603050405020304" pitchFamily="18" charset="0"/>
              </a:rPr>
              <a:t>діяльність</a:t>
            </a:r>
            <a:r>
              <a:rPr lang="ru-RU" sz="2600" b="0" dirty="0">
                <a:latin typeface="Times New Roman" panose="02020603050405020304" pitchFamily="18" charset="0"/>
                <a:cs typeface="Times New Roman" panose="02020603050405020304" pitchFamily="18" charset="0"/>
              </a:rPr>
              <a:t> </a:t>
            </a:r>
            <a:r>
              <a:rPr lang="ru-RU" sz="2600" b="0" dirty="0" err="1">
                <a:latin typeface="Times New Roman" panose="02020603050405020304" pitchFamily="18" charset="0"/>
                <a:cs typeface="Times New Roman" panose="02020603050405020304" pitchFamily="18" charset="0"/>
              </a:rPr>
              <a:t>палати</a:t>
            </a:r>
            <a:r>
              <a:rPr lang="ru-RU" sz="2600" b="0" dirty="0">
                <a:latin typeface="Times New Roman" panose="02020603050405020304" pitchFamily="18" charset="0"/>
                <a:cs typeface="Times New Roman" panose="02020603050405020304" pitchFamily="18" charset="0"/>
              </a:rPr>
              <a:t>. </a:t>
            </a:r>
            <a:r>
              <a:rPr lang="ru-RU" sz="2600" b="0" dirty="0" err="1">
                <a:latin typeface="Times New Roman" panose="02020603050405020304" pitchFamily="18" charset="0"/>
                <a:cs typeface="Times New Roman" panose="02020603050405020304" pitchFamily="18" charset="0"/>
              </a:rPr>
              <a:t>Зі</a:t>
            </a:r>
            <a:r>
              <a:rPr lang="ru-RU" sz="2600" b="0" dirty="0">
                <a:latin typeface="Times New Roman" panose="02020603050405020304" pitchFamily="18" charset="0"/>
                <a:cs typeface="Times New Roman" panose="02020603050405020304" pitchFamily="18" charset="0"/>
              </a:rPr>
              <a:t> складу </a:t>
            </a:r>
            <a:r>
              <a:rPr lang="ru-RU" sz="2600" b="0" dirty="0" err="1">
                <a:latin typeface="Times New Roman" panose="02020603050405020304" pitchFamily="18" charset="0"/>
                <a:cs typeface="Times New Roman" panose="02020603050405020304" pitchFamily="18" charset="0"/>
              </a:rPr>
              <a:t>більш</a:t>
            </a:r>
            <a:r>
              <a:rPr lang="ru-RU" sz="2600" b="0" dirty="0">
                <a:latin typeface="Times New Roman" panose="02020603050405020304" pitchFamily="18" charset="0"/>
                <a:cs typeface="Times New Roman" panose="02020603050405020304" pitchFamily="18" charset="0"/>
              </a:rPr>
              <a:t> численного </a:t>
            </a:r>
            <a:r>
              <a:rPr lang="ru-RU" sz="2600" b="0" dirty="0" err="1">
                <a:latin typeface="Times New Roman" panose="02020603050405020304" pitchFamily="18" charset="0"/>
                <a:cs typeface="Times New Roman" panose="02020603050405020304" pitchFamily="18" charset="0"/>
              </a:rPr>
              <a:t>парламентського</a:t>
            </a:r>
            <a:r>
              <a:rPr lang="ru-RU" sz="2600" b="0" dirty="0">
                <a:latin typeface="Times New Roman" panose="02020603050405020304" pitchFamily="18" charset="0"/>
                <a:cs typeface="Times New Roman" panose="02020603050405020304" pitchFamily="18" charset="0"/>
              </a:rPr>
              <a:t> клубу, як правило, </a:t>
            </a:r>
            <a:r>
              <a:rPr lang="ru-RU" sz="2600" b="0" dirty="0" err="1">
                <a:latin typeface="Times New Roman" panose="02020603050405020304" pitchFamily="18" charset="0"/>
                <a:cs typeface="Times New Roman" panose="02020603050405020304" pitchFamily="18" charset="0"/>
              </a:rPr>
              <a:t>обирають</a:t>
            </a:r>
            <a:r>
              <a:rPr lang="ru-RU" sz="2600" b="0" dirty="0">
                <a:latin typeface="Times New Roman" panose="02020603050405020304" pitchFamily="18" charset="0"/>
                <a:cs typeface="Times New Roman" panose="02020603050405020304" pitchFamily="18" charset="0"/>
              </a:rPr>
              <a:t> </a:t>
            </a:r>
            <a:r>
              <a:rPr lang="ru-RU" sz="2600" b="0" dirty="0" err="1">
                <a:latin typeface="Times New Roman" panose="02020603050405020304" pitchFamily="18" charset="0"/>
                <a:cs typeface="Times New Roman" panose="02020603050405020304" pitchFamily="18" charset="0"/>
              </a:rPr>
              <a:t>керівні</a:t>
            </a:r>
            <a:r>
              <a:rPr lang="ru-RU" sz="2600" b="0" dirty="0">
                <a:latin typeface="Times New Roman" panose="02020603050405020304" pitchFamily="18" charset="0"/>
                <a:cs typeface="Times New Roman" panose="02020603050405020304" pitchFamily="18" charset="0"/>
              </a:rPr>
              <a:t> </a:t>
            </a:r>
            <a:r>
              <a:rPr lang="ru-RU" sz="2600" b="0" dirty="0" err="1">
                <a:latin typeface="Times New Roman" panose="02020603050405020304" pitchFamily="18" charset="0"/>
                <a:cs typeface="Times New Roman" panose="02020603050405020304" pitchFamily="18" charset="0"/>
              </a:rPr>
              <a:t>органи</a:t>
            </a:r>
            <a:r>
              <a:rPr lang="ru-RU" sz="2600" b="0" dirty="0">
                <a:latin typeface="Times New Roman" panose="02020603050405020304" pitchFamily="18" charset="0"/>
                <a:cs typeface="Times New Roman" panose="02020603050405020304" pitchFamily="18" charset="0"/>
              </a:rPr>
              <a:t> </a:t>
            </a:r>
            <a:r>
              <a:rPr lang="ru-RU" sz="2600" b="0" dirty="0" err="1">
                <a:latin typeface="Times New Roman" panose="02020603050405020304" pitchFamily="18" charset="0"/>
                <a:cs typeface="Times New Roman" panose="02020603050405020304" pitchFamily="18" charset="0"/>
              </a:rPr>
              <a:t>палати</a:t>
            </a:r>
            <a:r>
              <a:rPr lang="ru-RU" sz="2600" b="0" dirty="0">
                <a:latin typeface="Times New Roman" panose="02020603050405020304" pitchFamily="18" charset="0"/>
                <a:cs typeface="Times New Roman" panose="02020603050405020304" pitchFamily="18" charset="0"/>
              </a:rPr>
              <a:t>. </a:t>
            </a:r>
            <a:r>
              <a:rPr lang="ru-RU" sz="2600" b="0" dirty="0" err="1">
                <a:latin typeface="Times New Roman" panose="02020603050405020304" pitchFamily="18" charset="0"/>
                <a:cs typeface="Times New Roman" panose="02020603050405020304" pitchFamily="18" charset="0"/>
              </a:rPr>
              <a:t>Такі</a:t>
            </a:r>
            <a:r>
              <a:rPr lang="ru-RU" sz="2600" b="0" dirty="0">
                <a:latin typeface="Times New Roman" panose="02020603050405020304" pitchFamily="18" charset="0"/>
                <a:cs typeface="Times New Roman" panose="02020603050405020304" pitchFamily="18" charset="0"/>
              </a:rPr>
              <a:t> клуби (</a:t>
            </a:r>
            <a:r>
              <a:rPr lang="ru-RU" sz="2600" b="0" dirty="0" err="1">
                <a:latin typeface="Times New Roman" panose="02020603050405020304" pitchFamily="18" charset="0"/>
                <a:cs typeface="Times New Roman" panose="02020603050405020304" pitchFamily="18" charset="0"/>
              </a:rPr>
              <a:t>або</a:t>
            </a:r>
            <a:r>
              <a:rPr lang="ru-RU" sz="2600" b="0" dirty="0">
                <a:latin typeface="Times New Roman" panose="02020603050405020304" pitchFamily="18" charset="0"/>
                <a:cs typeface="Times New Roman" panose="02020603050405020304" pitchFamily="18" charset="0"/>
              </a:rPr>
              <a:t> </a:t>
            </a:r>
            <a:r>
              <a:rPr lang="ru-RU" sz="2600" b="0" dirty="0" err="1">
                <a:latin typeface="Times New Roman" panose="02020603050405020304" pitchFamily="18" charset="0"/>
                <a:cs typeface="Times New Roman" panose="02020603050405020304" pitchFamily="18" charset="0"/>
              </a:rPr>
              <a:t>їхня</a:t>
            </a:r>
            <a:r>
              <a:rPr lang="ru-RU" sz="2600" b="0" dirty="0">
                <a:latin typeface="Times New Roman" panose="02020603050405020304" pitchFamily="18" charset="0"/>
                <a:cs typeface="Times New Roman" panose="02020603050405020304" pitchFamily="18" charset="0"/>
              </a:rPr>
              <a:t> </a:t>
            </a:r>
            <a:r>
              <a:rPr lang="ru-RU" sz="2600" b="0" dirty="0" err="1">
                <a:latin typeface="Times New Roman" panose="02020603050405020304" pitchFamily="18" charset="0"/>
                <a:cs typeface="Times New Roman" panose="02020603050405020304" pitchFamily="18" charset="0"/>
              </a:rPr>
              <a:t>коаліція</a:t>
            </a:r>
            <a:r>
              <a:rPr lang="ru-RU" sz="2600" b="0" dirty="0">
                <a:latin typeface="Times New Roman" panose="02020603050405020304" pitchFamily="18" charset="0"/>
                <a:cs typeface="Times New Roman" panose="02020603050405020304" pitchFamily="18" charset="0"/>
              </a:rPr>
              <a:t>), в першу </a:t>
            </a:r>
            <a:r>
              <a:rPr lang="ru-RU" sz="2600" b="0" dirty="0" err="1">
                <a:latin typeface="Times New Roman" panose="02020603050405020304" pitchFamily="18" charset="0"/>
                <a:cs typeface="Times New Roman" panose="02020603050405020304" pitchFamily="18" charset="0"/>
              </a:rPr>
              <a:t>чергу</a:t>
            </a:r>
            <a:r>
              <a:rPr lang="ru-RU" sz="2600" b="0" dirty="0">
                <a:latin typeface="Times New Roman" panose="02020603050405020304" pitchFamily="18" charset="0"/>
                <a:cs typeface="Times New Roman" panose="02020603050405020304" pitchFamily="18" charset="0"/>
              </a:rPr>
              <a:t>, </a:t>
            </a:r>
            <a:r>
              <a:rPr lang="ru-RU" sz="2600" b="0" dirty="0" err="1">
                <a:latin typeface="Times New Roman" panose="02020603050405020304" pitchFamily="18" charset="0"/>
                <a:cs typeface="Times New Roman" panose="02020603050405020304" pitchFamily="18" charset="0"/>
              </a:rPr>
              <a:t>визначають</a:t>
            </a:r>
            <a:r>
              <a:rPr lang="ru-RU" sz="2600" b="0" dirty="0">
                <a:latin typeface="Times New Roman" panose="02020603050405020304" pitchFamily="18" charset="0"/>
                <a:cs typeface="Times New Roman" panose="02020603050405020304" pitchFamily="18" charset="0"/>
              </a:rPr>
              <a:t> </a:t>
            </a:r>
            <a:r>
              <a:rPr lang="ru-RU" sz="2600" b="0" dirty="0" err="1">
                <a:latin typeface="Times New Roman" panose="02020603050405020304" pitchFamily="18" charset="0"/>
                <a:cs typeface="Times New Roman" panose="02020603050405020304" pitchFamily="18" charset="0"/>
              </a:rPr>
              <a:t>напрям</a:t>
            </a:r>
            <a:r>
              <a:rPr lang="ru-RU" sz="2600" b="0" dirty="0">
                <a:latin typeface="Times New Roman" panose="02020603050405020304" pitchFamily="18" charset="0"/>
                <a:cs typeface="Times New Roman" panose="02020603050405020304" pitchFamily="18" charset="0"/>
              </a:rPr>
              <a:t> </a:t>
            </a:r>
            <a:r>
              <a:rPr lang="ru-RU" sz="2600" b="0" dirty="0" err="1">
                <a:latin typeface="Times New Roman" panose="02020603050405020304" pitchFamily="18" charset="0"/>
                <a:cs typeface="Times New Roman" panose="02020603050405020304" pitchFamily="18" charset="0"/>
              </a:rPr>
              <a:t>законодавчої</a:t>
            </a:r>
            <a:r>
              <a:rPr lang="ru-RU" sz="2600" b="0" dirty="0">
                <a:latin typeface="Times New Roman" panose="02020603050405020304" pitchFamily="18" charset="0"/>
                <a:cs typeface="Times New Roman" panose="02020603050405020304" pitchFamily="18" charset="0"/>
              </a:rPr>
              <a:t> </a:t>
            </a:r>
            <a:r>
              <a:rPr lang="ru-RU" sz="2600" b="0" dirty="0" err="1">
                <a:latin typeface="Times New Roman" panose="02020603050405020304" pitchFamily="18" charset="0"/>
                <a:cs typeface="Times New Roman" panose="02020603050405020304" pitchFamily="18" charset="0"/>
              </a:rPr>
              <a:t>діяльності</a:t>
            </a:r>
            <a:r>
              <a:rPr lang="ru-RU" sz="2600" b="0" dirty="0">
                <a:latin typeface="Times New Roman" panose="02020603050405020304" pitchFamily="18" charset="0"/>
                <a:cs typeface="Times New Roman" panose="02020603050405020304" pitchFamily="18" charset="0"/>
              </a:rPr>
              <a:t> парламенту </a:t>
            </a:r>
            <a:r>
              <a:rPr lang="ru-RU" sz="2600" b="0" dirty="0" err="1">
                <a:latin typeface="Times New Roman" panose="02020603050405020304" pitchFamily="18" charset="0"/>
                <a:cs typeface="Times New Roman" panose="02020603050405020304" pitchFamily="18" charset="0"/>
              </a:rPr>
              <a:t>тощо</a:t>
            </a:r>
            <a:r>
              <a:rPr lang="ru-RU" sz="2600" b="0" dirty="0">
                <a:latin typeface="Times New Roman" panose="02020603050405020304" pitchFamily="18" charset="0"/>
                <a:cs typeface="Times New Roman" panose="02020603050405020304" pitchFamily="18" charset="0"/>
              </a:rPr>
              <a:t>.</a:t>
            </a:r>
          </a:p>
          <a:p>
            <a:pPr marL="0" indent="0" algn="just">
              <a:lnSpc>
                <a:spcPct val="100000"/>
              </a:lnSpc>
              <a:spcBef>
                <a:spcPts val="0"/>
              </a:spcBef>
              <a:buNone/>
            </a:pPr>
            <a:endParaRPr lang="ru-RU" sz="2600" b="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10409611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тексту 2"/>
          <p:cNvSpPr>
            <a:spLocks noGrp="1"/>
          </p:cNvSpPr>
          <p:nvPr>
            <p:ph type="body" sz="quarter" idx="10"/>
          </p:nvPr>
        </p:nvSpPr>
        <p:spPr>
          <a:xfrm>
            <a:off x="506104" y="-421514"/>
            <a:ext cx="11110589" cy="4459429"/>
          </a:xfrm>
        </p:spPr>
        <p:txBody>
          <a:bodyPr/>
          <a:lstStyle/>
          <a:p>
            <a:pPr marL="0" indent="0" algn="just">
              <a:lnSpc>
                <a:spcPct val="200000"/>
              </a:lnSpc>
              <a:spcBef>
                <a:spcPts val="0"/>
              </a:spcBef>
              <a:buNone/>
            </a:pPr>
            <a:r>
              <a:rPr lang="ru-RU" sz="3200" dirty="0">
                <a:latin typeface="Times New Roman" panose="02020603050405020304" pitchFamily="18" charset="0"/>
                <a:cs typeface="Times New Roman" panose="02020603050405020304" pitchFamily="18" charset="0"/>
              </a:rPr>
              <a:t>Сенат, порядок </a:t>
            </a:r>
            <a:r>
              <a:rPr lang="ru-RU" sz="3200" dirty="0" err="1">
                <a:latin typeface="Times New Roman" panose="02020603050405020304" pitchFamily="18" charset="0"/>
                <a:cs typeface="Times New Roman" panose="02020603050405020304" pitchFamily="18" charset="0"/>
              </a:rPr>
              <a:t>його</a:t>
            </a:r>
            <a:r>
              <a:rPr lang="ru-RU" sz="3200" dirty="0">
                <a:latin typeface="Times New Roman" panose="02020603050405020304" pitchFamily="18" charset="0"/>
                <a:cs typeface="Times New Roman" panose="02020603050405020304" pitchFamily="18" charset="0"/>
              </a:rPr>
              <a:t> </a:t>
            </a:r>
            <a:r>
              <a:rPr lang="ru-RU" sz="3200" dirty="0" err="1">
                <a:latin typeface="Times New Roman" panose="02020603050405020304" pitchFamily="18" charset="0"/>
                <a:cs typeface="Times New Roman" panose="02020603050405020304" pitchFamily="18" charset="0"/>
              </a:rPr>
              <a:t>обрання</a:t>
            </a:r>
            <a:r>
              <a:rPr lang="ru-RU" sz="3200" dirty="0">
                <a:latin typeface="Times New Roman" panose="02020603050405020304" pitchFamily="18" charset="0"/>
                <a:cs typeface="Times New Roman" panose="02020603050405020304" pitchFamily="18" charset="0"/>
              </a:rPr>
              <a:t>, склад і </a:t>
            </a:r>
            <a:r>
              <a:rPr lang="ru-RU" sz="3200" dirty="0" err="1" smtClean="0">
                <a:latin typeface="Times New Roman" panose="02020603050405020304" pitchFamily="18" charset="0"/>
                <a:cs typeface="Times New Roman" panose="02020603050405020304" pitchFamily="18" charset="0"/>
              </a:rPr>
              <a:t>повноваження</a:t>
            </a:r>
            <a:endParaRPr lang="ru-RU" sz="2400" b="0" dirty="0" smtClean="0">
              <a:latin typeface="Times New Roman" panose="02020603050405020304" pitchFamily="18" charset="0"/>
              <a:cs typeface="Times New Roman" panose="02020603050405020304" pitchFamily="18" charset="0"/>
            </a:endParaRPr>
          </a:p>
          <a:p>
            <a:pPr marL="0" indent="0" algn="just">
              <a:lnSpc>
                <a:spcPct val="100000"/>
              </a:lnSpc>
              <a:spcBef>
                <a:spcPts val="0"/>
              </a:spcBef>
              <a:buNone/>
            </a:pPr>
            <a:r>
              <a:rPr lang="ru-RU" sz="2400" b="0" dirty="0">
                <a:latin typeface="Times New Roman" panose="02020603050405020304" pitchFamily="18" charset="0"/>
                <a:cs typeface="Times New Roman" panose="02020603050405020304" pitchFamily="18" charset="0"/>
              </a:rPr>
              <a:t>За </a:t>
            </a:r>
            <a:r>
              <a:rPr lang="ru-RU" sz="2400" dirty="0" err="1">
                <a:latin typeface="Times New Roman" panose="02020603050405020304" pitchFamily="18" charset="0"/>
                <a:cs typeface="Times New Roman" panose="02020603050405020304" pitchFamily="18" charset="0"/>
              </a:rPr>
              <a:t>Конституцією</a:t>
            </a:r>
            <a:r>
              <a:rPr lang="ru-RU" sz="2400" dirty="0">
                <a:latin typeface="Times New Roman" panose="02020603050405020304" pitchFamily="18" charset="0"/>
                <a:cs typeface="Times New Roman" panose="02020603050405020304" pitchFamily="18" charset="0"/>
              </a:rPr>
              <a:t> 1921 р. </a:t>
            </a:r>
            <a:r>
              <a:rPr lang="ru-RU" sz="2400" b="0" dirty="0">
                <a:latin typeface="Times New Roman" panose="02020603050405020304" pitchFamily="18" charset="0"/>
                <a:cs typeface="Times New Roman" panose="02020603050405020304" pitchFamily="18" charset="0"/>
              </a:rPr>
              <a:t>Сенат за способом </a:t>
            </a:r>
            <a:r>
              <a:rPr lang="ru-RU" sz="2400" b="0" dirty="0" err="1">
                <a:latin typeface="Times New Roman" panose="02020603050405020304" pitchFamily="18" charset="0"/>
                <a:cs typeface="Times New Roman" panose="02020603050405020304" pitchFamily="18" charset="0"/>
              </a:rPr>
              <a:t>формування</a:t>
            </a:r>
            <a:r>
              <a:rPr lang="ru-RU" sz="2400" b="0" dirty="0">
                <a:latin typeface="Times New Roman" panose="02020603050405020304" pitchFamily="18" charset="0"/>
                <a:cs typeface="Times New Roman" panose="02020603050405020304" pitchFamily="18" charset="0"/>
              </a:rPr>
              <a:t> і </a:t>
            </a:r>
            <a:r>
              <a:rPr lang="ru-RU" sz="2400" b="0" dirty="0" err="1">
                <a:latin typeface="Times New Roman" panose="02020603050405020304" pitchFamily="18" charset="0"/>
                <a:cs typeface="Times New Roman" panose="02020603050405020304" pitchFamily="18" charset="0"/>
              </a:rPr>
              <a:t>компетенцією</a:t>
            </a:r>
            <a:r>
              <a:rPr lang="ru-RU" sz="2400" b="0" dirty="0">
                <a:latin typeface="Times New Roman" panose="02020603050405020304" pitchFamily="18" charset="0"/>
                <a:cs typeface="Times New Roman" panose="02020603050405020304" pitchFamily="18" charset="0"/>
              </a:rPr>
              <a:t> мало </a:t>
            </a:r>
            <a:r>
              <a:rPr lang="ru-RU" sz="2400" b="0" dirty="0" err="1">
                <a:latin typeface="Times New Roman" panose="02020603050405020304" pitchFamily="18" charset="0"/>
                <a:cs typeface="Times New Roman" panose="02020603050405020304" pitchFamily="18" charset="0"/>
              </a:rPr>
              <a:t>чим</a:t>
            </a:r>
            <a:r>
              <a:rPr lang="ru-RU" sz="2400" b="0" dirty="0">
                <a:latin typeface="Times New Roman" panose="02020603050405020304" pitchFamily="18" charset="0"/>
                <a:cs typeface="Times New Roman" panose="02020603050405020304" pitchFamily="18" charset="0"/>
              </a:rPr>
              <a:t> походив на </a:t>
            </a:r>
            <a:r>
              <a:rPr lang="ru-RU" sz="2400" b="0" dirty="0" err="1">
                <a:latin typeface="Times New Roman" panose="02020603050405020304" pitchFamily="18" charset="0"/>
                <a:cs typeface="Times New Roman" panose="02020603050405020304" pitchFamily="18" charset="0"/>
              </a:rPr>
              <a:t>демократичний</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інститут</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Він</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обирався</a:t>
            </a:r>
            <a:r>
              <a:rPr lang="ru-RU" sz="2400" b="0" dirty="0">
                <a:latin typeface="Times New Roman" panose="02020603050405020304" pitchFamily="18" charset="0"/>
                <a:cs typeface="Times New Roman" panose="02020603050405020304" pitchFamily="18" charset="0"/>
              </a:rPr>
              <a:t> на </a:t>
            </a:r>
            <a:r>
              <a:rPr lang="ru-RU" sz="2400" b="0" dirty="0" err="1">
                <a:latin typeface="Times New Roman" panose="02020603050405020304" pitchFamily="18" charset="0"/>
                <a:cs typeface="Times New Roman" panose="02020603050405020304" pitchFamily="18" charset="0"/>
              </a:rPr>
              <a:t>основі</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менш</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демократичної</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виборчої</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системи</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ніж</a:t>
            </a:r>
            <a:r>
              <a:rPr lang="ru-RU" sz="2400" b="0" dirty="0">
                <a:latin typeface="Times New Roman" panose="02020603050405020304" pitchFamily="18" charset="0"/>
                <a:cs typeface="Times New Roman" panose="02020603050405020304" pitchFamily="18" charset="0"/>
              </a:rPr>
              <a:t> Сейм. </a:t>
            </a:r>
            <a:r>
              <a:rPr lang="ru-RU" sz="2400" b="0" dirty="0" err="1">
                <a:latin typeface="Times New Roman" panose="02020603050405020304" pitchFamily="18" charset="0"/>
                <a:cs typeface="Times New Roman" panose="02020603050405020304" pitchFamily="18" charset="0"/>
              </a:rPr>
              <a:t>Активне</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виборче</a:t>
            </a:r>
            <a:r>
              <a:rPr lang="ru-RU" sz="2400" b="0" dirty="0">
                <a:latin typeface="Times New Roman" panose="02020603050405020304" pitchFamily="18" charset="0"/>
                <a:cs typeface="Times New Roman" panose="02020603050405020304" pitchFamily="18" charset="0"/>
              </a:rPr>
              <a:t> право належало </a:t>
            </a:r>
            <a:r>
              <a:rPr lang="ru-RU" sz="2400" b="0" dirty="0" err="1">
                <a:latin typeface="Times New Roman" panose="02020603050405020304" pitchFamily="18" charset="0"/>
                <a:cs typeface="Times New Roman" panose="02020603050405020304" pitchFamily="18" charset="0"/>
              </a:rPr>
              <a:t>громадянам</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яким</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виповнилося</a:t>
            </a:r>
            <a:r>
              <a:rPr lang="ru-RU" sz="2400" b="0" dirty="0">
                <a:latin typeface="Times New Roman" panose="02020603050405020304" pitchFamily="18" charset="0"/>
                <a:cs typeface="Times New Roman" panose="02020603050405020304" pitchFamily="18" charset="0"/>
              </a:rPr>
              <a:t> на день </a:t>
            </a:r>
            <a:r>
              <a:rPr lang="ru-RU" sz="2400" b="0" dirty="0" err="1">
                <a:latin typeface="Times New Roman" panose="02020603050405020304" pitchFamily="18" charset="0"/>
                <a:cs typeface="Times New Roman" panose="02020603050405020304" pitchFamily="18" charset="0"/>
              </a:rPr>
              <a:t>призначення</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виборів</a:t>
            </a:r>
            <a:r>
              <a:rPr lang="ru-RU" sz="2400" b="0" dirty="0">
                <a:latin typeface="Times New Roman" panose="02020603050405020304" pitchFamily="18" charset="0"/>
                <a:cs typeface="Times New Roman" panose="02020603050405020304" pitchFamily="18" charset="0"/>
              </a:rPr>
              <a:t> 30 </a:t>
            </a:r>
            <a:r>
              <a:rPr lang="ru-RU" sz="2400" b="0" dirty="0" err="1">
                <a:latin typeface="Times New Roman" panose="02020603050405020304" pitchFamily="18" charset="0"/>
                <a:cs typeface="Times New Roman" panose="02020603050405020304" pitchFamily="18" charset="0"/>
              </a:rPr>
              <a:t>років</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Пасивне</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виборче</a:t>
            </a:r>
            <a:r>
              <a:rPr lang="ru-RU" sz="2400" b="0" dirty="0">
                <a:latin typeface="Times New Roman" panose="02020603050405020304" pitchFamily="18" charset="0"/>
                <a:cs typeface="Times New Roman" panose="02020603050405020304" pitchFamily="18" charset="0"/>
              </a:rPr>
              <a:t> право належало </a:t>
            </a:r>
            <a:r>
              <a:rPr lang="ru-RU" sz="2400" b="0" dirty="0" err="1">
                <a:latin typeface="Times New Roman" panose="02020603050405020304" pitchFamily="18" charset="0"/>
                <a:cs typeface="Times New Roman" panose="02020603050405020304" pitchFamily="18" charset="0"/>
              </a:rPr>
              <a:t>громадянам</a:t>
            </a:r>
            <a:r>
              <a:rPr lang="ru-RU" sz="2400" b="0" dirty="0">
                <a:latin typeface="Times New Roman" panose="02020603050405020304" pitchFamily="18" charset="0"/>
                <a:cs typeface="Times New Roman" panose="02020603050405020304" pitchFamily="18" charset="0"/>
              </a:rPr>
              <a:t> по </a:t>
            </a:r>
            <a:r>
              <a:rPr lang="ru-RU" sz="2400" b="0" dirty="0" err="1">
                <a:latin typeface="Times New Roman" panose="02020603050405020304" pitchFamily="18" charset="0"/>
                <a:cs typeface="Times New Roman" panose="02020603050405020304" pitchFamily="18" charset="0"/>
              </a:rPr>
              <a:t>досягненні</a:t>
            </a:r>
            <a:r>
              <a:rPr lang="ru-RU" sz="2400" b="0" dirty="0">
                <a:latin typeface="Times New Roman" panose="02020603050405020304" pitchFamily="18" charset="0"/>
                <a:cs typeface="Times New Roman" panose="02020603050405020304" pitchFamily="18" charset="0"/>
              </a:rPr>
              <a:t> 40-річного </a:t>
            </a:r>
            <a:r>
              <a:rPr lang="ru-RU" sz="2400" b="0" dirty="0" err="1">
                <a:latin typeface="Times New Roman" panose="02020603050405020304" pitchFamily="18" charset="0"/>
                <a:cs typeface="Times New Roman" panose="02020603050405020304" pitchFamily="18" charset="0"/>
              </a:rPr>
              <a:t>віку</a:t>
            </a:r>
            <a:r>
              <a:rPr lang="ru-RU" sz="2400" b="0" dirty="0">
                <a:latin typeface="Times New Roman" panose="02020603050405020304" pitchFamily="18" charset="0"/>
                <a:cs typeface="Times New Roman" panose="02020603050405020304" pitchFamily="18" charset="0"/>
              </a:rPr>
              <a:t>.</a:t>
            </a:r>
          </a:p>
          <a:p>
            <a:pPr marL="0" indent="0" algn="just">
              <a:lnSpc>
                <a:spcPct val="100000"/>
              </a:lnSpc>
              <a:spcBef>
                <a:spcPts val="0"/>
              </a:spcBef>
              <a:buNone/>
            </a:pPr>
            <a:r>
              <a:rPr lang="ru-RU" sz="2400" b="0" dirty="0">
                <a:latin typeface="Times New Roman" panose="02020603050405020304" pitchFamily="18" charset="0"/>
                <a:cs typeface="Times New Roman" panose="02020603050405020304" pitchFamily="18" charset="0"/>
              </a:rPr>
              <a:t>За </a:t>
            </a:r>
            <a:r>
              <a:rPr lang="ru-RU" sz="2400" dirty="0" err="1">
                <a:latin typeface="Times New Roman" panose="02020603050405020304" pitchFamily="18" charset="0"/>
                <a:cs typeface="Times New Roman" panose="02020603050405020304" pitchFamily="18" charset="0"/>
              </a:rPr>
              <a:t>Конституцією</a:t>
            </a:r>
            <a:r>
              <a:rPr lang="ru-RU" sz="2400" dirty="0">
                <a:latin typeface="Times New Roman" panose="02020603050405020304" pitchFamily="18" charset="0"/>
                <a:cs typeface="Times New Roman" panose="02020603050405020304" pitchFamily="18" charset="0"/>
              </a:rPr>
              <a:t> 1935 р</a:t>
            </a:r>
            <a:r>
              <a:rPr lang="ru-RU" sz="2400" b="0" dirty="0">
                <a:latin typeface="Times New Roman" panose="02020603050405020304" pitchFamily="18" charset="0"/>
                <a:cs typeface="Times New Roman" panose="02020603050405020304" pitchFamily="18" charset="0"/>
              </a:rPr>
              <a:t>., яка </a:t>
            </a:r>
            <a:r>
              <a:rPr lang="ru-RU" sz="2400" b="0" dirty="0" err="1">
                <a:latin typeface="Times New Roman" panose="02020603050405020304" pitchFamily="18" charset="0"/>
                <a:cs typeface="Times New Roman" panose="02020603050405020304" pitchFamily="18" charset="0"/>
              </a:rPr>
              <a:t>скасувала</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значну</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кількість</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демократичних</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інститутів</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передбачених</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попередньою</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Конституцією</a:t>
            </a:r>
            <a:r>
              <a:rPr lang="ru-RU" sz="2400" b="0" dirty="0">
                <a:latin typeface="Times New Roman" panose="02020603050405020304" pitchFamily="18" charset="0"/>
                <a:cs typeface="Times New Roman" panose="02020603050405020304" pitchFamily="18" charset="0"/>
              </a:rPr>
              <a:t>), Сенат </a:t>
            </a:r>
            <a:r>
              <a:rPr lang="ru-RU" sz="2400" b="0" dirty="0" err="1">
                <a:latin typeface="Times New Roman" panose="02020603050405020304" pitchFamily="18" charset="0"/>
                <a:cs typeface="Times New Roman" panose="02020603050405020304" pitchFamily="18" charset="0"/>
              </a:rPr>
              <a:t>був</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перетворений</a:t>
            </a:r>
            <a:r>
              <a:rPr lang="ru-RU" sz="2400" b="0" dirty="0">
                <a:latin typeface="Times New Roman" panose="02020603050405020304" pitchFamily="18" charset="0"/>
                <a:cs typeface="Times New Roman" panose="02020603050405020304" pitchFamily="18" charset="0"/>
              </a:rPr>
              <a:t> на </a:t>
            </a:r>
            <a:r>
              <a:rPr lang="ru-RU" sz="2400" b="0" dirty="0" err="1">
                <a:latin typeface="Times New Roman" panose="02020603050405020304" pitchFamily="18" charset="0"/>
                <a:cs typeface="Times New Roman" panose="02020603050405020304" pitchFamily="18" charset="0"/>
              </a:rPr>
              <a:t>державний</a:t>
            </a:r>
            <a:r>
              <a:rPr lang="ru-RU" sz="2400" b="0" dirty="0">
                <a:latin typeface="Times New Roman" panose="02020603050405020304" pitchFamily="18" charset="0"/>
                <a:cs typeface="Times New Roman" panose="02020603050405020304" pitchFamily="18" charset="0"/>
              </a:rPr>
              <a:t> орган, права </a:t>
            </a:r>
            <a:r>
              <a:rPr lang="ru-RU" sz="2400" b="0" dirty="0" err="1">
                <a:latin typeface="Times New Roman" panose="02020603050405020304" pitchFamily="18" charset="0"/>
                <a:cs typeface="Times New Roman" panose="02020603050405020304" pitchFamily="18" charset="0"/>
              </a:rPr>
              <a:t>якого</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були</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розширені</a:t>
            </a:r>
            <a:r>
              <a:rPr lang="ru-RU" sz="2400" b="0" dirty="0">
                <a:latin typeface="Times New Roman" panose="02020603050405020304" pitchFamily="18" charset="0"/>
                <a:cs typeface="Times New Roman" panose="02020603050405020304" pitchFamily="18" charset="0"/>
              </a:rPr>
              <a:t> за </a:t>
            </a:r>
            <a:r>
              <a:rPr lang="ru-RU" sz="2400" b="0" dirty="0" err="1">
                <a:latin typeface="Times New Roman" panose="02020603050405020304" pitchFamily="18" charset="0"/>
                <a:cs typeface="Times New Roman" panose="02020603050405020304" pitchFamily="18" charset="0"/>
              </a:rPr>
              <a:t>рахунок</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скорочення</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компетенції</a:t>
            </a:r>
            <a:r>
              <a:rPr lang="ru-RU" sz="2400" b="0" dirty="0">
                <a:latin typeface="Times New Roman" panose="02020603050405020304" pitchFamily="18" charset="0"/>
                <a:cs typeface="Times New Roman" panose="02020603050405020304" pitchFamily="18" charset="0"/>
              </a:rPr>
              <a:t> Сейму. </a:t>
            </a:r>
            <a:r>
              <a:rPr lang="ru-RU" sz="2400" b="0" dirty="0" err="1">
                <a:latin typeface="Times New Roman" panose="02020603050405020304" pitchFamily="18" charset="0"/>
                <a:cs typeface="Times New Roman" panose="02020603050405020304" pitchFamily="18" charset="0"/>
              </a:rPr>
              <a:t>Йому</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надавалося</a:t>
            </a:r>
            <a:r>
              <a:rPr lang="ru-RU" sz="2400" b="0" dirty="0">
                <a:latin typeface="Times New Roman" panose="02020603050405020304" pitchFamily="18" charset="0"/>
                <a:cs typeface="Times New Roman" panose="02020603050405020304" pitchFamily="18" charset="0"/>
              </a:rPr>
              <a:t> право </a:t>
            </a:r>
            <a:r>
              <a:rPr lang="ru-RU" sz="2400" b="0" dirty="0" err="1">
                <a:latin typeface="Times New Roman" panose="02020603050405020304" pitchFamily="18" charset="0"/>
                <a:cs typeface="Times New Roman" panose="02020603050405020304" pitchFamily="18" charset="0"/>
              </a:rPr>
              <a:t>вимагати</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скасування</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рішень</a:t>
            </a:r>
            <a:r>
              <a:rPr lang="ru-RU" sz="2400" b="0" dirty="0">
                <a:latin typeface="Times New Roman" panose="02020603050405020304" pitchFamily="18" charset="0"/>
                <a:cs typeface="Times New Roman" panose="02020603050405020304" pitchFamily="18" charset="0"/>
              </a:rPr>
              <a:t> Сейму про </a:t>
            </a:r>
            <a:r>
              <a:rPr lang="ru-RU" sz="2400" b="0" dirty="0" err="1">
                <a:latin typeface="Times New Roman" panose="02020603050405020304" pitchFamily="18" charset="0"/>
                <a:cs typeface="Times New Roman" panose="02020603050405020304" pitchFamily="18" charset="0"/>
              </a:rPr>
              <a:t>відставку</a:t>
            </a:r>
            <a:r>
              <a:rPr lang="ru-RU" sz="2400" b="0" dirty="0">
                <a:latin typeface="Times New Roman" panose="02020603050405020304" pitchFamily="18" charset="0"/>
                <a:cs typeface="Times New Roman" panose="02020603050405020304" pitchFamily="18" charset="0"/>
              </a:rPr>
              <a:t> уряду, про </a:t>
            </a:r>
            <a:r>
              <a:rPr lang="ru-RU" sz="2400" b="0" dirty="0" err="1">
                <a:latin typeface="Times New Roman" panose="02020603050405020304" pitchFamily="18" charset="0"/>
                <a:cs typeface="Times New Roman" panose="02020603050405020304" pitchFamily="18" charset="0"/>
              </a:rPr>
              <a:t>надзвичайний</a:t>
            </a:r>
            <a:r>
              <a:rPr lang="ru-RU" sz="2400" b="0" dirty="0">
                <a:latin typeface="Times New Roman" panose="02020603050405020304" pitchFamily="18" charset="0"/>
                <a:cs typeface="Times New Roman" panose="02020603050405020304" pitchFamily="18" charset="0"/>
              </a:rPr>
              <a:t> стан, </a:t>
            </a:r>
            <a:r>
              <a:rPr lang="ru-RU" sz="2400" b="0" dirty="0" err="1">
                <a:latin typeface="Times New Roman" panose="02020603050405020304" pitchFamily="18" charset="0"/>
                <a:cs typeface="Times New Roman" panose="02020603050405020304" pitchFamily="18" charset="0"/>
              </a:rPr>
              <a:t>ратифікацію</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міжнародних</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договорів</a:t>
            </a:r>
            <a:r>
              <a:rPr lang="ru-RU" sz="2400" b="0" dirty="0">
                <a:latin typeface="Times New Roman" panose="02020603050405020304" pitchFamily="18" charset="0"/>
                <a:cs typeface="Times New Roman" panose="02020603050405020304" pitchFamily="18" charset="0"/>
              </a:rPr>
              <a:t>. Були </a:t>
            </a:r>
            <a:r>
              <a:rPr lang="ru-RU" sz="2400" b="0" dirty="0" err="1">
                <a:latin typeface="Times New Roman" panose="02020603050405020304" pitchFamily="18" charset="0"/>
                <a:cs typeface="Times New Roman" panose="02020603050405020304" pitchFamily="18" charset="0"/>
              </a:rPr>
              <a:t>скасовані</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навіть</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ті</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невеличкі</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демократичні</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положення</a:t>
            </a:r>
            <a:r>
              <a:rPr lang="ru-RU" sz="2400" b="0" dirty="0">
                <a:latin typeface="Times New Roman" panose="02020603050405020304" pitchFamily="18" charset="0"/>
                <a:cs typeface="Times New Roman" panose="02020603050405020304" pitchFamily="18" charset="0"/>
              </a:rPr>
              <a:t>, на </a:t>
            </a:r>
            <a:r>
              <a:rPr lang="ru-RU" sz="2400" b="0" dirty="0" err="1">
                <a:latin typeface="Times New Roman" panose="02020603050405020304" pitchFamily="18" charset="0"/>
                <a:cs typeface="Times New Roman" panose="02020603050405020304" pitchFamily="18" charset="0"/>
              </a:rPr>
              <a:t>підставі</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яких</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обиралися</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сенатори</a:t>
            </a:r>
            <a:r>
              <a:rPr lang="ru-RU" sz="2400" b="0" dirty="0">
                <a:latin typeface="Times New Roman" panose="02020603050405020304" pitchFamily="18" charset="0"/>
                <a:cs typeface="Times New Roman" panose="02020603050405020304" pitchFamily="18" charset="0"/>
              </a:rPr>
              <a:t>. Одна </a:t>
            </a:r>
            <a:r>
              <a:rPr lang="ru-RU" sz="2400" b="0" dirty="0" err="1">
                <a:latin typeface="Times New Roman" panose="02020603050405020304" pitchFamily="18" charset="0"/>
                <a:cs typeface="Times New Roman" panose="02020603050405020304" pitchFamily="18" charset="0"/>
              </a:rPr>
              <a:t>третина</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сенаторів</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призначалася</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підзвітним</a:t>
            </a:r>
            <a:r>
              <a:rPr lang="ru-RU" sz="2400" b="0" dirty="0">
                <a:latin typeface="Times New Roman" panose="02020603050405020304" pitchFamily="18" charset="0"/>
                <a:cs typeface="Times New Roman" panose="02020603050405020304" pitchFamily="18" charset="0"/>
              </a:rPr>
              <a:t> перед Богом та </a:t>
            </a:r>
            <a:r>
              <a:rPr lang="ru-RU" sz="2400" b="0" dirty="0" err="1">
                <a:latin typeface="Times New Roman" panose="02020603050405020304" pitchFamily="18" charset="0"/>
                <a:cs typeface="Times New Roman" panose="02020603050405020304" pitchFamily="18" charset="0"/>
              </a:rPr>
              <a:t>історією</a:t>
            </a:r>
            <a:r>
              <a:rPr lang="ru-RU" sz="2400" b="0" dirty="0">
                <a:latin typeface="Times New Roman" panose="02020603050405020304" pitchFamily="18" charset="0"/>
                <a:cs typeface="Times New Roman" panose="02020603050405020304" pitchFamily="18" charset="0"/>
              </a:rPr>
              <a:t> Президентом", </a:t>
            </a:r>
            <a:r>
              <a:rPr lang="ru-RU" sz="2400" b="0" dirty="0" err="1">
                <a:latin typeface="Times New Roman" panose="02020603050405020304" pitchFamily="18" charset="0"/>
                <a:cs typeface="Times New Roman" panose="02020603050405020304" pitchFamily="18" charset="0"/>
              </a:rPr>
              <a:t>інші</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дві</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третини</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обиралися</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двоступеневим</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голосуванням</a:t>
            </a:r>
            <a:r>
              <a:rPr lang="ru-RU" sz="2400" b="0" dirty="0">
                <a:latin typeface="Times New Roman" panose="02020603050405020304" pitchFamily="18" charset="0"/>
                <a:cs typeface="Times New Roman" panose="02020603050405020304" pitchFamily="18" charset="0"/>
              </a:rPr>
              <a:t> на </a:t>
            </a:r>
            <a:r>
              <a:rPr lang="ru-RU" sz="2400" b="0" dirty="0" err="1">
                <a:latin typeface="Times New Roman" panose="02020603050405020304" pitchFamily="18" charset="0"/>
                <a:cs typeface="Times New Roman" panose="02020603050405020304" pitchFamily="18" charset="0"/>
              </a:rPr>
              <a:t>основі</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надто</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обмеженого</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виборчого</a:t>
            </a:r>
            <a:r>
              <a:rPr lang="ru-RU" sz="2400" b="0" dirty="0">
                <a:latin typeface="Times New Roman" panose="02020603050405020304" pitchFamily="18" charset="0"/>
                <a:cs typeface="Times New Roman" panose="02020603050405020304" pitchFamily="18" charset="0"/>
              </a:rPr>
              <a:t> права.</a:t>
            </a:r>
          </a:p>
          <a:p>
            <a:pPr marL="0" indent="0" algn="just">
              <a:lnSpc>
                <a:spcPct val="100000"/>
              </a:lnSpc>
              <a:spcBef>
                <a:spcPts val="0"/>
              </a:spcBef>
              <a:buNone/>
            </a:pPr>
            <a:endParaRPr lang="ru-RU" sz="2400" b="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5801359"/>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тексту 2"/>
          <p:cNvSpPr>
            <a:spLocks noGrp="1"/>
          </p:cNvSpPr>
          <p:nvPr>
            <p:ph type="body" sz="quarter" idx="10"/>
          </p:nvPr>
        </p:nvSpPr>
        <p:spPr>
          <a:xfrm>
            <a:off x="551076" y="417935"/>
            <a:ext cx="11110589" cy="5278327"/>
          </a:xfrm>
        </p:spPr>
        <p:txBody>
          <a:bodyPr/>
          <a:lstStyle/>
          <a:p>
            <a:pPr marL="0" indent="0" algn="just">
              <a:lnSpc>
                <a:spcPct val="100000"/>
              </a:lnSpc>
              <a:spcBef>
                <a:spcPts val="0"/>
              </a:spcBef>
              <a:buNone/>
            </a:pPr>
            <a:r>
              <a:rPr lang="ru-RU" sz="2400" b="0" dirty="0">
                <a:latin typeface="Times New Roman" panose="02020603050405020304" pitchFamily="18" charset="0"/>
                <a:cs typeface="Times New Roman" panose="02020603050405020304" pitchFamily="18" charset="0"/>
              </a:rPr>
              <a:t>На </a:t>
            </a:r>
            <a:r>
              <a:rPr lang="ru-RU" sz="2400" dirty="0" err="1">
                <a:latin typeface="Times New Roman" panose="02020603050405020304" pitchFamily="18" charset="0"/>
                <a:cs typeface="Times New Roman" panose="02020603050405020304" pitchFamily="18" charset="0"/>
              </a:rPr>
              <a:t>референдумі</a:t>
            </a:r>
            <a:r>
              <a:rPr lang="ru-RU" sz="2400" dirty="0">
                <a:latin typeface="Times New Roman" panose="02020603050405020304" pitchFamily="18" charset="0"/>
                <a:cs typeface="Times New Roman" panose="02020603050405020304" pitchFamily="18" charset="0"/>
              </a:rPr>
              <a:t> 1946 р. Сенат </a:t>
            </a:r>
            <a:r>
              <a:rPr lang="ru-RU" sz="2400" dirty="0" err="1">
                <a:latin typeface="Times New Roman" panose="02020603050405020304" pitchFamily="18" charset="0"/>
                <a:cs typeface="Times New Roman" panose="02020603050405020304" pitchFamily="18" charset="0"/>
              </a:rPr>
              <a:t>було</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скасовано</a:t>
            </a:r>
            <a:r>
              <a:rPr lang="ru-RU" sz="2400" dirty="0">
                <a:latin typeface="Times New Roman" panose="02020603050405020304" pitchFamily="18" charset="0"/>
                <a:cs typeface="Times New Roman" panose="02020603050405020304" pitchFamily="18" charset="0"/>
              </a:rPr>
              <a:t>.</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Ідея</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відновлення</a:t>
            </a:r>
            <a:r>
              <a:rPr lang="ru-RU" sz="2400" b="0" dirty="0">
                <a:latin typeface="Times New Roman" panose="02020603050405020304" pitchFamily="18" charset="0"/>
                <a:cs typeface="Times New Roman" panose="02020603050405020304" pitchFamily="18" charset="0"/>
              </a:rPr>
              <a:t> Сенату </a:t>
            </a:r>
            <a:r>
              <a:rPr lang="ru-RU" sz="2400" b="0" dirty="0" err="1">
                <a:latin typeface="Times New Roman" panose="02020603050405020304" pitchFamily="18" charset="0"/>
                <a:cs typeface="Times New Roman" panose="02020603050405020304" pitchFamily="18" charset="0"/>
              </a:rPr>
              <a:t>була</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запропонована</a:t>
            </a:r>
            <a:r>
              <a:rPr lang="ru-RU" sz="2400" b="0" dirty="0">
                <a:latin typeface="Times New Roman" panose="02020603050405020304" pitchFamily="18" charset="0"/>
                <a:cs typeface="Times New Roman" panose="02020603050405020304" pitchFamily="18" charset="0"/>
              </a:rPr>
              <a:t> Демократичною </a:t>
            </a:r>
            <a:r>
              <a:rPr lang="ru-RU" sz="2400" b="0" dirty="0" err="1">
                <a:latin typeface="Times New Roman" panose="02020603050405020304" pitchFamily="18" charset="0"/>
                <a:cs typeface="Times New Roman" panose="02020603050405020304" pitchFamily="18" charset="0"/>
              </a:rPr>
              <a:t>партією</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ще</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наприкінці</a:t>
            </a:r>
            <a:r>
              <a:rPr lang="ru-RU" sz="2400" b="0" dirty="0">
                <a:latin typeface="Times New Roman" panose="02020603050405020304" pitchFamily="18" charset="0"/>
                <a:cs typeface="Times New Roman" panose="02020603050405020304" pitchFamily="18" charset="0"/>
              </a:rPr>
              <a:t> 50-х </a:t>
            </a:r>
            <a:r>
              <a:rPr lang="ru-RU" sz="2400" b="0" dirty="0" err="1">
                <a:latin typeface="Times New Roman" panose="02020603050405020304" pitchFamily="18" charset="0"/>
                <a:cs typeface="Times New Roman" panose="02020603050405020304" pitchFamily="18" charset="0"/>
              </a:rPr>
              <a:t>років</a:t>
            </a:r>
            <a:r>
              <a:rPr lang="ru-RU" sz="2400" b="0" dirty="0">
                <a:latin typeface="Times New Roman" panose="02020603050405020304" pitchFamily="18" charset="0"/>
                <a:cs typeface="Times New Roman" panose="02020603050405020304" pitchFamily="18" charset="0"/>
              </a:rPr>
              <a:t>. Сенат </a:t>
            </a:r>
            <a:r>
              <a:rPr lang="ru-RU" sz="2400" b="0" dirty="0" err="1">
                <a:latin typeface="Times New Roman" panose="02020603050405020304" pitchFamily="18" charset="0"/>
                <a:cs typeface="Times New Roman" panose="02020603050405020304" pitchFamily="18" charset="0"/>
              </a:rPr>
              <a:t>був</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утворений</a:t>
            </a:r>
            <a:r>
              <a:rPr lang="ru-RU" sz="2400" b="0" dirty="0">
                <a:latin typeface="Times New Roman" panose="02020603050405020304" pitchFamily="18" charset="0"/>
                <a:cs typeface="Times New Roman" panose="02020603050405020304" pitchFamily="18" charset="0"/>
              </a:rPr>
              <a:t> як </a:t>
            </a:r>
            <a:r>
              <a:rPr lang="ru-RU" sz="2400" b="0" dirty="0" err="1">
                <a:latin typeface="Times New Roman" panose="02020603050405020304" pitchFamily="18" charset="0"/>
                <a:cs typeface="Times New Roman" panose="02020603050405020304" pitchFamily="18" charset="0"/>
              </a:rPr>
              <a:t>самостійна</a:t>
            </a:r>
            <a:r>
              <a:rPr lang="ru-RU" sz="2400" b="0" dirty="0">
                <a:latin typeface="Times New Roman" panose="02020603050405020304" pitchFamily="18" charset="0"/>
                <a:cs typeface="Times New Roman" panose="02020603050405020304" pitchFamily="18" charset="0"/>
              </a:rPr>
              <a:t> палата </a:t>
            </a:r>
            <a:r>
              <a:rPr lang="ru-RU" sz="2400" b="0" dirty="0" err="1">
                <a:latin typeface="Times New Roman" panose="02020603050405020304" pitchFamily="18" charset="0"/>
                <a:cs typeface="Times New Roman" panose="02020603050405020304" pitchFamily="18" charset="0"/>
              </a:rPr>
              <a:t>лише</a:t>
            </a:r>
            <a:r>
              <a:rPr lang="ru-RU" sz="2400" b="0" dirty="0">
                <a:latin typeface="Times New Roman" panose="02020603050405020304" pitchFamily="18" charset="0"/>
                <a:cs typeface="Times New Roman" panose="02020603050405020304" pitchFamily="18" charset="0"/>
              </a:rPr>
              <a:t> на </a:t>
            </a:r>
            <a:r>
              <a:rPr lang="ru-RU" sz="2400" b="0" dirty="0" err="1">
                <a:latin typeface="Times New Roman" panose="02020603050405020304" pitchFamily="18" charset="0"/>
                <a:cs typeface="Times New Roman" panose="02020603050405020304" pitchFamily="18" charset="0"/>
              </a:rPr>
              <a:t>підставі</a:t>
            </a:r>
            <a:r>
              <a:rPr lang="ru-RU" sz="2400" b="0" dirty="0">
                <a:latin typeface="Times New Roman" panose="02020603050405020304" pitchFamily="18" charset="0"/>
                <a:cs typeface="Times New Roman" panose="02020603050405020304" pitchFamily="18" charset="0"/>
              </a:rPr>
              <a:t> Закону "Про </a:t>
            </a:r>
            <a:r>
              <a:rPr lang="ru-RU" sz="2400" b="0" dirty="0" err="1">
                <a:latin typeface="Times New Roman" panose="02020603050405020304" pitchFamily="18" charset="0"/>
                <a:cs typeface="Times New Roman" panose="02020603050405020304" pitchFamily="18" charset="0"/>
              </a:rPr>
              <a:t>зміни</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Конституції</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Польської</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Народної</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Республіки</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від</a:t>
            </a:r>
            <a:r>
              <a:rPr lang="ru-RU" sz="2400" b="0" dirty="0">
                <a:latin typeface="Times New Roman" panose="02020603050405020304" pitchFamily="18" charset="0"/>
                <a:cs typeface="Times New Roman" panose="02020603050405020304" pitchFamily="18" charset="0"/>
              </a:rPr>
              <a:t> 17 </a:t>
            </a:r>
            <a:r>
              <a:rPr lang="ru-RU" sz="2400" b="0" dirty="0" err="1">
                <a:latin typeface="Times New Roman" panose="02020603050405020304" pitchFamily="18" charset="0"/>
                <a:cs typeface="Times New Roman" panose="02020603050405020304" pitchFamily="18" charset="0"/>
              </a:rPr>
              <a:t>квітня</a:t>
            </a:r>
            <a:r>
              <a:rPr lang="ru-RU" sz="2400" b="0" dirty="0">
                <a:latin typeface="Times New Roman" panose="02020603050405020304" pitchFamily="18" charset="0"/>
                <a:cs typeface="Times New Roman" panose="02020603050405020304" pitchFamily="18" charset="0"/>
              </a:rPr>
              <a:t> 1989 р. Сенат </a:t>
            </a:r>
            <a:r>
              <a:rPr lang="ru-RU" sz="2400" b="0" dirty="0" err="1">
                <a:latin typeface="Times New Roman" panose="02020603050405020304" pitchFamily="18" charset="0"/>
                <a:cs typeface="Times New Roman" panose="02020603050405020304" pitchFamily="18" charset="0"/>
              </a:rPr>
              <a:t>обирається</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відповідно</a:t>
            </a:r>
            <a:r>
              <a:rPr lang="ru-RU" sz="2400" b="0" dirty="0">
                <a:latin typeface="Times New Roman" panose="02020603050405020304" pitchFamily="18" charset="0"/>
                <a:cs typeface="Times New Roman" panose="02020603050405020304" pitchFamily="18" charset="0"/>
              </a:rPr>
              <a:t> до Закону "</a:t>
            </a:r>
            <a:r>
              <a:rPr lang="ru-RU" sz="2400" b="0" dirty="0" err="1">
                <a:latin typeface="Times New Roman" panose="02020603050405020304" pitchFamily="18" charset="0"/>
                <a:cs typeface="Times New Roman" panose="02020603050405020304" pitchFamily="18" charset="0"/>
              </a:rPr>
              <a:t>Положення</a:t>
            </a:r>
            <a:r>
              <a:rPr lang="ru-RU" sz="2400" b="0" dirty="0">
                <a:latin typeface="Times New Roman" panose="02020603050405020304" pitchFamily="18" charset="0"/>
                <a:cs typeface="Times New Roman" panose="02020603050405020304" pitchFamily="18" charset="0"/>
              </a:rPr>
              <a:t> про </a:t>
            </a:r>
            <a:r>
              <a:rPr lang="ru-RU" sz="2400" b="0" dirty="0" err="1">
                <a:latin typeface="Times New Roman" panose="02020603050405020304" pitchFamily="18" charset="0"/>
                <a:cs typeface="Times New Roman" panose="02020603050405020304" pitchFamily="18" charset="0"/>
              </a:rPr>
              <a:t>вибори</a:t>
            </a:r>
            <a:r>
              <a:rPr lang="ru-RU" sz="2400" b="0" dirty="0">
                <a:latin typeface="Times New Roman" panose="02020603050405020304" pitchFamily="18" charset="0"/>
                <a:cs typeface="Times New Roman" panose="02020603050405020304" pitchFamily="18" charset="0"/>
              </a:rPr>
              <a:t> до Сенату" </a:t>
            </a:r>
            <a:r>
              <a:rPr lang="ru-RU" sz="2400" b="0" dirty="0" err="1">
                <a:latin typeface="Times New Roman" panose="02020603050405020304" pitchFamily="18" charset="0"/>
                <a:cs typeface="Times New Roman" panose="02020603050405020304" pitchFamily="18" charset="0"/>
              </a:rPr>
              <a:t>від</a:t>
            </a:r>
            <a:r>
              <a:rPr lang="ru-RU" sz="2400" b="0" dirty="0">
                <a:latin typeface="Times New Roman" panose="02020603050405020304" pitchFamily="18" charset="0"/>
                <a:cs typeface="Times New Roman" panose="02020603050405020304" pitchFamily="18" charset="0"/>
              </a:rPr>
              <a:t> 16 </a:t>
            </a:r>
            <a:r>
              <a:rPr lang="ru-RU" sz="2400" b="0" dirty="0" err="1">
                <a:latin typeface="Times New Roman" panose="02020603050405020304" pitchFamily="18" charset="0"/>
                <a:cs typeface="Times New Roman" panose="02020603050405020304" pitchFamily="18" charset="0"/>
              </a:rPr>
              <a:t>серпня</a:t>
            </a:r>
            <a:r>
              <a:rPr lang="ru-RU" sz="2400" b="0" dirty="0">
                <a:latin typeface="Times New Roman" panose="02020603050405020304" pitchFamily="18" charset="0"/>
                <a:cs typeface="Times New Roman" panose="02020603050405020304" pitchFamily="18" charset="0"/>
              </a:rPr>
              <a:t> 1991 р., </a:t>
            </a:r>
            <a:r>
              <a:rPr lang="ru-RU" sz="2400" b="0" dirty="0" err="1">
                <a:latin typeface="Times New Roman" panose="02020603050405020304" pitchFamily="18" charset="0"/>
                <a:cs typeface="Times New Roman" panose="02020603050405020304" pitchFamily="18" charset="0"/>
              </a:rPr>
              <a:t>зі</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змінами</a:t>
            </a:r>
            <a:r>
              <a:rPr lang="ru-RU" sz="2400" b="0" dirty="0">
                <a:latin typeface="Times New Roman" panose="02020603050405020304" pitchFamily="18" charset="0"/>
                <a:cs typeface="Times New Roman" panose="02020603050405020304" pitchFamily="18" charset="0"/>
              </a:rPr>
              <a:t> 1994 р., </a:t>
            </a:r>
            <a:r>
              <a:rPr lang="ru-RU" sz="2400" b="0" dirty="0" err="1">
                <a:latin typeface="Times New Roman" panose="02020603050405020304" pitchFamily="18" charset="0"/>
                <a:cs typeface="Times New Roman" panose="02020603050405020304" pitchFamily="18" charset="0"/>
              </a:rPr>
              <a:t>який</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передбачає</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що</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вибори</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проводяться</a:t>
            </a:r>
            <a:r>
              <a:rPr lang="ru-RU" sz="2400" b="0" dirty="0">
                <a:latin typeface="Times New Roman" panose="02020603050405020304" pitchFamily="18" charset="0"/>
                <a:cs typeface="Times New Roman" panose="02020603050405020304" pitchFamily="18" charset="0"/>
              </a:rPr>
              <a:t> на </a:t>
            </a:r>
            <a:r>
              <a:rPr lang="ru-RU" sz="2400" b="0" dirty="0" err="1">
                <a:latin typeface="Times New Roman" panose="02020603050405020304" pitchFamily="18" charset="0"/>
                <a:cs typeface="Times New Roman" panose="02020603050405020304" pitchFamily="18" charset="0"/>
              </a:rPr>
              <a:t>основі</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Положення</a:t>
            </a:r>
            <a:r>
              <a:rPr lang="ru-RU" sz="2400" b="0" dirty="0">
                <a:latin typeface="Times New Roman" panose="02020603050405020304" pitchFamily="18" charset="0"/>
                <a:cs typeface="Times New Roman" panose="02020603050405020304" pitchFamily="18" charset="0"/>
              </a:rPr>
              <a:t> про </a:t>
            </a:r>
            <a:r>
              <a:rPr lang="ru-RU" sz="2400" b="0" dirty="0" err="1">
                <a:latin typeface="Times New Roman" panose="02020603050405020304" pitchFamily="18" charset="0"/>
                <a:cs typeface="Times New Roman" panose="02020603050405020304" pitchFamily="18" charset="0"/>
              </a:rPr>
              <a:t>вибори</a:t>
            </a:r>
            <a:r>
              <a:rPr lang="ru-RU" sz="2400" b="0" dirty="0">
                <a:latin typeface="Times New Roman" panose="02020603050405020304" pitchFamily="18" charset="0"/>
                <a:cs typeface="Times New Roman" panose="02020603050405020304" pitchFamily="18" charset="0"/>
              </a:rPr>
              <a:t> до Сейму, коли </a:t>
            </a:r>
            <a:r>
              <a:rPr lang="ru-RU" sz="2400" b="0" dirty="0" err="1">
                <a:latin typeface="Times New Roman" panose="02020603050405020304" pitchFamily="18" charset="0"/>
                <a:cs typeface="Times New Roman" panose="02020603050405020304" pitchFamily="18" charset="0"/>
              </a:rPr>
              <a:t>цей</a:t>
            </a:r>
            <a:r>
              <a:rPr lang="ru-RU" sz="2400" b="0" dirty="0">
                <a:latin typeface="Times New Roman" panose="02020603050405020304" pitchFamily="18" charset="0"/>
                <a:cs typeface="Times New Roman" panose="02020603050405020304" pitchFamily="18" charset="0"/>
              </a:rPr>
              <a:t> Закон не </a:t>
            </a:r>
            <a:r>
              <a:rPr lang="ru-RU" sz="2400" b="0" dirty="0" err="1">
                <a:latin typeface="Times New Roman" panose="02020603050405020304" pitchFamily="18" charset="0"/>
                <a:cs typeface="Times New Roman" panose="02020603050405020304" pitchFamily="18" charset="0"/>
              </a:rPr>
              <a:t>встановлює</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іншого</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Вибори</a:t>
            </a:r>
            <a:r>
              <a:rPr lang="ru-RU" sz="2400" b="0" dirty="0">
                <a:latin typeface="Times New Roman" panose="02020603050405020304" pitchFamily="18" charset="0"/>
                <a:cs typeface="Times New Roman" panose="02020603050405020304" pitchFamily="18" charset="0"/>
              </a:rPr>
              <a:t> до Сенату </a:t>
            </a:r>
            <a:r>
              <a:rPr lang="ru-RU" sz="2400" b="0" dirty="0" err="1">
                <a:latin typeface="Times New Roman" panose="02020603050405020304" pitchFamily="18" charset="0"/>
                <a:cs typeface="Times New Roman" panose="02020603050405020304" pitchFamily="18" charset="0"/>
              </a:rPr>
              <a:t>відбуваються</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одночасно</a:t>
            </a:r>
            <a:r>
              <a:rPr lang="ru-RU" sz="2400" b="0" dirty="0">
                <a:latin typeface="Times New Roman" panose="02020603050405020304" pitchFamily="18" charset="0"/>
                <a:cs typeface="Times New Roman" panose="02020603050405020304" pitchFamily="18" charset="0"/>
              </a:rPr>
              <a:t> з </a:t>
            </a:r>
            <a:r>
              <a:rPr lang="ru-RU" sz="2400" b="0" dirty="0" err="1">
                <a:latin typeface="Times New Roman" panose="02020603050405020304" pitchFamily="18" charset="0"/>
                <a:cs typeface="Times New Roman" panose="02020603050405020304" pitchFamily="18" charset="0"/>
              </a:rPr>
              <a:t>виборами</a:t>
            </a:r>
            <a:r>
              <a:rPr lang="ru-RU" sz="2400" b="0" dirty="0">
                <a:latin typeface="Times New Roman" panose="02020603050405020304" pitchFamily="18" charset="0"/>
                <a:cs typeface="Times New Roman" panose="02020603050405020304" pitchFamily="18" charset="0"/>
              </a:rPr>
              <a:t> до Сейму, </a:t>
            </a:r>
            <a:r>
              <a:rPr lang="ru-RU" sz="2400" dirty="0">
                <a:latin typeface="Times New Roman" panose="02020603050405020304" pitchFamily="18" charset="0"/>
                <a:cs typeface="Times New Roman" panose="02020603050405020304" pitchFamily="18" charset="0"/>
              </a:rPr>
              <a:t>Сенат </a:t>
            </a:r>
            <a:r>
              <a:rPr lang="ru-RU" sz="2400" dirty="0" err="1">
                <a:latin typeface="Times New Roman" panose="02020603050405020304" pitchFamily="18" charset="0"/>
                <a:cs typeface="Times New Roman" panose="02020603050405020304" pitchFamily="18" charset="0"/>
              </a:rPr>
              <a:t>складається</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зі</a:t>
            </a:r>
            <a:r>
              <a:rPr lang="ru-RU" sz="2400" dirty="0">
                <a:latin typeface="Times New Roman" panose="02020603050405020304" pitchFamily="18" charset="0"/>
                <a:cs typeface="Times New Roman" panose="02020603050405020304" pitchFamily="18" charset="0"/>
              </a:rPr>
              <a:t> 100 </a:t>
            </a:r>
            <a:r>
              <a:rPr lang="ru-RU" sz="2400" dirty="0" err="1">
                <a:latin typeface="Times New Roman" panose="02020603050405020304" pitchFamily="18" charset="0"/>
                <a:cs typeface="Times New Roman" panose="02020603050405020304" pitchFamily="18" charset="0"/>
              </a:rPr>
              <a:t>сенаторів</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яких</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обирають</a:t>
            </a:r>
            <a:r>
              <a:rPr lang="ru-RU" sz="2400" b="0" dirty="0">
                <a:latin typeface="Times New Roman" panose="02020603050405020304" pitchFamily="18" charset="0"/>
                <a:cs typeface="Times New Roman" panose="02020603050405020304" pitchFamily="18" charset="0"/>
              </a:rPr>
              <a:t> по </a:t>
            </a:r>
            <a:r>
              <a:rPr lang="ru-RU" sz="2400" b="0" dirty="0" err="1">
                <a:latin typeface="Times New Roman" panose="02020603050405020304" pitchFamily="18" charset="0"/>
                <a:cs typeface="Times New Roman" panose="02020603050405020304" pitchFamily="18" charset="0"/>
              </a:rPr>
              <a:t>воєводствах</a:t>
            </a:r>
            <a:r>
              <a:rPr lang="ru-RU" sz="2400" b="0" dirty="0">
                <a:latin typeface="Times New Roman" panose="02020603050405020304" pitchFamily="18" charset="0"/>
                <a:cs typeface="Times New Roman" panose="02020603050405020304" pitchFamily="18" charset="0"/>
              </a:rPr>
              <a:t> на строк </a:t>
            </a:r>
            <a:r>
              <a:rPr lang="ru-RU" sz="2400" b="0" dirty="0" err="1">
                <a:latin typeface="Times New Roman" panose="02020603050405020304" pitchFamily="18" charset="0"/>
                <a:cs typeface="Times New Roman" panose="02020603050405020304" pitchFamily="18" charset="0"/>
              </a:rPr>
              <a:t>повноважень</a:t>
            </a:r>
            <a:r>
              <a:rPr lang="ru-RU" sz="2400" b="0" dirty="0">
                <a:latin typeface="Times New Roman" panose="02020603050405020304" pitchFamily="18" charset="0"/>
                <a:cs typeface="Times New Roman" panose="02020603050405020304" pitchFamily="18" charset="0"/>
              </a:rPr>
              <a:t> Сейму </a:t>
            </a:r>
            <a:r>
              <a:rPr lang="ru-RU" sz="2400" b="0" dirty="0" err="1">
                <a:latin typeface="Times New Roman" panose="02020603050405020304" pitchFamily="18" charset="0"/>
                <a:cs typeface="Times New Roman" panose="02020603050405020304" pitchFamily="18" charset="0"/>
              </a:rPr>
              <a:t>загальними</a:t>
            </a:r>
            <a:r>
              <a:rPr lang="ru-RU" sz="2400" b="0" dirty="0">
                <a:latin typeface="Times New Roman" panose="02020603050405020304" pitchFamily="18" charset="0"/>
                <a:cs typeface="Times New Roman" panose="02020603050405020304" pitchFamily="18" charset="0"/>
              </a:rPr>
              <a:t> та </a:t>
            </a:r>
            <a:r>
              <a:rPr lang="ru-RU" sz="2400" b="0" dirty="0" err="1">
                <a:latin typeface="Times New Roman" panose="02020603050405020304" pitchFamily="18" charset="0"/>
                <a:cs typeface="Times New Roman" panose="02020603050405020304" pitchFamily="18" charset="0"/>
              </a:rPr>
              <a:t>прямими</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виборами</a:t>
            </a:r>
            <a:r>
              <a:rPr lang="ru-RU" sz="2400" b="0" dirty="0">
                <a:latin typeface="Times New Roman" panose="02020603050405020304" pitchFamily="18" charset="0"/>
                <a:cs typeface="Times New Roman" panose="02020603050405020304" pitchFamily="18" charset="0"/>
              </a:rPr>
              <a:t> при </a:t>
            </a:r>
            <a:r>
              <a:rPr lang="ru-RU" sz="2400" b="0" dirty="0" err="1">
                <a:latin typeface="Times New Roman" panose="02020603050405020304" pitchFamily="18" charset="0"/>
                <a:cs typeface="Times New Roman" panose="02020603050405020304" pitchFamily="18" charset="0"/>
              </a:rPr>
              <a:t>таємному</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голосуванні</a:t>
            </a:r>
            <a:r>
              <a:rPr lang="ru-RU" sz="2400" b="0" dirty="0">
                <a:latin typeface="Times New Roman" panose="02020603050405020304" pitchFamily="18" charset="0"/>
                <a:cs typeface="Times New Roman" panose="02020603050405020304" pitchFamily="18" charset="0"/>
              </a:rPr>
              <a:t>. Право </a:t>
            </a:r>
            <a:r>
              <a:rPr lang="ru-RU" sz="2400" b="0" dirty="0" err="1">
                <a:latin typeface="Times New Roman" panose="02020603050405020304" pitchFamily="18" charset="0"/>
                <a:cs typeface="Times New Roman" panose="02020603050405020304" pitchFamily="18" charset="0"/>
              </a:rPr>
              <a:t>висувати</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кандидатів</a:t>
            </a:r>
            <a:r>
              <a:rPr lang="ru-RU" sz="2400" b="0" dirty="0">
                <a:latin typeface="Times New Roman" panose="02020603050405020304" pitchFamily="18" charset="0"/>
                <a:cs typeface="Times New Roman" panose="02020603050405020304" pitchFamily="18" charset="0"/>
              </a:rPr>
              <a:t> у </a:t>
            </a:r>
            <a:r>
              <a:rPr lang="ru-RU" sz="2400" b="0" dirty="0" err="1">
                <a:latin typeface="Times New Roman" panose="02020603050405020304" pitchFamily="18" charset="0"/>
                <a:cs typeface="Times New Roman" panose="02020603050405020304" pitchFamily="18" charset="0"/>
              </a:rPr>
              <a:t>сенатори</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належить</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політичним</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партіям</a:t>
            </a:r>
            <a:r>
              <a:rPr lang="ru-RU" sz="2400" b="0" dirty="0">
                <a:latin typeface="Times New Roman" panose="02020603050405020304" pitchFamily="18" charset="0"/>
                <a:cs typeface="Times New Roman" panose="02020603050405020304" pitchFamily="18" charset="0"/>
              </a:rPr>
              <a:t> і </a:t>
            </a:r>
            <a:r>
              <a:rPr lang="ru-RU" sz="2400" b="0" dirty="0" err="1">
                <a:latin typeface="Times New Roman" panose="02020603050405020304" pitchFamily="18" charset="0"/>
                <a:cs typeface="Times New Roman" panose="02020603050405020304" pitchFamily="18" charset="0"/>
              </a:rPr>
              <a:t>виборцям</a:t>
            </a:r>
            <a:r>
              <a:rPr lang="ru-RU" sz="2400" b="0" dirty="0">
                <a:latin typeface="Times New Roman" panose="02020603050405020304" pitchFamily="18" charset="0"/>
                <a:cs typeface="Times New Roman" panose="02020603050405020304" pitchFamily="18" charset="0"/>
              </a:rPr>
              <a:t>.</a:t>
            </a:r>
          </a:p>
          <a:p>
            <a:pPr marL="0" indent="0" algn="just">
              <a:lnSpc>
                <a:spcPct val="100000"/>
              </a:lnSpc>
              <a:spcBef>
                <a:spcPts val="0"/>
              </a:spcBef>
              <a:buNone/>
            </a:pPr>
            <a:r>
              <a:rPr lang="ru-RU" sz="2400" dirty="0" err="1" smtClean="0">
                <a:latin typeface="Times New Roman" panose="02020603050405020304" pitchFamily="18" charset="0"/>
                <a:cs typeface="Times New Roman" panose="02020603050405020304" pitchFamily="18" charset="0"/>
              </a:rPr>
              <a:t>Неможливо</a:t>
            </a:r>
            <a:r>
              <a:rPr lang="ru-RU" sz="2400" dirty="0" smtClean="0">
                <a:latin typeface="Times New Roman" panose="02020603050405020304" pitchFamily="18" charset="0"/>
                <a:cs typeface="Times New Roman" panose="02020603050405020304" pitchFamily="18" charset="0"/>
              </a:rPr>
              <a:t> </a:t>
            </a:r>
            <a:r>
              <a:rPr lang="ru-RU" sz="2400" dirty="0" err="1" smtClean="0">
                <a:latin typeface="Times New Roman" panose="02020603050405020304" pitchFamily="18" charset="0"/>
                <a:cs typeface="Times New Roman" panose="02020603050405020304" pitchFamily="18" charset="0"/>
              </a:rPr>
              <a:t>одночасно</a:t>
            </a:r>
            <a:r>
              <a:rPr lang="ru-RU" sz="2400" dirty="0" smtClean="0">
                <a:latin typeface="Times New Roman" panose="02020603050405020304" pitchFamily="18" charset="0"/>
                <a:cs typeface="Times New Roman" panose="02020603050405020304" pitchFamily="18" charset="0"/>
              </a:rPr>
              <a:t> бути кандидатом до Сейму і Сенату</a:t>
            </a:r>
            <a:r>
              <a:rPr lang="ru-RU" sz="2400" b="0" dirty="0" smtClean="0">
                <a:latin typeface="Times New Roman" panose="02020603050405020304" pitchFamily="18" charset="0"/>
                <a:cs typeface="Times New Roman" panose="02020603050405020304" pitchFamily="18" charset="0"/>
              </a:rPr>
              <a:t>. </a:t>
            </a:r>
            <a:r>
              <a:rPr lang="ru-RU" sz="2400" b="0" dirty="0" err="1" smtClean="0">
                <a:latin typeface="Times New Roman" panose="02020603050405020304" pitchFamily="18" charset="0"/>
                <a:cs typeface="Times New Roman" panose="02020603050405020304" pitchFamily="18" charset="0"/>
              </a:rPr>
              <a:t>Обраним</a:t>
            </a:r>
            <a:r>
              <a:rPr lang="ru-RU" sz="2400" b="0" dirty="0" smtClean="0">
                <a:latin typeface="Times New Roman" panose="02020603050405020304" pitchFamily="18" charset="0"/>
                <a:cs typeface="Times New Roman" panose="02020603050405020304" pitchFamily="18" charset="0"/>
              </a:rPr>
              <a:t> до Сенату </a:t>
            </a:r>
            <a:r>
              <a:rPr lang="ru-RU" sz="2400" b="0" dirty="0" err="1" smtClean="0">
                <a:latin typeface="Times New Roman" panose="02020603050405020304" pitchFamily="18" charset="0"/>
                <a:cs typeface="Times New Roman" panose="02020603050405020304" pitchFamily="18" charset="0"/>
              </a:rPr>
              <a:t>може</a:t>
            </a:r>
            <a:r>
              <a:rPr lang="ru-RU" sz="2400" b="0" dirty="0" smtClean="0">
                <a:latin typeface="Times New Roman" panose="02020603050405020304" pitchFamily="18" charset="0"/>
                <a:cs typeface="Times New Roman" panose="02020603050405020304" pitchFamily="18" charset="0"/>
              </a:rPr>
              <a:t> бути </a:t>
            </a:r>
            <a:r>
              <a:rPr lang="ru-RU" sz="2400" b="0" dirty="0" err="1" smtClean="0">
                <a:latin typeface="Times New Roman" panose="02020603050405020304" pitchFamily="18" charset="0"/>
                <a:cs typeface="Times New Roman" panose="02020603050405020304" pitchFamily="18" charset="0"/>
              </a:rPr>
              <a:t>кожний</a:t>
            </a:r>
            <a:r>
              <a:rPr lang="ru-RU" sz="2400" b="0" dirty="0" smtClean="0">
                <a:latin typeface="Times New Roman" panose="02020603050405020304" pitchFamily="18" charset="0"/>
                <a:cs typeface="Times New Roman" panose="02020603050405020304" pitchFamily="18" charset="0"/>
              </a:rPr>
              <a:t> </a:t>
            </a:r>
            <a:r>
              <a:rPr lang="ru-RU" sz="2400" b="0" dirty="0" err="1" smtClean="0">
                <a:latin typeface="Times New Roman" panose="02020603050405020304" pitchFamily="18" charset="0"/>
                <a:cs typeface="Times New Roman" panose="02020603050405020304" pitchFamily="18" charset="0"/>
              </a:rPr>
              <a:t>польський</a:t>
            </a:r>
            <a:r>
              <a:rPr lang="ru-RU" sz="2400" b="0" dirty="0" smtClean="0">
                <a:latin typeface="Times New Roman" panose="02020603050405020304" pitchFamily="18" charset="0"/>
                <a:cs typeface="Times New Roman" panose="02020603050405020304" pitchFamily="18" charset="0"/>
              </a:rPr>
              <a:t> </a:t>
            </a:r>
            <a:r>
              <a:rPr lang="ru-RU" sz="2400" b="0" dirty="0" err="1" smtClean="0">
                <a:latin typeface="Times New Roman" panose="02020603050405020304" pitchFamily="18" charset="0"/>
                <a:cs typeface="Times New Roman" panose="02020603050405020304" pitchFamily="18" charset="0"/>
              </a:rPr>
              <a:t>громадянин</a:t>
            </a:r>
            <a:r>
              <a:rPr lang="ru-RU" sz="2400" b="0" dirty="0" smtClean="0">
                <a:latin typeface="Times New Roman" panose="02020603050405020304" pitchFamily="18" charset="0"/>
                <a:cs typeface="Times New Roman" panose="02020603050405020304" pitchFamily="18" charset="0"/>
              </a:rPr>
              <a:t>, </a:t>
            </a:r>
            <a:r>
              <a:rPr lang="ru-RU" sz="2400" b="0" dirty="0" err="1" smtClean="0">
                <a:latin typeface="Times New Roman" panose="02020603050405020304" pitchFamily="18" charset="0"/>
                <a:cs typeface="Times New Roman" panose="02020603050405020304" pitchFamily="18" charset="0"/>
              </a:rPr>
              <a:t>який</a:t>
            </a:r>
            <a:r>
              <a:rPr lang="ru-RU" sz="2400" b="0" dirty="0" smtClean="0">
                <a:latin typeface="Times New Roman" panose="02020603050405020304" pitchFamily="18" charset="0"/>
                <a:cs typeface="Times New Roman" panose="02020603050405020304" pitchFamily="18" charset="0"/>
              </a:rPr>
              <a:t> </a:t>
            </a:r>
            <a:r>
              <a:rPr lang="ru-RU" sz="2400" b="0" dirty="0" err="1" smtClean="0">
                <a:latin typeface="Times New Roman" panose="02020603050405020304" pitchFamily="18" charset="0"/>
                <a:cs typeface="Times New Roman" panose="02020603050405020304" pitchFamily="18" charset="0"/>
              </a:rPr>
              <a:t>має</a:t>
            </a:r>
            <a:r>
              <a:rPr lang="ru-RU" sz="2400" b="0" dirty="0" smtClean="0">
                <a:latin typeface="Times New Roman" panose="02020603050405020304" pitchFamily="18" charset="0"/>
                <a:cs typeface="Times New Roman" panose="02020603050405020304" pitchFamily="18" charset="0"/>
              </a:rPr>
              <a:t> право </a:t>
            </a:r>
            <a:r>
              <a:rPr lang="ru-RU" sz="2400" b="0" dirty="0" err="1" smtClean="0">
                <a:latin typeface="Times New Roman" panose="02020603050405020304" pitchFamily="18" charset="0"/>
                <a:cs typeface="Times New Roman" panose="02020603050405020304" pitchFamily="18" charset="0"/>
              </a:rPr>
              <a:t>обирати</a:t>
            </a:r>
            <a:r>
              <a:rPr lang="ru-RU" sz="2400" b="0" dirty="0" smtClean="0">
                <a:latin typeface="Times New Roman" panose="02020603050405020304" pitchFamily="18" charset="0"/>
                <a:cs typeface="Times New Roman" panose="02020603050405020304" pitchFamily="18" charset="0"/>
              </a:rPr>
              <a:t> і </a:t>
            </a:r>
            <a:r>
              <a:rPr lang="ru-RU" sz="2400" b="0" dirty="0" err="1" smtClean="0">
                <a:latin typeface="Times New Roman" panose="02020603050405020304" pitchFamily="18" charset="0"/>
                <a:cs typeface="Times New Roman" panose="02020603050405020304" pitchFamily="18" charset="0"/>
              </a:rPr>
              <a:t>якому</a:t>
            </a:r>
            <a:r>
              <a:rPr lang="ru-RU" sz="2400" b="0" dirty="0" smtClean="0">
                <a:latin typeface="Times New Roman" panose="02020603050405020304" pitchFamily="18" charset="0"/>
                <a:cs typeface="Times New Roman" panose="02020603050405020304" pitchFamily="18" charset="0"/>
              </a:rPr>
              <a:t> до дня </a:t>
            </a:r>
            <a:r>
              <a:rPr lang="ru-RU" sz="2400" b="0" dirty="0" err="1" smtClean="0">
                <a:latin typeface="Times New Roman" panose="02020603050405020304" pitchFamily="18" charset="0"/>
                <a:cs typeface="Times New Roman" panose="02020603050405020304" pitchFamily="18" charset="0"/>
              </a:rPr>
              <a:t>виборів</a:t>
            </a:r>
            <a:r>
              <a:rPr lang="ru-RU" sz="2400" b="0" dirty="0" smtClean="0">
                <a:latin typeface="Times New Roman" panose="02020603050405020304" pitchFamily="18" charset="0"/>
                <a:cs typeface="Times New Roman" panose="02020603050405020304" pitchFamily="18" charset="0"/>
              </a:rPr>
              <a:t> </a:t>
            </a:r>
            <a:r>
              <a:rPr lang="ru-RU" sz="2400" b="0" dirty="0" err="1" smtClean="0">
                <a:latin typeface="Times New Roman" panose="02020603050405020304" pitchFamily="18" charset="0"/>
                <a:cs typeface="Times New Roman" panose="02020603050405020304" pitchFamily="18" charset="0"/>
              </a:rPr>
              <a:t>виповнилося</a:t>
            </a:r>
            <a:r>
              <a:rPr lang="ru-RU" sz="2400" b="0" dirty="0" smtClean="0">
                <a:latin typeface="Times New Roman" panose="02020603050405020304" pitchFamily="18" charset="0"/>
                <a:cs typeface="Times New Roman" panose="02020603050405020304" pitchFamily="18" charset="0"/>
              </a:rPr>
              <a:t> 30 </a:t>
            </a:r>
            <a:r>
              <a:rPr lang="ru-RU" sz="2400" b="0" dirty="0" err="1" smtClean="0">
                <a:latin typeface="Times New Roman" panose="02020603050405020304" pitchFamily="18" charset="0"/>
                <a:cs typeface="Times New Roman" panose="02020603050405020304" pitchFamily="18" charset="0"/>
              </a:rPr>
              <a:t>років</a:t>
            </a:r>
            <a:r>
              <a:rPr lang="ru-RU" sz="2400" b="0" dirty="0" smtClean="0">
                <a:latin typeface="Times New Roman" panose="02020603050405020304" pitchFamily="18" charset="0"/>
                <a:cs typeface="Times New Roman" panose="02020603050405020304" pitchFamily="18" charset="0"/>
              </a:rPr>
              <a:t>.</a:t>
            </a:r>
          </a:p>
          <a:p>
            <a:pPr marL="0" indent="0" algn="just">
              <a:lnSpc>
                <a:spcPct val="100000"/>
              </a:lnSpc>
              <a:spcBef>
                <a:spcPts val="0"/>
              </a:spcBef>
              <a:buNone/>
            </a:pPr>
            <a:endParaRPr lang="ru-RU" sz="2400" b="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94336711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тексту 2"/>
          <p:cNvSpPr>
            <a:spLocks noGrp="1"/>
          </p:cNvSpPr>
          <p:nvPr>
            <p:ph type="body" sz="quarter" idx="10"/>
          </p:nvPr>
        </p:nvSpPr>
        <p:spPr>
          <a:xfrm>
            <a:off x="551076" y="417935"/>
            <a:ext cx="11110589" cy="5278327"/>
          </a:xfrm>
        </p:spPr>
        <p:txBody>
          <a:bodyPr/>
          <a:lstStyle/>
          <a:p>
            <a:pPr marL="0" indent="0" algn="just">
              <a:lnSpc>
                <a:spcPct val="100000"/>
              </a:lnSpc>
              <a:spcBef>
                <a:spcPts val="0"/>
              </a:spcBef>
              <a:buNone/>
            </a:pPr>
            <a:r>
              <a:rPr lang="ru-RU" sz="2600" dirty="0" err="1">
                <a:latin typeface="Times New Roman" panose="02020603050405020304" pitchFamily="18" charset="0"/>
                <a:cs typeface="Times New Roman" panose="02020603050405020304" pitchFamily="18" charset="0"/>
              </a:rPr>
              <a:t>Дійсність</a:t>
            </a:r>
            <a:r>
              <a:rPr lang="ru-RU" sz="2600" dirty="0">
                <a:latin typeface="Times New Roman" panose="02020603050405020304" pitchFamily="18" charset="0"/>
                <a:cs typeface="Times New Roman" panose="02020603050405020304" pitchFamily="18" charset="0"/>
              </a:rPr>
              <a:t> </a:t>
            </a:r>
            <a:r>
              <a:rPr lang="ru-RU" sz="2600" dirty="0" err="1">
                <a:latin typeface="Times New Roman" panose="02020603050405020304" pitchFamily="18" charset="0"/>
                <a:cs typeface="Times New Roman" panose="02020603050405020304" pitchFamily="18" charset="0"/>
              </a:rPr>
              <a:t>виборів</a:t>
            </a:r>
            <a:r>
              <a:rPr lang="ru-RU" sz="2600" dirty="0">
                <a:latin typeface="Times New Roman" panose="02020603050405020304" pitchFamily="18" charset="0"/>
                <a:cs typeface="Times New Roman" panose="02020603050405020304" pitchFamily="18" charset="0"/>
              </a:rPr>
              <a:t> до Сенату </a:t>
            </a:r>
            <a:r>
              <a:rPr lang="ru-RU" sz="2600" dirty="0" err="1">
                <a:latin typeface="Times New Roman" panose="02020603050405020304" pitchFamily="18" charset="0"/>
                <a:cs typeface="Times New Roman" panose="02020603050405020304" pitchFamily="18" charset="0"/>
              </a:rPr>
              <a:t>підтверджує</a:t>
            </a:r>
            <a:r>
              <a:rPr lang="ru-RU" sz="2600" dirty="0">
                <a:latin typeface="Times New Roman" panose="02020603050405020304" pitchFamily="18" charset="0"/>
                <a:cs typeface="Times New Roman" panose="02020603050405020304" pitchFamily="18" charset="0"/>
              </a:rPr>
              <a:t> </a:t>
            </a:r>
            <a:r>
              <a:rPr lang="ru-RU" sz="2600" dirty="0" err="1">
                <a:latin typeface="Times New Roman" panose="02020603050405020304" pitchFamily="18" charset="0"/>
                <a:cs typeface="Times New Roman" panose="02020603050405020304" pitchFamily="18" charset="0"/>
              </a:rPr>
              <a:t>Верховний</a:t>
            </a:r>
            <a:r>
              <a:rPr lang="ru-RU" sz="2600" dirty="0">
                <a:latin typeface="Times New Roman" panose="02020603050405020304" pitchFamily="18" charset="0"/>
                <a:cs typeface="Times New Roman" panose="02020603050405020304" pitchFamily="18" charset="0"/>
              </a:rPr>
              <a:t> Суд</a:t>
            </a:r>
            <a:r>
              <a:rPr lang="ru-RU" sz="2600" b="0" dirty="0">
                <a:latin typeface="Times New Roman" panose="02020603050405020304" pitchFamily="18" charset="0"/>
                <a:cs typeface="Times New Roman" panose="02020603050405020304" pitchFamily="18" charset="0"/>
              </a:rPr>
              <a:t>. </a:t>
            </a:r>
            <a:r>
              <a:rPr lang="ru-RU" sz="2600" i="1" dirty="0">
                <a:latin typeface="Times New Roman" panose="02020603050405020304" pitchFamily="18" charset="0"/>
                <a:cs typeface="Times New Roman" panose="02020603050405020304" pitchFamily="18" charset="0"/>
              </a:rPr>
              <a:t>Мандат сенатора </a:t>
            </a:r>
            <a:r>
              <a:rPr lang="ru-RU" sz="2600" i="1" dirty="0" err="1">
                <a:latin typeface="Times New Roman" panose="02020603050405020304" pitchFamily="18" charset="0"/>
                <a:cs typeface="Times New Roman" panose="02020603050405020304" pitchFamily="18" charset="0"/>
              </a:rPr>
              <a:t>припиняється</a:t>
            </a:r>
            <a:r>
              <a:rPr lang="ru-RU" sz="2600" b="0" dirty="0">
                <a:latin typeface="Times New Roman" panose="02020603050405020304" pitchFamily="18" charset="0"/>
                <a:cs typeface="Times New Roman" panose="02020603050405020304" pitchFamily="18" charset="0"/>
              </a:rPr>
              <a:t> </a:t>
            </a:r>
            <a:r>
              <a:rPr lang="ru-RU" sz="2600" b="0" dirty="0" err="1">
                <a:latin typeface="Times New Roman" panose="02020603050405020304" pitchFamily="18" charset="0"/>
                <a:cs typeface="Times New Roman" panose="02020603050405020304" pitchFamily="18" charset="0"/>
              </a:rPr>
              <a:t>зі</a:t>
            </a:r>
            <a:r>
              <a:rPr lang="ru-RU" sz="2600" b="0" dirty="0">
                <a:latin typeface="Times New Roman" panose="02020603050405020304" pitchFamily="18" charset="0"/>
                <a:cs typeface="Times New Roman" panose="02020603050405020304" pitchFamily="18" charset="0"/>
              </a:rPr>
              <a:t> </a:t>
            </a:r>
            <a:r>
              <a:rPr lang="ru-RU" sz="2600" b="0" dirty="0" err="1">
                <a:latin typeface="Times New Roman" panose="02020603050405020304" pitchFamily="18" charset="0"/>
                <a:cs typeface="Times New Roman" panose="02020603050405020304" pitchFamily="18" charset="0"/>
              </a:rPr>
              <a:t>смертю</a:t>
            </a:r>
            <a:r>
              <a:rPr lang="ru-RU" sz="2600" b="0" dirty="0">
                <a:latin typeface="Times New Roman" panose="02020603050405020304" pitchFamily="18" charset="0"/>
                <a:cs typeface="Times New Roman" panose="02020603050405020304" pitchFamily="18" charset="0"/>
              </a:rPr>
              <a:t> сенатора, при </a:t>
            </a:r>
            <a:r>
              <a:rPr lang="ru-RU" sz="2600" b="0" dirty="0" err="1">
                <a:latin typeface="Times New Roman" panose="02020603050405020304" pitchFamily="18" charset="0"/>
                <a:cs typeface="Times New Roman" panose="02020603050405020304" pitchFamily="18" charset="0"/>
              </a:rPr>
              <a:t>відмові</a:t>
            </a:r>
            <a:r>
              <a:rPr lang="ru-RU" sz="2600" b="0" dirty="0">
                <a:latin typeface="Times New Roman" panose="02020603050405020304" pitchFamily="18" charset="0"/>
                <a:cs typeface="Times New Roman" panose="02020603050405020304" pitchFamily="18" charset="0"/>
              </a:rPr>
              <a:t> </a:t>
            </a:r>
            <a:r>
              <a:rPr lang="ru-RU" sz="2600" b="0" dirty="0" err="1">
                <a:latin typeface="Times New Roman" panose="02020603050405020304" pitchFamily="18" charset="0"/>
                <a:cs typeface="Times New Roman" panose="02020603050405020304" pitchFamily="18" charset="0"/>
              </a:rPr>
              <a:t>від</a:t>
            </a:r>
            <a:r>
              <a:rPr lang="ru-RU" sz="2600" b="0" dirty="0">
                <a:latin typeface="Times New Roman" panose="02020603050405020304" pitchFamily="18" charset="0"/>
                <a:cs typeface="Times New Roman" panose="02020603050405020304" pitchFamily="18" charset="0"/>
              </a:rPr>
              <a:t> </a:t>
            </a:r>
            <a:r>
              <a:rPr lang="ru-RU" sz="2600" b="0" dirty="0" err="1">
                <a:latin typeface="Times New Roman" panose="02020603050405020304" pitchFamily="18" charset="0"/>
                <a:cs typeface="Times New Roman" panose="02020603050405020304" pitchFamily="18" charset="0"/>
              </a:rPr>
              <a:t>прийняття</a:t>
            </a:r>
            <a:r>
              <a:rPr lang="ru-RU" sz="2600" b="0" dirty="0">
                <a:latin typeface="Times New Roman" panose="02020603050405020304" pitchFamily="18" charset="0"/>
                <a:cs typeface="Times New Roman" panose="02020603050405020304" pitchFamily="18" charset="0"/>
              </a:rPr>
              <a:t> присяги, </a:t>
            </a:r>
            <a:r>
              <a:rPr lang="ru-RU" sz="2600" b="0" dirty="0" err="1">
                <a:latin typeface="Times New Roman" panose="02020603050405020304" pitchFamily="18" charset="0"/>
                <a:cs typeface="Times New Roman" panose="02020603050405020304" pitchFamily="18" charset="0"/>
              </a:rPr>
              <a:t>позбавленні</a:t>
            </a:r>
            <a:r>
              <a:rPr lang="ru-RU" sz="2600" b="0" dirty="0">
                <a:latin typeface="Times New Roman" panose="02020603050405020304" pitchFamily="18" charset="0"/>
                <a:cs typeface="Times New Roman" panose="02020603050405020304" pitchFamily="18" charset="0"/>
              </a:rPr>
              <a:t> </a:t>
            </a:r>
            <a:r>
              <a:rPr lang="ru-RU" sz="2600" b="0" dirty="0" err="1">
                <a:latin typeface="Times New Roman" panose="02020603050405020304" pitchFamily="18" charset="0"/>
                <a:cs typeface="Times New Roman" panose="02020603050405020304" pitchFamily="18" charset="0"/>
              </a:rPr>
              <a:t>виборчого</a:t>
            </a:r>
            <a:r>
              <a:rPr lang="ru-RU" sz="2600" b="0" dirty="0">
                <a:latin typeface="Times New Roman" panose="02020603050405020304" pitchFamily="18" charset="0"/>
                <a:cs typeface="Times New Roman" panose="02020603050405020304" pitchFamily="18" charset="0"/>
              </a:rPr>
              <a:t> права, </a:t>
            </a:r>
            <a:r>
              <a:rPr lang="ru-RU" sz="2600" b="0" dirty="0" err="1">
                <a:latin typeface="Times New Roman" panose="02020603050405020304" pitchFamily="18" charset="0"/>
                <a:cs typeface="Times New Roman" panose="02020603050405020304" pitchFamily="18" charset="0"/>
              </a:rPr>
              <a:t>відмові</a:t>
            </a:r>
            <a:r>
              <a:rPr lang="ru-RU" sz="2600" b="0" dirty="0">
                <a:latin typeface="Times New Roman" panose="02020603050405020304" pitchFamily="18" charset="0"/>
                <a:cs typeface="Times New Roman" panose="02020603050405020304" pitchFamily="18" charset="0"/>
              </a:rPr>
              <a:t> </a:t>
            </a:r>
            <a:r>
              <a:rPr lang="ru-RU" sz="2600" b="0" dirty="0" err="1">
                <a:latin typeface="Times New Roman" panose="02020603050405020304" pitchFamily="18" charset="0"/>
                <a:cs typeface="Times New Roman" panose="02020603050405020304" pitchFamily="18" charset="0"/>
              </a:rPr>
              <a:t>від</a:t>
            </a:r>
            <a:r>
              <a:rPr lang="ru-RU" sz="2600" b="0" dirty="0">
                <a:latin typeface="Times New Roman" panose="02020603050405020304" pitchFamily="18" charset="0"/>
                <a:cs typeface="Times New Roman" panose="02020603050405020304" pitchFamily="18" charset="0"/>
              </a:rPr>
              <a:t> мандата, </a:t>
            </a:r>
            <a:r>
              <a:rPr lang="ru-RU" sz="2600" b="0" dirty="0" err="1">
                <a:latin typeface="Times New Roman" panose="02020603050405020304" pitchFamily="18" charset="0"/>
                <a:cs typeface="Times New Roman" panose="02020603050405020304" pitchFamily="18" charset="0"/>
              </a:rPr>
              <a:t>вирішенням</a:t>
            </a:r>
            <a:r>
              <a:rPr lang="ru-RU" sz="2600" b="0" dirty="0">
                <a:latin typeface="Times New Roman" panose="02020603050405020304" pitchFamily="18" charset="0"/>
                <a:cs typeface="Times New Roman" panose="02020603050405020304" pitchFamily="18" charset="0"/>
              </a:rPr>
              <a:t> Державного Трибуналу за </a:t>
            </a:r>
            <a:r>
              <a:rPr lang="ru-RU" sz="2600" b="0" dirty="0" err="1">
                <a:latin typeface="Times New Roman" panose="02020603050405020304" pitchFamily="18" charset="0"/>
                <a:cs typeface="Times New Roman" panose="02020603050405020304" pitchFamily="18" charset="0"/>
              </a:rPr>
              <a:t>порушення</a:t>
            </a:r>
            <a:r>
              <a:rPr lang="ru-RU" sz="2600" b="0" dirty="0">
                <a:latin typeface="Times New Roman" panose="02020603050405020304" pitchFamily="18" charset="0"/>
                <a:cs typeface="Times New Roman" panose="02020603050405020304" pitchFamily="18" charset="0"/>
              </a:rPr>
              <a:t> правил </a:t>
            </a:r>
            <a:r>
              <a:rPr lang="ru-RU" sz="2600" b="0" dirty="0" err="1">
                <a:latin typeface="Times New Roman" panose="02020603050405020304" pitchFamily="18" charset="0"/>
                <a:cs typeface="Times New Roman" panose="02020603050405020304" pitchFamily="18" charset="0"/>
              </a:rPr>
              <a:t>займатися</a:t>
            </a:r>
            <a:r>
              <a:rPr lang="ru-RU" sz="2600" b="0" dirty="0">
                <a:latin typeface="Times New Roman" panose="02020603050405020304" pitchFamily="18" charset="0"/>
                <a:cs typeface="Times New Roman" panose="02020603050405020304" pitchFamily="18" charset="0"/>
              </a:rPr>
              <a:t> </a:t>
            </a:r>
            <a:r>
              <a:rPr lang="ru-RU" sz="2600" b="0" dirty="0" err="1">
                <a:latin typeface="Times New Roman" panose="02020603050405020304" pitchFamily="18" charset="0"/>
                <a:cs typeface="Times New Roman" panose="02020603050405020304" pitchFamily="18" charset="0"/>
              </a:rPr>
              <a:t>господарською</a:t>
            </a:r>
            <a:r>
              <a:rPr lang="ru-RU" sz="2600" b="0" dirty="0">
                <a:latin typeface="Times New Roman" panose="02020603050405020304" pitchFamily="18" charset="0"/>
                <a:cs typeface="Times New Roman" panose="02020603050405020304" pitchFamily="18" charset="0"/>
              </a:rPr>
              <a:t> </a:t>
            </a:r>
            <a:r>
              <a:rPr lang="ru-RU" sz="2600" b="0" dirty="0" err="1">
                <a:latin typeface="Times New Roman" panose="02020603050405020304" pitchFamily="18" charset="0"/>
                <a:cs typeface="Times New Roman" panose="02020603050405020304" pitchFamily="18" charset="0"/>
              </a:rPr>
              <a:t>діяльністю</a:t>
            </a:r>
            <a:r>
              <a:rPr lang="ru-RU" sz="2600" b="0" dirty="0">
                <a:latin typeface="Times New Roman" panose="02020603050405020304" pitchFamily="18" charset="0"/>
                <a:cs typeface="Times New Roman" panose="02020603050405020304" pitchFamily="18" charset="0"/>
              </a:rPr>
              <a:t> </a:t>
            </a:r>
            <a:r>
              <a:rPr lang="ru-RU" sz="2600" b="0" dirty="0" err="1">
                <a:latin typeface="Times New Roman" panose="02020603050405020304" pitchFamily="18" charset="0"/>
                <a:cs typeface="Times New Roman" panose="02020603050405020304" pitchFamily="18" charset="0"/>
              </a:rPr>
              <a:t>згідно</a:t>
            </a:r>
            <a:r>
              <a:rPr lang="ru-RU" sz="2600" b="0" dirty="0">
                <a:latin typeface="Times New Roman" panose="02020603050405020304" pitchFamily="18" charset="0"/>
                <a:cs typeface="Times New Roman" panose="02020603050405020304" pitchFamily="18" charset="0"/>
              </a:rPr>
              <a:t> </a:t>
            </a:r>
            <a:r>
              <a:rPr lang="ru-RU" sz="2600" b="0" dirty="0" err="1">
                <a:latin typeface="Times New Roman" panose="02020603050405020304" pitchFamily="18" charset="0"/>
                <a:cs typeface="Times New Roman" panose="02020603050405020304" pitchFamily="18" charset="0"/>
              </a:rPr>
              <a:t>зі</a:t>
            </a:r>
            <a:r>
              <a:rPr lang="ru-RU" sz="2600" b="0" dirty="0">
                <a:latin typeface="Times New Roman" panose="02020603050405020304" pitchFamily="18" charset="0"/>
                <a:cs typeface="Times New Roman" panose="02020603050405020304" pitchFamily="18" charset="0"/>
              </a:rPr>
              <a:t> ст. 107 </a:t>
            </a:r>
            <a:r>
              <a:rPr lang="ru-RU" sz="2600" b="0" dirty="0" err="1">
                <a:latin typeface="Times New Roman" panose="02020603050405020304" pitchFamily="18" charset="0"/>
                <a:cs typeface="Times New Roman" panose="02020603050405020304" pitchFamily="18" charset="0"/>
              </a:rPr>
              <a:t>Конституції</a:t>
            </a:r>
            <a:r>
              <a:rPr lang="ru-RU" sz="2600" b="0" dirty="0">
                <a:latin typeface="Times New Roman" panose="02020603050405020304" pitchFamily="18" charset="0"/>
                <a:cs typeface="Times New Roman" panose="02020603050405020304" pitchFamily="18" charset="0"/>
              </a:rPr>
              <a:t>.</a:t>
            </a:r>
          </a:p>
          <a:p>
            <a:pPr marL="0" indent="0" algn="just">
              <a:lnSpc>
                <a:spcPct val="100000"/>
              </a:lnSpc>
              <a:spcBef>
                <a:spcPts val="0"/>
              </a:spcBef>
              <a:buNone/>
            </a:pPr>
            <a:r>
              <a:rPr lang="ru-RU" sz="2600" dirty="0">
                <a:latin typeface="Times New Roman" panose="02020603050405020304" pitchFamily="18" charset="0"/>
                <a:cs typeface="Times New Roman" panose="02020603050405020304" pitchFamily="18" charset="0"/>
              </a:rPr>
              <a:t>Сенат </a:t>
            </a:r>
            <a:r>
              <a:rPr lang="ru-RU" sz="2600" dirty="0" err="1">
                <a:latin typeface="Times New Roman" panose="02020603050405020304" pitchFamily="18" charset="0"/>
                <a:cs typeface="Times New Roman" panose="02020603050405020304" pitchFamily="18" charset="0"/>
              </a:rPr>
              <a:t>має</a:t>
            </a:r>
            <a:r>
              <a:rPr lang="ru-RU" sz="2600" dirty="0">
                <a:latin typeface="Times New Roman" panose="02020603050405020304" pitchFamily="18" charset="0"/>
                <a:cs typeface="Times New Roman" panose="02020603050405020304" pitchFamily="18" charset="0"/>
              </a:rPr>
              <a:t> право</a:t>
            </a:r>
            <a:r>
              <a:rPr lang="ru-RU" sz="2600" b="0" dirty="0">
                <a:latin typeface="Times New Roman" panose="02020603050405020304" pitchFamily="18" charset="0"/>
                <a:cs typeface="Times New Roman" panose="02020603050405020304" pitchFamily="18" charset="0"/>
              </a:rPr>
              <a:t> </a:t>
            </a:r>
            <a:r>
              <a:rPr lang="ru-RU" sz="2600" dirty="0" err="1">
                <a:latin typeface="Times New Roman" panose="02020603050405020304" pitchFamily="18" charset="0"/>
                <a:cs typeface="Times New Roman" panose="02020603050405020304" pitchFamily="18" charset="0"/>
              </a:rPr>
              <a:t>законодавчої</a:t>
            </a:r>
            <a:r>
              <a:rPr lang="ru-RU" sz="2600" dirty="0">
                <a:latin typeface="Times New Roman" panose="02020603050405020304" pitchFamily="18" charset="0"/>
                <a:cs typeface="Times New Roman" panose="02020603050405020304" pitchFamily="18" charset="0"/>
              </a:rPr>
              <a:t> </a:t>
            </a:r>
            <a:r>
              <a:rPr lang="ru-RU" sz="2600" dirty="0" err="1">
                <a:latin typeface="Times New Roman" panose="02020603050405020304" pitchFamily="18" charset="0"/>
                <a:cs typeface="Times New Roman" panose="02020603050405020304" pitchFamily="18" charset="0"/>
              </a:rPr>
              <a:t>ініціативи</a:t>
            </a:r>
            <a:r>
              <a:rPr lang="ru-RU" sz="2600" dirty="0">
                <a:latin typeface="Times New Roman" panose="02020603050405020304" pitchFamily="18" charset="0"/>
                <a:cs typeface="Times New Roman" panose="02020603050405020304" pitchFamily="18" charset="0"/>
              </a:rPr>
              <a:t> </a:t>
            </a:r>
            <a:r>
              <a:rPr lang="ru-RU" sz="2600" b="0" dirty="0">
                <a:latin typeface="Times New Roman" panose="02020603050405020304" pitchFamily="18" charset="0"/>
                <a:cs typeface="Times New Roman" panose="02020603050405020304" pitchFamily="18" charset="0"/>
              </a:rPr>
              <a:t>й </a:t>
            </a:r>
            <a:r>
              <a:rPr lang="ru-RU" sz="2600" dirty="0" err="1">
                <a:latin typeface="Times New Roman" panose="02020603050405020304" pitchFamily="18" charset="0"/>
                <a:cs typeface="Times New Roman" panose="02020603050405020304" pitchFamily="18" charset="0"/>
              </a:rPr>
              <a:t>розглядає</a:t>
            </a:r>
            <a:r>
              <a:rPr lang="ru-RU" sz="2600" dirty="0">
                <a:latin typeface="Times New Roman" panose="02020603050405020304" pitchFamily="18" charset="0"/>
                <a:cs typeface="Times New Roman" panose="02020603050405020304" pitchFamily="18" charset="0"/>
              </a:rPr>
              <a:t> </a:t>
            </a:r>
            <a:r>
              <a:rPr lang="ru-RU" sz="2600" dirty="0" err="1">
                <a:latin typeface="Times New Roman" panose="02020603050405020304" pitchFamily="18" charset="0"/>
                <a:cs typeface="Times New Roman" panose="02020603050405020304" pitchFamily="18" charset="0"/>
              </a:rPr>
              <a:t>закони</a:t>
            </a:r>
            <a:r>
              <a:rPr lang="ru-RU" sz="2600" b="0" dirty="0">
                <a:latin typeface="Times New Roman" panose="02020603050405020304" pitchFamily="18" charset="0"/>
                <a:cs typeface="Times New Roman" panose="02020603050405020304" pitchFamily="18" charset="0"/>
              </a:rPr>
              <a:t>, </a:t>
            </a:r>
            <a:r>
              <a:rPr lang="ru-RU" sz="2600" b="0" dirty="0" err="1">
                <a:latin typeface="Times New Roman" panose="02020603050405020304" pitchFamily="18" charset="0"/>
                <a:cs typeface="Times New Roman" panose="02020603050405020304" pitchFamily="18" charset="0"/>
              </a:rPr>
              <a:t>прийняті</a:t>
            </a:r>
            <a:r>
              <a:rPr lang="ru-RU" sz="2600" b="0" dirty="0">
                <a:latin typeface="Times New Roman" panose="02020603050405020304" pitchFamily="18" charset="0"/>
                <a:cs typeface="Times New Roman" panose="02020603050405020304" pitchFamily="18" charset="0"/>
              </a:rPr>
              <a:t> Сеймом. Маршал Сенату </a:t>
            </a:r>
            <a:r>
              <a:rPr lang="ru-RU" sz="2600" b="0" dirty="0" err="1">
                <a:latin typeface="Times New Roman" panose="02020603050405020304" pitchFamily="18" charset="0"/>
                <a:cs typeface="Times New Roman" panose="02020603050405020304" pitchFamily="18" charset="0"/>
              </a:rPr>
              <a:t>ці</a:t>
            </a:r>
            <a:r>
              <a:rPr lang="ru-RU" sz="2600" b="0" dirty="0">
                <a:latin typeface="Times New Roman" panose="02020603050405020304" pitchFamily="18" charset="0"/>
                <a:cs typeface="Times New Roman" panose="02020603050405020304" pitchFamily="18" charset="0"/>
              </a:rPr>
              <a:t> </a:t>
            </a:r>
            <a:r>
              <a:rPr lang="ru-RU" sz="2600" b="0" dirty="0" err="1">
                <a:latin typeface="Times New Roman" panose="02020603050405020304" pitchFamily="18" charset="0"/>
                <a:cs typeface="Times New Roman" panose="02020603050405020304" pitchFamily="18" charset="0"/>
              </a:rPr>
              <a:t>закони</a:t>
            </a:r>
            <a:r>
              <a:rPr lang="ru-RU" sz="2600" b="0" dirty="0">
                <a:latin typeface="Times New Roman" panose="02020603050405020304" pitchFamily="18" charset="0"/>
                <a:cs typeface="Times New Roman" panose="02020603050405020304" pitchFamily="18" charset="0"/>
              </a:rPr>
              <a:t> </a:t>
            </a:r>
            <a:r>
              <a:rPr lang="ru-RU" sz="2600" b="0" dirty="0" err="1">
                <a:latin typeface="Times New Roman" panose="02020603050405020304" pitchFamily="18" charset="0"/>
                <a:cs typeface="Times New Roman" panose="02020603050405020304" pitchFamily="18" charset="0"/>
              </a:rPr>
              <a:t>передає</a:t>
            </a:r>
            <a:r>
              <a:rPr lang="ru-RU" sz="2600" b="0" dirty="0">
                <a:latin typeface="Times New Roman" panose="02020603050405020304" pitchFamily="18" charset="0"/>
                <a:cs typeface="Times New Roman" panose="02020603050405020304" pitchFamily="18" charset="0"/>
              </a:rPr>
              <a:t> до </a:t>
            </a:r>
            <a:r>
              <a:rPr lang="ru-RU" sz="2600" b="0" dirty="0" err="1">
                <a:latin typeface="Times New Roman" panose="02020603050405020304" pitchFamily="18" charset="0"/>
                <a:cs typeface="Times New Roman" panose="02020603050405020304" pitchFamily="18" charset="0"/>
              </a:rPr>
              <a:t>відповідної</a:t>
            </a:r>
            <a:r>
              <a:rPr lang="ru-RU" sz="2600" b="0" dirty="0">
                <a:latin typeface="Times New Roman" panose="02020603050405020304" pitchFamily="18" charset="0"/>
                <a:cs typeface="Times New Roman" panose="02020603050405020304" pitchFamily="18" charset="0"/>
              </a:rPr>
              <a:t> </a:t>
            </a:r>
            <a:r>
              <a:rPr lang="ru-RU" sz="2600" b="0" dirty="0" err="1">
                <a:latin typeface="Times New Roman" panose="02020603050405020304" pitchFamily="18" charset="0"/>
                <a:cs typeface="Times New Roman" panose="02020603050405020304" pitchFamily="18" charset="0"/>
              </a:rPr>
              <a:t>комісії</a:t>
            </a:r>
            <a:r>
              <a:rPr lang="ru-RU" sz="2600" b="0" dirty="0">
                <a:latin typeface="Times New Roman" panose="02020603050405020304" pitchFamily="18" charset="0"/>
                <a:cs typeface="Times New Roman" panose="02020603050405020304" pitchFamily="18" charset="0"/>
              </a:rPr>
              <a:t>. </a:t>
            </a:r>
            <a:r>
              <a:rPr lang="ru-RU" sz="2600" b="0" dirty="0" err="1">
                <a:latin typeface="Times New Roman" panose="02020603050405020304" pitchFamily="18" charset="0"/>
                <a:cs typeface="Times New Roman" panose="02020603050405020304" pitchFamily="18" charset="0"/>
              </a:rPr>
              <a:t>Розглянувши</a:t>
            </a:r>
            <a:r>
              <a:rPr lang="ru-RU" sz="2600" b="0" dirty="0">
                <a:latin typeface="Times New Roman" panose="02020603050405020304" pitchFamily="18" charset="0"/>
                <a:cs typeface="Times New Roman" panose="02020603050405020304" pitchFamily="18" charset="0"/>
              </a:rPr>
              <a:t> закон, </a:t>
            </a:r>
            <a:r>
              <a:rPr lang="ru-RU" sz="2600" b="0" dirty="0" err="1">
                <a:latin typeface="Times New Roman" panose="02020603050405020304" pitchFamily="18" charset="0"/>
                <a:cs typeface="Times New Roman" panose="02020603050405020304" pitchFamily="18" charset="0"/>
              </a:rPr>
              <a:t>комісія</a:t>
            </a:r>
            <a:r>
              <a:rPr lang="ru-RU" sz="2600" b="0" dirty="0">
                <a:latin typeface="Times New Roman" panose="02020603050405020304" pitchFamily="18" charset="0"/>
                <a:cs typeface="Times New Roman" panose="02020603050405020304" pitchFamily="18" charset="0"/>
              </a:rPr>
              <a:t> вносить </a:t>
            </a:r>
            <a:r>
              <a:rPr lang="ru-RU" sz="2600" b="0" dirty="0" err="1">
                <a:latin typeface="Times New Roman" panose="02020603050405020304" pitchFamily="18" charset="0"/>
                <a:cs typeface="Times New Roman" panose="02020603050405020304" pitchFamily="18" charset="0"/>
              </a:rPr>
              <a:t>пропозицію</a:t>
            </a:r>
            <a:r>
              <a:rPr lang="ru-RU" sz="2600" b="0" dirty="0">
                <a:latin typeface="Times New Roman" panose="02020603050405020304" pitchFamily="18" charset="0"/>
                <a:cs typeface="Times New Roman" panose="02020603050405020304" pitchFamily="18" charset="0"/>
              </a:rPr>
              <a:t> до Сенату: </a:t>
            </a:r>
            <a:r>
              <a:rPr lang="ru-RU" sz="2600" b="0" dirty="0" err="1">
                <a:latin typeface="Times New Roman" panose="02020603050405020304" pitchFamily="18" charset="0"/>
                <a:cs typeface="Times New Roman" panose="02020603050405020304" pitchFamily="18" charset="0"/>
              </a:rPr>
              <a:t>прийняти</a:t>
            </a:r>
            <a:r>
              <a:rPr lang="ru-RU" sz="2600" b="0" dirty="0">
                <a:latin typeface="Times New Roman" panose="02020603050405020304" pitchFamily="18" charset="0"/>
                <a:cs typeface="Times New Roman" panose="02020603050405020304" pitchFamily="18" charset="0"/>
              </a:rPr>
              <a:t> закон без поправок, внести до тексту поправки </a:t>
            </a:r>
            <a:r>
              <a:rPr lang="ru-RU" sz="2600" b="0" dirty="0" err="1">
                <a:latin typeface="Times New Roman" panose="02020603050405020304" pitchFamily="18" charset="0"/>
                <a:cs typeface="Times New Roman" panose="02020603050405020304" pitchFamily="18" charset="0"/>
              </a:rPr>
              <a:t>або</a:t>
            </a:r>
            <a:r>
              <a:rPr lang="ru-RU" sz="2600" b="0" dirty="0">
                <a:latin typeface="Times New Roman" panose="02020603050405020304" pitchFamily="18" charset="0"/>
                <a:cs typeface="Times New Roman" panose="02020603050405020304" pitchFamily="18" charset="0"/>
              </a:rPr>
              <a:t> </a:t>
            </a:r>
            <a:r>
              <a:rPr lang="ru-RU" sz="2600" b="0" dirty="0" err="1">
                <a:latin typeface="Times New Roman" panose="02020603050405020304" pitchFamily="18" charset="0"/>
                <a:cs typeface="Times New Roman" panose="02020603050405020304" pitchFamily="18" charset="0"/>
              </a:rPr>
              <a:t>відхилити</a:t>
            </a:r>
            <a:r>
              <a:rPr lang="ru-RU" sz="2600" b="0" dirty="0">
                <a:latin typeface="Times New Roman" panose="02020603050405020304" pitchFamily="18" charset="0"/>
                <a:cs typeface="Times New Roman" panose="02020603050405020304" pitchFamily="18" charset="0"/>
              </a:rPr>
              <a:t> </a:t>
            </a:r>
            <a:r>
              <a:rPr lang="ru-RU" sz="2600" b="0" dirty="0" err="1">
                <a:latin typeface="Times New Roman" panose="02020603050405020304" pitchFamily="18" charset="0"/>
                <a:cs typeface="Times New Roman" panose="02020603050405020304" pitchFamily="18" charset="0"/>
              </a:rPr>
              <a:t>його</a:t>
            </a:r>
            <a:r>
              <a:rPr lang="ru-RU" sz="2600" b="0" dirty="0">
                <a:latin typeface="Times New Roman" panose="02020603050405020304" pitchFamily="18" charset="0"/>
                <a:cs typeface="Times New Roman" panose="02020603050405020304" pitchFamily="18" charset="0"/>
              </a:rPr>
              <a:t>. </a:t>
            </a:r>
            <a:r>
              <a:rPr lang="ru-RU" sz="2600" b="0" dirty="0" err="1">
                <a:latin typeface="Times New Roman" panose="02020603050405020304" pitchFamily="18" charset="0"/>
                <a:cs typeface="Times New Roman" panose="02020603050405020304" pitchFamily="18" charset="0"/>
              </a:rPr>
              <a:t>Якщо</a:t>
            </a:r>
            <a:r>
              <a:rPr lang="ru-RU" sz="2600" b="0" dirty="0">
                <a:latin typeface="Times New Roman" panose="02020603050405020304" pitchFamily="18" charset="0"/>
                <a:cs typeface="Times New Roman" panose="02020603050405020304" pitchFamily="18" charset="0"/>
              </a:rPr>
              <a:t> Сенат </a:t>
            </a:r>
            <a:r>
              <a:rPr lang="ru-RU" sz="2600" b="0" dirty="0" err="1">
                <a:latin typeface="Times New Roman" panose="02020603050405020304" pitchFamily="18" charset="0"/>
                <a:cs typeface="Times New Roman" panose="02020603050405020304" pitchFamily="18" charset="0"/>
              </a:rPr>
              <a:t>протягом</a:t>
            </a:r>
            <a:r>
              <a:rPr lang="ru-RU" sz="2600" b="0" dirty="0">
                <a:latin typeface="Times New Roman" panose="02020603050405020304" pitchFamily="18" charset="0"/>
                <a:cs typeface="Times New Roman" panose="02020603050405020304" pitchFamily="18" charset="0"/>
              </a:rPr>
              <a:t> </a:t>
            </a:r>
            <a:r>
              <a:rPr lang="ru-RU" sz="2600" dirty="0">
                <a:latin typeface="Times New Roman" panose="02020603050405020304" pitchFamily="18" charset="0"/>
                <a:cs typeface="Times New Roman" panose="02020603050405020304" pitchFamily="18" charset="0"/>
              </a:rPr>
              <a:t>30 </a:t>
            </a:r>
            <a:r>
              <a:rPr lang="ru-RU" sz="2600" dirty="0" err="1">
                <a:latin typeface="Times New Roman" panose="02020603050405020304" pitchFamily="18" charset="0"/>
                <a:cs typeface="Times New Roman" panose="02020603050405020304" pitchFamily="18" charset="0"/>
              </a:rPr>
              <a:t>днів</a:t>
            </a:r>
            <a:r>
              <a:rPr lang="ru-RU" sz="2600" dirty="0">
                <a:latin typeface="Times New Roman" panose="02020603050405020304" pitchFamily="18" charset="0"/>
                <a:cs typeface="Times New Roman" panose="02020603050405020304" pitchFamily="18" charset="0"/>
              </a:rPr>
              <a:t> </a:t>
            </a:r>
            <a:r>
              <a:rPr lang="ru-RU" sz="2600" b="0" dirty="0" err="1">
                <a:latin typeface="Times New Roman" panose="02020603050405020304" pitchFamily="18" charset="0"/>
                <a:cs typeface="Times New Roman" panose="02020603050405020304" pitchFamily="18" charset="0"/>
              </a:rPr>
              <a:t>із</a:t>
            </a:r>
            <a:r>
              <a:rPr lang="ru-RU" sz="2600" b="0" dirty="0">
                <a:latin typeface="Times New Roman" panose="02020603050405020304" pitchFamily="18" charset="0"/>
                <a:cs typeface="Times New Roman" panose="02020603050405020304" pitchFamily="18" charset="0"/>
              </a:rPr>
              <a:t> моменту </a:t>
            </a:r>
            <a:r>
              <a:rPr lang="ru-RU" sz="2600" b="0" dirty="0" err="1">
                <a:latin typeface="Times New Roman" panose="02020603050405020304" pitchFamily="18" charset="0"/>
                <a:cs typeface="Times New Roman" panose="02020603050405020304" pitchFamily="18" charset="0"/>
              </a:rPr>
              <a:t>одержання</a:t>
            </a:r>
            <a:r>
              <a:rPr lang="ru-RU" sz="2600" b="0" dirty="0">
                <a:latin typeface="Times New Roman" panose="02020603050405020304" pitchFamily="18" charset="0"/>
                <a:cs typeface="Times New Roman" panose="02020603050405020304" pitchFamily="18" charset="0"/>
              </a:rPr>
              <a:t> не </a:t>
            </a:r>
            <a:r>
              <a:rPr lang="ru-RU" sz="2600" b="0" dirty="0" err="1">
                <a:latin typeface="Times New Roman" panose="02020603050405020304" pitchFamily="18" charset="0"/>
                <a:cs typeface="Times New Roman" panose="02020603050405020304" pitchFamily="18" charset="0"/>
              </a:rPr>
              <a:t>приймає</a:t>
            </a:r>
            <a:r>
              <a:rPr lang="ru-RU" sz="2600" b="0" dirty="0">
                <a:latin typeface="Times New Roman" panose="02020603050405020304" pitchFamily="18" charset="0"/>
                <a:cs typeface="Times New Roman" panose="02020603050405020304" pitchFamily="18" charset="0"/>
              </a:rPr>
              <a:t> </a:t>
            </a:r>
            <a:r>
              <a:rPr lang="ru-RU" sz="2600" b="0" dirty="0" err="1">
                <a:latin typeface="Times New Roman" panose="02020603050405020304" pitchFamily="18" charset="0"/>
                <a:cs typeface="Times New Roman" panose="02020603050405020304" pitchFamily="18" charset="0"/>
              </a:rPr>
              <a:t>відповідного</a:t>
            </a:r>
            <a:r>
              <a:rPr lang="ru-RU" sz="2600" b="0" dirty="0">
                <a:latin typeface="Times New Roman" panose="02020603050405020304" pitchFamily="18" charset="0"/>
                <a:cs typeface="Times New Roman" panose="02020603050405020304" pitchFamily="18" charset="0"/>
              </a:rPr>
              <a:t> </a:t>
            </a:r>
            <a:r>
              <a:rPr lang="ru-RU" sz="2600" b="0" dirty="0" err="1">
                <a:latin typeface="Times New Roman" panose="02020603050405020304" pitchFamily="18" charset="0"/>
                <a:cs typeface="Times New Roman" panose="02020603050405020304" pitchFamily="18" charset="0"/>
              </a:rPr>
              <a:t>рішення</a:t>
            </a:r>
            <a:r>
              <a:rPr lang="ru-RU" sz="2600" b="0" dirty="0">
                <a:latin typeface="Times New Roman" panose="02020603050405020304" pitchFamily="18" charset="0"/>
                <a:cs typeface="Times New Roman" panose="02020603050405020304" pitchFamily="18" charset="0"/>
              </a:rPr>
              <a:t>, </a:t>
            </a:r>
            <a:r>
              <a:rPr lang="ru-RU" sz="2600" b="0" dirty="0" err="1">
                <a:latin typeface="Times New Roman" panose="02020603050405020304" pitchFamily="18" charset="0"/>
                <a:cs typeface="Times New Roman" panose="02020603050405020304" pitchFamily="18" charset="0"/>
              </a:rPr>
              <a:t>вважається</a:t>
            </a:r>
            <a:r>
              <a:rPr lang="ru-RU" sz="2600" b="0" dirty="0">
                <a:latin typeface="Times New Roman" panose="02020603050405020304" pitchFamily="18" charset="0"/>
                <a:cs typeface="Times New Roman" panose="02020603050405020304" pitchFamily="18" charset="0"/>
              </a:rPr>
              <a:t>, </a:t>
            </a:r>
            <a:r>
              <a:rPr lang="ru-RU" sz="2600" b="0" dirty="0" err="1">
                <a:latin typeface="Times New Roman" panose="02020603050405020304" pitchFamily="18" charset="0"/>
                <a:cs typeface="Times New Roman" panose="02020603050405020304" pitchFamily="18" charset="0"/>
              </a:rPr>
              <a:t>що</a:t>
            </a:r>
            <a:r>
              <a:rPr lang="ru-RU" sz="2600" b="0" dirty="0">
                <a:latin typeface="Times New Roman" panose="02020603050405020304" pitchFamily="18" charset="0"/>
                <a:cs typeface="Times New Roman" panose="02020603050405020304" pitchFamily="18" charset="0"/>
              </a:rPr>
              <a:t> </a:t>
            </a:r>
            <a:r>
              <a:rPr lang="ru-RU" sz="2600" b="0" dirty="0" err="1">
                <a:latin typeface="Times New Roman" panose="02020603050405020304" pitchFamily="18" charset="0"/>
                <a:cs typeface="Times New Roman" panose="02020603050405020304" pitchFamily="18" charset="0"/>
              </a:rPr>
              <a:t>він</a:t>
            </a:r>
            <a:r>
              <a:rPr lang="ru-RU" sz="2600" b="0" dirty="0">
                <a:latin typeface="Times New Roman" panose="02020603050405020304" pitchFamily="18" charset="0"/>
                <a:cs typeface="Times New Roman" panose="02020603050405020304" pitchFamily="18" charset="0"/>
              </a:rPr>
              <a:t> з </a:t>
            </a:r>
            <a:r>
              <a:rPr lang="ru-RU" sz="2600" b="0" dirty="0" err="1">
                <a:latin typeface="Times New Roman" panose="02020603050405020304" pitchFamily="18" charset="0"/>
                <a:cs typeface="Times New Roman" panose="02020603050405020304" pitchFamily="18" charset="0"/>
              </a:rPr>
              <a:t>цим</a:t>
            </a:r>
            <a:r>
              <a:rPr lang="ru-RU" sz="2600" b="0" dirty="0">
                <a:latin typeface="Times New Roman" panose="02020603050405020304" pitchFamily="18" charset="0"/>
                <a:cs typeface="Times New Roman" panose="02020603050405020304" pitchFamily="18" charset="0"/>
              </a:rPr>
              <a:t> законом </a:t>
            </a:r>
            <a:r>
              <a:rPr lang="ru-RU" sz="2600" dirty="0" err="1">
                <a:latin typeface="Times New Roman" panose="02020603050405020304" pitchFamily="18" charset="0"/>
                <a:cs typeface="Times New Roman" panose="02020603050405020304" pitchFamily="18" charset="0"/>
              </a:rPr>
              <a:t>погоджується</a:t>
            </a:r>
            <a:r>
              <a:rPr lang="ru-RU" sz="2600" b="0" dirty="0">
                <a:latin typeface="Times New Roman" panose="02020603050405020304" pitchFamily="18" charset="0"/>
                <a:cs typeface="Times New Roman" panose="02020603050405020304" pitchFamily="18" charset="0"/>
              </a:rPr>
              <a:t> (ст. 121 </a:t>
            </a:r>
            <a:r>
              <a:rPr lang="ru-RU" sz="2600" b="0" dirty="0" err="1">
                <a:latin typeface="Times New Roman" panose="02020603050405020304" pitchFamily="18" charset="0"/>
                <a:cs typeface="Times New Roman" panose="02020603050405020304" pitchFamily="18" charset="0"/>
              </a:rPr>
              <a:t>Конституції</a:t>
            </a:r>
            <a:r>
              <a:rPr lang="ru-RU" sz="2600" b="0" dirty="0" smtClean="0">
                <a:latin typeface="Times New Roman" panose="02020603050405020304" pitchFamily="18" charset="0"/>
                <a:cs typeface="Times New Roman" panose="02020603050405020304" pitchFamily="18" charset="0"/>
              </a:rPr>
              <a:t>).</a:t>
            </a:r>
            <a:endParaRPr lang="ru-RU" sz="2600" b="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65215160"/>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тексту 2"/>
          <p:cNvSpPr>
            <a:spLocks noGrp="1"/>
          </p:cNvSpPr>
          <p:nvPr>
            <p:ph type="body" sz="quarter" idx="10"/>
          </p:nvPr>
        </p:nvSpPr>
        <p:spPr>
          <a:xfrm>
            <a:off x="551076" y="417935"/>
            <a:ext cx="11110589" cy="5278327"/>
          </a:xfrm>
        </p:spPr>
        <p:txBody>
          <a:bodyPr/>
          <a:lstStyle/>
          <a:p>
            <a:pPr marL="0" indent="0" algn="just">
              <a:lnSpc>
                <a:spcPct val="100000"/>
              </a:lnSpc>
              <a:spcBef>
                <a:spcPts val="0"/>
              </a:spcBef>
              <a:buNone/>
            </a:pPr>
            <a:r>
              <a:rPr lang="ru-RU" sz="2600" b="0" dirty="0">
                <a:latin typeface="Times New Roman" panose="02020603050405020304" pitchFamily="18" charset="0"/>
                <a:cs typeface="Times New Roman" panose="02020603050405020304" pitchFamily="18" charset="0"/>
              </a:rPr>
              <a:t>При </a:t>
            </a:r>
            <a:r>
              <a:rPr lang="ru-RU" sz="2600" b="0" dirty="0" err="1">
                <a:latin typeface="Times New Roman" panose="02020603050405020304" pitchFamily="18" charset="0"/>
                <a:cs typeface="Times New Roman" panose="02020603050405020304" pitchFamily="18" charset="0"/>
              </a:rPr>
              <a:t>розгляді</a:t>
            </a:r>
            <a:r>
              <a:rPr lang="ru-RU" sz="2600" b="0" dirty="0">
                <a:latin typeface="Times New Roman" panose="02020603050405020304" pitchFamily="18" charset="0"/>
                <a:cs typeface="Times New Roman" panose="02020603050405020304" pitchFamily="18" charset="0"/>
              </a:rPr>
              <a:t> закону про бюджет Сенат </a:t>
            </a:r>
            <a:r>
              <a:rPr lang="ru-RU" sz="2600" b="0" dirty="0" err="1">
                <a:latin typeface="Times New Roman" panose="02020603050405020304" pitchFamily="18" charset="0"/>
                <a:cs typeface="Times New Roman" panose="02020603050405020304" pitchFamily="18" charset="0"/>
              </a:rPr>
              <a:t>може</a:t>
            </a:r>
            <a:r>
              <a:rPr lang="ru-RU" sz="2600" b="0" dirty="0">
                <a:latin typeface="Times New Roman" panose="02020603050405020304" pitchFamily="18" charset="0"/>
                <a:cs typeface="Times New Roman" panose="02020603050405020304" pitchFamily="18" charset="0"/>
              </a:rPr>
              <a:t> </a:t>
            </a:r>
            <a:r>
              <a:rPr lang="ru-RU" sz="2600" b="0" dirty="0" err="1">
                <a:latin typeface="Times New Roman" panose="02020603050405020304" pitchFamily="18" charset="0"/>
                <a:cs typeface="Times New Roman" panose="02020603050405020304" pitchFamily="18" charset="0"/>
              </a:rPr>
              <a:t>вносити</a:t>
            </a:r>
            <a:r>
              <a:rPr lang="ru-RU" sz="2600" b="0" dirty="0">
                <a:latin typeface="Times New Roman" panose="02020603050405020304" pitchFamily="18" charset="0"/>
                <a:cs typeface="Times New Roman" panose="02020603050405020304" pitchFamily="18" charset="0"/>
              </a:rPr>
              <a:t> поправки </a:t>
            </a:r>
            <a:r>
              <a:rPr lang="ru-RU" sz="2600" dirty="0" err="1">
                <a:latin typeface="Times New Roman" panose="02020603050405020304" pitchFamily="18" charset="0"/>
                <a:cs typeface="Times New Roman" panose="02020603050405020304" pitchFamily="18" charset="0"/>
              </a:rPr>
              <a:t>протягом</a:t>
            </a:r>
            <a:r>
              <a:rPr lang="ru-RU" sz="2600" dirty="0">
                <a:latin typeface="Times New Roman" panose="02020603050405020304" pitchFamily="18" charset="0"/>
                <a:cs typeface="Times New Roman" panose="02020603050405020304" pitchFamily="18" charset="0"/>
              </a:rPr>
              <a:t> 20 </a:t>
            </a:r>
            <a:r>
              <a:rPr lang="ru-RU" sz="2600" dirty="0" err="1">
                <a:latin typeface="Times New Roman" panose="02020603050405020304" pitchFamily="18" charset="0"/>
                <a:cs typeface="Times New Roman" panose="02020603050405020304" pitchFamily="18" charset="0"/>
              </a:rPr>
              <a:t>днів</a:t>
            </a:r>
            <a:r>
              <a:rPr lang="ru-RU" sz="2600" dirty="0">
                <a:latin typeface="Times New Roman" panose="02020603050405020304" pitchFamily="18" charset="0"/>
                <a:cs typeface="Times New Roman" panose="02020603050405020304" pitchFamily="18" charset="0"/>
              </a:rPr>
              <a:t> з дня </a:t>
            </a:r>
            <a:r>
              <a:rPr lang="ru-RU" sz="2600" dirty="0" err="1">
                <a:latin typeface="Times New Roman" panose="02020603050405020304" pitchFamily="18" charset="0"/>
                <a:cs typeface="Times New Roman" panose="02020603050405020304" pitchFamily="18" charset="0"/>
              </a:rPr>
              <a:t>його</a:t>
            </a:r>
            <a:r>
              <a:rPr lang="ru-RU" sz="2600" dirty="0">
                <a:latin typeface="Times New Roman" panose="02020603050405020304" pitchFamily="18" charset="0"/>
                <a:cs typeface="Times New Roman" panose="02020603050405020304" pitchFamily="18" charset="0"/>
              </a:rPr>
              <a:t> </a:t>
            </a:r>
            <a:r>
              <a:rPr lang="ru-RU" sz="2600" dirty="0" err="1">
                <a:latin typeface="Times New Roman" panose="02020603050405020304" pitchFamily="18" charset="0"/>
                <a:cs typeface="Times New Roman" panose="02020603050405020304" pitchFamily="18" charset="0"/>
              </a:rPr>
              <a:t>одержання</a:t>
            </a:r>
            <a:r>
              <a:rPr lang="ru-RU" sz="2600" dirty="0">
                <a:latin typeface="Times New Roman" panose="02020603050405020304" pitchFamily="18" charset="0"/>
                <a:cs typeface="Times New Roman" panose="02020603050405020304" pitchFamily="18" charset="0"/>
              </a:rPr>
              <a:t> </a:t>
            </a:r>
            <a:r>
              <a:rPr lang="ru-RU" sz="2600" dirty="0" err="1">
                <a:latin typeface="Times New Roman" panose="02020603050405020304" pitchFamily="18" charset="0"/>
                <a:cs typeface="Times New Roman" panose="02020603050405020304" pitchFamily="18" charset="0"/>
              </a:rPr>
              <a:t>від</a:t>
            </a:r>
            <a:r>
              <a:rPr lang="ru-RU" sz="2600" dirty="0">
                <a:latin typeface="Times New Roman" panose="02020603050405020304" pitchFamily="18" charset="0"/>
                <a:cs typeface="Times New Roman" panose="02020603050405020304" pitchFamily="18" charset="0"/>
              </a:rPr>
              <a:t> Сейму </a:t>
            </a:r>
            <a:r>
              <a:rPr lang="ru-RU" sz="2600" b="0" dirty="0">
                <a:latin typeface="Times New Roman" panose="02020603050405020304" pitchFamily="18" charset="0"/>
                <a:cs typeface="Times New Roman" panose="02020603050405020304" pitchFamily="18" charset="0"/>
              </a:rPr>
              <a:t>(ст. 223 </a:t>
            </a:r>
            <a:r>
              <a:rPr lang="ru-RU" sz="2600" b="0" dirty="0" err="1">
                <a:latin typeface="Times New Roman" panose="02020603050405020304" pitchFamily="18" charset="0"/>
                <a:cs typeface="Times New Roman" panose="02020603050405020304" pitchFamily="18" charset="0"/>
              </a:rPr>
              <a:t>Конституції</a:t>
            </a:r>
            <a:r>
              <a:rPr lang="ru-RU" sz="2600" b="0" dirty="0">
                <a:latin typeface="Times New Roman" panose="02020603050405020304" pitchFamily="18" charset="0"/>
                <a:cs typeface="Times New Roman" panose="02020603050405020304" pitchFamily="18" charset="0"/>
              </a:rPr>
              <a:t>). </a:t>
            </a:r>
            <a:r>
              <a:rPr lang="ru-RU" sz="2600" b="0" dirty="0" err="1">
                <a:latin typeface="Times New Roman" panose="02020603050405020304" pitchFamily="18" charset="0"/>
                <a:cs typeface="Times New Roman" panose="02020603050405020304" pitchFamily="18" charset="0"/>
              </a:rPr>
              <a:t>Питання</a:t>
            </a:r>
            <a:r>
              <a:rPr lang="ru-RU" sz="2600" b="0" dirty="0">
                <a:latin typeface="Times New Roman" panose="02020603050405020304" pitchFamily="18" charset="0"/>
                <a:cs typeface="Times New Roman" panose="02020603050405020304" pitchFamily="18" charset="0"/>
              </a:rPr>
              <a:t> про поправки до закону </a:t>
            </a:r>
            <a:r>
              <a:rPr lang="ru-RU" sz="2600" b="0" dirty="0" err="1">
                <a:latin typeface="Times New Roman" panose="02020603050405020304" pitchFamily="18" charset="0"/>
                <a:cs typeface="Times New Roman" panose="02020603050405020304" pitchFamily="18" charset="0"/>
              </a:rPr>
              <a:t>або</a:t>
            </a:r>
            <a:r>
              <a:rPr lang="ru-RU" sz="2600" b="0" dirty="0">
                <a:latin typeface="Times New Roman" panose="02020603050405020304" pitchFamily="18" charset="0"/>
                <a:cs typeface="Times New Roman" panose="02020603050405020304" pitchFamily="18" charset="0"/>
              </a:rPr>
              <a:t> про </a:t>
            </a:r>
            <a:r>
              <a:rPr lang="ru-RU" sz="2600" b="0" dirty="0" err="1">
                <a:latin typeface="Times New Roman" panose="02020603050405020304" pitchFamily="18" charset="0"/>
                <a:cs typeface="Times New Roman" panose="02020603050405020304" pitchFamily="18" charset="0"/>
              </a:rPr>
              <a:t>його</a:t>
            </a:r>
            <a:r>
              <a:rPr lang="ru-RU" sz="2600" b="0" dirty="0">
                <a:latin typeface="Times New Roman" panose="02020603050405020304" pitchFamily="18" charset="0"/>
                <a:cs typeface="Times New Roman" panose="02020603050405020304" pitchFamily="18" charset="0"/>
              </a:rPr>
              <a:t> </a:t>
            </a:r>
            <a:r>
              <a:rPr lang="ru-RU" sz="2600" b="0" dirty="0" err="1">
                <a:latin typeface="Times New Roman" panose="02020603050405020304" pitchFamily="18" charset="0"/>
                <a:cs typeface="Times New Roman" panose="02020603050405020304" pitchFamily="18" charset="0"/>
              </a:rPr>
              <a:t>відхилення</a:t>
            </a:r>
            <a:r>
              <a:rPr lang="ru-RU" sz="2600" b="0" dirty="0">
                <a:latin typeface="Times New Roman" panose="02020603050405020304" pitchFamily="18" charset="0"/>
                <a:cs typeface="Times New Roman" panose="02020603050405020304" pitchFamily="18" charset="0"/>
              </a:rPr>
              <a:t> в </a:t>
            </a:r>
            <a:r>
              <a:rPr lang="ru-RU" sz="2600" b="0" dirty="0" err="1">
                <a:latin typeface="Times New Roman" panose="02020603050405020304" pitchFamily="18" charset="0"/>
                <a:cs typeface="Times New Roman" panose="02020603050405020304" pitchFamily="18" charset="0"/>
              </a:rPr>
              <a:t>цілому</a:t>
            </a:r>
            <a:r>
              <a:rPr lang="ru-RU" sz="2600" b="0" dirty="0">
                <a:latin typeface="Times New Roman" panose="02020603050405020304" pitchFamily="18" charset="0"/>
                <a:cs typeface="Times New Roman" panose="02020603050405020304" pitchFamily="18" charset="0"/>
              </a:rPr>
              <a:t> </a:t>
            </a:r>
            <a:r>
              <a:rPr lang="ru-RU" sz="2600" b="0" dirty="0" err="1">
                <a:latin typeface="Times New Roman" panose="02020603050405020304" pitchFamily="18" charset="0"/>
                <a:cs typeface="Times New Roman" panose="02020603050405020304" pitchFamily="18" charset="0"/>
              </a:rPr>
              <a:t>вирішується</a:t>
            </a:r>
            <a:r>
              <a:rPr lang="ru-RU" sz="2600" b="0" dirty="0">
                <a:latin typeface="Times New Roman" panose="02020603050405020304" pitchFamily="18" charset="0"/>
                <a:cs typeface="Times New Roman" panose="02020603050405020304" pitchFamily="18" charset="0"/>
              </a:rPr>
              <a:t> </a:t>
            </a:r>
            <a:r>
              <a:rPr lang="ru-RU" sz="2600" b="0" dirty="0" err="1">
                <a:latin typeface="Times New Roman" panose="02020603050405020304" pitchFamily="18" charset="0"/>
                <a:cs typeface="Times New Roman" panose="02020603050405020304" pitchFamily="18" charset="0"/>
              </a:rPr>
              <a:t>постановою</a:t>
            </a:r>
            <a:r>
              <a:rPr lang="ru-RU" sz="2600" b="0" dirty="0">
                <a:latin typeface="Times New Roman" panose="02020603050405020304" pitchFamily="18" charset="0"/>
                <a:cs typeface="Times New Roman" panose="02020603050405020304" pitchFamily="18" charset="0"/>
              </a:rPr>
              <a:t> Сейму, </a:t>
            </a:r>
            <a:r>
              <a:rPr lang="ru-RU" sz="2600" b="0" dirty="0" err="1">
                <a:latin typeface="Times New Roman" panose="02020603050405020304" pitchFamily="18" charset="0"/>
                <a:cs typeface="Times New Roman" panose="02020603050405020304" pitchFamily="18" charset="0"/>
              </a:rPr>
              <a:t>прийнятою</a:t>
            </a:r>
            <a:r>
              <a:rPr lang="ru-RU" sz="2600" b="0" dirty="0">
                <a:latin typeface="Times New Roman" panose="02020603050405020304" pitchFamily="18" charset="0"/>
                <a:cs typeface="Times New Roman" panose="02020603050405020304" pitchFamily="18" charset="0"/>
              </a:rPr>
              <a:t> абсолютною </a:t>
            </a:r>
            <a:r>
              <a:rPr lang="ru-RU" sz="2600" b="0" dirty="0" err="1">
                <a:latin typeface="Times New Roman" panose="02020603050405020304" pitchFamily="18" charset="0"/>
                <a:cs typeface="Times New Roman" panose="02020603050405020304" pitchFamily="18" charset="0"/>
              </a:rPr>
              <a:t>більшістю</a:t>
            </a:r>
            <a:r>
              <a:rPr lang="ru-RU" sz="2600" b="0" dirty="0">
                <a:latin typeface="Times New Roman" panose="02020603050405020304" pitchFamily="18" charset="0"/>
                <a:cs typeface="Times New Roman" panose="02020603050405020304" pitchFamily="18" charset="0"/>
              </a:rPr>
              <a:t> </a:t>
            </a:r>
            <a:r>
              <a:rPr lang="ru-RU" sz="2600" b="0" dirty="0" err="1">
                <a:latin typeface="Times New Roman" panose="02020603050405020304" pitchFamily="18" charset="0"/>
                <a:cs typeface="Times New Roman" panose="02020603050405020304" pitchFamily="18" charset="0"/>
              </a:rPr>
              <a:t>голосів</a:t>
            </a:r>
            <a:r>
              <a:rPr lang="ru-RU" sz="2600" b="0" dirty="0">
                <a:latin typeface="Times New Roman" panose="02020603050405020304" pitchFamily="18" charset="0"/>
                <a:cs typeface="Times New Roman" panose="02020603050405020304" pitchFamily="18" charset="0"/>
              </a:rPr>
              <a:t> у </a:t>
            </a:r>
            <a:r>
              <a:rPr lang="ru-RU" sz="2600" b="0" dirty="0" err="1">
                <a:latin typeface="Times New Roman" panose="02020603050405020304" pitchFamily="18" charset="0"/>
                <a:cs typeface="Times New Roman" panose="02020603050405020304" pitchFamily="18" charset="0"/>
              </a:rPr>
              <a:t>присутності</a:t>
            </a:r>
            <a:r>
              <a:rPr lang="ru-RU" sz="2600" b="0" dirty="0">
                <a:latin typeface="Times New Roman" panose="02020603050405020304" pitchFamily="18" charset="0"/>
                <a:cs typeface="Times New Roman" panose="02020603050405020304" pitchFamily="18" charset="0"/>
              </a:rPr>
              <a:t> </a:t>
            </a:r>
            <a:r>
              <a:rPr lang="ru-RU" sz="2600" b="0" dirty="0" err="1">
                <a:latin typeface="Times New Roman" panose="02020603050405020304" pitchFamily="18" charset="0"/>
                <a:cs typeface="Times New Roman" panose="02020603050405020304" pitchFamily="18" charset="0"/>
              </a:rPr>
              <a:t>половини</a:t>
            </a:r>
            <a:r>
              <a:rPr lang="ru-RU" sz="2600" b="0" dirty="0">
                <a:latin typeface="Times New Roman" panose="02020603050405020304" pitchFamily="18" charset="0"/>
                <a:cs typeface="Times New Roman" panose="02020603050405020304" pitchFamily="18" charset="0"/>
              </a:rPr>
              <a:t> </a:t>
            </a:r>
            <a:r>
              <a:rPr lang="ru-RU" sz="2600" b="0" dirty="0" err="1">
                <a:latin typeface="Times New Roman" panose="02020603050405020304" pitchFamily="18" charset="0"/>
                <a:cs typeface="Times New Roman" panose="02020603050405020304" pitchFamily="18" charset="0"/>
              </a:rPr>
              <a:t>усіх</a:t>
            </a:r>
            <a:r>
              <a:rPr lang="ru-RU" sz="2600" b="0" dirty="0">
                <a:latin typeface="Times New Roman" panose="02020603050405020304" pitchFamily="18" charset="0"/>
                <a:cs typeface="Times New Roman" panose="02020603050405020304" pitchFamily="18" charset="0"/>
              </a:rPr>
              <a:t> </a:t>
            </a:r>
            <a:r>
              <a:rPr lang="ru-RU" sz="2600" b="0" dirty="0" err="1">
                <a:latin typeface="Times New Roman" panose="02020603050405020304" pitchFamily="18" charset="0"/>
                <a:cs typeface="Times New Roman" panose="02020603050405020304" pitchFamily="18" charset="0"/>
              </a:rPr>
              <a:t>депутатів</a:t>
            </a:r>
            <a:r>
              <a:rPr lang="ru-RU" sz="2600" b="0" dirty="0">
                <a:latin typeface="Times New Roman" panose="02020603050405020304" pitchFamily="18" charset="0"/>
                <a:cs typeface="Times New Roman" panose="02020603050405020304" pitchFamily="18" charset="0"/>
              </a:rPr>
              <a:t> Сейму.</a:t>
            </a:r>
          </a:p>
          <a:p>
            <a:pPr marL="0" indent="0" algn="just">
              <a:lnSpc>
                <a:spcPct val="100000"/>
              </a:lnSpc>
              <a:spcBef>
                <a:spcPts val="0"/>
              </a:spcBef>
              <a:buNone/>
            </a:pPr>
            <a:r>
              <a:rPr lang="ru-RU" sz="2600" b="0" dirty="0" err="1">
                <a:latin typeface="Times New Roman" panose="02020603050405020304" pitchFamily="18" charset="0"/>
                <a:cs typeface="Times New Roman" panose="02020603050405020304" pitchFamily="18" charset="0"/>
              </a:rPr>
              <a:t>Крім</a:t>
            </a:r>
            <a:r>
              <a:rPr lang="ru-RU" sz="2600" b="0" dirty="0">
                <a:latin typeface="Times New Roman" panose="02020603050405020304" pitchFamily="18" charset="0"/>
                <a:cs typeface="Times New Roman" panose="02020603050405020304" pitchFamily="18" charset="0"/>
              </a:rPr>
              <a:t> </a:t>
            </a:r>
            <a:r>
              <a:rPr lang="ru-RU" sz="2600" b="0" dirty="0" err="1">
                <a:latin typeface="Times New Roman" panose="02020603050405020304" pitchFamily="18" charset="0"/>
                <a:cs typeface="Times New Roman" panose="02020603050405020304" pitchFamily="18" charset="0"/>
              </a:rPr>
              <a:t>законодавчих</a:t>
            </a:r>
            <a:r>
              <a:rPr lang="ru-RU" sz="2600" b="0" dirty="0">
                <a:latin typeface="Times New Roman" panose="02020603050405020304" pitchFamily="18" charset="0"/>
                <a:cs typeface="Times New Roman" panose="02020603050405020304" pitchFamily="18" charset="0"/>
              </a:rPr>
              <a:t> </a:t>
            </a:r>
            <a:r>
              <a:rPr lang="ru-RU" sz="2600" b="0" dirty="0" err="1">
                <a:latin typeface="Times New Roman" panose="02020603050405020304" pitchFamily="18" charset="0"/>
                <a:cs typeface="Times New Roman" panose="02020603050405020304" pitchFamily="18" charset="0"/>
              </a:rPr>
              <a:t>повноважень</a:t>
            </a:r>
            <a:r>
              <a:rPr lang="ru-RU" sz="2600" b="0" dirty="0">
                <a:latin typeface="Times New Roman" panose="02020603050405020304" pitchFamily="18" charset="0"/>
                <a:cs typeface="Times New Roman" panose="02020603050405020304" pitchFamily="18" charset="0"/>
              </a:rPr>
              <a:t>, Сенат </a:t>
            </a:r>
            <a:r>
              <a:rPr lang="ru-RU" sz="2600" b="0" dirty="0" err="1">
                <a:latin typeface="Times New Roman" panose="02020603050405020304" pitchFamily="18" charset="0"/>
                <a:cs typeface="Times New Roman" panose="02020603050405020304" pitchFamily="18" charset="0"/>
              </a:rPr>
              <a:t>дає</a:t>
            </a:r>
            <a:r>
              <a:rPr lang="ru-RU" sz="2600" b="0" dirty="0">
                <a:latin typeface="Times New Roman" panose="02020603050405020304" pitchFamily="18" charset="0"/>
                <a:cs typeface="Times New Roman" panose="02020603050405020304" pitchFamily="18" charset="0"/>
              </a:rPr>
              <a:t> </a:t>
            </a:r>
            <a:r>
              <a:rPr lang="ru-RU" sz="2600" b="0" dirty="0" err="1">
                <a:latin typeface="Times New Roman" panose="02020603050405020304" pitchFamily="18" charset="0"/>
                <a:cs typeface="Times New Roman" panose="02020603050405020304" pitchFamily="18" charset="0"/>
              </a:rPr>
              <a:t>згоду</a:t>
            </a:r>
            <a:r>
              <a:rPr lang="ru-RU" sz="2600" b="0" dirty="0">
                <a:latin typeface="Times New Roman" panose="02020603050405020304" pitchFamily="18" charset="0"/>
                <a:cs typeface="Times New Roman" panose="02020603050405020304" pitchFamily="18" charset="0"/>
              </a:rPr>
              <a:t> </a:t>
            </a:r>
            <a:r>
              <a:rPr lang="ru-RU" sz="2600" b="0" dirty="0" err="1">
                <a:latin typeface="Times New Roman" panose="02020603050405020304" pitchFamily="18" charset="0"/>
                <a:cs typeface="Times New Roman" panose="02020603050405020304" pitchFamily="18" charset="0"/>
              </a:rPr>
              <a:t>Президентові</a:t>
            </a:r>
            <a:r>
              <a:rPr lang="ru-RU" sz="2600" b="0" dirty="0">
                <a:latin typeface="Times New Roman" panose="02020603050405020304" pitchFamily="18" charset="0"/>
                <a:cs typeface="Times New Roman" panose="02020603050405020304" pitchFamily="18" charset="0"/>
              </a:rPr>
              <a:t> </a:t>
            </a:r>
            <a:r>
              <a:rPr lang="ru-RU" sz="2600" b="0" dirty="0" err="1">
                <a:latin typeface="Times New Roman" panose="02020603050405020304" pitchFamily="18" charset="0"/>
                <a:cs typeface="Times New Roman" panose="02020603050405020304" pitchFamily="18" charset="0"/>
              </a:rPr>
              <a:t>призначити</a:t>
            </a:r>
            <a:r>
              <a:rPr lang="ru-RU" sz="2600" b="0" dirty="0">
                <a:latin typeface="Times New Roman" panose="02020603050405020304" pitchFamily="18" charset="0"/>
                <a:cs typeface="Times New Roman" panose="02020603050405020304" pitchFamily="18" charset="0"/>
              </a:rPr>
              <a:t> у справах, </a:t>
            </a:r>
            <a:r>
              <a:rPr lang="ru-RU" sz="2600" b="0" dirty="0" err="1">
                <a:latin typeface="Times New Roman" panose="02020603050405020304" pitchFamily="18" charset="0"/>
                <a:cs typeface="Times New Roman" panose="02020603050405020304" pitchFamily="18" charset="0"/>
              </a:rPr>
              <a:t>які</a:t>
            </a:r>
            <a:r>
              <a:rPr lang="ru-RU" sz="2600" b="0" dirty="0">
                <a:latin typeface="Times New Roman" panose="02020603050405020304" pitchFamily="18" charset="0"/>
                <a:cs typeface="Times New Roman" panose="02020603050405020304" pitchFamily="18" charset="0"/>
              </a:rPr>
              <a:t> </a:t>
            </a:r>
            <a:r>
              <a:rPr lang="ru-RU" sz="2600" b="0" dirty="0" err="1">
                <a:latin typeface="Times New Roman" panose="02020603050405020304" pitchFamily="18" charset="0"/>
                <a:cs typeface="Times New Roman" panose="02020603050405020304" pitchFamily="18" charset="0"/>
              </a:rPr>
              <a:t>мають</a:t>
            </a:r>
            <a:r>
              <a:rPr lang="ru-RU" sz="2600" b="0" dirty="0">
                <a:latin typeface="Times New Roman" panose="02020603050405020304" pitchFamily="18" charset="0"/>
                <a:cs typeface="Times New Roman" panose="02020603050405020304" pitchFamily="18" charset="0"/>
              </a:rPr>
              <a:t> </a:t>
            </a:r>
            <a:r>
              <a:rPr lang="ru-RU" sz="2600" b="0" dirty="0" err="1">
                <a:latin typeface="Times New Roman" panose="02020603050405020304" pitchFamily="18" charset="0"/>
                <a:cs typeface="Times New Roman" panose="02020603050405020304" pitchFamily="18" charset="0"/>
              </a:rPr>
              <a:t>особливе</a:t>
            </a:r>
            <a:r>
              <a:rPr lang="ru-RU" sz="2600" b="0" dirty="0">
                <a:latin typeface="Times New Roman" panose="02020603050405020304" pitchFamily="18" charset="0"/>
                <a:cs typeface="Times New Roman" panose="02020603050405020304" pitchFamily="18" charset="0"/>
              </a:rPr>
              <a:t> </a:t>
            </a:r>
            <a:r>
              <a:rPr lang="ru-RU" sz="2600" b="0" dirty="0" err="1">
                <a:latin typeface="Times New Roman" panose="02020603050405020304" pitchFamily="18" charset="0"/>
                <a:cs typeface="Times New Roman" panose="02020603050405020304" pitchFamily="18" charset="0"/>
              </a:rPr>
              <a:t>значення</a:t>
            </a:r>
            <a:r>
              <a:rPr lang="ru-RU" sz="2600" b="0" dirty="0">
                <a:latin typeface="Times New Roman" panose="02020603050405020304" pitchFamily="18" charset="0"/>
                <a:cs typeface="Times New Roman" panose="02020603050405020304" pitchFamily="18" charset="0"/>
              </a:rPr>
              <a:t> для </a:t>
            </a:r>
            <a:r>
              <a:rPr lang="ru-RU" sz="2600" b="0" dirty="0" err="1">
                <a:latin typeface="Times New Roman" panose="02020603050405020304" pitchFamily="18" charset="0"/>
                <a:cs typeface="Times New Roman" panose="02020603050405020304" pitchFamily="18" charset="0"/>
              </a:rPr>
              <a:t>держави</a:t>
            </a:r>
            <a:r>
              <a:rPr lang="ru-RU" sz="2600" b="0" dirty="0">
                <a:latin typeface="Times New Roman" panose="02020603050405020304" pitchFamily="18" charset="0"/>
                <a:cs typeface="Times New Roman" panose="02020603050405020304" pitchFamily="18" charset="0"/>
              </a:rPr>
              <a:t>, референдум. Сенат </a:t>
            </a:r>
            <a:r>
              <a:rPr lang="ru-RU" sz="2600" b="0" dirty="0" err="1">
                <a:latin typeface="Times New Roman" panose="02020603050405020304" pitchFamily="18" charset="0"/>
                <a:cs typeface="Times New Roman" panose="02020603050405020304" pitchFamily="18" charset="0"/>
              </a:rPr>
              <a:t>бере</a:t>
            </a:r>
            <a:r>
              <a:rPr lang="ru-RU" sz="2600" b="0" dirty="0">
                <a:latin typeface="Times New Roman" panose="02020603050405020304" pitchFamily="18" charset="0"/>
                <a:cs typeface="Times New Roman" panose="02020603050405020304" pitchFamily="18" charset="0"/>
              </a:rPr>
              <a:t> участь разом </a:t>
            </a:r>
            <a:r>
              <a:rPr lang="ru-RU" sz="2600" b="0" dirty="0" err="1">
                <a:latin typeface="Times New Roman" panose="02020603050405020304" pitchFamily="18" charset="0"/>
                <a:cs typeface="Times New Roman" panose="02020603050405020304" pitchFamily="18" charset="0"/>
              </a:rPr>
              <a:t>із</a:t>
            </a:r>
            <a:r>
              <a:rPr lang="ru-RU" sz="2600" b="0" dirty="0">
                <a:latin typeface="Times New Roman" panose="02020603050405020304" pitchFamily="18" charset="0"/>
                <a:cs typeface="Times New Roman" panose="02020603050405020304" pitchFamily="18" charset="0"/>
              </a:rPr>
              <a:t> Сеймом на </a:t>
            </a:r>
            <a:r>
              <a:rPr lang="ru-RU" sz="2600" b="0" dirty="0" err="1">
                <a:latin typeface="Times New Roman" panose="02020603050405020304" pitchFamily="18" charset="0"/>
                <a:cs typeface="Times New Roman" panose="02020603050405020304" pitchFamily="18" charset="0"/>
              </a:rPr>
              <a:t>засіданнях</a:t>
            </a:r>
            <a:r>
              <a:rPr lang="ru-RU" sz="2600" b="0" dirty="0">
                <a:latin typeface="Times New Roman" panose="02020603050405020304" pitchFamily="18" charset="0"/>
                <a:cs typeface="Times New Roman" panose="02020603050405020304" pitchFamily="18" charset="0"/>
              </a:rPr>
              <a:t> </a:t>
            </a:r>
            <a:r>
              <a:rPr lang="ru-RU" sz="2600" b="0" dirty="0" err="1">
                <a:latin typeface="Times New Roman" panose="02020603050405020304" pitchFamily="18" charset="0"/>
                <a:cs typeface="Times New Roman" panose="02020603050405020304" pitchFamily="18" charset="0"/>
              </a:rPr>
              <a:t>Національних</a:t>
            </a:r>
            <a:r>
              <a:rPr lang="ru-RU" sz="2600" b="0" dirty="0">
                <a:latin typeface="Times New Roman" panose="02020603050405020304" pitchFamily="18" charset="0"/>
                <a:cs typeface="Times New Roman" panose="02020603050405020304" pitchFamily="18" charset="0"/>
              </a:rPr>
              <a:t> </a:t>
            </a:r>
            <a:r>
              <a:rPr lang="ru-RU" sz="2600" b="0" dirty="0" err="1">
                <a:latin typeface="Times New Roman" panose="02020603050405020304" pitchFamily="18" charset="0"/>
                <a:cs typeface="Times New Roman" panose="02020603050405020304" pitchFamily="18" charset="0"/>
              </a:rPr>
              <a:t>зборів</a:t>
            </a:r>
            <a:r>
              <a:rPr lang="ru-RU" sz="2600" b="0" dirty="0">
                <a:latin typeface="Times New Roman" panose="02020603050405020304" pitchFamily="18" charset="0"/>
                <a:cs typeface="Times New Roman" panose="02020603050405020304" pitchFamily="18" charset="0"/>
              </a:rPr>
              <a:t>. </a:t>
            </a:r>
            <a:r>
              <a:rPr lang="ru-RU" sz="2600" dirty="0">
                <a:latin typeface="Times New Roman" panose="02020603050405020304" pitchFamily="18" charset="0"/>
                <a:cs typeface="Times New Roman" panose="02020603050405020304" pitchFamily="18" charset="0"/>
              </a:rPr>
              <a:t>Голова </a:t>
            </a:r>
            <a:r>
              <a:rPr lang="ru-RU" sz="2600" dirty="0" err="1">
                <a:latin typeface="Times New Roman" panose="02020603050405020304" pitchFamily="18" charset="0"/>
                <a:cs typeface="Times New Roman" panose="02020603050405020304" pitchFamily="18" charset="0"/>
              </a:rPr>
              <a:t>Найвищої</a:t>
            </a:r>
            <a:r>
              <a:rPr lang="ru-RU" sz="2600" dirty="0">
                <a:latin typeface="Times New Roman" panose="02020603050405020304" pitchFamily="18" charset="0"/>
                <a:cs typeface="Times New Roman" panose="02020603050405020304" pitchFamily="18" charset="0"/>
              </a:rPr>
              <a:t> </a:t>
            </a:r>
            <a:r>
              <a:rPr lang="ru-RU" sz="2600" dirty="0" err="1">
                <a:latin typeface="Times New Roman" panose="02020603050405020304" pitchFamily="18" charset="0"/>
                <a:cs typeface="Times New Roman" panose="02020603050405020304" pitchFamily="18" charset="0"/>
              </a:rPr>
              <a:t>палати</a:t>
            </a:r>
            <a:r>
              <a:rPr lang="ru-RU" sz="2600" b="0" dirty="0">
                <a:latin typeface="Times New Roman" panose="02020603050405020304" pitchFamily="18" charset="0"/>
                <a:cs typeface="Times New Roman" panose="02020603050405020304" pitchFamily="18" charset="0"/>
              </a:rPr>
              <a:t> контролю </a:t>
            </a:r>
            <a:r>
              <a:rPr lang="ru-RU" sz="2600" b="0" dirty="0" err="1">
                <a:latin typeface="Times New Roman" panose="02020603050405020304" pitchFamily="18" charset="0"/>
                <a:cs typeface="Times New Roman" panose="02020603050405020304" pitchFamily="18" charset="0"/>
              </a:rPr>
              <a:t>призначається</a:t>
            </a:r>
            <a:r>
              <a:rPr lang="ru-RU" sz="2600" b="0" dirty="0">
                <a:latin typeface="Times New Roman" panose="02020603050405020304" pitchFamily="18" charset="0"/>
                <a:cs typeface="Times New Roman" panose="02020603050405020304" pitchFamily="18" charset="0"/>
              </a:rPr>
              <a:t> Сеймом за </a:t>
            </a:r>
            <a:r>
              <a:rPr lang="ru-RU" sz="2600" b="0" dirty="0" err="1">
                <a:latin typeface="Times New Roman" panose="02020603050405020304" pitchFamily="18" charset="0"/>
                <a:cs typeface="Times New Roman" panose="02020603050405020304" pitchFamily="18" charset="0"/>
              </a:rPr>
              <a:t>згодою</a:t>
            </a:r>
            <a:r>
              <a:rPr lang="ru-RU" sz="2600" b="0" dirty="0">
                <a:latin typeface="Times New Roman" panose="02020603050405020304" pitchFamily="18" charset="0"/>
                <a:cs typeface="Times New Roman" panose="02020603050405020304" pitchFamily="18" charset="0"/>
              </a:rPr>
              <a:t> Сенату </a:t>
            </a:r>
            <a:r>
              <a:rPr lang="ru-RU" sz="2600" b="0" dirty="0" err="1">
                <a:latin typeface="Times New Roman" panose="02020603050405020304" pitchFamily="18" charset="0"/>
                <a:cs typeface="Times New Roman" panose="02020603050405020304" pitchFamily="18" charset="0"/>
              </a:rPr>
              <a:t>строком</a:t>
            </a:r>
            <a:r>
              <a:rPr lang="ru-RU" sz="2600" b="0" dirty="0">
                <a:latin typeface="Times New Roman" panose="02020603050405020304" pitchFamily="18" charset="0"/>
                <a:cs typeface="Times New Roman" panose="02020603050405020304" pitchFamily="18" charset="0"/>
              </a:rPr>
              <a:t> на </a:t>
            </a:r>
            <a:r>
              <a:rPr lang="ru-RU" sz="2600" b="0" dirty="0" err="1">
                <a:latin typeface="Times New Roman" panose="02020603050405020304" pitchFamily="18" charset="0"/>
                <a:cs typeface="Times New Roman" panose="02020603050405020304" pitchFamily="18" charset="0"/>
              </a:rPr>
              <a:t>шість</a:t>
            </a:r>
            <a:r>
              <a:rPr lang="ru-RU" sz="2600" b="0" dirty="0">
                <a:latin typeface="Times New Roman" panose="02020603050405020304" pitchFamily="18" charset="0"/>
                <a:cs typeface="Times New Roman" panose="02020603050405020304" pitchFamily="18" charset="0"/>
              </a:rPr>
              <a:t> </a:t>
            </a:r>
            <a:r>
              <a:rPr lang="ru-RU" sz="2600" b="0" dirty="0" err="1">
                <a:latin typeface="Times New Roman" panose="02020603050405020304" pitchFamily="18" charset="0"/>
                <a:cs typeface="Times New Roman" panose="02020603050405020304" pitchFamily="18" charset="0"/>
              </a:rPr>
              <a:t>років</a:t>
            </a:r>
            <a:r>
              <a:rPr lang="ru-RU" sz="2600" b="0" dirty="0">
                <a:latin typeface="Times New Roman" panose="02020603050405020304" pitchFamily="18" charset="0"/>
                <a:cs typeface="Times New Roman" panose="02020603050405020304" pitchFamily="18" charset="0"/>
              </a:rPr>
              <a:t> і </a:t>
            </a:r>
            <a:r>
              <a:rPr lang="ru-RU" sz="2600" b="0" dirty="0" err="1">
                <a:latin typeface="Times New Roman" panose="02020603050405020304" pitchFamily="18" charset="0"/>
                <a:cs typeface="Times New Roman" panose="02020603050405020304" pitchFamily="18" charset="0"/>
              </a:rPr>
              <a:t>може</a:t>
            </a:r>
            <a:r>
              <a:rPr lang="ru-RU" sz="2600" b="0" dirty="0">
                <a:latin typeface="Times New Roman" panose="02020603050405020304" pitchFamily="18" charset="0"/>
                <a:cs typeface="Times New Roman" panose="02020603050405020304" pitchFamily="18" charset="0"/>
              </a:rPr>
              <a:t> бути </a:t>
            </a:r>
            <a:r>
              <a:rPr lang="ru-RU" sz="2600" b="0" dirty="0" err="1">
                <a:latin typeface="Times New Roman" panose="02020603050405020304" pitchFamily="18" charset="0"/>
                <a:cs typeface="Times New Roman" panose="02020603050405020304" pitchFamily="18" charset="0"/>
              </a:rPr>
              <a:t>призначений</a:t>
            </a:r>
            <a:r>
              <a:rPr lang="ru-RU" sz="2600" b="0" dirty="0">
                <a:latin typeface="Times New Roman" panose="02020603050405020304" pitchFamily="18" charset="0"/>
                <a:cs typeface="Times New Roman" panose="02020603050405020304" pitchFamily="18" charset="0"/>
              </a:rPr>
              <a:t> повторно </a:t>
            </a:r>
            <a:r>
              <a:rPr lang="ru-RU" sz="2600" b="0" dirty="0" err="1">
                <a:latin typeface="Times New Roman" panose="02020603050405020304" pitchFamily="18" charset="0"/>
                <a:cs typeface="Times New Roman" panose="02020603050405020304" pitchFamily="18" charset="0"/>
              </a:rPr>
              <a:t>тільки</a:t>
            </a:r>
            <a:r>
              <a:rPr lang="ru-RU" sz="2600" b="0" dirty="0">
                <a:latin typeface="Times New Roman" panose="02020603050405020304" pitchFamily="18" charset="0"/>
                <a:cs typeface="Times New Roman" panose="02020603050405020304" pitchFamily="18" charset="0"/>
              </a:rPr>
              <a:t> один раз (ст. 205 </a:t>
            </a:r>
            <a:r>
              <a:rPr lang="ru-RU" sz="2600" b="0" dirty="0" err="1">
                <a:latin typeface="Times New Roman" panose="02020603050405020304" pitchFamily="18" charset="0"/>
                <a:cs typeface="Times New Roman" panose="02020603050405020304" pitchFamily="18" charset="0"/>
              </a:rPr>
              <a:t>Конституції</a:t>
            </a:r>
            <a:r>
              <a:rPr lang="ru-RU" sz="2600" b="0" dirty="0">
                <a:latin typeface="Times New Roman" panose="02020603050405020304" pitchFamily="18" charset="0"/>
                <a:cs typeface="Times New Roman" panose="02020603050405020304" pitchFamily="18" charset="0"/>
              </a:rPr>
              <a:t>). </a:t>
            </a:r>
            <a:r>
              <a:rPr lang="ru-RU" sz="2600" b="0" dirty="0" err="1">
                <a:latin typeface="Times New Roman" panose="02020603050405020304" pitchFamily="18" charset="0"/>
                <a:cs typeface="Times New Roman" panose="02020603050405020304" pitchFamily="18" charset="0"/>
              </a:rPr>
              <a:t>Таке</a:t>
            </a:r>
            <a:r>
              <a:rPr lang="ru-RU" sz="2600" b="0" dirty="0">
                <a:latin typeface="Times New Roman" panose="02020603050405020304" pitchFamily="18" charset="0"/>
                <a:cs typeface="Times New Roman" panose="02020603050405020304" pitchFamily="18" charset="0"/>
              </a:rPr>
              <a:t> </a:t>
            </a:r>
            <a:r>
              <a:rPr lang="ru-RU" sz="2600" b="0" dirty="0" err="1">
                <a:latin typeface="Times New Roman" panose="02020603050405020304" pitchFamily="18" charset="0"/>
                <a:cs typeface="Times New Roman" panose="02020603050405020304" pitchFamily="18" charset="0"/>
              </a:rPr>
              <a:t>саме</a:t>
            </a:r>
            <a:r>
              <a:rPr lang="ru-RU" sz="2600" b="0" dirty="0">
                <a:latin typeface="Times New Roman" panose="02020603050405020304" pitchFamily="18" charset="0"/>
                <a:cs typeface="Times New Roman" panose="02020603050405020304" pitchFamily="18" charset="0"/>
              </a:rPr>
              <a:t> право </a:t>
            </a:r>
            <a:r>
              <a:rPr lang="ru-RU" sz="2600" b="0" dirty="0" err="1">
                <a:latin typeface="Times New Roman" panose="02020603050405020304" pitchFamily="18" charset="0"/>
                <a:cs typeface="Times New Roman" panose="02020603050405020304" pitchFamily="18" charset="0"/>
              </a:rPr>
              <a:t>має</a:t>
            </a:r>
            <a:r>
              <a:rPr lang="ru-RU" sz="2600" b="0" dirty="0">
                <a:latin typeface="Times New Roman" panose="02020603050405020304" pitchFamily="18" charset="0"/>
                <a:cs typeface="Times New Roman" panose="02020603050405020304" pitchFamily="18" charset="0"/>
              </a:rPr>
              <a:t> Сенат </a:t>
            </a:r>
            <a:r>
              <a:rPr lang="ru-RU" sz="2600" b="0" dirty="0" err="1">
                <a:latin typeface="Times New Roman" panose="02020603050405020304" pitchFamily="18" charset="0"/>
                <a:cs typeface="Times New Roman" panose="02020603050405020304" pitchFamily="18" charset="0"/>
              </a:rPr>
              <a:t>щодо</a:t>
            </a:r>
            <a:r>
              <a:rPr lang="ru-RU" sz="2600" b="0" dirty="0">
                <a:latin typeface="Times New Roman" panose="02020603050405020304" pitchFamily="18" charset="0"/>
                <a:cs typeface="Times New Roman" panose="02020603050405020304" pitchFamily="18" charset="0"/>
              </a:rPr>
              <a:t> </a:t>
            </a:r>
            <a:r>
              <a:rPr lang="ru-RU" sz="2600" b="0" dirty="0" err="1">
                <a:latin typeface="Times New Roman" panose="02020603050405020304" pitchFamily="18" charset="0"/>
                <a:cs typeface="Times New Roman" panose="02020603050405020304" pitchFamily="18" charset="0"/>
              </a:rPr>
              <a:t>Уповноваженого</a:t>
            </a:r>
            <a:r>
              <a:rPr lang="ru-RU" sz="2600" b="0" dirty="0">
                <a:latin typeface="Times New Roman" panose="02020603050405020304" pitchFamily="18" charset="0"/>
                <a:cs typeface="Times New Roman" panose="02020603050405020304" pitchFamily="18" charset="0"/>
              </a:rPr>
              <a:t> з прав </a:t>
            </a:r>
            <a:r>
              <a:rPr lang="ru-RU" sz="2600" b="0" dirty="0" err="1">
                <a:latin typeface="Times New Roman" panose="02020603050405020304" pitchFamily="18" charset="0"/>
                <a:cs typeface="Times New Roman" panose="02020603050405020304" pitchFamily="18" charset="0"/>
              </a:rPr>
              <a:t>громадян</a:t>
            </a:r>
            <a:r>
              <a:rPr lang="ru-RU" sz="2600" b="0" dirty="0">
                <a:latin typeface="Times New Roman" panose="02020603050405020304" pitchFamily="18" charset="0"/>
                <a:cs typeface="Times New Roman" panose="02020603050405020304" pitchFamily="18" charset="0"/>
              </a:rPr>
              <a:t>, </a:t>
            </a:r>
            <a:r>
              <a:rPr lang="ru-RU" sz="2600" b="0" dirty="0" err="1">
                <a:latin typeface="Times New Roman" panose="02020603050405020304" pitchFamily="18" charset="0"/>
                <a:cs typeface="Times New Roman" panose="02020603050405020304" pitchFamily="18" charset="0"/>
              </a:rPr>
              <a:t>який</a:t>
            </a:r>
            <a:r>
              <a:rPr lang="ru-RU" sz="2600" b="0" dirty="0">
                <a:latin typeface="Times New Roman" panose="02020603050405020304" pitchFamily="18" charset="0"/>
                <a:cs typeface="Times New Roman" panose="02020603050405020304" pitchFamily="18" charset="0"/>
              </a:rPr>
              <a:t> </a:t>
            </a:r>
            <a:r>
              <a:rPr lang="ru-RU" sz="2600" b="0" dirty="0" err="1">
                <a:latin typeface="Times New Roman" panose="02020603050405020304" pitchFamily="18" charset="0"/>
                <a:cs typeface="Times New Roman" panose="02020603050405020304" pitchFamily="18" charset="0"/>
              </a:rPr>
              <a:t>призначається</a:t>
            </a:r>
            <a:r>
              <a:rPr lang="ru-RU" sz="2600" b="0" dirty="0">
                <a:latin typeface="Times New Roman" panose="02020603050405020304" pitchFamily="18" charset="0"/>
                <a:cs typeface="Times New Roman" panose="02020603050405020304" pitchFamily="18" charset="0"/>
              </a:rPr>
              <a:t> </a:t>
            </a:r>
            <a:r>
              <a:rPr lang="ru-RU" sz="2600" b="0" dirty="0" err="1">
                <a:latin typeface="Times New Roman" panose="02020603050405020304" pitchFamily="18" charset="0"/>
                <a:cs typeface="Times New Roman" panose="02020603050405020304" pitchFamily="18" charset="0"/>
              </a:rPr>
              <a:t>строком</a:t>
            </a:r>
            <a:r>
              <a:rPr lang="ru-RU" sz="2600" b="0" dirty="0">
                <a:latin typeface="Times New Roman" panose="02020603050405020304" pitchFamily="18" charset="0"/>
                <a:cs typeface="Times New Roman" panose="02020603050405020304" pitchFamily="18" charset="0"/>
              </a:rPr>
              <a:t> на </a:t>
            </a:r>
            <a:r>
              <a:rPr lang="ru-RU" sz="2600" b="0" dirty="0" err="1">
                <a:latin typeface="Times New Roman" panose="02020603050405020304" pitchFamily="18" charset="0"/>
                <a:cs typeface="Times New Roman" panose="02020603050405020304" pitchFamily="18" charset="0"/>
              </a:rPr>
              <a:t>п'ять</a:t>
            </a:r>
            <a:r>
              <a:rPr lang="ru-RU" sz="2600" b="0" dirty="0">
                <a:latin typeface="Times New Roman" panose="02020603050405020304" pitchFamily="18" charset="0"/>
                <a:cs typeface="Times New Roman" panose="02020603050405020304" pitchFamily="18" charset="0"/>
              </a:rPr>
              <a:t> </a:t>
            </a:r>
            <a:r>
              <a:rPr lang="ru-RU" sz="2600" b="0" dirty="0" err="1">
                <a:latin typeface="Times New Roman" panose="02020603050405020304" pitchFamily="18" charset="0"/>
                <a:cs typeface="Times New Roman" panose="02020603050405020304" pitchFamily="18" charset="0"/>
              </a:rPr>
              <a:t>років</a:t>
            </a:r>
            <a:r>
              <a:rPr lang="ru-RU" sz="2600" b="0" dirty="0">
                <a:latin typeface="Times New Roman" panose="02020603050405020304" pitchFamily="18" charset="0"/>
                <a:cs typeface="Times New Roman" panose="02020603050405020304" pitchFamily="18" charset="0"/>
              </a:rPr>
              <a:t>.</a:t>
            </a:r>
          </a:p>
          <a:p>
            <a:pPr marL="0" indent="0" algn="just">
              <a:lnSpc>
                <a:spcPct val="100000"/>
              </a:lnSpc>
              <a:spcBef>
                <a:spcPts val="0"/>
              </a:spcBef>
              <a:buNone/>
            </a:pPr>
            <a:endParaRPr lang="ru-RU" sz="2600" b="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375202552"/>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тексту 2"/>
          <p:cNvSpPr>
            <a:spLocks noGrp="1"/>
          </p:cNvSpPr>
          <p:nvPr>
            <p:ph type="body" sz="quarter" idx="10"/>
          </p:nvPr>
        </p:nvSpPr>
        <p:spPr>
          <a:xfrm>
            <a:off x="551076" y="417935"/>
            <a:ext cx="11110589" cy="5278327"/>
          </a:xfrm>
        </p:spPr>
        <p:txBody>
          <a:bodyPr/>
          <a:lstStyle/>
          <a:p>
            <a:pPr marL="0" indent="0" algn="just">
              <a:lnSpc>
                <a:spcPct val="100000"/>
              </a:lnSpc>
              <a:spcBef>
                <a:spcPts val="0"/>
              </a:spcBef>
              <a:buNone/>
            </a:pPr>
            <a:r>
              <a:rPr lang="ru-RU" sz="2600" dirty="0" err="1">
                <a:latin typeface="Times New Roman" panose="02020603050405020304" pitchFamily="18" charset="0"/>
                <a:cs typeface="Times New Roman" panose="02020603050405020304" pitchFamily="18" charset="0"/>
              </a:rPr>
              <a:t>Внутрішня</a:t>
            </a:r>
            <a:r>
              <a:rPr lang="ru-RU" sz="2600" dirty="0">
                <a:latin typeface="Times New Roman" panose="02020603050405020304" pitchFamily="18" charset="0"/>
                <a:cs typeface="Times New Roman" panose="02020603050405020304" pitchFamily="18" charset="0"/>
              </a:rPr>
              <a:t> структура Сенату </a:t>
            </a:r>
            <a:r>
              <a:rPr lang="ru-RU" sz="2600" b="0" dirty="0" err="1">
                <a:latin typeface="Times New Roman" panose="02020603050405020304" pitchFamily="18" charset="0"/>
                <a:cs typeface="Times New Roman" panose="02020603050405020304" pitchFamily="18" charset="0"/>
              </a:rPr>
              <a:t>подібна</a:t>
            </a:r>
            <a:r>
              <a:rPr lang="ru-RU" sz="2600" b="0" dirty="0">
                <a:latin typeface="Times New Roman" panose="02020603050405020304" pitchFamily="18" charset="0"/>
                <a:cs typeface="Times New Roman" panose="02020603050405020304" pitchFamily="18" charset="0"/>
              </a:rPr>
              <a:t> до </a:t>
            </a:r>
            <a:r>
              <a:rPr lang="ru-RU" sz="2600" b="0" dirty="0" err="1">
                <a:latin typeface="Times New Roman" panose="02020603050405020304" pitchFamily="18" charset="0"/>
                <a:cs typeface="Times New Roman" panose="02020603050405020304" pitchFamily="18" charset="0"/>
              </a:rPr>
              <a:t>структури</a:t>
            </a:r>
            <a:r>
              <a:rPr lang="ru-RU" sz="2600" b="0" dirty="0">
                <a:latin typeface="Times New Roman" panose="02020603050405020304" pitchFamily="18" charset="0"/>
                <a:cs typeface="Times New Roman" panose="02020603050405020304" pitchFamily="18" charset="0"/>
              </a:rPr>
              <a:t> Сейму. Вона </a:t>
            </a:r>
            <a:r>
              <a:rPr lang="ru-RU" sz="2600" b="0" dirty="0" err="1">
                <a:latin typeface="Times New Roman" panose="02020603050405020304" pitchFamily="18" charset="0"/>
                <a:cs typeface="Times New Roman" panose="02020603050405020304" pitchFamily="18" charset="0"/>
              </a:rPr>
              <a:t>також</a:t>
            </a:r>
            <a:r>
              <a:rPr lang="ru-RU" sz="2600" b="0" dirty="0">
                <a:latin typeface="Times New Roman" panose="02020603050405020304" pitchFamily="18" charset="0"/>
                <a:cs typeface="Times New Roman" panose="02020603050405020304" pitchFamily="18" charset="0"/>
              </a:rPr>
              <a:t> </a:t>
            </a:r>
            <a:r>
              <a:rPr lang="ru-RU" sz="2600" b="0" dirty="0" err="1">
                <a:latin typeface="Times New Roman" panose="02020603050405020304" pitchFamily="18" charset="0"/>
                <a:cs typeface="Times New Roman" panose="02020603050405020304" pitchFamily="18" charset="0"/>
              </a:rPr>
              <a:t>регулюється</a:t>
            </a:r>
            <a:r>
              <a:rPr lang="ru-RU" sz="2600" b="0" dirty="0">
                <a:latin typeface="Times New Roman" panose="02020603050405020304" pitchFamily="18" charset="0"/>
                <a:cs typeface="Times New Roman" panose="02020603050405020304" pitchFamily="18" charset="0"/>
              </a:rPr>
              <a:t> </a:t>
            </a:r>
            <a:r>
              <a:rPr lang="ru-RU" sz="2600" b="0" dirty="0" err="1">
                <a:latin typeface="Times New Roman" panose="02020603050405020304" pitchFamily="18" charset="0"/>
                <a:cs typeface="Times New Roman" panose="02020603050405020304" pitchFamily="18" charset="0"/>
              </a:rPr>
              <a:t>Конституцією</a:t>
            </a:r>
            <a:r>
              <a:rPr lang="ru-RU" sz="2600" b="0" dirty="0">
                <a:latin typeface="Times New Roman" panose="02020603050405020304" pitchFamily="18" charset="0"/>
                <a:cs typeface="Times New Roman" panose="02020603050405020304" pitchFamily="18" charset="0"/>
              </a:rPr>
              <a:t> (ст. 124) та </a:t>
            </a:r>
            <a:r>
              <a:rPr lang="ru-RU" sz="2600" b="0" dirty="0" err="1">
                <a:latin typeface="Times New Roman" panose="02020603050405020304" pitchFamily="18" charset="0"/>
                <a:cs typeface="Times New Roman" panose="02020603050405020304" pitchFamily="18" charset="0"/>
              </a:rPr>
              <a:t>постановою</a:t>
            </a:r>
            <a:r>
              <a:rPr lang="ru-RU" sz="2600" b="0" dirty="0">
                <a:latin typeface="Times New Roman" panose="02020603050405020304" pitchFamily="18" charset="0"/>
                <a:cs typeface="Times New Roman" panose="02020603050405020304" pitchFamily="18" charset="0"/>
              </a:rPr>
              <a:t> Сенату </a:t>
            </a:r>
            <a:r>
              <a:rPr lang="ru-RU" sz="2600" b="0" dirty="0" err="1">
                <a:latin typeface="Times New Roman" panose="02020603050405020304" pitchFamily="18" charset="0"/>
                <a:cs typeface="Times New Roman" panose="02020603050405020304" pitchFamily="18" charset="0"/>
              </a:rPr>
              <a:t>Республіки</a:t>
            </a:r>
            <a:r>
              <a:rPr lang="ru-RU" sz="2600" b="0" dirty="0">
                <a:latin typeface="Times New Roman" panose="02020603050405020304" pitchFamily="18" charset="0"/>
                <a:cs typeface="Times New Roman" panose="02020603050405020304" pitchFamily="18" charset="0"/>
              </a:rPr>
              <a:t> </a:t>
            </a:r>
            <a:r>
              <a:rPr lang="ru-RU" sz="2600" b="0" dirty="0" err="1">
                <a:latin typeface="Times New Roman" panose="02020603050405020304" pitchFamily="18" charset="0"/>
                <a:cs typeface="Times New Roman" panose="02020603050405020304" pitchFamily="18" charset="0"/>
              </a:rPr>
              <a:t>Польща</a:t>
            </a:r>
            <a:r>
              <a:rPr lang="ru-RU" sz="2600" b="0" dirty="0">
                <a:latin typeface="Times New Roman" panose="02020603050405020304" pitchFamily="18" charset="0"/>
                <a:cs typeface="Times New Roman" panose="02020603050405020304" pitchFamily="18" charset="0"/>
              </a:rPr>
              <a:t> "Про Регламент Сенату" </a:t>
            </a:r>
            <a:r>
              <a:rPr lang="ru-RU" sz="2600" b="0" dirty="0" err="1">
                <a:latin typeface="Times New Roman" panose="02020603050405020304" pitchFamily="18" charset="0"/>
                <a:cs typeface="Times New Roman" panose="02020603050405020304" pitchFamily="18" charset="0"/>
              </a:rPr>
              <a:t>від</a:t>
            </a:r>
            <a:r>
              <a:rPr lang="ru-RU" sz="2600" b="0" dirty="0">
                <a:latin typeface="Times New Roman" panose="02020603050405020304" pitchFamily="18" charset="0"/>
                <a:cs typeface="Times New Roman" panose="02020603050405020304" pitchFamily="18" charset="0"/>
              </a:rPr>
              <a:t> 23 листопада 1990 р., в </a:t>
            </a:r>
            <a:r>
              <a:rPr lang="ru-RU" sz="2600" b="0" dirty="0" err="1">
                <a:latin typeface="Times New Roman" panose="02020603050405020304" pitchFamily="18" charset="0"/>
                <a:cs typeface="Times New Roman" panose="02020603050405020304" pitchFamily="18" charset="0"/>
              </a:rPr>
              <a:t>редакції</a:t>
            </a:r>
            <a:r>
              <a:rPr lang="ru-RU" sz="2600" b="0" dirty="0">
                <a:latin typeface="Times New Roman" panose="02020603050405020304" pitchFamily="18" charset="0"/>
                <a:cs typeface="Times New Roman" panose="02020603050405020304" pitchFamily="18" charset="0"/>
              </a:rPr>
              <a:t> 1996 р.</a:t>
            </a:r>
          </a:p>
          <a:p>
            <a:pPr marL="0" indent="0" algn="just">
              <a:lnSpc>
                <a:spcPct val="100000"/>
              </a:lnSpc>
              <a:spcBef>
                <a:spcPts val="0"/>
              </a:spcBef>
              <a:buNone/>
            </a:pPr>
            <a:r>
              <a:rPr lang="ru-RU" sz="2600" dirty="0">
                <a:latin typeface="Times New Roman" panose="02020603050405020304" pitchFamily="18" charset="0"/>
                <a:cs typeface="Times New Roman" panose="02020603050405020304" pitchFamily="18" charset="0"/>
              </a:rPr>
              <a:t>Органами Сенату є </a:t>
            </a:r>
            <a:r>
              <a:rPr lang="ru-RU" sz="2600" b="0" dirty="0">
                <a:latin typeface="Times New Roman" panose="02020603050405020304" pitchFamily="18" charset="0"/>
                <a:cs typeface="Times New Roman" panose="02020603050405020304" pitchFamily="18" charset="0"/>
              </a:rPr>
              <a:t>Маршал Сенату, </a:t>
            </a:r>
            <a:r>
              <a:rPr lang="ru-RU" sz="2600" b="0" dirty="0" err="1">
                <a:latin typeface="Times New Roman" panose="02020603050405020304" pitchFamily="18" charset="0"/>
                <a:cs typeface="Times New Roman" panose="02020603050405020304" pitchFamily="18" charset="0"/>
              </a:rPr>
              <a:t>Президія</a:t>
            </a:r>
            <a:r>
              <a:rPr lang="ru-RU" sz="2600" b="0" dirty="0">
                <a:latin typeface="Times New Roman" panose="02020603050405020304" pitchFamily="18" charset="0"/>
                <a:cs typeface="Times New Roman" panose="02020603050405020304" pitchFamily="18" charset="0"/>
              </a:rPr>
              <a:t> Сенату, Конвент </a:t>
            </a:r>
            <a:r>
              <a:rPr lang="ru-RU" sz="2600" b="0" dirty="0" err="1">
                <a:latin typeface="Times New Roman" panose="02020603050405020304" pitchFamily="18" charset="0"/>
                <a:cs typeface="Times New Roman" panose="02020603050405020304" pitchFamily="18" charset="0"/>
              </a:rPr>
              <a:t>сеньйорів</a:t>
            </a:r>
            <a:r>
              <a:rPr lang="ru-RU" sz="2600" b="0" dirty="0">
                <a:latin typeface="Times New Roman" panose="02020603050405020304" pitchFamily="18" charset="0"/>
                <a:cs typeface="Times New Roman" panose="02020603050405020304" pitchFamily="18" charset="0"/>
              </a:rPr>
              <a:t> (Конвент </a:t>
            </a:r>
            <a:r>
              <a:rPr lang="ru-RU" sz="2600" b="0" dirty="0" err="1">
                <a:latin typeface="Times New Roman" panose="02020603050405020304" pitchFamily="18" charset="0"/>
                <a:cs typeface="Times New Roman" panose="02020603050405020304" pitchFamily="18" charset="0"/>
              </a:rPr>
              <a:t>старійшин</a:t>
            </a:r>
            <a:r>
              <a:rPr lang="ru-RU" sz="2600" b="0" dirty="0">
                <a:latin typeface="Times New Roman" panose="02020603050405020304" pitchFamily="18" charset="0"/>
                <a:cs typeface="Times New Roman" panose="02020603050405020304" pitchFamily="18" charset="0"/>
              </a:rPr>
              <a:t>), </a:t>
            </a:r>
            <a:r>
              <a:rPr lang="ru-RU" sz="2600" b="0" dirty="0" err="1">
                <a:latin typeface="Times New Roman" panose="02020603050405020304" pitchFamily="18" charset="0"/>
                <a:cs typeface="Times New Roman" panose="02020603050405020304" pitchFamily="18" charset="0"/>
              </a:rPr>
              <a:t>комісії</a:t>
            </a:r>
            <a:r>
              <a:rPr lang="ru-RU" sz="2600" b="0" dirty="0">
                <a:latin typeface="Times New Roman" panose="02020603050405020304" pitchFamily="18" charset="0"/>
                <a:cs typeface="Times New Roman" panose="02020603050405020304" pitchFamily="18" charset="0"/>
              </a:rPr>
              <a:t>. </a:t>
            </a:r>
            <a:r>
              <a:rPr lang="ru-RU" sz="2600" dirty="0" err="1">
                <a:latin typeface="Times New Roman" panose="02020603050405020304" pitchFamily="18" charset="0"/>
                <a:cs typeface="Times New Roman" panose="02020603050405020304" pitchFamily="18" charset="0"/>
              </a:rPr>
              <a:t>Призначення</a:t>
            </a:r>
            <a:r>
              <a:rPr lang="ru-RU" sz="2600" dirty="0">
                <a:latin typeface="Times New Roman" panose="02020603050405020304" pitchFamily="18" charset="0"/>
                <a:cs typeface="Times New Roman" panose="02020603050405020304" pitchFamily="18" charset="0"/>
              </a:rPr>
              <a:t> </a:t>
            </a:r>
            <a:r>
              <a:rPr lang="ru-RU" sz="2600" dirty="0" err="1">
                <a:latin typeface="Times New Roman" panose="02020603050405020304" pitchFamily="18" charset="0"/>
                <a:cs typeface="Times New Roman" panose="02020603050405020304" pitchFamily="18" charset="0"/>
              </a:rPr>
              <a:t>органів</a:t>
            </a:r>
            <a:r>
              <a:rPr lang="ru-RU" sz="2600" dirty="0">
                <a:latin typeface="Times New Roman" panose="02020603050405020304" pitchFamily="18" charset="0"/>
                <a:cs typeface="Times New Roman" panose="02020603050405020304" pitchFamily="18" charset="0"/>
              </a:rPr>
              <a:t> Сенату </a:t>
            </a:r>
            <a:r>
              <a:rPr lang="ru-RU" sz="2600" b="0" dirty="0">
                <a:latin typeface="Times New Roman" panose="02020603050405020304" pitchFamily="18" charset="0"/>
                <a:cs typeface="Times New Roman" panose="02020603050405020304" pitchFamily="18" charset="0"/>
              </a:rPr>
              <a:t>те </a:t>
            </a:r>
            <a:r>
              <a:rPr lang="ru-RU" sz="2600" b="0" dirty="0" err="1">
                <a:latin typeface="Times New Roman" panose="02020603050405020304" pitchFamily="18" charset="0"/>
                <a:cs typeface="Times New Roman" panose="02020603050405020304" pitchFamily="18" charset="0"/>
              </a:rPr>
              <a:t>саме</a:t>
            </a:r>
            <a:r>
              <a:rPr lang="ru-RU" sz="2600" b="0" dirty="0">
                <a:latin typeface="Times New Roman" panose="02020603050405020304" pitchFamily="18" charset="0"/>
                <a:cs typeface="Times New Roman" panose="02020603050405020304" pitchFamily="18" charset="0"/>
              </a:rPr>
              <a:t>, </a:t>
            </a:r>
            <a:r>
              <a:rPr lang="ru-RU" sz="2600" b="0" dirty="0" err="1">
                <a:latin typeface="Times New Roman" panose="02020603050405020304" pitchFamily="18" charset="0"/>
                <a:cs typeface="Times New Roman" panose="02020603050405020304" pitchFamily="18" charset="0"/>
              </a:rPr>
              <a:t>що</a:t>
            </a:r>
            <a:r>
              <a:rPr lang="ru-RU" sz="2600" b="0" dirty="0">
                <a:latin typeface="Times New Roman" panose="02020603050405020304" pitchFamily="18" charset="0"/>
                <a:cs typeface="Times New Roman" panose="02020603050405020304" pitchFamily="18" charset="0"/>
              </a:rPr>
              <a:t> й </a:t>
            </a:r>
            <a:r>
              <a:rPr lang="ru-RU" sz="2600" b="0" dirty="0" err="1">
                <a:latin typeface="Times New Roman" panose="02020603050405020304" pitchFamily="18" charset="0"/>
                <a:cs typeface="Times New Roman" panose="02020603050405020304" pitchFamily="18" charset="0"/>
              </a:rPr>
              <a:t>органів</a:t>
            </a:r>
            <a:r>
              <a:rPr lang="ru-RU" sz="2600" b="0" dirty="0">
                <a:latin typeface="Times New Roman" panose="02020603050405020304" pitchFamily="18" charset="0"/>
                <a:cs typeface="Times New Roman" panose="02020603050405020304" pitchFamily="18" charset="0"/>
              </a:rPr>
              <a:t> Сейму, але </a:t>
            </a:r>
            <a:r>
              <a:rPr lang="ru-RU" sz="2600" b="0" dirty="0" err="1">
                <a:latin typeface="Times New Roman" panose="02020603050405020304" pitchFamily="18" charset="0"/>
                <a:cs typeface="Times New Roman" panose="02020603050405020304" pitchFamily="18" charset="0"/>
              </a:rPr>
              <a:t>стосується</a:t>
            </a:r>
            <a:r>
              <a:rPr lang="ru-RU" sz="2600" b="0" dirty="0">
                <a:latin typeface="Times New Roman" panose="02020603050405020304" pitchFamily="18" charset="0"/>
                <a:cs typeface="Times New Roman" panose="02020603050405020304" pitchFamily="18" charset="0"/>
              </a:rPr>
              <a:t> </a:t>
            </a:r>
            <a:r>
              <a:rPr lang="ru-RU" sz="2600" b="0" dirty="0" err="1">
                <a:latin typeface="Times New Roman" panose="02020603050405020304" pitchFamily="18" charset="0"/>
                <a:cs typeface="Times New Roman" panose="02020603050405020304" pitchFamily="18" charset="0"/>
              </a:rPr>
              <a:t>сфери</a:t>
            </a:r>
            <a:r>
              <a:rPr lang="ru-RU" sz="2600" b="0" dirty="0">
                <a:latin typeface="Times New Roman" panose="02020603050405020304" pitchFamily="18" charset="0"/>
                <a:cs typeface="Times New Roman" panose="02020603050405020304" pitchFamily="18" charset="0"/>
              </a:rPr>
              <a:t> </a:t>
            </a:r>
            <a:r>
              <a:rPr lang="ru-RU" sz="2600" b="0" dirty="0" err="1">
                <a:latin typeface="Times New Roman" panose="02020603050405020304" pitchFamily="18" charset="0"/>
                <a:cs typeface="Times New Roman" panose="02020603050405020304" pitchFamily="18" charset="0"/>
              </a:rPr>
              <a:t>діяльності</a:t>
            </a:r>
            <a:r>
              <a:rPr lang="ru-RU" sz="2600" b="0" dirty="0">
                <a:latin typeface="Times New Roman" panose="02020603050405020304" pitchFamily="18" charset="0"/>
                <a:cs typeface="Times New Roman" panose="02020603050405020304" pitchFamily="18" charset="0"/>
              </a:rPr>
              <a:t> </a:t>
            </a:r>
            <a:r>
              <a:rPr lang="ru-RU" sz="2600" b="0" dirty="0" err="1">
                <a:latin typeface="Times New Roman" panose="02020603050405020304" pitchFamily="18" charset="0"/>
                <a:cs typeface="Times New Roman" panose="02020603050405020304" pitchFamily="18" charset="0"/>
              </a:rPr>
              <a:t>другої</a:t>
            </a:r>
            <a:r>
              <a:rPr lang="ru-RU" sz="2600" b="0" dirty="0">
                <a:latin typeface="Times New Roman" panose="02020603050405020304" pitchFamily="18" charset="0"/>
                <a:cs typeface="Times New Roman" panose="02020603050405020304" pitchFamily="18" charset="0"/>
              </a:rPr>
              <a:t> </a:t>
            </a:r>
            <a:r>
              <a:rPr lang="ru-RU" sz="2600" b="0" dirty="0" err="1">
                <a:latin typeface="Times New Roman" panose="02020603050405020304" pitchFamily="18" charset="0"/>
                <a:cs typeface="Times New Roman" panose="02020603050405020304" pitchFamily="18" charset="0"/>
              </a:rPr>
              <a:t>палати</a:t>
            </a:r>
            <a:r>
              <a:rPr lang="ru-RU" sz="2600" b="0" dirty="0">
                <a:latin typeface="Times New Roman" panose="02020603050405020304" pitchFamily="18" charset="0"/>
                <a:cs typeface="Times New Roman" panose="02020603050405020304" pitchFamily="18" charset="0"/>
              </a:rPr>
              <a:t>, </a:t>
            </a:r>
            <a:r>
              <a:rPr lang="ru-RU" sz="2600" b="0" dirty="0" err="1">
                <a:latin typeface="Times New Roman" panose="02020603050405020304" pitchFamily="18" charset="0"/>
                <a:cs typeface="Times New Roman" panose="02020603050405020304" pitchFamily="18" charset="0"/>
              </a:rPr>
              <a:t>компетенція</a:t>
            </a:r>
            <a:r>
              <a:rPr lang="ru-RU" sz="2600" b="0" dirty="0">
                <a:latin typeface="Times New Roman" panose="02020603050405020304" pitchFamily="18" charset="0"/>
                <a:cs typeface="Times New Roman" panose="02020603050405020304" pitchFamily="18" charset="0"/>
              </a:rPr>
              <a:t> </a:t>
            </a:r>
            <a:r>
              <a:rPr lang="ru-RU" sz="2600" b="0" dirty="0" err="1">
                <a:latin typeface="Times New Roman" panose="02020603050405020304" pitchFamily="18" charset="0"/>
                <a:cs typeface="Times New Roman" panose="02020603050405020304" pitchFamily="18" charset="0"/>
              </a:rPr>
              <a:t>якої</a:t>
            </a:r>
            <a:r>
              <a:rPr lang="ru-RU" sz="2600" b="0" dirty="0">
                <a:latin typeface="Times New Roman" panose="02020603050405020304" pitchFamily="18" charset="0"/>
                <a:cs typeface="Times New Roman" panose="02020603050405020304" pitchFamily="18" charset="0"/>
              </a:rPr>
              <a:t> </a:t>
            </a:r>
            <a:r>
              <a:rPr lang="ru-RU" sz="2600" b="0" dirty="0" err="1">
                <a:latin typeface="Times New Roman" panose="02020603050405020304" pitchFamily="18" charset="0"/>
                <a:cs typeface="Times New Roman" panose="02020603050405020304" pitchFamily="18" charset="0"/>
              </a:rPr>
              <a:t>відрізняється</a:t>
            </a:r>
            <a:r>
              <a:rPr lang="ru-RU" sz="2600" b="0" dirty="0">
                <a:latin typeface="Times New Roman" panose="02020603050405020304" pitchFamily="18" charset="0"/>
                <a:cs typeface="Times New Roman" panose="02020603050405020304" pitchFamily="18" charset="0"/>
              </a:rPr>
              <a:t> </a:t>
            </a:r>
            <a:r>
              <a:rPr lang="ru-RU" sz="2600" b="0" dirty="0" err="1">
                <a:latin typeface="Times New Roman" panose="02020603050405020304" pitchFamily="18" charset="0"/>
                <a:cs typeface="Times New Roman" panose="02020603050405020304" pitchFamily="18" charset="0"/>
              </a:rPr>
              <a:t>від</a:t>
            </a:r>
            <a:r>
              <a:rPr lang="ru-RU" sz="2600" b="0" dirty="0">
                <a:latin typeface="Times New Roman" panose="02020603050405020304" pitchFamily="18" charset="0"/>
                <a:cs typeface="Times New Roman" panose="02020603050405020304" pitchFamily="18" charset="0"/>
              </a:rPr>
              <a:t> </a:t>
            </a:r>
            <a:r>
              <a:rPr lang="ru-RU" sz="2600" b="0" dirty="0" err="1">
                <a:latin typeface="Times New Roman" panose="02020603050405020304" pitchFamily="18" charset="0"/>
                <a:cs typeface="Times New Roman" panose="02020603050405020304" pitchFamily="18" charset="0"/>
              </a:rPr>
              <a:t>першої</a:t>
            </a:r>
            <a:endParaRPr lang="ru-RU" sz="2600" b="0" dirty="0">
              <a:latin typeface="Times New Roman" panose="02020603050405020304" pitchFamily="18" charset="0"/>
              <a:cs typeface="Times New Roman" panose="02020603050405020304" pitchFamily="18" charset="0"/>
            </a:endParaRPr>
          </a:p>
          <a:p>
            <a:pPr marL="0" indent="0" algn="just">
              <a:lnSpc>
                <a:spcPct val="100000"/>
              </a:lnSpc>
              <a:spcBef>
                <a:spcPts val="0"/>
              </a:spcBef>
              <a:buNone/>
            </a:pPr>
            <a:r>
              <a:rPr lang="ru-RU" sz="2600" b="0" dirty="0">
                <a:latin typeface="Times New Roman" panose="02020603050405020304" pitchFamily="18" charset="0"/>
                <a:cs typeface="Times New Roman" panose="02020603050405020304" pitchFamily="18" charset="0"/>
              </a:rPr>
              <a:t>Регламент Сенату </a:t>
            </a:r>
            <a:r>
              <a:rPr lang="ru-RU" sz="2600" b="0" dirty="0" err="1">
                <a:latin typeface="Times New Roman" panose="02020603050405020304" pitchFamily="18" charset="0"/>
                <a:cs typeface="Times New Roman" panose="02020603050405020304" pitchFamily="18" charset="0"/>
              </a:rPr>
              <a:t>зазначає</a:t>
            </a:r>
            <a:r>
              <a:rPr lang="ru-RU" sz="2600" b="0" dirty="0">
                <a:latin typeface="Times New Roman" panose="02020603050405020304" pitchFamily="18" charset="0"/>
                <a:cs typeface="Times New Roman" panose="02020603050405020304" pitchFamily="18" charset="0"/>
              </a:rPr>
              <a:t>, </a:t>
            </a:r>
            <a:r>
              <a:rPr lang="ru-RU" sz="2600" b="0" dirty="0" err="1">
                <a:latin typeface="Times New Roman" panose="02020603050405020304" pitchFamily="18" charset="0"/>
                <a:cs typeface="Times New Roman" panose="02020603050405020304" pitchFamily="18" charset="0"/>
              </a:rPr>
              <a:t>що</a:t>
            </a:r>
            <a:r>
              <a:rPr lang="ru-RU" sz="2600" b="0" dirty="0">
                <a:latin typeface="Times New Roman" panose="02020603050405020304" pitchFamily="18" charset="0"/>
                <a:cs typeface="Times New Roman" panose="02020603050405020304" pitchFamily="18" charset="0"/>
              </a:rPr>
              <a:t> </a:t>
            </a:r>
            <a:r>
              <a:rPr lang="ru-RU" sz="2600" dirty="0" err="1">
                <a:latin typeface="Times New Roman" panose="02020603050405020304" pitchFamily="18" charset="0"/>
                <a:cs typeface="Times New Roman" panose="02020603050405020304" pitchFamily="18" charset="0"/>
              </a:rPr>
              <a:t>комісії</a:t>
            </a:r>
            <a:r>
              <a:rPr lang="ru-RU" sz="2600" dirty="0">
                <a:latin typeface="Times New Roman" panose="02020603050405020304" pitchFamily="18" charset="0"/>
                <a:cs typeface="Times New Roman" panose="02020603050405020304" pitchFamily="18" charset="0"/>
              </a:rPr>
              <a:t> Сенату </a:t>
            </a:r>
            <a:r>
              <a:rPr lang="ru-RU" sz="2600" b="0" dirty="0">
                <a:latin typeface="Times New Roman" panose="02020603050405020304" pitchFamily="18" charset="0"/>
                <a:cs typeface="Times New Roman" panose="02020603050405020304" pitchFamily="18" charset="0"/>
              </a:rPr>
              <a:t>є органами, </a:t>
            </a:r>
            <a:r>
              <a:rPr lang="ru-RU" sz="2600" b="0" dirty="0" err="1">
                <a:latin typeface="Times New Roman" panose="02020603050405020304" pitchFamily="18" charset="0"/>
                <a:cs typeface="Times New Roman" panose="02020603050405020304" pitchFamily="18" charset="0"/>
              </a:rPr>
              <a:t>які</a:t>
            </a:r>
            <a:r>
              <a:rPr lang="ru-RU" sz="2600" b="0" dirty="0">
                <a:latin typeface="Times New Roman" panose="02020603050405020304" pitchFamily="18" charset="0"/>
                <a:cs typeface="Times New Roman" panose="02020603050405020304" pitchFamily="18" charset="0"/>
              </a:rPr>
              <a:t> </a:t>
            </a:r>
            <a:r>
              <a:rPr lang="ru-RU" sz="2600" b="0" dirty="0" err="1">
                <a:latin typeface="Times New Roman" panose="02020603050405020304" pitchFamily="18" charset="0"/>
                <a:cs typeface="Times New Roman" panose="02020603050405020304" pitchFamily="18" charset="0"/>
              </a:rPr>
              <a:t>утворюються</a:t>
            </a:r>
            <a:r>
              <a:rPr lang="ru-RU" sz="2600" b="0" dirty="0">
                <a:latin typeface="Times New Roman" panose="02020603050405020304" pitchFamily="18" charset="0"/>
                <a:cs typeface="Times New Roman" panose="02020603050405020304" pitchFamily="18" charset="0"/>
              </a:rPr>
              <a:t> для </a:t>
            </a:r>
            <a:r>
              <a:rPr lang="ru-RU" sz="2600" b="0" dirty="0" err="1">
                <a:latin typeface="Times New Roman" panose="02020603050405020304" pitchFamily="18" charset="0"/>
                <a:cs typeface="Times New Roman" panose="02020603050405020304" pitchFamily="18" charset="0"/>
              </a:rPr>
              <a:t>розгляду</a:t>
            </a:r>
            <a:r>
              <a:rPr lang="ru-RU" sz="2600" b="0" dirty="0">
                <a:latin typeface="Times New Roman" panose="02020603050405020304" pitchFamily="18" charset="0"/>
                <a:cs typeface="Times New Roman" panose="02020603050405020304" pitchFamily="18" charset="0"/>
              </a:rPr>
              <a:t> та </a:t>
            </a:r>
            <a:r>
              <a:rPr lang="ru-RU" sz="2600" b="0" dirty="0" err="1">
                <a:latin typeface="Times New Roman" panose="02020603050405020304" pitchFamily="18" charset="0"/>
                <a:cs typeface="Times New Roman" panose="02020603050405020304" pitchFamily="18" charset="0"/>
              </a:rPr>
              <a:t>підготовки</a:t>
            </a:r>
            <a:r>
              <a:rPr lang="ru-RU" sz="2600" b="0" dirty="0">
                <a:latin typeface="Times New Roman" panose="02020603050405020304" pitchFamily="18" charset="0"/>
                <a:cs typeface="Times New Roman" panose="02020603050405020304" pitchFamily="18" charset="0"/>
              </a:rPr>
              <a:t> </a:t>
            </a:r>
            <a:r>
              <a:rPr lang="ru-RU" sz="2600" b="0" dirty="0" err="1">
                <a:latin typeface="Times New Roman" panose="02020603050405020304" pitchFamily="18" charset="0"/>
                <a:cs typeface="Times New Roman" panose="02020603050405020304" pitchFamily="18" charset="0"/>
              </a:rPr>
              <a:t>питань</a:t>
            </a:r>
            <a:r>
              <a:rPr lang="ru-RU" sz="2600" b="0" dirty="0">
                <a:latin typeface="Times New Roman" panose="02020603050405020304" pitchFamily="18" charset="0"/>
                <a:cs typeface="Times New Roman" panose="02020603050405020304" pitchFamily="18" charset="0"/>
              </a:rPr>
              <a:t> за </a:t>
            </a:r>
            <a:r>
              <a:rPr lang="ru-RU" sz="2600" b="0" dirty="0" err="1">
                <a:latin typeface="Times New Roman" panose="02020603050405020304" pitchFamily="18" charset="0"/>
                <a:cs typeface="Times New Roman" panose="02020603050405020304" pitchFamily="18" charset="0"/>
              </a:rPr>
              <a:t>власною</a:t>
            </a:r>
            <a:r>
              <a:rPr lang="ru-RU" sz="2600" b="0" dirty="0">
                <a:latin typeface="Times New Roman" panose="02020603050405020304" pitchFamily="18" charset="0"/>
                <a:cs typeface="Times New Roman" panose="02020603050405020304" pitchFamily="18" charset="0"/>
              </a:rPr>
              <a:t> </a:t>
            </a:r>
            <a:r>
              <a:rPr lang="ru-RU" sz="2600" b="0" dirty="0" err="1">
                <a:latin typeface="Times New Roman" panose="02020603050405020304" pitchFamily="18" charset="0"/>
                <a:cs typeface="Times New Roman" panose="02020603050405020304" pitchFamily="18" charset="0"/>
              </a:rPr>
              <a:t>ініціативою</a:t>
            </a:r>
            <a:r>
              <a:rPr lang="ru-RU" sz="2600" b="0" dirty="0">
                <a:latin typeface="Times New Roman" panose="02020603050405020304" pitchFamily="18" charset="0"/>
                <a:cs typeface="Times New Roman" panose="02020603050405020304" pitchFamily="18" charset="0"/>
              </a:rPr>
              <a:t> </a:t>
            </a:r>
            <a:r>
              <a:rPr lang="ru-RU" sz="2600" b="0" dirty="0" err="1">
                <a:latin typeface="Times New Roman" panose="02020603050405020304" pitchFamily="18" charset="0"/>
                <a:cs typeface="Times New Roman" panose="02020603050405020304" pitchFamily="18" charset="0"/>
              </a:rPr>
              <a:t>або</a:t>
            </a:r>
            <a:r>
              <a:rPr lang="ru-RU" sz="2600" b="0" dirty="0">
                <a:latin typeface="Times New Roman" panose="02020603050405020304" pitchFamily="18" charset="0"/>
                <a:cs typeface="Times New Roman" panose="02020603050405020304" pitchFamily="18" charset="0"/>
              </a:rPr>
              <a:t> </a:t>
            </a:r>
            <a:r>
              <a:rPr lang="ru-RU" sz="2600" b="0" dirty="0" err="1">
                <a:latin typeface="Times New Roman" panose="02020603050405020304" pitchFamily="18" charset="0"/>
                <a:cs typeface="Times New Roman" panose="02020603050405020304" pitchFamily="18" charset="0"/>
              </a:rPr>
              <a:t>переданих</a:t>
            </a:r>
            <a:r>
              <a:rPr lang="ru-RU" sz="2600" b="0" dirty="0">
                <a:latin typeface="Times New Roman" panose="02020603050405020304" pitchFamily="18" charset="0"/>
                <a:cs typeface="Times New Roman" panose="02020603050405020304" pitchFamily="18" charset="0"/>
              </a:rPr>
              <a:t> </a:t>
            </a:r>
            <a:r>
              <a:rPr lang="ru-RU" sz="2600" b="0" dirty="0" err="1">
                <a:latin typeface="Times New Roman" panose="02020603050405020304" pitchFamily="18" charset="0"/>
                <a:cs typeface="Times New Roman" panose="02020603050405020304" pitchFamily="18" charset="0"/>
              </a:rPr>
              <a:t>їм</a:t>
            </a:r>
            <a:r>
              <a:rPr lang="ru-RU" sz="2600" b="0" dirty="0">
                <a:latin typeface="Times New Roman" panose="02020603050405020304" pitchFamily="18" charset="0"/>
                <a:cs typeface="Times New Roman" panose="02020603050405020304" pitchFamily="18" charset="0"/>
              </a:rPr>
              <a:t> Сенатом, Маршалом Сенату </a:t>
            </a:r>
            <a:r>
              <a:rPr lang="ru-RU" sz="2600" b="0" dirty="0" err="1">
                <a:latin typeface="Times New Roman" panose="02020603050405020304" pitchFamily="18" charset="0"/>
                <a:cs typeface="Times New Roman" panose="02020603050405020304" pitchFamily="18" charset="0"/>
              </a:rPr>
              <a:t>чи</a:t>
            </a:r>
            <a:r>
              <a:rPr lang="ru-RU" sz="2600" b="0" dirty="0">
                <a:latin typeface="Times New Roman" panose="02020603050405020304" pitchFamily="18" charset="0"/>
                <a:cs typeface="Times New Roman" panose="02020603050405020304" pitchFamily="18" charset="0"/>
              </a:rPr>
              <a:t> </a:t>
            </a:r>
            <a:r>
              <a:rPr lang="ru-RU" sz="2600" b="0" dirty="0" err="1">
                <a:latin typeface="Times New Roman" panose="02020603050405020304" pitchFamily="18" charset="0"/>
                <a:cs typeface="Times New Roman" panose="02020603050405020304" pitchFamily="18" charset="0"/>
              </a:rPr>
              <a:t>Президією</a:t>
            </a:r>
            <a:r>
              <a:rPr lang="ru-RU" sz="2600" b="0" dirty="0">
                <a:latin typeface="Times New Roman" panose="02020603050405020304" pitchFamily="18" charset="0"/>
                <a:cs typeface="Times New Roman" panose="02020603050405020304" pitchFamily="18" charset="0"/>
              </a:rPr>
              <a:t> Сенату. </a:t>
            </a:r>
            <a:r>
              <a:rPr lang="ru-RU" sz="2600" b="0" dirty="0" err="1">
                <a:latin typeface="Times New Roman" panose="02020603050405020304" pitchFamily="18" charset="0"/>
                <a:cs typeface="Times New Roman" panose="02020603050405020304" pitchFamily="18" charset="0"/>
              </a:rPr>
              <a:t>Комісії</a:t>
            </a:r>
            <a:r>
              <a:rPr lang="ru-RU" sz="2600" b="0" dirty="0">
                <a:latin typeface="Times New Roman" panose="02020603050405020304" pitchFamily="18" charset="0"/>
                <a:cs typeface="Times New Roman" panose="02020603050405020304" pitchFamily="18" charset="0"/>
              </a:rPr>
              <a:t> в межах </a:t>
            </a:r>
            <a:r>
              <a:rPr lang="ru-RU" sz="2600" b="0" dirty="0" err="1">
                <a:latin typeface="Times New Roman" panose="02020603050405020304" pitchFamily="18" charset="0"/>
                <a:cs typeface="Times New Roman" panose="02020603050405020304" pitchFamily="18" charset="0"/>
              </a:rPr>
              <a:t>своєї</a:t>
            </a:r>
            <a:r>
              <a:rPr lang="ru-RU" sz="2600" b="0" dirty="0">
                <a:latin typeface="Times New Roman" panose="02020603050405020304" pitchFamily="18" charset="0"/>
                <a:cs typeface="Times New Roman" panose="02020603050405020304" pitchFamily="18" charset="0"/>
              </a:rPr>
              <a:t> </a:t>
            </a:r>
            <a:r>
              <a:rPr lang="ru-RU" sz="2600" b="0" dirty="0" err="1">
                <a:latin typeface="Times New Roman" panose="02020603050405020304" pitchFamily="18" charset="0"/>
                <a:cs typeface="Times New Roman" panose="02020603050405020304" pitchFamily="18" charset="0"/>
              </a:rPr>
              <a:t>компетенції</a:t>
            </a:r>
            <a:r>
              <a:rPr lang="ru-RU" sz="2600" b="0" dirty="0">
                <a:latin typeface="Times New Roman" panose="02020603050405020304" pitchFamily="18" charset="0"/>
                <a:cs typeface="Times New Roman" panose="02020603050405020304" pitchFamily="18" charset="0"/>
              </a:rPr>
              <a:t> </a:t>
            </a:r>
            <a:r>
              <a:rPr lang="ru-RU" sz="2600" b="0" i="1" dirty="0" err="1">
                <a:latin typeface="Times New Roman" panose="02020603050405020304" pitchFamily="18" charset="0"/>
                <a:cs typeface="Times New Roman" panose="02020603050405020304" pitchFamily="18" charset="0"/>
              </a:rPr>
              <a:t>обговорюють</a:t>
            </a:r>
            <a:r>
              <a:rPr lang="ru-RU" sz="2600" b="0" i="1" dirty="0">
                <a:latin typeface="Times New Roman" panose="02020603050405020304" pitchFamily="18" charset="0"/>
                <a:cs typeface="Times New Roman" panose="02020603050405020304" pitchFamily="18" charset="0"/>
              </a:rPr>
              <a:t> і </a:t>
            </a:r>
            <a:r>
              <a:rPr lang="ru-RU" sz="2600" b="0" i="1" dirty="0" err="1">
                <a:latin typeface="Times New Roman" panose="02020603050405020304" pitchFamily="18" charset="0"/>
                <a:cs typeface="Times New Roman" panose="02020603050405020304" pitchFamily="18" charset="0"/>
              </a:rPr>
              <a:t>передають</a:t>
            </a:r>
            <a:r>
              <a:rPr lang="ru-RU" sz="2600" b="0" i="1" dirty="0">
                <a:latin typeface="Times New Roman" panose="02020603050405020304" pitchFamily="18" charset="0"/>
                <a:cs typeface="Times New Roman" panose="02020603050405020304" pitchFamily="18" charset="0"/>
              </a:rPr>
              <a:t> Сенату </a:t>
            </a:r>
            <a:r>
              <a:rPr lang="ru-RU" sz="2600" b="0" i="1" dirty="0" err="1">
                <a:latin typeface="Times New Roman" panose="02020603050405020304" pitchFamily="18" charset="0"/>
                <a:cs typeface="Times New Roman" panose="02020603050405020304" pitchFamily="18" charset="0"/>
              </a:rPr>
              <a:t>висновки</a:t>
            </a:r>
            <a:r>
              <a:rPr lang="ru-RU" sz="2600" b="0" i="1" dirty="0">
                <a:latin typeface="Times New Roman" panose="02020603050405020304" pitchFamily="18" charset="0"/>
                <a:cs typeface="Times New Roman" panose="02020603050405020304" pitchFamily="18" charset="0"/>
              </a:rPr>
              <a:t> </a:t>
            </a:r>
            <a:r>
              <a:rPr lang="ru-RU" sz="2600" b="0" i="1" dirty="0" err="1">
                <a:latin typeface="Times New Roman" panose="02020603050405020304" pitchFamily="18" charset="0"/>
                <a:cs typeface="Times New Roman" panose="02020603050405020304" pitchFamily="18" charset="0"/>
              </a:rPr>
              <a:t>щодо</a:t>
            </a:r>
            <a:r>
              <a:rPr lang="ru-RU" sz="2600" b="0" i="1" dirty="0">
                <a:latin typeface="Times New Roman" panose="02020603050405020304" pitchFamily="18" charset="0"/>
                <a:cs typeface="Times New Roman" panose="02020603050405020304" pitchFamily="18" charset="0"/>
              </a:rPr>
              <a:t> </a:t>
            </a:r>
            <a:r>
              <a:rPr lang="ru-RU" sz="2600" b="0" i="1" dirty="0" err="1">
                <a:latin typeface="Times New Roman" panose="02020603050405020304" pitchFamily="18" charset="0"/>
                <a:cs typeface="Times New Roman" panose="02020603050405020304" pitchFamily="18" charset="0"/>
              </a:rPr>
              <a:t>законів</a:t>
            </a:r>
            <a:r>
              <a:rPr lang="ru-RU" sz="2600" b="0" i="1" dirty="0">
                <a:latin typeface="Times New Roman" panose="02020603050405020304" pitchFamily="18" charset="0"/>
                <a:cs typeface="Times New Roman" panose="02020603050405020304" pitchFamily="18" charset="0"/>
              </a:rPr>
              <a:t>, </a:t>
            </a:r>
            <a:r>
              <a:rPr lang="ru-RU" sz="2600" b="0" i="1" dirty="0" err="1">
                <a:latin typeface="Times New Roman" panose="02020603050405020304" pitchFamily="18" charset="0"/>
                <a:cs typeface="Times New Roman" panose="02020603050405020304" pitchFamily="18" charset="0"/>
              </a:rPr>
              <a:t>прийнятих</a:t>
            </a:r>
            <a:r>
              <a:rPr lang="ru-RU" sz="2600" b="0" i="1" dirty="0">
                <a:latin typeface="Times New Roman" panose="02020603050405020304" pitchFamily="18" charset="0"/>
                <a:cs typeface="Times New Roman" panose="02020603050405020304" pitchFamily="18" charset="0"/>
              </a:rPr>
              <a:t> Сеймом</a:t>
            </a:r>
            <a:r>
              <a:rPr lang="ru-RU" sz="2600" b="0" dirty="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1288051235"/>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тексту 2"/>
          <p:cNvSpPr>
            <a:spLocks noGrp="1"/>
          </p:cNvSpPr>
          <p:nvPr>
            <p:ph type="body" sz="quarter" idx="10"/>
          </p:nvPr>
        </p:nvSpPr>
        <p:spPr>
          <a:xfrm>
            <a:off x="641016" y="402945"/>
            <a:ext cx="11110589" cy="4459429"/>
          </a:xfrm>
        </p:spPr>
        <p:txBody>
          <a:bodyPr/>
          <a:lstStyle/>
          <a:p>
            <a:pPr marL="0" indent="0" algn="just">
              <a:lnSpc>
                <a:spcPct val="100000"/>
              </a:lnSpc>
              <a:spcBef>
                <a:spcPts val="0"/>
              </a:spcBef>
              <a:buNone/>
            </a:pPr>
            <a:r>
              <a:rPr lang="ru-RU" sz="3200" dirty="0">
                <a:latin typeface="Times New Roman" panose="02020603050405020304" pitchFamily="18" charset="0"/>
                <a:cs typeface="Times New Roman" panose="02020603050405020304" pitchFamily="18" charset="0"/>
              </a:rPr>
              <a:t>Президент </a:t>
            </a:r>
            <a:r>
              <a:rPr lang="ru-RU" sz="3200" dirty="0" err="1" smtClean="0">
                <a:latin typeface="Times New Roman" panose="02020603050405020304" pitchFamily="18" charset="0"/>
                <a:cs typeface="Times New Roman" panose="02020603050405020304" pitchFamily="18" charset="0"/>
              </a:rPr>
              <a:t>Республіки</a:t>
            </a:r>
            <a:endParaRPr lang="ru-RU" sz="3200" dirty="0" smtClean="0">
              <a:latin typeface="Times New Roman" panose="02020603050405020304" pitchFamily="18" charset="0"/>
              <a:cs typeface="Times New Roman" panose="02020603050405020304" pitchFamily="18" charset="0"/>
            </a:endParaRPr>
          </a:p>
          <a:p>
            <a:pPr marL="0" indent="0" algn="just">
              <a:lnSpc>
                <a:spcPct val="100000"/>
              </a:lnSpc>
              <a:spcBef>
                <a:spcPts val="0"/>
              </a:spcBef>
              <a:buNone/>
            </a:pPr>
            <a:endParaRPr lang="ru-RU" sz="2400" b="0" dirty="0" smtClean="0">
              <a:latin typeface="Times New Roman" panose="02020603050405020304" pitchFamily="18" charset="0"/>
              <a:cs typeface="Times New Roman" panose="02020603050405020304" pitchFamily="18" charset="0"/>
            </a:endParaRPr>
          </a:p>
          <a:p>
            <a:pPr marL="0" indent="0" algn="just">
              <a:lnSpc>
                <a:spcPct val="100000"/>
              </a:lnSpc>
              <a:spcBef>
                <a:spcPts val="0"/>
              </a:spcBef>
              <a:buNone/>
            </a:pPr>
            <a:r>
              <a:rPr lang="ru-RU" sz="2400" dirty="0">
                <a:latin typeface="Times New Roman" panose="02020603050405020304" pitchFamily="18" charset="0"/>
                <a:cs typeface="Times New Roman" panose="02020603050405020304" pitchFamily="18" charset="0"/>
              </a:rPr>
              <a:t>Глава </a:t>
            </a:r>
            <a:r>
              <a:rPr lang="ru-RU" sz="2400" dirty="0" err="1">
                <a:latin typeface="Times New Roman" panose="02020603050405020304" pitchFamily="18" charset="0"/>
                <a:cs typeface="Times New Roman" panose="02020603050405020304" pitchFamily="18" charset="0"/>
              </a:rPr>
              <a:t>держави</a:t>
            </a:r>
            <a:r>
              <a:rPr lang="ru-RU" sz="2400" dirty="0">
                <a:latin typeface="Times New Roman" panose="02020603050405020304" pitchFamily="18" charset="0"/>
                <a:cs typeface="Times New Roman" panose="02020603050405020304" pitchFamily="18" charset="0"/>
              </a:rPr>
              <a:t> </a:t>
            </a:r>
            <a:r>
              <a:rPr lang="ru-RU" sz="2400" b="0" dirty="0">
                <a:latin typeface="Times New Roman" panose="02020603050405020304" pitchFamily="18" charset="0"/>
                <a:cs typeface="Times New Roman" panose="02020603050405020304" pitchFamily="18" charset="0"/>
              </a:rPr>
              <a:t>- Президент, </a:t>
            </a:r>
            <a:r>
              <a:rPr lang="ru-RU" sz="2400" b="0" dirty="0" err="1">
                <a:latin typeface="Times New Roman" panose="02020603050405020304" pitchFamily="18" charset="0"/>
                <a:cs typeface="Times New Roman" panose="02020603050405020304" pitchFamily="18" charset="0"/>
              </a:rPr>
              <a:t>що</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обирається</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громадянами</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Польщі</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терміном</a:t>
            </a:r>
            <a:r>
              <a:rPr lang="ru-RU" sz="2400" b="0" dirty="0">
                <a:latin typeface="Times New Roman" panose="02020603050405020304" pitchFamily="18" charset="0"/>
                <a:cs typeface="Times New Roman" panose="02020603050405020304" pitchFamily="18" charset="0"/>
              </a:rPr>
              <a:t> на </a:t>
            </a:r>
            <a:r>
              <a:rPr lang="ru-RU" sz="2400" dirty="0" err="1">
                <a:latin typeface="Times New Roman" panose="02020603050405020304" pitchFamily="18" charset="0"/>
                <a:cs typeface="Times New Roman" panose="02020603050405020304" pitchFamily="18" charset="0"/>
              </a:rPr>
              <a:t>п'ять</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років</a:t>
            </a:r>
            <a:r>
              <a:rPr lang="ru-RU" sz="2400" dirty="0">
                <a:latin typeface="Times New Roman" panose="02020603050405020304" pitchFamily="18" charset="0"/>
                <a:cs typeface="Times New Roman" panose="02020603050405020304" pitchFamily="18" charset="0"/>
              </a:rPr>
              <a:t> </a:t>
            </a:r>
            <a:r>
              <a:rPr lang="ru-RU" sz="2400" b="0" dirty="0">
                <a:latin typeface="Times New Roman" panose="02020603050405020304" pitchFamily="18" charset="0"/>
                <a:cs typeface="Times New Roman" panose="02020603050405020304" pitchFamily="18" charset="0"/>
              </a:rPr>
              <a:t>на </a:t>
            </a:r>
            <a:r>
              <a:rPr lang="ru-RU" sz="2400" b="0" dirty="0" err="1">
                <a:latin typeface="Times New Roman" panose="02020603050405020304" pitchFamily="18" charset="0"/>
                <a:cs typeface="Times New Roman" panose="02020603050405020304" pitchFamily="18" charset="0"/>
              </a:rPr>
              <a:t>основі</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загального</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рівного</a:t>
            </a:r>
            <a:r>
              <a:rPr lang="ru-RU" sz="2400" b="0" dirty="0">
                <a:latin typeface="Times New Roman" panose="02020603050405020304" pitchFamily="18" charset="0"/>
                <a:cs typeface="Times New Roman" panose="02020603050405020304" pitchFamily="18" charset="0"/>
              </a:rPr>
              <a:t> і прямого </a:t>
            </a:r>
            <a:r>
              <a:rPr lang="ru-RU" sz="2400" b="0" dirty="0" err="1">
                <a:latin typeface="Times New Roman" panose="02020603050405020304" pitchFamily="18" charset="0"/>
                <a:cs typeface="Times New Roman" panose="02020603050405020304" pitchFamily="18" charset="0"/>
              </a:rPr>
              <a:t>виборчого</a:t>
            </a:r>
            <a:r>
              <a:rPr lang="ru-RU" sz="2400" b="0" dirty="0">
                <a:latin typeface="Times New Roman" panose="02020603050405020304" pitchFamily="18" charset="0"/>
                <a:cs typeface="Times New Roman" panose="02020603050405020304" pitchFamily="18" charset="0"/>
              </a:rPr>
              <a:t> права шляхом </a:t>
            </a:r>
            <a:r>
              <a:rPr lang="ru-RU" sz="2400" dirty="0" err="1">
                <a:latin typeface="Times New Roman" panose="02020603050405020304" pitchFamily="18" charset="0"/>
                <a:cs typeface="Times New Roman" panose="02020603050405020304" pitchFamily="18" charset="0"/>
              </a:rPr>
              <a:t>таємного</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голосування</a:t>
            </a:r>
            <a:r>
              <a:rPr lang="ru-RU" sz="2400" b="0" dirty="0">
                <a:latin typeface="Times New Roman" panose="02020603050405020304" pitchFamily="18" charset="0"/>
                <a:cs typeface="Times New Roman" panose="02020603050405020304" pitchFamily="18" charset="0"/>
              </a:rPr>
              <a:t>. Одна і та сама особа </a:t>
            </a:r>
            <a:r>
              <a:rPr lang="ru-RU" sz="2400" b="0" dirty="0" err="1">
                <a:latin typeface="Times New Roman" panose="02020603050405020304" pitchFamily="18" charset="0"/>
                <a:cs typeface="Times New Roman" panose="02020603050405020304" pitchFamily="18" charset="0"/>
              </a:rPr>
              <a:t>може</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обиратися</a:t>
            </a:r>
            <a:r>
              <a:rPr lang="ru-RU" sz="2400" b="0" dirty="0">
                <a:latin typeface="Times New Roman" panose="02020603050405020304" pitchFamily="18" charset="0"/>
                <a:cs typeface="Times New Roman" panose="02020603050405020304" pitchFamily="18" charset="0"/>
              </a:rPr>
              <a:t> президентом </a:t>
            </a:r>
            <a:r>
              <a:rPr lang="ru-RU" sz="2400" dirty="0">
                <a:latin typeface="Times New Roman" panose="02020603050405020304" pitchFamily="18" charset="0"/>
                <a:cs typeface="Times New Roman" panose="02020603050405020304" pitchFamily="18" charset="0"/>
              </a:rPr>
              <a:t>не </a:t>
            </a:r>
            <a:r>
              <a:rPr lang="ru-RU" sz="2400" dirty="0" err="1">
                <a:latin typeface="Times New Roman" panose="02020603050405020304" pitchFamily="18" charset="0"/>
                <a:cs typeface="Times New Roman" panose="02020603050405020304" pitchFamily="18" charset="0"/>
              </a:rPr>
              <a:t>більш</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двох</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разів</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поспіль</a:t>
            </a:r>
            <a:r>
              <a:rPr lang="ru-RU" sz="2400" b="0" dirty="0">
                <a:latin typeface="Times New Roman" panose="02020603050405020304" pitchFamily="18" charset="0"/>
                <a:cs typeface="Times New Roman" panose="02020603050405020304" pitchFamily="18" charset="0"/>
              </a:rPr>
              <a:t>. Президентом </a:t>
            </a:r>
            <a:r>
              <a:rPr lang="ru-RU" sz="2400" b="0" dirty="0" err="1">
                <a:latin typeface="Times New Roman" panose="02020603050405020304" pitchFamily="18" charset="0"/>
                <a:cs typeface="Times New Roman" panose="02020603050405020304" pitchFamily="18" charset="0"/>
              </a:rPr>
              <a:t>може</a:t>
            </a:r>
            <a:r>
              <a:rPr lang="ru-RU" sz="2400" b="0" dirty="0">
                <a:latin typeface="Times New Roman" panose="02020603050405020304" pitchFamily="18" charset="0"/>
                <a:cs typeface="Times New Roman" panose="02020603050405020304" pitchFamily="18" charset="0"/>
              </a:rPr>
              <a:t> бути </a:t>
            </a:r>
            <a:r>
              <a:rPr lang="ru-RU" sz="2400" b="0" dirty="0" err="1">
                <a:latin typeface="Times New Roman" panose="02020603050405020304" pitchFamily="18" charset="0"/>
                <a:cs typeface="Times New Roman" panose="02020603050405020304" pitchFamily="18" charset="0"/>
              </a:rPr>
              <a:t>обраний</a:t>
            </a:r>
            <a:r>
              <a:rPr lang="ru-RU" sz="2400" b="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громадянин</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Польщі</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який</a:t>
            </a:r>
            <a:r>
              <a:rPr lang="ru-RU" sz="2400" b="0" dirty="0">
                <a:latin typeface="Times New Roman" panose="02020603050405020304" pitchFamily="18" charset="0"/>
                <a:cs typeface="Times New Roman" panose="02020603050405020304" pitchFamily="18" charset="0"/>
              </a:rPr>
              <a:t> до дня </a:t>
            </a:r>
            <a:r>
              <a:rPr lang="ru-RU" sz="2400" b="0" dirty="0" err="1">
                <a:latin typeface="Times New Roman" panose="02020603050405020304" pitchFamily="18" charset="0"/>
                <a:cs typeface="Times New Roman" panose="02020603050405020304" pitchFamily="18" charset="0"/>
              </a:rPr>
              <a:t>виборів</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досяг</a:t>
            </a:r>
            <a:r>
              <a:rPr lang="ru-RU" sz="2400" b="0" dirty="0">
                <a:latin typeface="Times New Roman" panose="02020603050405020304" pitchFamily="18" charset="0"/>
                <a:cs typeface="Times New Roman" panose="02020603050405020304" pitchFamily="18" charset="0"/>
              </a:rPr>
              <a:t> </a:t>
            </a:r>
            <a:r>
              <a:rPr lang="ru-RU" sz="2400" dirty="0">
                <a:latin typeface="Times New Roman" panose="02020603050405020304" pitchFamily="18" charset="0"/>
                <a:cs typeface="Times New Roman" panose="02020603050405020304" pitchFamily="18" charset="0"/>
              </a:rPr>
              <a:t>35 </a:t>
            </a:r>
            <a:r>
              <a:rPr lang="ru-RU" sz="2400" dirty="0" err="1">
                <a:latin typeface="Times New Roman" panose="02020603050405020304" pitchFamily="18" charset="0"/>
                <a:cs typeface="Times New Roman" panose="02020603050405020304" pitchFamily="18" charset="0"/>
              </a:rPr>
              <a:t>років</a:t>
            </a:r>
            <a:r>
              <a:rPr lang="ru-RU" sz="2400" dirty="0">
                <a:latin typeface="Times New Roman" panose="02020603050405020304" pitchFamily="18" charset="0"/>
                <a:cs typeface="Times New Roman" panose="02020603050405020304" pitchFamily="18" charset="0"/>
              </a:rPr>
              <a:t> </a:t>
            </a:r>
            <a:r>
              <a:rPr lang="ru-RU" sz="2400" b="0" dirty="0">
                <a:latin typeface="Times New Roman" panose="02020603050405020304" pitchFamily="18" charset="0"/>
                <a:cs typeface="Times New Roman" panose="02020603050405020304" pitchFamily="18" charset="0"/>
              </a:rPr>
              <a:t>і </a:t>
            </a:r>
            <a:r>
              <a:rPr lang="ru-RU" sz="2400" b="0" dirty="0" err="1">
                <a:latin typeface="Times New Roman" panose="02020603050405020304" pitchFamily="18" charset="0"/>
                <a:cs typeface="Times New Roman" panose="02020603050405020304" pitchFamily="18" charset="0"/>
              </a:rPr>
              <a:t>володіє</a:t>
            </a:r>
            <a:r>
              <a:rPr lang="ru-RU" sz="2400" b="0" dirty="0">
                <a:latin typeface="Times New Roman" panose="02020603050405020304" pitchFamily="18" charset="0"/>
                <a:cs typeface="Times New Roman" panose="02020603050405020304" pitchFamily="18" charset="0"/>
              </a:rPr>
              <a:t> правом бути </a:t>
            </a:r>
            <a:r>
              <a:rPr lang="ru-RU" sz="2400" dirty="0" err="1">
                <a:latin typeface="Times New Roman" panose="02020603050405020304" pitchFamily="18" charset="0"/>
                <a:cs typeface="Times New Roman" panose="02020603050405020304" pitchFamily="18" charset="0"/>
              </a:rPr>
              <a:t>обраним</a:t>
            </a:r>
            <a:r>
              <a:rPr lang="ru-RU" sz="2400" dirty="0">
                <a:latin typeface="Times New Roman" panose="02020603050405020304" pitchFamily="18" charset="0"/>
                <a:cs typeface="Times New Roman" panose="02020603050405020304" pitchFamily="18" charset="0"/>
              </a:rPr>
              <a:t> до сейму</a:t>
            </a:r>
            <a:r>
              <a:rPr lang="ru-RU" sz="2400" b="0" dirty="0">
                <a:latin typeface="Times New Roman" panose="02020603050405020304" pitchFamily="18" charset="0"/>
                <a:cs typeface="Times New Roman" panose="02020603050405020304" pitchFamily="18" charset="0"/>
              </a:rPr>
              <a:t>. Президент є </a:t>
            </a:r>
            <a:r>
              <a:rPr lang="ru-RU" sz="2400" b="0" dirty="0" err="1">
                <a:latin typeface="Times New Roman" panose="02020603050405020304" pitchFamily="18" charset="0"/>
                <a:cs typeface="Times New Roman" panose="02020603050405020304" pitchFamily="18" charset="0"/>
              </a:rPr>
              <a:t>вищим</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представником</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країни</a:t>
            </a:r>
            <a:r>
              <a:rPr lang="ru-RU" sz="2400" b="0" dirty="0">
                <a:latin typeface="Times New Roman" panose="02020603050405020304" pitchFamily="18" charset="0"/>
                <a:cs typeface="Times New Roman" panose="02020603050405020304" pitchFamily="18" charset="0"/>
              </a:rPr>
              <a:t> на </a:t>
            </a:r>
            <a:r>
              <a:rPr lang="ru-RU" sz="2400" b="0" dirty="0" err="1">
                <a:latin typeface="Times New Roman" panose="02020603050405020304" pitchFamily="18" charset="0"/>
                <a:cs typeface="Times New Roman" panose="02020603050405020304" pitchFamily="18" charset="0"/>
              </a:rPr>
              <a:t>міжнародній</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арені</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призначає</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термін</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виборів</a:t>
            </a:r>
            <a:r>
              <a:rPr lang="ru-RU" sz="2400" b="0" dirty="0">
                <a:latin typeface="Times New Roman" panose="02020603050405020304" pitchFamily="18" charset="0"/>
                <a:cs typeface="Times New Roman" panose="02020603050405020304" pitchFamily="18" charset="0"/>
              </a:rPr>
              <a:t> до сейму і сенату, </a:t>
            </a:r>
            <a:r>
              <a:rPr lang="ru-RU" sz="2400" b="0" dirty="0" err="1">
                <a:latin typeface="Times New Roman" panose="02020603050405020304" pitchFamily="18" charset="0"/>
                <a:cs typeface="Times New Roman" panose="02020603050405020304" pitchFamily="18" charset="0"/>
              </a:rPr>
              <a:t>призначає</a:t>
            </a:r>
            <a:r>
              <a:rPr lang="ru-RU" sz="2400" b="0" dirty="0">
                <a:latin typeface="Times New Roman" panose="02020603050405020304" pitchFamily="18" charset="0"/>
                <a:cs typeface="Times New Roman" panose="02020603050405020304" pitchFamily="18" charset="0"/>
              </a:rPr>
              <a:t> голову Ради </a:t>
            </a:r>
            <a:r>
              <a:rPr lang="ru-RU" sz="2400" b="0" dirty="0" err="1">
                <a:latin typeface="Times New Roman" panose="02020603050405020304" pitchFamily="18" charset="0"/>
                <a:cs typeface="Times New Roman" panose="02020603050405020304" pitchFamily="18" charset="0"/>
              </a:rPr>
              <a:t>Міністрів</a:t>
            </a:r>
            <a:r>
              <a:rPr lang="ru-RU" sz="2400" b="0" dirty="0">
                <a:latin typeface="Times New Roman" panose="02020603050405020304" pitchFamily="18" charset="0"/>
                <a:cs typeface="Times New Roman" panose="02020603050405020304" pitchFamily="18" charset="0"/>
              </a:rPr>
              <a:t>, голову Верховного суду, начальника Генерального штабу </a:t>
            </a:r>
            <a:r>
              <a:rPr lang="ru-RU" sz="2400" b="0" dirty="0" err="1">
                <a:latin typeface="Times New Roman" panose="02020603050405020304" pitchFamily="18" charset="0"/>
                <a:cs typeface="Times New Roman" panose="02020603050405020304" pitchFamily="18" charset="0"/>
              </a:rPr>
              <a:t>Війська</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Польського</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наділяється</a:t>
            </a:r>
            <a:r>
              <a:rPr lang="ru-RU" sz="2400" b="0" dirty="0">
                <a:latin typeface="Times New Roman" panose="02020603050405020304" pitchFamily="18" charset="0"/>
                <a:cs typeface="Times New Roman" panose="02020603050405020304" pitchFamily="18" charset="0"/>
              </a:rPr>
              <a:t> правом </a:t>
            </a:r>
            <a:r>
              <a:rPr lang="ru-RU" sz="2400" b="0" dirty="0" err="1">
                <a:latin typeface="Times New Roman" panose="02020603050405020304" pitchFamily="18" charset="0"/>
                <a:cs typeface="Times New Roman" panose="02020603050405020304" pitchFamily="18" charset="0"/>
              </a:rPr>
              <a:t>оголошувати</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надзвичайний</a:t>
            </a:r>
            <a:r>
              <a:rPr lang="ru-RU" sz="2400" b="0" dirty="0">
                <a:latin typeface="Times New Roman" panose="02020603050405020304" pitchFamily="18" charset="0"/>
                <a:cs typeface="Times New Roman" panose="02020603050405020304" pitchFamily="18" charset="0"/>
              </a:rPr>
              <a:t> стан у </a:t>
            </a:r>
            <a:r>
              <a:rPr lang="ru-RU" sz="2400" b="0" dirty="0" err="1">
                <a:latin typeface="Times New Roman" panose="02020603050405020304" pitchFamily="18" charset="0"/>
                <a:cs typeface="Times New Roman" panose="02020603050405020304" pitchFamily="18" charset="0"/>
              </a:rPr>
              <a:t>країні</a:t>
            </a:r>
            <a:r>
              <a:rPr lang="ru-RU" sz="2400" b="0" dirty="0">
                <a:latin typeface="Times New Roman" panose="02020603050405020304" pitchFamily="18" charset="0"/>
                <a:cs typeface="Times New Roman" panose="02020603050405020304" pitchFamily="18" charset="0"/>
              </a:rPr>
              <a:t>, є </a:t>
            </a:r>
            <a:r>
              <a:rPr lang="ru-RU" sz="2400" b="0" dirty="0" err="1">
                <a:latin typeface="Times New Roman" panose="02020603050405020304" pitchFamily="18" charset="0"/>
                <a:cs typeface="Times New Roman" panose="02020603050405020304" pitchFamily="18" charset="0"/>
              </a:rPr>
              <a:t>головнокомандувачем</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збройними</a:t>
            </a:r>
            <a:r>
              <a:rPr lang="ru-RU" sz="2400" b="0" dirty="0">
                <a:latin typeface="Times New Roman" panose="02020603050405020304" pitchFamily="18" charset="0"/>
                <a:cs typeface="Times New Roman" panose="02020603050405020304" pitchFamily="18" charset="0"/>
              </a:rPr>
              <a:t> силами. У </a:t>
            </a:r>
            <a:r>
              <a:rPr lang="ru-RU" sz="2400" b="0" dirty="0" err="1">
                <a:latin typeface="Times New Roman" panose="02020603050405020304" pitchFamily="18" charset="0"/>
                <a:cs typeface="Times New Roman" panose="02020603050405020304" pitchFamily="18" charset="0"/>
              </a:rPr>
              <a:t>разі</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неможливості</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виконання</a:t>
            </a:r>
            <a:r>
              <a:rPr lang="ru-RU" sz="2400" b="0" dirty="0">
                <a:latin typeface="Times New Roman" panose="02020603050405020304" pitchFamily="18" charset="0"/>
                <a:cs typeface="Times New Roman" panose="02020603050405020304" pitchFamily="18" charset="0"/>
              </a:rPr>
              <a:t> президентом </a:t>
            </a:r>
            <a:r>
              <a:rPr lang="ru-RU" sz="2400" b="0" dirty="0" err="1">
                <a:latin typeface="Times New Roman" panose="02020603050405020304" pitchFamily="18" charset="0"/>
                <a:cs typeface="Times New Roman" panose="02020603050405020304" pitchFamily="18" charset="0"/>
              </a:rPr>
              <a:t>своїх</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обов'язків</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його</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повноваження</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переходять</a:t>
            </a:r>
            <a:r>
              <a:rPr lang="ru-RU" sz="2400" b="0" dirty="0">
                <a:latin typeface="Times New Roman" panose="02020603050405020304" pitchFamily="18" charset="0"/>
                <a:cs typeface="Times New Roman" panose="02020603050405020304" pitchFamily="18" charset="0"/>
              </a:rPr>
              <a:t> до </a:t>
            </a:r>
            <a:r>
              <a:rPr lang="ru-RU" sz="2400" dirty="0">
                <a:latin typeface="Times New Roman" panose="02020603050405020304" pitchFamily="18" charset="0"/>
                <a:cs typeface="Times New Roman" panose="02020603050405020304" pitchFamily="18" charset="0"/>
              </a:rPr>
              <a:t>маршала сейму</a:t>
            </a:r>
            <a:r>
              <a:rPr lang="ru-RU" sz="2400" b="0" dirty="0">
                <a:latin typeface="Times New Roman" panose="02020603050405020304" pitchFamily="18" charset="0"/>
                <a:cs typeface="Times New Roman" panose="02020603050405020304" pitchFamily="18" charset="0"/>
              </a:rPr>
              <a:t>.</a:t>
            </a:r>
          </a:p>
          <a:p>
            <a:pPr marL="0" indent="0" algn="just">
              <a:lnSpc>
                <a:spcPct val="100000"/>
              </a:lnSpc>
              <a:spcBef>
                <a:spcPts val="0"/>
              </a:spcBef>
              <a:buNone/>
            </a:pPr>
            <a:endParaRPr lang="ru-RU" sz="2400" b="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90954372"/>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тексту 2"/>
          <p:cNvSpPr>
            <a:spLocks noGrp="1"/>
          </p:cNvSpPr>
          <p:nvPr>
            <p:ph type="body" sz="quarter" idx="10"/>
          </p:nvPr>
        </p:nvSpPr>
        <p:spPr>
          <a:xfrm>
            <a:off x="551076" y="417935"/>
            <a:ext cx="11110589" cy="5278327"/>
          </a:xfrm>
        </p:spPr>
        <p:txBody>
          <a:bodyPr/>
          <a:lstStyle/>
          <a:p>
            <a:pPr marL="0" indent="0" algn="just">
              <a:lnSpc>
                <a:spcPct val="100000"/>
              </a:lnSpc>
              <a:spcBef>
                <a:spcPts val="0"/>
              </a:spcBef>
              <a:buNone/>
            </a:pPr>
            <a:r>
              <a:rPr lang="ru-RU" sz="2400" b="0" i="1" dirty="0">
                <a:latin typeface="Times New Roman" panose="02020603050405020304" pitchFamily="18" charset="0"/>
                <a:cs typeface="Times New Roman" panose="02020603050405020304" pitchFamily="18" charset="0"/>
              </a:rPr>
              <a:t>Порядок </a:t>
            </a:r>
            <a:r>
              <a:rPr lang="ru-RU" sz="2400" b="0" i="1" dirty="0" err="1">
                <a:latin typeface="Times New Roman" panose="02020603050405020304" pitchFamily="18" charset="0"/>
                <a:cs typeface="Times New Roman" panose="02020603050405020304" pitchFamily="18" charset="0"/>
              </a:rPr>
              <a:t>обрання</a:t>
            </a:r>
            <a:r>
              <a:rPr lang="ru-RU" sz="2400" b="0" i="1" dirty="0">
                <a:latin typeface="Times New Roman" panose="02020603050405020304" pitchFamily="18" charset="0"/>
                <a:cs typeface="Times New Roman" panose="02020603050405020304" pitchFamily="18" charset="0"/>
              </a:rPr>
              <a:t>, </a:t>
            </a:r>
            <a:r>
              <a:rPr lang="ru-RU" sz="2400" b="0" i="1" dirty="0" err="1">
                <a:latin typeface="Times New Roman" panose="02020603050405020304" pitchFamily="18" charset="0"/>
                <a:cs typeface="Times New Roman" panose="02020603050405020304" pitchFamily="18" charset="0"/>
              </a:rPr>
              <a:t>повноваження</a:t>
            </a:r>
            <a:r>
              <a:rPr lang="ru-RU" sz="2400" b="0" i="1" dirty="0">
                <a:latin typeface="Times New Roman" panose="02020603050405020304" pitchFamily="18" charset="0"/>
                <a:cs typeface="Times New Roman" panose="02020603050405020304" pitchFamily="18" charset="0"/>
              </a:rPr>
              <a:t> та </a:t>
            </a:r>
            <a:r>
              <a:rPr lang="ru-RU" sz="2400" b="0" i="1" dirty="0" err="1">
                <a:latin typeface="Times New Roman" panose="02020603050405020304" pitchFamily="18" charset="0"/>
                <a:cs typeface="Times New Roman" panose="02020603050405020304" pitchFamily="18" charset="0"/>
              </a:rPr>
              <a:t>відповідальність</a:t>
            </a:r>
            <a:r>
              <a:rPr lang="ru-RU" sz="2400" b="0" i="1" dirty="0">
                <a:latin typeface="Times New Roman" panose="02020603050405020304" pitchFamily="18" charset="0"/>
                <a:cs typeface="Times New Roman" panose="02020603050405020304" pitchFamily="18" charset="0"/>
              </a:rPr>
              <a:t> президента. </a:t>
            </a:r>
            <a:r>
              <a:rPr lang="ru-RU" sz="2400" b="0" dirty="0" err="1">
                <a:latin typeface="Times New Roman" panose="02020603050405020304" pitchFamily="18" charset="0"/>
                <a:cs typeface="Times New Roman" panose="02020603050405020304" pitchFamily="18" charset="0"/>
              </a:rPr>
              <a:t>Інститут</a:t>
            </a:r>
            <a:r>
              <a:rPr lang="ru-RU" sz="2400" b="0" dirty="0">
                <a:latin typeface="Times New Roman" panose="02020603050405020304" pitchFamily="18" charset="0"/>
                <a:cs typeface="Times New Roman" panose="02020603050405020304" pitchFamily="18" charset="0"/>
              </a:rPr>
              <a:t> президентства </a:t>
            </a:r>
            <a:r>
              <a:rPr lang="ru-RU" sz="2400" b="0" dirty="0" err="1" smtClean="0">
                <a:latin typeface="Times New Roman" panose="02020603050405020304" pitchFamily="18" charset="0"/>
                <a:cs typeface="Times New Roman" panose="02020603050405020304" pitchFamily="18" charset="0"/>
              </a:rPr>
              <a:t>передбачали</a:t>
            </a:r>
            <a:r>
              <a:rPr lang="ru-RU" sz="2400" b="0" dirty="0" smtClean="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ще</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Конституції</a:t>
            </a:r>
            <a:r>
              <a:rPr lang="ru-RU" sz="2400" b="0" dirty="0">
                <a:latin typeface="Times New Roman" panose="02020603050405020304" pitchFamily="18" charset="0"/>
                <a:cs typeface="Times New Roman" panose="02020603050405020304" pitchFamily="18" charset="0"/>
              </a:rPr>
              <a:t> 1921 та 1935 </a:t>
            </a:r>
            <a:r>
              <a:rPr lang="ru-RU" sz="2400" b="0" dirty="0" err="1">
                <a:latin typeface="Times New Roman" panose="02020603050405020304" pitchFamily="18" charset="0"/>
                <a:cs typeface="Times New Roman" panose="02020603050405020304" pitchFamily="18" charset="0"/>
              </a:rPr>
              <a:t>років</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Законодавчий</a:t>
            </a:r>
            <a:r>
              <a:rPr lang="ru-RU" sz="2400" b="0" dirty="0">
                <a:latin typeface="Times New Roman" panose="02020603050405020304" pitchFamily="18" charset="0"/>
                <a:cs typeface="Times New Roman" panose="02020603050405020304" pitchFamily="18" charset="0"/>
              </a:rPr>
              <a:t> Сейм, </a:t>
            </a:r>
            <a:r>
              <a:rPr lang="ru-RU" sz="2400" b="0" dirty="0" err="1">
                <a:latin typeface="Times New Roman" panose="02020603050405020304" pitchFamily="18" charset="0"/>
                <a:cs typeface="Times New Roman" panose="02020603050405020304" pitchFamily="18" charset="0"/>
              </a:rPr>
              <a:t>який</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діяв</a:t>
            </a:r>
            <a:r>
              <a:rPr lang="ru-RU" sz="2400" b="0" dirty="0">
                <a:latin typeface="Times New Roman" panose="02020603050405020304" pitchFamily="18" charset="0"/>
                <a:cs typeface="Times New Roman" panose="02020603050405020304" pitchFamily="18" charset="0"/>
              </a:rPr>
              <a:t> з 1947 по 1952 </a:t>
            </a:r>
            <a:r>
              <a:rPr lang="ru-RU" sz="2400" b="0" dirty="0" err="1">
                <a:latin typeface="Times New Roman" panose="02020603050405020304" pitchFamily="18" charset="0"/>
                <a:cs typeface="Times New Roman" panose="02020603050405020304" pitchFamily="18" charset="0"/>
              </a:rPr>
              <a:t>рр</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прийняв</a:t>
            </a:r>
            <a:r>
              <a:rPr lang="ru-RU" sz="2400" b="0" dirty="0">
                <a:latin typeface="Times New Roman" panose="02020603050405020304" pitchFamily="18" charset="0"/>
                <a:cs typeface="Times New Roman" panose="02020603050405020304" pitchFamily="18" charset="0"/>
              </a:rPr>
              <a:t> у </a:t>
            </a:r>
            <a:r>
              <a:rPr lang="ru-RU" sz="2400" b="0" dirty="0" err="1">
                <a:latin typeface="Times New Roman" panose="02020603050405020304" pitchFamily="18" charset="0"/>
                <a:cs typeface="Times New Roman" panose="02020603050405020304" pitchFamily="18" charset="0"/>
              </a:rPr>
              <a:t>грудні</a:t>
            </a:r>
            <a:r>
              <a:rPr lang="ru-RU" sz="2400" b="0" dirty="0">
                <a:latin typeface="Times New Roman" panose="02020603050405020304" pitchFamily="18" charset="0"/>
                <a:cs typeface="Times New Roman" panose="02020603050405020304" pitchFamily="18" charset="0"/>
              </a:rPr>
              <a:t> 1947 р. </a:t>
            </a:r>
            <a:r>
              <a:rPr lang="ru-RU" sz="2400" b="0" dirty="0" err="1">
                <a:latin typeface="Times New Roman" panose="02020603050405020304" pitchFamily="18" charset="0"/>
                <a:cs typeface="Times New Roman" panose="02020603050405020304" pitchFamily="18" charset="0"/>
              </a:rPr>
              <a:t>Конституційний</a:t>
            </a:r>
            <a:r>
              <a:rPr lang="ru-RU" sz="2400" b="0" dirty="0">
                <a:latin typeface="Times New Roman" panose="02020603050405020304" pitchFamily="18" charset="0"/>
                <a:cs typeface="Times New Roman" panose="02020603050405020304" pitchFamily="18" charset="0"/>
              </a:rPr>
              <a:t> закон про </a:t>
            </a:r>
            <a:r>
              <a:rPr lang="ru-RU" sz="2400" b="0" dirty="0" err="1">
                <a:latin typeface="Times New Roman" panose="02020603050405020304" pitchFamily="18" charset="0"/>
                <a:cs typeface="Times New Roman" panose="02020603050405020304" pitchFamily="18" charset="0"/>
              </a:rPr>
              <a:t>обрання</a:t>
            </a:r>
            <a:r>
              <a:rPr lang="ru-RU" sz="2400" b="0" dirty="0">
                <a:latin typeface="Times New Roman" panose="02020603050405020304" pitchFamily="18" charset="0"/>
                <a:cs typeface="Times New Roman" panose="02020603050405020304" pitchFamily="18" charset="0"/>
              </a:rPr>
              <a:t> Президента </a:t>
            </a:r>
            <a:r>
              <a:rPr lang="ru-RU" sz="2400" b="0" dirty="0" err="1">
                <a:latin typeface="Times New Roman" panose="02020603050405020304" pitchFamily="18" charset="0"/>
                <a:cs typeface="Times New Roman" panose="02020603050405020304" pitchFamily="18" charset="0"/>
              </a:rPr>
              <a:t>Республіки</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Польща</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Тоді</a:t>
            </a:r>
            <a:r>
              <a:rPr lang="ru-RU" sz="2400" b="0" dirty="0">
                <a:latin typeface="Times New Roman" panose="02020603050405020304" pitchFamily="18" charset="0"/>
                <a:cs typeface="Times New Roman" panose="02020603050405020304" pitchFamily="18" charset="0"/>
              </a:rPr>
              <a:t> Президент </a:t>
            </a:r>
            <a:r>
              <a:rPr lang="ru-RU" sz="2400" b="0" dirty="0" err="1">
                <a:latin typeface="Times New Roman" panose="02020603050405020304" pitchFamily="18" charset="0"/>
                <a:cs typeface="Times New Roman" panose="02020603050405020304" pitchFamily="18" charset="0"/>
              </a:rPr>
              <a:t>обирався</a:t>
            </a:r>
            <a:r>
              <a:rPr lang="ru-RU" sz="2400" b="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Законодавчим</a:t>
            </a:r>
            <a:r>
              <a:rPr lang="ru-RU" sz="2400" dirty="0">
                <a:latin typeface="Times New Roman" panose="02020603050405020304" pitchFamily="18" charset="0"/>
                <a:cs typeface="Times New Roman" panose="02020603050405020304" pitchFamily="18" charset="0"/>
              </a:rPr>
              <a:t> Сеймом </a:t>
            </a:r>
            <a:r>
              <a:rPr lang="ru-RU" sz="2400" dirty="0" err="1">
                <a:latin typeface="Times New Roman" panose="02020603050405020304" pitchFamily="18" charset="0"/>
                <a:cs typeface="Times New Roman" panose="02020603050405020304" pitchFamily="18" charset="0"/>
              </a:rPr>
              <a:t>терміном</a:t>
            </a:r>
            <a:r>
              <a:rPr lang="ru-RU" sz="2400" dirty="0">
                <a:latin typeface="Times New Roman" panose="02020603050405020304" pitchFamily="18" charset="0"/>
                <a:cs typeface="Times New Roman" panose="02020603050405020304" pitchFamily="18" charset="0"/>
              </a:rPr>
              <a:t> на </a:t>
            </a:r>
            <a:r>
              <a:rPr lang="ru-RU" sz="2400" dirty="0" err="1">
                <a:latin typeface="Times New Roman" panose="02020603050405020304" pitchFamily="18" charset="0"/>
                <a:cs typeface="Times New Roman" panose="02020603050405020304" pitchFamily="18" charset="0"/>
              </a:rPr>
              <a:t>сім</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років</a:t>
            </a:r>
            <a:r>
              <a:rPr lang="ru-RU" sz="2400" b="0" dirty="0">
                <a:latin typeface="Times New Roman" panose="02020603050405020304" pitchFamily="18" charset="0"/>
                <a:cs typeface="Times New Roman" panose="02020603050405020304" pitchFamily="18" charset="0"/>
              </a:rPr>
              <a:t>. Закон не </a:t>
            </a:r>
            <a:r>
              <a:rPr lang="ru-RU" sz="2400" b="0" dirty="0" err="1">
                <a:latin typeface="Times New Roman" panose="02020603050405020304" pitchFamily="18" charset="0"/>
                <a:cs typeface="Times New Roman" panose="02020603050405020304" pitchFamily="18" charset="0"/>
              </a:rPr>
              <a:t>обмежував</a:t>
            </a:r>
            <a:r>
              <a:rPr lang="ru-RU" sz="2400" b="0" dirty="0">
                <a:latin typeface="Times New Roman" panose="02020603050405020304" pitchFamily="18" charset="0"/>
                <a:cs typeface="Times New Roman" panose="02020603050405020304" pitchFamily="18" charset="0"/>
              </a:rPr>
              <a:t> строку для </a:t>
            </a:r>
            <a:r>
              <a:rPr lang="ru-RU" sz="2400" b="0" dirty="0" err="1">
                <a:latin typeface="Times New Roman" panose="02020603050405020304" pitchFamily="18" charset="0"/>
                <a:cs typeface="Times New Roman" panose="02020603050405020304" pitchFamily="18" charset="0"/>
              </a:rPr>
              <a:t>його</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переобрання</a:t>
            </a:r>
            <a:r>
              <a:rPr lang="ru-RU" sz="2400" b="0" dirty="0">
                <a:latin typeface="Times New Roman" panose="02020603050405020304" pitchFamily="18" charset="0"/>
                <a:cs typeface="Times New Roman" panose="02020603050405020304" pitchFamily="18" charset="0"/>
              </a:rPr>
              <a:t>. Кандидатура на посаду Президента могла бути </a:t>
            </a:r>
            <a:r>
              <a:rPr lang="ru-RU" sz="2400" b="0" dirty="0" err="1">
                <a:latin typeface="Times New Roman" panose="02020603050405020304" pitchFamily="18" charset="0"/>
                <a:cs typeface="Times New Roman" panose="02020603050405020304" pitchFamily="18" charset="0"/>
              </a:rPr>
              <a:t>висунута</a:t>
            </a:r>
            <a:r>
              <a:rPr lang="ru-RU" sz="2400" b="0" dirty="0">
                <a:latin typeface="Times New Roman" panose="02020603050405020304" pitchFamily="18" charset="0"/>
                <a:cs typeface="Times New Roman" panose="02020603050405020304" pitchFamily="18" charset="0"/>
              </a:rPr>
              <a:t> за </a:t>
            </a:r>
            <a:r>
              <a:rPr lang="ru-RU" sz="2400" b="0" dirty="0" err="1">
                <a:latin typeface="Times New Roman" panose="02020603050405020304" pitchFamily="18" charset="0"/>
                <a:cs typeface="Times New Roman" panose="02020603050405020304" pitchFamily="18" charset="0"/>
              </a:rPr>
              <a:t>підписом</a:t>
            </a:r>
            <a:r>
              <a:rPr lang="ru-RU" sz="2400" b="0" dirty="0">
                <a:latin typeface="Times New Roman" panose="02020603050405020304" pitchFamily="18" charset="0"/>
                <a:cs typeface="Times New Roman" panose="02020603050405020304" pitchFamily="18" charset="0"/>
              </a:rPr>
              <a:t> </a:t>
            </a:r>
            <a:r>
              <a:rPr lang="ru-RU" sz="2400" dirty="0">
                <a:latin typeface="Times New Roman" panose="02020603050405020304" pitchFamily="18" charset="0"/>
                <a:cs typeface="Times New Roman" panose="02020603050405020304" pitchFamily="18" charset="0"/>
              </a:rPr>
              <a:t>не </a:t>
            </a:r>
            <a:r>
              <a:rPr lang="ru-RU" sz="2400" dirty="0" err="1">
                <a:latin typeface="Times New Roman" panose="02020603050405020304" pitchFamily="18" charset="0"/>
                <a:cs typeface="Times New Roman" panose="02020603050405020304" pitchFamily="18" charset="0"/>
              </a:rPr>
              <a:t>менш</a:t>
            </a:r>
            <a:r>
              <a:rPr lang="ru-RU" sz="2400" dirty="0">
                <a:latin typeface="Times New Roman" panose="02020603050405020304" pitchFamily="18" charset="0"/>
                <a:cs typeface="Times New Roman" panose="02020603050405020304" pitchFamily="18" charset="0"/>
              </a:rPr>
              <a:t> як 50 </a:t>
            </a:r>
            <a:r>
              <a:rPr lang="ru-RU" sz="2400" dirty="0" err="1">
                <a:latin typeface="Times New Roman" panose="02020603050405020304" pitchFamily="18" charset="0"/>
                <a:cs typeface="Times New Roman" panose="02020603050405020304" pitchFamily="18" charset="0"/>
              </a:rPr>
              <a:t>депутатів</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Обраним</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вважався</a:t>
            </a:r>
            <a:r>
              <a:rPr lang="ru-RU" sz="2400" b="0" dirty="0">
                <a:latin typeface="Times New Roman" panose="02020603050405020304" pitchFamily="18" charset="0"/>
                <a:cs typeface="Times New Roman" panose="02020603050405020304" pitchFamily="18" charset="0"/>
              </a:rPr>
              <a:t> той кандидат, </a:t>
            </a:r>
            <a:r>
              <a:rPr lang="ru-RU" sz="2400" b="0" dirty="0" err="1">
                <a:latin typeface="Times New Roman" panose="02020603050405020304" pitchFamily="18" charset="0"/>
                <a:cs typeface="Times New Roman" panose="02020603050405020304" pitchFamily="18" charset="0"/>
              </a:rPr>
              <a:t>який</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дістав</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абсолютну</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більшість</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голосів</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депутатів</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Законодавчого</a:t>
            </a:r>
            <a:r>
              <a:rPr lang="ru-RU" sz="2400" b="0" dirty="0">
                <a:latin typeface="Times New Roman" panose="02020603050405020304" pitchFamily="18" charset="0"/>
                <a:cs typeface="Times New Roman" panose="02020603050405020304" pitchFamily="18" charset="0"/>
              </a:rPr>
              <a:t> Сейму. </a:t>
            </a:r>
            <a:r>
              <a:rPr lang="ru-RU" sz="2400" b="0" dirty="0" err="1">
                <a:latin typeface="Times New Roman" panose="02020603050405020304" pitchFamily="18" charset="0"/>
                <a:cs typeface="Times New Roman" panose="02020603050405020304" pitchFamily="18" charset="0"/>
              </a:rPr>
              <a:t>Інститут</a:t>
            </a:r>
            <a:r>
              <a:rPr lang="ru-RU" sz="2400" b="0" dirty="0">
                <a:latin typeface="Times New Roman" panose="02020603050405020304" pitchFamily="18" charset="0"/>
                <a:cs typeface="Times New Roman" panose="02020603050405020304" pitchFamily="18" charset="0"/>
              </a:rPr>
              <a:t> президентства </a:t>
            </a:r>
            <a:r>
              <a:rPr lang="ru-RU" sz="2400" b="0" dirty="0" err="1">
                <a:latin typeface="Times New Roman" panose="02020603050405020304" pitchFamily="18" charset="0"/>
                <a:cs typeface="Times New Roman" panose="02020603050405020304" pitchFamily="18" charset="0"/>
              </a:rPr>
              <a:t>діяв</a:t>
            </a:r>
            <a:r>
              <a:rPr lang="ru-RU" sz="2400" b="0" dirty="0">
                <a:latin typeface="Times New Roman" panose="02020603050405020304" pitchFamily="18" charset="0"/>
                <a:cs typeface="Times New Roman" panose="02020603050405020304" pitchFamily="18" charset="0"/>
              </a:rPr>
              <a:t> до </a:t>
            </a:r>
            <a:r>
              <a:rPr lang="ru-RU" sz="2400" b="0" dirty="0" err="1">
                <a:latin typeface="Times New Roman" panose="02020603050405020304" pitchFamily="18" charset="0"/>
                <a:cs typeface="Times New Roman" panose="02020603050405020304" pitchFamily="18" charset="0"/>
              </a:rPr>
              <a:t>прийняття</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Конституції</a:t>
            </a:r>
            <a:r>
              <a:rPr lang="ru-RU" sz="2400" b="0" dirty="0">
                <a:latin typeface="Times New Roman" panose="02020603050405020304" pitchFamily="18" charset="0"/>
                <a:cs typeface="Times New Roman" panose="02020603050405020304" pitchFamily="18" charset="0"/>
              </a:rPr>
              <a:t> 1952 р., коли </a:t>
            </a:r>
            <a:r>
              <a:rPr lang="ru-RU" sz="2400" b="0" dirty="0" err="1">
                <a:latin typeface="Times New Roman" panose="02020603050405020304" pitchFamily="18" charset="0"/>
                <a:cs typeface="Times New Roman" panose="02020603050405020304" pitchFamily="18" charset="0"/>
              </a:rPr>
              <a:t>його</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замінили</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колегіальним</a:t>
            </a:r>
            <a:r>
              <a:rPr lang="ru-RU" sz="2400" b="0" dirty="0">
                <a:latin typeface="Times New Roman" panose="02020603050405020304" pitchFamily="18" charset="0"/>
                <a:cs typeface="Times New Roman" panose="02020603050405020304" pitchFamily="18" charset="0"/>
              </a:rPr>
              <a:t> главою </a:t>
            </a:r>
            <a:r>
              <a:rPr lang="ru-RU" sz="2400" b="0" dirty="0" err="1">
                <a:latin typeface="Times New Roman" panose="02020603050405020304" pitchFamily="18" charset="0"/>
                <a:cs typeface="Times New Roman" panose="02020603050405020304" pitchFamily="18" charset="0"/>
              </a:rPr>
              <a:t>держави</a:t>
            </a:r>
            <a:r>
              <a:rPr lang="ru-RU" sz="2400" b="0" dirty="0">
                <a:latin typeface="Times New Roman" panose="02020603050405020304" pitchFamily="18" charset="0"/>
                <a:cs typeface="Times New Roman" panose="02020603050405020304" pitchFamily="18" charset="0"/>
              </a:rPr>
              <a:t> - </a:t>
            </a:r>
            <a:r>
              <a:rPr lang="ru-RU" sz="2400" dirty="0">
                <a:latin typeface="Times New Roman" panose="02020603050405020304" pitchFamily="18" charset="0"/>
                <a:cs typeface="Times New Roman" panose="02020603050405020304" pitchFamily="18" charset="0"/>
              </a:rPr>
              <a:t>Державною радою</a:t>
            </a:r>
            <a:r>
              <a:rPr lang="ru-RU" sz="2400" b="0" dirty="0">
                <a:latin typeface="Times New Roman" panose="02020603050405020304" pitchFamily="18" charset="0"/>
                <a:cs typeface="Times New Roman" panose="02020603050405020304" pitchFamily="18" charset="0"/>
              </a:rPr>
              <a:t>.</a:t>
            </a:r>
          </a:p>
          <a:p>
            <a:pPr marL="0" indent="0" algn="just">
              <a:lnSpc>
                <a:spcPct val="100000"/>
              </a:lnSpc>
              <a:spcBef>
                <a:spcPts val="0"/>
              </a:spcBef>
              <a:buNone/>
            </a:pPr>
            <a:r>
              <a:rPr lang="ru-RU" sz="2400" b="0" dirty="0" err="1">
                <a:latin typeface="Times New Roman" panose="02020603050405020304" pitchFamily="18" charset="0"/>
                <a:cs typeface="Times New Roman" panose="02020603050405020304" pitchFamily="18" charset="0"/>
              </a:rPr>
              <a:t>Державна</a:t>
            </a:r>
            <a:r>
              <a:rPr lang="ru-RU" sz="2400" b="0" dirty="0">
                <a:latin typeface="Times New Roman" panose="02020603050405020304" pitchFamily="18" charset="0"/>
                <a:cs typeface="Times New Roman" panose="02020603050405020304" pitchFamily="18" charset="0"/>
              </a:rPr>
              <a:t> рада </a:t>
            </a:r>
            <a:r>
              <a:rPr lang="ru-RU" sz="2400" b="0" dirty="0" err="1">
                <a:latin typeface="Times New Roman" panose="02020603050405020304" pitchFamily="18" charset="0"/>
                <a:cs typeface="Times New Roman" panose="02020603050405020304" pitchFamily="18" charset="0"/>
              </a:rPr>
              <a:t>тоді</a:t>
            </a:r>
            <a:r>
              <a:rPr lang="ru-RU" sz="2400" b="0" dirty="0">
                <a:latin typeface="Times New Roman" panose="02020603050405020304" pitchFamily="18" charset="0"/>
                <a:cs typeface="Times New Roman" panose="02020603050405020304" pitchFamily="18" charset="0"/>
              </a:rPr>
              <a:t> стала </a:t>
            </a:r>
            <a:r>
              <a:rPr lang="ru-RU" sz="2400" b="0" dirty="0" err="1">
                <a:latin typeface="Times New Roman" panose="02020603050405020304" pitchFamily="18" charset="0"/>
                <a:cs typeface="Times New Roman" panose="02020603050405020304" pitchFamily="18" charset="0"/>
              </a:rPr>
              <a:t>вищим</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колегіальним</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постійно</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діючим</a:t>
            </a:r>
            <a:r>
              <a:rPr lang="ru-RU" sz="2400" b="0" dirty="0">
                <a:latin typeface="Times New Roman" panose="02020603050405020304" pitchFamily="18" charset="0"/>
                <a:cs typeface="Times New Roman" panose="02020603050405020304" pitchFamily="18" charset="0"/>
              </a:rPr>
              <a:t> органом, </a:t>
            </a:r>
            <a:r>
              <a:rPr lang="ru-RU" sz="2400" b="0" dirty="0" err="1">
                <a:latin typeface="Times New Roman" panose="02020603050405020304" pitchFamily="18" charset="0"/>
                <a:cs typeface="Times New Roman" panose="02020603050405020304" pitchFamily="18" charset="0"/>
              </a:rPr>
              <a:t>який</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утворював</a:t>
            </a:r>
            <a:r>
              <a:rPr lang="ru-RU" sz="2400" b="0" dirty="0">
                <a:latin typeface="Times New Roman" panose="02020603050405020304" pitchFamily="18" charset="0"/>
                <a:cs typeface="Times New Roman" panose="02020603050405020304" pitchFamily="18" charset="0"/>
              </a:rPr>
              <a:t> Сейм </a:t>
            </a:r>
            <a:r>
              <a:rPr lang="ru-RU" sz="2400" b="0" dirty="0" err="1">
                <a:latin typeface="Times New Roman" panose="02020603050405020304" pitchFamily="18" charset="0"/>
                <a:cs typeface="Times New Roman" panose="02020603050405020304" pitchFamily="18" charset="0"/>
              </a:rPr>
              <a:t>із</a:t>
            </a:r>
            <a:r>
              <a:rPr lang="ru-RU" sz="2400" b="0" dirty="0">
                <a:latin typeface="Times New Roman" panose="02020603050405020304" pitchFamily="18" charset="0"/>
                <a:cs typeface="Times New Roman" panose="02020603050405020304" pitchFamily="18" charset="0"/>
              </a:rPr>
              <a:t> числа </a:t>
            </a:r>
            <a:r>
              <a:rPr lang="ru-RU" sz="2400" b="0" dirty="0" err="1">
                <a:latin typeface="Times New Roman" panose="02020603050405020304" pitchFamily="18" charset="0"/>
                <a:cs typeface="Times New Roman" panose="02020603050405020304" pitchFamily="18" charset="0"/>
              </a:rPr>
              <a:t>своїх</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депутатів</a:t>
            </a:r>
            <a:r>
              <a:rPr lang="ru-RU" sz="2400" b="0" dirty="0">
                <a:latin typeface="Times New Roman" panose="02020603050405020304" pitchFamily="18" charset="0"/>
                <a:cs typeface="Times New Roman" panose="02020603050405020304" pitchFamily="18" charset="0"/>
              </a:rPr>
              <a:t>. Вона мала </a:t>
            </a:r>
            <a:r>
              <a:rPr lang="ru-RU" sz="2400" b="0" dirty="0" err="1">
                <a:latin typeface="Times New Roman" panose="02020603050405020304" pitchFamily="18" charset="0"/>
                <a:cs typeface="Times New Roman" panose="02020603050405020304" pitchFamily="18" charset="0"/>
              </a:rPr>
              <a:t>великі</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повноваження</a:t>
            </a:r>
            <a:r>
              <a:rPr lang="ru-RU" sz="2400" b="0" dirty="0">
                <a:latin typeface="Times New Roman" panose="02020603050405020304" pitchFamily="18" charset="0"/>
                <a:cs typeface="Times New Roman" panose="02020603050405020304" pitchFamily="18" charset="0"/>
              </a:rPr>
              <a:t> і </a:t>
            </a:r>
            <a:r>
              <a:rPr lang="ru-RU" sz="2400" b="0" dirty="0" err="1">
                <a:latin typeface="Times New Roman" panose="02020603050405020304" pitchFamily="18" charset="0"/>
                <a:cs typeface="Times New Roman" panose="02020603050405020304" pitchFamily="18" charset="0"/>
              </a:rPr>
              <a:t>фактично</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підміняла</a:t>
            </a:r>
            <a:r>
              <a:rPr lang="ru-RU" sz="2400" b="0" dirty="0">
                <a:latin typeface="Times New Roman" panose="02020603050405020304" pitchFamily="18" charset="0"/>
                <a:cs typeface="Times New Roman" panose="02020603050405020304" pitchFamily="18" charset="0"/>
              </a:rPr>
              <a:t> Сейм, </a:t>
            </a:r>
            <a:r>
              <a:rPr lang="ru-RU" sz="2400" b="0" dirty="0" err="1">
                <a:latin typeface="Times New Roman" panose="02020603050405020304" pitchFamily="18" charset="0"/>
                <a:cs typeface="Times New Roman" panose="02020603050405020304" pitchFamily="18" charset="0"/>
              </a:rPr>
              <a:t>оскільки</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він</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працював</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протягом</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двох</a:t>
            </a:r>
            <a:r>
              <a:rPr lang="ru-RU" sz="2400" b="0" dirty="0">
                <a:latin typeface="Times New Roman" panose="02020603050405020304" pitchFamily="18" charset="0"/>
                <a:cs typeface="Times New Roman" panose="02020603050405020304" pitchFamily="18" charset="0"/>
              </a:rPr>
              <a:t> коротеньких </a:t>
            </a:r>
            <a:r>
              <a:rPr lang="ru-RU" sz="2400" b="0" dirty="0" err="1">
                <a:latin typeface="Times New Roman" panose="02020603050405020304" pitchFamily="18" charset="0"/>
                <a:cs typeface="Times New Roman" panose="02020603050405020304" pitchFamily="18" charset="0"/>
              </a:rPr>
              <a:t>сесій</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протягом</a:t>
            </a:r>
            <a:r>
              <a:rPr lang="ru-RU" sz="2400" b="0" dirty="0">
                <a:latin typeface="Times New Roman" panose="02020603050405020304" pitchFamily="18" charset="0"/>
                <a:cs typeface="Times New Roman" panose="02020603050405020304" pitchFamily="18" charset="0"/>
              </a:rPr>
              <a:t> року.</a:t>
            </a:r>
          </a:p>
          <a:p>
            <a:pPr marL="0" indent="0" algn="just">
              <a:lnSpc>
                <a:spcPct val="100000"/>
              </a:lnSpc>
              <a:spcBef>
                <a:spcPts val="0"/>
              </a:spcBef>
              <a:buNone/>
            </a:pPr>
            <a:endParaRPr lang="ru-RU" sz="2400" b="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995853062"/>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тексту 2"/>
          <p:cNvSpPr>
            <a:spLocks noGrp="1"/>
          </p:cNvSpPr>
          <p:nvPr>
            <p:ph type="body" sz="quarter" idx="10"/>
          </p:nvPr>
        </p:nvSpPr>
        <p:spPr>
          <a:xfrm>
            <a:off x="551076" y="417935"/>
            <a:ext cx="11110589" cy="5278327"/>
          </a:xfrm>
        </p:spPr>
        <p:txBody>
          <a:bodyPr/>
          <a:lstStyle/>
          <a:p>
            <a:pPr marL="0" indent="0" algn="just">
              <a:lnSpc>
                <a:spcPct val="100000"/>
              </a:lnSpc>
              <a:spcBef>
                <a:spcPts val="0"/>
              </a:spcBef>
              <a:buNone/>
            </a:pPr>
            <a:r>
              <a:rPr lang="ru-RU" sz="2500" b="0" dirty="0" smtClean="0">
                <a:latin typeface="Times New Roman" panose="02020603050405020304" pitchFamily="18" charset="0"/>
                <a:cs typeface="Times New Roman" panose="02020603050405020304" pitchFamily="18" charset="0"/>
              </a:rPr>
              <a:t>У </a:t>
            </a:r>
            <a:r>
              <a:rPr lang="ru-RU" sz="2500" b="0" dirty="0" err="1" smtClean="0">
                <a:latin typeface="Times New Roman" panose="02020603050405020304" pitchFamily="18" charset="0"/>
                <a:cs typeface="Times New Roman" panose="02020603050405020304" pitchFamily="18" charset="0"/>
              </a:rPr>
              <a:t>квітні</a:t>
            </a:r>
            <a:r>
              <a:rPr lang="ru-RU" sz="2500" b="0" dirty="0" smtClean="0">
                <a:latin typeface="Times New Roman" panose="02020603050405020304" pitchFamily="18" charset="0"/>
                <a:cs typeface="Times New Roman" panose="02020603050405020304" pitchFamily="18" charset="0"/>
              </a:rPr>
              <a:t> 1989 р. Сейм </a:t>
            </a:r>
            <a:r>
              <a:rPr lang="ru-RU" sz="2500" b="0" dirty="0" err="1" smtClean="0">
                <a:latin typeface="Times New Roman" panose="02020603050405020304" pitchFamily="18" charset="0"/>
                <a:cs typeface="Times New Roman" panose="02020603050405020304" pitchFamily="18" charset="0"/>
              </a:rPr>
              <a:t>прийняв</a:t>
            </a:r>
            <a:r>
              <a:rPr lang="ru-RU" sz="2500" b="0" dirty="0" smtClean="0">
                <a:latin typeface="Times New Roman" panose="02020603050405020304" pitchFamily="18" charset="0"/>
                <a:cs typeface="Times New Roman" panose="02020603050405020304" pitchFamily="18" charset="0"/>
              </a:rPr>
              <a:t> закон "Про </a:t>
            </a:r>
            <a:r>
              <a:rPr lang="ru-RU" sz="2500" b="0" dirty="0" err="1" smtClean="0">
                <a:latin typeface="Times New Roman" panose="02020603050405020304" pitchFamily="18" charset="0"/>
                <a:cs typeface="Times New Roman" panose="02020603050405020304" pitchFamily="18" charset="0"/>
              </a:rPr>
              <a:t>зміну</a:t>
            </a:r>
            <a:r>
              <a:rPr lang="ru-RU" sz="2500" b="0" dirty="0" smtClean="0">
                <a:latin typeface="Times New Roman" panose="02020603050405020304" pitchFamily="18" charset="0"/>
                <a:cs typeface="Times New Roman" panose="02020603050405020304" pitchFamily="18" charset="0"/>
              </a:rPr>
              <a:t> </a:t>
            </a:r>
            <a:r>
              <a:rPr lang="ru-RU" sz="2500" b="0" dirty="0" err="1" smtClean="0">
                <a:latin typeface="Times New Roman" panose="02020603050405020304" pitchFamily="18" charset="0"/>
                <a:cs typeface="Times New Roman" panose="02020603050405020304" pitchFamily="18" charset="0"/>
              </a:rPr>
              <a:t>Конституції</a:t>
            </a:r>
            <a:r>
              <a:rPr lang="ru-RU" sz="2500" b="0" dirty="0" smtClean="0">
                <a:latin typeface="Times New Roman" panose="02020603050405020304" pitchFamily="18" charset="0"/>
                <a:cs typeface="Times New Roman" panose="02020603050405020304" pitchFamily="18" charset="0"/>
              </a:rPr>
              <a:t> ПНР", за </a:t>
            </a:r>
            <a:r>
              <a:rPr lang="ru-RU" sz="2500" b="0" dirty="0" err="1" smtClean="0">
                <a:latin typeface="Times New Roman" panose="02020603050405020304" pitchFamily="18" charset="0"/>
                <a:cs typeface="Times New Roman" panose="02020603050405020304" pitchFamily="18" charset="0"/>
              </a:rPr>
              <a:t>яким</a:t>
            </a:r>
            <a:r>
              <a:rPr lang="ru-RU" sz="2500" b="0" dirty="0" smtClean="0">
                <a:latin typeface="Times New Roman" panose="02020603050405020304" pitchFamily="18" charset="0"/>
                <a:cs typeface="Times New Roman" panose="02020603050405020304" pitchFamily="18" charset="0"/>
              </a:rPr>
              <a:t> </a:t>
            </a:r>
            <a:r>
              <a:rPr lang="ru-RU" sz="2500" b="0" dirty="0" err="1" smtClean="0">
                <a:latin typeface="Times New Roman" panose="02020603050405020304" pitchFamily="18" charset="0"/>
                <a:cs typeface="Times New Roman" panose="02020603050405020304" pitchFamily="18" charset="0"/>
              </a:rPr>
              <a:t>замість</a:t>
            </a:r>
            <a:r>
              <a:rPr lang="ru-RU" sz="2500" b="0" dirty="0" smtClean="0">
                <a:latin typeface="Times New Roman" panose="02020603050405020304" pitchFamily="18" charset="0"/>
                <a:cs typeface="Times New Roman" panose="02020603050405020304" pitchFamily="18" charset="0"/>
              </a:rPr>
              <a:t> </a:t>
            </a:r>
            <a:r>
              <a:rPr lang="ru-RU" sz="2500" b="0" dirty="0" err="1" smtClean="0">
                <a:latin typeface="Times New Roman" panose="02020603050405020304" pitchFamily="18" charset="0"/>
                <a:cs typeface="Times New Roman" panose="02020603050405020304" pitchFamily="18" charset="0"/>
              </a:rPr>
              <a:t>Державної</a:t>
            </a:r>
            <a:r>
              <a:rPr lang="ru-RU" sz="2500" b="0" dirty="0" smtClean="0">
                <a:latin typeface="Times New Roman" panose="02020603050405020304" pitchFamily="18" charset="0"/>
                <a:cs typeface="Times New Roman" panose="02020603050405020304" pitchFamily="18" charset="0"/>
              </a:rPr>
              <a:t> ради </a:t>
            </a:r>
            <a:r>
              <a:rPr lang="ru-RU" sz="2500" b="0" dirty="0" err="1" smtClean="0">
                <a:latin typeface="Times New Roman" panose="02020603050405020304" pitchFamily="18" charset="0"/>
                <a:cs typeface="Times New Roman" panose="02020603050405020304" pitchFamily="18" charset="0"/>
              </a:rPr>
              <a:t>був</a:t>
            </a:r>
            <a:r>
              <a:rPr lang="ru-RU" sz="2500" b="0" dirty="0" smtClean="0">
                <a:latin typeface="Times New Roman" panose="02020603050405020304" pitchFamily="18" charset="0"/>
                <a:cs typeface="Times New Roman" panose="02020603050405020304" pitchFamily="18" charset="0"/>
              </a:rPr>
              <a:t> </a:t>
            </a:r>
            <a:r>
              <a:rPr lang="ru-RU" sz="2500" b="0" dirty="0" err="1" smtClean="0">
                <a:latin typeface="Times New Roman" panose="02020603050405020304" pitchFamily="18" charset="0"/>
                <a:cs typeface="Times New Roman" panose="02020603050405020304" pitchFamily="18" charset="0"/>
              </a:rPr>
              <a:t>утворений</a:t>
            </a:r>
            <a:r>
              <a:rPr lang="ru-RU" sz="2500" b="0" dirty="0" smtClean="0">
                <a:latin typeface="Times New Roman" panose="02020603050405020304" pitchFamily="18" charset="0"/>
                <a:cs typeface="Times New Roman" panose="02020603050405020304" pitchFamily="18" charset="0"/>
              </a:rPr>
              <a:t> </a:t>
            </a:r>
            <a:r>
              <a:rPr lang="ru-RU" sz="2500" b="0" dirty="0" err="1" smtClean="0">
                <a:latin typeface="Times New Roman" panose="02020603050405020304" pitchFamily="18" charset="0"/>
                <a:cs typeface="Times New Roman" panose="02020603050405020304" pitchFamily="18" charset="0"/>
              </a:rPr>
              <a:t>інститут</a:t>
            </a:r>
            <a:r>
              <a:rPr lang="ru-RU" sz="2500" b="0" dirty="0" smtClean="0">
                <a:latin typeface="Times New Roman" panose="02020603050405020304" pitchFamily="18" charset="0"/>
                <a:cs typeface="Times New Roman" panose="02020603050405020304" pitchFamily="18" charset="0"/>
              </a:rPr>
              <a:t> президентства. Президент </a:t>
            </a:r>
            <a:r>
              <a:rPr lang="ru-RU" sz="2500" b="0" dirty="0" err="1" smtClean="0">
                <a:latin typeface="Times New Roman" panose="02020603050405020304" pitchFamily="18" charset="0"/>
                <a:cs typeface="Times New Roman" panose="02020603050405020304" pitchFamily="18" charset="0"/>
              </a:rPr>
              <a:t>обирався</a:t>
            </a:r>
            <a:r>
              <a:rPr lang="ru-RU" sz="2500" b="0" dirty="0" smtClean="0">
                <a:latin typeface="Times New Roman" panose="02020603050405020304" pitchFamily="18" charset="0"/>
                <a:cs typeface="Times New Roman" panose="02020603050405020304" pitchFamily="18" charset="0"/>
              </a:rPr>
              <a:t> на </a:t>
            </a:r>
            <a:r>
              <a:rPr lang="ru-RU" sz="2500" b="0" dirty="0" err="1" smtClean="0">
                <a:latin typeface="Times New Roman" panose="02020603050405020304" pitchFamily="18" charset="0"/>
                <a:cs typeface="Times New Roman" panose="02020603050405020304" pitchFamily="18" charset="0"/>
              </a:rPr>
              <a:t>спільному</a:t>
            </a:r>
            <a:r>
              <a:rPr lang="ru-RU" sz="2500" b="0" dirty="0" smtClean="0">
                <a:latin typeface="Times New Roman" panose="02020603050405020304" pitchFamily="18" charset="0"/>
                <a:cs typeface="Times New Roman" panose="02020603050405020304" pitchFamily="18" charset="0"/>
              </a:rPr>
              <a:t> </a:t>
            </a:r>
            <a:r>
              <a:rPr lang="ru-RU" sz="2500" b="0" dirty="0" err="1" smtClean="0">
                <a:latin typeface="Times New Roman" panose="02020603050405020304" pitchFamily="18" charset="0"/>
                <a:cs typeface="Times New Roman" panose="02020603050405020304" pitchFamily="18" charset="0"/>
              </a:rPr>
              <a:t>засіданні</a:t>
            </a:r>
            <a:r>
              <a:rPr lang="ru-RU" sz="2500" b="0" dirty="0" smtClean="0">
                <a:latin typeface="Times New Roman" panose="02020603050405020304" pitchFamily="18" charset="0"/>
                <a:cs typeface="Times New Roman" panose="02020603050405020304" pitchFamily="18" charset="0"/>
              </a:rPr>
              <a:t> Сейму та Сенату, </a:t>
            </a:r>
            <a:r>
              <a:rPr lang="ru-RU" sz="2500" b="0" dirty="0" err="1" smtClean="0">
                <a:latin typeface="Times New Roman" panose="02020603050405020304" pitchFamily="18" charset="0"/>
                <a:cs typeface="Times New Roman" panose="02020603050405020304" pitchFamily="18" charset="0"/>
              </a:rPr>
              <a:t>об'єднаних</a:t>
            </a:r>
            <a:r>
              <a:rPr lang="ru-RU" sz="2500" b="0" dirty="0" smtClean="0">
                <a:latin typeface="Times New Roman" panose="02020603050405020304" pitchFamily="18" charset="0"/>
                <a:cs typeface="Times New Roman" panose="02020603050405020304" pitchFamily="18" charset="0"/>
              </a:rPr>
              <a:t> у </a:t>
            </a:r>
            <a:r>
              <a:rPr lang="ru-RU" sz="2500" b="0" dirty="0" err="1" smtClean="0">
                <a:latin typeface="Times New Roman" panose="02020603050405020304" pitchFamily="18" charset="0"/>
                <a:cs typeface="Times New Roman" panose="02020603050405020304" pitchFamily="18" charset="0"/>
              </a:rPr>
              <a:t>Національні</a:t>
            </a:r>
            <a:r>
              <a:rPr lang="ru-RU" sz="2500" b="0" dirty="0" smtClean="0">
                <a:latin typeface="Times New Roman" panose="02020603050405020304" pitchFamily="18" charset="0"/>
                <a:cs typeface="Times New Roman" panose="02020603050405020304" pitchFamily="18" charset="0"/>
              </a:rPr>
              <a:t> </a:t>
            </a:r>
            <a:r>
              <a:rPr lang="ru-RU" sz="2500" b="0" dirty="0" err="1" smtClean="0">
                <a:latin typeface="Times New Roman" panose="02020603050405020304" pitchFamily="18" charset="0"/>
                <a:cs typeface="Times New Roman" panose="02020603050405020304" pitchFamily="18" charset="0"/>
              </a:rPr>
              <a:t>збори</a:t>
            </a:r>
            <a:r>
              <a:rPr lang="ru-RU" sz="2500" b="0" dirty="0" smtClean="0">
                <a:latin typeface="Times New Roman" panose="02020603050405020304" pitchFamily="18" charset="0"/>
                <a:cs typeface="Times New Roman" panose="02020603050405020304" pitchFamily="18" charset="0"/>
              </a:rPr>
              <a:t>. </a:t>
            </a:r>
            <a:r>
              <a:rPr lang="ru-RU" sz="2500" b="0" dirty="0" err="1" smtClean="0">
                <a:latin typeface="Times New Roman" panose="02020603050405020304" pitchFamily="18" charset="0"/>
                <a:cs typeface="Times New Roman" panose="02020603050405020304" pitchFamily="18" charset="0"/>
              </a:rPr>
              <a:t>Цей</a:t>
            </a:r>
            <a:r>
              <a:rPr lang="ru-RU" sz="2500" b="0" dirty="0" smtClean="0">
                <a:latin typeface="Times New Roman" panose="02020603050405020304" pitchFamily="18" charset="0"/>
                <a:cs typeface="Times New Roman" panose="02020603050405020304" pitchFamily="18" charset="0"/>
              </a:rPr>
              <a:t> </a:t>
            </a:r>
            <a:r>
              <a:rPr lang="ru-RU" sz="2500" b="0" dirty="0" err="1" smtClean="0">
                <a:latin typeface="Times New Roman" panose="02020603050405020304" pitchFamily="18" charset="0"/>
                <a:cs typeface="Times New Roman" panose="02020603050405020304" pitchFamily="18" charset="0"/>
              </a:rPr>
              <a:t>спосіб</a:t>
            </a:r>
            <a:r>
              <a:rPr lang="ru-RU" sz="2500" b="0" dirty="0" smtClean="0">
                <a:latin typeface="Times New Roman" panose="02020603050405020304" pitchFamily="18" charset="0"/>
                <a:cs typeface="Times New Roman" panose="02020603050405020304" pitchFamily="18" charset="0"/>
              </a:rPr>
              <a:t> </a:t>
            </a:r>
            <a:r>
              <a:rPr lang="ru-RU" sz="2500" b="0" dirty="0" err="1" smtClean="0">
                <a:latin typeface="Times New Roman" panose="02020603050405020304" pitchFamily="18" charset="0"/>
                <a:cs typeface="Times New Roman" panose="02020603050405020304" pitchFamily="18" charset="0"/>
              </a:rPr>
              <a:t>обрання</a:t>
            </a:r>
            <a:r>
              <a:rPr lang="ru-RU" sz="2500" b="0" dirty="0" smtClean="0">
                <a:latin typeface="Times New Roman" panose="02020603050405020304" pitchFamily="18" charset="0"/>
                <a:cs typeface="Times New Roman" panose="02020603050405020304" pitchFamily="18" charset="0"/>
              </a:rPr>
              <a:t> Президента </a:t>
            </a:r>
            <a:r>
              <a:rPr lang="ru-RU" sz="2500" b="0" dirty="0" err="1" smtClean="0">
                <a:latin typeface="Times New Roman" panose="02020603050405020304" pitchFamily="18" charset="0"/>
                <a:cs typeface="Times New Roman" panose="02020603050405020304" pitchFamily="18" charset="0"/>
              </a:rPr>
              <a:t>був</a:t>
            </a:r>
            <a:r>
              <a:rPr lang="ru-RU" sz="2500" b="0" dirty="0" smtClean="0">
                <a:latin typeface="Times New Roman" panose="02020603050405020304" pitchFamily="18" charset="0"/>
                <a:cs typeface="Times New Roman" panose="02020603050405020304" pitchFamily="18" charset="0"/>
              </a:rPr>
              <a:t> </a:t>
            </a:r>
            <a:r>
              <a:rPr lang="ru-RU" sz="2500" b="0" dirty="0" err="1" smtClean="0">
                <a:latin typeface="Times New Roman" panose="02020603050405020304" pitchFamily="18" charset="0"/>
                <a:cs typeface="Times New Roman" panose="02020603050405020304" pitchFamily="18" charset="0"/>
              </a:rPr>
              <a:t>змінений</a:t>
            </a:r>
            <a:r>
              <a:rPr lang="ru-RU" sz="2500" b="0" dirty="0" smtClean="0">
                <a:latin typeface="Times New Roman" panose="02020603050405020304" pitchFamily="18" charset="0"/>
                <a:cs typeface="Times New Roman" panose="02020603050405020304" pitchFamily="18" charset="0"/>
              </a:rPr>
              <a:t> законом 1990 р. про </a:t>
            </a:r>
            <a:r>
              <a:rPr lang="ru-RU" sz="2500" b="0" dirty="0" err="1" smtClean="0">
                <a:latin typeface="Times New Roman" panose="02020603050405020304" pitchFamily="18" charset="0"/>
                <a:cs typeface="Times New Roman" panose="02020603050405020304" pitchFamily="18" charset="0"/>
              </a:rPr>
              <a:t>обрання</a:t>
            </a:r>
            <a:r>
              <a:rPr lang="ru-RU" sz="2500" b="0" dirty="0" smtClean="0">
                <a:latin typeface="Times New Roman" panose="02020603050405020304" pitchFamily="18" charset="0"/>
                <a:cs typeface="Times New Roman" panose="02020603050405020304" pitchFamily="18" charset="0"/>
              </a:rPr>
              <a:t> Президента, а </a:t>
            </a:r>
            <a:r>
              <a:rPr lang="ru-RU" sz="2500" b="0" dirty="0" err="1" smtClean="0">
                <a:latin typeface="Times New Roman" panose="02020603050405020304" pitchFamily="18" charset="0"/>
                <a:cs typeface="Times New Roman" panose="02020603050405020304" pitchFamily="18" charset="0"/>
              </a:rPr>
              <a:t>потім</a:t>
            </a:r>
            <a:r>
              <a:rPr lang="ru-RU" sz="2500" b="0" dirty="0" smtClean="0">
                <a:latin typeface="Times New Roman" panose="02020603050405020304" pitchFamily="18" charset="0"/>
                <a:cs typeface="Times New Roman" panose="02020603050405020304" pitchFamily="18" charset="0"/>
              </a:rPr>
              <a:t> і </a:t>
            </a:r>
            <a:r>
              <a:rPr lang="ru-RU" sz="2500" b="0" dirty="0" err="1" smtClean="0">
                <a:latin typeface="Times New Roman" panose="02020603050405020304" pitchFamily="18" charset="0"/>
                <a:cs typeface="Times New Roman" panose="02020603050405020304" pitchFamily="18" charset="0"/>
              </a:rPr>
              <a:t>Конституційним</a:t>
            </a:r>
            <a:r>
              <a:rPr lang="ru-RU" sz="2500" b="0" dirty="0" smtClean="0">
                <a:latin typeface="Times New Roman" panose="02020603050405020304" pitchFamily="18" charset="0"/>
                <a:cs typeface="Times New Roman" panose="02020603050405020304" pitchFamily="18" charset="0"/>
              </a:rPr>
              <a:t> Законом "Про </a:t>
            </a:r>
            <a:r>
              <a:rPr lang="ru-RU" sz="2500" b="0" dirty="0" err="1" smtClean="0">
                <a:latin typeface="Times New Roman" panose="02020603050405020304" pitchFamily="18" charset="0"/>
                <a:cs typeface="Times New Roman" panose="02020603050405020304" pitchFamily="18" charset="0"/>
              </a:rPr>
              <a:t>відносини</a:t>
            </a:r>
            <a:r>
              <a:rPr lang="ru-RU" sz="2500" b="0" dirty="0" smtClean="0">
                <a:latin typeface="Times New Roman" panose="02020603050405020304" pitchFamily="18" charset="0"/>
                <a:cs typeface="Times New Roman" panose="02020603050405020304" pitchFamily="18" charset="0"/>
              </a:rPr>
              <a:t> </a:t>
            </a:r>
            <a:r>
              <a:rPr lang="ru-RU" sz="2500" b="0" dirty="0" err="1" smtClean="0">
                <a:latin typeface="Times New Roman" panose="02020603050405020304" pitchFamily="18" charset="0"/>
                <a:cs typeface="Times New Roman" panose="02020603050405020304" pitchFamily="18" charset="0"/>
              </a:rPr>
              <a:t>між</a:t>
            </a:r>
            <a:r>
              <a:rPr lang="ru-RU" sz="2500" b="0" dirty="0" smtClean="0">
                <a:latin typeface="Times New Roman" panose="02020603050405020304" pitchFamily="18" charset="0"/>
                <a:cs typeface="Times New Roman" panose="02020603050405020304" pitchFamily="18" charset="0"/>
              </a:rPr>
              <a:t> </a:t>
            </a:r>
            <a:r>
              <a:rPr lang="ru-RU" sz="2500" b="0" dirty="0" err="1" smtClean="0">
                <a:latin typeface="Times New Roman" panose="02020603050405020304" pitchFamily="18" charset="0"/>
                <a:cs typeface="Times New Roman" panose="02020603050405020304" pitchFamily="18" charset="0"/>
              </a:rPr>
              <a:t>законодавчою</a:t>
            </a:r>
            <a:r>
              <a:rPr lang="ru-RU" sz="2500" b="0" dirty="0" smtClean="0">
                <a:latin typeface="Times New Roman" panose="02020603050405020304" pitchFamily="18" charset="0"/>
                <a:cs typeface="Times New Roman" panose="02020603050405020304" pitchFamily="18" charset="0"/>
              </a:rPr>
              <a:t> та </a:t>
            </a:r>
            <a:r>
              <a:rPr lang="ru-RU" sz="2500" b="0" dirty="0" err="1" smtClean="0">
                <a:latin typeface="Times New Roman" panose="02020603050405020304" pitchFamily="18" charset="0"/>
                <a:cs typeface="Times New Roman" panose="02020603050405020304" pitchFamily="18" charset="0"/>
              </a:rPr>
              <a:t>виконавчою</a:t>
            </a:r>
            <a:r>
              <a:rPr lang="ru-RU" sz="2500" b="0" dirty="0" smtClean="0">
                <a:latin typeface="Times New Roman" panose="02020603050405020304" pitchFamily="18" charset="0"/>
                <a:cs typeface="Times New Roman" panose="02020603050405020304" pitchFamily="18" charset="0"/>
              </a:rPr>
              <a:t> </a:t>
            </a:r>
            <a:r>
              <a:rPr lang="ru-RU" sz="2500" b="0" dirty="0" err="1" smtClean="0">
                <a:latin typeface="Times New Roman" panose="02020603050405020304" pitchFamily="18" charset="0"/>
                <a:cs typeface="Times New Roman" panose="02020603050405020304" pitchFamily="18" charset="0"/>
              </a:rPr>
              <a:t>владою</a:t>
            </a:r>
            <a:r>
              <a:rPr lang="ru-RU" sz="2500" b="0" dirty="0" smtClean="0">
                <a:latin typeface="Times New Roman" panose="02020603050405020304" pitchFamily="18" charset="0"/>
                <a:cs typeface="Times New Roman" panose="02020603050405020304" pitchFamily="18" charset="0"/>
              </a:rPr>
              <a:t> </a:t>
            </a:r>
            <a:r>
              <a:rPr lang="ru-RU" sz="2500" b="0" dirty="0" err="1" smtClean="0">
                <a:latin typeface="Times New Roman" panose="02020603050405020304" pitchFamily="18" charset="0"/>
                <a:cs typeface="Times New Roman" panose="02020603050405020304" pitchFamily="18" charset="0"/>
              </a:rPr>
              <a:t>Республіки</a:t>
            </a:r>
            <a:r>
              <a:rPr lang="ru-RU" sz="2500" b="0" dirty="0" smtClean="0">
                <a:latin typeface="Times New Roman" panose="02020603050405020304" pitchFamily="18" charset="0"/>
                <a:cs typeface="Times New Roman" panose="02020603050405020304" pitchFamily="18" charset="0"/>
              </a:rPr>
              <a:t> </a:t>
            </a:r>
            <a:r>
              <a:rPr lang="ru-RU" sz="2500" b="0" dirty="0" err="1" smtClean="0">
                <a:latin typeface="Times New Roman" panose="02020603050405020304" pitchFamily="18" charset="0"/>
                <a:cs typeface="Times New Roman" panose="02020603050405020304" pitchFamily="18" charset="0"/>
              </a:rPr>
              <a:t>Польща</a:t>
            </a:r>
            <a:r>
              <a:rPr lang="ru-RU" sz="2500" b="0" dirty="0" smtClean="0">
                <a:latin typeface="Times New Roman" panose="02020603050405020304" pitchFamily="18" charset="0"/>
                <a:cs typeface="Times New Roman" panose="02020603050405020304" pitchFamily="18" charset="0"/>
              </a:rPr>
              <a:t>, а </a:t>
            </a:r>
            <a:r>
              <a:rPr lang="ru-RU" sz="2500" b="0" dirty="0" err="1" smtClean="0">
                <a:latin typeface="Times New Roman" panose="02020603050405020304" pitchFamily="18" charset="0"/>
                <a:cs typeface="Times New Roman" panose="02020603050405020304" pitchFamily="18" charset="0"/>
              </a:rPr>
              <a:t>також</a:t>
            </a:r>
            <a:r>
              <a:rPr lang="ru-RU" sz="2500" b="0" dirty="0" smtClean="0">
                <a:latin typeface="Times New Roman" panose="02020603050405020304" pitchFamily="18" charset="0"/>
                <a:cs typeface="Times New Roman" panose="02020603050405020304" pitchFamily="18" charset="0"/>
              </a:rPr>
              <a:t> - </a:t>
            </a:r>
            <a:r>
              <a:rPr lang="ru-RU" sz="2500" b="0" dirty="0" err="1" smtClean="0">
                <a:latin typeface="Times New Roman" panose="02020603050405020304" pitchFamily="18" charset="0"/>
                <a:cs typeface="Times New Roman" panose="02020603050405020304" pitchFamily="18" charset="0"/>
              </a:rPr>
              <a:t>територіальне</a:t>
            </a:r>
            <a:r>
              <a:rPr lang="ru-RU" sz="2500" b="0" dirty="0" smtClean="0">
                <a:latin typeface="Times New Roman" panose="02020603050405020304" pitchFamily="18" charset="0"/>
                <a:cs typeface="Times New Roman" panose="02020603050405020304" pitchFamily="18" charset="0"/>
              </a:rPr>
              <a:t> </a:t>
            </a:r>
            <a:r>
              <a:rPr lang="ru-RU" sz="2500" b="0" dirty="0" err="1" smtClean="0">
                <a:latin typeface="Times New Roman" panose="02020603050405020304" pitchFamily="18" charset="0"/>
                <a:cs typeface="Times New Roman" panose="02020603050405020304" pitchFamily="18" charset="0"/>
              </a:rPr>
              <a:t>самоврядування</a:t>
            </a:r>
            <a:r>
              <a:rPr lang="ru-RU" sz="2500" b="0" dirty="0" smtClean="0">
                <a:latin typeface="Times New Roman" panose="02020603050405020304" pitchFamily="18" charset="0"/>
                <a:cs typeface="Times New Roman" panose="02020603050405020304" pitchFamily="18" charset="0"/>
              </a:rPr>
              <a:t>" </a:t>
            </a:r>
            <a:r>
              <a:rPr lang="ru-RU" sz="2500" b="0" dirty="0" err="1" smtClean="0">
                <a:latin typeface="Times New Roman" panose="02020603050405020304" pitchFamily="18" charset="0"/>
                <a:cs typeface="Times New Roman" panose="02020603050405020304" pitchFamily="18" charset="0"/>
              </a:rPr>
              <a:t>від</a:t>
            </a:r>
            <a:r>
              <a:rPr lang="ru-RU" sz="2500" b="0" dirty="0" smtClean="0">
                <a:latin typeface="Times New Roman" panose="02020603050405020304" pitchFamily="18" charset="0"/>
                <a:cs typeface="Times New Roman" panose="02020603050405020304" pitchFamily="18" charset="0"/>
              </a:rPr>
              <a:t> 17 </a:t>
            </a:r>
            <a:r>
              <a:rPr lang="ru-RU" sz="2500" b="0" dirty="0" err="1" smtClean="0">
                <a:latin typeface="Times New Roman" panose="02020603050405020304" pitchFamily="18" charset="0"/>
                <a:cs typeface="Times New Roman" panose="02020603050405020304" pitchFamily="18" charset="0"/>
              </a:rPr>
              <a:t>жовтня</a:t>
            </a:r>
            <a:r>
              <a:rPr lang="ru-RU" sz="2500" b="0" dirty="0" smtClean="0">
                <a:latin typeface="Times New Roman" panose="02020603050405020304" pitchFamily="18" charset="0"/>
                <a:cs typeface="Times New Roman" panose="02020603050405020304" pitchFamily="18" charset="0"/>
              </a:rPr>
              <a:t> 1992 р. Президент з того часу став </a:t>
            </a:r>
            <a:r>
              <a:rPr lang="ru-RU" sz="2500" b="0" dirty="0" err="1" smtClean="0">
                <a:latin typeface="Times New Roman" panose="02020603050405020304" pitchFamily="18" charset="0"/>
                <a:cs typeface="Times New Roman" panose="02020603050405020304" pitchFamily="18" charset="0"/>
              </a:rPr>
              <a:t>обиратися</a:t>
            </a:r>
            <a:r>
              <a:rPr lang="ru-RU" sz="2500" b="0" dirty="0" smtClean="0">
                <a:latin typeface="Times New Roman" panose="02020603050405020304" pitchFamily="18" charset="0"/>
                <a:cs typeface="Times New Roman" panose="02020603050405020304" pitchFamily="18" charset="0"/>
              </a:rPr>
              <a:t> </a:t>
            </a:r>
            <a:r>
              <a:rPr lang="ru-RU" sz="2500" b="0" dirty="0" err="1" smtClean="0">
                <a:latin typeface="Times New Roman" panose="02020603050405020304" pitchFamily="18" charset="0"/>
                <a:cs typeface="Times New Roman" panose="02020603050405020304" pitchFamily="18" charset="0"/>
              </a:rPr>
              <a:t>виборцями</a:t>
            </a:r>
            <a:r>
              <a:rPr lang="ru-RU" sz="2500" b="0" dirty="0" smtClean="0">
                <a:latin typeface="Times New Roman" panose="02020603050405020304" pitchFamily="18" charset="0"/>
                <a:cs typeface="Times New Roman" panose="02020603050405020304" pitchFamily="18" charset="0"/>
              </a:rPr>
              <a:t> </a:t>
            </a:r>
            <a:r>
              <a:rPr lang="ru-RU" sz="2500" b="0" dirty="0" err="1" smtClean="0">
                <a:latin typeface="Times New Roman" panose="02020603050405020304" pitchFamily="18" charset="0"/>
                <a:cs typeface="Times New Roman" panose="02020603050405020304" pitchFamily="18" charset="0"/>
              </a:rPr>
              <a:t>безпосередньо</a:t>
            </a:r>
            <a:r>
              <a:rPr lang="ru-RU" sz="2500" b="0" dirty="0" smtClean="0">
                <a:latin typeface="Times New Roman" panose="02020603050405020304" pitchFamily="18" charset="0"/>
                <a:cs typeface="Times New Roman" panose="02020603050405020304" pitchFamily="18" charset="0"/>
              </a:rPr>
              <a:t>.</a:t>
            </a:r>
          </a:p>
          <a:p>
            <a:pPr marL="0" indent="0" algn="just">
              <a:lnSpc>
                <a:spcPct val="100000"/>
              </a:lnSpc>
              <a:spcBef>
                <a:spcPts val="0"/>
              </a:spcBef>
              <a:buNone/>
            </a:pPr>
            <a:r>
              <a:rPr lang="ru-RU" sz="2500" b="0" dirty="0" err="1" smtClean="0">
                <a:latin typeface="Times New Roman" panose="02020603050405020304" pitchFamily="18" charset="0"/>
                <a:cs typeface="Times New Roman" panose="02020603050405020304" pitchFamily="18" charset="0"/>
              </a:rPr>
              <a:t>Згідно</a:t>
            </a:r>
            <a:r>
              <a:rPr lang="ru-RU" sz="2500" b="0" dirty="0" smtClean="0">
                <a:latin typeface="Times New Roman" panose="02020603050405020304" pitchFamily="18" charset="0"/>
                <a:cs typeface="Times New Roman" panose="02020603050405020304" pitchFamily="18" charset="0"/>
              </a:rPr>
              <a:t> </a:t>
            </a:r>
            <a:r>
              <a:rPr lang="ru-RU" sz="2500" b="0" dirty="0" err="1" smtClean="0">
                <a:latin typeface="Times New Roman" panose="02020603050405020304" pitchFamily="18" charset="0"/>
                <a:cs typeface="Times New Roman" panose="02020603050405020304" pitchFamily="18" charset="0"/>
              </a:rPr>
              <a:t>зі</a:t>
            </a:r>
            <a:r>
              <a:rPr lang="ru-RU" sz="2500" b="0" dirty="0" smtClean="0">
                <a:latin typeface="Times New Roman" panose="02020603050405020304" pitchFamily="18" charset="0"/>
                <a:cs typeface="Times New Roman" panose="02020603050405020304" pitchFamily="18" charset="0"/>
              </a:rPr>
              <a:t> ст. 126 </a:t>
            </a:r>
            <a:r>
              <a:rPr lang="ru-RU" sz="2500" b="0" dirty="0" err="1" smtClean="0">
                <a:latin typeface="Times New Roman" panose="02020603050405020304" pitchFamily="18" charset="0"/>
                <a:cs typeface="Times New Roman" panose="02020603050405020304" pitchFamily="18" charset="0"/>
              </a:rPr>
              <a:t>діючої</a:t>
            </a:r>
            <a:r>
              <a:rPr lang="ru-RU" sz="2500" b="0" dirty="0" smtClean="0">
                <a:latin typeface="Times New Roman" panose="02020603050405020304" pitchFamily="18" charset="0"/>
                <a:cs typeface="Times New Roman" panose="02020603050405020304" pitchFamily="18" charset="0"/>
              </a:rPr>
              <a:t> </a:t>
            </a:r>
            <a:r>
              <a:rPr lang="ru-RU" sz="2500" b="0" dirty="0" err="1" smtClean="0">
                <a:latin typeface="Times New Roman" panose="02020603050405020304" pitchFamily="18" charset="0"/>
                <a:cs typeface="Times New Roman" panose="02020603050405020304" pitchFamily="18" charset="0"/>
              </a:rPr>
              <a:t>Конституції</a:t>
            </a:r>
            <a:r>
              <a:rPr lang="ru-RU" sz="2500" b="0" dirty="0" smtClean="0">
                <a:latin typeface="Times New Roman" panose="02020603050405020304" pitchFamily="18" charset="0"/>
                <a:cs typeface="Times New Roman" panose="02020603050405020304" pitchFamily="18" charset="0"/>
              </a:rPr>
              <a:t>, </a:t>
            </a:r>
            <a:r>
              <a:rPr lang="ru-RU" sz="2500" i="1" dirty="0" smtClean="0">
                <a:latin typeface="Times New Roman" panose="02020603050405020304" pitchFamily="18" charset="0"/>
                <a:cs typeface="Times New Roman" panose="02020603050405020304" pitchFamily="18" charset="0"/>
              </a:rPr>
              <a:t>Президент </a:t>
            </a:r>
            <a:r>
              <a:rPr lang="ru-RU" sz="2500" i="1" dirty="0" err="1" smtClean="0">
                <a:latin typeface="Times New Roman" panose="02020603050405020304" pitchFamily="18" charset="0"/>
                <a:cs typeface="Times New Roman" panose="02020603050405020304" pitchFamily="18" charset="0"/>
              </a:rPr>
              <a:t>Республіки</a:t>
            </a:r>
            <a:r>
              <a:rPr lang="ru-RU" sz="2500" i="1" dirty="0" smtClean="0">
                <a:latin typeface="Times New Roman" panose="02020603050405020304" pitchFamily="18" charset="0"/>
                <a:cs typeface="Times New Roman" panose="02020603050405020304" pitchFamily="18" charset="0"/>
              </a:rPr>
              <a:t> </a:t>
            </a:r>
            <a:r>
              <a:rPr lang="ru-RU" sz="2500" i="1" dirty="0" err="1" smtClean="0">
                <a:latin typeface="Times New Roman" panose="02020603050405020304" pitchFamily="18" charset="0"/>
                <a:cs typeface="Times New Roman" panose="02020603050405020304" pitchFamily="18" charset="0"/>
              </a:rPr>
              <a:t>Польща</a:t>
            </a:r>
            <a:r>
              <a:rPr lang="ru-RU" sz="2500" i="1" dirty="0" smtClean="0">
                <a:latin typeface="Times New Roman" panose="02020603050405020304" pitchFamily="18" charset="0"/>
                <a:cs typeface="Times New Roman" panose="02020603050405020304" pitchFamily="18" charset="0"/>
              </a:rPr>
              <a:t> є </a:t>
            </a:r>
            <a:r>
              <a:rPr lang="ru-RU" sz="2500" i="1" dirty="0" err="1" smtClean="0">
                <a:latin typeface="Times New Roman" panose="02020603050405020304" pitchFamily="18" charset="0"/>
                <a:cs typeface="Times New Roman" panose="02020603050405020304" pitchFamily="18" charset="0"/>
              </a:rPr>
              <a:t>вищим</a:t>
            </a:r>
            <a:r>
              <a:rPr lang="ru-RU" sz="2500" i="1" dirty="0" smtClean="0">
                <a:latin typeface="Times New Roman" panose="02020603050405020304" pitchFamily="18" charset="0"/>
                <a:cs typeface="Times New Roman" panose="02020603050405020304" pitchFamily="18" charset="0"/>
              </a:rPr>
              <a:t> </a:t>
            </a:r>
            <a:r>
              <a:rPr lang="ru-RU" sz="2500" i="1" dirty="0" err="1" smtClean="0">
                <a:latin typeface="Times New Roman" panose="02020603050405020304" pitchFamily="18" charset="0"/>
                <a:cs typeface="Times New Roman" panose="02020603050405020304" pitchFamily="18" charset="0"/>
              </a:rPr>
              <a:t>представником</a:t>
            </a:r>
            <a:r>
              <a:rPr lang="ru-RU" sz="2500" i="1" dirty="0" smtClean="0">
                <a:latin typeface="Times New Roman" panose="02020603050405020304" pitchFamily="18" charset="0"/>
                <a:cs typeface="Times New Roman" panose="02020603050405020304" pitchFamily="18" charset="0"/>
              </a:rPr>
              <a:t> </a:t>
            </a:r>
            <a:r>
              <a:rPr lang="ru-RU" sz="2500" i="1" dirty="0" err="1" smtClean="0">
                <a:latin typeface="Times New Roman" panose="02020603050405020304" pitchFamily="18" charset="0"/>
                <a:cs typeface="Times New Roman" panose="02020603050405020304" pitchFamily="18" charset="0"/>
              </a:rPr>
              <a:t>Республіки</a:t>
            </a:r>
            <a:r>
              <a:rPr lang="ru-RU" sz="2500" i="1" dirty="0" smtClean="0">
                <a:latin typeface="Times New Roman" panose="02020603050405020304" pitchFamily="18" charset="0"/>
                <a:cs typeface="Times New Roman" panose="02020603050405020304" pitchFamily="18" charset="0"/>
              </a:rPr>
              <a:t> </a:t>
            </a:r>
            <a:r>
              <a:rPr lang="ru-RU" sz="2500" i="1" dirty="0" err="1" smtClean="0">
                <a:latin typeface="Times New Roman" panose="02020603050405020304" pitchFamily="18" charset="0"/>
                <a:cs typeface="Times New Roman" panose="02020603050405020304" pitchFamily="18" charset="0"/>
              </a:rPr>
              <a:t>Польща</a:t>
            </a:r>
            <a:r>
              <a:rPr lang="ru-RU" sz="2500" i="1" dirty="0" smtClean="0">
                <a:latin typeface="Times New Roman" panose="02020603050405020304" pitchFamily="18" charset="0"/>
                <a:cs typeface="Times New Roman" panose="02020603050405020304" pitchFamily="18" charset="0"/>
              </a:rPr>
              <a:t> і гарантом </a:t>
            </a:r>
            <a:r>
              <a:rPr lang="ru-RU" sz="2500" i="1" dirty="0" err="1" smtClean="0">
                <a:latin typeface="Times New Roman" panose="02020603050405020304" pitchFamily="18" charset="0"/>
                <a:cs typeface="Times New Roman" panose="02020603050405020304" pitchFamily="18" charset="0"/>
              </a:rPr>
              <a:t>безперервності</a:t>
            </a:r>
            <a:r>
              <a:rPr lang="ru-RU" sz="2500" i="1" dirty="0" smtClean="0">
                <a:latin typeface="Times New Roman" panose="02020603050405020304" pitchFamily="18" charset="0"/>
                <a:cs typeface="Times New Roman" panose="02020603050405020304" pitchFamily="18" charset="0"/>
              </a:rPr>
              <a:t> </a:t>
            </a:r>
            <a:r>
              <a:rPr lang="ru-RU" sz="2500" i="1" dirty="0" err="1" smtClean="0">
                <a:latin typeface="Times New Roman" panose="02020603050405020304" pitchFamily="18" charset="0"/>
                <a:cs typeface="Times New Roman" panose="02020603050405020304" pitchFamily="18" charset="0"/>
              </a:rPr>
              <a:t>державної</a:t>
            </a:r>
            <a:r>
              <a:rPr lang="ru-RU" sz="2500" i="1" dirty="0" smtClean="0">
                <a:latin typeface="Times New Roman" panose="02020603050405020304" pitchFamily="18" charset="0"/>
                <a:cs typeface="Times New Roman" panose="02020603050405020304" pitchFamily="18" charset="0"/>
              </a:rPr>
              <a:t> </a:t>
            </a:r>
            <a:r>
              <a:rPr lang="ru-RU" sz="2500" i="1" dirty="0" err="1" smtClean="0">
                <a:latin typeface="Times New Roman" panose="02020603050405020304" pitchFamily="18" charset="0"/>
                <a:cs typeface="Times New Roman" panose="02020603050405020304" pitchFamily="18" charset="0"/>
              </a:rPr>
              <a:t>влади</a:t>
            </a:r>
            <a:r>
              <a:rPr lang="ru-RU" sz="2500" b="0" dirty="0" smtClean="0">
                <a:latin typeface="Times New Roman" panose="02020603050405020304" pitchFamily="18" charset="0"/>
                <a:cs typeface="Times New Roman" panose="02020603050405020304" pitchFamily="18" charset="0"/>
              </a:rPr>
              <a:t>. Президент </a:t>
            </a:r>
            <a:r>
              <a:rPr lang="ru-RU" sz="2500" b="0" dirty="0" err="1" smtClean="0">
                <a:latin typeface="Times New Roman" panose="02020603050405020304" pitchFamily="18" charset="0"/>
                <a:cs typeface="Times New Roman" panose="02020603050405020304" pitchFamily="18" charset="0"/>
              </a:rPr>
              <a:t>слідкує</a:t>
            </a:r>
            <a:r>
              <a:rPr lang="ru-RU" sz="2500" b="0" dirty="0" smtClean="0">
                <a:latin typeface="Times New Roman" panose="02020603050405020304" pitchFamily="18" charset="0"/>
                <a:cs typeface="Times New Roman" panose="02020603050405020304" pitchFamily="18" charset="0"/>
              </a:rPr>
              <a:t> за </a:t>
            </a:r>
            <a:r>
              <a:rPr lang="ru-RU" sz="2500" b="0" dirty="0" err="1" smtClean="0">
                <a:latin typeface="Times New Roman" panose="02020603050405020304" pitchFamily="18" charset="0"/>
                <a:cs typeface="Times New Roman" panose="02020603050405020304" pitchFamily="18" charset="0"/>
              </a:rPr>
              <a:t>додержанням</a:t>
            </a:r>
            <a:r>
              <a:rPr lang="ru-RU" sz="2500" b="0" dirty="0" smtClean="0">
                <a:latin typeface="Times New Roman" panose="02020603050405020304" pitchFamily="18" charset="0"/>
                <a:cs typeface="Times New Roman" panose="02020603050405020304" pitchFamily="18" charset="0"/>
              </a:rPr>
              <a:t> </a:t>
            </a:r>
            <a:r>
              <a:rPr lang="ru-RU" sz="2500" b="0" dirty="0" err="1" smtClean="0">
                <a:latin typeface="Times New Roman" panose="02020603050405020304" pitchFamily="18" charset="0"/>
                <a:cs typeface="Times New Roman" panose="02020603050405020304" pitchFamily="18" charset="0"/>
              </a:rPr>
              <a:t>Конституції</a:t>
            </a:r>
            <a:r>
              <a:rPr lang="ru-RU" sz="2500" b="0" dirty="0" smtClean="0">
                <a:latin typeface="Times New Roman" panose="02020603050405020304" pitchFamily="18" charset="0"/>
                <a:cs typeface="Times New Roman" panose="02020603050405020304" pitchFamily="18" charset="0"/>
              </a:rPr>
              <a:t>, </a:t>
            </a:r>
            <a:r>
              <a:rPr lang="ru-RU" sz="2500" b="0" dirty="0" err="1" smtClean="0">
                <a:latin typeface="Times New Roman" panose="02020603050405020304" pitchFamily="18" charset="0"/>
                <a:cs typeface="Times New Roman" panose="02020603050405020304" pitchFamily="18" charset="0"/>
              </a:rPr>
              <a:t>стоїть</a:t>
            </a:r>
            <a:r>
              <a:rPr lang="ru-RU" sz="2500" b="0" dirty="0" smtClean="0">
                <a:latin typeface="Times New Roman" panose="02020603050405020304" pitchFamily="18" charset="0"/>
                <a:cs typeface="Times New Roman" panose="02020603050405020304" pitchFamily="18" charset="0"/>
              </a:rPr>
              <a:t> на </a:t>
            </a:r>
            <a:r>
              <a:rPr lang="ru-RU" sz="2500" b="0" dirty="0" err="1" smtClean="0">
                <a:latin typeface="Times New Roman" panose="02020603050405020304" pitchFamily="18" charset="0"/>
                <a:cs typeface="Times New Roman" panose="02020603050405020304" pitchFamily="18" charset="0"/>
              </a:rPr>
              <a:t>варті</a:t>
            </a:r>
            <a:r>
              <a:rPr lang="ru-RU" sz="2500" b="0" dirty="0" smtClean="0">
                <a:latin typeface="Times New Roman" panose="02020603050405020304" pitchFamily="18" charset="0"/>
                <a:cs typeface="Times New Roman" panose="02020603050405020304" pitchFamily="18" charset="0"/>
              </a:rPr>
              <a:t> </a:t>
            </a:r>
            <a:r>
              <a:rPr lang="ru-RU" sz="2500" b="0" dirty="0" err="1" smtClean="0">
                <a:latin typeface="Times New Roman" panose="02020603050405020304" pitchFamily="18" charset="0"/>
                <a:cs typeface="Times New Roman" panose="02020603050405020304" pitchFamily="18" charset="0"/>
              </a:rPr>
              <a:t>суверенітету</a:t>
            </a:r>
            <a:r>
              <a:rPr lang="ru-RU" sz="2500" b="0" dirty="0" smtClean="0">
                <a:latin typeface="Times New Roman" panose="02020603050405020304" pitchFamily="18" charset="0"/>
                <a:cs typeface="Times New Roman" panose="02020603050405020304" pitchFamily="18" charset="0"/>
              </a:rPr>
              <a:t> і </a:t>
            </a:r>
            <a:r>
              <a:rPr lang="ru-RU" sz="2500" b="0" dirty="0" err="1" smtClean="0">
                <a:latin typeface="Times New Roman" panose="02020603050405020304" pitchFamily="18" charset="0"/>
                <a:cs typeface="Times New Roman" panose="02020603050405020304" pitchFamily="18" charset="0"/>
              </a:rPr>
              <a:t>безпеки</a:t>
            </a:r>
            <a:r>
              <a:rPr lang="ru-RU" sz="2500" b="0" dirty="0" smtClean="0">
                <a:latin typeface="Times New Roman" panose="02020603050405020304" pitchFamily="18" charset="0"/>
                <a:cs typeface="Times New Roman" panose="02020603050405020304" pitchFamily="18" charset="0"/>
              </a:rPr>
              <a:t> </a:t>
            </a:r>
            <a:r>
              <a:rPr lang="ru-RU" sz="2500" b="0" dirty="0" err="1" smtClean="0">
                <a:latin typeface="Times New Roman" panose="02020603050405020304" pitchFamily="18" charset="0"/>
                <a:cs typeface="Times New Roman" panose="02020603050405020304" pitchFamily="18" charset="0"/>
              </a:rPr>
              <a:t>держави</a:t>
            </a:r>
            <a:r>
              <a:rPr lang="ru-RU" sz="2500" b="0" dirty="0" smtClean="0">
                <a:latin typeface="Times New Roman" panose="02020603050405020304" pitchFamily="18" charset="0"/>
                <a:cs typeface="Times New Roman" panose="02020603050405020304" pitchFamily="18" charset="0"/>
              </a:rPr>
              <a:t>, а </a:t>
            </a:r>
            <a:r>
              <a:rPr lang="ru-RU" sz="2500" b="0" dirty="0" err="1" smtClean="0">
                <a:latin typeface="Times New Roman" panose="02020603050405020304" pitchFamily="18" charset="0"/>
                <a:cs typeface="Times New Roman" panose="02020603050405020304" pitchFamily="18" charset="0"/>
              </a:rPr>
              <a:t>також</a:t>
            </a:r>
            <a:r>
              <a:rPr lang="ru-RU" sz="2500" b="0" dirty="0" smtClean="0">
                <a:latin typeface="Times New Roman" panose="02020603050405020304" pitchFamily="18" charset="0"/>
                <a:cs typeface="Times New Roman" panose="02020603050405020304" pitchFamily="18" charset="0"/>
              </a:rPr>
              <a:t> </a:t>
            </a:r>
            <a:r>
              <a:rPr lang="ru-RU" sz="2500" b="0" dirty="0" err="1" smtClean="0">
                <a:latin typeface="Times New Roman" panose="02020603050405020304" pitchFamily="18" charset="0"/>
                <a:cs typeface="Times New Roman" panose="02020603050405020304" pitchFamily="18" charset="0"/>
              </a:rPr>
              <a:t>недоторканності</a:t>
            </a:r>
            <a:r>
              <a:rPr lang="ru-RU" sz="2500" b="0" dirty="0" smtClean="0">
                <a:latin typeface="Times New Roman" panose="02020603050405020304" pitchFamily="18" charset="0"/>
                <a:cs typeface="Times New Roman" panose="02020603050405020304" pitchFamily="18" charset="0"/>
              </a:rPr>
              <a:t> й </a:t>
            </a:r>
            <a:r>
              <a:rPr lang="ru-RU" sz="2500" b="0" dirty="0" err="1" smtClean="0">
                <a:latin typeface="Times New Roman" panose="02020603050405020304" pitchFamily="18" charset="0"/>
                <a:cs typeface="Times New Roman" panose="02020603050405020304" pitchFamily="18" charset="0"/>
              </a:rPr>
              <a:t>цілісності</a:t>
            </a:r>
            <a:r>
              <a:rPr lang="ru-RU" sz="2500" b="0" dirty="0" smtClean="0">
                <a:latin typeface="Times New Roman" panose="02020603050405020304" pitchFamily="18" charset="0"/>
                <a:cs typeface="Times New Roman" panose="02020603050405020304" pitchFamily="18" charset="0"/>
              </a:rPr>
              <a:t> </a:t>
            </a:r>
            <a:r>
              <a:rPr lang="ru-RU" sz="2500" b="0" dirty="0" err="1" smtClean="0">
                <a:latin typeface="Times New Roman" panose="02020603050405020304" pitchFamily="18" charset="0"/>
                <a:cs typeface="Times New Roman" panose="02020603050405020304" pitchFamily="18" charset="0"/>
              </a:rPr>
              <a:t>її</a:t>
            </a:r>
            <a:r>
              <a:rPr lang="ru-RU" sz="2500" b="0" dirty="0" smtClean="0">
                <a:latin typeface="Times New Roman" panose="02020603050405020304" pitchFamily="18" charset="0"/>
                <a:cs typeface="Times New Roman" panose="02020603050405020304" pitchFamily="18" charset="0"/>
              </a:rPr>
              <a:t> </a:t>
            </a:r>
            <a:r>
              <a:rPr lang="ru-RU" sz="2500" b="0" dirty="0" err="1" smtClean="0">
                <a:latin typeface="Times New Roman" panose="02020603050405020304" pitchFamily="18" charset="0"/>
                <a:cs typeface="Times New Roman" panose="02020603050405020304" pitchFamily="18" charset="0"/>
              </a:rPr>
              <a:t>території</a:t>
            </a:r>
            <a:r>
              <a:rPr lang="ru-RU" sz="2500" b="0" dirty="0" smtClean="0">
                <a:latin typeface="Times New Roman" panose="02020603050405020304" pitchFamily="18" charset="0"/>
                <a:cs typeface="Times New Roman" panose="02020603050405020304" pitchFamily="18" charset="0"/>
              </a:rPr>
              <a:t>.</a:t>
            </a:r>
          </a:p>
          <a:p>
            <a:pPr marL="0" indent="0" algn="just">
              <a:lnSpc>
                <a:spcPct val="100000"/>
              </a:lnSpc>
              <a:spcBef>
                <a:spcPts val="0"/>
              </a:spcBef>
              <a:buNone/>
            </a:pPr>
            <a:endParaRPr lang="ru-RU" sz="2500" b="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5107713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тексту 2"/>
          <p:cNvSpPr>
            <a:spLocks noGrp="1"/>
          </p:cNvSpPr>
          <p:nvPr>
            <p:ph type="body" sz="quarter" idx="10"/>
          </p:nvPr>
        </p:nvSpPr>
        <p:spPr>
          <a:xfrm>
            <a:off x="565582" y="658262"/>
            <a:ext cx="11110589" cy="3336310"/>
          </a:xfrm>
        </p:spPr>
        <p:txBody>
          <a:bodyPr/>
          <a:lstStyle/>
          <a:p>
            <a:pPr marL="0" indent="0" algn="just">
              <a:lnSpc>
                <a:spcPct val="100000"/>
              </a:lnSpc>
              <a:spcBef>
                <a:spcPts val="0"/>
              </a:spcBef>
              <a:buNone/>
            </a:pPr>
            <a:r>
              <a:rPr lang="ru-RU" sz="2400" b="0" dirty="0">
                <a:latin typeface="Times New Roman" panose="02020603050405020304" pitchFamily="18" charset="0"/>
                <a:cs typeface="Times New Roman" panose="02020603050405020304" pitchFamily="18" charset="0"/>
              </a:rPr>
              <a:t>На </a:t>
            </a:r>
            <a:r>
              <a:rPr lang="ru-RU" sz="2400" b="0" dirty="0" err="1">
                <a:latin typeface="Times New Roman" panose="02020603050405020304" pitchFamily="18" charset="0"/>
                <a:cs typeface="Times New Roman" panose="02020603050405020304" pitchFamily="18" charset="0"/>
              </a:rPr>
              <a:t>півночі</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Польща</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омивається</a:t>
            </a:r>
            <a:r>
              <a:rPr lang="ru-RU" sz="2400" b="0" dirty="0">
                <a:latin typeface="Times New Roman" panose="02020603050405020304" pitchFamily="18" charset="0"/>
                <a:cs typeface="Times New Roman" panose="02020603050405020304" pitchFamily="18" charset="0"/>
              </a:rPr>
              <a:t> водами </a:t>
            </a:r>
            <a:r>
              <a:rPr lang="ru-RU" sz="2400" b="0" dirty="0" err="1">
                <a:latin typeface="Times New Roman" panose="02020603050405020304" pitchFamily="18" charset="0"/>
                <a:cs typeface="Times New Roman" panose="02020603050405020304" pitchFamily="18" charset="0"/>
              </a:rPr>
              <a:t>Балтійського</a:t>
            </a:r>
            <a:r>
              <a:rPr lang="ru-RU" sz="2400" b="0" dirty="0">
                <a:latin typeface="Times New Roman" panose="02020603050405020304" pitchFamily="18" charset="0"/>
                <a:cs typeface="Times New Roman" panose="02020603050405020304" pitchFamily="18" charset="0"/>
              </a:rPr>
              <a:t> моря. Столицею </a:t>
            </a:r>
            <a:r>
              <a:rPr lang="ru-RU" sz="2400" b="0" dirty="0" err="1">
                <a:latin typeface="Times New Roman" panose="02020603050405020304" pitchFamily="18" charset="0"/>
                <a:cs typeface="Times New Roman" panose="02020603050405020304" pitchFamily="18" charset="0"/>
              </a:rPr>
              <a:t>Польщі</a:t>
            </a:r>
            <a:r>
              <a:rPr lang="ru-RU" sz="2400" b="0" dirty="0">
                <a:latin typeface="Times New Roman" panose="02020603050405020304" pitchFamily="18" charset="0"/>
                <a:cs typeface="Times New Roman" panose="02020603050405020304" pitchFamily="18" charset="0"/>
              </a:rPr>
              <a:t> є </a:t>
            </a:r>
            <a:r>
              <a:rPr lang="ru-RU" sz="2400" b="0" dirty="0" err="1">
                <a:latin typeface="Times New Roman" panose="02020603050405020304" pitchFamily="18" charset="0"/>
                <a:cs typeface="Times New Roman" panose="02020603050405020304" pitchFamily="18" charset="0"/>
              </a:rPr>
              <a:t>місто</a:t>
            </a:r>
            <a:r>
              <a:rPr lang="ru-RU" sz="2400" b="0" dirty="0">
                <a:latin typeface="Times New Roman" panose="02020603050405020304" pitchFamily="18" charset="0"/>
                <a:cs typeface="Times New Roman" panose="02020603050405020304" pitchFamily="18" charset="0"/>
              </a:rPr>
              <a:t> </a:t>
            </a:r>
            <a:r>
              <a:rPr lang="ru-RU" sz="2400" dirty="0">
                <a:latin typeface="Times New Roman" panose="02020603050405020304" pitchFamily="18" charset="0"/>
                <a:cs typeface="Times New Roman" panose="02020603050405020304" pitchFamily="18" charset="0"/>
              </a:rPr>
              <a:t>Варшава</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Площа</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Польщі</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складає</a:t>
            </a:r>
            <a:r>
              <a:rPr lang="ru-RU" sz="2400" b="0" dirty="0">
                <a:latin typeface="Times New Roman" panose="02020603050405020304" pitchFamily="18" charset="0"/>
                <a:cs typeface="Times New Roman" panose="02020603050405020304" pitchFamily="18" charset="0"/>
              </a:rPr>
              <a:t> 322575 км, </a:t>
            </a:r>
            <a:r>
              <a:rPr lang="ru-RU" sz="2400" b="0" dirty="0" err="1">
                <a:latin typeface="Times New Roman" panose="02020603050405020304" pitchFamily="18" charset="0"/>
                <a:cs typeface="Times New Roman" panose="02020603050405020304" pitchFamily="18" charset="0"/>
              </a:rPr>
              <a:t>населення</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складає</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близько</a:t>
            </a:r>
            <a:r>
              <a:rPr lang="ru-RU" sz="2400" b="0" dirty="0">
                <a:latin typeface="Times New Roman" panose="02020603050405020304" pitchFamily="18" charset="0"/>
                <a:cs typeface="Times New Roman" panose="02020603050405020304" pitchFamily="18" charset="0"/>
              </a:rPr>
              <a:t> </a:t>
            </a:r>
            <a:r>
              <a:rPr lang="ru-RU" sz="2400" b="0" dirty="0" smtClean="0">
                <a:latin typeface="Times New Roman" panose="02020603050405020304" pitchFamily="18" charset="0"/>
                <a:cs typeface="Times New Roman" panose="02020603050405020304" pitchFamily="18" charset="0"/>
              </a:rPr>
              <a:t/>
            </a:r>
            <a:br>
              <a:rPr lang="ru-RU" sz="2400" b="0" dirty="0" smtClean="0">
                <a:latin typeface="Times New Roman" panose="02020603050405020304" pitchFamily="18" charset="0"/>
                <a:cs typeface="Times New Roman" panose="02020603050405020304" pitchFamily="18" charset="0"/>
              </a:rPr>
            </a:br>
            <a:r>
              <a:rPr lang="ru-RU" sz="2400" dirty="0" smtClean="0">
                <a:latin typeface="Times New Roman" panose="02020603050405020304" pitchFamily="18" charset="0"/>
                <a:cs typeface="Times New Roman" panose="02020603050405020304" pitchFamily="18" charset="0"/>
              </a:rPr>
              <a:t>38 </a:t>
            </a:r>
            <a:r>
              <a:rPr lang="ru-RU" sz="2400" dirty="0">
                <a:latin typeface="Times New Roman" panose="02020603050405020304" pitchFamily="18" charset="0"/>
                <a:cs typeface="Times New Roman" panose="02020603050405020304" pitchFamily="18" charset="0"/>
              </a:rPr>
              <a:t>млн </a:t>
            </a:r>
            <a:r>
              <a:rPr lang="ru-RU" sz="2400" dirty="0" err="1">
                <a:latin typeface="Times New Roman" panose="02020603050405020304" pitchFamily="18" charset="0"/>
                <a:cs typeface="Times New Roman" panose="02020603050405020304" pitchFamily="18" charset="0"/>
              </a:rPr>
              <a:t>осіб</a:t>
            </a:r>
            <a:r>
              <a:rPr lang="ru-RU" sz="2400" b="0" dirty="0">
                <a:latin typeface="Times New Roman" panose="02020603050405020304" pitchFamily="18" charset="0"/>
                <a:cs typeface="Times New Roman" panose="02020603050405020304" pitchFamily="18" charset="0"/>
              </a:rPr>
              <a:t>, вона є </a:t>
            </a:r>
            <a:r>
              <a:rPr lang="ru-RU" sz="2400" b="0" dirty="0" err="1">
                <a:latin typeface="Times New Roman" panose="02020603050405020304" pitchFamily="18" charset="0"/>
                <a:cs typeface="Times New Roman" panose="02020603050405020304" pitchFamily="18" charset="0"/>
              </a:rPr>
              <a:t>дев'ятою</a:t>
            </a:r>
            <a:r>
              <a:rPr lang="ru-RU" sz="2400" b="0" dirty="0">
                <a:latin typeface="Times New Roman" panose="02020603050405020304" pitchFamily="18" charset="0"/>
                <a:cs typeface="Times New Roman" panose="02020603050405020304" pitchFamily="18" charset="0"/>
              </a:rPr>
              <a:t> державою </a:t>
            </a:r>
            <a:r>
              <a:rPr lang="ru-RU" sz="2400" b="0" dirty="0" err="1">
                <a:latin typeface="Times New Roman" panose="02020603050405020304" pitchFamily="18" charset="0"/>
                <a:cs typeface="Times New Roman" panose="02020603050405020304" pitchFamily="18" charset="0"/>
              </a:rPr>
              <a:t>Європи</a:t>
            </a:r>
            <a:r>
              <a:rPr lang="ru-RU" sz="2400" b="0" dirty="0">
                <a:latin typeface="Times New Roman" panose="02020603050405020304" pitchFamily="18" charset="0"/>
                <a:cs typeface="Times New Roman" panose="02020603050405020304" pitchFamily="18" charset="0"/>
              </a:rPr>
              <a:t> за </a:t>
            </a:r>
            <a:r>
              <a:rPr lang="ru-RU" sz="2400" b="0" dirty="0" err="1">
                <a:latin typeface="Times New Roman" panose="02020603050405020304" pitchFamily="18" charset="0"/>
                <a:cs typeface="Times New Roman" panose="02020603050405020304" pitchFamily="18" charset="0"/>
              </a:rPr>
              <a:t>площею</a:t>
            </a:r>
            <a:r>
              <a:rPr lang="ru-RU" sz="2400" b="0" dirty="0">
                <a:latin typeface="Times New Roman" panose="02020603050405020304" pitchFamily="18" charset="0"/>
                <a:cs typeface="Times New Roman" panose="02020603050405020304" pitchFamily="18" charset="0"/>
              </a:rPr>
              <a:t> та восьмою за </a:t>
            </a:r>
            <a:r>
              <a:rPr lang="ru-RU" sz="2400" b="0" dirty="0" err="1">
                <a:latin typeface="Times New Roman" panose="02020603050405020304" pitchFamily="18" charset="0"/>
                <a:cs typeface="Times New Roman" panose="02020603050405020304" pitchFamily="18" charset="0"/>
              </a:rPr>
              <a:t>населенням</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Близько</a:t>
            </a:r>
            <a:r>
              <a:rPr lang="ru-RU" sz="2400" b="0" dirty="0">
                <a:latin typeface="Times New Roman" panose="02020603050405020304" pitchFamily="18" charset="0"/>
                <a:cs typeface="Times New Roman" panose="02020603050405020304" pitchFamily="18" charset="0"/>
              </a:rPr>
              <a:t> </a:t>
            </a:r>
            <a:r>
              <a:rPr lang="ru-RU" sz="2400" dirty="0">
                <a:latin typeface="Times New Roman" panose="02020603050405020304" pitchFamily="18" charset="0"/>
                <a:cs typeface="Times New Roman" panose="02020603050405020304" pitchFamily="18" charset="0"/>
              </a:rPr>
              <a:t>61% </a:t>
            </a:r>
            <a:r>
              <a:rPr lang="ru-RU" sz="2400" dirty="0" err="1">
                <a:latin typeface="Times New Roman" panose="02020603050405020304" pitchFamily="18" charset="0"/>
                <a:cs typeface="Times New Roman" panose="02020603050405020304" pitchFamily="18" charset="0"/>
              </a:rPr>
              <a:t>населення</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проживає</a:t>
            </a:r>
            <a:r>
              <a:rPr lang="ru-RU" sz="2400" dirty="0">
                <a:latin typeface="Times New Roman" panose="02020603050405020304" pitchFamily="18" charset="0"/>
                <a:cs typeface="Times New Roman" panose="02020603050405020304" pitchFamily="18" charset="0"/>
              </a:rPr>
              <a:t> у </a:t>
            </a:r>
            <a:r>
              <a:rPr lang="ru-RU" sz="2400" dirty="0" err="1">
                <a:latin typeface="Times New Roman" panose="02020603050405020304" pitchFamily="18" charset="0"/>
                <a:cs typeface="Times New Roman" panose="02020603050405020304" pitchFamily="18" charset="0"/>
              </a:rPr>
              <a:t>містах</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найбільшими</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серед</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яких</a:t>
            </a:r>
            <a:r>
              <a:rPr lang="ru-RU" sz="2400" b="0" dirty="0">
                <a:latin typeface="Times New Roman" panose="02020603050405020304" pitchFamily="18" charset="0"/>
                <a:cs typeface="Times New Roman" panose="02020603050405020304" pitchFamily="18" charset="0"/>
              </a:rPr>
              <a:t> є Варшава, </a:t>
            </a:r>
            <a:r>
              <a:rPr lang="ru-RU" sz="2400" b="0" dirty="0" err="1">
                <a:latin typeface="Times New Roman" panose="02020603050405020304" pitchFamily="18" charset="0"/>
                <a:cs typeface="Times New Roman" panose="02020603050405020304" pitchFamily="18" charset="0"/>
              </a:rPr>
              <a:t>Краків</a:t>
            </a:r>
            <a:r>
              <a:rPr lang="ru-RU" sz="2400" b="0" dirty="0">
                <a:latin typeface="Times New Roman" panose="02020603050405020304" pitchFamily="18" charset="0"/>
                <a:cs typeface="Times New Roman" panose="02020603050405020304" pitchFamily="18" charset="0"/>
              </a:rPr>
              <a:t>, Лодзь, Вроцлав та Познань. </a:t>
            </a:r>
            <a:r>
              <a:rPr lang="ru-RU" sz="2400" b="0" dirty="0" err="1">
                <a:latin typeface="Times New Roman" panose="02020603050405020304" pitchFamily="18" charset="0"/>
                <a:cs typeface="Times New Roman" panose="02020603050405020304" pitchFamily="18" charset="0"/>
              </a:rPr>
              <a:t>Офіційною</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мовою</a:t>
            </a:r>
            <a:r>
              <a:rPr lang="ru-RU" sz="2400" b="0" dirty="0">
                <a:latin typeface="Times New Roman" panose="02020603050405020304" pitchFamily="18" charset="0"/>
                <a:cs typeface="Times New Roman" panose="02020603050405020304" pitchFamily="18" charset="0"/>
              </a:rPr>
              <a:t> є </a:t>
            </a:r>
            <a:r>
              <a:rPr lang="ru-RU" sz="2400" dirty="0" err="1">
                <a:latin typeface="Times New Roman" panose="02020603050405020304" pitchFamily="18" charset="0"/>
                <a:cs typeface="Times New Roman" panose="02020603050405020304" pitchFamily="18" charset="0"/>
              </a:rPr>
              <a:t>польська</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Польща</a:t>
            </a:r>
            <a:r>
              <a:rPr lang="ru-RU" sz="2400" b="0" dirty="0">
                <a:latin typeface="Times New Roman" panose="02020603050405020304" pitchFamily="18" charset="0"/>
                <a:cs typeface="Times New Roman" panose="02020603050405020304" pitchFamily="18" charset="0"/>
              </a:rPr>
              <a:t> є членом </a:t>
            </a:r>
            <a:r>
              <a:rPr lang="ru-RU" sz="2400" b="0" dirty="0" err="1">
                <a:latin typeface="Times New Roman" panose="02020603050405020304" pitchFamily="18" charset="0"/>
                <a:cs typeface="Times New Roman" panose="02020603050405020304" pitchFamily="18" charset="0"/>
              </a:rPr>
              <a:t>багатьох</a:t>
            </a:r>
            <a:r>
              <a:rPr lang="ru-RU" sz="2400" b="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міжнародних</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організацій</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зокрема</a:t>
            </a:r>
            <a:r>
              <a:rPr lang="ru-RU" sz="2400" b="0" dirty="0">
                <a:latin typeface="Times New Roman" panose="02020603050405020304" pitchFamily="18" charset="0"/>
                <a:cs typeface="Times New Roman" panose="02020603050405020304" pitchFamily="18" charset="0"/>
              </a:rPr>
              <a:t> ООН, МВФ, </a:t>
            </a:r>
            <a:r>
              <a:rPr lang="ru-RU" sz="2400" b="0" dirty="0" err="1">
                <a:latin typeface="Times New Roman" panose="02020603050405020304" pitchFamily="18" charset="0"/>
                <a:cs typeface="Times New Roman" panose="02020603050405020304" pitchFamily="18" charset="0"/>
              </a:rPr>
              <a:t>Європейського</a:t>
            </a:r>
            <a:r>
              <a:rPr lang="ru-RU" sz="2400" b="0" dirty="0">
                <a:latin typeface="Times New Roman" panose="02020603050405020304" pitchFamily="18" charset="0"/>
                <a:cs typeface="Times New Roman" panose="02020603050405020304" pitchFamily="18" charset="0"/>
              </a:rPr>
              <a:t> Союзу, НАТО, ОБСЄ, Ради </a:t>
            </a:r>
            <a:r>
              <a:rPr lang="ru-RU" sz="2400" b="0" dirty="0" err="1">
                <a:latin typeface="Times New Roman" panose="02020603050405020304" pitchFamily="18" charset="0"/>
                <a:cs typeface="Times New Roman" panose="02020603050405020304" pitchFamily="18" charset="0"/>
              </a:rPr>
              <a:t>Європи</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тощо</a:t>
            </a:r>
            <a:endParaRPr lang="ru-RU" sz="2400" b="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236686400"/>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тексту 2"/>
          <p:cNvSpPr>
            <a:spLocks noGrp="1"/>
          </p:cNvSpPr>
          <p:nvPr>
            <p:ph type="body" sz="quarter" idx="10"/>
          </p:nvPr>
        </p:nvSpPr>
        <p:spPr>
          <a:xfrm>
            <a:off x="551076" y="417935"/>
            <a:ext cx="11110589" cy="5278327"/>
          </a:xfrm>
        </p:spPr>
        <p:txBody>
          <a:bodyPr/>
          <a:lstStyle/>
          <a:p>
            <a:pPr marL="0" indent="0" algn="just">
              <a:lnSpc>
                <a:spcPct val="100000"/>
              </a:lnSpc>
              <a:spcBef>
                <a:spcPts val="0"/>
              </a:spcBef>
              <a:buNone/>
            </a:pPr>
            <a:r>
              <a:rPr lang="ru-RU" sz="2500" dirty="0">
                <a:latin typeface="Times New Roman" panose="02020603050405020304" pitchFamily="18" charset="0"/>
                <a:cs typeface="Times New Roman" panose="02020603050405020304" pitchFamily="18" charset="0"/>
              </a:rPr>
              <a:t>Президент </a:t>
            </a:r>
            <a:r>
              <a:rPr lang="ru-RU" sz="2500" dirty="0" err="1">
                <a:latin typeface="Times New Roman" panose="02020603050405020304" pitchFamily="18" charset="0"/>
                <a:cs typeface="Times New Roman" panose="02020603050405020304" pitchFamily="18" charset="0"/>
              </a:rPr>
              <a:t>Республіки</a:t>
            </a:r>
            <a:r>
              <a:rPr lang="ru-RU" sz="2500" dirty="0">
                <a:latin typeface="Times New Roman" panose="02020603050405020304" pitchFamily="18" charset="0"/>
                <a:cs typeface="Times New Roman" panose="02020603050405020304" pitchFamily="18" charset="0"/>
              </a:rPr>
              <a:t> </a:t>
            </a:r>
            <a:r>
              <a:rPr lang="ru-RU" sz="2500" dirty="0" err="1">
                <a:latin typeface="Times New Roman" panose="02020603050405020304" pitchFamily="18" charset="0"/>
                <a:cs typeface="Times New Roman" panose="02020603050405020304" pitchFamily="18" charset="0"/>
              </a:rPr>
              <a:t>обирається</a:t>
            </a:r>
            <a:r>
              <a:rPr lang="ru-RU" sz="2500" dirty="0">
                <a:latin typeface="Times New Roman" panose="02020603050405020304" pitchFamily="18" charset="0"/>
                <a:cs typeface="Times New Roman" panose="02020603050405020304" pitchFamily="18" charset="0"/>
              </a:rPr>
              <a:t> </a:t>
            </a:r>
            <a:r>
              <a:rPr lang="ru-RU" sz="2500" dirty="0" err="1">
                <a:latin typeface="Times New Roman" panose="02020603050405020304" pitchFamily="18" charset="0"/>
                <a:cs typeface="Times New Roman" panose="02020603050405020304" pitchFamily="18" charset="0"/>
              </a:rPr>
              <a:t>нацією</a:t>
            </a:r>
            <a:r>
              <a:rPr lang="ru-RU" sz="2500" dirty="0">
                <a:latin typeface="Times New Roman" panose="02020603050405020304" pitchFamily="18" charset="0"/>
                <a:cs typeface="Times New Roman" panose="02020603050405020304" pitchFamily="18" charset="0"/>
              </a:rPr>
              <a:t> </a:t>
            </a:r>
            <a:r>
              <a:rPr lang="ru-RU" sz="2500" b="0" dirty="0">
                <a:latin typeface="Times New Roman" panose="02020603050405020304" pitchFamily="18" charset="0"/>
                <a:cs typeface="Times New Roman" panose="02020603050405020304" pitchFamily="18" charset="0"/>
              </a:rPr>
              <a:t>на </a:t>
            </a:r>
            <a:r>
              <a:rPr lang="ru-RU" sz="2500" b="0" dirty="0" err="1">
                <a:latin typeface="Times New Roman" panose="02020603050405020304" pitchFamily="18" charset="0"/>
                <a:cs typeface="Times New Roman" panose="02020603050405020304" pitchFamily="18" charset="0"/>
              </a:rPr>
              <a:t>загальних</a:t>
            </a:r>
            <a:r>
              <a:rPr lang="ru-RU" sz="2500" b="0" dirty="0">
                <a:latin typeface="Times New Roman" panose="02020603050405020304" pitchFamily="18" charset="0"/>
                <a:cs typeface="Times New Roman" panose="02020603050405020304" pitchFamily="18" charset="0"/>
              </a:rPr>
              <a:t>, </a:t>
            </a:r>
            <a:r>
              <a:rPr lang="ru-RU" sz="2500" b="0" dirty="0" err="1">
                <a:latin typeface="Times New Roman" panose="02020603050405020304" pitchFamily="18" charset="0"/>
                <a:cs typeface="Times New Roman" panose="02020603050405020304" pitchFamily="18" charset="0"/>
              </a:rPr>
              <a:t>рівних</a:t>
            </a:r>
            <a:r>
              <a:rPr lang="ru-RU" sz="2500" b="0" dirty="0">
                <a:latin typeface="Times New Roman" panose="02020603050405020304" pitchFamily="18" charset="0"/>
                <a:cs typeface="Times New Roman" panose="02020603050405020304" pitchFamily="18" charset="0"/>
              </a:rPr>
              <a:t>, </a:t>
            </a:r>
            <a:r>
              <a:rPr lang="ru-RU" sz="2500" b="0" dirty="0" err="1">
                <a:latin typeface="Times New Roman" panose="02020603050405020304" pitchFamily="18" charset="0"/>
                <a:cs typeface="Times New Roman" panose="02020603050405020304" pitchFamily="18" charset="0"/>
              </a:rPr>
              <a:t>прямих</a:t>
            </a:r>
            <a:r>
              <a:rPr lang="ru-RU" sz="2500" b="0" dirty="0">
                <a:latin typeface="Times New Roman" panose="02020603050405020304" pitchFamily="18" charset="0"/>
                <a:cs typeface="Times New Roman" panose="02020603050405020304" pitchFamily="18" charset="0"/>
              </a:rPr>
              <a:t> </a:t>
            </a:r>
            <a:r>
              <a:rPr lang="ru-RU" sz="2500" b="0" dirty="0" err="1">
                <a:latin typeface="Times New Roman" panose="02020603050405020304" pitchFamily="18" charset="0"/>
                <a:cs typeface="Times New Roman" panose="02020603050405020304" pitchFamily="18" charset="0"/>
              </a:rPr>
              <a:t>виборах</a:t>
            </a:r>
            <a:r>
              <a:rPr lang="ru-RU" sz="2500" b="0" dirty="0">
                <a:latin typeface="Times New Roman" panose="02020603050405020304" pitchFamily="18" charset="0"/>
                <a:cs typeface="Times New Roman" panose="02020603050405020304" pitchFamily="18" charset="0"/>
              </a:rPr>
              <a:t> </a:t>
            </a:r>
            <a:r>
              <a:rPr lang="ru-RU" sz="2500" dirty="0" err="1">
                <a:latin typeface="Times New Roman" panose="02020603050405020304" pitchFamily="18" charset="0"/>
                <a:cs typeface="Times New Roman" panose="02020603050405020304" pitchFamily="18" charset="0"/>
              </a:rPr>
              <a:t>таємним</a:t>
            </a:r>
            <a:r>
              <a:rPr lang="ru-RU" sz="2500" dirty="0">
                <a:latin typeface="Times New Roman" panose="02020603050405020304" pitchFamily="18" charset="0"/>
                <a:cs typeface="Times New Roman" panose="02020603050405020304" pitchFamily="18" charset="0"/>
              </a:rPr>
              <a:t> </a:t>
            </a:r>
            <a:r>
              <a:rPr lang="ru-RU" sz="2500" dirty="0" err="1">
                <a:latin typeface="Times New Roman" panose="02020603050405020304" pitchFamily="18" charset="0"/>
                <a:cs typeface="Times New Roman" panose="02020603050405020304" pitchFamily="18" charset="0"/>
              </a:rPr>
              <a:t>голосуванням</a:t>
            </a:r>
            <a:r>
              <a:rPr lang="ru-RU" sz="2500" dirty="0">
                <a:latin typeface="Times New Roman" panose="02020603050405020304" pitchFamily="18" charset="0"/>
                <a:cs typeface="Times New Roman" panose="02020603050405020304" pitchFamily="18" charset="0"/>
              </a:rPr>
              <a:t> </a:t>
            </a:r>
            <a:r>
              <a:rPr lang="ru-RU" sz="2500" b="0" dirty="0" err="1">
                <a:latin typeface="Times New Roman" panose="02020603050405020304" pitchFamily="18" charset="0"/>
                <a:cs typeface="Times New Roman" panose="02020603050405020304" pitchFamily="18" charset="0"/>
              </a:rPr>
              <a:t>строком</a:t>
            </a:r>
            <a:r>
              <a:rPr lang="ru-RU" sz="2500" b="0" dirty="0">
                <a:latin typeface="Times New Roman" panose="02020603050405020304" pitchFamily="18" charset="0"/>
                <a:cs typeface="Times New Roman" panose="02020603050405020304" pitchFamily="18" charset="0"/>
              </a:rPr>
              <a:t> на </a:t>
            </a:r>
            <a:r>
              <a:rPr lang="ru-RU" sz="2500" dirty="0" err="1">
                <a:latin typeface="Times New Roman" panose="02020603050405020304" pitchFamily="18" charset="0"/>
                <a:cs typeface="Times New Roman" panose="02020603050405020304" pitchFamily="18" charset="0"/>
              </a:rPr>
              <a:t>п'ять</a:t>
            </a:r>
            <a:r>
              <a:rPr lang="ru-RU" sz="2500" dirty="0">
                <a:latin typeface="Times New Roman" panose="02020603050405020304" pitchFamily="18" charset="0"/>
                <a:cs typeface="Times New Roman" panose="02020603050405020304" pitchFamily="18" charset="0"/>
              </a:rPr>
              <a:t> </a:t>
            </a:r>
            <a:r>
              <a:rPr lang="ru-RU" sz="2500" dirty="0" err="1">
                <a:latin typeface="Times New Roman" panose="02020603050405020304" pitchFamily="18" charset="0"/>
                <a:cs typeface="Times New Roman" panose="02020603050405020304" pitchFamily="18" charset="0"/>
              </a:rPr>
              <a:t>років</a:t>
            </a:r>
            <a:r>
              <a:rPr lang="ru-RU" sz="2500" dirty="0">
                <a:latin typeface="Times New Roman" panose="02020603050405020304" pitchFamily="18" charset="0"/>
                <a:cs typeface="Times New Roman" panose="02020603050405020304" pitchFamily="18" charset="0"/>
              </a:rPr>
              <a:t> </a:t>
            </a:r>
            <a:r>
              <a:rPr lang="ru-RU" sz="2500" b="0" dirty="0">
                <a:latin typeface="Times New Roman" panose="02020603050405020304" pitchFamily="18" charset="0"/>
                <a:cs typeface="Times New Roman" panose="02020603050405020304" pitchFamily="18" charset="0"/>
              </a:rPr>
              <a:t>і </a:t>
            </a:r>
            <a:r>
              <a:rPr lang="ru-RU" sz="2500" b="0" dirty="0" err="1">
                <a:latin typeface="Times New Roman" panose="02020603050405020304" pitchFamily="18" charset="0"/>
                <a:cs typeface="Times New Roman" panose="02020603050405020304" pitchFamily="18" charset="0"/>
              </a:rPr>
              <a:t>може</a:t>
            </a:r>
            <a:r>
              <a:rPr lang="ru-RU" sz="2500" b="0" dirty="0">
                <a:latin typeface="Times New Roman" panose="02020603050405020304" pitchFamily="18" charset="0"/>
                <a:cs typeface="Times New Roman" panose="02020603050405020304" pitchFamily="18" charset="0"/>
              </a:rPr>
              <a:t> бути </a:t>
            </a:r>
            <a:r>
              <a:rPr lang="ru-RU" sz="2500" b="0" dirty="0" err="1">
                <a:latin typeface="Times New Roman" panose="02020603050405020304" pitchFamily="18" charset="0"/>
                <a:cs typeface="Times New Roman" panose="02020603050405020304" pitchFamily="18" charset="0"/>
              </a:rPr>
              <a:t>обраний</a:t>
            </a:r>
            <a:r>
              <a:rPr lang="ru-RU" sz="2500" b="0" dirty="0">
                <a:latin typeface="Times New Roman" panose="02020603050405020304" pitchFamily="18" charset="0"/>
                <a:cs typeface="Times New Roman" panose="02020603050405020304" pitchFamily="18" charset="0"/>
              </a:rPr>
              <a:t> </a:t>
            </a:r>
            <a:r>
              <a:rPr lang="ru-RU" sz="2500" dirty="0">
                <a:latin typeface="Times New Roman" panose="02020603050405020304" pitchFamily="18" charset="0"/>
                <a:cs typeface="Times New Roman" panose="02020603050405020304" pitchFamily="18" charset="0"/>
              </a:rPr>
              <a:t>повторно </a:t>
            </a:r>
            <a:r>
              <a:rPr lang="ru-RU" sz="2500" dirty="0" err="1">
                <a:latin typeface="Times New Roman" panose="02020603050405020304" pitchFamily="18" charset="0"/>
                <a:cs typeface="Times New Roman" panose="02020603050405020304" pitchFamily="18" charset="0"/>
              </a:rPr>
              <a:t>лише</a:t>
            </a:r>
            <a:r>
              <a:rPr lang="ru-RU" sz="2500" dirty="0">
                <a:latin typeface="Times New Roman" panose="02020603050405020304" pitchFamily="18" charset="0"/>
                <a:cs typeface="Times New Roman" panose="02020603050405020304" pitchFamily="18" charset="0"/>
              </a:rPr>
              <a:t> один раз</a:t>
            </a:r>
            <a:r>
              <a:rPr lang="ru-RU" sz="2500" b="0" dirty="0">
                <a:latin typeface="Times New Roman" panose="02020603050405020304" pitchFamily="18" charset="0"/>
                <a:cs typeface="Times New Roman" panose="02020603050405020304" pitchFamily="18" charset="0"/>
              </a:rPr>
              <a:t>. Президентом </a:t>
            </a:r>
            <a:r>
              <a:rPr lang="ru-RU" sz="2500" b="0" dirty="0" err="1">
                <a:latin typeface="Times New Roman" panose="02020603050405020304" pitchFamily="18" charset="0"/>
                <a:cs typeface="Times New Roman" panose="02020603050405020304" pitchFamily="18" charset="0"/>
              </a:rPr>
              <a:t>Республіки</a:t>
            </a:r>
            <a:r>
              <a:rPr lang="ru-RU" sz="2500" b="0" dirty="0">
                <a:latin typeface="Times New Roman" panose="02020603050405020304" pitchFamily="18" charset="0"/>
                <a:cs typeface="Times New Roman" panose="02020603050405020304" pitchFamily="18" charset="0"/>
              </a:rPr>
              <a:t> </a:t>
            </a:r>
            <a:r>
              <a:rPr lang="ru-RU" sz="2500" b="0" dirty="0" err="1">
                <a:latin typeface="Times New Roman" panose="02020603050405020304" pitchFamily="18" charset="0"/>
                <a:cs typeface="Times New Roman" panose="02020603050405020304" pitchFamily="18" charset="0"/>
              </a:rPr>
              <a:t>може</a:t>
            </a:r>
            <a:r>
              <a:rPr lang="ru-RU" sz="2500" b="0" dirty="0">
                <a:latin typeface="Times New Roman" panose="02020603050405020304" pitchFamily="18" charset="0"/>
                <a:cs typeface="Times New Roman" panose="02020603050405020304" pitchFamily="18" charset="0"/>
              </a:rPr>
              <a:t> бути </a:t>
            </a:r>
            <a:r>
              <a:rPr lang="ru-RU" sz="2500" b="0" dirty="0" err="1">
                <a:latin typeface="Times New Roman" panose="02020603050405020304" pitchFamily="18" charset="0"/>
                <a:cs typeface="Times New Roman" panose="02020603050405020304" pitchFamily="18" charset="0"/>
              </a:rPr>
              <a:t>обраний</a:t>
            </a:r>
            <a:r>
              <a:rPr lang="ru-RU" sz="2500" b="0" dirty="0">
                <a:latin typeface="Times New Roman" panose="02020603050405020304" pitchFamily="18" charset="0"/>
                <a:cs typeface="Times New Roman" panose="02020603050405020304" pitchFamily="18" charset="0"/>
              </a:rPr>
              <a:t> </a:t>
            </a:r>
            <a:r>
              <a:rPr lang="ru-RU" sz="2500" b="0" dirty="0" err="1">
                <a:latin typeface="Times New Roman" panose="02020603050405020304" pitchFamily="18" charset="0"/>
                <a:cs typeface="Times New Roman" panose="02020603050405020304" pitchFamily="18" charset="0"/>
              </a:rPr>
              <a:t>польський</a:t>
            </a:r>
            <a:r>
              <a:rPr lang="ru-RU" sz="2500" b="0" dirty="0">
                <a:latin typeface="Times New Roman" panose="02020603050405020304" pitchFamily="18" charset="0"/>
                <a:cs typeface="Times New Roman" panose="02020603050405020304" pitchFamily="18" charset="0"/>
              </a:rPr>
              <a:t> </a:t>
            </a:r>
            <a:r>
              <a:rPr lang="ru-RU" sz="2500" b="0" dirty="0" err="1">
                <a:latin typeface="Times New Roman" panose="02020603050405020304" pitchFamily="18" charset="0"/>
                <a:cs typeface="Times New Roman" panose="02020603050405020304" pitchFamily="18" charset="0"/>
              </a:rPr>
              <a:t>громадянин</a:t>
            </a:r>
            <a:r>
              <a:rPr lang="ru-RU" sz="2500" b="0" dirty="0">
                <a:latin typeface="Times New Roman" panose="02020603050405020304" pitchFamily="18" charset="0"/>
                <a:cs typeface="Times New Roman" panose="02020603050405020304" pitchFamily="18" charset="0"/>
              </a:rPr>
              <a:t>, </a:t>
            </a:r>
            <a:r>
              <a:rPr lang="ru-RU" sz="2500" b="0" dirty="0" err="1">
                <a:latin typeface="Times New Roman" panose="02020603050405020304" pitchFamily="18" charset="0"/>
                <a:cs typeface="Times New Roman" panose="02020603050405020304" pitchFamily="18" charset="0"/>
              </a:rPr>
              <a:t>якому</a:t>
            </a:r>
            <a:r>
              <a:rPr lang="ru-RU" sz="2500" b="0" dirty="0">
                <a:latin typeface="Times New Roman" panose="02020603050405020304" pitchFamily="18" charset="0"/>
                <a:cs typeface="Times New Roman" panose="02020603050405020304" pitchFamily="18" charset="0"/>
              </a:rPr>
              <a:t> </a:t>
            </a:r>
            <a:r>
              <a:rPr lang="ru-RU" sz="2500" b="0" dirty="0" err="1">
                <a:latin typeface="Times New Roman" panose="02020603050405020304" pitchFamily="18" charset="0"/>
                <a:cs typeface="Times New Roman" panose="02020603050405020304" pitchFamily="18" charset="0"/>
              </a:rPr>
              <a:t>виповнилося</a:t>
            </a:r>
            <a:r>
              <a:rPr lang="ru-RU" sz="2500" b="0" dirty="0">
                <a:latin typeface="Times New Roman" panose="02020603050405020304" pitchFamily="18" charset="0"/>
                <a:cs typeface="Times New Roman" panose="02020603050405020304" pitchFamily="18" charset="0"/>
              </a:rPr>
              <a:t> на день </a:t>
            </a:r>
            <a:r>
              <a:rPr lang="ru-RU" sz="2500" b="0" dirty="0" err="1">
                <a:latin typeface="Times New Roman" panose="02020603050405020304" pitchFamily="18" charset="0"/>
                <a:cs typeface="Times New Roman" panose="02020603050405020304" pitchFamily="18" charset="0"/>
              </a:rPr>
              <a:t>виборів</a:t>
            </a:r>
            <a:r>
              <a:rPr lang="ru-RU" sz="2500" b="0" dirty="0">
                <a:latin typeface="Times New Roman" panose="02020603050405020304" pitchFamily="18" charset="0"/>
                <a:cs typeface="Times New Roman" panose="02020603050405020304" pitchFamily="18" charset="0"/>
              </a:rPr>
              <a:t> 35 </a:t>
            </a:r>
            <a:r>
              <a:rPr lang="ru-RU" sz="2500" b="0" dirty="0" err="1">
                <a:latin typeface="Times New Roman" panose="02020603050405020304" pitchFamily="18" charset="0"/>
                <a:cs typeface="Times New Roman" panose="02020603050405020304" pitchFamily="18" charset="0"/>
              </a:rPr>
              <a:t>років</a:t>
            </a:r>
            <a:r>
              <a:rPr lang="ru-RU" sz="2500" b="0" dirty="0">
                <a:latin typeface="Times New Roman" panose="02020603050405020304" pitchFamily="18" charset="0"/>
                <a:cs typeface="Times New Roman" panose="02020603050405020304" pitchFamily="18" charset="0"/>
              </a:rPr>
              <a:t> і </a:t>
            </a:r>
            <a:r>
              <a:rPr lang="ru-RU" sz="2500" b="0" dirty="0" err="1">
                <a:latin typeface="Times New Roman" panose="02020603050405020304" pitchFamily="18" charset="0"/>
                <a:cs typeface="Times New Roman" panose="02020603050405020304" pitchFamily="18" charset="0"/>
              </a:rPr>
              <a:t>який</a:t>
            </a:r>
            <a:r>
              <a:rPr lang="ru-RU" sz="2500" b="0" dirty="0">
                <a:latin typeface="Times New Roman" panose="02020603050405020304" pitchFamily="18" charset="0"/>
                <a:cs typeface="Times New Roman" panose="02020603050405020304" pitchFamily="18" charset="0"/>
              </a:rPr>
              <a:t> </a:t>
            </a:r>
            <a:r>
              <a:rPr lang="ru-RU" sz="2500" b="0" dirty="0" err="1">
                <a:latin typeface="Times New Roman" panose="02020603050405020304" pitchFamily="18" charset="0"/>
                <a:cs typeface="Times New Roman" panose="02020603050405020304" pitchFamily="18" charset="0"/>
              </a:rPr>
              <a:t>володіє</a:t>
            </a:r>
            <a:r>
              <a:rPr lang="ru-RU" sz="2500" b="0" dirty="0">
                <a:latin typeface="Times New Roman" panose="02020603050405020304" pitchFamily="18" charset="0"/>
                <a:cs typeface="Times New Roman" panose="02020603050405020304" pitchFamily="18" charset="0"/>
              </a:rPr>
              <a:t> </a:t>
            </a:r>
            <a:r>
              <a:rPr lang="ru-RU" sz="2500" b="0" dirty="0" err="1">
                <a:latin typeface="Times New Roman" panose="02020603050405020304" pitchFamily="18" charset="0"/>
                <a:cs typeface="Times New Roman" panose="02020603050405020304" pitchFamily="18" charset="0"/>
              </a:rPr>
              <a:t>повнотою</a:t>
            </a:r>
            <a:r>
              <a:rPr lang="ru-RU" sz="2500" b="0" dirty="0">
                <a:latin typeface="Times New Roman" panose="02020603050405020304" pitchFamily="18" charset="0"/>
                <a:cs typeface="Times New Roman" panose="02020603050405020304" pitchFamily="18" charset="0"/>
              </a:rPr>
              <a:t> </a:t>
            </a:r>
            <a:r>
              <a:rPr lang="ru-RU" sz="2500" b="0" dirty="0" err="1">
                <a:latin typeface="Times New Roman" panose="02020603050405020304" pitchFamily="18" charset="0"/>
                <a:cs typeface="Times New Roman" panose="02020603050405020304" pitchFamily="18" charset="0"/>
              </a:rPr>
              <a:t>виборчих</a:t>
            </a:r>
            <a:r>
              <a:rPr lang="ru-RU" sz="2500" b="0" dirty="0">
                <a:latin typeface="Times New Roman" panose="02020603050405020304" pitchFamily="18" charset="0"/>
                <a:cs typeface="Times New Roman" panose="02020603050405020304" pitchFamily="18" charset="0"/>
              </a:rPr>
              <a:t> прав до Сейму. Правом </a:t>
            </a:r>
            <a:r>
              <a:rPr lang="ru-RU" sz="2500" b="0" dirty="0" err="1">
                <a:latin typeface="Times New Roman" panose="02020603050405020304" pitchFamily="18" charset="0"/>
                <a:cs typeface="Times New Roman" panose="02020603050405020304" pitchFamily="18" charset="0"/>
              </a:rPr>
              <a:t>висувати</a:t>
            </a:r>
            <a:r>
              <a:rPr lang="ru-RU" sz="2500" b="0" dirty="0">
                <a:latin typeface="Times New Roman" panose="02020603050405020304" pitchFamily="18" charset="0"/>
                <a:cs typeface="Times New Roman" panose="02020603050405020304" pitchFamily="18" charset="0"/>
              </a:rPr>
              <a:t> </a:t>
            </a:r>
            <a:r>
              <a:rPr lang="ru-RU" sz="2500" b="0" dirty="0" err="1">
                <a:latin typeface="Times New Roman" panose="02020603050405020304" pitchFamily="18" charset="0"/>
                <a:cs typeface="Times New Roman" panose="02020603050405020304" pitchFamily="18" charset="0"/>
              </a:rPr>
              <a:t>кандидатів</a:t>
            </a:r>
            <a:r>
              <a:rPr lang="ru-RU" sz="2500" b="0" dirty="0">
                <a:latin typeface="Times New Roman" panose="02020603050405020304" pitchFamily="18" charset="0"/>
                <a:cs typeface="Times New Roman" panose="02020603050405020304" pitchFamily="18" charset="0"/>
              </a:rPr>
              <a:t> у </a:t>
            </a:r>
            <a:r>
              <a:rPr lang="ru-RU" sz="2500" b="0" dirty="0" err="1">
                <a:latin typeface="Times New Roman" panose="02020603050405020304" pitchFamily="18" charset="0"/>
                <a:cs typeface="Times New Roman" panose="02020603050405020304" pitchFamily="18" charset="0"/>
              </a:rPr>
              <a:t>Президенти</a:t>
            </a:r>
            <a:r>
              <a:rPr lang="ru-RU" sz="2500" b="0" dirty="0">
                <a:latin typeface="Times New Roman" panose="02020603050405020304" pitchFamily="18" charset="0"/>
                <a:cs typeface="Times New Roman" panose="02020603050405020304" pitchFamily="18" charset="0"/>
              </a:rPr>
              <a:t> </a:t>
            </a:r>
            <a:r>
              <a:rPr lang="ru-RU" sz="2500" b="0" dirty="0" err="1">
                <a:latin typeface="Times New Roman" panose="02020603050405020304" pitchFamily="18" charset="0"/>
                <a:cs typeface="Times New Roman" panose="02020603050405020304" pitchFamily="18" charset="0"/>
              </a:rPr>
              <a:t>користуються</a:t>
            </a:r>
            <a:r>
              <a:rPr lang="ru-RU" sz="2500" b="0" dirty="0">
                <a:latin typeface="Times New Roman" panose="02020603050405020304" pitchFamily="18" charset="0"/>
                <a:cs typeface="Times New Roman" panose="02020603050405020304" pitchFamily="18" charset="0"/>
              </a:rPr>
              <a:t> не </a:t>
            </a:r>
            <a:r>
              <a:rPr lang="ru-RU" sz="2500" b="0" dirty="0" err="1">
                <a:latin typeface="Times New Roman" panose="02020603050405020304" pitchFamily="18" charset="0"/>
                <a:cs typeface="Times New Roman" panose="02020603050405020304" pitchFamily="18" charset="0"/>
              </a:rPr>
              <a:t>менш</a:t>
            </a:r>
            <a:r>
              <a:rPr lang="ru-RU" sz="2500" b="0" dirty="0">
                <a:latin typeface="Times New Roman" panose="02020603050405020304" pitchFamily="18" charset="0"/>
                <a:cs typeface="Times New Roman" panose="02020603050405020304" pitchFamily="18" charset="0"/>
              </a:rPr>
              <a:t> як 100 </a:t>
            </a:r>
            <a:r>
              <a:rPr lang="ru-RU" sz="2500" b="0" dirty="0" err="1">
                <a:latin typeface="Times New Roman" panose="02020603050405020304" pitchFamily="18" charset="0"/>
                <a:cs typeface="Times New Roman" panose="02020603050405020304" pitchFamily="18" charset="0"/>
              </a:rPr>
              <a:t>тисяч</a:t>
            </a:r>
            <a:r>
              <a:rPr lang="ru-RU" sz="2500" b="0" dirty="0">
                <a:latin typeface="Times New Roman" panose="02020603050405020304" pitchFamily="18" charset="0"/>
                <a:cs typeface="Times New Roman" panose="02020603050405020304" pitchFamily="18" charset="0"/>
              </a:rPr>
              <a:t> </a:t>
            </a:r>
            <a:r>
              <a:rPr lang="ru-RU" sz="2500" b="0" dirty="0" err="1">
                <a:latin typeface="Times New Roman" panose="02020603050405020304" pitchFamily="18" charset="0"/>
                <a:cs typeface="Times New Roman" panose="02020603050405020304" pitchFamily="18" charset="0"/>
              </a:rPr>
              <a:t>громадян</a:t>
            </a:r>
            <a:r>
              <a:rPr lang="ru-RU" sz="2500" b="0" dirty="0">
                <a:latin typeface="Times New Roman" panose="02020603050405020304" pitchFamily="18" charset="0"/>
                <a:cs typeface="Times New Roman" panose="02020603050405020304" pitchFamily="18" charset="0"/>
              </a:rPr>
              <a:t>, </a:t>
            </a:r>
            <a:r>
              <a:rPr lang="ru-RU" sz="2500" b="0" dirty="0" err="1">
                <a:latin typeface="Times New Roman" panose="02020603050405020304" pitchFamily="18" charset="0"/>
                <a:cs typeface="Times New Roman" panose="02020603050405020304" pitchFamily="18" charset="0"/>
              </a:rPr>
              <a:t>які</a:t>
            </a:r>
            <a:r>
              <a:rPr lang="ru-RU" sz="2500" b="0" dirty="0">
                <a:latin typeface="Times New Roman" panose="02020603050405020304" pitchFamily="18" charset="0"/>
                <a:cs typeface="Times New Roman" panose="02020603050405020304" pitchFamily="18" charset="0"/>
              </a:rPr>
              <a:t> </a:t>
            </a:r>
            <a:r>
              <a:rPr lang="ru-RU" sz="2500" b="0" dirty="0" err="1">
                <a:latin typeface="Times New Roman" panose="02020603050405020304" pitchFamily="18" charset="0"/>
                <a:cs typeface="Times New Roman" panose="02020603050405020304" pitchFamily="18" charset="0"/>
              </a:rPr>
              <a:t>мають</a:t>
            </a:r>
            <a:r>
              <a:rPr lang="ru-RU" sz="2500" b="0" dirty="0">
                <a:latin typeface="Times New Roman" panose="02020603050405020304" pitchFamily="18" charset="0"/>
                <a:cs typeface="Times New Roman" panose="02020603050405020304" pitchFamily="18" charset="0"/>
              </a:rPr>
              <a:t> право </a:t>
            </a:r>
            <a:r>
              <a:rPr lang="ru-RU" sz="2500" b="0" dirty="0" err="1">
                <a:latin typeface="Times New Roman" panose="02020603050405020304" pitchFamily="18" charset="0"/>
                <a:cs typeface="Times New Roman" panose="02020603050405020304" pitchFamily="18" charset="0"/>
              </a:rPr>
              <a:t>обирати</a:t>
            </a:r>
            <a:r>
              <a:rPr lang="ru-RU" sz="2500" b="0" dirty="0">
                <a:latin typeface="Times New Roman" panose="02020603050405020304" pitchFamily="18" charset="0"/>
                <a:cs typeface="Times New Roman" panose="02020603050405020304" pitchFamily="18" charset="0"/>
              </a:rPr>
              <a:t> до Сейму.</a:t>
            </a:r>
          </a:p>
          <a:p>
            <a:pPr marL="0" indent="0" algn="just">
              <a:lnSpc>
                <a:spcPct val="100000"/>
              </a:lnSpc>
              <a:spcBef>
                <a:spcPts val="0"/>
              </a:spcBef>
              <a:buNone/>
            </a:pPr>
            <a:r>
              <a:rPr lang="ru-RU" sz="2500" dirty="0" err="1">
                <a:latin typeface="Times New Roman" panose="02020603050405020304" pitchFamily="18" charset="0"/>
                <a:cs typeface="Times New Roman" panose="02020603050405020304" pitchFamily="18" charset="0"/>
              </a:rPr>
              <a:t>Вибори</a:t>
            </a:r>
            <a:r>
              <a:rPr lang="ru-RU" sz="2500" dirty="0">
                <a:latin typeface="Times New Roman" panose="02020603050405020304" pitchFamily="18" charset="0"/>
                <a:cs typeface="Times New Roman" panose="02020603050405020304" pitchFamily="18" charset="0"/>
              </a:rPr>
              <a:t> Президента </a:t>
            </a:r>
            <a:r>
              <a:rPr lang="ru-RU" sz="2500" dirty="0" err="1">
                <a:latin typeface="Times New Roman" panose="02020603050405020304" pitchFamily="18" charset="0"/>
                <a:cs typeface="Times New Roman" panose="02020603050405020304" pitchFamily="18" charset="0"/>
              </a:rPr>
              <a:t>Республіки</a:t>
            </a:r>
            <a:r>
              <a:rPr lang="ru-RU" sz="2500" dirty="0">
                <a:latin typeface="Times New Roman" panose="02020603050405020304" pitchFamily="18" charset="0"/>
                <a:cs typeface="Times New Roman" panose="02020603050405020304" pitchFamily="18" charset="0"/>
              </a:rPr>
              <a:t> </a:t>
            </a:r>
            <a:r>
              <a:rPr lang="ru-RU" sz="2500" dirty="0" err="1">
                <a:latin typeface="Times New Roman" panose="02020603050405020304" pitchFamily="18" charset="0"/>
                <a:cs typeface="Times New Roman" panose="02020603050405020304" pitchFamily="18" charset="0"/>
              </a:rPr>
              <a:t>призначає</a:t>
            </a:r>
            <a:r>
              <a:rPr lang="ru-RU" sz="2500" dirty="0">
                <a:latin typeface="Times New Roman" panose="02020603050405020304" pitchFamily="18" charset="0"/>
                <a:cs typeface="Times New Roman" panose="02020603050405020304" pitchFamily="18" charset="0"/>
              </a:rPr>
              <a:t> Маршал Сейму на день, </a:t>
            </a:r>
            <a:r>
              <a:rPr lang="ru-RU" sz="2500" dirty="0" err="1">
                <a:latin typeface="Times New Roman" panose="02020603050405020304" pitchFamily="18" charset="0"/>
                <a:cs typeface="Times New Roman" panose="02020603050405020304" pitchFamily="18" charset="0"/>
              </a:rPr>
              <a:t>який</a:t>
            </a:r>
            <a:r>
              <a:rPr lang="ru-RU" sz="2500" dirty="0">
                <a:latin typeface="Times New Roman" panose="02020603050405020304" pitchFamily="18" charset="0"/>
                <a:cs typeface="Times New Roman" panose="02020603050405020304" pitchFamily="18" charset="0"/>
              </a:rPr>
              <a:t> </a:t>
            </a:r>
            <a:r>
              <a:rPr lang="ru-RU" sz="2500" dirty="0" err="1">
                <a:latin typeface="Times New Roman" panose="02020603050405020304" pitchFamily="18" charset="0"/>
                <a:cs typeface="Times New Roman" panose="02020603050405020304" pitchFamily="18" charset="0"/>
              </a:rPr>
              <a:t>припадає</a:t>
            </a:r>
            <a:r>
              <a:rPr lang="ru-RU" sz="2500" dirty="0">
                <a:latin typeface="Times New Roman" panose="02020603050405020304" pitchFamily="18" charset="0"/>
                <a:cs typeface="Times New Roman" panose="02020603050405020304" pitchFamily="18" charset="0"/>
              </a:rPr>
              <a:t> на </a:t>
            </a:r>
            <a:r>
              <a:rPr lang="ru-RU" sz="2500" dirty="0" err="1">
                <a:latin typeface="Times New Roman" panose="02020603050405020304" pitchFamily="18" charset="0"/>
                <a:cs typeface="Times New Roman" panose="02020603050405020304" pitchFamily="18" charset="0"/>
              </a:rPr>
              <a:t>період</a:t>
            </a:r>
            <a:r>
              <a:rPr lang="ru-RU" sz="2500" dirty="0">
                <a:latin typeface="Times New Roman" panose="02020603050405020304" pitchFamily="18" charset="0"/>
                <a:cs typeface="Times New Roman" panose="02020603050405020304" pitchFamily="18" charset="0"/>
              </a:rPr>
              <a:t> не </a:t>
            </a:r>
            <a:r>
              <a:rPr lang="ru-RU" sz="2500" dirty="0" err="1">
                <a:latin typeface="Times New Roman" panose="02020603050405020304" pitchFamily="18" charset="0"/>
                <a:cs typeface="Times New Roman" panose="02020603050405020304" pitchFamily="18" charset="0"/>
              </a:rPr>
              <a:t>раніше</a:t>
            </a:r>
            <a:r>
              <a:rPr lang="ru-RU" sz="2500" dirty="0">
                <a:latin typeface="Times New Roman" panose="02020603050405020304" pitchFamily="18" charset="0"/>
                <a:cs typeface="Times New Roman" panose="02020603050405020304" pitchFamily="18" charset="0"/>
              </a:rPr>
              <a:t> 100 </a:t>
            </a:r>
            <a:r>
              <a:rPr lang="ru-RU" sz="2500" dirty="0" err="1">
                <a:latin typeface="Times New Roman" panose="02020603050405020304" pitchFamily="18" charset="0"/>
                <a:cs typeface="Times New Roman" panose="02020603050405020304" pitchFamily="18" charset="0"/>
              </a:rPr>
              <a:t>днів</a:t>
            </a:r>
            <a:r>
              <a:rPr lang="ru-RU" sz="2500" dirty="0">
                <a:latin typeface="Times New Roman" panose="02020603050405020304" pitchFamily="18" charset="0"/>
                <a:cs typeface="Times New Roman" panose="02020603050405020304" pitchFamily="18" charset="0"/>
              </a:rPr>
              <a:t> і не </a:t>
            </a:r>
            <a:r>
              <a:rPr lang="ru-RU" sz="2500" dirty="0" err="1">
                <a:latin typeface="Times New Roman" panose="02020603050405020304" pitchFamily="18" charset="0"/>
                <a:cs typeface="Times New Roman" panose="02020603050405020304" pitchFamily="18" charset="0"/>
              </a:rPr>
              <a:t>пізніше</a:t>
            </a:r>
            <a:r>
              <a:rPr lang="ru-RU" sz="2500" dirty="0">
                <a:latin typeface="Times New Roman" panose="02020603050405020304" pitchFamily="18" charset="0"/>
                <a:cs typeface="Times New Roman" panose="02020603050405020304" pitchFamily="18" charset="0"/>
              </a:rPr>
              <a:t> 75 </a:t>
            </a:r>
            <a:r>
              <a:rPr lang="ru-RU" sz="2500" dirty="0" err="1">
                <a:latin typeface="Times New Roman" panose="02020603050405020304" pitchFamily="18" charset="0"/>
                <a:cs typeface="Times New Roman" panose="02020603050405020304" pitchFamily="18" charset="0"/>
              </a:rPr>
              <a:t>днів</a:t>
            </a:r>
            <a:r>
              <a:rPr lang="ru-RU" sz="2500" dirty="0">
                <a:latin typeface="Times New Roman" panose="02020603050405020304" pitchFamily="18" charset="0"/>
                <a:cs typeface="Times New Roman" panose="02020603050405020304" pitchFamily="18" charset="0"/>
              </a:rPr>
              <a:t> до </a:t>
            </a:r>
            <a:r>
              <a:rPr lang="ru-RU" sz="2500" dirty="0" err="1">
                <a:latin typeface="Times New Roman" panose="02020603050405020304" pitchFamily="18" charset="0"/>
                <a:cs typeface="Times New Roman" panose="02020603050405020304" pitchFamily="18" charset="0"/>
              </a:rPr>
              <a:t>завершення</a:t>
            </a:r>
            <a:r>
              <a:rPr lang="ru-RU" sz="2500" dirty="0">
                <a:latin typeface="Times New Roman" panose="02020603050405020304" pitchFamily="18" charset="0"/>
                <a:cs typeface="Times New Roman" panose="02020603050405020304" pitchFamily="18" charset="0"/>
              </a:rPr>
              <a:t> строку </a:t>
            </a:r>
            <a:r>
              <a:rPr lang="ru-RU" sz="2500" dirty="0" err="1">
                <a:latin typeface="Times New Roman" panose="02020603050405020304" pitchFamily="18" charset="0"/>
                <a:cs typeface="Times New Roman" panose="02020603050405020304" pitchFamily="18" charset="0"/>
              </a:rPr>
              <a:t>повноважень</a:t>
            </a:r>
            <a:r>
              <a:rPr lang="ru-RU" sz="2500" b="0" dirty="0">
                <a:latin typeface="Times New Roman" panose="02020603050405020304" pitchFamily="18" charset="0"/>
                <a:cs typeface="Times New Roman" panose="02020603050405020304" pitchFamily="18" charset="0"/>
              </a:rPr>
              <a:t> Президента, </a:t>
            </a:r>
            <a:r>
              <a:rPr lang="ru-RU" sz="2500" b="0" dirty="0" err="1">
                <a:latin typeface="Times New Roman" panose="02020603050405020304" pitchFamily="18" charset="0"/>
                <a:cs typeface="Times New Roman" panose="02020603050405020304" pitchFamily="18" charset="0"/>
              </a:rPr>
              <a:t>який</a:t>
            </a:r>
            <a:r>
              <a:rPr lang="ru-RU" sz="2500" b="0" dirty="0">
                <a:latin typeface="Times New Roman" panose="02020603050405020304" pitchFamily="18" charset="0"/>
                <a:cs typeface="Times New Roman" panose="02020603050405020304" pitchFamily="18" charset="0"/>
              </a:rPr>
              <a:t> </a:t>
            </a:r>
            <a:r>
              <a:rPr lang="ru-RU" sz="2500" b="0" dirty="0" err="1">
                <a:latin typeface="Times New Roman" panose="02020603050405020304" pitchFamily="18" charset="0"/>
                <a:cs typeface="Times New Roman" panose="02020603050405020304" pitchFamily="18" charset="0"/>
              </a:rPr>
              <a:t>обіймає</a:t>
            </a:r>
            <a:r>
              <a:rPr lang="ru-RU" sz="2500" b="0" dirty="0">
                <a:latin typeface="Times New Roman" panose="02020603050405020304" pitchFamily="18" charset="0"/>
                <a:cs typeface="Times New Roman" panose="02020603050405020304" pitchFamily="18" charset="0"/>
              </a:rPr>
              <a:t> </a:t>
            </a:r>
            <a:r>
              <a:rPr lang="ru-RU" sz="2500" b="0" dirty="0" err="1">
                <a:latin typeface="Times New Roman" panose="02020603050405020304" pitchFamily="18" charset="0"/>
                <a:cs typeface="Times New Roman" panose="02020603050405020304" pitchFamily="18" charset="0"/>
              </a:rPr>
              <a:t>цю</a:t>
            </a:r>
            <a:r>
              <a:rPr lang="ru-RU" sz="2500" b="0" dirty="0">
                <a:latin typeface="Times New Roman" panose="02020603050405020304" pitchFamily="18" charset="0"/>
                <a:cs typeface="Times New Roman" panose="02020603050405020304" pitchFamily="18" charset="0"/>
              </a:rPr>
              <a:t> посаду, а у </a:t>
            </a:r>
            <a:r>
              <a:rPr lang="ru-RU" sz="2500" b="0" dirty="0" err="1">
                <a:latin typeface="Times New Roman" panose="02020603050405020304" pitchFamily="18" charset="0"/>
                <a:cs typeface="Times New Roman" panose="02020603050405020304" pitchFamily="18" charset="0"/>
              </a:rPr>
              <a:t>випадку</a:t>
            </a:r>
            <a:r>
              <a:rPr lang="ru-RU" sz="2500" b="0" dirty="0">
                <a:latin typeface="Times New Roman" panose="02020603050405020304" pitchFamily="18" charset="0"/>
                <a:cs typeface="Times New Roman" panose="02020603050405020304" pitchFamily="18" charset="0"/>
              </a:rPr>
              <a:t> </a:t>
            </a:r>
            <a:r>
              <a:rPr lang="ru-RU" sz="2500" b="0" dirty="0" err="1">
                <a:latin typeface="Times New Roman" panose="02020603050405020304" pitchFamily="18" charset="0"/>
                <a:cs typeface="Times New Roman" panose="02020603050405020304" pitchFamily="18" charset="0"/>
              </a:rPr>
              <a:t>вакантності</a:t>
            </a:r>
            <a:r>
              <a:rPr lang="ru-RU" sz="2500" b="0" dirty="0">
                <a:latin typeface="Times New Roman" panose="02020603050405020304" pitchFamily="18" charset="0"/>
                <a:cs typeface="Times New Roman" panose="02020603050405020304" pitchFamily="18" charset="0"/>
              </a:rPr>
              <a:t> посади Президента - не </a:t>
            </a:r>
            <a:r>
              <a:rPr lang="ru-RU" sz="2500" b="0" dirty="0" err="1">
                <a:latin typeface="Times New Roman" panose="02020603050405020304" pitchFamily="18" charset="0"/>
                <a:cs typeface="Times New Roman" panose="02020603050405020304" pitchFamily="18" charset="0"/>
              </a:rPr>
              <a:t>пізніше</a:t>
            </a:r>
            <a:r>
              <a:rPr lang="ru-RU" sz="2500" b="0" dirty="0">
                <a:latin typeface="Times New Roman" panose="02020603050405020304" pitchFamily="18" charset="0"/>
                <a:cs typeface="Times New Roman" panose="02020603050405020304" pitchFamily="18" charset="0"/>
              </a:rPr>
              <a:t> 14-го дня </a:t>
            </a:r>
            <a:r>
              <a:rPr lang="ru-RU" sz="2500" b="0" dirty="0" err="1">
                <a:latin typeface="Times New Roman" panose="02020603050405020304" pitchFamily="18" charset="0"/>
                <a:cs typeface="Times New Roman" panose="02020603050405020304" pitchFamily="18" charset="0"/>
              </a:rPr>
              <a:t>після</a:t>
            </a:r>
            <a:r>
              <a:rPr lang="ru-RU" sz="2500" b="0" dirty="0">
                <a:latin typeface="Times New Roman" panose="02020603050405020304" pitchFamily="18" charset="0"/>
                <a:cs typeface="Times New Roman" panose="02020603050405020304" pitchFamily="18" charset="0"/>
              </a:rPr>
              <a:t> того, як стала </a:t>
            </a:r>
            <a:r>
              <a:rPr lang="ru-RU" sz="2500" b="0" dirty="0" err="1">
                <a:latin typeface="Times New Roman" panose="02020603050405020304" pitchFamily="18" charset="0"/>
                <a:cs typeface="Times New Roman" panose="02020603050405020304" pitchFamily="18" charset="0"/>
              </a:rPr>
              <a:t>вільною</a:t>
            </a:r>
            <a:r>
              <a:rPr lang="ru-RU" sz="2500" b="0" dirty="0">
                <a:latin typeface="Times New Roman" panose="02020603050405020304" pitchFamily="18" charset="0"/>
                <a:cs typeface="Times New Roman" panose="02020603050405020304" pitchFamily="18" charset="0"/>
              </a:rPr>
              <a:t> посада Президента. У </a:t>
            </a:r>
            <a:r>
              <a:rPr lang="ru-RU" sz="2500" b="0" dirty="0" err="1">
                <a:latin typeface="Times New Roman" panose="02020603050405020304" pitchFamily="18" charset="0"/>
                <a:cs typeface="Times New Roman" panose="02020603050405020304" pitchFamily="18" charset="0"/>
              </a:rPr>
              <a:t>цьому</a:t>
            </a:r>
            <a:r>
              <a:rPr lang="ru-RU" sz="2500" b="0" dirty="0">
                <a:latin typeface="Times New Roman" panose="02020603050405020304" pitchFamily="18" charset="0"/>
                <a:cs typeface="Times New Roman" panose="02020603050405020304" pitchFamily="18" charset="0"/>
              </a:rPr>
              <a:t> </a:t>
            </a:r>
            <a:r>
              <a:rPr lang="ru-RU" sz="2500" b="0" dirty="0" err="1">
                <a:latin typeface="Times New Roman" panose="02020603050405020304" pitchFamily="18" charset="0"/>
                <a:cs typeface="Times New Roman" panose="02020603050405020304" pitchFamily="18" charset="0"/>
              </a:rPr>
              <a:t>разі</a:t>
            </a:r>
            <a:r>
              <a:rPr lang="ru-RU" sz="2500" b="0" dirty="0">
                <a:latin typeface="Times New Roman" panose="02020603050405020304" pitchFamily="18" charset="0"/>
                <a:cs typeface="Times New Roman" panose="02020603050405020304" pitchFamily="18" charset="0"/>
              </a:rPr>
              <a:t> </a:t>
            </a:r>
            <a:r>
              <a:rPr lang="ru-RU" sz="2500" b="0" dirty="0" err="1">
                <a:latin typeface="Times New Roman" panose="02020603050405020304" pitchFamily="18" charset="0"/>
                <a:cs typeface="Times New Roman" panose="02020603050405020304" pitchFamily="18" charset="0"/>
              </a:rPr>
              <a:t>вибори</a:t>
            </a:r>
            <a:r>
              <a:rPr lang="ru-RU" sz="2500" b="0" dirty="0">
                <a:latin typeface="Times New Roman" panose="02020603050405020304" pitchFamily="18" charset="0"/>
                <a:cs typeface="Times New Roman" panose="02020603050405020304" pitchFamily="18" charset="0"/>
              </a:rPr>
              <a:t> </a:t>
            </a:r>
            <a:r>
              <a:rPr lang="ru-RU" sz="2500" b="0" dirty="0" err="1">
                <a:latin typeface="Times New Roman" panose="02020603050405020304" pitchFamily="18" charset="0"/>
                <a:cs typeface="Times New Roman" panose="02020603050405020304" pitchFamily="18" charset="0"/>
              </a:rPr>
              <a:t>мають</a:t>
            </a:r>
            <a:r>
              <a:rPr lang="ru-RU" sz="2500" b="0" dirty="0">
                <a:latin typeface="Times New Roman" panose="02020603050405020304" pitchFamily="18" charset="0"/>
                <a:cs typeface="Times New Roman" panose="02020603050405020304" pitchFamily="18" charset="0"/>
              </a:rPr>
              <a:t> </a:t>
            </a:r>
            <a:r>
              <a:rPr lang="ru-RU" sz="2500" b="0" dirty="0" err="1">
                <a:latin typeface="Times New Roman" panose="02020603050405020304" pitchFamily="18" charset="0"/>
                <a:cs typeface="Times New Roman" panose="02020603050405020304" pitchFamily="18" charset="0"/>
              </a:rPr>
              <a:t>відбутися</a:t>
            </a:r>
            <a:r>
              <a:rPr lang="ru-RU" sz="2500" b="0" dirty="0">
                <a:latin typeface="Times New Roman" panose="02020603050405020304" pitchFamily="18" charset="0"/>
                <a:cs typeface="Times New Roman" panose="02020603050405020304" pitchFamily="18" charset="0"/>
              </a:rPr>
              <a:t> через 60 </a:t>
            </a:r>
            <a:r>
              <a:rPr lang="ru-RU" sz="2500" b="0" dirty="0" err="1">
                <a:latin typeface="Times New Roman" panose="02020603050405020304" pitchFamily="18" charset="0"/>
                <a:cs typeface="Times New Roman" panose="02020603050405020304" pitchFamily="18" charset="0"/>
              </a:rPr>
              <a:t>днів</a:t>
            </a:r>
            <a:r>
              <a:rPr lang="ru-RU" sz="2500" b="0" dirty="0">
                <a:latin typeface="Times New Roman" panose="02020603050405020304" pitchFamily="18" charset="0"/>
                <a:cs typeface="Times New Roman" panose="02020603050405020304" pitchFamily="18" charset="0"/>
              </a:rPr>
              <a:t> </a:t>
            </a:r>
            <a:r>
              <a:rPr lang="ru-RU" sz="2500" b="0" dirty="0" err="1">
                <a:latin typeface="Times New Roman" panose="02020603050405020304" pitchFamily="18" charset="0"/>
                <a:cs typeface="Times New Roman" panose="02020603050405020304" pitchFamily="18" charset="0"/>
              </a:rPr>
              <a:t>після</a:t>
            </a:r>
            <a:r>
              <a:rPr lang="ru-RU" sz="2500" b="0" dirty="0">
                <a:latin typeface="Times New Roman" panose="02020603050405020304" pitchFamily="18" charset="0"/>
                <a:cs typeface="Times New Roman" panose="02020603050405020304" pitchFamily="18" charset="0"/>
              </a:rPr>
              <a:t> </a:t>
            </a:r>
            <a:r>
              <a:rPr lang="ru-RU" sz="2500" b="0" dirty="0" err="1">
                <a:latin typeface="Times New Roman" panose="02020603050405020304" pitchFamily="18" charset="0"/>
                <a:cs typeface="Times New Roman" panose="02020603050405020304" pitchFamily="18" charset="0"/>
              </a:rPr>
              <a:t>їх</a:t>
            </a:r>
            <a:r>
              <a:rPr lang="ru-RU" sz="2500" b="0" dirty="0">
                <a:latin typeface="Times New Roman" panose="02020603050405020304" pitchFamily="18" charset="0"/>
                <a:cs typeface="Times New Roman" panose="02020603050405020304" pitchFamily="18" charset="0"/>
              </a:rPr>
              <a:t> </a:t>
            </a:r>
            <a:r>
              <a:rPr lang="ru-RU" sz="2500" b="0" dirty="0" err="1">
                <a:latin typeface="Times New Roman" panose="02020603050405020304" pitchFamily="18" charset="0"/>
                <a:cs typeface="Times New Roman" panose="02020603050405020304" pitchFamily="18" charset="0"/>
              </a:rPr>
              <a:t>призначення</a:t>
            </a:r>
            <a:r>
              <a:rPr lang="ru-RU" sz="2500" b="0" dirty="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1823994897"/>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тексту 2"/>
          <p:cNvSpPr>
            <a:spLocks noGrp="1"/>
          </p:cNvSpPr>
          <p:nvPr>
            <p:ph type="body" sz="quarter" idx="10"/>
          </p:nvPr>
        </p:nvSpPr>
        <p:spPr>
          <a:xfrm>
            <a:off x="551076" y="417935"/>
            <a:ext cx="11110589" cy="5278327"/>
          </a:xfrm>
        </p:spPr>
        <p:txBody>
          <a:bodyPr/>
          <a:lstStyle/>
          <a:p>
            <a:pPr marL="0" indent="0" algn="just">
              <a:lnSpc>
                <a:spcPct val="100000"/>
              </a:lnSpc>
              <a:spcBef>
                <a:spcPts val="0"/>
              </a:spcBef>
              <a:buNone/>
            </a:pPr>
            <a:r>
              <a:rPr lang="ru-RU" sz="2500" dirty="0" err="1">
                <a:latin typeface="Times New Roman" panose="02020603050405020304" pitchFamily="18" charset="0"/>
                <a:cs typeface="Times New Roman" panose="02020603050405020304" pitchFamily="18" charset="0"/>
              </a:rPr>
              <a:t>Обраним</a:t>
            </a:r>
            <a:r>
              <a:rPr lang="ru-RU" sz="2500" dirty="0">
                <a:latin typeface="Times New Roman" panose="02020603050405020304" pitchFamily="18" charset="0"/>
                <a:cs typeface="Times New Roman" panose="02020603050405020304" pitchFamily="18" charset="0"/>
              </a:rPr>
              <a:t> Президентом </a:t>
            </a:r>
            <a:r>
              <a:rPr lang="ru-RU" sz="2500" dirty="0" err="1">
                <a:latin typeface="Times New Roman" panose="02020603050405020304" pitchFamily="18" charset="0"/>
                <a:cs typeface="Times New Roman" panose="02020603050405020304" pitchFamily="18" charset="0"/>
              </a:rPr>
              <a:t>Республіки</a:t>
            </a:r>
            <a:r>
              <a:rPr lang="ru-RU" sz="2500" b="0" dirty="0">
                <a:latin typeface="Times New Roman" panose="02020603050405020304" pitchFamily="18" charset="0"/>
                <a:cs typeface="Times New Roman" panose="02020603050405020304" pitchFamily="18" charset="0"/>
              </a:rPr>
              <a:t> </a:t>
            </a:r>
            <a:r>
              <a:rPr lang="ru-RU" sz="2500" b="0" dirty="0" err="1">
                <a:latin typeface="Times New Roman" panose="02020603050405020304" pitchFamily="18" charset="0"/>
                <a:cs typeface="Times New Roman" panose="02020603050405020304" pitchFamily="18" charset="0"/>
              </a:rPr>
              <a:t>вважається</a:t>
            </a:r>
            <a:r>
              <a:rPr lang="ru-RU" sz="2500" b="0" dirty="0">
                <a:latin typeface="Times New Roman" panose="02020603050405020304" pitchFamily="18" charset="0"/>
                <a:cs typeface="Times New Roman" panose="02020603050405020304" pitchFamily="18" charset="0"/>
              </a:rPr>
              <a:t> той кандидат, </a:t>
            </a:r>
            <a:r>
              <a:rPr lang="ru-RU" sz="2500" b="0" dirty="0" err="1">
                <a:latin typeface="Times New Roman" panose="02020603050405020304" pitchFamily="18" charset="0"/>
                <a:cs typeface="Times New Roman" panose="02020603050405020304" pitchFamily="18" charset="0"/>
              </a:rPr>
              <a:t>який</a:t>
            </a:r>
            <a:r>
              <a:rPr lang="ru-RU" sz="2500" b="0" dirty="0">
                <a:latin typeface="Times New Roman" panose="02020603050405020304" pitchFamily="18" charset="0"/>
                <a:cs typeface="Times New Roman" panose="02020603050405020304" pitchFamily="18" charset="0"/>
              </a:rPr>
              <a:t> </a:t>
            </a:r>
            <a:r>
              <a:rPr lang="ru-RU" sz="2500" b="0" dirty="0" err="1">
                <a:latin typeface="Times New Roman" panose="02020603050405020304" pitchFamily="18" charset="0"/>
                <a:cs typeface="Times New Roman" panose="02020603050405020304" pitchFamily="18" charset="0"/>
              </a:rPr>
              <a:t>дістав</a:t>
            </a:r>
            <a:r>
              <a:rPr lang="ru-RU" sz="2500" b="0" dirty="0">
                <a:latin typeface="Times New Roman" panose="02020603050405020304" pitchFamily="18" charset="0"/>
                <a:cs typeface="Times New Roman" panose="02020603050405020304" pitchFamily="18" charset="0"/>
              </a:rPr>
              <a:t> </a:t>
            </a:r>
            <a:r>
              <a:rPr lang="ru-RU" sz="2500" b="0" dirty="0" err="1">
                <a:latin typeface="Times New Roman" panose="02020603050405020304" pitchFamily="18" charset="0"/>
                <a:cs typeface="Times New Roman" panose="02020603050405020304" pitchFamily="18" charset="0"/>
              </a:rPr>
              <a:t>понад</a:t>
            </a:r>
            <a:r>
              <a:rPr lang="ru-RU" sz="2500" b="0" dirty="0">
                <a:latin typeface="Times New Roman" panose="02020603050405020304" pitchFamily="18" charset="0"/>
                <a:cs typeface="Times New Roman" panose="02020603050405020304" pitchFamily="18" charset="0"/>
              </a:rPr>
              <a:t> половину </a:t>
            </a:r>
            <a:r>
              <a:rPr lang="ru-RU" sz="2500" b="0" dirty="0" err="1">
                <a:latin typeface="Times New Roman" panose="02020603050405020304" pitchFamily="18" charset="0"/>
                <a:cs typeface="Times New Roman" panose="02020603050405020304" pitchFamily="18" charset="0"/>
              </a:rPr>
              <a:t>поданих</a:t>
            </a:r>
            <a:r>
              <a:rPr lang="ru-RU" sz="2500" b="0" dirty="0">
                <a:latin typeface="Times New Roman" panose="02020603050405020304" pitchFamily="18" charset="0"/>
                <a:cs typeface="Times New Roman" panose="02020603050405020304" pitchFamily="18" charset="0"/>
              </a:rPr>
              <a:t> </a:t>
            </a:r>
            <a:r>
              <a:rPr lang="ru-RU" sz="2500" b="0" dirty="0" err="1">
                <a:latin typeface="Times New Roman" panose="02020603050405020304" pitchFamily="18" charset="0"/>
                <a:cs typeface="Times New Roman" panose="02020603050405020304" pitchFamily="18" charset="0"/>
              </a:rPr>
              <a:t>дійсних</a:t>
            </a:r>
            <a:r>
              <a:rPr lang="ru-RU" sz="2500" b="0" dirty="0">
                <a:latin typeface="Times New Roman" panose="02020603050405020304" pitchFamily="18" charset="0"/>
                <a:cs typeface="Times New Roman" panose="02020603050405020304" pitchFamily="18" charset="0"/>
              </a:rPr>
              <a:t> </a:t>
            </a:r>
            <a:r>
              <a:rPr lang="ru-RU" sz="2500" b="0" dirty="0" err="1">
                <a:latin typeface="Times New Roman" panose="02020603050405020304" pitchFamily="18" charset="0"/>
                <a:cs typeface="Times New Roman" panose="02020603050405020304" pitchFamily="18" charset="0"/>
              </a:rPr>
              <a:t>голосів</a:t>
            </a:r>
            <a:r>
              <a:rPr lang="ru-RU" sz="2500" b="0" dirty="0">
                <a:latin typeface="Times New Roman" panose="02020603050405020304" pitchFamily="18" charset="0"/>
                <a:cs typeface="Times New Roman" panose="02020603050405020304" pitchFamily="18" charset="0"/>
              </a:rPr>
              <a:t> </a:t>
            </a:r>
            <a:r>
              <a:rPr lang="ru-RU" sz="2500" b="0" dirty="0" err="1">
                <a:latin typeface="Times New Roman" panose="02020603050405020304" pitchFamily="18" charset="0"/>
                <a:cs typeface="Times New Roman" panose="02020603050405020304" pitchFamily="18" charset="0"/>
              </a:rPr>
              <a:t>виборців</a:t>
            </a:r>
            <a:r>
              <a:rPr lang="ru-RU" sz="2500" b="0" dirty="0">
                <a:latin typeface="Times New Roman" panose="02020603050405020304" pitchFamily="18" charset="0"/>
                <a:cs typeface="Times New Roman" panose="02020603050405020304" pitchFamily="18" charset="0"/>
              </a:rPr>
              <a:t>. </a:t>
            </a:r>
            <a:r>
              <a:rPr lang="ru-RU" sz="2500" b="0" dirty="0" err="1">
                <a:latin typeface="Times New Roman" panose="02020603050405020304" pitchFamily="18" charset="0"/>
                <a:cs typeface="Times New Roman" panose="02020603050405020304" pitchFamily="18" charset="0"/>
              </a:rPr>
              <a:t>Якщо</a:t>
            </a:r>
            <a:r>
              <a:rPr lang="ru-RU" sz="2500" b="0" dirty="0">
                <a:latin typeface="Times New Roman" panose="02020603050405020304" pitchFamily="18" charset="0"/>
                <a:cs typeface="Times New Roman" panose="02020603050405020304" pitchFamily="18" charset="0"/>
              </a:rPr>
              <a:t> </a:t>
            </a:r>
            <a:r>
              <a:rPr lang="ru-RU" sz="2500" b="0" dirty="0" err="1">
                <a:latin typeface="Times New Roman" panose="02020603050405020304" pitchFamily="18" charset="0"/>
                <a:cs typeface="Times New Roman" panose="02020603050405020304" pitchFamily="18" charset="0"/>
              </a:rPr>
              <a:t>під</a:t>
            </a:r>
            <a:r>
              <a:rPr lang="ru-RU" sz="2500" b="0" dirty="0">
                <a:latin typeface="Times New Roman" panose="02020603050405020304" pitchFamily="18" charset="0"/>
                <a:cs typeface="Times New Roman" panose="02020603050405020304" pitchFamily="18" charset="0"/>
              </a:rPr>
              <a:t> час </a:t>
            </a:r>
            <a:r>
              <a:rPr lang="ru-RU" sz="2500" b="0" dirty="0" err="1">
                <a:latin typeface="Times New Roman" panose="02020603050405020304" pitchFamily="18" charset="0"/>
                <a:cs typeface="Times New Roman" panose="02020603050405020304" pitchFamily="18" charset="0"/>
              </a:rPr>
              <a:t>першого</a:t>
            </a:r>
            <a:r>
              <a:rPr lang="ru-RU" sz="2500" b="0" dirty="0">
                <a:latin typeface="Times New Roman" panose="02020603050405020304" pitchFamily="18" charset="0"/>
                <a:cs typeface="Times New Roman" panose="02020603050405020304" pitchFamily="18" charset="0"/>
              </a:rPr>
              <a:t> туру </a:t>
            </a:r>
            <a:r>
              <a:rPr lang="ru-RU" sz="2500" b="0" dirty="0" err="1">
                <a:latin typeface="Times New Roman" panose="02020603050405020304" pitchFamily="18" charset="0"/>
                <a:cs typeface="Times New Roman" panose="02020603050405020304" pitchFamily="18" charset="0"/>
              </a:rPr>
              <a:t>жоден</a:t>
            </a:r>
            <a:r>
              <a:rPr lang="ru-RU" sz="2500" b="0" dirty="0">
                <a:latin typeface="Times New Roman" panose="02020603050405020304" pitchFamily="18" charset="0"/>
                <a:cs typeface="Times New Roman" panose="02020603050405020304" pitchFamily="18" charset="0"/>
              </a:rPr>
              <a:t> з </a:t>
            </a:r>
            <a:r>
              <a:rPr lang="ru-RU" sz="2500" b="0" dirty="0" err="1">
                <a:latin typeface="Times New Roman" panose="02020603050405020304" pitchFamily="18" charset="0"/>
                <a:cs typeface="Times New Roman" panose="02020603050405020304" pitchFamily="18" charset="0"/>
              </a:rPr>
              <a:t>кандидатів</a:t>
            </a:r>
            <a:r>
              <a:rPr lang="ru-RU" sz="2500" b="0" dirty="0">
                <a:latin typeface="Times New Roman" panose="02020603050405020304" pitchFamily="18" charset="0"/>
                <a:cs typeface="Times New Roman" panose="02020603050405020304" pitchFamily="18" charset="0"/>
              </a:rPr>
              <a:t> не </a:t>
            </a:r>
            <a:r>
              <a:rPr lang="ru-RU" sz="2500" b="0" dirty="0" err="1">
                <a:latin typeface="Times New Roman" panose="02020603050405020304" pitchFamily="18" charset="0"/>
                <a:cs typeface="Times New Roman" panose="02020603050405020304" pitchFamily="18" charset="0"/>
              </a:rPr>
              <a:t>дістав</a:t>
            </a:r>
            <a:r>
              <a:rPr lang="ru-RU" sz="2500" b="0" dirty="0">
                <a:latin typeface="Times New Roman" panose="02020603050405020304" pitchFamily="18" charset="0"/>
                <a:cs typeface="Times New Roman" panose="02020603050405020304" pitchFamily="18" charset="0"/>
              </a:rPr>
              <a:t> </a:t>
            </a:r>
            <a:r>
              <a:rPr lang="ru-RU" sz="2500" b="0" dirty="0" err="1">
                <a:latin typeface="Times New Roman" panose="02020603050405020304" pitchFamily="18" charset="0"/>
                <a:cs typeface="Times New Roman" panose="02020603050405020304" pitchFamily="18" charset="0"/>
              </a:rPr>
              <a:t>необхідної</a:t>
            </a:r>
            <a:r>
              <a:rPr lang="ru-RU" sz="2500" b="0" dirty="0">
                <a:latin typeface="Times New Roman" panose="02020603050405020304" pitchFamily="18" charset="0"/>
                <a:cs typeface="Times New Roman" panose="02020603050405020304" pitchFamily="18" charset="0"/>
              </a:rPr>
              <a:t> </a:t>
            </a:r>
            <a:r>
              <a:rPr lang="ru-RU" sz="2500" b="0" dirty="0" err="1">
                <a:latin typeface="Times New Roman" panose="02020603050405020304" pitchFamily="18" charset="0"/>
                <a:cs typeface="Times New Roman" panose="02020603050405020304" pitchFamily="18" charset="0"/>
              </a:rPr>
              <a:t>кількості</a:t>
            </a:r>
            <a:r>
              <a:rPr lang="ru-RU" sz="2500" b="0" dirty="0">
                <a:latin typeface="Times New Roman" panose="02020603050405020304" pitchFamily="18" charset="0"/>
                <a:cs typeface="Times New Roman" panose="02020603050405020304" pitchFamily="18" charset="0"/>
              </a:rPr>
              <a:t> </a:t>
            </a:r>
            <a:r>
              <a:rPr lang="ru-RU" sz="2500" b="0" dirty="0" err="1">
                <a:latin typeface="Times New Roman" panose="02020603050405020304" pitchFamily="18" charset="0"/>
                <a:cs typeface="Times New Roman" panose="02020603050405020304" pitchFamily="18" charset="0"/>
              </a:rPr>
              <a:t>голосів</a:t>
            </a:r>
            <a:r>
              <a:rPr lang="ru-RU" sz="2500" b="0" dirty="0">
                <a:latin typeface="Times New Roman" panose="02020603050405020304" pitchFamily="18" charset="0"/>
                <a:cs typeface="Times New Roman" panose="02020603050405020304" pitchFamily="18" charset="0"/>
              </a:rPr>
              <a:t>, то на </a:t>
            </a:r>
            <a:r>
              <a:rPr lang="ru-RU" sz="2500" dirty="0">
                <a:latin typeface="Times New Roman" panose="02020603050405020304" pitchFamily="18" charset="0"/>
                <a:cs typeface="Times New Roman" panose="02020603050405020304" pitchFamily="18" charset="0"/>
              </a:rPr>
              <a:t>14-й день </a:t>
            </a:r>
            <a:r>
              <a:rPr lang="ru-RU" sz="2500" dirty="0" err="1">
                <a:latin typeface="Times New Roman" panose="02020603050405020304" pitchFamily="18" charset="0"/>
                <a:cs typeface="Times New Roman" panose="02020603050405020304" pitchFamily="18" charset="0"/>
              </a:rPr>
              <a:t>після</a:t>
            </a:r>
            <a:r>
              <a:rPr lang="ru-RU" sz="2500" dirty="0">
                <a:latin typeface="Times New Roman" panose="02020603050405020304" pitchFamily="18" charset="0"/>
                <a:cs typeface="Times New Roman" panose="02020603050405020304" pitchFamily="18" charset="0"/>
              </a:rPr>
              <a:t> </a:t>
            </a:r>
            <a:r>
              <a:rPr lang="ru-RU" sz="2500" dirty="0" err="1">
                <a:latin typeface="Times New Roman" panose="02020603050405020304" pitchFamily="18" charset="0"/>
                <a:cs typeface="Times New Roman" panose="02020603050405020304" pitchFamily="18" charset="0"/>
              </a:rPr>
              <a:t>першого</a:t>
            </a:r>
            <a:r>
              <a:rPr lang="ru-RU" sz="2500" dirty="0">
                <a:latin typeface="Times New Roman" panose="02020603050405020304" pitchFamily="18" charset="0"/>
                <a:cs typeface="Times New Roman" panose="02020603050405020304" pitchFamily="18" charset="0"/>
              </a:rPr>
              <a:t> </a:t>
            </a:r>
            <a:r>
              <a:rPr lang="ru-RU" sz="2500" dirty="0" err="1">
                <a:latin typeface="Times New Roman" panose="02020603050405020304" pitchFamily="18" charset="0"/>
                <a:cs typeface="Times New Roman" panose="02020603050405020304" pitchFamily="18" charset="0"/>
              </a:rPr>
              <a:t>голосування</a:t>
            </a:r>
            <a:r>
              <a:rPr lang="ru-RU" sz="2500" dirty="0">
                <a:latin typeface="Times New Roman" panose="02020603050405020304" pitchFamily="18" charset="0"/>
                <a:cs typeface="Times New Roman" panose="02020603050405020304" pitchFamily="18" charset="0"/>
              </a:rPr>
              <a:t> проводиться </a:t>
            </a:r>
            <a:r>
              <a:rPr lang="ru-RU" sz="2500" dirty="0" err="1">
                <a:latin typeface="Times New Roman" panose="02020603050405020304" pitchFamily="18" charset="0"/>
                <a:cs typeface="Times New Roman" panose="02020603050405020304" pitchFamily="18" charset="0"/>
              </a:rPr>
              <a:t>повторне</a:t>
            </a:r>
            <a:r>
              <a:rPr lang="ru-RU" sz="2500" dirty="0">
                <a:latin typeface="Times New Roman" panose="02020603050405020304" pitchFamily="18" charset="0"/>
                <a:cs typeface="Times New Roman" panose="02020603050405020304" pitchFamily="18" charset="0"/>
              </a:rPr>
              <a:t> </a:t>
            </a:r>
            <a:r>
              <a:rPr lang="ru-RU" sz="2500" dirty="0" err="1">
                <a:latin typeface="Times New Roman" panose="02020603050405020304" pitchFamily="18" charset="0"/>
                <a:cs typeface="Times New Roman" panose="02020603050405020304" pitchFamily="18" charset="0"/>
              </a:rPr>
              <a:t>голосування</a:t>
            </a:r>
            <a:r>
              <a:rPr lang="ru-RU" sz="2500" b="0" dirty="0">
                <a:latin typeface="Times New Roman" panose="02020603050405020304" pitchFamily="18" charset="0"/>
                <a:cs typeface="Times New Roman" panose="02020603050405020304" pitchFamily="18" charset="0"/>
              </a:rPr>
              <a:t>. У </a:t>
            </a:r>
            <a:r>
              <a:rPr lang="ru-RU" sz="2500" b="0" dirty="0" err="1">
                <a:latin typeface="Times New Roman" panose="02020603050405020304" pitchFamily="18" charset="0"/>
                <a:cs typeface="Times New Roman" panose="02020603050405020304" pitchFamily="18" charset="0"/>
              </a:rPr>
              <a:t>цьому</a:t>
            </a:r>
            <a:r>
              <a:rPr lang="ru-RU" sz="2500" b="0" dirty="0">
                <a:latin typeface="Times New Roman" panose="02020603050405020304" pitchFamily="18" charset="0"/>
                <a:cs typeface="Times New Roman" panose="02020603050405020304" pitchFamily="18" charset="0"/>
              </a:rPr>
              <a:t> </a:t>
            </a:r>
            <a:r>
              <a:rPr lang="ru-RU" sz="2500" b="0" dirty="0" err="1">
                <a:latin typeface="Times New Roman" panose="02020603050405020304" pitchFamily="18" charset="0"/>
                <a:cs typeface="Times New Roman" panose="02020603050405020304" pitchFamily="18" charset="0"/>
              </a:rPr>
              <a:t>голосуванні</a:t>
            </a:r>
            <a:r>
              <a:rPr lang="ru-RU" sz="2500" b="0" dirty="0">
                <a:latin typeface="Times New Roman" panose="02020603050405020304" pitchFamily="18" charset="0"/>
                <a:cs typeface="Times New Roman" panose="02020603050405020304" pitchFamily="18" charset="0"/>
              </a:rPr>
              <a:t> </a:t>
            </a:r>
            <a:r>
              <a:rPr lang="ru-RU" sz="2500" b="0" dirty="0" err="1">
                <a:latin typeface="Times New Roman" panose="02020603050405020304" pitchFamily="18" charset="0"/>
                <a:cs typeface="Times New Roman" panose="02020603050405020304" pitchFamily="18" charset="0"/>
              </a:rPr>
              <a:t>беруть</a:t>
            </a:r>
            <a:r>
              <a:rPr lang="ru-RU" sz="2500" b="0" dirty="0">
                <a:latin typeface="Times New Roman" panose="02020603050405020304" pitchFamily="18" charset="0"/>
                <a:cs typeface="Times New Roman" panose="02020603050405020304" pitchFamily="18" charset="0"/>
              </a:rPr>
              <a:t> участь </a:t>
            </a:r>
            <a:r>
              <a:rPr lang="ru-RU" sz="2500" b="0" dirty="0" err="1">
                <a:latin typeface="Times New Roman" panose="02020603050405020304" pitchFamily="18" charset="0"/>
                <a:cs typeface="Times New Roman" panose="02020603050405020304" pitchFamily="18" charset="0"/>
              </a:rPr>
              <a:t>ті</a:t>
            </a:r>
            <a:r>
              <a:rPr lang="ru-RU" sz="2500" b="0" dirty="0">
                <a:latin typeface="Times New Roman" panose="02020603050405020304" pitchFamily="18" charset="0"/>
                <a:cs typeface="Times New Roman" panose="02020603050405020304" pitchFamily="18" charset="0"/>
              </a:rPr>
              <a:t> два </a:t>
            </a:r>
            <a:r>
              <a:rPr lang="ru-RU" sz="2500" b="0" dirty="0" err="1">
                <a:latin typeface="Times New Roman" panose="02020603050405020304" pitchFamily="18" charset="0"/>
                <a:cs typeface="Times New Roman" panose="02020603050405020304" pitchFamily="18" charset="0"/>
              </a:rPr>
              <a:t>кандидати</a:t>
            </a:r>
            <a:r>
              <a:rPr lang="ru-RU" sz="2500" b="0" dirty="0">
                <a:latin typeface="Times New Roman" panose="02020603050405020304" pitchFamily="18" charset="0"/>
                <a:cs typeface="Times New Roman" panose="02020603050405020304" pitchFamily="18" charset="0"/>
              </a:rPr>
              <a:t>, </a:t>
            </a:r>
            <a:r>
              <a:rPr lang="ru-RU" sz="2500" b="0" dirty="0" err="1">
                <a:latin typeface="Times New Roman" panose="02020603050405020304" pitchFamily="18" charset="0"/>
                <a:cs typeface="Times New Roman" panose="02020603050405020304" pitchFamily="18" charset="0"/>
              </a:rPr>
              <a:t>які</a:t>
            </a:r>
            <a:r>
              <a:rPr lang="ru-RU" sz="2500" b="0" dirty="0">
                <a:latin typeface="Times New Roman" panose="02020603050405020304" pitchFamily="18" charset="0"/>
                <a:cs typeface="Times New Roman" panose="02020603050405020304" pitchFamily="18" charset="0"/>
              </a:rPr>
              <a:t> </a:t>
            </a:r>
            <a:r>
              <a:rPr lang="ru-RU" sz="2500" b="0" dirty="0" err="1">
                <a:latin typeface="Times New Roman" panose="02020603050405020304" pitchFamily="18" charset="0"/>
                <a:cs typeface="Times New Roman" panose="02020603050405020304" pitchFamily="18" charset="0"/>
              </a:rPr>
              <a:t>під</a:t>
            </a:r>
            <a:r>
              <a:rPr lang="ru-RU" sz="2500" b="0" dirty="0">
                <a:latin typeface="Times New Roman" panose="02020603050405020304" pitchFamily="18" charset="0"/>
                <a:cs typeface="Times New Roman" panose="02020603050405020304" pitchFamily="18" charset="0"/>
              </a:rPr>
              <a:t> час </a:t>
            </a:r>
            <a:r>
              <a:rPr lang="ru-RU" sz="2500" b="0" dirty="0" err="1">
                <a:latin typeface="Times New Roman" panose="02020603050405020304" pitchFamily="18" charset="0"/>
                <a:cs typeface="Times New Roman" panose="02020603050405020304" pitchFamily="18" charset="0"/>
              </a:rPr>
              <a:t>першого</a:t>
            </a:r>
            <a:r>
              <a:rPr lang="ru-RU" sz="2500" b="0" dirty="0">
                <a:latin typeface="Times New Roman" panose="02020603050405020304" pitchFamily="18" charset="0"/>
                <a:cs typeface="Times New Roman" panose="02020603050405020304" pitchFamily="18" charset="0"/>
              </a:rPr>
              <a:t> </a:t>
            </a:r>
            <a:r>
              <a:rPr lang="ru-RU" sz="2500" b="0" dirty="0" err="1">
                <a:latin typeface="Times New Roman" panose="02020603050405020304" pitchFamily="18" charset="0"/>
                <a:cs typeface="Times New Roman" panose="02020603050405020304" pitchFamily="18" charset="0"/>
              </a:rPr>
              <a:t>голосування</a:t>
            </a:r>
            <a:r>
              <a:rPr lang="ru-RU" sz="2500" b="0" dirty="0">
                <a:latin typeface="Times New Roman" panose="02020603050405020304" pitchFamily="18" charset="0"/>
                <a:cs typeface="Times New Roman" panose="02020603050405020304" pitchFamily="18" charset="0"/>
              </a:rPr>
              <a:t> </a:t>
            </a:r>
            <a:r>
              <a:rPr lang="ru-RU" sz="2500" b="0" dirty="0" err="1">
                <a:latin typeface="Times New Roman" panose="02020603050405020304" pitchFamily="18" charset="0"/>
                <a:cs typeface="Times New Roman" panose="02020603050405020304" pitchFamily="18" charset="0"/>
              </a:rPr>
              <a:t>дістали</a:t>
            </a:r>
            <a:r>
              <a:rPr lang="ru-RU" sz="2500" b="0" dirty="0">
                <a:latin typeface="Times New Roman" panose="02020603050405020304" pitchFamily="18" charset="0"/>
                <a:cs typeface="Times New Roman" panose="02020603050405020304" pitchFamily="18" charset="0"/>
              </a:rPr>
              <a:t> по </a:t>
            </a:r>
            <a:r>
              <a:rPr lang="ru-RU" sz="2500" b="0" dirty="0" err="1">
                <a:latin typeface="Times New Roman" panose="02020603050405020304" pitchFamily="18" charset="0"/>
                <a:cs typeface="Times New Roman" panose="02020603050405020304" pitchFamily="18" charset="0"/>
              </a:rPr>
              <a:t>черзі</a:t>
            </a:r>
            <a:r>
              <a:rPr lang="ru-RU" sz="2500" b="0" dirty="0">
                <a:latin typeface="Times New Roman" panose="02020603050405020304" pitchFamily="18" charset="0"/>
                <a:cs typeface="Times New Roman" panose="02020603050405020304" pitchFamily="18" charset="0"/>
              </a:rPr>
              <a:t> </a:t>
            </a:r>
            <a:r>
              <a:rPr lang="ru-RU" sz="2500" b="0" dirty="0" err="1">
                <a:latin typeface="Times New Roman" panose="02020603050405020304" pitchFamily="18" charset="0"/>
                <a:cs typeface="Times New Roman" panose="02020603050405020304" pitchFamily="18" charset="0"/>
              </a:rPr>
              <a:t>найбільшу</a:t>
            </a:r>
            <a:r>
              <a:rPr lang="ru-RU" sz="2500" b="0" dirty="0">
                <a:latin typeface="Times New Roman" panose="02020603050405020304" pitchFamily="18" charset="0"/>
                <a:cs typeface="Times New Roman" panose="02020603050405020304" pitchFamily="18" charset="0"/>
              </a:rPr>
              <a:t> </a:t>
            </a:r>
            <a:r>
              <a:rPr lang="ru-RU" sz="2500" b="0" dirty="0" err="1">
                <a:latin typeface="Times New Roman" panose="02020603050405020304" pitchFamily="18" charset="0"/>
                <a:cs typeface="Times New Roman" panose="02020603050405020304" pitchFamily="18" charset="0"/>
              </a:rPr>
              <a:t>кількість</a:t>
            </a:r>
            <a:r>
              <a:rPr lang="ru-RU" sz="2500" b="0" dirty="0">
                <a:latin typeface="Times New Roman" panose="02020603050405020304" pitchFamily="18" charset="0"/>
                <a:cs typeface="Times New Roman" panose="02020603050405020304" pitchFamily="18" charset="0"/>
              </a:rPr>
              <a:t> </a:t>
            </a:r>
            <a:r>
              <a:rPr lang="ru-RU" sz="2500" b="0" dirty="0" err="1">
                <a:latin typeface="Times New Roman" panose="02020603050405020304" pitchFamily="18" charset="0"/>
                <a:cs typeface="Times New Roman" panose="02020603050405020304" pitchFamily="18" charset="0"/>
              </a:rPr>
              <a:t>голосів</a:t>
            </a:r>
            <a:r>
              <a:rPr lang="ru-RU" sz="2500" b="0" dirty="0">
                <a:latin typeface="Times New Roman" panose="02020603050405020304" pitchFamily="18" charset="0"/>
                <a:cs typeface="Times New Roman" panose="02020603050405020304" pitchFamily="18" charset="0"/>
              </a:rPr>
              <a:t>. </a:t>
            </a:r>
            <a:r>
              <a:rPr lang="ru-RU" sz="2500" b="0" dirty="0" err="1">
                <a:latin typeface="Times New Roman" panose="02020603050405020304" pitchFamily="18" charset="0"/>
                <a:cs typeface="Times New Roman" panose="02020603050405020304" pitchFamily="18" charset="0"/>
              </a:rPr>
              <a:t>Якщо</a:t>
            </a:r>
            <a:r>
              <a:rPr lang="ru-RU" sz="2500" b="0" dirty="0">
                <a:latin typeface="Times New Roman" panose="02020603050405020304" pitchFamily="18" charset="0"/>
                <a:cs typeface="Times New Roman" panose="02020603050405020304" pitchFamily="18" charset="0"/>
              </a:rPr>
              <a:t> один </a:t>
            </a:r>
            <a:r>
              <a:rPr lang="ru-RU" sz="2500" b="0" dirty="0" err="1">
                <a:latin typeface="Times New Roman" panose="02020603050405020304" pitchFamily="18" charset="0"/>
                <a:cs typeface="Times New Roman" panose="02020603050405020304" pitchFamily="18" charset="0"/>
              </a:rPr>
              <a:t>із</a:t>
            </a:r>
            <a:r>
              <a:rPr lang="ru-RU" sz="2500" b="0" dirty="0">
                <a:latin typeface="Times New Roman" panose="02020603050405020304" pitchFamily="18" charset="0"/>
                <a:cs typeface="Times New Roman" panose="02020603050405020304" pitchFamily="18" charset="0"/>
              </a:rPr>
              <a:t> </a:t>
            </a:r>
            <a:r>
              <a:rPr lang="ru-RU" sz="2500" b="0" dirty="0" err="1">
                <a:latin typeface="Times New Roman" panose="02020603050405020304" pitchFamily="18" charset="0"/>
                <a:cs typeface="Times New Roman" panose="02020603050405020304" pitchFamily="18" charset="0"/>
              </a:rPr>
              <a:t>цих</a:t>
            </a:r>
            <a:r>
              <a:rPr lang="ru-RU" sz="2500" b="0" dirty="0">
                <a:latin typeface="Times New Roman" panose="02020603050405020304" pitchFamily="18" charset="0"/>
                <a:cs typeface="Times New Roman" panose="02020603050405020304" pitchFamily="18" charset="0"/>
              </a:rPr>
              <a:t> </a:t>
            </a:r>
            <a:r>
              <a:rPr lang="ru-RU" sz="2500" b="0" dirty="0" err="1">
                <a:latin typeface="Times New Roman" panose="02020603050405020304" pitchFamily="18" charset="0"/>
                <a:cs typeface="Times New Roman" panose="02020603050405020304" pitchFamily="18" charset="0"/>
              </a:rPr>
              <a:t>двох</a:t>
            </a:r>
            <a:r>
              <a:rPr lang="ru-RU" sz="2500" b="0" dirty="0">
                <a:latin typeface="Times New Roman" panose="02020603050405020304" pitchFamily="18" charset="0"/>
                <a:cs typeface="Times New Roman" panose="02020603050405020304" pitchFamily="18" charset="0"/>
              </a:rPr>
              <a:t> </a:t>
            </a:r>
            <a:r>
              <a:rPr lang="ru-RU" sz="2500" b="0" dirty="0" err="1">
                <a:latin typeface="Times New Roman" panose="02020603050405020304" pitchFamily="18" charset="0"/>
                <a:cs typeface="Times New Roman" panose="02020603050405020304" pitchFamily="18" charset="0"/>
              </a:rPr>
              <a:t>кандидатів</a:t>
            </a:r>
            <a:r>
              <a:rPr lang="ru-RU" sz="2500" b="0" dirty="0">
                <a:latin typeface="Times New Roman" panose="02020603050405020304" pitchFamily="18" charset="0"/>
                <a:cs typeface="Times New Roman" panose="02020603050405020304" pitchFamily="18" charset="0"/>
              </a:rPr>
              <a:t> </a:t>
            </a:r>
            <a:r>
              <a:rPr lang="ru-RU" sz="2500" b="0" dirty="0" err="1">
                <a:latin typeface="Times New Roman" panose="02020603050405020304" pitchFamily="18" charset="0"/>
                <a:cs typeface="Times New Roman" panose="02020603050405020304" pitchFamily="18" charset="0"/>
              </a:rPr>
              <a:t>відмовився</a:t>
            </a:r>
            <a:r>
              <a:rPr lang="ru-RU" sz="2500" b="0" dirty="0">
                <a:latin typeface="Times New Roman" panose="02020603050405020304" pitchFamily="18" charset="0"/>
                <a:cs typeface="Times New Roman" panose="02020603050405020304" pitchFamily="18" charset="0"/>
              </a:rPr>
              <a:t> </a:t>
            </a:r>
            <a:r>
              <a:rPr lang="ru-RU" sz="2500" b="0" dirty="0" err="1">
                <a:latin typeface="Times New Roman" panose="02020603050405020304" pitchFamily="18" charset="0"/>
                <a:cs typeface="Times New Roman" panose="02020603050405020304" pitchFamily="18" charset="0"/>
              </a:rPr>
              <a:t>балотуватися</a:t>
            </a:r>
            <a:r>
              <a:rPr lang="ru-RU" sz="2500" b="0" dirty="0">
                <a:latin typeface="Times New Roman" panose="02020603050405020304" pitchFamily="18" charset="0"/>
                <a:cs typeface="Times New Roman" panose="02020603050405020304" pitchFamily="18" charset="0"/>
              </a:rPr>
              <a:t>, </a:t>
            </a:r>
            <a:r>
              <a:rPr lang="ru-RU" sz="2500" b="0" dirty="0" err="1">
                <a:latin typeface="Times New Roman" panose="02020603050405020304" pitchFamily="18" charset="0"/>
                <a:cs typeface="Times New Roman" panose="02020603050405020304" pitchFamily="18" charset="0"/>
              </a:rPr>
              <a:t>втратив</a:t>
            </a:r>
            <a:r>
              <a:rPr lang="ru-RU" sz="2500" b="0" dirty="0">
                <a:latin typeface="Times New Roman" panose="02020603050405020304" pitchFamily="18" charset="0"/>
                <a:cs typeface="Times New Roman" panose="02020603050405020304" pitchFamily="18" charset="0"/>
              </a:rPr>
              <a:t> </a:t>
            </a:r>
            <a:r>
              <a:rPr lang="ru-RU" sz="2500" b="0" dirty="0" err="1">
                <a:latin typeface="Times New Roman" panose="02020603050405020304" pitchFamily="18" charset="0"/>
                <a:cs typeface="Times New Roman" panose="02020603050405020304" pitchFamily="18" charset="0"/>
              </a:rPr>
              <a:t>виборче</a:t>
            </a:r>
            <a:r>
              <a:rPr lang="ru-RU" sz="2500" b="0" dirty="0">
                <a:latin typeface="Times New Roman" panose="02020603050405020304" pitchFamily="18" charset="0"/>
                <a:cs typeface="Times New Roman" panose="02020603050405020304" pitchFamily="18" charset="0"/>
              </a:rPr>
              <a:t> право </a:t>
            </a:r>
            <a:r>
              <a:rPr lang="ru-RU" sz="2500" b="0" dirty="0" err="1">
                <a:latin typeface="Times New Roman" panose="02020603050405020304" pitchFamily="18" charset="0"/>
                <a:cs typeface="Times New Roman" panose="02020603050405020304" pitchFamily="18" charset="0"/>
              </a:rPr>
              <a:t>або</a:t>
            </a:r>
            <a:r>
              <a:rPr lang="ru-RU" sz="2500" b="0" dirty="0">
                <a:latin typeface="Times New Roman" panose="02020603050405020304" pitchFamily="18" charset="0"/>
                <a:cs typeface="Times New Roman" panose="02020603050405020304" pitchFamily="18" charset="0"/>
              </a:rPr>
              <a:t> помер, на </a:t>
            </a:r>
            <a:r>
              <a:rPr lang="ru-RU" sz="2500" b="0" dirty="0" err="1">
                <a:latin typeface="Times New Roman" panose="02020603050405020304" pitchFamily="18" charset="0"/>
                <a:cs typeface="Times New Roman" panose="02020603050405020304" pitchFamily="18" charset="0"/>
              </a:rPr>
              <a:t>його</a:t>
            </a:r>
            <a:r>
              <a:rPr lang="ru-RU" sz="2500" b="0" dirty="0">
                <a:latin typeface="Times New Roman" panose="02020603050405020304" pitchFamily="18" charset="0"/>
                <a:cs typeface="Times New Roman" panose="02020603050405020304" pitchFamily="18" charset="0"/>
              </a:rPr>
              <a:t> </a:t>
            </a:r>
            <a:r>
              <a:rPr lang="ru-RU" sz="2500" b="0" dirty="0" err="1">
                <a:latin typeface="Times New Roman" panose="02020603050405020304" pitchFamily="18" charset="0"/>
                <a:cs typeface="Times New Roman" panose="02020603050405020304" pitchFamily="18" charset="0"/>
              </a:rPr>
              <a:t>місце</a:t>
            </a:r>
            <a:r>
              <a:rPr lang="ru-RU" sz="2500" b="0" dirty="0">
                <a:latin typeface="Times New Roman" panose="02020603050405020304" pitchFamily="18" charset="0"/>
                <a:cs typeface="Times New Roman" panose="02020603050405020304" pitchFamily="18" charset="0"/>
              </a:rPr>
              <a:t> при повторному </a:t>
            </a:r>
            <a:r>
              <a:rPr lang="ru-RU" sz="2500" b="0" dirty="0" err="1">
                <a:latin typeface="Times New Roman" panose="02020603050405020304" pitchFamily="18" charset="0"/>
                <a:cs typeface="Times New Roman" panose="02020603050405020304" pitchFamily="18" charset="0"/>
              </a:rPr>
              <a:t>голосуванні</a:t>
            </a:r>
            <a:r>
              <a:rPr lang="ru-RU" sz="2500" b="0" dirty="0">
                <a:latin typeface="Times New Roman" panose="02020603050405020304" pitchFamily="18" charset="0"/>
                <a:cs typeface="Times New Roman" panose="02020603050405020304" pitchFamily="18" charset="0"/>
              </a:rPr>
              <a:t> на </a:t>
            </a:r>
            <a:r>
              <a:rPr lang="ru-RU" sz="2500" b="0" dirty="0" err="1">
                <a:latin typeface="Times New Roman" panose="02020603050405020304" pitchFamily="18" charset="0"/>
                <a:cs typeface="Times New Roman" panose="02020603050405020304" pitchFamily="18" charset="0"/>
              </a:rPr>
              <a:t>вибори</a:t>
            </a:r>
            <a:r>
              <a:rPr lang="ru-RU" sz="2500" b="0" dirty="0">
                <a:latin typeface="Times New Roman" panose="02020603050405020304" pitchFamily="18" charset="0"/>
                <a:cs typeface="Times New Roman" panose="02020603050405020304" pitchFamily="18" charset="0"/>
              </a:rPr>
              <a:t> </a:t>
            </a:r>
            <a:r>
              <a:rPr lang="ru-RU" sz="2500" b="0" dirty="0" err="1">
                <a:latin typeface="Times New Roman" panose="02020603050405020304" pitchFamily="18" charset="0"/>
                <a:cs typeface="Times New Roman" panose="02020603050405020304" pitchFamily="18" charset="0"/>
              </a:rPr>
              <a:t>допускається</a:t>
            </a:r>
            <a:r>
              <a:rPr lang="ru-RU" sz="2500" b="0" dirty="0">
                <a:latin typeface="Times New Roman" panose="02020603050405020304" pitchFamily="18" charset="0"/>
                <a:cs typeface="Times New Roman" panose="02020603050405020304" pitchFamily="18" charset="0"/>
              </a:rPr>
              <a:t> кандидат, </a:t>
            </a:r>
            <a:r>
              <a:rPr lang="ru-RU" sz="2500" b="0" dirty="0" err="1">
                <a:latin typeface="Times New Roman" panose="02020603050405020304" pitchFamily="18" charset="0"/>
                <a:cs typeface="Times New Roman" panose="02020603050405020304" pitchFamily="18" charset="0"/>
              </a:rPr>
              <a:t>який</a:t>
            </a:r>
            <a:r>
              <a:rPr lang="ru-RU" sz="2500" b="0" dirty="0">
                <a:latin typeface="Times New Roman" panose="02020603050405020304" pitchFamily="18" charset="0"/>
                <a:cs typeface="Times New Roman" panose="02020603050405020304" pitchFamily="18" charset="0"/>
              </a:rPr>
              <a:t> </a:t>
            </a:r>
            <a:r>
              <a:rPr lang="ru-RU" sz="2500" b="0" dirty="0" err="1">
                <a:latin typeface="Times New Roman" panose="02020603050405020304" pitchFamily="18" charset="0"/>
                <a:cs typeface="Times New Roman" panose="02020603050405020304" pitchFamily="18" charset="0"/>
              </a:rPr>
              <a:t>дістав</a:t>
            </a:r>
            <a:r>
              <a:rPr lang="ru-RU" sz="2500" b="0" dirty="0">
                <a:latin typeface="Times New Roman" panose="02020603050405020304" pitchFamily="18" charset="0"/>
                <a:cs typeface="Times New Roman" panose="02020603050405020304" pitchFamily="18" charset="0"/>
              </a:rPr>
              <a:t> по </a:t>
            </a:r>
            <a:r>
              <a:rPr lang="ru-RU" sz="2500" b="0" dirty="0" err="1">
                <a:latin typeface="Times New Roman" panose="02020603050405020304" pitchFamily="18" charset="0"/>
                <a:cs typeface="Times New Roman" panose="02020603050405020304" pitchFamily="18" charset="0"/>
              </a:rPr>
              <a:t>черзі</a:t>
            </a:r>
            <a:r>
              <a:rPr lang="ru-RU" sz="2500" b="0" dirty="0">
                <a:latin typeface="Times New Roman" panose="02020603050405020304" pitchFamily="18" charset="0"/>
                <a:cs typeface="Times New Roman" panose="02020603050405020304" pitchFamily="18" charset="0"/>
              </a:rPr>
              <a:t> </a:t>
            </a:r>
            <a:r>
              <a:rPr lang="ru-RU" sz="2500" b="0" dirty="0" err="1">
                <a:latin typeface="Times New Roman" panose="02020603050405020304" pitchFamily="18" charset="0"/>
                <a:cs typeface="Times New Roman" panose="02020603050405020304" pitchFamily="18" charset="0"/>
              </a:rPr>
              <a:t>найбільшу</a:t>
            </a:r>
            <a:r>
              <a:rPr lang="ru-RU" sz="2500" b="0" dirty="0">
                <a:latin typeface="Times New Roman" panose="02020603050405020304" pitchFamily="18" charset="0"/>
                <a:cs typeface="Times New Roman" panose="02020603050405020304" pitchFamily="18" charset="0"/>
              </a:rPr>
              <a:t> </a:t>
            </a:r>
            <a:r>
              <a:rPr lang="ru-RU" sz="2500" b="0" dirty="0" err="1">
                <a:latin typeface="Times New Roman" panose="02020603050405020304" pitchFamily="18" charset="0"/>
                <a:cs typeface="Times New Roman" panose="02020603050405020304" pitchFamily="18" charset="0"/>
              </a:rPr>
              <a:t>кількість</a:t>
            </a:r>
            <a:r>
              <a:rPr lang="ru-RU" sz="2500" b="0" dirty="0">
                <a:latin typeface="Times New Roman" panose="02020603050405020304" pitchFamily="18" charset="0"/>
                <a:cs typeface="Times New Roman" panose="02020603050405020304" pitchFamily="18" charset="0"/>
              </a:rPr>
              <a:t> </a:t>
            </a:r>
            <a:r>
              <a:rPr lang="ru-RU" sz="2500" b="0" dirty="0" err="1">
                <a:latin typeface="Times New Roman" panose="02020603050405020304" pitchFamily="18" charset="0"/>
                <a:cs typeface="Times New Roman" panose="02020603050405020304" pitchFamily="18" charset="0"/>
              </a:rPr>
              <a:t>голосів</a:t>
            </a:r>
            <a:r>
              <a:rPr lang="ru-RU" sz="2500" b="0" dirty="0">
                <a:latin typeface="Times New Roman" panose="02020603050405020304" pitchFamily="18" charset="0"/>
                <a:cs typeface="Times New Roman" panose="02020603050405020304" pitchFamily="18" charset="0"/>
              </a:rPr>
              <a:t> </a:t>
            </a:r>
            <a:r>
              <a:rPr lang="ru-RU" sz="2500" b="0" dirty="0" err="1">
                <a:latin typeface="Times New Roman" panose="02020603050405020304" pitchFamily="18" charset="0"/>
                <a:cs typeface="Times New Roman" panose="02020603050405020304" pitchFamily="18" charset="0"/>
              </a:rPr>
              <a:t>під</a:t>
            </a:r>
            <a:r>
              <a:rPr lang="ru-RU" sz="2500" b="0" dirty="0">
                <a:latin typeface="Times New Roman" panose="02020603050405020304" pitchFamily="18" charset="0"/>
                <a:cs typeface="Times New Roman" panose="02020603050405020304" pitchFamily="18" charset="0"/>
              </a:rPr>
              <a:t> час </a:t>
            </a:r>
            <a:r>
              <a:rPr lang="ru-RU" sz="2500" b="0" dirty="0" err="1">
                <a:latin typeface="Times New Roman" panose="02020603050405020304" pitchFamily="18" charset="0"/>
                <a:cs typeface="Times New Roman" panose="02020603050405020304" pitchFamily="18" charset="0"/>
              </a:rPr>
              <a:t>першого</a:t>
            </a:r>
            <a:r>
              <a:rPr lang="ru-RU" sz="2500" b="0" dirty="0">
                <a:latin typeface="Times New Roman" panose="02020603050405020304" pitchFamily="18" charset="0"/>
                <a:cs typeface="Times New Roman" panose="02020603050405020304" pitchFamily="18" charset="0"/>
              </a:rPr>
              <a:t> </a:t>
            </a:r>
            <a:r>
              <a:rPr lang="ru-RU" sz="2500" b="0" dirty="0" err="1">
                <a:latin typeface="Times New Roman" panose="02020603050405020304" pitchFamily="18" charset="0"/>
                <a:cs typeface="Times New Roman" panose="02020603050405020304" pitchFamily="18" charset="0"/>
              </a:rPr>
              <a:t>голосування</a:t>
            </a:r>
            <a:r>
              <a:rPr lang="ru-RU" sz="2500" b="0" dirty="0">
                <a:latin typeface="Times New Roman" panose="02020603050405020304" pitchFamily="18" charset="0"/>
                <a:cs typeface="Times New Roman" panose="02020603050405020304" pitchFamily="18" charset="0"/>
              </a:rPr>
              <a:t>.</a:t>
            </a:r>
          </a:p>
          <a:p>
            <a:pPr marL="0" indent="0" algn="just">
              <a:lnSpc>
                <a:spcPct val="100000"/>
              </a:lnSpc>
              <a:spcBef>
                <a:spcPts val="0"/>
              </a:spcBef>
              <a:buNone/>
            </a:pPr>
            <a:r>
              <a:rPr lang="ru-RU" sz="2500" dirty="0" err="1">
                <a:latin typeface="Times New Roman" panose="02020603050405020304" pitchFamily="18" charset="0"/>
                <a:cs typeface="Times New Roman" panose="02020603050405020304" pitchFamily="18" charset="0"/>
              </a:rPr>
              <a:t>Обраним</a:t>
            </a:r>
            <a:r>
              <a:rPr lang="ru-RU" sz="2500" dirty="0">
                <a:latin typeface="Times New Roman" panose="02020603050405020304" pitchFamily="18" charset="0"/>
                <a:cs typeface="Times New Roman" panose="02020603050405020304" pitchFamily="18" charset="0"/>
              </a:rPr>
              <a:t> Президентом </a:t>
            </a:r>
            <a:r>
              <a:rPr lang="ru-RU" sz="2500" dirty="0" err="1">
                <a:latin typeface="Times New Roman" panose="02020603050405020304" pitchFamily="18" charset="0"/>
                <a:cs typeface="Times New Roman" panose="02020603050405020304" pitchFamily="18" charset="0"/>
              </a:rPr>
              <a:t>вважається</a:t>
            </a:r>
            <a:r>
              <a:rPr lang="ru-RU" sz="2500" dirty="0">
                <a:latin typeface="Times New Roman" panose="02020603050405020304" pitchFamily="18" charset="0"/>
                <a:cs typeface="Times New Roman" panose="02020603050405020304" pitchFamily="18" charset="0"/>
              </a:rPr>
              <a:t> кандидат</a:t>
            </a:r>
            <a:r>
              <a:rPr lang="ru-RU" sz="2500" b="0" dirty="0">
                <a:latin typeface="Times New Roman" panose="02020603050405020304" pitchFamily="18" charset="0"/>
                <a:cs typeface="Times New Roman" panose="02020603050405020304" pitchFamily="18" charset="0"/>
              </a:rPr>
              <a:t>, </a:t>
            </a:r>
            <a:r>
              <a:rPr lang="ru-RU" sz="2500" b="0" dirty="0" err="1">
                <a:latin typeface="Times New Roman" panose="02020603050405020304" pitchFamily="18" charset="0"/>
                <a:cs typeface="Times New Roman" panose="02020603050405020304" pitchFamily="18" charset="0"/>
              </a:rPr>
              <a:t>який</a:t>
            </a:r>
            <a:r>
              <a:rPr lang="ru-RU" sz="2500" b="0" dirty="0">
                <a:latin typeface="Times New Roman" panose="02020603050405020304" pitchFamily="18" charset="0"/>
                <a:cs typeface="Times New Roman" panose="02020603050405020304" pitchFamily="18" charset="0"/>
              </a:rPr>
              <a:t> у другому </a:t>
            </a:r>
            <a:r>
              <a:rPr lang="ru-RU" sz="2500" b="0" dirty="0" err="1">
                <a:latin typeface="Times New Roman" panose="02020603050405020304" pitchFamily="18" charset="0"/>
                <a:cs typeface="Times New Roman" panose="02020603050405020304" pitchFamily="18" charset="0"/>
              </a:rPr>
              <a:t>голосуванні</a:t>
            </a:r>
            <a:r>
              <a:rPr lang="ru-RU" sz="2500" b="0" dirty="0">
                <a:latin typeface="Times New Roman" panose="02020603050405020304" pitchFamily="18" charset="0"/>
                <a:cs typeface="Times New Roman" panose="02020603050405020304" pitchFamily="18" charset="0"/>
              </a:rPr>
              <a:t> </a:t>
            </a:r>
            <a:r>
              <a:rPr lang="ru-RU" sz="2500" b="0" dirty="0" err="1">
                <a:latin typeface="Times New Roman" panose="02020603050405020304" pitchFamily="18" charset="0"/>
                <a:cs typeface="Times New Roman" panose="02020603050405020304" pitchFamily="18" charset="0"/>
              </a:rPr>
              <a:t>дістав</a:t>
            </a:r>
            <a:r>
              <a:rPr lang="ru-RU" sz="2500" b="0" dirty="0">
                <a:latin typeface="Times New Roman" panose="02020603050405020304" pitchFamily="18" charset="0"/>
                <a:cs typeface="Times New Roman" panose="02020603050405020304" pitchFamily="18" charset="0"/>
              </a:rPr>
              <a:t> </a:t>
            </a:r>
            <a:r>
              <a:rPr lang="ru-RU" sz="2500" dirty="0" err="1">
                <a:latin typeface="Times New Roman" panose="02020603050405020304" pitchFamily="18" charset="0"/>
                <a:cs typeface="Times New Roman" panose="02020603050405020304" pitchFamily="18" charset="0"/>
              </a:rPr>
              <a:t>найбільше</a:t>
            </a:r>
            <a:r>
              <a:rPr lang="ru-RU" sz="2500" dirty="0">
                <a:latin typeface="Times New Roman" panose="02020603050405020304" pitchFamily="18" charset="0"/>
                <a:cs typeface="Times New Roman" panose="02020603050405020304" pitchFamily="18" charset="0"/>
              </a:rPr>
              <a:t> </a:t>
            </a:r>
            <a:r>
              <a:rPr lang="ru-RU" sz="2500" dirty="0" err="1">
                <a:latin typeface="Times New Roman" panose="02020603050405020304" pitchFamily="18" charset="0"/>
                <a:cs typeface="Times New Roman" panose="02020603050405020304" pitchFamily="18" charset="0"/>
              </a:rPr>
              <a:t>голосів</a:t>
            </a:r>
            <a:r>
              <a:rPr lang="ru-RU" sz="2500" b="0" dirty="0">
                <a:latin typeface="Times New Roman" panose="02020603050405020304" pitchFamily="18" charset="0"/>
                <a:cs typeface="Times New Roman" panose="02020603050405020304" pitchFamily="18" charset="0"/>
              </a:rPr>
              <a:t>. </a:t>
            </a:r>
            <a:r>
              <a:rPr lang="ru-RU" sz="2500" b="0" i="1" dirty="0" err="1">
                <a:latin typeface="Times New Roman" panose="02020603050405020304" pitchFamily="18" charset="0"/>
                <a:cs typeface="Times New Roman" panose="02020603050405020304" pitchFamily="18" charset="0"/>
              </a:rPr>
              <a:t>Дійсність</a:t>
            </a:r>
            <a:r>
              <a:rPr lang="ru-RU" sz="2500" b="0" i="1" dirty="0">
                <a:latin typeface="Times New Roman" panose="02020603050405020304" pitchFamily="18" charset="0"/>
                <a:cs typeface="Times New Roman" panose="02020603050405020304" pitchFamily="18" charset="0"/>
              </a:rPr>
              <a:t> </a:t>
            </a:r>
            <a:r>
              <a:rPr lang="ru-RU" sz="2500" b="0" i="1" dirty="0" err="1">
                <a:latin typeface="Times New Roman" panose="02020603050405020304" pitchFamily="18" charset="0"/>
                <a:cs typeface="Times New Roman" panose="02020603050405020304" pitchFamily="18" charset="0"/>
              </a:rPr>
              <a:t>обрання</a:t>
            </a:r>
            <a:r>
              <a:rPr lang="ru-RU" sz="2500" b="0" i="1" dirty="0">
                <a:latin typeface="Times New Roman" panose="02020603050405020304" pitchFamily="18" charset="0"/>
                <a:cs typeface="Times New Roman" panose="02020603050405020304" pitchFamily="18" charset="0"/>
              </a:rPr>
              <a:t> Президента </a:t>
            </a:r>
            <a:r>
              <a:rPr lang="ru-RU" sz="2500" b="0" i="1" dirty="0" err="1">
                <a:latin typeface="Times New Roman" panose="02020603050405020304" pitchFamily="18" charset="0"/>
                <a:cs typeface="Times New Roman" panose="02020603050405020304" pitchFamily="18" charset="0"/>
              </a:rPr>
              <a:t>Республіки</a:t>
            </a:r>
            <a:r>
              <a:rPr lang="ru-RU" sz="2500" b="0" i="1" dirty="0">
                <a:latin typeface="Times New Roman" panose="02020603050405020304" pitchFamily="18" charset="0"/>
                <a:cs typeface="Times New Roman" panose="02020603050405020304" pitchFamily="18" charset="0"/>
              </a:rPr>
              <a:t> </a:t>
            </a:r>
            <a:r>
              <a:rPr lang="ru-RU" sz="2500" b="0" i="1" dirty="0" err="1">
                <a:latin typeface="Times New Roman" panose="02020603050405020304" pitchFamily="18" charset="0"/>
                <a:cs typeface="Times New Roman" panose="02020603050405020304" pitchFamily="18" charset="0"/>
              </a:rPr>
              <a:t>підтверджується</a:t>
            </a:r>
            <a:r>
              <a:rPr lang="ru-RU" sz="2500" b="0" i="1" dirty="0">
                <a:latin typeface="Times New Roman" panose="02020603050405020304" pitchFamily="18" charset="0"/>
                <a:cs typeface="Times New Roman" panose="02020603050405020304" pitchFamily="18" charset="0"/>
              </a:rPr>
              <a:t> </a:t>
            </a:r>
            <a:r>
              <a:rPr lang="ru-RU" sz="2500" dirty="0" err="1">
                <a:latin typeface="Times New Roman" panose="02020603050405020304" pitchFamily="18" charset="0"/>
                <a:cs typeface="Times New Roman" panose="02020603050405020304" pitchFamily="18" charset="0"/>
              </a:rPr>
              <a:t>Верховним</a:t>
            </a:r>
            <a:r>
              <a:rPr lang="ru-RU" sz="2500" dirty="0">
                <a:latin typeface="Times New Roman" panose="02020603050405020304" pitchFamily="18" charset="0"/>
                <a:cs typeface="Times New Roman" panose="02020603050405020304" pitchFamily="18" charset="0"/>
              </a:rPr>
              <a:t> Судом</a:t>
            </a:r>
            <a:r>
              <a:rPr lang="ru-RU" sz="2500" b="0" dirty="0">
                <a:latin typeface="Times New Roman" panose="02020603050405020304" pitchFamily="18" charset="0"/>
                <a:cs typeface="Times New Roman" panose="02020603050405020304" pitchFamily="18" charset="0"/>
              </a:rPr>
              <a:t>.</a:t>
            </a:r>
          </a:p>
          <a:p>
            <a:pPr marL="0" indent="0" algn="just">
              <a:lnSpc>
                <a:spcPct val="100000"/>
              </a:lnSpc>
              <a:spcBef>
                <a:spcPts val="0"/>
              </a:spcBef>
              <a:buNone/>
            </a:pPr>
            <a:endParaRPr lang="ru-RU" sz="2500" b="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44176202"/>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тексту 2"/>
          <p:cNvSpPr>
            <a:spLocks noGrp="1"/>
          </p:cNvSpPr>
          <p:nvPr>
            <p:ph type="body" sz="quarter" idx="10"/>
          </p:nvPr>
        </p:nvSpPr>
        <p:spPr>
          <a:xfrm>
            <a:off x="536086" y="268033"/>
            <a:ext cx="11110589" cy="5278327"/>
          </a:xfrm>
        </p:spPr>
        <p:txBody>
          <a:bodyPr/>
          <a:lstStyle/>
          <a:p>
            <a:pPr marL="0" indent="0" algn="just">
              <a:lnSpc>
                <a:spcPct val="100000"/>
              </a:lnSpc>
              <a:spcBef>
                <a:spcPts val="0"/>
              </a:spcBef>
              <a:buNone/>
            </a:pPr>
            <a:r>
              <a:rPr lang="ru-RU" sz="2500" b="0" dirty="0" err="1">
                <a:latin typeface="Times New Roman" panose="02020603050405020304" pitchFamily="18" charset="0"/>
                <a:cs typeface="Times New Roman" panose="02020603050405020304" pitchFamily="18" charset="0"/>
              </a:rPr>
              <a:t>Термін</a:t>
            </a:r>
            <a:r>
              <a:rPr lang="ru-RU" sz="2500" b="0" dirty="0">
                <a:latin typeface="Times New Roman" panose="02020603050405020304" pitchFamily="18" charset="0"/>
                <a:cs typeface="Times New Roman" panose="02020603050405020304" pitchFamily="18" charset="0"/>
              </a:rPr>
              <a:t> </a:t>
            </a:r>
            <a:r>
              <a:rPr lang="ru-RU" sz="2500" b="0" dirty="0" err="1">
                <a:latin typeface="Times New Roman" panose="02020603050405020304" pitchFamily="18" charset="0"/>
                <a:cs typeface="Times New Roman" panose="02020603050405020304" pitchFamily="18" charset="0"/>
              </a:rPr>
              <a:t>повноважень</a:t>
            </a:r>
            <a:r>
              <a:rPr lang="ru-RU" sz="2500" b="0" dirty="0">
                <a:latin typeface="Times New Roman" panose="02020603050405020304" pitchFamily="18" charset="0"/>
                <a:cs typeface="Times New Roman" panose="02020603050405020304" pitchFamily="18" charset="0"/>
              </a:rPr>
              <a:t> Президента </a:t>
            </a:r>
            <a:r>
              <a:rPr lang="ru-RU" sz="2500" b="0" dirty="0" err="1">
                <a:latin typeface="Times New Roman" panose="02020603050405020304" pitchFamily="18" charset="0"/>
                <a:cs typeface="Times New Roman" panose="02020603050405020304" pitchFamily="18" charset="0"/>
              </a:rPr>
              <a:t>розпочинається</a:t>
            </a:r>
            <a:r>
              <a:rPr lang="ru-RU" sz="2500" b="0" dirty="0">
                <a:latin typeface="Times New Roman" panose="02020603050405020304" pitchFamily="18" charset="0"/>
                <a:cs typeface="Times New Roman" panose="02020603050405020304" pitchFamily="18" charset="0"/>
              </a:rPr>
              <a:t> з дня </a:t>
            </a:r>
            <a:r>
              <a:rPr lang="ru-RU" sz="2500" b="0" dirty="0" err="1">
                <a:latin typeface="Times New Roman" panose="02020603050405020304" pitchFamily="18" charset="0"/>
                <a:cs typeface="Times New Roman" panose="02020603050405020304" pitchFamily="18" charset="0"/>
              </a:rPr>
              <a:t>вступу</a:t>
            </a:r>
            <a:r>
              <a:rPr lang="ru-RU" sz="2500" b="0" dirty="0">
                <a:latin typeface="Times New Roman" panose="02020603050405020304" pitchFamily="18" charset="0"/>
                <a:cs typeface="Times New Roman" panose="02020603050405020304" pitchFamily="18" charset="0"/>
              </a:rPr>
              <a:t> на посаду, але до </a:t>
            </a:r>
            <a:r>
              <a:rPr lang="ru-RU" sz="2500" b="0" dirty="0" err="1">
                <a:latin typeface="Times New Roman" panose="02020603050405020304" pitchFamily="18" charset="0"/>
                <a:cs typeface="Times New Roman" panose="02020603050405020304" pitchFamily="18" charset="0"/>
              </a:rPr>
              <a:t>цього</a:t>
            </a:r>
            <a:r>
              <a:rPr lang="ru-RU" sz="2500" b="0" dirty="0">
                <a:latin typeface="Times New Roman" panose="02020603050405020304" pitchFamily="18" charset="0"/>
                <a:cs typeface="Times New Roman" panose="02020603050405020304" pitchFamily="18" charset="0"/>
              </a:rPr>
              <a:t> </a:t>
            </a:r>
            <a:r>
              <a:rPr lang="ru-RU" sz="2500" b="0" dirty="0" err="1">
                <a:latin typeface="Times New Roman" panose="02020603050405020304" pitchFamily="18" charset="0"/>
                <a:cs typeface="Times New Roman" panose="02020603050405020304" pitchFamily="18" charset="0"/>
              </a:rPr>
              <a:t>він</a:t>
            </a:r>
            <a:r>
              <a:rPr lang="ru-RU" sz="2500" b="0" dirty="0">
                <a:latin typeface="Times New Roman" panose="02020603050405020304" pitchFamily="18" charset="0"/>
                <a:cs typeface="Times New Roman" panose="02020603050405020304" pitchFamily="18" charset="0"/>
              </a:rPr>
              <a:t> повинен </a:t>
            </a:r>
            <a:r>
              <a:rPr lang="ru-RU" sz="2500" dirty="0" err="1">
                <a:latin typeface="Times New Roman" panose="02020603050405020304" pitchFamily="18" charset="0"/>
                <a:cs typeface="Times New Roman" panose="02020603050405020304" pitchFamily="18" charset="0"/>
              </a:rPr>
              <a:t>прийняти</a:t>
            </a:r>
            <a:r>
              <a:rPr lang="ru-RU" sz="2500" dirty="0">
                <a:latin typeface="Times New Roman" panose="02020603050405020304" pitchFamily="18" charset="0"/>
                <a:cs typeface="Times New Roman" panose="02020603050405020304" pitchFamily="18" charset="0"/>
              </a:rPr>
              <a:t> присягу перед </a:t>
            </a:r>
            <a:r>
              <a:rPr lang="ru-RU" sz="2500" dirty="0" err="1">
                <a:latin typeface="Times New Roman" panose="02020603050405020304" pitchFamily="18" charset="0"/>
                <a:cs typeface="Times New Roman" panose="02020603050405020304" pitchFamily="18" charset="0"/>
              </a:rPr>
              <a:t>Національними</a:t>
            </a:r>
            <a:r>
              <a:rPr lang="ru-RU" sz="2500" dirty="0">
                <a:latin typeface="Times New Roman" panose="02020603050405020304" pitchFamily="18" charset="0"/>
                <a:cs typeface="Times New Roman" panose="02020603050405020304" pitchFamily="18" charset="0"/>
              </a:rPr>
              <a:t> </a:t>
            </a:r>
            <a:r>
              <a:rPr lang="ru-RU" sz="2500" dirty="0" err="1">
                <a:latin typeface="Times New Roman" panose="02020603050405020304" pitchFamily="18" charset="0"/>
                <a:cs typeface="Times New Roman" panose="02020603050405020304" pitchFamily="18" charset="0"/>
              </a:rPr>
              <a:t>зборами</a:t>
            </a:r>
            <a:r>
              <a:rPr lang="ru-RU" sz="2500" b="0" dirty="0">
                <a:latin typeface="Times New Roman" panose="02020603050405020304" pitchFamily="18" charset="0"/>
                <a:cs typeface="Times New Roman" panose="02020603050405020304" pitchFamily="18" charset="0"/>
              </a:rPr>
              <a:t>. </a:t>
            </a:r>
            <a:r>
              <a:rPr lang="ru-RU" sz="2500" b="0" i="1" dirty="0">
                <a:latin typeface="Times New Roman" panose="02020603050405020304" pitchFamily="18" charset="0"/>
                <a:cs typeface="Times New Roman" panose="02020603050405020304" pitchFamily="18" charset="0"/>
              </a:rPr>
              <a:t>Президент не </a:t>
            </a:r>
            <a:r>
              <a:rPr lang="ru-RU" sz="2500" b="0" i="1" dirty="0" err="1">
                <a:latin typeface="Times New Roman" panose="02020603050405020304" pitchFamily="18" charset="0"/>
                <a:cs typeface="Times New Roman" panose="02020603050405020304" pitchFamily="18" charset="0"/>
              </a:rPr>
              <a:t>може</a:t>
            </a:r>
            <a:r>
              <a:rPr lang="ru-RU" sz="2500" b="0" i="1" dirty="0">
                <a:latin typeface="Times New Roman" panose="02020603050405020304" pitchFamily="18" charset="0"/>
                <a:cs typeface="Times New Roman" panose="02020603050405020304" pitchFamily="18" charset="0"/>
              </a:rPr>
              <a:t> </a:t>
            </a:r>
            <a:r>
              <a:rPr lang="ru-RU" sz="2500" b="0" i="1" dirty="0" err="1">
                <a:latin typeface="Times New Roman" panose="02020603050405020304" pitchFamily="18" charset="0"/>
                <a:cs typeface="Times New Roman" panose="02020603050405020304" pitchFamily="18" charset="0"/>
              </a:rPr>
              <a:t>обіймати</a:t>
            </a:r>
            <a:r>
              <a:rPr lang="ru-RU" sz="2500" b="0" i="1" dirty="0">
                <a:latin typeface="Times New Roman" panose="02020603050405020304" pitchFamily="18" charset="0"/>
                <a:cs typeface="Times New Roman" panose="02020603050405020304" pitchFamily="18" charset="0"/>
              </a:rPr>
              <a:t> </a:t>
            </a:r>
            <a:r>
              <a:rPr lang="ru-RU" sz="2500" b="0" i="1" dirty="0" err="1">
                <a:latin typeface="Times New Roman" panose="02020603050405020304" pitchFamily="18" charset="0"/>
                <a:cs typeface="Times New Roman" panose="02020603050405020304" pitchFamily="18" charset="0"/>
              </a:rPr>
              <a:t>ніякої</a:t>
            </a:r>
            <a:r>
              <a:rPr lang="ru-RU" sz="2500" b="0" i="1" dirty="0">
                <a:latin typeface="Times New Roman" panose="02020603050405020304" pitchFamily="18" charset="0"/>
                <a:cs typeface="Times New Roman" panose="02020603050405020304" pitchFamily="18" charset="0"/>
              </a:rPr>
              <a:t> </a:t>
            </a:r>
            <a:r>
              <a:rPr lang="ru-RU" sz="2500" b="0" i="1" dirty="0" err="1">
                <a:latin typeface="Times New Roman" panose="02020603050405020304" pitchFamily="18" charset="0"/>
                <a:cs typeface="Times New Roman" panose="02020603050405020304" pitchFamily="18" charset="0"/>
              </a:rPr>
              <a:t>іншої</a:t>
            </a:r>
            <a:r>
              <a:rPr lang="ru-RU" sz="2500" b="0" i="1" dirty="0">
                <a:latin typeface="Times New Roman" panose="02020603050405020304" pitchFamily="18" charset="0"/>
                <a:cs typeface="Times New Roman" panose="02020603050405020304" pitchFamily="18" charset="0"/>
              </a:rPr>
              <a:t> посади </a:t>
            </a:r>
            <a:r>
              <a:rPr lang="ru-RU" sz="2500" b="0" i="1" dirty="0" err="1">
                <a:latin typeface="Times New Roman" panose="02020603050405020304" pitchFamily="18" charset="0"/>
                <a:cs typeface="Times New Roman" panose="02020603050405020304" pitchFamily="18" charset="0"/>
              </a:rPr>
              <a:t>або</a:t>
            </a:r>
            <a:r>
              <a:rPr lang="ru-RU" sz="2500" b="0" i="1" dirty="0">
                <a:latin typeface="Times New Roman" panose="02020603050405020304" pitchFamily="18" charset="0"/>
                <a:cs typeface="Times New Roman" panose="02020603050405020304" pitchFamily="18" charset="0"/>
              </a:rPr>
              <a:t> </a:t>
            </a:r>
            <a:r>
              <a:rPr lang="ru-RU" sz="2500" b="0" i="1" dirty="0" err="1">
                <a:latin typeface="Times New Roman" panose="02020603050405020304" pitchFamily="18" charset="0"/>
                <a:cs typeface="Times New Roman" panose="02020603050405020304" pitchFamily="18" charset="0"/>
              </a:rPr>
              <a:t>виконувати</a:t>
            </a:r>
            <a:r>
              <a:rPr lang="ru-RU" sz="2500" b="0" i="1" dirty="0">
                <a:latin typeface="Times New Roman" panose="02020603050405020304" pitchFamily="18" charset="0"/>
                <a:cs typeface="Times New Roman" panose="02020603050405020304" pitchFamily="18" charset="0"/>
              </a:rPr>
              <a:t> </a:t>
            </a:r>
            <a:r>
              <a:rPr lang="ru-RU" sz="2500" b="0" i="1" dirty="0" err="1">
                <a:latin typeface="Times New Roman" panose="02020603050405020304" pitchFamily="18" charset="0"/>
                <a:cs typeface="Times New Roman" panose="02020603050405020304" pitchFamily="18" charset="0"/>
              </a:rPr>
              <a:t>які-небудь</a:t>
            </a:r>
            <a:r>
              <a:rPr lang="ru-RU" sz="2500" b="0" i="1" dirty="0">
                <a:latin typeface="Times New Roman" panose="02020603050405020304" pitchFamily="18" charset="0"/>
                <a:cs typeface="Times New Roman" panose="02020603050405020304" pitchFamily="18" charset="0"/>
              </a:rPr>
              <a:t> </a:t>
            </a:r>
            <a:r>
              <a:rPr lang="ru-RU" sz="2500" b="0" i="1" dirty="0" err="1">
                <a:latin typeface="Times New Roman" panose="02020603050405020304" pitchFamily="18" charset="0"/>
                <a:cs typeface="Times New Roman" panose="02020603050405020304" pitchFamily="18" charset="0"/>
              </a:rPr>
              <a:t>публічні</a:t>
            </a:r>
            <a:r>
              <a:rPr lang="ru-RU" sz="2500" b="0" i="1" dirty="0">
                <a:latin typeface="Times New Roman" panose="02020603050405020304" pitchFamily="18" charset="0"/>
                <a:cs typeface="Times New Roman" panose="02020603050405020304" pitchFamily="18" charset="0"/>
              </a:rPr>
              <a:t> </a:t>
            </a:r>
            <a:r>
              <a:rPr lang="ru-RU" sz="2500" b="0" i="1" dirty="0" err="1">
                <a:latin typeface="Times New Roman" panose="02020603050405020304" pitchFamily="18" charset="0"/>
                <a:cs typeface="Times New Roman" panose="02020603050405020304" pitchFamily="18" charset="0"/>
              </a:rPr>
              <a:t>функції</a:t>
            </a:r>
            <a:r>
              <a:rPr lang="ru-RU" sz="2500" b="0" dirty="0">
                <a:latin typeface="Times New Roman" panose="02020603050405020304" pitchFamily="18" charset="0"/>
                <a:cs typeface="Times New Roman" panose="02020603050405020304" pitchFamily="18" charset="0"/>
              </a:rPr>
              <a:t>, за </a:t>
            </a:r>
            <a:r>
              <a:rPr lang="ru-RU" sz="2500" b="0" dirty="0" err="1">
                <a:latin typeface="Times New Roman" panose="02020603050405020304" pitchFamily="18" charset="0"/>
                <a:cs typeface="Times New Roman" panose="02020603050405020304" pitchFamily="18" charset="0"/>
              </a:rPr>
              <a:t>винятком</a:t>
            </a:r>
            <a:r>
              <a:rPr lang="ru-RU" sz="2500" b="0" dirty="0">
                <a:latin typeface="Times New Roman" panose="02020603050405020304" pitchFamily="18" charset="0"/>
                <a:cs typeface="Times New Roman" panose="02020603050405020304" pitchFamily="18" charset="0"/>
              </a:rPr>
              <a:t> тих, </a:t>
            </a:r>
            <a:r>
              <a:rPr lang="ru-RU" sz="2500" b="0" dirty="0" err="1">
                <a:latin typeface="Times New Roman" panose="02020603050405020304" pitchFamily="18" charset="0"/>
                <a:cs typeface="Times New Roman" panose="02020603050405020304" pitchFamily="18" charset="0"/>
              </a:rPr>
              <a:t>що</a:t>
            </a:r>
            <a:r>
              <a:rPr lang="ru-RU" sz="2500" b="0" dirty="0">
                <a:latin typeface="Times New Roman" panose="02020603050405020304" pitchFamily="18" charset="0"/>
                <a:cs typeface="Times New Roman" panose="02020603050405020304" pitchFamily="18" charset="0"/>
              </a:rPr>
              <a:t> </a:t>
            </a:r>
            <a:r>
              <a:rPr lang="ru-RU" sz="2500" b="0" dirty="0" err="1">
                <a:latin typeface="Times New Roman" panose="02020603050405020304" pitchFamily="18" charset="0"/>
                <a:cs typeface="Times New Roman" panose="02020603050405020304" pitchFamily="18" charset="0"/>
              </a:rPr>
              <a:t>пов'язані</a:t>
            </a:r>
            <a:r>
              <a:rPr lang="ru-RU" sz="2500" b="0" dirty="0">
                <a:latin typeface="Times New Roman" panose="02020603050405020304" pitchFamily="18" charset="0"/>
                <a:cs typeface="Times New Roman" panose="02020603050405020304" pitchFamily="18" charset="0"/>
              </a:rPr>
              <a:t> з </a:t>
            </a:r>
            <a:r>
              <a:rPr lang="ru-RU" sz="2500" b="0" dirty="0" err="1">
                <a:latin typeface="Times New Roman" panose="02020603050405020304" pitchFamily="18" charset="0"/>
                <a:cs typeface="Times New Roman" panose="02020603050405020304" pitchFamily="18" charset="0"/>
              </a:rPr>
              <a:t>виконанням</a:t>
            </a:r>
            <a:r>
              <a:rPr lang="ru-RU" sz="2500" b="0" dirty="0">
                <a:latin typeface="Times New Roman" panose="02020603050405020304" pitchFamily="18" charset="0"/>
                <a:cs typeface="Times New Roman" panose="02020603050405020304" pitchFamily="18" charset="0"/>
              </a:rPr>
              <a:t> </a:t>
            </a:r>
            <a:r>
              <a:rPr lang="ru-RU" sz="2500" b="0" dirty="0" err="1">
                <a:latin typeface="Times New Roman" panose="02020603050405020304" pitchFamily="18" charset="0"/>
                <a:cs typeface="Times New Roman" panose="02020603050405020304" pitchFamily="18" charset="0"/>
              </a:rPr>
              <a:t>своєї</a:t>
            </a:r>
            <a:r>
              <a:rPr lang="ru-RU" sz="2500" b="0" dirty="0">
                <a:latin typeface="Times New Roman" panose="02020603050405020304" pitchFamily="18" charset="0"/>
                <a:cs typeface="Times New Roman" panose="02020603050405020304" pitchFamily="18" charset="0"/>
              </a:rPr>
              <a:t> посади.</a:t>
            </a:r>
          </a:p>
          <a:p>
            <a:pPr marL="0" indent="0" algn="just">
              <a:lnSpc>
                <a:spcPct val="100000"/>
              </a:lnSpc>
              <a:spcBef>
                <a:spcPts val="0"/>
              </a:spcBef>
              <a:buNone/>
            </a:pPr>
            <a:r>
              <a:rPr lang="ru-RU" sz="2500" b="0" dirty="0" err="1">
                <a:latin typeface="Times New Roman" panose="02020603050405020304" pitchFamily="18" charset="0"/>
                <a:cs typeface="Times New Roman" panose="02020603050405020304" pitchFamily="18" charset="0"/>
              </a:rPr>
              <a:t>Конституція</a:t>
            </a:r>
            <a:r>
              <a:rPr lang="ru-RU" sz="2500" b="0" dirty="0">
                <a:latin typeface="Times New Roman" panose="02020603050405020304" pitchFamily="18" charset="0"/>
                <a:cs typeface="Times New Roman" panose="02020603050405020304" pitchFamily="18" charset="0"/>
              </a:rPr>
              <a:t> </a:t>
            </a:r>
            <a:r>
              <a:rPr lang="ru-RU" sz="2500" b="0" dirty="0" err="1">
                <a:latin typeface="Times New Roman" panose="02020603050405020304" pitchFamily="18" charset="0"/>
                <a:cs typeface="Times New Roman" panose="02020603050405020304" pitchFamily="18" charset="0"/>
              </a:rPr>
              <a:t>Республіки</a:t>
            </a:r>
            <a:r>
              <a:rPr lang="ru-RU" sz="2500" b="0" dirty="0">
                <a:latin typeface="Times New Roman" panose="02020603050405020304" pitchFamily="18" charset="0"/>
                <a:cs typeface="Times New Roman" panose="02020603050405020304" pitchFamily="18" charset="0"/>
              </a:rPr>
              <a:t> </a:t>
            </a:r>
            <a:r>
              <a:rPr lang="ru-RU" sz="2500" b="0" dirty="0" err="1">
                <a:latin typeface="Times New Roman" panose="02020603050405020304" pitchFamily="18" charset="0"/>
                <a:cs typeface="Times New Roman" panose="02020603050405020304" pitchFamily="18" charset="0"/>
              </a:rPr>
              <a:t>Польща</a:t>
            </a:r>
            <a:r>
              <a:rPr lang="ru-RU" sz="2500" b="0" dirty="0">
                <a:latin typeface="Times New Roman" panose="02020603050405020304" pitchFamily="18" charset="0"/>
                <a:cs typeface="Times New Roman" panose="02020603050405020304" pitchFamily="18" charset="0"/>
              </a:rPr>
              <a:t> та </a:t>
            </a:r>
            <a:r>
              <a:rPr lang="ru-RU" sz="2500" b="0" dirty="0" err="1">
                <a:latin typeface="Times New Roman" panose="02020603050405020304" pitchFamily="18" charset="0"/>
                <a:cs typeface="Times New Roman" panose="02020603050405020304" pitchFamily="18" charset="0"/>
              </a:rPr>
              <a:t>інші</a:t>
            </a:r>
            <a:r>
              <a:rPr lang="ru-RU" sz="2500" b="0" dirty="0">
                <a:latin typeface="Times New Roman" panose="02020603050405020304" pitchFamily="18" charset="0"/>
                <a:cs typeface="Times New Roman" panose="02020603050405020304" pitchFamily="18" charset="0"/>
              </a:rPr>
              <a:t> </a:t>
            </a:r>
            <a:r>
              <a:rPr lang="ru-RU" sz="2500" b="0" dirty="0" err="1">
                <a:latin typeface="Times New Roman" panose="02020603050405020304" pitchFamily="18" charset="0"/>
                <a:cs typeface="Times New Roman" panose="02020603050405020304" pitchFamily="18" charset="0"/>
              </a:rPr>
              <a:t>закони</a:t>
            </a:r>
            <a:r>
              <a:rPr lang="ru-RU" sz="2500" b="0" dirty="0">
                <a:latin typeface="Times New Roman" panose="02020603050405020304" pitchFamily="18" charset="0"/>
                <a:cs typeface="Times New Roman" panose="02020603050405020304" pitchFamily="18" charset="0"/>
              </a:rPr>
              <a:t> </a:t>
            </a:r>
            <a:r>
              <a:rPr lang="ru-RU" sz="2500" b="0" dirty="0" err="1">
                <a:latin typeface="Times New Roman" panose="02020603050405020304" pitchFamily="18" charset="0"/>
                <a:cs typeface="Times New Roman" panose="02020603050405020304" pitchFamily="18" charset="0"/>
              </a:rPr>
              <a:t>надають</a:t>
            </a:r>
            <a:r>
              <a:rPr lang="ru-RU" sz="2500" b="0" dirty="0">
                <a:latin typeface="Times New Roman" panose="02020603050405020304" pitchFamily="18" charset="0"/>
                <a:cs typeface="Times New Roman" panose="02020603050405020304" pitchFamily="18" charset="0"/>
              </a:rPr>
              <a:t> </a:t>
            </a:r>
            <a:r>
              <a:rPr lang="ru-RU" sz="2500" b="0" dirty="0" err="1">
                <a:latin typeface="Times New Roman" panose="02020603050405020304" pitchFamily="18" charset="0"/>
                <a:cs typeface="Times New Roman" panose="02020603050405020304" pitchFamily="18" charset="0"/>
              </a:rPr>
              <a:t>Президентові</a:t>
            </a:r>
            <a:r>
              <a:rPr lang="ru-RU" sz="2500" b="0" dirty="0">
                <a:latin typeface="Times New Roman" panose="02020603050405020304" pitchFamily="18" charset="0"/>
                <a:cs typeface="Times New Roman" panose="02020603050405020304" pitchFamily="18" charset="0"/>
              </a:rPr>
              <a:t> </a:t>
            </a:r>
            <a:r>
              <a:rPr lang="ru-RU" sz="2500" b="0" dirty="0" err="1">
                <a:latin typeface="Times New Roman" panose="02020603050405020304" pitchFamily="18" charset="0"/>
                <a:cs typeface="Times New Roman" panose="02020603050405020304" pitchFamily="18" charset="0"/>
              </a:rPr>
              <a:t>дуже</a:t>
            </a:r>
            <a:r>
              <a:rPr lang="ru-RU" sz="2500" b="0" dirty="0">
                <a:latin typeface="Times New Roman" panose="02020603050405020304" pitchFamily="18" charset="0"/>
                <a:cs typeface="Times New Roman" panose="02020603050405020304" pitchFamily="18" charset="0"/>
              </a:rPr>
              <a:t> </a:t>
            </a:r>
            <a:r>
              <a:rPr lang="ru-RU" sz="2500" b="0" dirty="0" err="1">
                <a:latin typeface="Times New Roman" panose="02020603050405020304" pitchFamily="18" charset="0"/>
                <a:cs typeface="Times New Roman" panose="02020603050405020304" pitchFamily="18" charset="0"/>
              </a:rPr>
              <a:t>значні</a:t>
            </a:r>
            <a:r>
              <a:rPr lang="ru-RU" sz="2500" b="0" dirty="0">
                <a:latin typeface="Times New Roman" panose="02020603050405020304" pitchFamily="18" charset="0"/>
                <a:cs typeface="Times New Roman" panose="02020603050405020304" pitchFamily="18" charset="0"/>
              </a:rPr>
              <a:t> </a:t>
            </a:r>
            <a:r>
              <a:rPr lang="ru-RU" sz="2500" b="0" dirty="0" err="1">
                <a:latin typeface="Times New Roman" panose="02020603050405020304" pitchFamily="18" charset="0"/>
                <a:cs typeface="Times New Roman" panose="02020603050405020304" pitchFamily="18" charset="0"/>
              </a:rPr>
              <a:t>повноваження</a:t>
            </a:r>
            <a:r>
              <a:rPr lang="ru-RU" sz="2500" b="0" dirty="0">
                <a:latin typeface="Times New Roman" panose="02020603050405020304" pitchFamily="18" charset="0"/>
                <a:cs typeface="Times New Roman" panose="02020603050405020304" pitchFamily="18" charset="0"/>
              </a:rPr>
              <a:t> в </a:t>
            </a:r>
            <a:r>
              <a:rPr lang="ru-RU" sz="2500" b="0" dirty="0" err="1">
                <a:latin typeface="Times New Roman" panose="02020603050405020304" pitchFamily="18" charset="0"/>
                <a:cs typeface="Times New Roman" panose="02020603050405020304" pitchFamily="18" charset="0"/>
              </a:rPr>
              <a:t>усіх</a:t>
            </a:r>
            <a:r>
              <a:rPr lang="ru-RU" sz="2500" b="0" dirty="0">
                <a:latin typeface="Times New Roman" panose="02020603050405020304" pitchFamily="18" charset="0"/>
                <a:cs typeface="Times New Roman" panose="02020603050405020304" pitchFamily="18" charset="0"/>
              </a:rPr>
              <a:t> </a:t>
            </a:r>
            <a:r>
              <a:rPr lang="ru-RU" sz="2500" b="0" dirty="0" err="1">
                <a:latin typeface="Times New Roman" panose="02020603050405020304" pitchFamily="18" charset="0"/>
                <a:cs typeface="Times New Roman" panose="02020603050405020304" pitchFamily="18" charset="0"/>
              </a:rPr>
              <a:t>галузях</a:t>
            </a:r>
            <a:r>
              <a:rPr lang="ru-RU" sz="2500" b="0" dirty="0">
                <a:latin typeface="Times New Roman" panose="02020603050405020304" pitchFamily="18" charset="0"/>
                <a:cs typeface="Times New Roman" panose="02020603050405020304" pitchFamily="18" charset="0"/>
              </a:rPr>
              <a:t> державного </a:t>
            </a:r>
            <a:r>
              <a:rPr lang="ru-RU" sz="2500" b="0" dirty="0" err="1">
                <a:latin typeface="Times New Roman" panose="02020603050405020304" pitchFamily="18" charset="0"/>
                <a:cs typeface="Times New Roman" panose="02020603050405020304" pitchFamily="18" charset="0"/>
              </a:rPr>
              <a:t>життя</a:t>
            </a:r>
            <a:r>
              <a:rPr lang="ru-RU" sz="2500" b="0" dirty="0">
                <a:latin typeface="Times New Roman" panose="02020603050405020304" pitchFamily="18" charset="0"/>
                <a:cs typeface="Times New Roman" panose="02020603050405020304" pitchFamily="18" charset="0"/>
              </a:rPr>
              <a:t>.</a:t>
            </a:r>
          </a:p>
          <a:p>
            <a:pPr marL="0" indent="0" algn="just">
              <a:lnSpc>
                <a:spcPct val="100000"/>
              </a:lnSpc>
              <a:spcBef>
                <a:spcPts val="0"/>
              </a:spcBef>
              <a:buNone/>
            </a:pPr>
            <a:r>
              <a:rPr lang="ru-RU" sz="2500" dirty="0">
                <a:latin typeface="Times New Roman" panose="02020603050405020304" pitchFamily="18" charset="0"/>
                <a:cs typeface="Times New Roman" panose="02020603050405020304" pitchFamily="18" charset="0"/>
              </a:rPr>
              <a:t>Президент </a:t>
            </a:r>
            <a:r>
              <a:rPr lang="ru-RU" sz="2500" dirty="0" err="1">
                <a:latin typeface="Times New Roman" panose="02020603050405020304" pitchFamily="18" charset="0"/>
                <a:cs typeface="Times New Roman" panose="02020603050405020304" pitchFamily="18" charset="0"/>
              </a:rPr>
              <a:t>призначає</a:t>
            </a:r>
            <a:r>
              <a:rPr lang="ru-RU" sz="2500" dirty="0">
                <a:latin typeface="Times New Roman" panose="02020603050405020304" pitchFamily="18" charset="0"/>
                <a:cs typeface="Times New Roman" panose="02020603050405020304" pitchFamily="18" charset="0"/>
              </a:rPr>
              <a:t> </a:t>
            </a:r>
            <a:r>
              <a:rPr lang="ru-RU" sz="2500" dirty="0" err="1">
                <a:latin typeface="Times New Roman" panose="02020603050405020304" pitchFamily="18" charset="0"/>
                <a:cs typeface="Times New Roman" panose="02020603050405020304" pitchFamily="18" charset="0"/>
              </a:rPr>
              <a:t>вибори</a:t>
            </a:r>
            <a:r>
              <a:rPr lang="ru-RU" sz="2500" dirty="0">
                <a:latin typeface="Times New Roman" panose="02020603050405020304" pitchFamily="18" charset="0"/>
                <a:cs typeface="Times New Roman" panose="02020603050405020304" pitchFamily="18" charset="0"/>
              </a:rPr>
              <a:t> до Сейму і Сенату </a:t>
            </a:r>
            <a:r>
              <a:rPr lang="ru-RU" sz="2500" b="0" dirty="0">
                <a:latin typeface="Times New Roman" panose="02020603050405020304" pitchFamily="18" charset="0"/>
                <a:cs typeface="Times New Roman" panose="02020603050405020304" pitchFamily="18" charset="0"/>
              </a:rPr>
              <a:t>на день, </a:t>
            </a:r>
            <a:r>
              <a:rPr lang="ru-RU" sz="2500" b="0" dirty="0" err="1">
                <a:latin typeface="Times New Roman" panose="02020603050405020304" pitchFamily="18" charset="0"/>
                <a:cs typeface="Times New Roman" panose="02020603050405020304" pitchFamily="18" charset="0"/>
              </a:rPr>
              <a:t>вільний</a:t>
            </a:r>
            <a:r>
              <a:rPr lang="ru-RU" sz="2500" b="0" dirty="0">
                <a:latin typeface="Times New Roman" panose="02020603050405020304" pitchFamily="18" charset="0"/>
                <a:cs typeface="Times New Roman" panose="02020603050405020304" pitchFamily="18" charset="0"/>
              </a:rPr>
              <a:t> </a:t>
            </a:r>
            <a:r>
              <a:rPr lang="ru-RU" sz="2500" b="0" dirty="0" err="1">
                <a:latin typeface="Times New Roman" panose="02020603050405020304" pitchFamily="18" charset="0"/>
                <a:cs typeface="Times New Roman" panose="02020603050405020304" pitchFamily="18" charset="0"/>
              </a:rPr>
              <a:t>від</a:t>
            </a:r>
            <a:r>
              <a:rPr lang="ru-RU" sz="2500" b="0" dirty="0">
                <a:latin typeface="Times New Roman" panose="02020603050405020304" pitchFamily="18" charset="0"/>
                <a:cs typeface="Times New Roman" panose="02020603050405020304" pitchFamily="18" charset="0"/>
              </a:rPr>
              <a:t> </a:t>
            </a:r>
            <a:r>
              <a:rPr lang="ru-RU" sz="2500" b="0" dirty="0" err="1">
                <a:latin typeface="Times New Roman" panose="02020603050405020304" pitchFamily="18" charset="0"/>
                <a:cs typeface="Times New Roman" panose="02020603050405020304" pitchFamily="18" charset="0"/>
              </a:rPr>
              <a:t>праці</a:t>
            </a:r>
            <a:r>
              <a:rPr lang="ru-RU" sz="2500" b="0" dirty="0">
                <a:latin typeface="Times New Roman" panose="02020603050405020304" pitchFamily="18" charset="0"/>
                <a:cs typeface="Times New Roman" panose="02020603050405020304" pitchFamily="18" charset="0"/>
              </a:rPr>
              <a:t>, </a:t>
            </a:r>
            <a:r>
              <a:rPr lang="ru-RU" sz="2500" b="0" dirty="0" err="1">
                <a:latin typeface="Times New Roman" panose="02020603050405020304" pitchFamily="18" charset="0"/>
                <a:cs typeface="Times New Roman" panose="02020603050405020304" pitchFamily="18" charset="0"/>
              </a:rPr>
              <a:t>скликає</a:t>
            </a:r>
            <a:r>
              <a:rPr lang="ru-RU" sz="2500" b="0" dirty="0">
                <a:latin typeface="Times New Roman" panose="02020603050405020304" pitchFamily="18" charset="0"/>
                <a:cs typeface="Times New Roman" panose="02020603050405020304" pitchFamily="18" charset="0"/>
              </a:rPr>
              <a:t> перше </a:t>
            </a:r>
            <a:r>
              <a:rPr lang="ru-RU" sz="2500" b="0" dirty="0" err="1">
                <a:latin typeface="Times New Roman" panose="02020603050405020304" pitchFamily="18" charset="0"/>
                <a:cs typeface="Times New Roman" panose="02020603050405020304" pitchFamily="18" charset="0"/>
              </a:rPr>
              <a:t>засідання</a:t>
            </a:r>
            <a:r>
              <a:rPr lang="ru-RU" sz="2500" b="0" dirty="0">
                <a:latin typeface="Times New Roman" panose="02020603050405020304" pitchFamily="18" charset="0"/>
                <a:cs typeface="Times New Roman" panose="02020603050405020304" pitchFamily="18" charset="0"/>
              </a:rPr>
              <a:t> Сейму і Сенату; </a:t>
            </a:r>
            <a:r>
              <a:rPr lang="ru-RU" sz="2500" b="0" dirty="0" err="1">
                <a:latin typeface="Times New Roman" panose="02020603050405020304" pitchFamily="18" charset="0"/>
                <a:cs typeface="Times New Roman" panose="02020603050405020304" pitchFamily="18" charset="0"/>
              </a:rPr>
              <a:t>може</a:t>
            </a:r>
            <a:r>
              <a:rPr lang="ru-RU" sz="2500" b="0" dirty="0">
                <a:latin typeface="Times New Roman" panose="02020603050405020304" pitchFamily="18" charset="0"/>
                <a:cs typeface="Times New Roman" panose="02020603050405020304" pitchFamily="18" charset="0"/>
              </a:rPr>
              <a:t> </a:t>
            </a:r>
            <a:r>
              <a:rPr lang="ru-RU" sz="2500" b="0" dirty="0" err="1">
                <a:latin typeface="Times New Roman" panose="02020603050405020304" pitchFamily="18" charset="0"/>
                <a:cs typeface="Times New Roman" panose="02020603050405020304" pitchFamily="18" charset="0"/>
              </a:rPr>
              <a:t>розпустити</a:t>
            </a:r>
            <a:r>
              <a:rPr lang="ru-RU" sz="2500" b="0" dirty="0">
                <a:latin typeface="Times New Roman" panose="02020603050405020304" pitchFamily="18" charset="0"/>
                <a:cs typeface="Times New Roman" panose="02020603050405020304" pitchFamily="18" charset="0"/>
              </a:rPr>
              <a:t> Сейм у </a:t>
            </a:r>
            <a:r>
              <a:rPr lang="ru-RU" sz="2500" b="0" dirty="0" err="1">
                <a:latin typeface="Times New Roman" panose="02020603050405020304" pitchFamily="18" charset="0"/>
                <a:cs typeface="Times New Roman" panose="02020603050405020304" pitchFamily="18" charset="0"/>
              </a:rPr>
              <a:t>випадках</a:t>
            </a:r>
            <a:r>
              <a:rPr lang="ru-RU" sz="2500" b="0" dirty="0">
                <a:latin typeface="Times New Roman" panose="02020603050405020304" pitchFamily="18" charset="0"/>
                <a:cs typeface="Times New Roman" panose="02020603050405020304" pitchFamily="18" charset="0"/>
              </a:rPr>
              <a:t>, </a:t>
            </a:r>
            <a:r>
              <a:rPr lang="ru-RU" sz="2500" b="0" dirty="0" err="1">
                <a:latin typeface="Times New Roman" panose="02020603050405020304" pitchFamily="18" charset="0"/>
                <a:cs typeface="Times New Roman" panose="02020603050405020304" pitchFamily="18" charset="0"/>
              </a:rPr>
              <a:t>передбачених</a:t>
            </a:r>
            <a:r>
              <a:rPr lang="ru-RU" sz="2500" b="0" dirty="0">
                <a:latin typeface="Times New Roman" panose="02020603050405020304" pitchFamily="18" charset="0"/>
                <a:cs typeface="Times New Roman" panose="02020603050405020304" pitchFamily="18" charset="0"/>
              </a:rPr>
              <a:t> </a:t>
            </a:r>
            <a:r>
              <a:rPr lang="ru-RU" sz="2500" b="0" dirty="0" err="1">
                <a:latin typeface="Times New Roman" panose="02020603050405020304" pitchFamily="18" charset="0"/>
                <a:cs typeface="Times New Roman" panose="02020603050405020304" pitchFamily="18" charset="0"/>
              </a:rPr>
              <a:t>Конституцією</a:t>
            </a:r>
            <a:r>
              <a:rPr lang="ru-RU" sz="2500" b="0" dirty="0">
                <a:latin typeface="Times New Roman" panose="02020603050405020304" pitchFamily="18" charset="0"/>
                <a:cs typeface="Times New Roman" panose="02020603050405020304" pitchFamily="18" charset="0"/>
              </a:rPr>
              <a:t>, </a:t>
            </a:r>
            <a:r>
              <a:rPr lang="ru-RU" sz="2500" b="0" dirty="0" err="1">
                <a:latin typeface="Times New Roman" panose="02020603050405020304" pitchFamily="18" charset="0"/>
                <a:cs typeface="Times New Roman" panose="02020603050405020304" pitchFamily="18" charset="0"/>
              </a:rPr>
              <a:t>після</a:t>
            </a:r>
            <a:r>
              <a:rPr lang="ru-RU" sz="2500" b="0" dirty="0">
                <a:latin typeface="Times New Roman" panose="02020603050405020304" pitchFamily="18" charset="0"/>
                <a:cs typeface="Times New Roman" panose="02020603050405020304" pitchFamily="18" charset="0"/>
              </a:rPr>
              <a:t> того, як </a:t>
            </a:r>
            <a:r>
              <a:rPr lang="ru-RU" sz="2500" b="0" dirty="0" err="1">
                <a:latin typeface="Times New Roman" panose="02020603050405020304" pitchFamily="18" charset="0"/>
                <a:cs typeface="Times New Roman" panose="02020603050405020304" pitchFamily="18" charset="0"/>
              </a:rPr>
              <a:t>вислухає</a:t>
            </a:r>
            <a:r>
              <a:rPr lang="ru-RU" sz="2500" b="0" dirty="0">
                <a:latin typeface="Times New Roman" panose="02020603050405020304" pitchFamily="18" charset="0"/>
                <a:cs typeface="Times New Roman" panose="02020603050405020304" pitchFamily="18" charset="0"/>
              </a:rPr>
              <a:t> думку Маршала Сейму та Маршала Сенату. (Такими </a:t>
            </a:r>
            <a:r>
              <a:rPr lang="ru-RU" sz="2500" b="0" dirty="0" err="1">
                <a:latin typeface="Times New Roman" panose="02020603050405020304" pitchFamily="18" charset="0"/>
                <a:cs typeface="Times New Roman" panose="02020603050405020304" pitchFamily="18" charset="0"/>
              </a:rPr>
              <a:t>випадками</a:t>
            </a:r>
            <a:r>
              <a:rPr lang="ru-RU" sz="2500" b="0" dirty="0">
                <a:latin typeface="Times New Roman" panose="02020603050405020304" pitchFamily="18" charset="0"/>
                <a:cs typeface="Times New Roman" panose="02020603050405020304" pitchFamily="18" charset="0"/>
              </a:rPr>
              <a:t> є: </a:t>
            </a:r>
            <a:r>
              <a:rPr lang="ru-RU" sz="2500" b="0" dirty="0" err="1">
                <a:latin typeface="Times New Roman" panose="02020603050405020304" pitchFamily="18" charset="0"/>
                <a:cs typeface="Times New Roman" panose="02020603050405020304" pitchFamily="18" charset="0"/>
              </a:rPr>
              <a:t>нерозгляд</a:t>
            </a:r>
            <a:r>
              <a:rPr lang="ru-RU" sz="2500" b="0" dirty="0">
                <a:latin typeface="Times New Roman" panose="02020603050405020304" pitchFamily="18" charset="0"/>
                <a:cs typeface="Times New Roman" panose="02020603050405020304" pitchFamily="18" charset="0"/>
              </a:rPr>
              <a:t> Сеймом </a:t>
            </a:r>
            <a:r>
              <a:rPr lang="ru-RU" sz="2500" b="0" dirty="0" err="1">
                <a:latin typeface="Times New Roman" panose="02020603050405020304" pitchFamily="18" charset="0"/>
                <a:cs typeface="Times New Roman" panose="02020603050405020304" pitchFamily="18" charset="0"/>
              </a:rPr>
              <a:t>протягом</a:t>
            </a:r>
            <a:r>
              <a:rPr lang="ru-RU" sz="2500" b="0" dirty="0">
                <a:latin typeface="Times New Roman" panose="02020603050405020304" pitchFamily="18" charset="0"/>
                <a:cs typeface="Times New Roman" panose="02020603050405020304" pitchFamily="18" charset="0"/>
              </a:rPr>
              <a:t> </a:t>
            </a:r>
            <a:r>
              <a:rPr lang="ru-RU" sz="2500" b="0" dirty="0" err="1">
                <a:latin typeface="Times New Roman" panose="02020603050405020304" pitchFamily="18" charset="0"/>
                <a:cs typeface="Times New Roman" panose="02020603050405020304" pitchFamily="18" charset="0"/>
              </a:rPr>
              <a:t>чотирьох</a:t>
            </a:r>
            <a:r>
              <a:rPr lang="ru-RU" sz="2500" b="0" dirty="0">
                <a:latin typeface="Times New Roman" panose="02020603050405020304" pitchFamily="18" charset="0"/>
                <a:cs typeface="Times New Roman" panose="02020603050405020304" pitchFamily="18" charset="0"/>
              </a:rPr>
              <a:t> </a:t>
            </a:r>
            <a:r>
              <a:rPr lang="ru-RU" sz="2500" b="0" dirty="0" err="1">
                <a:latin typeface="Times New Roman" panose="02020603050405020304" pitchFamily="18" charset="0"/>
                <a:cs typeface="Times New Roman" panose="02020603050405020304" pitchFamily="18" charset="0"/>
              </a:rPr>
              <a:t>місяців</a:t>
            </a:r>
            <a:r>
              <a:rPr lang="ru-RU" sz="2500" b="0" dirty="0">
                <a:latin typeface="Times New Roman" panose="02020603050405020304" pitchFamily="18" charset="0"/>
                <a:cs typeface="Times New Roman" panose="02020603050405020304" pitchFamily="18" charset="0"/>
              </a:rPr>
              <a:t> з дня </a:t>
            </a:r>
            <a:r>
              <a:rPr lang="ru-RU" sz="2500" b="0" dirty="0" err="1">
                <a:latin typeface="Times New Roman" panose="02020603050405020304" pitchFamily="18" charset="0"/>
                <a:cs typeface="Times New Roman" panose="02020603050405020304" pitchFamily="18" charset="0"/>
              </a:rPr>
              <a:t>передачі</a:t>
            </a:r>
            <a:r>
              <a:rPr lang="ru-RU" sz="2500" b="0" dirty="0">
                <a:latin typeface="Times New Roman" panose="02020603050405020304" pitchFamily="18" charset="0"/>
                <a:cs typeface="Times New Roman" panose="02020603050405020304" pitchFamily="18" charset="0"/>
              </a:rPr>
              <a:t> </a:t>
            </a:r>
            <a:r>
              <a:rPr lang="ru-RU" sz="2500" b="0" dirty="0" err="1">
                <a:latin typeface="Times New Roman" panose="02020603050405020304" pitchFamily="18" charset="0"/>
                <a:cs typeface="Times New Roman" panose="02020603050405020304" pitchFamily="18" charset="0"/>
              </a:rPr>
              <a:t>йому</a:t>
            </a:r>
            <a:r>
              <a:rPr lang="ru-RU" sz="2500" b="0" dirty="0">
                <a:latin typeface="Times New Roman" panose="02020603050405020304" pitchFamily="18" charset="0"/>
                <a:cs typeface="Times New Roman" panose="02020603050405020304" pitchFamily="18" charset="0"/>
              </a:rPr>
              <a:t> Радою </a:t>
            </a:r>
            <a:r>
              <a:rPr lang="ru-RU" sz="2500" b="0" dirty="0" err="1">
                <a:latin typeface="Times New Roman" panose="02020603050405020304" pitchFamily="18" charset="0"/>
                <a:cs typeface="Times New Roman" panose="02020603050405020304" pitchFamily="18" charset="0"/>
              </a:rPr>
              <a:t>Міністрів</a:t>
            </a:r>
            <a:r>
              <a:rPr lang="ru-RU" sz="2500" b="0" dirty="0">
                <a:latin typeface="Times New Roman" panose="02020603050405020304" pitchFamily="18" charset="0"/>
                <a:cs typeface="Times New Roman" panose="02020603050405020304" pitchFamily="18" charset="0"/>
              </a:rPr>
              <a:t> для </a:t>
            </a:r>
            <a:r>
              <a:rPr lang="ru-RU" sz="2500" b="0" dirty="0" err="1">
                <a:latin typeface="Times New Roman" panose="02020603050405020304" pitchFamily="18" charset="0"/>
                <a:cs typeface="Times New Roman" panose="02020603050405020304" pitchFamily="18" charset="0"/>
              </a:rPr>
              <a:t>прийняття</a:t>
            </a:r>
            <a:r>
              <a:rPr lang="ru-RU" sz="2500" b="0" dirty="0">
                <a:latin typeface="Times New Roman" panose="02020603050405020304" pitchFamily="18" charset="0"/>
                <a:cs typeface="Times New Roman" panose="02020603050405020304" pitchFamily="18" charset="0"/>
              </a:rPr>
              <a:t> проекту закону про бюджет; </a:t>
            </a:r>
            <a:r>
              <a:rPr lang="ru-RU" sz="2500" b="0" dirty="0" err="1">
                <a:latin typeface="Times New Roman" panose="02020603050405020304" pitchFamily="18" charset="0"/>
                <a:cs typeface="Times New Roman" panose="02020603050405020304" pitchFamily="18" charset="0"/>
              </a:rPr>
              <a:t>відмова</a:t>
            </a:r>
            <a:r>
              <a:rPr lang="ru-RU" sz="2500" b="0" dirty="0">
                <a:latin typeface="Times New Roman" panose="02020603050405020304" pitchFamily="18" charset="0"/>
                <a:cs typeface="Times New Roman" panose="02020603050405020304" pitchFamily="18" charset="0"/>
              </a:rPr>
              <a:t> в </a:t>
            </a:r>
            <a:r>
              <a:rPr lang="ru-RU" sz="2500" b="0" dirty="0" err="1">
                <a:latin typeface="Times New Roman" panose="02020603050405020304" pitchFamily="18" charset="0"/>
                <a:cs typeface="Times New Roman" panose="02020603050405020304" pitchFamily="18" charset="0"/>
              </a:rPr>
              <a:t>затвердженні</a:t>
            </a:r>
            <a:r>
              <a:rPr lang="ru-RU" sz="2500" b="0" dirty="0">
                <a:latin typeface="Times New Roman" panose="02020603050405020304" pitchFamily="18" charset="0"/>
                <a:cs typeface="Times New Roman" panose="02020603050405020304" pitchFamily="18" charset="0"/>
              </a:rPr>
              <a:t> складу уряду, </a:t>
            </a:r>
            <a:r>
              <a:rPr lang="ru-RU" sz="2500" b="0" dirty="0" err="1">
                <a:latin typeface="Times New Roman" panose="02020603050405020304" pitchFamily="18" charset="0"/>
                <a:cs typeface="Times New Roman" panose="02020603050405020304" pitchFamily="18" charset="0"/>
              </a:rPr>
              <a:t>який</a:t>
            </a:r>
            <a:r>
              <a:rPr lang="ru-RU" sz="2500" b="0" dirty="0">
                <a:latin typeface="Times New Roman" panose="02020603050405020304" pitchFamily="18" charset="0"/>
                <a:cs typeface="Times New Roman" panose="02020603050405020304" pitchFamily="18" charset="0"/>
              </a:rPr>
              <a:t> </a:t>
            </a:r>
            <a:r>
              <a:rPr lang="ru-RU" sz="2500" b="0" dirty="0" err="1">
                <a:latin typeface="Times New Roman" panose="02020603050405020304" pitchFamily="18" charset="0"/>
                <a:cs typeface="Times New Roman" panose="02020603050405020304" pitchFamily="18" charset="0"/>
              </a:rPr>
              <a:t>був</a:t>
            </a:r>
            <a:r>
              <a:rPr lang="ru-RU" sz="2500" b="0" dirty="0">
                <a:latin typeface="Times New Roman" panose="02020603050405020304" pitchFamily="18" charset="0"/>
                <a:cs typeface="Times New Roman" panose="02020603050405020304" pitchFamily="18" charset="0"/>
              </a:rPr>
              <a:t> </a:t>
            </a:r>
            <a:r>
              <a:rPr lang="ru-RU" sz="2500" b="0" dirty="0" err="1">
                <a:latin typeface="Times New Roman" panose="02020603050405020304" pitchFamily="18" charset="0"/>
                <a:cs typeface="Times New Roman" panose="02020603050405020304" pitchFamily="18" charset="0"/>
              </a:rPr>
              <a:t>сформований</a:t>
            </a:r>
            <a:r>
              <a:rPr lang="ru-RU" sz="2500" b="0" dirty="0">
                <a:latin typeface="Times New Roman" panose="02020603050405020304" pitchFamily="18" charset="0"/>
                <a:cs typeface="Times New Roman" panose="02020603050405020304" pitchFamily="18" charset="0"/>
              </a:rPr>
              <a:t> за </a:t>
            </a:r>
            <a:r>
              <a:rPr lang="ru-RU" sz="2500" b="0" dirty="0" err="1">
                <a:latin typeface="Times New Roman" panose="02020603050405020304" pitchFamily="18" charset="0"/>
                <a:cs typeface="Times New Roman" panose="02020603050405020304" pitchFamily="18" charset="0"/>
              </a:rPr>
              <a:t>дорученням</a:t>
            </a:r>
            <a:r>
              <a:rPr lang="ru-RU" sz="2500" b="0" dirty="0">
                <a:latin typeface="Times New Roman" panose="02020603050405020304" pitchFamily="18" charset="0"/>
                <a:cs typeface="Times New Roman" panose="02020603050405020304" pitchFamily="18" charset="0"/>
              </a:rPr>
              <a:t> Президента; </a:t>
            </a:r>
            <a:r>
              <a:rPr lang="ru-RU" sz="2500" b="0" dirty="0" err="1">
                <a:latin typeface="Times New Roman" panose="02020603050405020304" pitchFamily="18" charset="0"/>
                <a:cs typeface="Times New Roman" panose="02020603050405020304" pitchFamily="18" charset="0"/>
              </a:rPr>
              <a:t>відмова</a:t>
            </a:r>
            <a:r>
              <a:rPr lang="ru-RU" sz="2500" b="0" dirty="0">
                <a:latin typeface="Times New Roman" panose="02020603050405020304" pitchFamily="18" charset="0"/>
                <a:cs typeface="Times New Roman" panose="02020603050405020304" pitchFamily="18" charset="0"/>
              </a:rPr>
              <a:t> Сейму у </a:t>
            </a:r>
            <a:r>
              <a:rPr lang="ru-RU" sz="2500" b="0" dirty="0" err="1">
                <a:latin typeface="Times New Roman" panose="02020603050405020304" pitchFamily="18" charset="0"/>
                <a:cs typeface="Times New Roman" panose="02020603050405020304" pitchFamily="18" charset="0"/>
              </a:rPr>
              <a:t>вотумі</a:t>
            </a:r>
            <a:r>
              <a:rPr lang="ru-RU" sz="2500" b="0" dirty="0">
                <a:latin typeface="Times New Roman" panose="02020603050405020304" pitchFamily="18" charset="0"/>
                <a:cs typeface="Times New Roman" panose="02020603050405020304" pitchFamily="18" charset="0"/>
              </a:rPr>
              <a:t> </a:t>
            </a:r>
            <a:r>
              <a:rPr lang="ru-RU" sz="2500" b="0" dirty="0" err="1">
                <a:latin typeface="Times New Roman" panose="02020603050405020304" pitchFamily="18" charset="0"/>
                <a:cs typeface="Times New Roman" panose="02020603050405020304" pitchFamily="18" charset="0"/>
              </a:rPr>
              <a:t>довіри</a:t>
            </a:r>
            <a:r>
              <a:rPr lang="ru-RU" sz="2500" b="0" dirty="0">
                <a:latin typeface="Times New Roman" panose="02020603050405020304" pitchFamily="18" charset="0"/>
                <a:cs typeface="Times New Roman" panose="02020603050405020304" pitchFamily="18" charset="0"/>
              </a:rPr>
              <a:t> уряду. </a:t>
            </a:r>
            <a:r>
              <a:rPr lang="ru-RU" sz="2500" b="0" i="1" dirty="0">
                <a:latin typeface="Times New Roman" panose="02020603050405020304" pitchFamily="18" charset="0"/>
                <a:cs typeface="Times New Roman" panose="02020603050405020304" pitchFamily="18" charset="0"/>
              </a:rPr>
              <a:t>В </a:t>
            </a:r>
            <a:r>
              <a:rPr lang="ru-RU" sz="2500" b="0" i="1" dirty="0" err="1">
                <a:latin typeface="Times New Roman" panose="02020603050405020304" pitchFamily="18" charset="0"/>
                <a:cs typeface="Times New Roman" panose="02020603050405020304" pitchFamily="18" charset="0"/>
              </a:rPr>
              <a:t>умовах</a:t>
            </a:r>
            <a:r>
              <a:rPr lang="ru-RU" sz="2500" b="0" i="1" dirty="0">
                <a:latin typeface="Times New Roman" panose="02020603050405020304" pitchFamily="18" charset="0"/>
                <a:cs typeface="Times New Roman" panose="02020603050405020304" pitchFamily="18" charset="0"/>
              </a:rPr>
              <a:t> </a:t>
            </a:r>
            <a:r>
              <a:rPr lang="ru-RU" sz="2500" b="0" i="1" dirty="0" err="1">
                <a:latin typeface="Times New Roman" panose="02020603050405020304" pitchFamily="18" charset="0"/>
                <a:cs typeface="Times New Roman" panose="02020603050405020304" pitchFamily="18" charset="0"/>
              </a:rPr>
              <a:t>надзвичайного</a:t>
            </a:r>
            <a:r>
              <a:rPr lang="ru-RU" sz="2500" b="0" i="1" dirty="0">
                <a:latin typeface="Times New Roman" panose="02020603050405020304" pitchFamily="18" charset="0"/>
                <a:cs typeface="Times New Roman" panose="02020603050405020304" pitchFamily="18" charset="0"/>
              </a:rPr>
              <a:t> стану Президент не </a:t>
            </a:r>
            <a:r>
              <a:rPr lang="ru-RU" sz="2500" b="0" i="1" dirty="0" err="1">
                <a:latin typeface="Times New Roman" panose="02020603050405020304" pitchFamily="18" charset="0"/>
                <a:cs typeface="Times New Roman" panose="02020603050405020304" pitchFamily="18" charset="0"/>
              </a:rPr>
              <a:t>має</a:t>
            </a:r>
            <a:r>
              <a:rPr lang="ru-RU" sz="2500" b="0" i="1" dirty="0">
                <a:latin typeface="Times New Roman" panose="02020603050405020304" pitchFamily="18" charset="0"/>
                <a:cs typeface="Times New Roman" panose="02020603050405020304" pitchFamily="18" charset="0"/>
              </a:rPr>
              <a:t> права </a:t>
            </a:r>
            <a:r>
              <a:rPr lang="ru-RU" sz="2500" b="0" i="1" dirty="0" err="1">
                <a:latin typeface="Times New Roman" panose="02020603050405020304" pitchFamily="18" charset="0"/>
                <a:cs typeface="Times New Roman" panose="02020603050405020304" pitchFamily="18" charset="0"/>
              </a:rPr>
              <a:t>розпускати</a:t>
            </a:r>
            <a:r>
              <a:rPr lang="ru-RU" sz="2500" b="0" i="1" dirty="0">
                <a:latin typeface="Times New Roman" panose="02020603050405020304" pitchFamily="18" charset="0"/>
                <a:cs typeface="Times New Roman" panose="02020603050405020304" pitchFamily="18" charset="0"/>
              </a:rPr>
              <a:t> Сейм</a:t>
            </a:r>
            <a:r>
              <a:rPr lang="ru-RU" sz="2500" b="0" dirty="0">
                <a:latin typeface="Times New Roman" panose="02020603050405020304" pitchFamily="18" charset="0"/>
                <a:cs typeface="Times New Roman" panose="02020603050405020304" pitchFamily="18" charset="0"/>
              </a:rPr>
              <a:t>.)</a:t>
            </a:r>
          </a:p>
          <a:p>
            <a:pPr marL="0" indent="0" algn="just">
              <a:lnSpc>
                <a:spcPct val="100000"/>
              </a:lnSpc>
              <a:spcBef>
                <a:spcPts val="0"/>
              </a:spcBef>
              <a:buNone/>
            </a:pPr>
            <a:endParaRPr lang="ru-RU" sz="2500" b="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463029978"/>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тексту 2"/>
          <p:cNvSpPr>
            <a:spLocks noGrp="1"/>
          </p:cNvSpPr>
          <p:nvPr>
            <p:ph type="body" sz="quarter" idx="10"/>
          </p:nvPr>
        </p:nvSpPr>
        <p:spPr>
          <a:xfrm>
            <a:off x="536086" y="268033"/>
            <a:ext cx="11110589" cy="5278327"/>
          </a:xfrm>
        </p:spPr>
        <p:txBody>
          <a:bodyPr/>
          <a:lstStyle/>
          <a:p>
            <a:pPr marL="0" indent="0" algn="just">
              <a:lnSpc>
                <a:spcPct val="100000"/>
              </a:lnSpc>
              <a:spcBef>
                <a:spcPts val="0"/>
              </a:spcBef>
              <a:buNone/>
            </a:pPr>
            <a:r>
              <a:rPr lang="ru-RU" sz="2500" b="0" i="1" dirty="0">
                <a:latin typeface="Times New Roman" panose="02020603050405020304" pitchFamily="18" charset="0"/>
                <a:cs typeface="Times New Roman" panose="02020603050405020304" pitchFamily="18" charset="0"/>
              </a:rPr>
              <a:t>У день </a:t>
            </a:r>
            <a:r>
              <a:rPr lang="ru-RU" sz="2500" b="0" i="1" dirty="0" err="1">
                <a:latin typeface="Times New Roman" panose="02020603050405020304" pitchFamily="18" charset="0"/>
                <a:cs typeface="Times New Roman" panose="02020603050405020304" pitchFamily="18" charset="0"/>
              </a:rPr>
              <a:t>оголошення</a:t>
            </a:r>
            <a:r>
              <a:rPr lang="ru-RU" sz="2500" b="0" i="1" dirty="0">
                <a:latin typeface="Times New Roman" panose="02020603050405020304" pitchFamily="18" charset="0"/>
                <a:cs typeface="Times New Roman" panose="02020603050405020304" pitchFamily="18" charset="0"/>
              </a:rPr>
              <a:t> постанови Президента про </a:t>
            </a:r>
            <a:r>
              <a:rPr lang="ru-RU" sz="2500" b="0" i="1" dirty="0" err="1">
                <a:latin typeface="Times New Roman" panose="02020603050405020304" pitchFamily="18" charset="0"/>
                <a:cs typeface="Times New Roman" panose="02020603050405020304" pitchFamily="18" charset="0"/>
              </a:rPr>
              <a:t>розпуск</a:t>
            </a:r>
            <a:r>
              <a:rPr lang="ru-RU" sz="2500" b="0" i="1" dirty="0">
                <a:latin typeface="Times New Roman" panose="02020603050405020304" pitchFamily="18" charset="0"/>
                <a:cs typeface="Times New Roman" panose="02020603050405020304" pitchFamily="18" charset="0"/>
              </a:rPr>
              <a:t> Сейму </a:t>
            </a:r>
            <a:r>
              <a:rPr lang="ru-RU" sz="2500" b="0" i="1" dirty="0" err="1">
                <a:latin typeface="Times New Roman" panose="02020603050405020304" pitchFamily="18" charset="0"/>
                <a:cs typeface="Times New Roman" panose="02020603050405020304" pitchFamily="18" charset="0"/>
              </a:rPr>
              <a:t>закінчується</a:t>
            </a:r>
            <a:r>
              <a:rPr lang="ru-RU" sz="2500" b="0" i="1" dirty="0">
                <a:latin typeface="Times New Roman" panose="02020603050405020304" pitchFamily="18" charset="0"/>
                <a:cs typeface="Times New Roman" panose="02020603050405020304" pitchFamily="18" charset="0"/>
              </a:rPr>
              <a:t> строк </a:t>
            </a:r>
            <a:r>
              <a:rPr lang="ru-RU" sz="2500" b="0" i="1" dirty="0" err="1">
                <a:latin typeface="Times New Roman" panose="02020603050405020304" pitchFamily="18" charset="0"/>
                <a:cs typeface="Times New Roman" panose="02020603050405020304" pitchFamily="18" charset="0"/>
              </a:rPr>
              <a:t>повноважень</a:t>
            </a:r>
            <a:r>
              <a:rPr lang="ru-RU" sz="2500" b="0" i="1" dirty="0">
                <a:latin typeface="Times New Roman" panose="02020603050405020304" pitchFamily="18" charset="0"/>
                <a:cs typeface="Times New Roman" panose="02020603050405020304" pitchFamily="18" charset="0"/>
              </a:rPr>
              <a:t> і Сейму, і Сенату</a:t>
            </a:r>
            <a:r>
              <a:rPr lang="ru-RU" sz="2500" b="0" dirty="0">
                <a:latin typeface="Times New Roman" panose="02020603050405020304" pitchFamily="18" charset="0"/>
                <a:cs typeface="Times New Roman" panose="02020603050405020304" pitchFamily="18" charset="0"/>
              </a:rPr>
              <a:t>, Президент </a:t>
            </a:r>
            <a:r>
              <a:rPr lang="ru-RU" sz="2500" b="0" dirty="0" err="1">
                <a:latin typeface="Times New Roman" panose="02020603050405020304" pitchFamily="18" charset="0"/>
                <a:cs typeface="Times New Roman" panose="02020603050405020304" pitchFamily="18" charset="0"/>
              </a:rPr>
              <a:t>може</a:t>
            </a:r>
            <a:r>
              <a:rPr lang="ru-RU" sz="2500" b="0" dirty="0">
                <a:latin typeface="Times New Roman" panose="02020603050405020304" pitchFamily="18" charset="0"/>
                <a:cs typeface="Times New Roman" panose="02020603050405020304" pitchFamily="18" charset="0"/>
              </a:rPr>
              <a:t> </a:t>
            </a:r>
            <a:r>
              <a:rPr lang="ru-RU" sz="2500" b="0" dirty="0" err="1">
                <a:latin typeface="Times New Roman" panose="02020603050405020304" pitchFamily="18" charset="0"/>
                <a:cs typeface="Times New Roman" panose="02020603050405020304" pitchFamily="18" charset="0"/>
              </a:rPr>
              <a:t>звернутися</a:t>
            </a:r>
            <a:r>
              <a:rPr lang="ru-RU" sz="2500" b="0" dirty="0">
                <a:latin typeface="Times New Roman" panose="02020603050405020304" pitchFamily="18" charset="0"/>
                <a:cs typeface="Times New Roman" panose="02020603050405020304" pitchFamily="18" charset="0"/>
              </a:rPr>
              <a:t> з </a:t>
            </a:r>
            <a:r>
              <a:rPr lang="ru-RU" sz="2500" b="0" dirty="0" err="1">
                <a:latin typeface="Times New Roman" panose="02020603050405020304" pitchFamily="18" charset="0"/>
                <a:cs typeface="Times New Roman" panose="02020603050405020304" pitchFamily="18" charset="0"/>
              </a:rPr>
              <a:t>посланням</a:t>
            </a:r>
            <a:r>
              <a:rPr lang="ru-RU" sz="2500" b="0" dirty="0">
                <a:latin typeface="Times New Roman" panose="02020603050405020304" pitchFamily="18" charset="0"/>
                <a:cs typeface="Times New Roman" panose="02020603050405020304" pitchFamily="18" charset="0"/>
              </a:rPr>
              <a:t> до Сейму, Сенату </a:t>
            </a:r>
            <a:r>
              <a:rPr lang="ru-RU" sz="2500" b="0" dirty="0" err="1">
                <a:latin typeface="Times New Roman" panose="02020603050405020304" pitchFamily="18" charset="0"/>
                <a:cs typeface="Times New Roman" panose="02020603050405020304" pitchFamily="18" charset="0"/>
              </a:rPr>
              <a:t>або</a:t>
            </a:r>
            <a:r>
              <a:rPr lang="ru-RU" sz="2500" b="0" dirty="0">
                <a:latin typeface="Times New Roman" panose="02020603050405020304" pitchFamily="18" charset="0"/>
                <a:cs typeface="Times New Roman" panose="02020603050405020304" pitchFamily="18" charset="0"/>
              </a:rPr>
              <a:t> до </a:t>
            </a:r>
            <a:r>
              <a:rPr lang="ru-RU" sz="2500" b="0" dirty="0" err="1">
                <a:latin typeface="Times New Roman" panose="02020603050405020304" pitchFamily="18" charset="0"/>
                <a:cs typeface="Times New Roman" panose="02020603050405020304" pitchFamily="18" charset="0"/>
              </a:rPr>
              <a:t>Національних</a:t>
            </a:r>
            <a:r>
              <a:rPr lang="ru-RU" sz="2500" b="0" dirty="0">
                <a:latin typeface="Times New Roman" panose="02020603050405020304" pitchFamily="18" charset="0"/>
                <a:cs typeface="Times New Roman" panose="02020603050405020304" pitchFamily="18" charset="0"/>
              </a:rPr>
              <a:t> </a:t>
            </a:r>
            <a:r>
              <a:rPr lang="ru-RU" sz="2500" b="0" dirty="0" err="1">
                <a:latin typeface="Times New Roman" panose="02020603050405020304" pitchFamily="18" charset="0"/>
                <a:cs typeface="Times New Roman" panose="02020603050405020304" pitchFamily="18" charset="0"/>
              </a:rPr>
              <a:t>зборів</a:t>
            </a:r>
            <a:r>
              <a:rPr lang="ru-RU" sz="2500" b="0" dirty="0">
                <a:latin typeface="Times New Roman" panose="02020603050405020304" pitchFamily="18" charset="0"/>
                <a:cs typeface="Times New Roman" panose="02020603050405020304" pitchFamily="18" charset="0"/>
              </a:rPr>
              <a:t>. За </a:t>
            </a:r>
            <a:r>
              <a:rPr lang="ru-RU" sz="2500" dirty="0" err="1">
                <a:latin typeface="Times New Roman" panose="02020603050405020304" pitchFamily="18" charset="0"/>
                <a:cs typeface="Times New Roman" panose="02020603050405020304" pitchFamily="18" charset="0"/>
              </a:rPr>
              <a:t>посланнями</a:t>
            </a:r>
            <a:r>
              <a:rPr lang="ru-RU" sz="2500" dirty="0">
                <a:latin typeface="Times New Roman" panose="02020603050405020304" pitchFamily="18" charset="0"/>
                <a:cs typeface="Times New Roman" panose="02020603050405020304" pitchFamily="18" charset="0"/>
              </a:rPr>
              <a:t> </a:t>
            </a:r>
            <a:r>
              <a:rPr lang="ru-RU" sz="2500" dirty="0" err="1">
                <a:latin typeface="Times New Roman" panose="02020603050405020304" pitchFamily="18" charset="0"/>
                <a:cs typeface="Times New Roman" panose="02020603050405020304" pitchFamily="18" charset="0"/>
              </a:rPr>
              <a:t>дебати</a:t>
            </a:r>
            <a:r>
              <a:rPr lang="ru-RU" sz="2500" dirty="0">
                <a:latin typeface="Times New Roman" panose="02020603050405020304" pitchFamily="18" charset="0"/>
                <a:cs typeface="Times New Roman" panose="02020603050405020304" pitchFamily="18" charset="0"/>
              </a:rPr>
              <a:t> не </a:t>
            </a:r>
            <a:r>
              <a:rPr lang="ru-RU" sz="2500" dirty="0" err="1">
                <a:latin typeface="Times New Roman" panose="02020603050405020304" pitchFamily="18" charset="0"/>
                <a:cs typeface="Times New Roman" panose="02020603050405020304" pitchFamily="18" charset="0"/>
              </a:rPr>
              <a:t>відбуваються</a:t>
            </a:r>
            <a:r>
              <a:rPr lang="ru-RU" sz="2500" b="0" dirty="0">
                <a:latin typeface="Times New Roman" panose="02020603050405020304" pitchFamily="18" charset="0"/>
                <a:cs typeface="Times New Roman" panose="02020603050405020304" pitchFamily="18" charset="0"/>
              </a:rPr>
              <a:t>.</a:t>
            </a:r>
          </a:p>
          <a:p>
            <a:pPr marL="0" indent="0" algn="just">
              <a:lnSpc>
                <a:spcPct val="100000"/>
              </a:lnSpc>
              <a:spcBef>
                <a:spcPts val="0"/>
              </a:spcBef>
              <a:buNone/>
            </a:pPr>
            <a:r>
              <a:rPr lang="ru-RU" sz="2500" b="0" dirty="0">
                <a:latin typeface="Times New Roman" panose="02020603050405020304" pitchFamily="18" charset="0"/>
                <a:cs typeface="Times New Roman" panose="02020603050405020304" pitchFamily="18" charset="0"/>
              </a:rPr>
              <a:t>Президент </a:t>
            </a:r>
            <a:r>
              <a:rPr lang="ru-RU" sz="2500" b="0" dirty="0" err="1">
                <a:latin typeface="Times New Roman" panose="02020603050405020304" pitchFamily="18" charset="0"/>
                <a:cs typeface="Times New Roman" panose="02020603050405020304" pitchFamily="18" charset="0"/>
              </a:rPr>
              <a:t>бере</a:t>
            </a:r>
            <a:r>
              <a:rPr lang="ru-RU" sz="2500" b="0" dirty="0">
                <a:latin typeface="Times New Roman" panose="02020603050405020304" pitchFamily="18" charset="0"/>
                <a:cs typeface="Times New Roman" panose="02020603050405020304" pitchFamily="18" charset="0"/>
              </a:rPr>
              <a:t> активу участь у </a:t>
            </a:r>
            <a:r>
              <a:rPr lang="ru-RU" sz="2500" b="0" dirty="0" err="1">
                <a:latin typeface="Times New Roman" panose="02020603050405020304" pitchFamily="18" charset="0"/>
                <a:cs typeface="Times New Roman" panose="02020603050405020304" pitchFamily="18" charset="0"/>
              </a:rPr>
              <a:t>законодавчій</a:t>
            </a:r>
            <a:r>
              <a:rPr lang="ru-RU" sz="2500" b="0" dirty="0">
                <a:latin typeface="Times New Roman" panose="02020603050405020304" pitchFamily="18" charset="0"/>
                <a:cs typeface="Times New Roman" panose="02020603050405020304" pitchFamily="18" charset="0"/>
              </a:rPr>
              <a:t> </a:t>
            </a:r>
            <a:r>
              <a:rPr lang="ru-RU" sz="2500" b="0" dirty="0" err="1">
                <a:latin typeface="Times New Roman" panose="02020603050405020304" pitchFamily="18" charset="0"/>
                <a:cs typeface="Times New Roman" panose="02020603050405020304" pitchFamily="18" charset="0"/>
              </a:rPr>
              <a:t>діяльності</a:t>
            </a:r>
            <a:r>
              <a:rPr lang="ru-RU" sz="2500" b="0" dirty="0">
                <a:latin typeface="Times New Roman" panose="02020603050405020304" pitchFamily="18" charset="0"/>
                <a:cs typeface="Times New Roman" panose="02020603050405020304" pitchFamily="18" charset="0"/>
              </a:rPr>
              <a:t>. Про </a:t>
            </a:r>
            <a:r>
              <a:rPr lang="ru-RU" sz="2500" b="0" dirty="0" err="1">
                <a:latin typeface="Times New Roman" panose="02020603050405020304" pitchFamily="18" charset="0"/>
                <a:cs typeface="Times New Roman" panose="02020603050405020304" pitchFamily="18" charset="0"/>
              </a:rPr>
              <a:t>це</a:t>
            </a:r>
            <a:r>
              <a:rPr lang="ru-RU" sz="2500" b="0" dirty="0">
                <a:latin typeface="Times New Roman" panose="02020603050405020304" pitchFamily="18" charset="0"/>
                <a:cs typeface="Times New Roman" panose="02020603050405020304" pitchFamily="18" charset="0"/>
              </a:rPr>
              <a:t> </a:t>
            </a:r>
            <a:r>
              <a:rPr lang="ru-RU" sz="2500" b="0" dirty="0" err="1">
                <a:latin typeface="Times New Roman" panose="02020603050405020304" pitchFamily="18" charset="0"/>
                <a:cs typeface="Times New Roman" panose="02020603050405020304" pitchFamily="18" charset="0"/>
              </a:rPr>
              <a:t>свідчить</a:t>
            </a:r>
            <a:r>
              <a:rPr lang="ru-RU" sz="2500" b="0" dirty="0">
                <a:latin typeface="Times New Roman" panose="02020603050405020304" pitchFamily="18" charset="0"/>
                <a:cs typeface="Times New Roman" panose="02020603050405020304" pitchFamily="18" charset="0"/>
              </a:rPr>
              <a:t> </a:t>
            </a:r>
            <a:r>
              <a:rPr lang="ru-RU" sz="2500" b="0" dirty="0" err="1">
                <a:latin typeface="Times New Roman" panose="02020603050405020304" pitchFamily="18" charset="0"/>
                <a:cs typeface="Times New Roman" panose="02020603050405020304" pitchFamily="18" charset="0"/>
              </a:rPr>
              <a:t>хоча</a:t>
            </a:r>
            <a:r>
              <a:rPr lang="ru-RU" sz="2500" b="0" dirty="0">
                <a:latin typeface="Times New Roman" panose="02020603050405020304" pitchFamily="18" charset="0"/>
                <a:cs typeface="Times New Roman" panose="02020603050405020304" pitchFamily="18" charset="0"/>
              </a:rPr>
              <a:t> б той факт, </a:t>
            </a:r>
            <a:r>
              <a:rPr lang="ru-RU" sz="2500" b="0" dirty="0" err="1">
                <a:latin typeface="Times New Roman" panose="02020603050405020304" pitchFamily="18" charset="0"/>
                <a:cs typeface="Times New Roman" panose="02020603050405020304" pitchFamily="18" charset="0"/>
              </a:rPr>
              <a:t>що</a:t>
            </a:r>
            <a:r>
              <a:rPr lang="ru-RU" sz="2500" b="0" dirty="0">
                <a:latin typeface="Times New Roman" panose="02020603050405020304" pitchFamily="18" charset="0"/>
                <a:cs typeface="Times New Roman" panose="02020603050405020304" pitchFamily="18" charset="0"/>
              </a:rPr>
              <a:t> </a:t>
            </a:r>
            <a:r>
              <a:rPr lang="ru-RU" sz="2500" b="0" dirty="0" err="1">
                <a:latin typeface="Times New Roman" panose="02020603050405020304" pitchFamily="18" charset="0"/>
                <a:cs typeface="Times New Roman" panose="02020603050405020304" pitchFamily="18" charset="0"/>
              </a:rPr>
              <a:t>Конституція</a:t>
            </a:r>
            <a:r>
              <a:rPr lang="ru-RU" sz="2500" b="0" dirty="0">
                <a:latin typeface="Times New Roman" panose="02020603050405020304" pitchFamily="18" charset="0"/>
                <a:cs typeface="Times New Roman" panose="02020603050405020304" pitchFamily="18" charset="0"/>
              </a:rPr>
              <a:t> </a:t>
            </a:r>
            <a:r>
              <a:rPr lang="ru-RU" sz="2500" b="0" dirty="0" err="1">
                <a:latin typeface="Times New Roman" panose="02020603050405020304" pitchFamily="18" charset="0"/>
                <a:cs typeface="Times New Roman" panose="02020603050405020304" pitchFamily="18" charset="0"/>
              </a:rPr>
              <a:t>надає</a:t>
            </a:r>
            <a:r>
              <a:rPr lang="ru-RU" sz="2500" b="0" dirty="0">
                <a:latin typeface="Times New Roman" panose="02020603050405020304" pitchFamily="18" charset="0"/>
                <a:cs typeface="Times New Roman" panose="02020603050405020304" pitchFamily="18" charset="0"/>
              </a:rPr>
              <a:t> </a:t>
            </a:r>
            <a:r>
              <a:rPr lang="ru-RU" sz="2500" b="0" dirty="0" err="1">
                <a:latin typeface="Times New Roman" panose="02020603050405020304" pitchFamily="18" charset="0"/>
                <a:cs typeface="Times New Roman" panose="02020603050405020304" pitchFamily="18" charset="0"/>
              </a:rPr>
              <a:t>йому</a:t>
            </a:r>
            <a:r>
              <a:rPr lang="ru-RU" sz="2500" b="0" dirty="0">
                <a:latin typeface="Times New Roman" panose="02020603050405020304" pitchFamily="18" charset="0"/>
                <a:cs typeface="Times New Roman" panose="02020603050405020304" pitchFamily="18" charset="0"/>
              </a:rPr>
              <a:t> право </a:t>
            </a:r>
            <a:r>
              <a:rPr lang="ru-RU" sz="2500" b="0" dirty="0" err="1">
                <a:latin typeface="Times New Roman" panose="02020603050405020304" pitchFamily="18" charset="0"/>
                <a:cs typeface="Times New Roman" panose="02020603050405020304" pitchFamily="18" charset="0"/>
              </a:rPr>
              <a:t>законодавчої</a:t>
            </a:r>
            <a:r>
              <a:rPr lang="ru-RU" sz="2500" b="0" dirty="0">
                <a:latin typeface="Times New Roman" panose="02020603050405020304" pitchFamily="18" charset="0"/>
                <a:cs typeface="Times New Roman" panose="02020603050405020304" pitchFamily="18" charset="0"/>
              </a:rPr>
              <a:t> </a:t>
            </a:r>
            <a:r>
              <a:rPr lang="ru-RU" sz="2500" b="0" dirty="0" err="1">
                <a:latin typeface="Times New Roman" panose="02020603050405020304" pitchFamily="18" charset="0"/>
                <a:cs typeface="Times New Roman" panose="02020603050405020304" pitchFamily="18" charset="0"/>
              </a:rPr>
              <a:t>ініціативи</a:t>
            </a:r>
            <a:r>
              <a:rPr lang="ru-RU" sz="2500" b="0" dirty="0">
                <a:latin typeface="Times New Roman" panose="02020603050405020304" pitchFamily="18" charset="0"/>
                <a:cs typeface="Times New Roman" panose="02020603050405020304" pitchFamily="18" charset="0"/>
              </a:rPr>
              <a:t> (а таким правом </a:t>
            </a:r>
            <a:r>
              <a:rPr lang="ru-RU" sz="2500" b="0" dirty="0" err="1">
                <a:latin typeface="Times New Roman" panose="02020603050405020304" pitchFamily="18" charset="0"/>
                <a:cs typeface="Times New Roman" panose="02020603050405020304" pitchFamily="18" charset="0"/>
              </a:rPr>
              <a:t>користуються</a:t>
            </a:r>
            <a:r>
              <a:rPr lang="ru-RU" sz="2500" b="0" dirty="0">
                <a:latin typeface="Times New Roman" panose="02020603050405020304" pitchFamily="18" charset="0"/>
                <a:cs typeface="Times New Roman" panose="02020603050405020304" pitchFamily="18" charset="0"/>
              </a:rPr>
              <a:t> </a:t>
            </a:r>
            <a:r>
              <a:rPr lang="ru-RU" sz="2500" b="0" dirty="0" err="1">
                <a:latin typeface="Times New Roman" panose="02020603050405020304" pitchFamily="18" charset="0"/>
                <a:cs typeface="Times New Roman" panose="02020603050405020304" pitchFamily="18" charset="0"/>
              </a:rPr>
              <a:t>президенти</a:t>
            </a:r>
            <a:r>
              <a:rPr lang="ru-RU" sz="2500" b="0" dirty="0">
                <a:latin typeface="Times New Roman" panose="02020603050405020304" pitchFamily="18" charset="0"/>
                <a:cs typeface="Times New Roman" panose="02020603050405020304" pitchFamily="18" charset="0"/>
              </a:rPr>
              <a:t> </a:t>
            </a:r>
            <a:r>
              <a:rPr lang="ru-RU" sz="2500" b="0" dirty="0" err="1">
                <a:latin typeface="Times New Roman" panose="02020603050405020304" pitchFamily="18" charset="0"/>
                <a:cs typeface="Times New Roman" panose="02020603050405020304" pitchFamily="18" charset="0"/>
              </a:rPr>
              <a:t>небагатьох</a:t>
            </a:r>
            <a:r>
              <a:rPr lang="ru-RU" sz="2500" b="0" dirty="0">
                <a:latin typeface="Times New Roman" panose="02020603050405020304" pitchFamily="18" charset="0"/>
                <a:cs typeface="Times New Roman" panose="02020603050405020304" pitchFamily="18" charset="0"/>
              </a:rPr>
              <a:t> </a:t>
            </a:r>
            <a:r>
              <a:rPr lang="ru-RU" sz="2500" b="0" dirty="0" err="1">
                <a:latin typeface="Times New Roman" panose="02020603050405020304" pitchFamily="18" charset="0"/>
                <a:cs typeface="Times New Roman" panose="02020603050405020304" pitchFamily="18" charset="0"/>
              </a:rPr>
              <a:t>країн</a:t>
            </a:r>
            <a:r>
              <a:rPr lang="ru-RU" sz="2500" b="0" dirty="0">
                <a:latin typeface="Times New Roman" panose="02020603050405020304" pitchFamily="18" charset="0"/>
                <a:cs typeface="Times New Roman" panose="02020603050405020304" pitchFamily="18" charset="0"/>
              </a:rPr>
              <a:t>). </a:t>
            </a:r>
            <a:r>
              <a:rPr lang="ru-RU" sz="2500" b="0" dirty="0" err="1">
                <a:latin typeface="Times New Roman" panose="02020603050405020304" pitchFamily="18" charset="0"/>
                <a:cs typeface="Times New Roman" panose="02020603050405020304" pitchFamily="18" charset="0"/>
              </a:rPr>
              <a:t>Прийнятий</a:t>
            </a:r>
            <a:r>
              <a:rPr lang="ru-RU" sz="2500" b="0" dirty="0">
                <a:latin typeface="Times New Roman" panose="02020603050405020304" pitchFamily="18" charset="0"/>
                <a:cs typeface="Times New Roman" panose="02020603050405020304" pitchFamily="18" charset="0"/>
              </a:rPr>
              <a:t> Сеймом і Сенатом закон Маршал Сейму </a:t>
            </a:r>
            <a:r>
              <a:rPr lang="ru-RU" sz="2500" b="0" dirty="0" err="1">
                <a:latin typeface="Times New Roman" panose="02020603050405020304" pitchFamily="18" charset="0"/>
                <a:cs typeface="Times New Roman" panose="02020603050405020304" pitchFamily="18" charset="0"/>
              </a:rPr>
              <a:t>передає</a:t>
            </a:r>
            <a:r>
              <a:rPr lang="ru-RU" sz="2500" b="0" dirty="0">
                <a:latin typeface="Times New Roman" panose="02020603050405020304" pitchFamily="18" charset="0"/>
                <a:cs typeface="Times New Roman" panose="02020603050405020304" pitchFamily="18" charset="0"/>
              </a:rPr>
              <a:t> </a:t>
            </a:r>
            <a:r>
              <a:rPr lang="ru-RU" sz="2500" b="0" dirty="0" err="1">
                <a:latin typeface="Times New Roman" panose="02020603050405020304" pitchFamily="18" charset="0"/>
                <a:cs typeface="Times New Roman" panose="02020603050405020304" pitchFamily="18" charset="0"/>
              </a:rPr>
              <a:t>Президентові</a:t>
            </a:r>
            <a:r>
              <a:rPr lang="ru-RU" sz="2500" b="0" dirty="0">
                <a:latin typeface="Times New Roman" panose="02020603050405020304" pitchFamily="18" charset="0"/>
                <a:cs typeface="Times New Roman" panose="02020603050405020304" pitchFamily="18" charset="0"/>
              </a:rPr>
              <a:t> для </a:t>
            </a:r>
            <a:r>
              <a:rPr lang="ru-RU" sz="2500" b="0" dirty="0" err="1">
                <a:latin typeface="Times New Roman" panose="02020603050405020304" pitchFamily="18" charset="0"/>
                <a:cs typeface="Times New Roman" panose="02020603050405020304" pitchFamily="18" charset="0"/>
              </a:rPr>
              <a:t>підпису</a:t>
            </a:r>
            <a:r>
              <a:rPr lang="ru-RU" sz="2500" b="0" dirty="0">
                <a:latin typeface="Times New Roman" panose="02020603050405020304" pitchFamily="18" charset="0"/>
                <a:cs typeface="Times New Roman" panose="02020603050405020304" pitchFamily="18" charset="0"/>
              </a:rPr>
              <a:t>. Президент </a:t>
            </a:r>
            <a:r>
              <a:rPr lang="ru-RU" sz="2500" b="0" dirty="0" err="1">
                <a:latin typeface="Times New Roman" panose="02020603050405020304" pitchFamily="18" charset="0"/>
                <a:cs typeface="Times New Roman" panose="02020603050405020304" pitchFamily="18" charset="0"/>
              </a:rPr>
              <a:t>може</a:t>
            </a:r>
            <a:r>
              <a:rPr lang="ru-RU" sz="2500" b="0" dirty="0">
                <a:latin typeface="Times New Roman" panose="02020603050405020304" pitchFamily="18" charset="0"/>
                <a:cs typeface="Times New Roman" panose="02020603050405020304" pitchFamily="18" charset="0"/>
              </a:rPr>
              <a:t> </a:t>
            </a:r>
            <a:r>
              <a:rPr lang="ru-RU" sz="2500" b="0" dirty="0" err="1">
                <a:latin typeface="Times New Roman" panose="02020603050405020304" pitchFamily="18" charset="0"/>
                <a:cs typeface="Times New Roman" panose="02020603050405020304" pitchFamily="18" charset="0"/>
              </a:rPr>
              <a:t>мотивованою</a:t>
            </a:r>
            <a:r>
              <a:rPr lang="ru-RU" sz="2500" b="0" dirty="0">
                <a:latin typeface="Times New Roman" panose="02020603050405020304" pitchFamily="18" charset="0"/>
                <a:cs typeface="Times New Roman" panose="02020603050405020304" pitchFamily="18" charset="0"/>
              </a:rPr>
              <a:t> </a:t>
            </a:r>
            <a:r>
              <a:rPr lang="ru-RU" sz="2500" b="0" dirty="0" err="1">
                <a:latin typeface="Times New Roman" panose="02020603050405020304" pitchFamily="18" charset="0"/>
                <a:cs typeface="Times New Roman" panose="02020603050405020304" pitchFamily="18" charset="0"/>
              </a:rPr>
              <a:t>постановою</a:t>
            </a:r>
            <a:r>
              <a:rPr lang="ru-RU" sz="2500" b="0" dirty="0">
                <a:latin typeface="Times New Roman" panose="02020603050405020304" pitchFamily="18" charset="0"/>
                <a:cs typeface="Times New Roman" panose="02020603050405020304" pitchFamily="18" charset="0"/>
              </a:rPr>
              <a:t> </a:t>
            </a:r>
            <a:r>
              <a:rPr lang="ru-RU" sz="2500" b="0" dirty="0" err="1">
                <a:latin typeface="Times New Roman" panose="02020603050405020304" pitchFamily="18" charset="0"/>
                <a:cs typeface="Times New Roman" panose="02020603050405020304" pitchFamily="18" charset="0"/>
              </a:rPr>
              <a:t>повернути</a:t>
            </a:r>
            <a:r>
              <a:rPr lang="ru-RU" sz="2500" b="0" dirty="0">
                <a:latin typeface="Times New Roman" panose="02020603050405020304" pitchFamily="18" charset="0"/>
                <a:cs typeface="Times New Roman" panose="02020603050405020304" pitchFamily="18" charset="0"/>
              </a:rPr>
              <a:t> </a:t>
            </a:r>
            <a:r>
              <a:rPr lang="ru-RU" sz="2500" b="0" dirty="0" err="1">
                <a:latin typeface="Times New Roman" panose="02020603050405020304" pitchFamily="18" charset="0"/>
                <a:cs typeface="Times New Roman" panose="02020603050405020304" pitchFamily="18" charset="0"/>
              </a:rPr>
              <a:t>Його</a:t>
            </a:r>
            <a:r>
              <a:rPr lang="ru-RU" sz="2500" b="0" dirty="0">
                <a:latin typeface="Times New Roman" panose="02020603050405020304" pitchFamily="18" charset="0"/>
                <a:cs typeface="Times New Roman" panose="02020603050405020304" pitchFamily="18" charset="0"/>
              </a:rPr>
              <a:t> Сейму для повторного </a:t>
            </a:r>
            <a:r>
              <a:rPr lang="ru-RU" sz="2500" b="0" dirty="0" err="1">
                <a:latin typeface="Times New Roman" panose="02020603050405020304" pitchFamily="18" charset="0"/>
                <a:cs typeface="Times New Roman" panose="02020603050405020304" pitchFamily="18" charset="0"/>
              </a:rPr>
              <a:t>розгляду</a:t>
            </a:r>
            <a:r>
              <a:rPr lang="ru-RU" sz="2500" b="0" dirty="0">
                <a:latin typeface="Times New Roman" panose="02020603050405020304" pitchFamily="18" charset="0"/>
                <a:cs typeface="Times New Roman" panose="02020603050405020304" pitchFamily="18" charset="0"/>
              </a:rPr>
              <a:t>.</a:t>
            </a:r>
          </a:p>
          <a:p>
            <a:pPr marL="0" indent="0" algn="just">
              <a:lnSpc>
                <a:spcPct val="100000"/>
              </a:lnSpc>
              <a:spcBef>
                <a:spcPts val="0"/>
              </a:spcBef>
              <a:buNone/>
            </a:pPr>
            <a:r>
              <a:rPr lang="ru-RU" sz="2500" b="0" dirty="0">
                <a:latin typeface="Times New Roman" panose="02020603050405020304" pitchFamily="18" charset="0"/>
                <a:cs typeface="Times New Roman" panose="02020603050405020304" pitchFamily="18" charset="0"/>
              </a:rPr>
              <a:t>Президент </a:t>
            </a:r>
            <a:r>
              <a:rPr lang="ru-RU" sz="2500" b="0" dirty="0" err="1">
                <a:latin typeface="Times New Roman" panose="02020603050405020304" pitchFamily="18" charset="0"/>
                <a:cs typeface="Times New Roman" panose="02020603050405020304" pitchFamily="18" charset="0"/>
              </a:rPr>
              <a:t>може</a:t>
            </a:r>
            <a:r>
              <a:rPr lang="ru-RU" sz="2500" b="0" dirty="0">
                <a:latin typeface="Times New Roman" panose="02020603050405020304" pitchFamily="18" charset="0"/>
                <a:cs typeface="Times New Roman" panose="02020603050405020304" pitchFamily="18" charset="0"/>
              </a:rPr>
              <a:t> перед </a:t>
            </a:r>
            <a:r>
              <a:rPr lang="ru-RU" sz="2500" b="0" dirty="0" err="1">
                <a:latin typeface="Times New Roman" panose="02020603050405020304" pitchFamily="18" charset="0"/>
                <a:cs typeface="Times New Roman" panose="02020603050405020304" pitchFamily="18" charset="0"/>
              </a:rPr>
              <a:t>підписанням</a:t>
            </a:r>
            <a:r>
              <a:rPr lang="ru-RU" sz="2500" b="0" dirty="0">
                <a:latin typeface="Times New Roman" panose="02020603050405020304" pitchFamily="18" charset="0"/>
                <a:cs typeface="Times New Roman" panose="02020603050405020304" pitchFamily="18" charset="0"/>
              </a:rPr>
              <a:t> закону </a:t>
            </a:r>
            <a:r>
              <a:rPr lang="ru-RU" sz="2500" b="0" dirty="0" err="1">
                <a:latin typeface="Times New Roman" panose="02020603050405020304" pitchFamily="18" charset="0"/>
                <a:cs typeface="Times New Roman" panose="02020603050405020304" pitchFamily="18" charset="0"/>
              </a:rPr>
              <a:t>звернутися</a:t>
            </a:r>
            <a:r>
              <a:rPr lang="ru-RU" sz="2500" b="0" dirty="0">
                <a:latin typeface="Times New Roman" panose="02020603050405020304" pitchFamily="18" charset="0"/>
                <a:cs typeface="Times New Roman" panose="02020603050405020304" pitchFamily="18" charset="0"/>
              </a:rPr>
              <a:t> до </a:t>
            </a:r>
            <a:r>
              <a:rPr lang="ru-RU" sz="2500" b="0" dirty="0" err="1">
                <a:latin typeface="Times New Roman" panose="02020603050405020304" pitchFamily="18" charset="0"/>
                <a:cs typeface="Times New Roman" panose="02020603050405020304" pitchFamily="18" charset="0"/>
              </a:rPr>
              <a:t>Конституційного</a:t>
            </a:r>
            <a:r>
              <a:rPr lang="ru-RU" sz="2500" b="0" dirty="0">
                <a:latin typeface="Times New Roman" panose="02020603050405020304" pitchFamily="18" charset="0"/>
                <a:cs typeface="Times New Roman" panose="02020603050405020304" pitchFamily="18" charset="0"/>
              </a:rPr>
              <a:t> трибуналу з </a:t>
            </a:r>
            <a:r>
              <a:rPr lang="ru-RU" sz="2500" b="0" dirty="0" err="1">
                <a:latin typeface="Times New Roman" panose="02020603050405020304" pitchFamily="18" charset="0"/>
                <a:cs typeface="Times New Roman" panose="02020603050405020304" pitchFamily="18" charset="0"/>
              </a:rPr>
              <a:t>пропозицією</a:t>
            </a:r>
            <a:r>
              <a:rPr lang="ru-RU" sz="2500" b="0" dirty="0">
                <a:latin typeface="Times New Roman" panose="02020603050405020304" pitchFamily="18" charset="0"/>
                <a:cs typeface="Times New Roman" panose="02020603050405020304" pitchFamily="18" charset="0"/>
              </a:rPr>
              <a:t> </a:t>
            </a:r>
            <a:r>
              <a:rPr lang="ru-RU" sz="2500" b="0" dirty="0" err="1">
                <a:latin typeface="Times New Roman" panose="02020603050405020304" pitchFamily="18" charset="0"/>
                <a:cs typeface="Times New Roman" panose="02020603050405020304" pitchFamily="18" charset="0"/>
              </a:rPr>
              <a:t>перевірити</a:t>
            </a:r>
            <a:r>
              <a:rPr lang="ru-RU" sz="2500" b="0" dirty="0">
                <a:latin typeface="Times New Roman" panose="02020603050405020304" pitchFamily="18" charset="0"/>
                <a:cs typeface="Times New Roman" panose="02020603050405020304" pitchFamily="18" charset="0"/>
              </a:rPr>
              <a:t>, </a:t>
            </a:r>
            <a:r>
              <a:rPr lang="ru-RU" sz="2500" b="0" dirty="0" err="1">
                <a:latin typeface="Times New Roman" panose="02020603050405020304" pitchFamily="18" charset="0"/>
                <a:cs typeface="Times New Roman" panose="02020603050405020304" pitchFamily="18" charset="0"/>
              </a:rPr>
              <a:t>чи</a:t>
            </a:r>
            <a:r>
              <a:rPr lang="ru-RU" sz="2500" b="0" dirty="0">
                <a:latin typeface="Times New Roman" panose="02020603050405020304" pitchFamily="18" charset="0"/>
                <a:cs typeface="Times New Roman" panose="02020603050405020304" pitchFamily="18" charset="0"/>
              </a:rPr>
              <a:t> </a:t>
            </a:r>
            <a:r>
              <a:rPr lang="ru-RU" sz="2500" b="0" dirty="0" err="1">
                <a:latin typeface="Times New Roman" panose="02020603050405020304" pitchFamily="18" charset="0"/>
                <a:cs typeface="Times New Roman" panose="02020603050405020304" pitchFamily="18" charset="0"/>
              </a:rPr>
              <a:t>відповідає</a:t>
            </a:r>
            <a:r>
              <a:rPr lang="ru-RU" sz="2500" b="0" dirty="0">
                <a:latin typeface="Times New Roman" panose="02020603050405020304" pitchFamily="18" charset="0"/>
                <a:cs typeface="Times New Roman" panose="02020603050405020304" pitchFamily="18" charset="0"/>
              </a:rPr>
              <a:t> </a:t>
            </a:r>
            <a:r>
              <a:rPr lang="ru-RU" sz="2500" b="0" dirty="0" err="1">
                <a:latin typeface="Times New Roman" panose="02020603050405020304" pitchFamily="18" charset="0"/>
                <a:cs typeface="Times New Roman" panose="02020603050405020304" pitchFamily="18" charset="0"/>
              </a:rPr>
              <a:t>цей</a:t>
            </a:r>
            <a:r>
              <a:rPr lang="ru-RU" sz="2500" b="0" dirty="0">
                <a:latin typeface="Times New Roman" panose="02020603050405020304" pitchFamily="18" charset="0"/>
                <a:cs typeface="Times New Roman" panose="02020603050405020304" pitchFamily="18" charset="0"/>
              </a:rPr>
              <a:t> закон </a:t>
            </a:r>
            <a:r>
              <a:rPr lang="ru-RU" sz="2500" b="0" dirty="0" err="1">
                <a:latin typeface="Times New Roman" panose="02020603050405020304" pitchFamily="18" charset="0"/>
                <a:cs typeface="Times New Roman" panose="02020603050405020304" pitchFamily="18" charset="0"/>
              </a:rPr>
              <a:t>Конституції</a:t>
            </a:r>
            <a:r>
              <a:rPr lang="ru-RU" sz="2500" b="0" dirty="0">
                <a:latin typeface="Times New Roman" panose="02020603050405020304" pitchFamily="18" charset="0"/>
                <a:cs typeface="Times New Roman" panose="02020603050405020304" pitchFamily="18" charset="0"/>
              </a:rPr>
              <a:t>. </a:t>
            </a:r>
            <a:r>
              <a:rPr lang="ru-RU" sz="2500" b="0" dirty="0" err="1">
                <a:latin typeface="Times New Roman" panose="02020603050405020304" pitchFamily="18" charset="0"/>
                <a:cs typeface="Times New Roman" panose="02020603050405020304" pitchFamily="18" charset="0"/>
              </a:rPr>
              <a:t>Конституція</a:t>
            </a:r>
            <a:r>
              <a:rPr lang="ru-RU" sz="2500" b="0" dirty="0">
                <a:latin typeface="Times New Roman" panose="02020603050405020304" pitchFamily="18" charset="0"/>
                <a:cs typeface="Times New Roman" panose="02020603050405020304" pitchFamily="18" charset="0"/>
              </a:rPr>
              <a:t> </a:t>
            </a:r>
            <a:r>
              <a:rPr lang="ru-RU" sz="2500" b="0" dirty="0" err="1">
                <a:latin typeface="Times New Roman" panose="02020603050405020304" pitchFamily="18" charset="0"/>
                <a:cs typeface="Times New Roman" panose="02020603050405020304" pitchFamily="18" charset="0"/>
              </a:rPr>
              <a:t>надала</a:t>
            </a:r>
            <a:r>
              <a:rPr lang="ru-RU" sz="2500" b="0" dirty="0">
                <a:latin typeface="Times New Roman" panose="02020603050405020304" pitchFamily="18" charset="0"/>
                <a:cs typeface="Times New Roman" panose="02020603050405020304" pitchFamily="18" charset="0"/>
              </a:rPr>
              <a:t> </a:t>
            </a:r>
            <a:r>
              <a:rPr lang="ru-RU" sz="2500" b="0" dirty="0" err="1">
                <a:latin typeface="Times New Roman" panose="02020603050405020304" pitchFamily="18" charset="0"/>
                <a:cs typeface="Times New Roman" panose="02020603050405020304" pitchFamily="18" charset="0"/>
              </a:rPr>
              <a:t>Президентові</a:t>
            </a:r>
            <a:r>
              <a:rPr lang="ru-RU" sz="2500" b="0" dirty="0">
                <a:latin typeface="Times New Roman" panose="02020603050405020304" pitchFamily="18" charset="0"/>
                <a:cs typeface="Times New Roman" panose="02020603050405020304" pitchFamily="18" charset="0"/>
              </a:rPr>
              <a:t> не </a:t>
            </a:r>
            <a:r>
              <a:rPr lang="ru-RU" sz="2500" b="0" dirty="0" err="1">
                <a:latin typeface="Times New Roman" panose="02020603050405020304" pitchFamily="18" charset="0"/>
                <a:cs typeface="Times New Roman" panose="02020603050405020304" pitchFamily="18" charset="0"/>
              </a:rPr>
              <a:t>тільки</a:t>
            </a:r>
            <a:r>
              <a:rPr lang="ru-RU" sz="2500" b="0" dirty="0">
                <a:latin typeface="Times New Roman" panose="02020603050405020304" pitchFamily="18" charset="0"/>
                <a:cs typeface="Times New Roman" panose="02020603050405020304" pitchFamily="18" charset="0"/>
              </a:rPr>
              <a:t> право </a:t>
            </a:r>
            <a:r>
              <a:rPr lang="ru-RU" sz="2500" b="0" dirty="0" err="1">
                <a:latin typeface="Times New Roman" panose="02020603050405020304" pitchFamily="18" charset="0"/>
                <a:cs typeface="Times New Roman" panose="02020603050405020304" pitchFamily="18" charset="0"/>
              </a:rPr>
              <a:t>відкладального</a:t>
            </a:r>
            <a:r>
              <a:rPr lang="ru-RU" sz="2500" b="0" dirty="0">
                <a:latin typeface="Times New Roman" panose="02020603050405020304" pitchFamily="18" charset="0"/>
                <a:cs typeface="Times New Roman" panose="02020603050405020304" pitchFamily="18" charset="0"/>
              </a:rPr>
              <a:t> вето, а </a:t>
            </a:r>
            <a:r>
              <a:rPr lang="ru-RU" sz="2500" b="0" dirty="0" smtClean="0">
                <a:latin typeface="Times New Roman" panose="02020603050405020304" pitchFamily="18" charset="0"/>
                <a:cs typeface="Times New Roman" panose="02020603050405020304" pitchFamily="18" charset="0"/>
              </a:rPr>
              <a:t>й </a:t>
            </a:r>
            <a:r>
              <a:rPr lang="ru-RU" sz="2500" b="0" dirty="0">
                <a:latin typeface="Times New Roman" panose="02020603050405020304" pitchFamily="18" charset="0"/>
                <a:cs typeface="Times New Roman" panose="02020603050405020304" pitchFamily="18" charset="0"/>
              </a:rPr>
              <a:t>право </a:t>
            </a:r>
            <a:r>
              <a:rPr lang="ru-RU" sz="2500" b="0" dirty="0" err="1">
                <a:latin typeface="Times New Roman" panose="02020603050405020304" pitchFamily="18" charset="0"/>
                <a:cs typeface="Times New Roman" panose="02020603050405020304" pitchFamily="18" charset="0"/>
              </a:rPr>
              <a:t>вибіркового</a:t>
            </a:r>
            <a:r>
              <a:rPr lang="ru-RU" sz="2500" b="0" dirty="0">
                <a:latin typeface="Times New Roman" panose="02020603050405020304" pitchFamily="18" charset="0"/>
                <a:cs typeface="Times New Roman" panose="02020603050405020304" pitchFamily="18" charset="0"/>
              </a:rPr>
              <a:t> вето (п. 4 ст. 122 </a:t>
            </a:r>
            <a:r>
              <a:rPr lang="ru-RU" sz="2500" b="0" dirty="0" err="1">
                <a:latin typeface="Times New Roman" panose="02020603050405020304" pitchFamily="18" charset="0"/>
                <a:cs typeface="Times New Roman" panose="02020603050405020304" pitchFamily="18" charset="0"/>
              </a:rPr>
              <a:t>Конституції</a:t>
            </a:r>
            <a:r>
              <a:rPr lang="ru-RU" sz="2500" b="0" dirty="0">
                <a:latin typeface="Times New Roman" panose="02020603050405020304" pitchFamily="18" charset="0"/>
                <a:cs typeface="Times New Roman" panose="02020603050405020304" pitchFamily="18" charset="0"/>
              </a:rPr>
              <a:t>).</a:t>
            </a:r>
          </a:p>
          <a:p>
            <a:pPr marL="0" indent="0" algn="just">
              <a:lnSpc>
                <a:spcPct val="100000"/>
              </a:lnSpc>
              <a:spcBef>
                <a:spcPts val="0"/>
              </a:spcBef>
              <a:buNone/>
            </a:pPr>
            <a:endParaRPr lang="ru-RU" sz="2500" b="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982203085"/>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тексту 2"/>
          <p:cNvSpPr>
            <a:spLocks noGrp="1"/>
          </p:cNvSpPr>
          <p:nvPr>
            <p:ph type="body" sz="quarter" idx="10"/>
          </p:nvPr>
        </p:nvSpPr>
        <p:spPr>
          <a:xfrm>
            <a:off x="536086" y="268033"/>
            <a:ext cx="11110589" cy="5278327"/>
          </a:xfrm>
        </p:spPr>
        <p:txBody>
          <a:bodyPr/>
          <a:lstStyle/>
          <a:p>
            <a:pPr marL="0" indent="0" algn="just">
              <a:lnSpc>
                <a:spcPct val="100000"/>
              </a:lnSpc>
              <a:spcBef>
                <a:spcPts val="0"/>
              </a:spcBef>
              <a:buNone/>
            </a:pPr>
            <a:r>
              <a:rPr lang="ru-RU" sz="2400" b="0" dirty="0">
                <a:latin typeface="Times New Roman" panose="02020603050405020304" pitchFamily="18" charset="0"/>
                <a:cs typeface="Times New Roman" panose="02020603050405020304" pitchFamily="18" charset="0"/>
              </a:rPr>
              <a:t>Президенту </a:t>
            </a:r>
            <a:r>
              <a:rPr lang="ru-RU" sz="2400" b="0" dirty="0" err="1">
                <a:latin typeface="Times New Roman" panose="02020603050405020304" pitchFamily="18" charset="0"/>
                <a:cs typeface="Times New Roman" panose="02020603050405020304" pitchFamily="18" charset="0"/>
              </a:rPr>
              <a:t>також</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надане</a:t>
            </a:r>
            <a:r>
              <a:rPr lang="ru-RU" sz="2400" b="0" dirty="0">
                <a:latin typeface="Times New Roman" panose="02020603050405020304" pitchFamily="18" charset="0"/>
                <a:cs typeface="Times New Roman" panose="02020603050405020304" pitchFamily="18" charset="0"/>
              </a:rPr>
              <a:t> право за </a:t>
            </a:r>
            <a:r>
              <a:rPr lang="ru-RU" sz="2400" b="0" dirty="0" err="1">
                <a:latin typeface="Times New Roman" panose="02020603050405020304" pitchFamily="18" charset="0"/>
                <a:cs typeface="Times New Roman" panose="02020603050405020304" pitchFamily="18" charset="0"/>
              </a:rPr>
              <a:t>згодою</a:t>
            </a:r>
            <a:r>
              <a:rPr lang="ru-RU" sz="2400" b="0" dirty="0">
                <a:latin typeface="Times New Roman" panose="02020603050405020304" pitchFamily="18" charset="0"/>
                <a:cs typeface="Times New Roman" panose="02020603050405020304" pitchFamily="18" charset="0"/>
              </a:rPr>
              <a:t> Сенату з </a:t>
            </a:r>
            <a:r>
              <a:rPr lang="ru-RU" sz="2400" b="0" dirty="0" err="1">
                <a:latin typeface="Times New Roman" panose="02020603050405020304" pitchFamily="18" charset="0"/>
                <a:cs typeface="Times New Roman" panose="02020603050405020304" pitchFamily="18" charset="0"/>
              </a:rPr>
              <a:t>винятково</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важливих</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державних</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питань</a:t>
            </a:r>
            <a:r>
              <a:rPr lang="ru-RU" sz="2400" b="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призначати</a:t>
            </a:r>
            <a:r>
              <a:rPr lang="ru-RU" sz="2400" dirty="0">
                <a:latin typeface="Times New Roman" panose="02020603050405020304" pitchFamily="18" charset="0"/>
                <a:cs typeface="Times New Roman" panose="02020603050405020304" pitchFamily="18" charset="0"/>
              </a:rPr>
              <a:t> референдум</a:t>
            </a:r>
            <a:r>
              <a:rPr lang="ru-RU" sz="2400" b="0" dirty="0">
                <a:latin typeface="Times New Roman" panose="02020603050405020304" pitchFamily="18" charset="0"/>
                <a:cs typeface="Times New Roman" panose="02020603050405020304" pitchFamily="18" charset="0"/>
              </a:rPr>
              <a:t>. Президент </a:t>
            </a:r>
            <a:r>
              <a:rPr lang="ru-RU" sz="2400" b="0" dirty="0" err="1">
                <a:latin typeface="Times New Roman" panose="02020603050405020304" pitchFamily="18" charset="0"/>
                <a:cs typeface="Times New Roman" panose="02020603050405020304" pitchFamily="18" charset="0"/>
              </a:rPr>
              <a:t>має</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деякі</a:t>
            </a:r>
            <a:r>
              <a:rPr lang="ru-RU" sz="2400" b="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повноваження</a:t>
            </a:r>
            <a:r>
              <a:rPr lang="ru-RU" sz="2400" dirty="0">
                <a:latin typeface="Times New Roman" panose="02020603050405020304" pitchFamily="18" charset="0"/>
                <a:cs typeface="Times New Roman" panose="02020603050405020304" pitchFamily="18" charset="0"/>
              </a:rPr>
              <a:t> і у </a:t>
            </a:r>
            <a:r>
              <a:rPr lang="ru-RU" sz="2400" dirty="0" err="1">
                <a:latin typeface="Times New Roman" panose="02020603050405020304" pitchFamily="18" charset="0"/>
                <a:cs typeface="Times New Roman" panose="02020603050405020304" pitchFamily="18" charset="0"/>
              </a:rPr>
              <a:t>сфері</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управління</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Він</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призначає</a:t>
            </a:r>
            <a:r>
              <a:rPr lang="ru-RU" sz="2400" b="0" dirty="0">
                <a:latin typeface="Times New Roman" panose="02020603050405020304" pitchFamily="18" charset="0"/>
                <a:cs typeface="Times New Roman" panose="02020603050405020304" pitchFamily="18" charset="0"/>
              </a:rPr>
              <a:t> Голову Ради </a:t>
            </a:r>
            <a:r>
              <a:rPr lang="ru-RU" sz="2400" b="0" dirty="0" err="1">
                <a:latin typeface="Times New Roman" panose="02020603050405020304" pitchFamily="18" charset="0"/>
                <a:cs typeface="Times New Roman" panose="02020603050405020304" pitchFamily="18" charset="0"/>
              </a:rPr>
              <a:t>Міністрів</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приймає</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відставку</a:t>
            </a:r>
            <a:r>
              <a:rPr lang="ru-RU" sz="2400" b="0" dirty="0">
                <a:latin typeface="Times New Roman" panose="02020603050405020304" pitchFamily="18" charset="0"/>
                <a:cs typeface="Times New Roman" panose="02020603050405020304" pitchFamily="18" charset="0"/>
              </a:rPr>
              <a:t> уряду, є </a:t>
            </a:r>
            <a:r>
              <a:rPr lang="ru-RU" sz="2400" b="0" dirty="0" err="1">
                <a:latin typeface="Times New Roman" panose="02020603050405020304" pitchFamily="18" charset="0"/>
                <a:cs typeface="Times New Roman" panose="02020603050405020304" pitchFamily="18" charset="0"/>
              </a:rPr>
              <a:t>Верховним</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Головнокомандуючим</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Збройних</a:t>
            </a:r>
            <a:r>
              <a:rPr lang="ru-RU" sz="2400" b="0" dirty="0">
                <a:latin typeface="Times New Roman" panose="02020603050405020304" pitchFamily="18" charset="0"/>
                <a:cs typeface="Times New Roman" panose="02020603050405020304" pitchFamily="18" charset="0"/>
              </a:rPr>
              <a:t> сил, </a:t>
            </a:r>
            <a:r>
              <a:rPr lang="ru-RU" sz="2400" b="0" dirty="0" err="1">
                <a:latin typeface="Times New Roman" panose="02020603050405020304" pitchFamily="18" charset="0"/>
                <a:cs typeface="Times New Roman" panose="02020603050405020304" pitchFamily="18" charset="0"/>
              </a:rPr>
              <a:t>призначає</a:t>
            </a:r>
            <a:r>
              <a:rPr lang="ru-RU" sz="2400" b="0" dirty="0">
                <a:latin typeface="Times New Roman" panose="02020603050405020304" pitchFamily="18" charset="0"/>
                <a:cs typeface="Times New Roman" panose="02020603050405020304" pitchFamily="18" charset="0"/>
              </a:rPr>
              <a:t> та </a:t>
            </a:r>
            <a:r>
              <a:rPr lang="ru-RU" sz="2400" b="0" dirty="0" err="1">
                <a:latin typeface="Times New Roman" panose="02020603050405020304" pitchFamily="18" charset="0"/>
                <a:cs typeface="Times New Roman" panose="02020603050405020304" pitchFamily="18" charset="0"/>
              </a:rPr>
              <a:t>звільняє</a:t>
            </a:r>
            <a:r>
              <a:rPr lang="ru-RU" sz="2400" b="0" dirty="0">
                <a:latin typeface="Times New Roman" panose="02020603050405020304" pitchFamily="18" charset="0"/>
                <a:cs typeface="Times New Roman" panose="02020603050405020304" pitchFamily="18" charset="0"/>
              </a:rPr>
              <a:t> Начальника Генерального штабу </a:t>
            </a:r>
            <a:r>
              <a:rPr lang="ru-RU" sz="2400" b="0" dirty="0" err="1">
                <a:latin typeface="Times New Roman" panose="02020603050405020304" pitchFamily="18" charset="0"/>
                <a:cs typeface="Times New Roman" panose="02020603050405020304" pitchFamily="18" charset="0"/>
              </a:rPr>
              <a:t>Війська</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Польського</a:t>
            </a:r>
            <a:r>
              <a:rPr lang="ru-RU" sz="2400" b="0" dirty="0">
                <a:latin typeface="Times New Roman" panose="02020603050405020304" pitchFamily="18" charset="0"/>
                <a:cs typeface="Times New Roman" panose="02020603050405020304" pitchFamily="18" charset="0"/>
              </a:rPr>
              <a:t> і </a:t>
            </a:r>
            <a:r>
              <a:rPr lang="ru-RU" sz="2400" b="0" dirty="0" err="1">
                <a:latin typeface="Times New Roman" panose="02020603050405020304" pitchFamily="18" charset="0"/>
                <a:cs typeface="Times New Roman" panose="02020603050405020304" pitchFamily="18" charset="0"/>
              </a:rPr>
              <a:t>командуючих</a:t>
            </a:r>
            <a:r>
              <a:rPr lang="ru-RU" sz="2400" b="0" dirty="0">
                <a:latin typeface="Times New Roman" panose="02020603050405020304" pitchFamily="18" charset="0"/>
                <a:cs typeface="Times New Roman" panose="02020603050405020304" pitchFamily="18" charset="0"/>
              </a:rPr>
              <a:t> родами </a:t>
            </a:r>
            <a:r>
              <a:rPr lang="ru-RU" sz="2400" b="0" dirty="0" err="1">
                <a:latin typeface="Times New Roman" panose="02020603050405020304" pitchFamily="18" charset="0"/>
                <a:cs typeface="Times New Roman" panose="02020603050405020304" pitchFamily="18" charset="0"/>
              </a:rPr>
              <a:t>Збройних</a:t>
            </a:r>
            <a:r>
              <a:rPr lang="ru-RU" sz="2400" b="0" dirty="0">
                <a:latin typeface="Times New Roman" panose="02020603050405020304" pitchFamily="18" charset="0"/>
                <a:cs typeface="Times New Roman" panose="02020603050405020304" pitchFamily="18" charset="0"/>
              </a:rPr>
              <a:t> сил, </a:t>
            </a:r>
            <a:r>
              <a:rPr lang="ru-RU" sz="2400" b="0" dirty="0" err="1">
                <a:latin typeface="Times New Roman" panose="02020603050405020304" pitchFamily="18" charset="0"/>
                <a:cs typeface="Times New Roman" panose="02020603050405020304" pitchFamily="18" charset="0"/>
              </a:rPr>
              <a:t>призначає</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Першого</a:t>
            </a:r>
            <a:r>
              <a:rPr lang="ru-RU" sz="2400" b="0" dirty="0">
                <a:latin typeface="Times New Roman" panose="02020603050405020304" pitchFamily="18" charset="0"/>
                <a:cs typeface="Times New Roman" panose="02020603050405020304" pitchFamily="18" charset="0"/>
              </a:rPr>
              <a:t> голову і </a:t>
            </a:r>
            <a:r>
              <a:rPr lang="ru-RU" sz="2400" b="0" dirty="0" err="1">
                <a:latin typeface="Times New Roman" panose="02020603050405020304" pitchFamily="18" charset="0"/>
                <a:cs typeface="Times New Roman" panose="02020603050405020304" pitchFamily="18" charset="0"/>
              </a:rPr>
              <a:t>голів</a:t>
            </a:r>
            <a:r>
              <a:rPr lang="ru-RU" sz="2400" b="0" dirty="0">
                <a:latin typeface="Times New Roman" panose="02020603050405020304" pitchFamily="18" charset="0"/>
                <a:cs typeface="Times New Roman" panose="02020603050405020304" pitchFamily="18" charset="0"/>
              </a:rPr>
              <a:t> Верховного Суду, вносить до Сейму </a:t>
            </a:r>
            <a:r>
              <a:rPr lang="ru-RU" sz="2400" b="0" dirty="0" err="1">
                <a:latin typeface="Times New Roman" panose="02020603050405020304" pitchFamily="18" charset="0"/>
                <a:cs typeface="Times New Roman" panose="02020603050405020304" pitchFamily="18" charset="0"/>
              </a:rPr>
              <a:t>пропозиції</a:t>
            </a:r>
            <a:r>
              <a:rPr lang="ru-RU" sz="2400" b="0" dirty="0">
                <a:latin typeface="Times New Roman" panose="02020603050405020304" pitchFamily="18" charset="0"/>
                <a:cs typeface="Times New Roman" panose="02020603050405020304" pitchFamily="18" charset="0"/>
              </a:rPr>
              <a:t> про </a:t>
            </a:r>
            <a:r>
              <a:rPr lang="ru-RU" sz="2400" b="0" dirty="0" err="1">
                <a:latin typeface="Times New Roman" panose="02020603050405020304" pitchFamily="18" charset="0"/>
                <a:cs typeface="Times New Roman" panose="02020603050405020304" pitchFamily="18" charset="0"/>
              </a:rPr>
              <a:t>призначення</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Голови</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Національного</a:t>
            </a:r>
            <a:r>
              <a:rPr lang="ru-RU" sz="2400" b="0" dirty="0">
                <a:latin typeface="Times New Roman" panose="02020603050405020304" pitchFamily="18" charset="0"/>
                <a:cs typeface="Times New Roman" panose="02020603050405020304" pitchFamily="18" charset="0"/>
              </a:rPr>
              <a:t> банку </a:t>
            </a:r>
            <a:r>
              <a:rPr lang="ru-RU" sz="2400" b="0" dirty="0" err="1">
                <a:latin typeface="Times New Roman" panose="02020603050405020304" pitchFamily="18" charset="0"/>
                <a:cs typeface="Times New Roman" panose="02020603050405020304" pitchFamily="18" charset="0"/>
              </a:rPr>
              <a:t>Польщі</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надає</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польське</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громадянство</a:t>
            </a:r>
            <a:r>
              <a:rPr lang="ru-RU" sz="2400" b="0" dirty="0">
                <a:latin typeface="Times New Roman" panose="02020603050405020304" pitchFamily="18" charset="0"/>
                <a:cs typeface="Times New Roman" panose="02020603050405020304" pitchFamily="18" charset="0"/>
              </a:rPr>
              <a:t> та </a:t>
            </a:r>
            <a:r>
              <a:rPr lang="ru-RU" sz="2400" b="0" dirty="0" err="1">
                <a:latin typeface="Times New Roman" panose="02020603050405020304" pitchFamily="18" charset="0"/>
                <a:cs typeface="Times New Roman" panose="02020603050405020304" pitchFamily="18" charset="0"/>
              </a:rPr>
              <a:t>вирішує</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питання</a:t>
            </a:r>
            <a:r>
              <a:rPr lang="ru-RU" sz="2400" b="0" dirty="0">
                <a:latin typeface="Times New Roman" panose="02020603050405020304" pitchFamily="18" charset="0"/>
                <a:cs typeface="Times New Roman" panose="02020603050405020304" pitchFamily="18" charset="0"/>
              </a:rPr>
              <a:t> про </a:t>
            </a:r>
            <a:r>
              <a:rPr lang="ru-RU" sz="2400" b="0" dirty="0" err="1">
                <a:latin typeface="Times New Roman" panose="02020603050405020304" pitchFamily="18" charset="0"/>
                <a:cs typeface="Times New Roman" panose="02020603050405020304" pitchFamily="18" charset="0"/>
              </a:rPr>
              <a:t>вихід</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із</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нього</a:t>
            </a:r>
            <a:r>
              <a:rPr lang="ru-RU" sz="2400" b="0" dirty="0">
                <a:latin typeface="Times New Roman" panose="02020603050405020304" pitchFamily="18" charset="0"/>
                <a:cs typeface="Times New Roman" panose="02020603050405020304" pitchFamily="18" charset="0"/>
              </a:rPr>
              <a:t>.</a:t>
            </a:r>
          </a:p>
          <a:p>
            <a:pPr marL="0" indent="0" algn="just">
              <a:lnSpc>
                <a:spcPct val="100000"/>
              </a:lnSpc>
              <a:spcBef>
                <a:spcPts val="0"/>
              </a:spcBef>
              <a:buNone/>
            </a:pPr>
            <a:r>
              <a:rPr lang="ru-RU" sz="2400" b="0" dirty="0" err="1">
                <a:latin typeface="Times New Roman" panose="02020603050405020304" pitchFamily="18" charset="0"/>
                <a:cs typeface="Times New Roman" panose="02020603050405020304" pitchFamily="18" charset="0"/>
              </a:rPr>
              <a:t>Важливі</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повноваження</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має</a:t>
            </a:r>
            <a:r>
              <a:rPr lang="ru-RU" sz="2400" b="0" dirty="0">
                <a:latin typeface="Times New Roman" panose="02020603050405020304" pitchFamily="18" charset="0"/>
                <a:cs typeface="Times New Roman" panose="02020603050405020304" pitchFamily="18" charset="0"/>
              </a:rPr>
              <a:t> Президент </a:t>
            </a:r>
            <a:r>
              <a:rPr lang="ru-RU" sz="2400" dirty="0">
                <a:latin typeface="Times New Roman" panose="02020603050405020304" pitchFamily="18" charset="0"/>
                <a:cs typeface="Times New Roman" panose="02020603050405020304" pitchFamily="18" charset="0"/>
              </a:rPr>
              <a:t>у </a:t>
            </a:r>
            <a:r>
              <a:rPr lang="ru-RU" sz="2400" dirty="0" err="1">
                <a:latin typeface="Times New Roman" panose="02020603050405020304" pitchFamily="18" charset="0"/>
                <a:cs typeface="Times New Roman" panose="02020603050405020304" pitchFamily="18" charset="0"/>
              </a:rPr>
              <a:t>галузі</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зовнішніх</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відносин</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Він</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здійснює</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загальне</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керівництво</a:t>
            </a:r>
            <a:r>
              <a:rPr lang="ru-RU" sz="2400" b="0" dirty="0">
                <a:latin typeface="Times New Roman" panose="02020603050405020304" pitchFamily="18" charset="0"/>
                <a:cs typeface="Times New Roman" panose="02020603050405020304" pitchFamily="18" charset="0"/>
              </a:rPr>
              <a:t> у </a:t>
            </a:r>
            <a:r>
              <a:rPr lang="ru-RU" sz="2400" b="0" dirty="0" err="1">
                <a:latin typeface="Times New Roman" panose="02020603050405020304" pitchFamily="18" charset="0"/>
                <a:cs typeface="Times New Roman" panose="02020603050405020304" pitchFamily="18" charset="0"/>
              </a:rPr>
              <a:t>сфері</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міжнародних</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відносин</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призначає</a:t>
            </a:r>
            <a:r>
              <a:rPr lang="ru-RU" sz="2400" b="0" dirty="0">
                <a:latin typeface="Times New Roman" panose="02020603050405020304" pitchFamily="18" charset="0"/>
                <a:cs typeface="Times New Roman" panose="02020603050405020304" pitchFamily="18" charset="0"/>
              </a:rPr>
              <a:t> і </a:t>
            </a:r>
            <a:r>
              <a:rPr lang="ru-RU" sz="2400" b="0" dirty="0" err="1">
                <a:latin typeface="Times New Roman" panose="02020603050405020304" pitchFamily="18" charset="0"/>
                <a:cs typeface="Times New Roman" panose="02020603050405020304" pitchFamily="18" charset="0"/>
              </a:rPr>
              <a:t>звільняє</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дипломатичних</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представників</a:t>
            </a:r>
            <a:r>
              <a:rPr lang="ru-RU" sz="2400" b="0" dirty="0">
                <a:latin typeface="Times New Roman" panose="02020603050405020304" pitchFamily="18" charset="0"/>
                <a:cs typeface="Times New Roman" panose="02020603050405020304" pitchFamily="18" charset="0"/>
              </a:rPr>
              <a:t> в </a:t>
            </a:r>
            <a:r>
              <a:rPr lang="ru-RU" sz="2400" b="0" dirty="0" err="1">
                <a:latin typeface="Times New Roman" panose="02020603050405020304" pitchFamily="18" charset="0"/>
                <a:cs typeface="Times New Roman" panose="02020603050405020304" pitchFamily="18" charset="0"/>
              </a:rPr>
              <a:t>іноземних</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країнах</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приймає</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вірчі</a:t>
            </a:r>
            <a:r>
              <a:rPr lang="ru-RU" sz="2400" b="0" dirty="0">
                <a:latin typeface="Times New Roman" panose="02020603050405020304" pitchFamily="18" charset="0"/>
                <a:cs typeface="Times New Roman" panose="02020603050405020304" pitchFamily="18" charset="0"/>
              </a:rPr>
              <a:t> та </a:t>
            </a:r>
            <a:r>
              <a:rPr lang="ru-RU" sz="2400" b="0" dirty="0" err="1">
                <a:latin typeface="Times New Roman" panose="02020603050405020304" pitchFamily="18" charset="0"/>
                <a:cs typeface="Times New Roman" panose="02020603050405020304" pitchFamily="18" charset="0"/>
              </a:rPr>
              <a:t>відкличні</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грамоти</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акредитованих</a:t>
            </a:r>
            <a:r>
              <a:rPr lang="ru-RU" sz="2400" b="0" dirty="0">
                <a:latin typeface="Times New Roman" panose="02020603050405020304" pitchFamily="18" charset="0"/>
                <a:cs typeface="Times New Roman" panose="02020603050405020304" pitchFamily="18" charset="0"/>
              </a:rPr>
              <a:t> при </a:t>
            </a:r>
            <a:r>
              <a:rPr lang="ru-RU" sz="2400" b="0" dirty="0" err="1">
                <a:latin typeface="Times New Roman" panose="02020603050405020304" pitchFamily="18" charset="0"/>
                <a:cs typeface="Times New Roman" panose="02020603050405020304" pitchFamily="18" charset="0"/>
              </a:rPr>
              <a:t>ньому</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дипломатичних</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представників</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іноземних</a:t>
            </a:r>
            <a:r>
              <a:rPr lang="ru-RU" sz="2400" b="0" dirty="0">
                <a:latin typeface="Times New Roman" panose="02020603050405020304" pitchFamily="18" charset="0"/>
                <a:cs typeface="Times New Roman" panose="02020603050405020304" pitchFamily="18" charset="0"/>
              </a:rPr>
              <a:t> держав, а </a:t>
            </a:r>
            <a:r>
              <a:rPr lang="ru-RU" sz="2400" b="0" dirty="0" err="1">
                <a:latin typeface="Times New Roman" panose="02020603050405020304" pitchFamily="18" charset="0"/>
                <a:cs typeface="Times New Roman" panose="02020603050405020304" pitchFamily="18" charset="0"/>
              </a:rPr>
              <a:t>також</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ратифікує</a:t>
            </a:r>
            <a:r>
              <a:rPr lang="ru-RU" sz="2400" b="0" dirty="0">
                <a:latin typeface="Times New Roman" panose="02020603050405020304" pitchFamily="18" charset="0"/>
                <a:cs typeface="Times New Roman" panose="02020603050405020304" pitchFamily="18" charset="0"/>
              </a:rPr>
              <a:t> та </a:t>
            </a:r>
            <a:r>
              <a:rPr lang="ru-RU" sz="2400" b="0" dirty="0" err="1">
                <a:latin typeface="Times New Roman" panose="02020603050405020304" pitchFamily="18" charset="0"/>
                <a:cs typeface="Times New Roman" panose="02020603050405020304" pitchFamily="18" charset="0"/>
              </a:rPr>
              <a:t>денонсує</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міжнародні</a:t>
            </a:r>
            <a:r>
              <a:rPr lang="ru-RU" sz="2400" b="0" dirty="0">
                <a:latin typeface="Times New Roman" panose="02020603050405020304" pitchFamily="18" charset="0"/>
                <a:cs typeface="Times New Roman" panose="02020603050405020304" pitchFamily="18" charset="0"/>
              </a:rPr>
              <a:t> договори, про </a:t>
            </a:r>
            <a:r>
              <a:rPr lang="ru-RU" sz="2400" b="0" dirty="0" err="1">
                <a:latin typeface="Times New Roman" panose="02020603050405020304" pitchFamily="18" charset="0"/>
                <a:cs typeface="Times New Roman" panose="02020603050405020304" pitchFamily="18" charset="0"/>
              </a:rPr>
              <a:t>що</a:t>
            </a:r>
            <a:r>
              <a:rPr lang="ru-RU" sz="2400" b="0" dirty="0">
                <a:latin typeface="Times New Roman" panose="02020603050405020304" pitchFamily="18" charset="0"/>
                <a:cs typeface="Times New Roman" panose="02020603050405020304" pitchFamily="18" charset="0"/>
              </a:rPr>
              <a:t> ставить до </a:t>
            </a:r>
            <a:r>
              <a:rPr lang="ru-RU" sz="2400" b="0" dirty="0" err="1">
                <a:latin typeface="Times New Roman" panose="02020603050405020304" pitchFamily="18" charset="0"/>
                <a:cs typeface="Times New Roman" panose="02020603050405020304" pitchFamily="18" charset="0"/>
              </a:rPr>
              <a:t>відома</a:t>
            </a:r>
            <a:r>
              <a:rPr lang="ru-RU" sz="2400" b="0" dirty="0">
                <a:latin typeface="Times New Roman" panose="02020603050405020304" pitchFamily="18" charset="0"/>
                <a:cs typeface="Times New Roman" panose="02020603050405020304" pitchFamily="18" charset="0"/>
              </a:rPr>
              <a:t> Сейм і Сенат.</a:t>
            </a:r>
          </a:p>
          <a:p>
            <a:pPr marL="0" indent="0" algn="just">
              <a:lnSpc>
                <a:spcPct val="100000"/>
              </a:lnSpc>
              <a:spcBef>
                <a:spcPts val="0"/>
              </a:spcBef>
              <a:buNone/>
            </a:pPr>
            <a:endParaRPr lang="ru-RU" sz="2400" b="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70818439"/>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тексту 2"/>
          <p:cNvSpPr>
            <a:spLocks noGrp="1"/>
          </p:cNvSpPr>
          <p:nvPr>
            <p:ph type="body" sz="quarter" idx="10"/>
          </p:nvPr>
        </p:nvSpPr>
        <p:spPr>
          <a:xfrm>
            <a:off x="536086" y="268033"/>
            <a:ext cx="11110589" cy="5278327"/>
          </a:xfrm>
        </p:spPr>
        <p:txBody>
          <a:bodyPr/>
          <a:lstStyle/>
          <a:p>
            <a:pPr marL="0" indent="0" algn="just">
              <a:lnSpc>
                <a:spcPct val="100000"/>
              </a:lnSpc>
              <a:spcBef>
                <a:spcPts val="0"/>
              </a:spcBef>
              <a:buNone/>
            </a:pPr>
            <a:r>
              <a:rPr lang="ru-RU" sz="2400" b="0" dirty="0">
                <a:latin typeface="Times New Roman" panose="02020603050405020304" pitchFamily="18" charset="0"/>
                <a:cs typeface="Times New Roman" panose="02020603050405020304" pitchFamily="18" charset="0"/>
              </a:rPr>
              <a:t>Президент </a:t>
            </a:r>
            <a:r>
              <a:rPr lang="ru-RU" sz="2400" b="0" dirty="0" err="1">
                <a:latin typeface="Times New Roman" panose="02020603050405020304" pitchFamily="18" charset="0"/>
                <a:cs typeface="Times New Roman" panose="02020603050405020304" pitchFamily="18" charset="0"/>
              </a:rPr>
              <a:t>здійснює</a:t>
            </a:r>
            <a:r>
              <a:rPr lang="ru-RU" sz="2400" b="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загальне</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керівництво</a:t>
            </a:r>
            <a:r>
              <a:rPr lang="ru-RU" sz="2400" dirty="0">
                <a:latin typeface="Times New Roman" panose="02020603050405020304" pitchFamily="18" charset="0"/>
                <a:cs typeface="Times New Roman" panose="02020603050405020304" pitchFamily="18" charset="0"/>
              </a:rPr>
              <a:t> у </a:t>
            </a:r>
            <a:r>
              <a:rPr lang="ru-RU" sz="2400" dirty="0" err="1">
                <a:latin typeface="Times New Roman" panose="02020603050405020304" pitchFamily="18" charset="0"/>
                <a:cs typeface="Times New Roman" panose="02020603050405020304" pitchFamily="18" charset="0"/>
              </a:rPr>
              <a:t>галузі</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внутрішньої</a:t>
            </a:r>
            <a:r>
              <a:rPr lang="ru-RU" sz="2400" dirty="0">
                <a:latin typeface="Times New Roman" panose="02020603050405020304" pitchFamily="18" charset="0"/>
                <a:cs typeface="Times New Roman" panose="02020603050405020304" pitchFamily="18" charset="0"/>
              </a:rPr>
              <a:t> та </a:t>
            </a:r>
            <a:r>
              <a:rPr lang="ru-RU" sz="2400" dirty="0" err="1">
                <a:latin typeface="Times New Roman" panose="02020603050405020304" pitchFamily="18" charset="0"/>
                <a:cs typeface="Times New Roman" panose="02020603050405020304" pitchFamily="18" charset="0"/>
              </a:rPr>
              <a:t>зовнішньої</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безпеки</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Дорадчим</a:t>
            </a:r>
            <a:r>
              <a:rPr lang="ru-RU" sz="2400" b="0" dirty="0">
                <a:latin typeface="Times New Roman" panose="02020603050405020304" pitchFamily="18" charset="0"/>
                <a:cs typeface="Times New Roman" panose="02020603050405020304" pitchFamily="18" charset="0"/>
              </a:rPr>
              <a:t> органом при </a:t>
            </a:r>
            <a:r>
              <a:rPr lang="ru-RU" sz="2400" b="0" dirty="0" err="1">
                <a:latin typeface="Times New Roman" panose="02020603050405020304" pitchFamily="18" charset="0"/>
                <a:cs typeface="Times New Roman" panose="02020603050405020304" pitchFamily="18" charset="0"/>
              </a:rPr>
              <a:t>Президентові</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виступає</a:t>
            </a:r>
            <a:r>
              <a:rPr lang="ru-RU" sz="2400" b="0" dirty="0">
                <a:latin typeface="Times New Roman" panose="02020603050405020304" pitchFamily="18" charset="0"/>
                <a:cs typeface="Times New Roman" panose="02020603050405020304" pitchFamily="18" charset="0"/>
              </a:rPr>
              <a:t> </a:t>
            </a:r>
            <a:r>
              <a:rPr lang="ru-RU" sz="2400" dirty="0">
                <a:latin typeface="Times New Roman" panose="02020603050405020304" pitchFamily="18" charset="0"/>
                <a:cs typeface="Times New Roman" panose="02020603050405020304" pitchFamily="18" charset="0"/>
              </a:rPr>
              <a:t>Рада </a:t>
            </a:r>
            <a:r>
              <a:rPr lang="ru-RU" sz="2400" dirty="0" err="1">
                <a:latin typeface="Times New Roman" panose="02020603050405020304" pitchFamily="18" charset="0"/>
                <a:cs typeface="Times New Roman" panose="02020603050405020304" pitchFamily="18" charset="0"/>
              </a:rPr>
              <a:t>національної</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безпеки</a:t>
            </a:r>
            <a:r>
              <a:rPr lang="ru-RU" sz="2400" b="0" dirty="0">
                <a:latin typeface="Times New Roman" panose="02020603050405020304" pitchFamily="18" charset="0"/>
                <a:cs typeface="Times New Roman" panose="02020603050405020304" pitchFamily="18" charset="0"/>
              </a:rPr>
              <a:t>. Президент </a:t>
            </a:r>
            <a:r>
              <a:rPr lang="ru-RU" sz="2400" b="0" dirty="0" err="1">
                <a:latin typeface="Times New Roman" panose="02020603050405020304" pitchFamily="18" charset="0"/>
                <a:cs typeface="Times New Roman" panose="02020603050405020304" pitchFamily="18" charset="0"/>
              </a:rPr>
              <a:t>має</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повноваження</a:t>
            </a:r>
            <a:r>
              <a:rPr lang="ru-RU" sz="2400" b="0" dirty="0">
                <a:latin typeface="Times New Roman" panose="02020603050405020304" pitchFamily="18" charset="0"/>
                <a:cs typeface="Times New Roman" panose="02020603050405020304" pitchFamily="18" charset="0"/>
              </a:rPr>
              <a:t> </a:t>
            </a:r>
            <a:r>
              <a:rPr lang="ru-RU" sz="2400" b="0" i="1" dirty="0">
                <a:latin typeface="Times New Roman" panose="02020603050405020304" pitchFamily="18" charset="0"/>
                <a:cs typeface="Times New Roman" panose="02020603050405020304" pitchFamily="18" charset="0"/>
              </a:rPr>
              <a:t>ввести </a:t>
            </a:r>
            <a:r>
              <a:rPr lang="ru-RU" sz="2400" b="0" i="1" dirty="0" err="1">
                <a:latin typeface="Times New Roman" panose="02020603050405020304" pitchFamily="18" charset="0"/>
                <a:cs typeface="Times New Roman" panose="02020603050405020304" pitchFamily="18" charset="0"/>
              </a:rPr>
              <a:t>воєнний</a:t>
            </a:r>
            <a:r>
              <a:rPr lang="ru-RU" sz="2400" b="0" i="1" dirty="0">
                <a:latin typeface="Times New Roman" panose="02020603050405020304" pitchFamily="18" charset="0"/>
                <a:cs typeface="Times New Roman" panose="02020603050405020304" pitchFamily="18" charset="0"/>
              </a:rPr>
              <a:t> стан на </a:t>
            </a:r>
            <a:r>
              <a:rPr lang="ru-RU" sz="2400" b="0" i="1" dirty="0" err="1">
                <a:latin typeface="Times New Roman" panose="02020603050405020304" pitchFamily="18" charset="0"/>
                <a:cs typeface="Times New Roman" panose="02020603050405020304" pitchFamily="18" charset="0"/>
              </a:rPr>
              <a:t>частині</a:t>
            </a:r>
            <a:r>
              <a:rPr lang="ru-RU" sz="2400" b="0" i="1" dirty="0">
                <a:latin typeface="Times New Roman" panose="02020603050405020304" pitchFamily="18" charset="0"/>
                <a:cs typeface="Times New Roman" panose="02020603050405020304" pitchFamily="18" charset="0"/>
              </a:rPr>
              <a:t> </a:t>
            </a:r>
            <a:r>
              <a:rPr lang="ru-RU" sz="2400" b="0" i="1" dirty="0" err="1">
                <a:latin typeface="Times New Roman" panose="02020603050405020304" pitchFamily="18" charset="0"/>
                <a:cs typeface="Times New Roman" panose="02020603050405020304" pitchFamily="18" charset="0"/>
              </a:rPr>
              <a:t>або</a:t>
            </a:r>
            <a:r>
              <a:rPr lang="ru-RU" sz="2400" b="0" i="1" dirty="0">
                <a:latin typeface="Times New Roman" panose="02020603050405020304" pitchFamily="18" charset="0"/>
                <a:cs typeface="Times New Roman" panose="02020603050405020304" pitchFamily="18" charset="0"/>
              </a:rPr>
              <a:t> на </a:t>
            </a:r>
            <a:r>
              <a:rPr lang="ru-RU" sz="2400" b="0" i="1" dirty="0" err="1">
                <a:latin typeface="Times New Roman" panose="02020603050405020304" pitchFamily="18" charset="0"/>
                <a:cs typeface="Times New Roman" panose="02020603050405020304" pitchFamily="18" charset="0"/>
              </a:rPr>
              <a:t>всій</a:t>
            </a:r>
            <a:r>
              <a:rPr lang="ru-RU" sz="2400" b="0" i="1" dirty="0">
                <a:latin typeface="Times New Roman" panose="02020603050405020304" pitchFamily="18" charset="0"/>
                <a:cs typeface="Times New Roman" panose="02020603050405020304" pitchFamily="18" charset="0"/>
              </a:rPr>
              <a:t> </a:t>
            </a:r>
            <a:r>
              <a:rPr lang="ru-RU" sz="2400" b="0" i="1" dirty="0" err="1">
                <a:latin typeface="Times New Roman" panose="02020603050405020304" pitchFamily="18" charset="0"/>
                <a:cs typeface="Times New Roman" panose="02020603050405020304" pitchFamily="18" charset="0"/>
              </a:rPr>
              <a:t>території</a:t>
            </a:r>
            <a:r>
              <a:rPr lang="ru-RU" sz="2400" b="0" i="1" dirty="0">
                <a:latin typeface="Times New Roman" panose="02020603050405020304" pitchFamily="18" charset="0"/>
                <a:cs typeface="Times New Roman" panose="02020603050405020304" pitchFamily="18" charset="0"/>
              </a:rPr>
              <a:t> </a:t>
            </a:r>
            <a:r>
              <a:rPr lang="ru-RU" sz="2400" b="0" i="1" dirty="0" err="1">
                <a:latin typeface="Times New Roman" panose="02020603050405020304" pitchFamily="18" charset="0"/>
                <a:cs typeface="Times New Roman" panose="02020603050405020304" pitchFamily="18" charset="0"/>
              </a:rPr>
              <a:t>країни</a:t>
            </a:r>
            <a:r>
              <a:rPr lang="ru-RU" sz="2400" b="0" i="1" dirty="0">
                <a:latin typeface="Times New Roman" panose="02020603050405020304" pitchFamily="18" charset="0"/>
                <a:cs typeface="Times New Roman" panose="02020603050405020304" pitchFamily="18" charset="0"/>
              </a:rPr>
              <a:t>, </a:t>
            </a:r>
            <a:r>
              <a:rPr lang="ru-RU" sz="2400" b="0" i="1" dirty="0" err="1">
                <a:latin typeface="Times New Roman" panose="02020603050405020304" pitchFamily="18" charset="0"/>
                <a:cs typeface="Times New Roman" panose="02020603050405020304" pitchFamily="18" charset="0"/>
              </a:rPr>
              <a:t>оголосити</a:t>
            </a:r>
            <a:r>
              <a:rPr lang="ru-RU" sz="2400" b="0" i="1" dirty="0">
                <a:latin typeface="Times New Roman" panose="02020603050405020304" pitchFamily="18" charset="0"/>
                <a:cs typeface="Times New Roman" panose="02020603050405020304" pitchFamily="18" charset="0"/>
              </a:rPr>
              <a:t> </a:t>
            </a:r>
            <a:r>
              <a:rPr lang="ru-RU" sz="2400" b="0" i="1" dirty="0" err="1">
                <a:latin typeface="Times New Roman" panose="02020603050405020304" pitchFamily="18" charset="0"/>
                <a:cs typeface="Times New Roman" panose="02020603050405020304" pitchFamily="18" charset="0"/>
              </a:rPr>
              <a:t>часткову</a:t>
            </a:r>
            <a:r>
              <a:rPr lang="ru-RU" sz="2400" b="0" i="1" dirty="0">
                <a:latin typeface="Times New Roman" panose="02020603050405020304" pitchFamily="18" charset="0"/>
                <a:cs typeface="Times New Roman" panose="02020603050405020304" pitchFamily="18" charset="0"/>
              </a:rPr>
              <a:t> </a:t>
            </a:r>
            <a:r>
              <a:rPr lang="ru-RU" sz="2400" b="0" i="1" dirty="0" err="1">
                <a:latin typeface="Times New Roman" panose="02020603050405020304" pitchFamily="18" charset="0"/>
                <a:cs typeface="Times New Roman" panose="02020603050405020304" pitchFamily="18" charset="0"/>
              </a:rPr>
              <a:t>чи</a:t>
            </a:r>
            <a:r>
              <a:rPr lang="ru-RU" sz="2400" b="0" i="1" dirty="0">
                <a:latin typeface="Times New Roman" panose="02020603050405020304" pitchFamily="18" charset="0"/>
                <a:cs typeface="Times New Roman" panose="02020603050405020304" pitchFamily="18" charset="0"/>
              </a:rPr>
              <a:t> </a:t>
            </a:r>
            <a:r>
              <a:rPr lang="ru-RU" sz="2400" b="0" i="1" dirty="0" err="1">
                <a:latin typeface="Times New Roman" panose="02020603050405020304" pitchFamily="18" charset="0"/>
                <a:cs typeface="Times New Roman" panose="02020603050405020304" pitchFamily="18" charset="0"/>
              </a:rPr>
              <a:t>загальну</a:t>
            </a:r>
            <a:r>
              <a:rPr lang="ru-RU" sz="2400" b="0" i="1" dirty="0">
                <a:latin typeface="Times New Roman" panose="02020603050405020304" pitchFamily="18" charset="0"/>
                <a:cs typeface="Times New Roman" panose="02020603050405020304" pitchFamily="18" charset="0"/>
              </a:rPr>
              <a:t> </a:t>
            </a:r>
            <a:r>
              <a:rPr lang="ru-RU" sz="2400" b="0" i="1" dirty="0" err="1">
                <a:latin typeface="Times New Roman" panose="02020603050405020304" pitchFamily="18" charset="0"/>
                <a:cs typeface="Times New Roman" panose="02020603050405020304" pitchFamily="18" charset="0"/>
              </a:rPr>
              <a:t>мобілізацію</a:t>
            </a:r>
            <a:r>
              <a:rPr lang="ru-RU" sz="2400" b="0" i="1" dirty="0">
                <a:latin typeface="Times New Roman" panose="02020603050405020304" pitchFamily="18" charset="0"/>
                <a:cs typeface="Times New Roman" panose="02020603050405020304" pitchFamily="18" charset="0"/>
              </a:rPr>
              <a:t>, ввести </a:t>
            </a:r>
            <a:r>
              <a:rPr lang="ru-RU" sz="2400" b="0" i="1" dirty="0" err="1">
                <a:latin typeface="Times New Roman" panose="02020603050405020304" pitchFamily="18" charset="0"/>
                <a:cs typeface="Times New Roman" panose="02020603050405020304" pitchFamily="18" charset="0"/>
              </a:rPr>
              <a:t>надзвичайний</a:t>
            </a:r>
            <a:r>
              <a:rPr lang="ru-RU" sz="2400" b="0" i="1" dirty="0">
                <a:latin typeface="Times New Roman" panose="02020603050405020304" pitchFamily="18" charset="0"/>
                <a:cs typeface="Times New Roman" panose="02020603050405020304" pitchFamily="18" charset="0"/>
              </a:rPr>
              <a:t> стан</a:t>
            </a:r>
            <a:r>
              <a:rPr lang="ru-RU" sz="2400" b="0" dirty="0">
                <a:latin typeface="Times New Roman" panose="02020603050405020304" pitchFamily="18" charset="0"/>
                <a:cs typeface="Times New Roman" panose="02020603050405020304" pitchFamily="18" charset="0"/>
              </a:rPr>
              <a:t>.</a:t>
            </a:r>
          </a:p>
          <a:p>
            <a:pPr marL="0" indent="0" algn="just">
              <a:lnSpc>
                <a:spcPct val="100000"/>
              </a:lnSpc>
              <a:spcBef>
                <a:spcPts val="0"/>
              </a:spcBef>
              <a:buNone/>
            </a:pPr>
            <a:r>
              <a:rPr lang="ru-RU" sz="2400" dirty="0">
                <a:latin typeface="Times New Roman" panose="02020603050405020304" pitchFamily="18" charset="0"/>
                <a:cs typeface="Times New Roman" panose="02020603050405020304" pitchFamily="18" charset="0"/>
              </a:rPr>
              <a:t>Посада Президента </a:t>
            </a:r>
            <a:r>
              <a:rPr lang="ru-RU" sz="2400" dirty="0" err="1">
                <a:latin typeface="Times New Roman" panose="02020603050405020304" pitchFamily="18" charset="0"/>
                <a:cs typeface="Times New Roman" panose="02020603050405020304" pitchFamily="18" charset="0"/>
              </a:rPr>
              <a:t>стає</a:t>
            </a:r>
            <a:r>
              <a:rPr lang="ru-RU" sz="2400" dirty="0">
                <a:latin typeface="Times New Roman" panose="02020603050405020304" pitchFamily="18" charset="0"/>
                <a:cs typeface="Times New Roman" panose="02020603050405020304" pitchFamily="18" charset="0"/>
              </a:rPr>
              <a:t> вакантною</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внаслідок</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його</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смерті</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відмови</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від</a:t>
            </a:r>
            <a:r>
              <a:rPr lang="ru-RU" sz="2400" b="0" dirty="0">
                <a:latin typeface="Times New Roman" panose="02020603050405020304" pitchFamily="18" charset="0"/>
                <a:cs typeface="Times New Roman" panose="02020603050405020304" pitchFamily="18" charset="0"/>
              </a:rPr>
              <a:t> посади; </a:t>
            </a:r>
            <a:r>
              <a:rPr lang="ru-RU" sz="2400" b="0" dirty="0" err="1">
                <a:latin typeface="Times New Roman" panose="02020603050405020304" pitchFamily="18" charset="0"/>
                <a:cs typeface="Times New Roman" panose="02020603050405020304" pitchFamily="18" charset="0"/>
              </a:rPr>
              <a:t>недійсності</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виборів</a:t>
            </a:r>
            <a:r>
              <a:rPr lang="ru-RU" sz="2400" b="0" dirty="0">
                <a:latin typeface="Times New Roman" panose="02020603050405020304" pitchFamily="18" charset="0"/>
                <a:cs typeface="Times New Roman" panose="02020603050405020304" pitchFamily="18" charset="0"/>
              </a:rPr>
              <a:t> Президента; </a:t>
            </a:r>
            <a:r>
              <a:rPr lang="ru-RU" sz="2400" b="0" dirty="0" err="1">
                <a:latin typeface="Times New Roman" panose="02020603050405020304" pitchFamily="18" charset="0"/>
                <a:cs typeface="Times New Roman" panose="02020603050405020304" pitchFamily="18" charset="0"/>
              </a:rPr>
              <a:t>рішення</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Національних</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зборів</a:t>
            </a:r>
            <a:r>
              <a:rPr lang="ru-RU" sz="2400" b="0" dirty="0">
                <a:latin typeface="Times New Roman" panose="02020603050405020304" pitchFamily="18" charset="0"/>
                <a:cs typeface="Times New Roman" panose="02020603050405020304" pitchFamily="18" charset="0"/>
              </a:rPr>
              <a:t> про </a:t>
            </a:r>
            <a:r>
              <a:rPr lang="ru-RU" sz="2400" b="0" dirty="0" err="1">
                <a:latin typeface="Times New Roman" panose="02020603050405020304" pitchFamily="18" charset="0"/>
                <a:cs typeface="Times New Roman" panose="02020603050405020304" pitchFamily="18" charset="0"/>
              </a:rPr>
              <a:t>визнання</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нездатності</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тривалий</a:t>
            </a:r>
            <a:r>
              <a:rPr lang="ru-RU" sz="2400" b="0" dirty="0">
                <a:latin typeface="Times New Roman" panose="02020603050405020304" pitchFamily="18" charset="0"/>
                <a:cs typeface="Times New Roman" panose="02020603050405020304" pitchFamily="18" charset="0"/>
              </a:rPr>
              <a:t> час </a:t>
            </a:r>
            <a:r>
              <a:rPr lang="ru-RU" sz="2400" b="0" dirty="0" err="1">
                <a:latin typeface="Times New Roman" panose="02020603050405020304" pitchFamily="18" charset="0"/>
                <a:cs typeface="Times New Roman" panose="02020603050405020304" pitchFamily="18" charset="0"/>
              </a:rPr>
              <a:t>виконувати</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свої</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обов'язки</a:t>
            </a:r>
            <a:r>
              <a:rPr lang="ru-RU" sz="2400" b="0" dirty="0">
                <a:latin typeface="Times New Roman" panose="02020603050405020304" pitchFamily="18" charset="0"/>
                <a:cs typeface="Times New Roman" panose="02020603050405020304" pitchFamily="18" charset="0"/>
              </a:rPr>
              <a:t> за станом </a:t>
            </a:r>
            <a:r>
              <a:rPr lang="ru-RU" sz="2400" b="0" dirty="0" err="1">
                <a:latin typeface="Times New Roman" panose="02020603050405020304" pitchFamily="18" charset="0"/>
                <a:cs typeface="Times New Roman" panose="02020603050405020304" pitchFamily="18" charset="0"/>
              </a:rPr>
              <a:t>здоров'я</a:t>
            </a:r>
            <a:r>
              <a:rPr lang="ru-RU" sz="2400" b="0" dirty="0">
                <a:latin typeface="Times New Roman" panose="02020603050405020304" pitchFamily="18" charset="0"/>
                <a:cs typeface="Times New Roman" panose="02020603050405020304" pitchFamily="18" charset="0"/>
              </a:rPr>
              <a:t>. Постанова </a:t>
            </a:r>
            <a:r>
              <a:rPr lang="ru-RU" sz="2400" b="0" dirty="0" err="1">
                <a:latin typeface="Times New Roman" panose="02020603050405020304" pitchFamily="18" charset="0"/>
                <a:cs typeface="Times New Roman" panose="02020603050405020304" pitchFamily="18" charset="0"/>
              </a:rPr>
              <a:t>приймається</a:t>
            </a:r>
            <a:r>
              <a:rPr lang="ru-RU" sz="2400" b="0" dirty="0">
                <a:latin typeface="Times New Roman" panose="02020603050405020304" pitchFamily="18" charset="0"/>
                <a:cs typeface="Times New Roman" panose="02020603050405020304" pitchFamily="18" charset="0"/>
              </a:rPr>
              <a:t> </a:t>
            </a:r>
            <a:r>
              <a:rPr lang="ru-RU" sz="2400" dirty="0">
                <a:latin typeface="Times New Roman" panose="02020603050405020304" pitchFamily="18" charset="0"/>
                <a:cs typeface="Times New Roman" panose="02020603050405020304" pitchFamily="18" charset="0"/>
              </a:rPr>
              <a:t>не </a:t>
            </a:r>
            <a:r>
              <a:rPr lang="ru-RU" sz="2400" dirty="0" err="1">
                <a:latin typeface="Times New Roman" panose="02020603050405020304" pitchFamily="18" charset="0"/>
                <a:cs typeface="Times New Roman" panose="02020603050405020304" pitchFamily="18" charset="0"/>
              </a:rPr>
              <a:t>менш</a:t>
            </a:r>
            <a:r>
              <a:rPr lang="ru-RU" sz="2400" dirty="0">
                <a:latin typeface="Times New Roman" panose="02020603050405020304" pitchFamily="18" charset="0"/>
                <a:cs typeface="Times New Roman" panose="02020603050405020304" pitchFamily="18" charset="0"/>
              </a:rPr>
              <a:t> як </a:t>
            </a:r>
            <a:r>
              <a:rPr lang="ru-RU" sz="2400" dirty="0" err="1">
                <a:latin typeface="Times New Roman" panose="02020603050405020304" pitchFamily="18" charset="0"/>
                <a:cs typeface="Times New Roman" panose="02020603050405020304" pitchFamily="18" charset="0"/>
              </a:rPr>
              <a:t>двома</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третинами</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голосів</a:t>
            </a:r>
            <a:r>
              <a:rPr lang="ru-RU" sz="2400" dirty="0">
                <a:latin typeface="Times New Roman" panose="02020603050405020304" pitchFamily="18" charset="0"/>
                <a:cs typeface="Times New Roman" panose="02020603050405020304" pitchFamily="18" charset="0"/>
              </a:rPr>
              <a:t> у </a:t>
            </a:r>
            <a:r>
              <a:rPr lang="ru-RU" sz="2400" dirty="0" err="1">
                <a:latin typeface="Times New Roman" panose="02020603050405020304" pitchFamily="18" charset="0"/>
                <a:cs typeface="Times New Roman" panose="02020603050405020304" pitchFamily="18" charset="0"/>
              </a:rPr>
              <a:t>присутності</a:t>
            </a:r>
            <a:r>
              <a:rPr lang="ru-RU" sz="2400" dirty="0">
                <a:latin typeface="Times New Roman" panose="02020603050405020304" pitchFamily="18" charset="0"/>
                <a:cs typeface="Times New Roman" panose="02020603050405020304" pitchFamily="18" charset="0"/>
              </a:rPr>
              <a:t> не </a:t>
            </a:r>
            <a:r>
              <a:rPr lang="ru-RU" sz="2400" dirty="0" err="1">
                <a:latin typeface="Times New Roman" panose="02020603050405020304" pitchFamily="18" charset="0"/>
                <a:cs typeface="Times New Roman" panose="02020603050405020304" pitchFamily="18" charset="0"/>
              </a:rPr>
              <a:t>менш</a:t>
            </a:r>
            <a:r>
              <a:rPr lang="ru-RU" sz="2400" dirty="0">
                <a:latin typeface="Times New Roman" panose="02020603050405020304" pitchFamily="18" charset="0"/>
                <a:cs typeface="Times New Roman" panose="02020603050405020304" pitchFamily="18" charset="0"/>
              </a:rPr>
              <a:t> як </a:t>
            </a:r>
            <a:r>
              <a:rPr lang="ru-RU" sz="2400" dirty="0" err="1">
                <a:latin typeface="Times New Roman" panose="02020603050405020304" pitchFamily="18" charset="0"/>
                <a:cs typeface="Times New Roman" panose="02020603050405020304" pitchFamily="18" charset="0"/>
              </a:rPr>
              <a:t>половини</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всіх</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членів</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Національних</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зборів</a:t>
            </a:r>
            <a:r>
              <a:rPr lang="ru-RU" sz="2400" b="0" dirty="0">
                <a:latin typeface="Times New Roman" panose="02020603050405020304" pitchFamily="18" charset="0"/>
                <a:cs typeface="Times New Roman" panose="02020603050405020304" pitchFamily="18" charset="0"/>
              </a:rPr>
              <a:t>. Президент </a:t>
            </a:r>
            <a:r>
              <a:rPr lang="ru-RU" sz="2400" dirty="0" err="1">
                <a:latin typeface="Times New Roman" panose="02020603050405020304" pitchFamily="18" charset="0"/>
                <a:cs typeface="Times New Roman" panose="02020603050405020304" pitchFamily="18" charset="0"/>
              </a:rPr>
              <a:t>звільняється</a:t>
            </a:r>
            <a:r>
              <a:rPr lang="ru-RU" sz="2400" dirty="0">
                <a:latin typeface="Times New Roman" panose="02020603050405020304" pitchFamily="18" charset="0"/>
                <a:cs typeface="Times New Roman" panose="02020603050405020304" pitchFamily="18" charset="0"/>
              </a:rPr>
              <a:t> з посади </a:t>
            </a:r>
            <a:r>
              <a:rPr lang="ru-RU" sz="2400" dirty="0" err="1">
                <a:latin typeface="Times New Roman" panose="02020603050405020304" pitchFamily="18" charset="0"/>
                <a:cs typeface="Times New Roman" panose="02020603050405020304" pitchFamily="18" charset="0"/>
              </a:rPr>
              <a:t>постановою</a:t>
            </a:r>
            <a:r>
              <a:rPr lang="ru-RU" sz="2400" dirty="0">
                <a:latin typeface="Times New Roman" panose="02020603050405020304" pitchFamily="18" charset="0"/>
                <a:cs typeface="Times New Roman" panose="02020603050405020304" pitchFamily="18" charset="0"/>
              </a:rPr>
              <a:t> Державного трибуналу</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Тимчасово</a:t>
            </a:r>
            <a:r>
              <a:rPr lang="ru-RU" sz="2400" b="0" dirty="0">
                <a:latin typeface="Times New Roman" panose="02020603050405020304" pitchFamily="18" charset="0"/>
                <a:cs typeface="Times New Roman" panose="02020603050405020304" pitchFamily="18" charset="0"/>
              </a:rPr>
              <a:t>, до </a:t>
            </a:r>
            <a:r>
              <a:rPr lang="ru-RU" sz="2400" b="0" dirty="0" err="1">
                <a:latin typeface="Times New Roman" panose="02020603050405020304" pitchFamily="18" charset="0"/>
                <a:cs typeface="Times New Roman" panose="02020603050405020304" pitchFamily="18" charset="0"/>
              </a:rPr>
              <a:t>зайняття</a:t>
            </a:r>
            <a:r>
              <a:rPr lang="ru-RU" sz="2400" b="0" dirty="0">
                <a:latin typeface="Times New Roman" panose="02020603050405020304" pitchFamily="18" charset="0"/>
                <a:cs typeface="Times New Roman" panose="02020603050405020304" pitchFamily="18" charset="0"/>
              </a:rPr>
              <a:t> посади </a:t>
            </a:r>
            <a:r>
              <a:rPr lang="ru-RU" sz="2400" b="0" dirty="0" err="1">
                <a:latin typeface="Times New Roman" panose="02020603050405020304" pitchFamily="18" charset="0"/>
                <a:cs typeface="Times New Roman" panose="02020603050405020304" pitchFamily="18" charset="0"/>
              </a:rPr>
              <a:t>новообраним</a:t>
            </a:r>
            <a:r>
              <a:rPr lang="ru-RU" sz="2400" b="0" dirty="0">
                <a:latin typeface="Times New Roman" panose="02020603050405020304" pitchFamily="18" charset="0"/>
                <a:cs typeface="Times New Roman" panose="02020603050405020304" pitchFamily="18" charset="0"/>
              </a:rPr>
              <a:t> Президентом, </a:t>
            </a:r>
            <a:r>
              <a:rPr lang="ru-RU" sz="2400" b="0" dirty="0" err="1">
                <a:latin typeface="Times New Roman" panose="02020603050405020304" pitchFamily="18" charset="0"/>
                <a:cs typeface="Times New Roman" panose="02020603050405020304" pitchFamily="18" charset="0"/>
              </a:rPr>
              <a:t>його</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функції</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виконує</a:t>
            </a:r>
            <a:r>
              <a:rPr lang="ru-RU" sz="2400" b="0" dirty="0">
                <a:latin typeface="Times New Roman" panose="02020603050405020304" pitchFamily="18" charset="0"/>
                <a:cs typeface="Times New Roman" panose="02020603050405020304" pitchFamily="18" charset="0"/>
              </a:rPr>
              <a:t> Маршал Сейму, а </a:t>
            </a:r>
            <a:r>
              <a:rPr lang="ru-RU" sz="2400" b="0" dirty="0" err="1">
                <a:latin typeface="Times New Roman" panose="02020603050405020304" pitchFamily="18" charset="0"/>
                <a:cs typeface="Times New Roman" panose="02020603050405020304" pitchFamily="18" charset="0"/>
              </a:rPr>
              <a:t>якщо</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він</a:t>
            </a:r>
            <a:r>
              <a:rPr lang="ru-RU" sz="2400" b="0" dirty="0">
                <a:latin typeface="Times New Roman" panose="02020603050405020304" pitchFamily="18" charset="0"/>
                <a:cs typeface="Times New Roman" panose="02020603050405020304" pitchFamily="18" charset="0"/>
              </a:rPr>
              <a:t> не </a:t>
            </a:r>
            <a:r>
              <a:rPr lang="ru-RU" sz="2400" b="0" dirty="0" err="1">
                <a:latin typeface="Times New Roman" panose="02020603050405020304" pitchFamily="18" charset="0"/>
                <a:cs typeface="Times New Roman" panose="02020603050405020304" pitchFamily="18" charset="0"/>
              </a:rPr>
              <a:t>може</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їх</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виконувати</a:t>
            </a:r>
            <a:r>
              <a:rPr lang="ru-RU" sz="2400" b="0" dirty="0">
                <a:latin typeface="Times New Roman" panose="02020603050405020304" pitchFamily="18" charset="0"/>
                <a:cs typeface="Times New Roman" panose="02020603050405020304" pitchFamily="18" charset="0"/>
              </a:rPr>
              <a:t>, - Маршал Сенату (ст. 131 </a:t>
            </a:r>
            <a:r>
              <a:rPr lang="ru-RU" sz="2400" b="0" dirty="0" err="1">
                <a:latin typeface="Times New Roman" panose="02020603050405020304" pitchFamily="18" charset="0"/>
                <a:cs typeface="Times New Roman" panose="02020603050405020304" pitchFamily="18" charset="0"/>
              </a:rPr>
              <a:t>Конституції</a:t>
            </a:r>
            <a:r>
              <a:rPr lang="ru-RU" sz="2400" b="0" dirty="0">
                <a:latin typeface="Times New Roman" panose="02020603050405020304" pitchFamily="18" charset="0"/>
                <a:cs typeface="Times New Roman" panose="02020603050405020304" pitchFamily="18" charset="0"/>
              </a:rPr>
              <a:t>).</a:t>
            </a:r>
          </a:p>
          <a:p>
            <a:pPr marL="0" indent="0" algn="just">
              <a:lnSpc>
                <a:spcPct val="100000"/>
              </a:lnSpc>
              <a:spcBef>
                <a:spcPts val="0"/>
              </a:spcBef>
              <a:buNone/>
            </a:pPr>
            <a:endParaRPr lang="ru-RU" sz="2400" b="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198825385"/>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тексту 2"/>
          <p:cNvSpPr>
            <a:spLocks noGrp="1"/>
          </p:cNvSpPr>
          <p:nvPr>
            <p:ph type="body" sz="quarter" idx="10"/>
          </p:nvPr>
        </p:nvSpPr>
        <p:spPr>
          <a:xfrm>
            <a:off x="536086" y="494675"/>
            <a:ext cx="11110589" cy="5051685"/>
          </a:xfrm>
        </p:spPr>
        <p:txBody>
          <a:bodyPr/>
          <a:lstStyle/>
          <a:p>
            <a:pPr marL="0" indent="0" algn="just">
              <a:lnSpc>
                <a:spcPct val="100000"/>
              </a:lnSpc>
              <a:spcBef>
                <a:spcPts val="0"/>
              </a:spcBef>
              <a:buNone/>
            </a:pPr>
            <a:r>
              <a:rPr lang="ru-RU" sz="2400" dirty="0">
                <a:latin typeface="Times New Roman" panose="02020603050405020304" pitchFamily="18" charset="0"/>
                <a:cs typeface="Times New Roman" panose="02020603050405020304" pitchFamily="18" charset="0"/>
              </a:rPr>
              <a:t>За </a:t>
            </a:r>
            <a:r>
              <a:rPr lang="ru-RU" sz="2400" dirty="0" err="1">
                <a:latin typeface="Times New Roman" panose="02020603050405020304" pitchFamily="18" charset="0"/>
                <a:cs typeface="Times New Roman" panose="02020603050405020304" pitchFamily="18" charset="0"/>
              </a:rPr>
              <a:t>порушення</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Конституції</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або</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законів</a:t>
            </a:r>
            <a:r>
              <a:rPr lang="ru-RU" sz="2400" dirty="0">
                <a:latin typeface="Times New Roman" panose="02020603050405020304" pitchFamily="18" charset="0"/>
                <a:cs typeface="Times New Roman" panose="02020603050405020304" pitchFamily="18" charset="0"/>
              </a:rPr>
              <a:t>, а </a:t>
            </a:r>
            <a:r>
              <a:rPr lang="ru-RU" sz="2400" dirty="0" err="1">
                <a:latin typeface="Times New Roman" panose="02020603050405020304" pitchFamily="18" charset="0"/>
                <a:cs typeface="Times New Roman" panose="02020603050405020304" pitchFamily="18" charset="0"/>
              </a:rPr>
              <a:t>також</a:t>
            </a:r>
            <a:r>
              <a:rPr lang="ru-RU" sz="2400" dirty="0">
                <a:latin typeface="Times New Roman" panose="02020603050405020304" pitchFamily="18" charset="0"/>
                <a:cs typeface="Times New Roman" panose="02020603050405020304" pitchFamily="18" charset="0"/>
              </a:rPr>
              <a:t> за </a:t>
            </a:r>
            <a:r>
              <a:rPr lang="ru-RU" sz="2400" dirty="0" err="1">
                <a:latin typeface="Times New Roman" panose="02020603050405020304" pitchFamily="18" charset="0"/>
                <a:cs typeface="Times New Roman" panose="02020603050405020304" pitchFamily="18" charset="0"/>
              </a:rPr>
              <a:t>вчинення</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злочину</a:t>
            </a:r>
            <a:r>
              <a:rPr lang="ru-RU" sz="2400" dirty="0">
                <a:latin typeface="Times New Roman" panose="02020603050405020304" pitchFamily="18" charset="0"/>
                <a:cs typeface="Times New Roman" panose="02020603050405020304" pitchFamily="18" charset="0"/>
              </a:rPr>
              <a:t> Президент </a:t>
            </a:r>
            <a:r>
              <a:rPr lang="ru-RU" sz="2400" dirty="0" err="1">
                <a:latin typeface="Times New Roman" panose="02020603050405020304" pitchFamily="18" charset="0"/>
                <a:cs typeface="Times New Roman" panose="02020603050405020304" pitchFamily="18" charset="0"/>
              </a:rPr>
              <a:t>може</a:t>
            </a:r>
            <a:r>
              <a:rPr lang="ru-RU" sz="2400" dirty="0">
                <a:latin typeface="Times New Roman" panose="02020603050405020304" pitchFamily="18" charset="0"/>
                <a:cs typeface="Times New Roman" panose="02020603050405020304" pitchFamily="18" charset="0"/>
              </a:rPr>
              <a:t> бути </a:t>
            </a:r>
            <a:r>
              <a:rPr lang="ru-RU" sz="2400" dirty="0" err="1">
                <a:latin typeface="Times New Roman" panose="02020603050405020304" pitchFamily="18" charset="0"/>
                <a:cs typeface="Times New Roman" panose="02020603050405020304" pitchFamily="18" charset="0"/>
              </a:rPr>
              <a:t>притягнутий</a:t>
            </a:r>
            <a:r>
              <a:rPr lang="ru-RU" sz="2400" dirty="0">
                <a:latin typeface="Times New Roman" panose="02020603050405020304" pitchFamily="18" charset="0"/>
                <a:cs typeface="Times New Roman" panose="02020603050405020304" pitchFamily="18" charset="0"/>
              </a:rPr>
              <a:t> до </a:t>
            </a:r>
            <a:r>
              <a:rPr lang="ru-RU" sz="2400" dirty="0" err="1">
                <a:latin typeface="Times New Roman" panose="02020603050405020304" pitchFamily="18" charset="0"/>
                <a:cs typeface="Times New Roman" panose="02020603050405020304" pitchFamily="18" charset="0"/>
              </a:rPr>
              <a:t>відповідальності</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Державним</a:t>
            </a:r>
            <a:r>
              <a:rPr lang="ru-RU" sz="2400" dirty="0">
                <a:latin typeface="Times New Roman" panose="02020603050405020304" pitchFamily="18" charset="0"/>
                <a:cs typeface="Times New Roman" panose="02020603050405020304" pitchFamily="18" charset="0"/>
              </a:rPr>
              <a:t> трибуналом</a:t>
            </a:r>
            <a:r>
              <a:rPr lang="ru-RU" sz="2400" b="0" dirty="0">
                <a:latin typeface="Times New Roman" panose="02020603050405020304" pitchFamily="18" charset="0"/>
                <a:cs typeface="Times New Roman" panose="02020603050405020304" pitchFamily="18" charset="0"/>
              </a:rPr>
              <a:t>. Постанова про </a:t>
            </a:r>
            <a:r>
              <a:rPr lang="ru-RU" sz="2400" b="0" dirty="0" err="1">
                <a:latin typeface="Times New Roman" panose="02020603050405020304" pitchFamily="18" charset="0"/>
                <a:cs typeface="Times New Roman" panose="02020603050405020304" pitchFamily="18" charset="0"/>
              </a:rPr>
              <a:t>притягнення</a:t>
            </a:r>
            <a:r>
              <a:rPr lang="ru-RU" sz="2400" b="0" dirty="0">
                <a:latin typeface="Times New Roman" panose="02020603050405020304" pitchFamily="18" charset="0"/>
                <a:cs typeface="Times New Roman" panose="02020603050405020304" pitchFamily="18" charset="0"/>
              </a:rPr>
              <a:t> Президента до </a:t>
            </a:r>
            <a:r>
              <a:rPr lang="ru-RU" sz="2400" b="0" dirty="0" err="1">
                <a:latin typeface="Times New Roman" panose="02020603050405020304" pitchFamily="18" charset="0"/>
                <a:cs typeface="Times New Roman" panose="02020603050405020304" pitchFamily="18" charset="0"/>
              </a:rPr>
              <a:t>відповідальності</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може</a:t>
            </a:r>
            <a:r>
              <a:rPr lang="ru-RU" sz="2400" b="0" dirty="0">
                <a:latin typeface="Times New Roman" panose="02020603050405020304" pitchFamily="18" charset="0"/>
                <a:cs typeface="Times New Roman" panose="02020603050405020304" pitchFamily="18" charset="0"/>
              </a:rPr>
              <a:t> бути </a:t>
            </a:r>
            <a:r>
              <a:rPr lang="ru-RU" sz="2400" b="0" dirty="0" err="1">
                <a:latin typeface="Times New Roman" panose="02020603050405020304" pitchFamily="18" charset="0"/>
                <a:cs typeface="Times New Roman" panose="02020603050405020304" pitchFamily="18" charset="0"/>
              </a:rPr>
              <a:t>прийнята</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Національними</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зборами</a:t>
            </a:r>
            <a:r>
              <a:rPr lang="ru-RU" sz="2400" b="0" dirty="0">
                <a:latin typeface="Times New Roman" panose="02020603050405020304" pitchFamily="18" charset="0"/>
                <a:cs typeface="Times New Roman" panose="02020603050405020304" pitchFamily="18" charset="0"/>
              </a:rPr>
              <a:t> не </a:t>
            </a:r>
            <a:r>
              <a:rPr lang="ru-RU" sz="2400" b="0" dirty="0" err="1">
                <a:latin typeface="Times New Roman" panose="02020603050405020304" pitchFamily="18" charset="0"/>
                <a:cs typeface="Times New Roman" panose="02020603050405020304" pitchFamily="18" charset="0"/>
              </a:rPr>
              <a:t>менш</a:t>
            </a:r>
            <a:r>
              <a:rPr lang="ru-RU" sz="2400" b="0" dirty="0">
                <a:latin typeface="Times New Roman" panose="02020603050405020304" pitchFamily="18" charset="0"/>
                <a:cs typeface="Times New Roman" panose="02020603050405020304" pitchFamily="18" charset="0"/>
              </a:rPr>
              <a:t> як </a:t>
            </a:r>
            <a:r>
              <a:rPr lang="ru-RU" sz="2400" b="0" dirty="0" err="1">
                <a:latin typeface="Times New Roman" panose="02020603050405020304" pitchFamily="18" charset="0"/>
                <a:cs typeface="Times New Roman" panose="02020603050405020304" pitchFamily="18" charset="0"/>
              </a:rPr>
              <a:t>двома</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третинами</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голосів</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від</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законної</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кількості</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членів</a:t>
            </a:r>
            <a:r>
              <a:rPr lang="ru-RU" sz="2400" b="0" dirty="0">
                <a:latin typeface="Times New Roman" panose="02020603050405020304" pitchFamily="18" charset="0"/>
                <a:cs typeface="Times New Roman" panose="02020603050405020304" pitchFamily="18" charset="0"/>
              </a:rPr>
              <a:t> і за </a:t>
            </a:r>
            <a:r>
              <a:rPr lang="ru-RU" sz="2400" b="0" dirty="0" err="1">
                <a:latin typeface="Times New Roman" panose="02020603050405020304" pitchFamily="18" charset="0"/>
                <a:cs typeface="Times New Roman" panose="02020603050405020304" pitchFamily="18" charset="0"/>
              </a:rPr>
              <a:t>умови</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що</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пропозиція</a:t>
            </a:r>
            <a:r>
              <a:rPr lang="ru-RU" sz="2400" b="0" dirty="0">
                <a:latin typeface="Times New Roman" panose="02020603050405020304" pitchFamily="18" charset="0"/>
                <a:cs typeface="Times New Roman" panose="02020603050405020304" pitchFamily="18" charset="0"/>
              </a:rPr>
              <a:t> про </a:t>
            </a:r>
            <a:r>
              <a:rPr lang="ru-RU" sz="2400" b="0" dirty="0" err="1">
                <a:latin typeface="Times New Roman" panose="02020603050405020304" pitchFamily="18" charset="0"/>
                <a:cs typeface="Times New Roman" panose="02020603050405020304" pitchFamily="18" charset="0"/>
              </a:rPr>
              <a:t>це</a:t>
            </a:r>
            <a:r>
              <a:rPr lang="ru-RU" sz="2400" b="0" dirty="0">
                <a:latin typeface="Times New Roman" panose="02020603050405020304" pitchFamily="18" charset="0"/>
                <a:cs typeface="Times New Roman" panose="02020603050405020304" pitchFamily="18" charset="0"/>
              </a:rPr>
              <a:t> буде внесена не </a:t>
            </a:r>
            <a:r>
              <a:rPr lang="ru-RU" sz="2400" b="0" dirty="0" err="1">
                <a:latin typeface="Times New Roman" panose="02020603050405020304" pitchFamily="18" charset="0"/>
                <a:cs typeface="Times New Roman" panose="02020603050405020304" pitchFamily="18" charset="0"/>
              </a:rPr>
              <a:t>менш</a:t>
            </a:r>
            <a:r>
              <a:rPr lang="ru-RU" sz="2400" b="0" dirty="0">
                <a:latin typeface="Times New Roman" panose="02020603050405020304" pitchFamily="18" charset="0"/>
                <a:cs typeface="Times New Roman" panose="02020603050405020304" pitchFamily="18" charset="0"/>
              </a:rPr>
              <a:t> як </a:t>
            </a:r>
            <a:r>
              <a:rPr lang="ru-RU" sz="2400" b="0" dirty="0" err="1">
                <a:latin typeface="Times New Roman" panose="02020603050405020304" pitchFamily="18" charset="0"/>
                <a:cs typeface="Times New Roman" panose="02020603050405020304" pitchFamily="18" charset="0"/>
              </a:rPr>
              <a:t>однією</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чвертю</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всіх</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членів</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Національних</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зборів</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Від</a:t>
            </a:r>
            <a:r>
              <a:rPr lang="ru-RU" sz="2400" b="0" dirty="0">
                <a:latin typeface="Times New Roman" panose="02020603050405020304" pitchFamily="18" charset="0"/>
                <a:cs typeface="Times New Roman" panose="02020603050405020304" pitchFamily="18" charset="0"/>
              </a:rPr>
              <a:t> моменту </a:t>
            </a:r>
            <a:r>
              <a:rPr lang="ru-RU" sz="2400" b="0" dirty="0" err="1">
                <a:latin typeface="Times New Roman" panose="02020603050405020304" pitchFamily="18" charset="0"/>
                <a:cs typeface="Times New Roman" panose="02020603050405020304" pitchFamily="18" charset="0"/>
              </a:rPr>
              <a:t>прийняття</a:t>
            </a:r>
            <a:r>
              <a:rPr lang="ru-RU" sz="2400" b="0" dirty="0">
                <a:latin typeface="Times New Roman" panose="02020603050405020304" pitchFamily="18" charset="0"/>
                <a:cs typeface="Times New Roman" panose="02020603050405020304" pitchFamily="18" charset="0"/>
              </a:rPr>
              <a:t> постанови про </a:t>
            </a:r>
            <a:r>
              <a:rPr lang="ru-RU" sz="2400" b="0" dirty="0" err="1">
                <a:latin typeface="Times New Roman" panose="02020603050405020304" pitchFamily="18" charset="0"/>
                <a:cs typeface="Times New Roman" panose="02020603050405020304" pitchFamily="18" charset="0"/>
              </a:rPr>
              <a:t>висунення</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обвинувачення</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проти</a:t>
            </a:r>
            <a:r>
              <a:rPr lang="ru-RU" sz="2400" b="0" dirty="0">
                <a:latin typeface="Times New Roman" panose="02020603050405020304" pitchFamily="18" charset="0"/>
                <a:cs typeface="Times New Roman" panose="02020603050405020304" pitchFamily="18" charset="0"/>
              </a:rPr>
              <a:t> Президента </a:t>
            </a:r>
            <a:r>
              <a:rPr lang="ru-RU" sz="2400" b="0" dirty="0" err="1">
                <a:latin typeface="Times New Roman" panose="02020603050405020304" pitchFamily="18" charset="0"/>
                <a:cs typeface="Times New Roman" panose="02020603050405020304" pitchFamily="18" charset="0"/>
              </a:rPr>
              <a:t>він</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відсторонюється</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від</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виконання</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своїх</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функцій</a:t>
            </a:r>
            <a:r>
              <a:rPr lang="ru-RU" sz="2400" b="0" dirty="0">
                <a:latin typeface="Times New Roman" panose="02020603050405020304" pitchFamily="18" charset="0"/>
                <a:cs typeface="Times New Roman" panose="02020603050405020304" pitchFamily="18" charset="0"/>
              </a:rPr>
              <a:t>.</a:t>
            </a:r>
          </a:p>
          <a:p>
            <a:pPr marL="0" indent="0" algn="just">
              <a:lnSpc>
                <a:spcPct val="100000"/>
              </a:lnSpc>
              <a:spcBef>
                <a:spcPts val="0"/>
              </a:spcBef>
              <a:buNone/>
            </a:pPr>
            <a:r>
              <a:rPr lang="ru-RU" sz="2400" dirty="0" err="1">
                <a:latin typeface="Times New Roman" panose="02020603050405020304" pitchFamily="18" charset="0"/>
                <a:cs typeface="Times New Roman" panose="02020603050405020304" pitchFamily="18" charset="0"/>
              </a:rPr>
              <a:t>Виконавча</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влада</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належить</a:t>
            </a:r>
            <a:r>
              <a:rPr lang="ru-RU" sz="2400" dirty="0">
                <a:latin typeface="Times New Roman" panose="02020603050405020304" pitchFamily="18" charset="0"/>
                <a:cs typeface="Times New Roman" panose="02020603050405020304" pitchFamily="18" charset="0"/>
              </a:rPr>
              <a:t> президенту і </a:t>
            </a:r>
            <a:r>
              <a:rPr lang="ru-RU" sz="2400" dirty="0" err="1">
                <a:latin typeface="Times New Roman" panose="02020603050405020304" pitchFamily="18" charset="0"/>
                <a:cs typeface="Times New Roman" panose="02020603050405020304" pitchFamily="18" charset="0"/>
              </a:rPr>
              <a:t>Раді</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міністрів</a:t>
            </a:r>
            <a:r>
              <a:rPr lang="ru-RU" sz="2400" dirty="0">
                <a:latin typeface="Times New Roman" panose="02020603050405020304" pitchFamily="18" charset="0"/>
                <a:cs typeface="Times New Roman" panose="02020603050405020304" pitchFamily="18" charset="0"/>
              </a:rPr>
              <a:t> (уряду</a:t>
            </a:r>
            <a:r>
              <a:rPr lang="ru-RU" sz="2400" b="0" dirty="0">
                <a:latin typeface="Times New Roman" panose="02020603050405020304" pitchFamily="18" charset="0"/>
                <a:cs typeface="Times New Roman" panose="02020603050405020304" pitchFamily="18" charset="0"/>
              </a:rPr>
              <a:t>). Рада </a:t>
            </a:r>
            <a:r>
              <a:rPr lang="ru-RU" sz="2400" b="0" dirty="0" err="1">
                <a:latin typeface="Times New Roman" panose="02020603050405020304" pitchFamily="18" charset="0"/>
                <a:cs typeface="Times New Roman" panose="02020603050405020304" pitchFamily="18" charset="0"/>
              </a:rPr>
              <a:t>міністрів</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складається</a:t>
            </a:r>
            <a:r>
              <a:rPr lang="ru-RU" sz="2400" b="0" dirty="0">
                <a:latin typeface="Times New Roman" panose="02020603050405020304" pitchFamily="18" charset="0"/>
                <a:cs typeface="Times New Roman" panose="02020603050405020304" pitchFamily="18" charset="0"/>
              </a:rPr>
              <a:t> з </a:t>
            </a:r>
            <a:r>
              <a:rPr lang="ru-RU" sz="2400" b="0" dirty="0" err="1">
                <a:latin typeface="Times New Roman" panose="02020603050405020304" pitchFamily="18" charset="0"/>
                <a:cs typeface="Times New Roman" panose="02020603050405020304" pitchFamily="18" charset="0"/>
              </a:rPr>
              <a:t>голови</a:t>
            </a:r>
            <a:r>
              <a:rPr lang="ru-RU" sz="2400" b="0" dirty="0">
                <a:latin typeface="Times New Roman" panose="02020603050405020304" pitchFamily="18" charset="0"/>
                <a:cs typeface="Times New Roman" panose="02020603050405020304" pitchFamily="18" charset="0"/>
              </a:rPr>
              <a:t> Ради </a:t>
            </a:r>
            <a:r>
              <a:rPr lang="ru-RU" sz="2400" b="0" dirty="0" err="1">
                <a:latin typeface="Times New Roman" panose="02020603050405020304" pitchFamily="18" charset="0"/>
                <a:cs typeface="Times New Roman" panose="02020603050405020304" pitchFamily="18" charset="0"/>
              </a:rPr>
              <a:t>міністрів</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призначених</a:t>
            </a:r>
            <a:r>
              <a:rPr lang="ru-RU" sz="2400" b="0" dirty="0">
                <a:latin typeface="Times New Roman" panose="02020603050405020304" pitchFamily="18" charset="0"/>
                <a:cs typeface="Times New Roman" panose="02020603050405020304" pitchFamily="18" charset="0"/>
              </a:rPr>
              <a:t> президентом. Уряд </a:t>
            </a:r>
            <a:r>
              <a:rPr lang="ru-RU" sz="2400" b="0" dirty="0" err="1">
                <a:latin typeface="Times New Roman" panose="02020603050405020304" pitchFamily="18" charset="0"/>
                <a:cs typeface="Times New Roman" panose="02020603050405020304" pitchFamily="18" charset="0"/>
              </a:rPr>
              <a:t>несе</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відповідальність</a:t>
            </a:r>
            <a:r>
              <a:rPr lang="ru-RU" sz="2400" b="0" dirty="0">
                <a:latin typeface="Times New Roman" panose="02020603050405020304" pitchFamily="18" charset="0"/>
                <a:cs typeface="Times New Roman" panose="02020603050405020304" pitchFamily="18" charset="0"/>
              </a:rPr>
              <a:t> перед сеймом. Президент за </a:t>
            </a:r>
            <a:r>
              <a:rPr lang="ru-RU" sz="2400" b="0" dirty="0" err="1">
                <a:latin typeface="Times New Roman" panose="02020603050405020304" pitchFamily="18" charset="0"/>
                <a:cs typeface="Times New Roman" panose="02020603050405020304" pitchFamily="18" charset="0"/>
              </a:rPr>
              <a:t>пропозицією</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прем'єр-міністра</a:t>
            </a:r>
            <a:r>
              <a:rPr lang="ru-RU" sz="2400" b="0" dirty="0">
                <a:latin typeface="Times New Roman" panose="02020603050405020304" pitchFamily="18" charset="0"/>
                <a:cs typeface="Times New Roman" panose="02020603050405020304" pitchFamily="18" charset="0"/>
              </a:rPr>
              <a:t> проводить </a:t>
            </a:r>
            <a:r>
              <a:rPr lang="ru-RU" sz="2400" b="0" dirty="0" err="1">
                <a:latin typeface="Times New Roman" panose="02020603050405020304" pitchFamily="18" charset="0"/>
                <a:cs typeface="Times New Roman" panose="02020603050405020304" pitchFamily="18" charset="0"/>
              </a:rPr>
              <a:t>зміни</a:t>
            </a:r>
            <a:r>
              <a:rPr lang="ru-RU" sz="2400" b="0" dirty="0">
                <a:latin typeface="Times New Roman" panose="02020603050405020304" pitchFamily="18" charset="0"/>
                <a:cs typeface="Times New Roman" panose="02020603050405020304" pitchFamily="18" charset="0"/>
              </a:rPr>
              <a:t> у </a:t>
            </a:r>
            <a:r>
              <a:rPr lang="ru-RU" sz="2400" b="0" dirty="0" err="1">
                <a:latin typeface="Times New Roman" panose="02020603050405020304" pitchFamily="18" charset="0"/>
                <a:cs typeface="Times New Roman" panose="02020603050405020304" pitchFamily="18" charset="0"/>
              </a:rPr>
              <a:t>складі</a:t>
            </a:r>
            <a:r>
              <a:rPr lang="ru-RU" sz="2400" b="0" dirty="0">
                <a:latin typeface="Times New Roman" panose="02020603050405020304" pitchFamily="18" charset="0"/>
                <a:cs typeface="Times New Roman" panose="02020603050405020304" pitchFamily="18" charset="0"/>
              </a:rPr>
              <a:t> Ради </a:t>
            </a:r>
            <a:r>
              <a:rPr lang="ru-RU" sz="2400" b="0" dirty="0" err="1">
                <a:latin typeface="Times New Roman" panose="02020603050405020304" pitchFamily="18" charset="0"/>
                <a:cs typeface="Times New Roman" panose="02020603050405020304" pitchFamily="18" charset="0"/>
              </a:rPr>
              <a:t>міністрів</a:t>
            </a:r>
            <a:r>
              <a:rPr lang="ru-RU" sz="2400" b="0" dirty="0">
                <a:latin typeface="Times New Roman" panose="02020603050405020304" pitchFamily="18" charset="0"/>
                <a:cs typeface="Times New Roman" panose="02020603050405020304" pitchFamily="18" charset="0"/>
              </a:rPr>
              <a:t>.</a:t>
            </a:r>
          </a:p>
          <a:p>
            <a:pPr marL="0" indent="0" algn="just">
              <a:lnSpc>
                <a:spcPct val="100000"/>
              </a:lnSpc>
              <a:spcBef>
                <a:spcPts val="0"/>
              </a:spcBef>
              <a:buNone/>
            </a:pPr>
            <a:endParaRPr lang="ru-RU" sz="2400" b="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87445926"/>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тексту 2"/>
          <p:cNvSpPr>
            <a:spLocks noGrp="1"/>
          </p:cNvSpPr>
          <p:nvPr>
            <p:ph type="body" sz="quarter" idx="10"/>
          </p:nvPr>
        </p:nvSpPr>
        <p:spPr>
          <a:xfrm>
            <a:off x="506106" y="209861"/>
            <a:ext cx="11110589" cy="5051685"/>
          </a:xfrm>
        </p:spPr>
        <p:txBody>
          <a:bodyPr/>
          <a:lstStyle/>
          <a:p>
            <a:pPr marL="0" indent="0" algn="just">
              <a:lnSpc>
                <a:spcPct val="100000"/>
              </a:lnSpc>
              <a:spcBef>
                <a:spcPts val="0"/>
              </a:spcBef>
              <a:buNone/>
            </a:pPr>
            <a:r>
              <a:rPr lang="ru-RU" sz="2400" i="1" dirty="0" err="1">
                <a:latin typeface="Times New Roman" panose="02020603050405020304" pitchFamily="18" charset="0"/>
                <a:cs typeface="Times New Roman" panose="02020603050405020304" pitchFamily="18" charset="0"/>
              </a:rPr>
              <a:t>Компетенція</a:t>
            </a:r>
            <a:r>
              <a:rPr lang="ru-RU" sz="2400" i="1" dirty="0">
                <a:latin typeface="Times New Roman" panose="02020603050405020304" pitchFamily="18" charset="0"/>
                <a:cs typeface="Times New Roman" panose="02020603050405020304" pitchFamily="18" charset="0"/>
              </a:rPr>
              <a:t> Ради </a:t>
            </a:r>
            <a:r>
              <a:rPr lang="ru-RU" sz="2400" i="1" dirty="0" err="1">
                <a:latin typeface="Times New Roman" panose="02020603050405020304" pitchFamily="18" charset="0"/>
                <a:cs typeface="Times New Roman" panose="02020603050405020304" pitchFamily="18" charset="0"/>
              </a:rPr>
              <a:t>міністрів</a:t>
            </a:r>
            <a:r>
              <a:rPr lang="ru-RU" sz="2400" i="1"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Конституція</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передбачає</a:t>
            </a:r>
            <a:r>
              <a:rPr lang="ru-RU" sz="2400" b="0" dirty="0">
                <a:latin typeface="Times New Roman" panose="02020603050405020304" pitchFamily="18" charset="0"/>
                <a:cs typeface="Times New Roman" panose="02020603050405020304" pitchFamily="18" charset="0"/>
              </a:rPr>
              <a:t> порядок </a:t>
            </a:r>
            <a:r>
              <a:rPr lang="ru-RU" sz="2400" b="0" dirty="0" err="1">
                <a:latin typeface="Times New Roman" panose="02020603050405020304" pitchFamily="18" charset="0"/>
                <a:cs typeface="Times New Roman" panose="02020603050405020304" pitchFamily="18" charset="0"/>
              </a:rPr>
              <a:t>формування</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повноваження</a:t>
            </a:r>
            <a:r>
              <a:rPr lang="ru-RU" sz="2400" b="0" dirty="0">
                <a:latin typeface="Times New Roman" panose="02020603050405020304" pitchFamily="18" charset="0"/>
                <a:cs typeface="Times New Roman" panose="02020603050405020304" pitchFamily="18" charset="0"/>
              </a:rPr>
              <a:t> та </a:t>
            </a:r>
            <a:r>
              <a:rPr lang="ru-RU" sz="2400" b="0" dirty="0" err="1">
                <a:latin typeface="Times New Roman" panose="02020603050405020304" pitchFamily="18" charset="0"/>
                <a:cs typeface="Times New Roman" panose="02020603050405020304" pitchFamily="18" charset="0"/>
              </a:rPr>
              <a:t>відповідальність</a:t>
            </a:r>
            <a:r>
              <a:rPr lang="ru-RU" sz="2400" b="0" dirty="0">
                <a:latin typeface="Times New Roman" panose="02020603050405020304" pitchFamily="18" charset="0"/>
                <a:cs typeface="Times New Roman" panose="02020603050405020304" pitchFamily="18" charset="0"/>
              </a:rPr>
              <a:t> Ради </a:t>
            </a:r>
            <a:r>
              <a:rPr lang="ru-RU" sz="2400" b="0" dirty="0" err="1">
                <a:latin typeface="Times New Roman" panose="02020603050405020304" pitchFamily="18" charset="0"/>
                <a:cs typeface="Times New Roman" panose="02020603050405020304" pitchFamily="18" charset="0"/>
              </a:rPr>
              <a:t>міністрів</a:t>
            </a:r>
            <a:r>
              <a:rPr lang="ru-RU" sz="2400" b="0" dirty="0">
                <a:latin typeface="Times New Roman" panose="02020603050405020304" pitchFamily="18" charset="0"/>
                <a:cs typeface="Times New Roman" panose="02020603050405020304" pitchFamily="18" charset="0"/>
              </a:rPr>
              <a:t>. Право </a:t>
            </a:r>
            <a:r>
              <a:rPr lang="ru-RU" sz="2400" b="0" dirty="0" err="1">
                <a:latin typeface="Times New Roman" panose="02020603050405020304" pitchFamily="18" charset="0"/>
                <a:cs typeface="Times New Roman" panose="02020603050405020304" pitchFamily="18" charset="0"/>
              </a:rPr>
              <a:t>формування</a:t>
            </a:r>
            <a:r>
              <a:rPr lang="ru-RU" sz="2400" b="0" dirty="0">
                <a:latin typeface="Times New Roman" panose="02020603050405020304" pitchFamily="18" charset="0"/>
                <a:cs typeface="Times New Roman" panose="02020603050405020304" pitchFamily="18" charset="0"/>
              </a:rPr>
              <a:t> уряду </a:t>
            </a:r>
            <a:r>
              <a:rPr lang="ru-RU" sz="2400" b="0" dirty="0" err="1">
                <a:latin typeface="Times New Roman" panose="02020603050405020304" pitchFamily="18" charset="0"/>
                <a:cs typeface="Times New Roman" panose="02020603050405020304" pitchFamily="18" charset="0"/>
              </a:rPr>
              <a:t>доручається</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тій</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політичній</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партії</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або</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партійній</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коаліції</a:t>
            </a:r>
            <a:r>
              <a:rPr lang="ru-RU" sz="2400" b="0" dirty="0">
                <a:latin typeface="Times New Roman" panose="02020603050405020304" pitchFamily="18" charset="0"/>
                <a:cs typeface="Times New Roman" panose="02020603050405020304" pitchFamily="18" charset="0"/>
              </a:rPr>
              <a:t>, яка перемогла на </a:t>
            </a:r>
            <a:r>
              <a:rPr lang="ru-RU" sz="2400" b="0" dirty="0" err="1">
                <a:latin typeface="Times New Roman" panose="02020603050405020304" pitchFamily="18" charset="0"/>
                <a:cs typeface="Times New Roman" panose="02020603050405020304" pitchFamily="18" charset="0"/>
              </a:rPr>
              <a:t>виборах</a:t>
            </a:r>
            <a:r>
              <a:rPr lang="ru-RU" sz="2400" b="0" dirty="0">
                <a:latin typeface="Times New Roman" panose="02020603050405020304" pitchFamily="18" charset="0"/>
                <a:cs typeface="Times New Roman" panose="02020603050405020304" pitchFamily="18" charset="0"/>
              </a:rPr>
              <a:t> і </a:t>
            </a:r>
            <a:r>
              <a:rPr lang="ru-RU" sz="2400" b="0" dirty="0" err="1">
                <a:latin typeface="Times New Roman" panose="02020603050405020304" pitchFamily="18" charset="0"/>
                <a:cs typeface="Times New Roman" panose="02020603050405020304" pitchFamily="18" charset="0"/>
              </a:rPr>
              <a:t>дістала</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більшість</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депутатських</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мандатів</a:t>
            </a:r>
            <a:r>
              <a:rPr lang="ru-RU" sz="2400" b="0" dirty="0">
                <a:latin typeface="Times New Roman" panose="02020603050405020304" pitchFamily="18" charset="0"/>
                <a:cs typeface="Times New Roman" panose="02020603050405020304" pitchFamily="18" charset="0"/>
              </a:rPr>
              <a:t> у </a:t>
            </a:r>
            <a:r>
              <a:rPr lang="ru-RU" sz="2400" b="0" dirty="0" err="1">
                <a:latin typeface="Times New Roman" panose="02020603050405020304" pitchFamily="18" charset="0"/>
                <a:cs typeface="Times New Roman" panose="02020603050405020304" pitchFamily="18" charset="0"/>
              </a:rPr>
              <a:t>Сеймі</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парламентський</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спосіб</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формування</a:t>
            </a:r>
            <a:r>
              <a:rPr lang="ru-RU" sz="2400" b="0" dirty="0">
                <a:latin typeface="Times New Roman" panose="02020603050405020304" pitchFamily="18" charset="0"/>
                <a:cs typeface="Times New Roman" panose="02020603050405020304" pitchFamily="18" charset="0"/>
              </a:rPr>
              <a:t> уряду).</a:t>
            </a:r>
          </a:p>
          <a:p>
            <a:pPr marL="0" indent="0" algn="just">
              <a:lnSpc>
                <a:spcPct val="100000"/>
              </a:lnSpc>
              <a:spcBef>
                <a:spcPts val="0"/>
              </a:spcBef>
              <a:buNone/>
            </a:pPr>
            <a:r>
              <a:rPr lang="ru-RU" sz="2000" b="0" dirty="0">
                <a:latin typeface="Times New Roman" panose="02020603050405020304" pitchFamily="18" charset="0"/>
                <a:cs typeface="Times New Roman" panose="02020603050405020304" pitchFamily="18" charset="0"/>
              </a:rPr>
              <a:t>Схематично </a:t>
            </a:r>
            <a:r>
              <a:rPr lang="ru-RU" sz="2000" b="0" dirty="0" err="1">
                <a:latin typeface="Times New Roman" panose="02020603050405020304" pitchFamily="18" charset="0"/>
                <a:cs typeface="Times New Roman" panose="02020603050405020304" pitchFamily="18" charset="0"/>
              </a:rPr>
              <a:t>Конституція</a:t>
            </a:r>
            <a:r>
              <a:rPr lang="ru-RU" sz="2000" b="0" dirty="0">
                <a:latin typeface="Times New Roman" panose="02020603050405020304" pitchFamily="18" charset="0"/>
                <a:cs typeface="Times New Roman" panose="02020603050405020304" pitchFamily="18" charset="0"/>
              </a:rPr>
              <a:t> </a:t>
            </a:r>
            <a:r>
              <a:rPr lang="ru-RU" sz="2000" b="0" dirty="0" err="1">
                <a:latin typeface="Times New Roman" panose="02020603050405020304" pitchFamily="18" charset="0"/>
                <a:cs typeface="Times New Roman" panose="02020603050405020304" pitchFamily="18" charset="0"/>
              </a:rPr>
              <a:t>передбачає</a:t>
            </a:r>
            <a:r>
              <a:rPr lang="ru-RU" sz="2000" b="0" dirty="0">
                <a:latin typeface="Times New Roman" panose="02020603050405020304" pitchFamily="18" charset="0"/>
                <a:cs typeface="Times New Roman" panose="02020603050405020304" pitchFamily="18" charset="0"/>
              </a:rPr>
              <a:t> </a:t>
            </a:r>
            <a:r>
              <a:rPr lang="ru-RU" sz="2000" b="0" dirty="0" err="1">
                <a:latin typeface="Times New Roman" panose="02020603050405020304" pitchFamily="18" charset="0"/>
                <a:cs typeface="Times New Roman" panose="02020603050405020304" pitchFamily="18" charset="0"/>
              </a:rPr>
              <a:t>такий</a:t>
            </a:r>
            <a:r>
              <a:rPr lang="ru-RU" sz="2000" b="0" dirty="0">
                <a:latin typeface="Times New Roman" panose="02020603050405020304" pitchFamily="18" charset="0"/>
                <a:cs typeface="Times New Roman" panose="02020603050405020304" pitchFamily="18" charset="0"/>
              </a:rPr>
              <a:t> порядок </a:t>
            </a:r>
            <a:r>
              <a:rPr lang="ru-RU" sz="2000" b="0" dirty="0" err="1">
                <a:latin typeface="Times New Roman" panose="02020603050405020304" pitchFamily="18" charset="0"/>
                <a:cs typeface="Times New Roman" panose="02020603050405020304" pitchFamily="18" charset="0"/>
              </a:rPr>
              <a:t>формування</a:t>
            </a:r>
            <a:r>
              <a:rPr lang="ru-RU" sz="2000" b="0" dirty="0">
                <a:latin typeface="Times New Roman" panose="02020603050405020304" pitchFamily="18" charset="0"/>
                <a:cs typeface="Times New Roman" panose="02020603050405020304" pitchFamily="18" charset="0"/>
              </a:rPr>
              <a:t> уряду: Президент </a:t>
            </a:r>
            <a:r>
              <a:rPr lang="ru-RU" sz="2000" b="0" dirty="0" err="1">
                <a:latin typeface="Times New Roman" panose="02020603050405020304" pitchFamily="18" charset="0"/>
                <a:cs typeface="Times New Roman" panose="02020603050405020304" pitchFamily="18" charset="0"/>
              </a:rPr>
              <a:t>доручає</a:t>
            </a:r>
            <a:r>
              <a:rPr lang="ru-RU" sz="2000" b="0" dirty="0">
                <a:latin typeface="Times New Roman" panose="02020603050405020304" pitchFamily="18" charset="0"/>
                <a:cs typeface="Times New Roman" panose="02020603050405020304" pitchFamily="18" charset="0"/>
              </a:rPr>
              <a:t> </a:t>
            </a:r>
            <a:r>
              <a:rPr lang="ru-RU" sz="2000" b="0" dirty="0" err="1">
                <a:latin typeface="Times New Roman" panose="02020603050405020304" pitchFamily="18" charset="0"/>
                <a:cs typeface="Times New Roman" panose="02020603050405020304" pitchFamily="18" charset="0"/>
              </a:rPr>
              <a:t>сформувати</a:t>
            </a:r>
            <a:r>
              <a:rPr lang="ru-RU" sz="2000" b="0" dirty="0">
                <a:latin typeface="Times New Roman" panose="02020603050405020304" pitchFamily="18" charset="0"/>
                <a:cs typeface="Times New Roman" panose="02020603050405020304" pitchFamily="18" charset="0"/>
              </a:rPr>
              <a:t> уряд </a:t>
            </a:r>
            <a:r>
              <a:rPr lang="ru-RU" sz="2000" b="0" dirty="0" err="1">
                <a:latin typeface="Times New Roman" panose="02020603050405020304" pitchFamily="18" charset="0"/>
                <a:cs typeface="Times New Roman" panose="02020603050405020304" pitchFamily="18" charset="0"/>
              </a:rPr>
              <a:t>лідеру</a:t>
            </a:r>
            <a:r>
              <a:rPr lang="ru-RU" sz="2000" b="0" dirty="0">
                <a:latin typeface="Times New Roman" panose="02020603050405020304" pitchFamily="18" charset="0"/>
                <a:cs typeface="Times New Roman" panose="02020603050405020304" pitchFamily="18" charset="0"/>
              </a:rPr>
              <a:t> </a:t>
            </a:r>
            <a:r>
              <a:rPr lang="ru-RU" sz="2000" b="0" dirty="0" err="1">
                <a:latin typeface="Times New Roman" panose="02020603050405020304" pitchFamily="18" charset="0"/>
                <a:cs typeface="Times New Roman" panose="02020603050405020304" pitchFamily="18" charset="0"/>
              </a:rPr>
              <a:t>партії</a:t>
            </a:r>
            <a:r>
              <a:rPr lang="ru-RU" sz="2000" b="0" dirty="0">
                <a:latin typeface="Times New Roman" panose="02020603050405020304" pitchFamily="18" charset="0"/>
                <a:cs typeface="Times New Roman" panose="02020603050405020304" pitchFamily="18" charset="0"/>
              </a:rPr>
              <a:t> </a:t>
            </a:r>
            <a:r>
              <a:rPr lang="ru-RU" sz="2000" b="0" dirty="0" err="1">
                <a:latin typeface="Times New Roman" panose="02020603050405020304" pitchFamily="18" charset="0"/>
                <a:cs typeface="Times New Roman" panose="02020603050405020304" pitchFamily="18" charset="0"/>
              </a:rPr>
              <a:t>або</a:t>
            </a:r>
            <a:r>
              <a:rPr lang="ru-RU" sz="2000" b="0" dirty="0">
                <a:latin typeface="Times New Roman" panose="02020603050405020304" pitchFamily="18" charset="0"/>
                <a:cs typeface="Times New Roman" panose="02020603050405020304" pitchFamily="18" charset="0"/>
              </a:rPr>
              <a:t> </a:t>
            </a:r>
            <a:r>
              <a:rPr lang="ru-RU" sz="2000" b="0" dirty="0" err="1">
                <a:latin typeface="Times New Roman" panose="02020603050405020304" pitchFamily="18" charset="0"/>
                <a:cs typeface="Times New Roman" panose="02020603050405020304" pitchFamily="18" charset="0"/>
              </a:rPr>
              <a:t>партійної</a:t>
            </a:r>
            <a:r>
              <a:rPr lang="ru-RU" sz="2000" b="0" dirty="0">
                <a:latin typeface="Times New Roman" panose="02020603050405020304" pitchFamily="18" charset="0"/>
                <a:cs typeface="Times New Roman" panose="02020603050405020304" pitchFamily="18" charset="0"/>
              </a:rPr>
              <a:t> </a:t>
            </a:r>
            <a:r>
              <a:rPr lang="ru-RU" sz="2000" b="0" dirty="0" err="1">
                <a:latin typeface="Times New Roman" panose="02020603050405020304" pitchFamily="18" charset="0"/>
                <a:cs typeface="Times New Roman" panose="02020603050405020304" pitchFamily="18" charset="0"/>
              </a:rPr>
              <a:t>коаліції</a:t>
            </a:r>
            <a:r>
              <a:rPr lang="ru-RU" sz="2000" b="0" dirty="0">
                <a:latin typeface="Times New Roman" panose="02020603050405020304" pitchFamily="18" charset="0"/>
                <a:cs typeface="Times New Roman" panose="02020603050405020304" pitchFamily="18" charset="0"/>
              </a:rPr>
              <a:t>, яка </a:t>
            </a:r>
            <a:r>
              <a:rPr lang="ru-RU" sz="2000" b="0" dirty="0" err="1">
                <a:latin typeface="Times New Roman" panose="02020603050405020304" pitchFamily="18" charset="0"/>
                <a:cs typeface="Times New Roman" panose="02020603050405020304" pitchFamily="18" charset="0"/>
              </a:rPr>
              <a:t>має</a:t>
            </a:r>
            <a:r>
              <a:rPr lang="ru-RU" sz="2000" b="0" dirty="0">
                <a:latin typeface="Times New Roman" panose="02020603050405020304" pitchFamily="18" charset="0"/>
                <a:cs typeface="Times New Roman" panose="02020603050405020304" pitchFamily="18" charset="0"/>
              </a:rPr>
              <a:t> </a:t>
            </a:r>
            <a:r>
              <a:rPr lang="ru-RU" sz="2000" b="0" dirty="0" err="1">
                <a:latin typeface="Times New Roman" panose="02020603050405020304" pitchFamily="18" charset="0"/>
                <a:cs typeface="Times New Roman" panose="02020603050405020304" pitchFamily="18" charset="0"/>
              </a:rPr>
              <a:t>більшість</a:t>
            </a:r>
            <a:r>
              <a:rPr lang="ru-RU" sz="2000" b="0" dirty="0">
                <a:latin typeface="Times New Roman" panose="02020603050405020304" pitchFamily="18" charset="0"/>
                <a:cs typeface="Times New Roman" panose="02020603050405020304" pitchFamily="18" charset="0"/>
              </a:rPr>
              <a:t> </a:t>
            </a:r>
            <a:r>
              <a:rPr lang="ru-RU" sz="2000" b="0" dirty="0" err="1">
                <a:latin typeface="Times New Roman" panose="02020603050405020304" pitchFamily="18" charset="0"/>
                <a:cs typeface="Times New Roman" panose="02020603050405020304" pitchFamily="18" charset="0"/>
              </a:rPr>
              <a:t>депутатів</a:t>
            </a:r>
            <a:r>
              <a:rPr lang="ru-RU" sz="2000" b="0" dirty="0">
                <a:latin typeface="Times New Roman" panose="02020603050405020304" pitchFamily="18" charset="0"/>
                <a:cs typeface="Times New Roman" panose="02020603050405020304" pitchFamily="18" charset="0"/>
              </a:rPr>
              <a:t> у </a:t>
            </a:r>
            <a:r>
              <a:rPr lang="ru-RU" sz="2000" b="0" dirty="0" err="1">
                <a:latin typeface="Times New Roman" panose="02020603050405020304" pitchFamily="18" charset="0"/>
                <a:cs typeface="Times New Roman" panose="02020603050405020304" pitchFamily="18" charset="0"/>
              </a:rPr>
              <a:t>Сеймі</a:t>
            </a:r>
            <a:r>
              <a:rPr lang="ru-RU" sz="2000" b="0" dirty="0">
                <a:latin typeface="Times New Roman" panose="02020603050405020304" pitchFamily="18" charset="0"/>
                <a:cs typeface="Times New Roman" panose="02020603050405020304" pitchFamily="18" charset="0"/>
              </a:rPr>
              <a:t>, - </a:t>
            </a:r>
            <a:r>
              <a:rPr lang="ru-RU" sz="2000" b="0" dirty="0" err="1">
                <a:latin typeface="Times New Roman" panose="02020603050405020304" pitchFamily="18" charset="0"/>
                <a:cs typeface="Times New Roman" panose="02020603050405020304" pitchFamily="18" charset="0"/>
              </a:rPr>
              <a:t>майбутньому</a:t>
            </a:r>
            <a:r>
              <a:rPr lang="ru-RU" sz="2000" b="0" dirty="0">
                <a:latin typeface="Times New Roman" panose="02020603050405020304" pitchFamily="18" charset="0"/>
                <a:cs typeface="Times New Roman" panose="02020603050405020304" pitchFamily="18" charset="0"/>
              </a:rPr>
              <a:t> кандидату на посаду </a:t>
            </a:r>
            <a:r>
              <a:rPr lang="ru-RU" sz="2000" b="0" dirty="0" err="1">
                <a:latin typeface="Times New Roman" panose="02020603050405020304" pitchFamily="18" charset="0"/>
                <a:cs typeface="Times New Roman" panose="02020603050405020304" pitchFamily="18" charset="0"/>
              </a:rPr>
              <a:t>Голови</a:t>
            </a:r>
            <a:r>
              <a:rPr lang="ru-RU" sz="2000" b="0" dirty="0">
                <a:latin typeface="Times New Roman" panose="02020603050405020304" pitchFamily="18" charset="0"/>
                <a:cs typeface="Times New Roman" panose="02020603050405020304" pitchFamily="18" charset="0"/>
              </a:rPr>
              <a:t> Ради </a:t>
            </a:r>
            <a:r>
              <a:rPr lang="ru-RU" sz="2000" b="0" dirty="0" err="1">
                <a:latin typeface="Times New Roman" panose="02020603050405020304" pitchFamily="18" charset="0"/>
                <a:cs typeface="Times New Roman" panose="02020603050405020304" pitchFamily="18" charset="0"/>
              </a:rPr>
              <a:t>міністрів</a:t>
            </a:r>
            <a:r>
              <a:rPr lang="ru-RU" sz="2000" b="0" dirty="0">
                <a:latin typeface="Times New Roman" panose="02020603050405020304" pitchFamily="18" charset="0"/>
                <a:cs typeface="Times New Roman" panose="02020603050405020304" pitchFamily="18" charset="0"/>
              </a:rPr>
              <a:t>. </a:t>
            </a:r>
            <a:r>
              <a:rPr lang="ru-RU" sz="2000" b="0" dirty="0" err="1">
                <a:latin typeface="Times New Roman" panose="02020603050405020304" pitchFamily="18" charset="0"/>
                <a:cs typeface="Times New Roman" panose="02020603050405020304" pitchFamily="18" charset="0"/>
              </a:rPr>
              <a:t>Утворений</a:t>
            </a:r>
            <a:r>
              <a:rPr lang="ru-RU" sz="2000" b="0" dirty="0">
                <a:latin typeface="Times New Roman" panose="02020603050405020304" pitchFamily="18" charset="0"/>
                <a:cs typeface="Times New Roman" panose="02020603050405020304" pitchFamily="18" charset="0"/>
              </a:rPr>
              <a:t> уряд </a:t>
            </a:r>
            <a:r>
              <a:rPr lang="ru-RU" sz="2000" b="0" dirty="0" err="1">
                <a:latin typeface="Times New Roman" panose="02020603050405020304" pitchFamily="18" charset="0"/>
                <a:cs typeface="Times New Roman" panose="02020603050405020304" pitchFamily="18" charset="0"/>
              </a:rPr>
              <a:t>подає</a:t>
            </a:r>
            <a:r>
              <a:rPr lang="ru-RU" sz="2000" b="0" dirty="0">
                <a:latin typeface="Times New Roman" panose="02020603050405020304" pitchFamily="18" charset="0"/>
                <a:cs typeface="Times New Roman" panose="02020603050405020304" pitchFamily="18" charset="0"/>
              </a:rPr>
              <a:t> Сейму </a:t>
            </a:r>
            <a:r>
              <a:rPr lang="ru-RU" sz="2000" b="0" dirty="0" err="1">
                <a:latin typeface="Times New Roman" panose="02020603050405020304" pitchFamily="18" charset="0"/>
                <a:cs typeface="Times New Roman" panose="02020603050405020304" pitchFamily="18" charset="0"/>
              </a:rPr>
              <a:t>програму</a:t>
            </a:r>
            <a:r>
              <a:rPr lang="ru-RU" sz="2000" b="0" dirty="0">
                <a:latin typeface="Times New Roman" panose="02020603050405020304" pitchFamily="18" charset="0"/>
                <a:cs typeface="Times New Roman" panose="02020603050405020304" pitchFamily="18" charset="0"/>
              </a:rPr>
              <a:t> </a:t>
            </a:r>
            <a:r>
              <a:rPr lang="ru-RU" sz="2000" b="0" dirty="0" err="1">
                <a:latin typeface="Times New Roman" panose="02020603050405020304" pitchFamily="18" charset="0"/>
                <a:cs typeface="Times New Roman" panose="02020603050405020304" pitchFamily="18" charset="0"/>
              </a:rPr>
              <a:t>своєї</a:t>
            </a:r>
            <a:r>
              <a:rPr lang="ru-RU" sz="2000" b="0" dirty="0">
                <a:latin typeface="Times New Roman" panose="02020603050405020304" pitchFamily="18" charset="0"/>
                <a:cs typeface="Times New Roman" panose="02020603050405020304" pitchFamily="18" charset="0"/>
              </a:rPr>
              <a:t> </a:t>
            </a:r>
            <a:r>
              <a:rPr lang="ru-RU" sz="2000" b="0" dirty="0" err="1">
                <a:latin typeface="Times New Roman" panose="02020603050405020304" pitchFamily="18" charset="0"/>
                <a:cs typeface="Times New Roman" panose="02020603050405020304" pitchFamily="18" charset="0"/>
              </a:rPr>
              <a:t>діяльності</a:t>
            </a:r>
            <a:r>
              <a:rPr lang="ru-RU" sz="2000" b="0" dirty="0">
                <a:latin typeface="Times New Roman" panose="02020603050405020304" pitchFamily="18" charset="0"/>
                <a:cs typeface="Times New Roman" panose="02020603050405020304" pitchFamily="18" charset="0"/>
              </a:rPr>
              <a:t>, яка повинна бути </a:t>
            </a:r>
            <a:r>
              <a:rPr lang="ru-RU" sz="2000" b="0" dirty="0" err="1">
                <a:latin typeface="Times New Roman" panose="02020603050405020304" pitchFamily="18" charset="0"/>
                <a:cs typeface="Times New Roman" panose="02020603050405020304" pitchFamily="18" charset="0"/>
              </a:rPr>
              <a:t>схвалена</a:t>
            </a:r>
            <a:r>
              <a:rPr lang="ru-RU" sz="2000" b="0" dirty="0">
                <a:latin typeface="Times New Roman" panose="02020603050405020304" pitchFamily="18" charset="0"/>
                <a:cs typeface="Times New Roman" panose="02020603050405020304" pitchFamily="18" charset="0"/>
              </a:rPr>
              <a:t> абсолютною </a:t>
            </a:r>
            <a:r>
              <a:rPr lang="ru-RU" sz="2000" b="0" dirty="0" err="1">
                <a:latin typeface="Times New Roman" panose="02020603050405020304" pitchFamily="18" charset="0"/>
                <a:cs typeface="Times New Roman" panose="02020603050405020304" pitchFamily="18" charset="0"/>
              </a:rPr>
              <a:t>більшістю</a:t>
            </a:r>
            <a:r>
              <a:rPr lang="ru-RU" sz="2000" b="0" dirty="0">
                <a:latin typeface="Times New Roman" panose="02020603050405020304" pitchFamily="18" charset="0"/>
                <a:cs typeface="Times New Roman" panose="02020603050405020304" pitchFamily="18" charset="0"/>
              </a:rPr>
              <a:t> </a:t>
            </a:r>
            <a:r>
              <a:rPr lang="ru-RU" sz="2000" b="0" dirty="0" err="1">
                <a:latin typeface="Times New Roman" panose="02020603050405020304" pitchFamily="18" charset="0"/>
                <a:cs typeface="Times New Roman" panose="02020603050405020304" pitchFamily="18" charset="0"/>
              </a:rPr>
              <a:t>депутатів</a:t>
            </a:r>
            <a:r>
              <a:rPr lang="ru-RU" sz="2000" b="0" dirty="0">
                <a:latin typeface="Times New Roman" panose="02020603050405020304" pitchFamily="18" charset="0"/>
                <a:cs typeface="Times New Roman" panose="02020603050405020304" pitchFamily="18" charset="0"/>
              </a:rPr>
              <a:t>. </a:t>
            </a:r>
            <a:r>
              <a:rPr lang="ru-RU" sz="2000" b="0" dirty="0" err="1">
                <a:latin typeface="Times New Roman" panose="02020603050405020304" pitchFamily="18" charset="0"/>
                <a:cs typeface="Times New Roman" panose="02020603050405020304" pitchFamily="18" charset="0"/>
              </a:rPr>
              <a:t>Якщо</a:t>
            </a:r>
            <a:r>
              <a:rPr lang="ru-RU" sz="2000" b="0" dirty="0">
                <a:latin typeface="Times New Roman" panose="02020603050405020304" pitchFamily="18" charset="0"/>
                <a:cs typeface="Times New Roman" panose="02020603050405020304" pitchFamily="18" charset="0"/>
              </a:rPr>
              <a:t> уряд не </a:t>
            </a:r>
            <a:r>
              <a:rPr lang="ru-RU" sz="2000" b="0" dirty="0" err="1">
                <a:latin typeface="Times New Roman" panose="02020603050405020304" pitchFamily="18" charset="0"/>
                <a:cs typeface="Times New Roman" panose="02020603050405020304" pitchFamily="18" charset="0"/>
              </a:rPr>
              <a:t>дістав</a:t>
            </a:r>
            <a:r>
              <a:rPr lang="ru-RU" sz="2000" b="0" dirty="0">
                <a:latin typeface="Times New Roman" panose="02020603050405020304" pitchFamily="18" charset="0"/>
                <a:cs typeface="Times New Roman" panose="02020603050405020304" pitchFamily="18" charset="0"/>
              </a:rPr>
              <a:t> вотуму </a:t>
            </a:r>
            <a:r>
              <a:rPr lang="ru-RU" sz="2000" b="0" dirty="0" err="1">
                <a:latin typeface="Times New Roman" panose="02020603050405020304" pitchFamily="18" charset="0"/>
                <a:cs typeface="Times New Roman" panose="02020603050405020304" pitchFamily="18" charset="0"/>
              </a:rPr>
              <a:t>довіри</a:t>
            </a:r>
            <a:r>
              <a:rPr lang="ru-RU" sz="2000" b="0" dirty="0">
                <a:latin typeface="Times New Roman" panose="02020603050405020304" pitchFamily="18" charset="0"/>
                <a:cs typeface="Times New Roman" panose="02020603050405020304" pitchFamily="18" charset="0"/>
              </a:rPr>
              <a:t>, </a:t>
            </a:r>
            <a:r>
              <a:rPr lang="ru-RU" sz="2000" b="0" dirty="0" err="1">
                <a:latin typeface="Times New Roman" panose="02020603050405020304" pitchFamily="18" charset="0"/>
                <a:cs typeface="Times New Roman" panose="02020603050405020304" pitchFamily="18" charset="0"/>
              </a:rPr>
              <a:t>призначення</a:t>
            </a:r>
            <a:r>
              <a:rPr lang="ru-RU" sz="2000" b="0" dirty="0">
                <a:latin typeface="Times New Roman" panose="02020603050405020304" pitchFamily="18" charset="0"/>
                <a:cs typeface="Times New Roman" panose="02020603050405020304" pitchFamily="18" charset="0"/>
              </a:rPr>
              <a:t> </a:t>
            </a:r>
            <a:r>
              <a:rPr lang="ru-RU" sz="2000" b="0" dirty="0" err="1">
                <a:latin typeface="Times New Roman" panose="02020603050405020304" pitchFamily="18" charset="0"/>
                <a:cs typeface="Times New Roman" panose="02020603050405020304" pitchFamily="18" charset="0"/>
              </a:rPr>
              <a:t>кандидатури</a:t>
            </a:r>
            <a:r>
              <a:rPr lang="ru-RU" sz="2000" b="0" dirty="0">
                <a:latin typeface="Times New Roman" panose="02020603050405020304" pitchFamily="18" charset="0"/>
                <a:cs typeface="Times New Roman" panose="02020603050405020304" pitchFamily="18" charset="0"/>
              </a:rPr>
              <a:t> на посаду </a:t>
            </a:r>
            <a:r>
              <a:rPr lang="ru-RU" sz="2000" b="0" dirty="0" err="1">
                <a:latin typeface="Times New Roman" panose="02020603050405020304" pitchFamily="18" charset="0"/>
                <a:cs typeface="Times New Roman" panose="02020603050405020304" pitchFamily="18" charset="0"/>
              </a:rPr>
              <a:t>Голови</a:t>
            </a:r>
            <a:r>
              <a:rPr lang="ru-RU" sz="2000" b="0" dirty="0">
                <a:latin typeface="Times New Roman" panose="02020603050405020304" pitchFamily="18" charset="0"/>
                <a:cs typeface="Times New Roman" panose="02020603050405020304" pitchFamily="18" charset="0"/>
              </a:rPr>
              <a:t> Ради </a:t>
            </a:r>
            <a:r>
              <a:rPr lang="ru-RU" sz="2000" b="0" dirty="0" err="1">
                <a:latin typeface="Times New Roman" panose="02020603050405020304" pitchFamily="18" charset="0"/>
                <a:cs typeface="Times New Roman" panose="02020603050405020304" pitchFamily="18" charset="0"/>
              </a:rPr>
              <a:t>міністрів</a:t>
            </a:r>
            <a:r>
              <a:rPr lang="ru-RU" sz="2000" b="0" dirty="0">
                <a:latin typeface="Times New Roman" panose="02020603050405020304" pitchFamily="18" charset="0"/>
                <a:cs typeface="Times New Roman" panose="02020603050405020304" pitchFamily="18" charset="0"/>
              </a:rPr>
              <a:t>, </a:t>
            </a:r>
            <a:r>
              <a:rPr lang="ru-RU" sz="2000" b="0" dirty="0" err="1">
                <a:latin typeface="Times New Roman" panose="02020603050405020304" pitchFamily="18" charset="0"/>
                <a:cs typeface="Times New Roman" panose="02020603050405020304" pitchFamily="18" charset="0"/>
              </a:rPr>
              <a:t>якому</a:t>
            </a:r>
            <a:r>
              <a:rPr lang="ru-RU" sz="2000" b="0" dirty="0">
                <a:latin typeface="Times New Roman" panose="02020603050405020304" pitchFamily="18" charset="0"/>
                <a:cs typeface="Times New Roman" panose="02020603050405020304" pitchFamily="18" charset="0"/>
              </a:rPr>
              <a:t> </a:t>
            </a:r>
            <a:r>
              <a:rPr lang="ru-RU" sz="2000" b="0" dirty="0" err="1">
                <a:latin typeface="Times New Roman" panose="02020603050405020304" pitchFamily="18" charset="0"/>
                <a:cs typeface="Times New Roman" panose="02020603050405020304" pitchFamily="18" charset="0"/>
              </a:rPr>
              <a:t>доручається</a:t>
            </a:r>
            <a:r>
              <a:rPr lang="ru-RU" sz="2000" b="0" dirty="0">
                <a:latin typeface="Times New Roman" panose="02020603050405020304" pitchFamily="18" charset="0"/>
                <a:cs typeface="Times New Roman" panose="02020603050405020304" pitchFamily="18" charset="0"/>
              </a:rPr>
              <a:t> </a:t>
            </a:r>
            <a:r>
              <a:rPr lang="ru-RU" sz="2000" b="0" dirty="0" err="1">
                <a:latin typeface="Times New Roman" panose="02020603050405020304" pitchFamily="18" charset="0"/>
                <a:cs typeface="Times New Roman" panose="02020603050405020304" pitchFamily="18" charset="0"/>
              </a:rPr>
              <a:t>формування</a:t>
            </a:r>
            <a:r>
              <a:rPr lang="ru-RU" sz="2000" b="0" dirty="0">
                <a:latin typeface="Times New Roman" panose="02020603050405020304" pitchFamily="18" charset="0"/>
                <a:cs typeface="Times New Roman" panose="02020603050405020304" pitchFamily="18" charset="0"/>
              </a:rPr>
              <a:t> уряду, переходить </a:t>
            </a:r>
            <a:r>
              <a:rPr lang="ru-RU" sz="2000" b="0" dirty="0" err="1">
                <a:latin typeface="Times New Roman" panose="02020603050405020304" pitchFamily="18" charset="0"/>
                <a:cs typeface="Times New Roman" panose="02020603050405020304" pitchFamily="18" charset="0"/>
              </a:rPr>
              <a:t>від</a:t>
            </a:r>
            <a:r>
              <a:rPr lang="ru-RU" sz="2000" b="0" dirty="0">
                <a:latin typeface="Times New Roman" panose="02020603050405020304" pitchFamily="18" charset="0"/>
                <a:cs typeface="Times New Roman" panose="02020603050405020304" pitchFamily="18" charset="0"/>
              </a:rPr>
              <a:t> Президента до Сейму. Склад такого уряду </a:t>
            </a:r>
            <a:r>
              <a:rPr lang="ru-RU" sz="2000" b="0" dirty="0" err="1">
                <a:latin typeface="Times New Roman" panose="02020603050405020304" pitchFamily="18" charset="0"/>
                <a:cs typeface="Times New Roman" panose="02020603050405020304" pitchFamily="18" charset="0"/>
              </a:rPr>
              <a:t>також</a:t>
            </a:r>
            <a:r>
              <a:rPr lang="ru-RU" sz="2000" b="0" dirty="0">
                <a:latin typeface="Times New Roman" panose="02020603050405020304" pitchFamily="18" charset="0"/>
                <a:cs typeface="Times New Roman" panose="02020603050405020304" pitchFamily="18" charset="0"/>
              </a:rPr>
              <a:t> </a:t>
            </a:r>
            <a:r>
              <a:rPr lang="ru-RU" sz="2000" b="0" dirty="0" err="1">
                <a:latin typeface="Times New Roman" panose="02020603050405020304" pitchFamily="18" charset="0"/>
                <a:cs typeface="Times New Roman" panose="02020603050405020304" pitchFamily="18" charset="0"/>
              </a:rPr>
              <a:t>вимагає</a:t>
            </a:r>
            <a:r>
              <a:rPr lang="ru-RU" sz="2000" b="0" dirty="0">
                <a:latin typeface="Times New Roman" panose="02020603050405020304" pitchFamily="18" charset="0"/>
                <a:cs typeface="Times New Roman" panose="02020603050405020304" pitchFamily="18" charset="0"/>
              </a:rPr>
              <a:t> </a:t>
            </a:r>
            <a:r>
              <a:rPr lang="ru-RU" sz="2000" b="0" dirty="0" err="1">
                <a:latin typeface="Times New Roman" panose="02020603050405020304" pitchFamily="18" charset="0"/>
                <a:cs typeface="Times New Roman" panose="02020603050405020304" pitchFamily="18" charset="0"/>
              </a:rPr>
              <a:t>абсолютної</a:t>
            </a:r>
            <a:r>
              <a:rPr lang="ru-RU" sz="2000" b="0" dirty="0">
                <a:latin typeface="Times New Roman" panose="02020603050405020304" pitchFamily="18" charset="0"/>
                <a:cs typeface="Times New Roman" panose="02020603050405020304" pitchFamily="18" charset="0"/>
              </a:rPr>
              <a:t> </a:t>
            </a:r>
            <a:r>
              <a:rPr lang="ru-RU" sz="2000" b="0" dirty="0" err="1">
                <a:latin typeface="Times New Roman" panose="02020603050405020304" pitchFamily="18" charset="0"/>
                <a:cs typeface="Times New Roman" panose="02020603050405020304" pitchFamily="18" charset="0"/>
              </a:rPr>
              <a:t>більшості</a:t>
            </a:r>
            <a:r>
              <a:rPr lang="ru-RU" sz="2000" b="0" dirty="0">
                <a:latin typeface="Times New Roman" panose="02020603050405020304" pitchFamily="18" charset="0"/>
                <a:cs typeface="Times New Roman" panose="02020603050405020304" pitchFamily="18" charset="0"/>
              </a:rPr>
              <a:t> </a:t>
            </a:r>
            <a:r>
              <a:rPr lang="ru-RU" sz="2000" b="0" dirty="0" err="1">
                <a:latin typeface="Times New Roman" panose="02020603050405020304" pitchFamily="18" charset="0"/>
                <a:cs typeface="Times New Roman" panose="02020603050405020304" pitchFamily="18" charset="0"/>
              </a:rPr>
              <a:t>голосів</a:t>
            </a:r>
            <a:r>
              <a:rPr lang="ru-RU" sz="2000" b="0" dirty="0">
                <a:latin typeface="Times New Roman" panose="02020603050405020304" pitchFamily="18" charset="0"/>
                <a:cs typeface="Times New Roman" panose="02020603050405020304" pitchFamily="18" charset="0"/>
              </a:rPr>
              <a:t> </a:t>
            </a:r>
            <a:r>
              <a:rPr lang="ru-RU" sz="2000" b="0" dirty="0" err="1">
                <a:latin typeface="Times New Roman" panose="02020603050405020304" pitchFamily="18" charset="0"/>
                <a:cs typeface="Times New Roman" panose="02020603050405020304" pitchFamily="18" charset="0"/>
              </a:rPr>
              <a:t>депутатів</a:t>
            </a:r>
            <a:r>
              <a:rPr lang="ru-RU" sz="2000" b="0" dirty="0">
                <a:latin typeface="Times New Roman" panose="02020603050405020304" pitchFamily="18" charset="0"/>
                <a:cs typeface="Times New Roman" panose="02020603050405020304" pitchFamily="18" charset="0"/>
              </a:rPr>
              <a:t>. А </a:t>
            </a:r>
            <a:r>
              <a:rPr lang="ru-RU" sz="2000" b="0" dirty="0" err="1">
                <a:latin typeface="Times New Roman" panose="02020603050405020304" pitchFamily="18" charset="0"/>
                <a:cs typeface="Times New Roman" panose="02020603050405020304" pitchFamily="18" charset="0"/>
              </a:rPr>
              <a:t>якщо</a:t>
            </a:r>
            <a:r>
              <a:rPr lang="ru-RU" sz="2000" b="0" dirty="0">
                <a:latin typeface="Times New Roman" panose="02020603050405020304" pitchFamily="18" charset="0"/>
                <a:cs typeface="Times New Roman" panose="02020603050405020304" pitchFamily="18" charset="0"/>
              </a:rPr>
              <a:t> й </a:t>
            </a:r>
            <a:r>
              <a:rPr lang="ru-RU" sz="2000" b="0" dirty="0" err="1">
                <a:latin typeface="Times New Roman" panose="02020603050405020304" pitchFamily="18" charset="0"/>
                <a:cs typeface="Times New Roman" panose="02020603050405020304" pitchFamily="18" charset="0"/>
              </a:rPr>
              <a:t>цей</a:t>
            </a:r>
            <a:r>
              <a:rPr lang="ru-RU" sz="2000" b="0" dirty="0">
                <a:latin typeface="Times New Roman" panose="02020603050405020304" pitchFamily="18" charset="0"/>
                <a:cs typeface="Times New Roman" panose="02020603050405020304" pitchFamily="18" charset="0"/>
              </a:rPr>
              <a:t> уряд не </a:t>
            </a:r>
            <a:r>
              <a:rPr lang="ru-RU" sz="2000" b="0" dirty="0" err="1">
                <a:latin typeface="Times New Roman" panose="02020603050405020304" pitchFamily="18" charset="0"/>
                <a:cs typeface="Times New Roman" panose="02020603050405020304" pitchFamily="18" charset="0"/>
              </a:rPr>
              <a:t>дістав</a:t>
            </a:r>
            <a:r>
              <a:rPr lang="ru-RU" sz="2000" b="0" dirty="0">
                <a:latin typeface="Times New Roman" panose="02020603050405020304" pitchFamily="18" charset="0"/>
                <a:cs typeface="Times New Roman" panose="02020603050405020304" pitchFamily="18" charset="0"/>
              </a:rPr>
              <a:t> вотуму </a:t>
            </a:r>
            <a:r>
              <a:rPr lang="ru-RU" sz="2000" b="0" dirty="0" err="1">
                <a:latin typeface="Times New Roman" panose="02020603050405020304" pitchFamily="18" charset="0"/>
                <a:cs typeface="Times New Roman" panose="02020603050405020304" pitchFamily="18" charset="0"/>
              </a:rPr>
              <a:t>довіри</a:t>
            </a:r>
            <a:r>
              <a:rPr lang="ru-RU" sz="2000" b="0" dirty="0">
                <a:latin typeface="Times New Roman" panose="02020603050405020304" pitchFamily="18" charset="0"/>
                <a:cs typeface="Times New Roman" panose="02020603050405020304" pitchFamily="18" charset="0"/>
              </a:rPr>
              <a:t>, право </a:t>
            </a:r>
            <a:r>
              <a:rPr lang="ru-RU" sz="2000" b="0" dirty="0" err="1">
                <a:latin typeface="Times New Roman" panose="02020603050405020304" pitchFamily="18" charset="0"/>
                <a:cs typeface="Times New Roman" panose="02020603050405020304" pitchFamily="18" charset="0"/>
              </a:rPr>
              <a:t>рекомендувати</a:t>
            </a:r>
            <a:r>
              <a:rPr lang="ru-RU" sz="2000" b="0" dirty="0">
                <a:latin typeface="Times New Roman" panose="02020603050405020304" pitchFamily="18" charset="0"/>
                <a:cs typeface="Times New Roman" panose="02020603050405020304" pitchFamily="18" charset="0"/>
              </a:rPr>
              <a:t> кандидатуру на посаду </a:t>
            </a:r>
            <a:r>
              <a:rPr lang="ru-RU" sz="2000" b="0" dirty="0" err="1">
                <a:latin typeface="Times New Roman" panose="02020603050405020304" pitchFamily="18" charset="0"/>
                <a:cs typeface="Times New Roman" panose="02020603050405020304" pitchFamily="18" charset="0"/>
              </a:rPr>
              <a:t>Голови</a:t>
            </a:r>
            <a:r>
              <a:rPr lang="ru-RU" sz="2000" b="0" dirty="0">
                <a:latin typeface="Times New Roman" panose="02020603050405020304" pitchFamily="18" charset="0"/>
                <a:cs typeface="Times New Roman" panose="02020603050405020304" pitchFamily="18" charset="0"/>
              </a:rPr>
              <a:t> Ради </a:t>
            </a:r>
            <a:r>
              <a:rPr lang="ru-RU" sz="2000" b="0" dirty="0" err="1">
                <a:latin typeface="Times New Roman" panose="02020603050405020304" pitchFamily="18" charset="0"/>
                <a:cs typeface="Times New Roman" panose="02020603050405020304" pitchFamily="18" charset="0"/>
              </a:rPr>
              <a:t>міністрів</a:t>
            </a:r>
            <a:r>
              <a:rPr lang="ru-RU" sz="2000" b="0" dirty="0">
                <a:latin typeface="Times New Roman" panose="02020603050405020304" pitchFamily="18" charset="0"/>
                <a:cs typeface="Times New Roman" panose="02020603050405020304" pitchFamily="18" charset="0"/>
              </a:rPr>
              <a:t> </a:t>
            </a:r>
            <a:r>
              <a:rPr lang="ru-RU" sz="2000" b="0" dirty="0" err="1">
                <a:latin typeface="Times New Roman" panose="02020603050405020304" pitchFamily="18" charset="0"/>
                <a:cs typeface="Times New Roman" panose="02020603050405020304" pitchFamily="18" charset="0"/>
              </a:rPr>
              <a:t>знову</a:t>
            </a:r>
            <a:r>
              <a:rPr lang="ru-RU" sz="2000" b="0" dirty="0">
                <a:latin typeface="Times New Roman" panose="02020603050405020304" pitchFamily="18" charset="0"/>
                <a:cs typeface="Times New Roman" panose="02020603050405020304" pitchFamily="18" charset="0"/>
              </a:rPr>
              <a:t> переходить до Президента. </a:t>
            </a:r>
            <a:r>
              <a:rPr lang="ru-RU" sz="2000" b="0" dirty="0" err="1">
                <a:latin typeface="Times New Roman" panose="02020603050405020304" pitchFamily="18" charset="0"/>
                <a:cs typeface="Times New Roman" panose="02020603050405020304" pitchFamily="18" charset="0"/>
              </a:rPr>
              <a:t>Утворений</a:t>
            </a:r>
            <a:r>
              <a:rPr lang="ru-RU" sz="2000" b="0" dirty="0">
                <a:latin typeface="Times New Roman" panose="02020603050405020304" pitchFamily="18" charset="0"/>
                <a:cs typeface="Times New Roman" panose="02020603050405020304" pitchFamily="18" charset="0"/>
              </a:rPr>
              <a:t> в </a:t>
            </a:r>
            <a:r>
              <a:rPr lang="ru-RU" sz="2000" b="0" dirty="0" err="1">
                <a:latin typeface="Times New Roman" panose="02020603050405020304" pitchFamily="18" charset="0"/>
                <a:cs typeface="Times New Roman" panose="02020603050405020304" pitchFamily="18" charset="0"/>
              </a:rPr>
              <a:t>такий</a:t>
            </a:r>
            <a:r>
              <a:rPr lang="ru-RU" sz="2000" b="0" dirty="0">
                <a:latin typeface="Times New Roman" panose="02020603050405020304" pitchFamily="18" charset="0"/>
                <a:cs typeface="Times New Roman" panose="02020603050405020304" pitchFamily="18" charset="0"/>
              </a:rPr>
              <a:t> </a:t>
            </a:r>
            <a:r>
              <a:rPr lang="ru-RU" sz="2000" b="0" dirty="0" err="1">
                <a:latin typeface="Times New Roman" panose="02020603050405020304" pitchFamily="18" charset="0"/>
                <a:cs typeface="Times New Roman" panose="02020603050405020304" pitchFamily="18" charset="0"/>
              </a:rPr>
              <a:t>спосіб</a:t>
            </a:r>
            <a:r>
              <a:rPr lang="ru-RU" sz="2000" b="0" dirty="0">
                <a:latin typeface="Times New Roman" panose="02020603050405020304" pitchFamily="18" charset="0"/>
                <a:cs typeface="Times New Roman" panose="02020603050405020304" pitchFamily="18" charset="0"/>
              </a:rPr>
              <a:t> уряд </a:t>
            </a:r>
            <a:r>
              <a:rPr lang="ru-RU" sz="2000" b="0" dirty="0" err="1">
                <a:latin typeface="Times New Roman" panose="02020603050405020304" pitchFamily="18" charset="0"/>
                <a:cs typeface="Times New Roman" panose="02020603050405020304" pitchFamily="18" charset="0"/>
              </a:rPr>
              <a:t>може</a:t>
            </a:r>
            <a:r>
              <a:rPr lang="ru-RU" sz="2000" b="0" dirty="0">
                <a:latin typeface="Times New Roman" panose="02020603050405020304" pitchFamily="18" charset="0"/>
                <a:cs typeface="Times New Roman" panose="02020603050405020304" pitchFamily="18" charset="0"/>
              </a:rPr>
              <a:t> бути </a:t>
            </a:r>
            <a:r>
              <a:rPr lang="ru-RU" sz="2000" b="0" dirty="0" err="1">
                <a:latin typeface="Times New Roman" panose="02020603050405020304" pitchFamily="18" charset="0"/>
                <a:cs typeface="Times New Roman" panose="02020603050405020304" pitchFamily="18" charset="0"/>
              </a:rPr>
              <a:t>затверджений</a:t>
            </a:r>
            <a:r>
              <a:rPr lang="ru-RU" sz="2000" b="0" dirty="0">
                <a:latin typeface="Times New Roman" panose="02020603050405020304" pitchFamily="18" charset="0"/>
                <a:cs typeface="Times New Roman" panose="02020603050405020304" pitchFamily="18" charset="0"/>
              </a:rPr>
              <a:t> не абсолютною, а простою </a:t>
            </a:r>
            <a:r>
              <a:rPr lang="ru-RU" sz="2000" b="0" dirty="0" err="1">
                <a:latin typeface="Times New Roman" panose="02020603050405020304" pitchFamily="18" charset="0"/>
                <a:cs typeface="Times New Roman" panose="02020603050405020304" pitchFamily="18" charset="0"/>
              </a:rPr>
              <a:t>більшістю</a:t>
            </a:r>
            <a:r>
              <a:rPr lang="ru-RU" sz="2000" b="0" dirty="0">
                <a:latin typeface="Times New Roman" panose="02020603050405020304" pitchFamily="18" charset="0"/>
                <a:cs typeface="Times New Roman" panose="02020603050405020304" pitchFamily="18" charset="0"/>
              </a:rPr>
              <a:t> </a:t>
            </a:r>
            <a:r>
              <a:rPr lang="ru-RU" sz="2000" b="0" dirty="0" err="1">
                <a:latin typeface="Times New Roman" panose="02020603050405020304" pitchFamily="18" charset="0"/>
                <a:cs typeface="Times New Roman" panose="02020603050405020304" pitchFamily="18" charset="0"/>
              </a:rPr>
              <a:t>голосів</a:t>
            </a:r>
            <a:r>
              <a:rPr lang="ru-RU" sz="2000" b="0" dirty="0">
                <a:latin typeface="Times New Roman" panose="02020603050405020304" pitchFamily="18" charset="0"/>
                <a:cs typeface="Times New Roman" panose="02020603050405020304" pitchFamily="18" charset="0"/>
              </a:rPr>
              <a:t> </a:t>
            </a:r>
            <a:r>
              <a:rPr lang="ru-RU" sz="2000" b="0" dirty="0" err="1">
                <a:latin typeface="Times New Roman" panose="02020603050405020304" pitchFamily="18" charset="0"/>
                <a:cs typeface="Times New Roman" panose="02020603050405020304" pitchFamily="18" charset="0"/>
              </a:rPr>
              <a:t>депутатів</a:t>
            </a:r>
            <a:r>
              <a:rPr lang="ru-RU" sz="2000" b="0" dirty="0">
                <a:latin typeface="Times New Roman" panose="02020603050405020304" pitchFamily="18" charset="0"/>
                <a:cs typeface="Times New Roman" panose="02020603050405020304" pitchFamily="18" charset="0"/>
              </a:rPr>
              <a:t>. </a:t>
            </a:r>
            <a:r>
              <a:rPr lang="ru-RU" sz="2000" b="0" dirty="0" err="1">
                <a:latin typeface="Times New Roman" panose="02020603050405020304" pitchFamily="18" charset="0"/>
                <a:cs typeface="Times New Roman" panose="02020603050405020304" pitchFamily="18" charset="0"/>
              </a:rPr>
              <a:t>Такі</a:t>
            </a:r>
            <a:r>
              <a:rPr lang="ru-RU" sz="2000" b="0" dirty="0">
                <a:latin typeface="Times New Roman" panose="02020603050405020304" pitchFamily="18" charset="0"/>
                <a:cs typeface="Times New Roman" panose="02020603050405020304" pitchFamily="18" charset="0"/>
              </a:rPr>
              <a:t> </a:t>
            </a:r>
            <a:r>
              <a:rPr lang="ru-RU" sz="2000" b="0" dirty="0" err="1">
                <a:latin typeface="Times New Roman" panose="02020603050405020304" pitchFamily="18" charset="0"/>
                <a:cs typeface="Times New Roman" panose="02020603050405020304" pitchFamily="18" charset="0"/>
              </a:rPr>
              <a:t>самі</a:t>
            </a:r>
            <a:r>
              <a:rPr lang="ru-RU" sz="2000" b="0" dirty="0">
                <a:latin typeface="Times New Roman" panose="02020603050405020304" pitchFamily="18" charset="0"/>
                <a:cs typeface="Times New Roman" panose="02020603050405020304" pitchFamily="18" charset="0"/>
              </a:rPr>
              <a:t> </a:t>
            </a:r>
            <a:r>
              <a:rPr lang="ru-RU" sz="2000" b="0" dirty="0" err="1">
                <a:latin typeface="Times New Roman" panose="02020603050405020304" pitchFamily="18" charset="0"/>
                <a:cs typeface="Times New Roman" panose="02020603050405020304" pitchFamily="18" charset="0"/>
              </a:rPr>
              <a:t>вимоги</a:t>
            </a:r>
            <a:r>
              <a:rPr lang="ru-RU" sz="2000" b="0" dirty="0">
                <a:latin typeface="Times New Roman" panose="02020603050405020304" pitchFamily="18" charset="0"/>
                <a:cs typeface="Times New Roman" panose="02020603050405020304" pitchFamily="18" charset="0"/>
              </a:rPr>
              <a:t> </a:t>
            </a:r>
            <a:r>
              <a:rPr lang="ru-RU" sz="2000" b="0" dirty="0" err="1">
                <a:latin typeface="Times New Roman" panose="02020603050405020304" pitchFamily="18" charset="0"/>
                <a:cs typeface="Times New Roman" panose="02020603050405020304" pitchFamily="18" charset="0"/>
              </a:rPr>
              <a:t>пред'являються</a:t>
            </a:r>
            <a:r>
              <a:rPr lang="ru-RU" sz="2000" b="0" dirty="0">
                <a:latin typeface="Times New Roman" panose="02020603050405020304" pitchFamily="18" charset="0"/>
                <a:cs typeface="Times New Roman" panose="02020603050405020304" pitchFamily="18" charset="0"/>
              </a:rPr>
              <a:t> </a:t>
            </a:r>
            <a:r>
              <a:rPr lang="ru-RU" sz="2000" b="0" dirty="0" err="1">
                <a:latin typeface="Times New Roman" panose="02020603050405020304" pitchFamily="18" charset="0"/>
                <a:cs typeface="Times New Roman" panose="02020603050405020304" pitchFamily="18" charset="0"/>
              </a:rPr>
              <a:t>Конституцією</a:t>
            </a:r>
            <a:r>
              <a:rPr lang="ru-RU" sz="2000" b="0" dirty="0">
                <a:latin typeface="Times New Roman" panose="02020603050405020304" pitchFamily="18" charset="0"/>
                <a:cs typeface="Times New Roman" panose="02020603050405020304" pitchFamily="18" charset="0"/>
              </a:rPr>
              <a:t> і до уряду, </a:t>
            </a:r>
            <a:r>
              <a:rPr lang="ru-RU" sz="2000" b="0" dirty="0" err="1">
                <a:latin typeface="Times New Roman" panose="02020603050405020304" pitchFamily="18" charset="0"/>
                <a:cs typeface="Times New Roman" panose="02020603050405020304" pitchFamily="18" charset="0"/>
              </a:rPr>
              <a:t>створеному</a:t>
            </a:r>
            <a:r>
              <a:rPr lang="ru-RU" sz="2000" b="0" dirty="0">
                <a:latin typeface="Times New Roman" panose="02020603050405020304" pitchFamily="18" charset="0"/>
                <a:cs typeface="Times New Roman" panose="02020603050405020304" pitchFamily="18" charset="0"/>
              </a:rPr>
              <a:t> Головою Ради </a:t>
            </a:r>
            <a:r>
              <a:rPr lang="ru-RU" sz="2000" b="0" dirty="0" err="1">
                <a:latin typeface="Times New Roman" panose="02020603050405020304" pitchFamily="18" charset="0"/>
                <a:cs typeface="Times New Roman" panose="02020603050405020304" pitchFamily="18" charset="0"/>
              </a:rPr>
              <a:t>міністрів</a:t>
            </a:r>
            <a:r>
              <a:rPr lang="ru-RU" sz="2000" b="0" dirty="0">
                <a:latin typeface="Times New Roman" panose="02020603050405020304" pitchFamily="18" charset="0"/>
                <a:cs typeface="Times New Roman" panose="02020603050405020304" pitchFamily="18" charset="0"/>
              </a:rPr>
              <a:t>, кандидатура </a:t>
            </a:r>
            <a:r>
              <a:rPr lang="ru-RU" sz="2000" b="0" dirty="0" err="1">
                <a:latin typeface="Times New Roman" panose="02020603050405020304" pitchFamily="18" charset="0"/>
                <a:cs typeface="Times New Roman" panose="02020603050405020304" pitchFamily="18" charset="0"/>
              </a:rPr>
              <a:t>якого</a:t>
            </a:r>
            <a:r>
              <a:rPr lang="ru-RU" sz="2000" b="0" dirty="0">
                <a:latin typeface="Times New Roman" panose="02020603050405020304" pitchFamily="18" charset="0"/>
                <a:cs typeface="Times New Roman" panose="02020603050405020304" pitchFamily="18" charset="0"/>
              </a:rPr>
              <a:t> </a:t>
            </a:r>
            <a:r>
              <a:rPr lang="ru-RU" sz="2000" b="0" dirty="0" err="1">
                <a:latin typeface="Times New Roman" panose="02020603050405020304" pitchFamily="18" charset="0"/>
                <a:cs typeface="Times New Roman" panose="02020603050405020304" pitchFamily="18" charset="0"/>
              </a:rPr>
              <a:t>висунута</a:t>
            </a:r>
            <a:r>
              <a:rPr lang="ru-RU" sz="2000" b="0" dirty="0">
                <a:latin typeface="Times New Roman" panose="02020603050405020304" pitchFamily="18" charset="0"/>
                <a:cs typeface="Times New Roman" panose="02020603050405020304" pitchFamily="18" charset="0"/>
              </a:rPr>
              <a:t> Сеймом. </a:t>
            </a:r>
            <a:r>
              <a:rPr lang="ru-RU" sz="2000" b="0" dirty="0" err="1">
                <a:latin typeface="Times New Roman" panose="02020603050405020304" pitchFamily="18" charset="0"/>
                <a:cs typeface="Times New Roman" panose="02020603050405020304" pitchFamily="18" charset="0"/>
              </a:rPr>
              <a:t>Якщо</a:t>
            </a:r>
            <a:r>
              <a:rPr lang="ru-RU" sz="2000" b="0" dirty="0">
                <a:latin typeface="Times New Roman" panose="02020603050405020304" pitchFamily="18" charset="0"/>
                <a:cs typeface="Times New Roman" panose="02020603050405020304" pitchFamily="18" charset="0"/>
              </a:rPr>
              <a:t> Уряд не </a:t>
            </a:r>
            <a:r>
              <a:rPr lang="ru-RU" sz="2000" b="0" dirty="0" err="1">
                <a:latin typeface="Times New Roman" panose="02020603050405020304" pitchFamily="18" charset="0"/>
                <a:cs typeface="Times New Roman" panose="02020603050405020304" pitchFamily="18" charset="0"/>
              </a:rPr>
              <a:t>створений</a:t>
            </a:r>
            <a:r>
              <a:rPr lang="ru-RU" sz="2000" b="0" dirty="0">
                <a:latin typeface="Times New Roman" panose="02020603050405020304" pitchFamily="18" charset="0"/>
                <a:cs typeface="Times New Roman" panose="02020603050405020304" pitchFamily="18" charset="0"/>
              </a:rPr>
              <a:t>, Президент </a:t>
            </a:r>
            <a:r>
              <a:rPr lang="ru-RU" sz="2000" b="0" dirty="0" err="1">
                <a:latin typeface="Times New Roman" panose="02020603050405020304" pitchFamily="18" charset="0"/>
                <a:cs typeface="Times New Roman" panose="02020603050405020304" pitchFamily="18" charset="0"/>
              </a:rPr>
              <a:t>розпускає</a:t>
            </a:r>
            <a:r>
              <a:rPr lang="ru-RU" sz="2000" b="0" dirty="0">
                <a:latin typeface="Times New Roman" panose="02020603050405020304" pitchFamily="18" charset="0"/>
                <a:cs typeface="Times New Roman" panose="02020603050405020304" pitchFamily="18" charset="0"/>
              </a:rPr>
              <a:t> Сейм і </a:t>
            </a:r>
            <a:r>
              <a:rPr lang="ru-RU" sz="2000" b="0" dirty="0" err="1">
                <a:latin typeface="Times New Roman" panose="02020603050405020304" pitchFamily="18" charset="0"/>
                <a:cs typeface="Times New Roman" panose="02020603050405020304" pitchFamily="18" charset="0"/>
              </a:rPr>
              <a:t>призначає</a:t>
            </a:r>
            <a:r>
              <a:rPr lang="ru-RU" sz="2000" b="0" dirty="0">
                <a:latin typeface="Times New Roman" panose="02020603050405020304" pitchFamily="18" charset="0"/>
                <a:cs typeface="Times New Roman" panose="02020603050405020304" pitchFamily="18" charset="0"/>
              </a:rPr>
              <a:t> </a:t>
            </a:r>
            <a:r>
              <a:rPr lang="ru-RU" sz="2000" b="0" dirty="0" err="1">
                <a:latin typeface="Times New Roman" panose="02020603050405020304" pitchFamily="18" charset="0"/>
                <a:cs typeface="Times New Roman" panose="02020603050405020304" pitchFamily="18" charset="0"/>
              </a:rPr>
              <a:t>нові</a:t>
            </a:r>
            <a:r>
              <a:rPr lang="ru-RU" sz="2000" b="0" dirty="0">
                <a:latin typeface="Times New Roman" panose="02020603050405020304" pitchFamily="18" charset="0"/>
                <a:cs typeface="Times New Roman" panose="02020603050405020304" pitchFamily="18" charset="0"/>
              </a:rPr>
              <a:t> </a:t>
            </a:r>
            <a:r>
              <a:rPr lang="ru-RU" sz="2000" b="0" dirty="0" err="1">
                <a:latin typeface="Times New Roman" panose="02020603050405020304" pitchFamily="18" charset="0"/>
                <a:cs typeface="Times New Roman" panose="02020603050405020304" pitchFamily="18" charset="0"/>
              </a:rPr>
              <a:t>вибори</a:t>
            </a:r>
            <a:r>
              <a:rPr lang="ru-RU" sz="2000" b="0" dirty="0">
                <a:latin typeface="Times New Roman" panose="02020603050405020304" pitchFamily="18" charset="0"/>
                <a:cs typeface="Times New Roman" panose="02020603050405020304" pitchFamily="18" charset="0"/>
              </a:rPr>
              <a:t>.</a:t>
            </a:r>
          </a:p>
          <a:p>
            <a:pPr marL="0" indent="0" algn="just">
              <a:lnSpc>
                <a:spcPct val="100000"/>
              </a:lnSpc>
              <a:spcBef>
                <a:spcPts val="0"/>
              </a:spcBef>
              <a:buNone/>
            </a:pPr>
            <a:endParaRPr lang="ru-RU" sz="2400" b="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90660249"/>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тексту 2"/>
          <p:cNvSpPr>
            <a:spLocks noGrp="1"/>
          </p:cNvSpPr>
          <p:nvPr>
            <p:ph type="body" sz="quarter" idx="10"/>
          </p:nvPr>
        </p:nvSpPr>
        <p:spPr>
          <a:xfrm>
            <a:off x="536086" y="494675"/>
            <a:ext cx="11110589" cy="5051685"/>
          </a:xfrm>
        </p:spPr>
        <p:txBody>
          <a:bodyPr/>
          <a:lstStyle/>
          <a:p>
            <a:pPr marL="0" indent="0" algn="just">
              <a:lnSpc>
                <a:spcPct val="100000"/>
              </a:lnSpc>
              <a:spcBef>
                <a:spcPts val="0"/>
              </a:spcBef>
              <a:buNone/>
            </a:pPr>
            <a:r>
              <a:rPr lang="ru-RU" sz="2400" b="0" dirty="0" smtClean="0">
                <a:latin typeface="Times New Roman" panose="02020603050405020304" pitchFamily="18" charset="0"/>
                <a:cs typeface="Times New Roman" panose="02020603050405020304" pitchFamily="18" charset="0"/>
              </a:rPr>
              <a:t>Сейм за </a:t>
            </a:r>
            <a:r>
              <a:rPr lang="ru-RU" sz="2400" b="0" dirty="0" err="1" smtClean="0">
                <a:latin typeface="Times New Roman" panose="02020603050405020304" pitchFamily="18" charset="0"/>
                <a:cs typeface="Times New Roman" panose="02020603050405020304" pitchFamily="18" charset="0"/>
              </a:rPr>
              <a:t>пропозицією</a:t>
            </a:r>
            <a:r>
              <a:rPr lang="ru-RU" sz="2400" b="0" dirty="0" smtClean="0">
                <a:latin typeface="Times New Roman" panose="02020603050405020304" pitchFamily="18" charset="0"/>
                <a:cs typeface="Times New Roman" panose="02020603050405020304" pitchFamily="18" charset="0"/>
              </a:rPr>
              <a:t> не </a:t>
            </a:r>
            <a:r>
              <a:rPr lang="ru-RU" sz="2400" b="0" dirty="0" err="1" smtClean="0">
                <a:latin typeface="Times New Roman" panose="02020603050405020304" pitchFamily="18" charset="0"/>
                <a:cs typeface="Times New Roman" panose="02020603050405020304" pitchFamily="18" charset="0"/>
              </a:rPr>
              <a:t>менш</a:t>
            </a:r>
            <a:r>
              <a:rPr lang="ru-RU" sz="2400" b="0" dirty="0" smtClean="0">
                <a:latin typeface="Times New Roman" panose="02020603050405020304" pitchFamily="18" charset="0"/>
                <a:cs typeface="Times New Roman" panose="02020603050405020304" pitchFamily="18" charset="0"/>
              </a:rPr>
              <a:t> як </a:t>
            </a:r>
            <a:r>
              <a:rPr lang="ru-RU" sz="2400" dirty="0" smtClean="0">
                <a:latin typeface="Times New Roman" panose="02020603050405020304" pitchFamily="18" charset="0"/>
                <a:cs typeface="Times New Roman" panose="02020603050405020304" pitchFamily="18" charset="0"/>
              </a:rPr>
              <a:t>46 </a:t>
            </a:r>
            <a:r>
              <a:rPr lang="ru-RU" sz="2400" dirty="0" err="1" smtClean="0">
                <a:latin typeface="Times New Roman" panose="02020603050405020304" pitchFamily="18" charset="0"/>
                <a:cs typeface="Times New Roman" panose="02020603050405020304" pitchFamily="18" charset="0"/>
              </a:rPr>
              <a:t>депутатів</a:t>
            </a:r>
            <a:r>
              <a:rPr lang="ru-RU" sz="2400" dirty="0" smtClean="0">
                <a:latin typeface="Times New Roman" panose="02020603050405020304" pitchFamily="18" charset="0"/>
                <a:cs typeface="Times New Roman" panose="02020603050405020304" pitchFamily="18" charset="0"/>
              </a:rPr>
              <a:t> </a:t>
            </a:r>
            <a:r>
              <a:rPr lang="ru-RU" sz="2400" b="0" dirty="0" smtClean="0">
                <a:latin typeface="Times New Roman" panose="02020603050405020304" pitchFamily="18" charset="0"/>
                <a:cs typeface="Times New Roman" panose="02020603050405020304" pitchFamily="18" charset="0"/>
              </a:rPr>
              <a:t>(одна </a:t>
            </a:r>
            <a:r>
              <a:rPr lang="ru-RU" sz="2400" b="0" dirty="0" err="1" smtClean="0">
                <a:latin typeface="Times New Roman" panose="02020603050405020304" pitchFamily="18" charset="0"/>
                <a:cs typeface="Times New Roman" panose="02020603050405020304" pitchFamily="18" charset="0"/>
              </a:rPr>
              <a:t>десята</a:t>
            </a:r>
            <a:r>
              <a:rPr lang="ru-RU" sz="2400" b="0" dirty="0" smtClean="0">
                <a:latin typeface="Times New Roman" panose="02020603050405020304" pitchFamily="18" charset="0"/>
                <a:cs typeface="Times New Roman" panose="02020603050405020304" pitchFamily="18" charset="0"/>
              </a:rPr>
              <a:t> </a:t>
            </a:r>
            <a:r>
              <a:rPr lang="ru-RU" sz="2400" b="0" dirty="0" err="1" smtClean="0">
                <a:latin typeface="Times New Roman" panose="02020603050405020304" pitchFamily="18" charset="0"/>
                <a:cs typeface="Times New Roman" panose="02020603050405020304" pitchFamily="18" charset="0"/>
              </a:rPr>
              <a:t>частина</a:t>
            </a:r>
            <a:r>
              <a:rPr lang="ru-RU" sz="2400" b="0" dirty="0" smtClean="0">
                <a:latin typeface="Times New Roman" panose="02020603050405020304" pitchFamily="18" charset="0"/>
                <a:cs typeface="Times New Roman" panose="02020603050405020304" pitchFamily="18" charset="0"/>
              </a:rPr>
              <a:t> </a:t>
            </a:r>
            <a:r>
              <a:rPr lang="ru-RU" sz="2400" b="0" dirty="0" err="1" smtClean="0">
                <a:latin typeface="Times New Roman" panose="02020603050405020304" pitchFamily="18" charset="0"/>
                <a:cs typeface="Times New Roman" panose="02020603050405020304" pitchFamily="18" charset="0"/>
              </a:rPr>
              <a:t>всього</a:t>
            </a:r>
            <a:r>
              <a:rPr lang="ru-RU" sz="2400" b="0" dirty="0" smtClean="0">
                <a:latin typeface="Times New Roman" panose="02020603050405020304" pitchFamily="18" charset="0"/>
                <a:cs typeface="Times New Roman" panose="02020603050405020304" pitchFamily="18" charset="0"/>
              </a:rPr>
              <a:t> складу) </a:t>
            </a:r>
            <a:r>
              <a:rPr lang="ru-RU" sz="2400" b="0" dirty="0" err="1" smtClean="0">
                <a:latin typeface="Times New Roman" panose="02020603050405020304" pitchFamily="18" charset="0"/>
                <a:cs typeface="Times New Roman" panose="02020603050405020304" pitchFamily="18" charset="0"/>
              </a:rPr>
              <a:t>може</a:t>
            </a:r>
            <a:r>
              <a:rPr lang="ru-RU" sz="2400" b="0" dirty="0" smtClean="0">
                <a:latin typeface="Times New Roman" panose="02020603050405020304" pitchFamily="18" charset="0"/>
                <a:cs typeface="Times New Roman" panose="02020603050405020304" pitchFamily="18" charset="0"/>
              </a:rPr>
              <a:t> </a:t>
            </a:r>
            <a:r>
              <a:rPr lang="ru-RU" sz="2400" b="0" dirty="0" err="1" smtClean="0">
                <a:latin typeface="Times New Roman" panose="02020603050405020304" pitchFamily="18" charset="0"/>
                <a:cs typeface="Times New Roman" panose="02020603050405020304" pitchFamily="18" charset="0"/>
              </a:rPr>
              <a:t>прийняти</a:t>
            </a:r>
            <a:r>
              <a:rPr lang="ru-RU" sz="2400" b="0" dirty="0" smtClean="0">
                <a:latin typeface="Times New Roman" panose="02020603050405020304" pitchFamily="18" charset="0"/>
                <a:cs typeface="Times New Roman" panose="02020603050405020304" pitchFamily="18" charset="0"/>
              </a:rPr>
              <a:t> </a:t>
            </a:r>
            <a:r>
              <a:rPr lang="ru-RU" sz="2400" dirty="0" smtClean="0">
                <a:latin typeface="Times New Roman" panose="02020603050405020304" pitchFamily="18" charset="0"/>
                <a:cs typeface="Times New Roman" panose="02020603050405020304" pitchFamily="18" charset="0"/>
              </a:rPr>
              <a:t>вотум </a:t>
            </a:r>
            <a:r>
              <a:rPr lang="ru-RU" sz="2400" dirty="0" err="1" smtClean="0">
                <a:latin typeface="Times New Roman" panose="02020603050405020304" pitchFamily="18" charset="0"/>
                <a:cs typeface="Times New Roman" panose="02020603050405020304" pitchFamily="18" charset="0"/>
              </a:rPr>
              <a:t>недовіри</a:t>
            </a:r>
            <a:r>
              <a:rPr lang="ru-RU" sz="2400" dirty="0" smtClean="0">
                <a:latin typeface="Times New Roman" panose="02020603050405020304" pitchFamily="18" charset="0"/>
                <a:cs typeface="Times New Roman" panose="02020603050405020304" pitchFamily="18" charset="0"/>
              </a:rPr>
              <a:t> уряду </a:t>
            </a:r>
            <a:r>
              <a:rPr lang="ru-RU" sz="2400" b="0" dirty="0" smtClean="0">
                <a:latin typeface="Times New Roman" panose="02020603050405020304" pitchFamily="18" charset="0"/>
                <a:cs typeface="Times New Roman" panose="02020603050405020304" pitchFamily="18" charset="0"/>
              </a:rPr>
              <a:t>абсолютною </a:t>
            </a:r>
            <a:r>
              <a:rPr lang="ru-RU" sz="2400" b="0" dirty="0" err="1" smtClean="0">
                <a:latin typeface="Times New Roman" panose="02020603050405020304" pitchFamily="18" charset="0"/>
                <a:cs typeface="Times New Roman" panose="02020603050405020304" pitchFamily="18" charset="0"/>
              </a:rPr>
              <a:t>більшістю</a:t>
            </a:r>
            <a:r>
              <a:rPr lang="ru-RU" sz="2400" b="0" dirty="0" smtClean="0">
                <a:latin typeface="Times New Roman" panose="02020603050405020304" pitchFamily="18" charset="0"/>
                <a:cs typeface="Times New Roman" panose="02020603050405020304" pitchFamily="18" charset="0"/>
              </a:rPr>
              <a:t> </a:t>
            </a:r>
            <a:r>
              <a:rPr lang="ru-RU" sz="2400" b="0" dirty="0" err="1" smtClean="0">
                <a:latin typeface="Times New Roman" panose="02020603050405020304" pitchFamily="18" charset="0"/>
                <a:cs typeface="Times New Roman" panose="02020603050405020304" pitchFamily="18" charset="0"/>
              </a:rPr>
              <a:t>голосів</a:t>
            </a:r>
            <a:r>
              <a:rPr lang="ru-RU" sz="2400" b="0" dirty="0" smtClean="0">
                <a:latin typeface="Times New Roman" panose="02020603050405020304" pitchFamily="18" charset="0"/>
                <a:cs typeface="Times New Roman" panose="02020603050405020304" pitchFamily="18" charset="0"/>
              </a:rPr>
              <a:t> й </a:t>
            </a:r>
            <a:r>
              <a:rPr lang="ru-RU" sz="2400" b="0" dirty="0" err="1" smtClean="0">
                <a:latin typeface="Times New Roman" panose="02020603050405020304" pitchFamily="18" charset="0"/>
                <a:cs typeface="Times New Roman" panose="02020603050405020304" pitchFamily="18" charset="0"/>
              </a:rPr>
              <a:t>одночасно</a:t>
            </a:r>
            <a:r>
              <a:rPr lang="ru-RU" sz="2400" b="0" dirty="0" smtClean="0">
                <a:latin typeface="Times New Roman" panose="02020603050405020304" pitchFamily="18" charset="0"/>
                <a:cs typeface="Times New Roman" panose="02020603050405020304" pitchFamily="18" charset="0"/>
              </a:rPr>
              <a:t> обрати нового Голову Ради </a:t>
            </a:r>
            <a:r>
              <a:rPr lang="ru-RU" sz="2400" b="0" dirty="0" err="1" smtClean="0">
                <a:latin typeface="Times New Roman" panose="02020603050405020304" pitchFamily="18" charset="0"/>
                <a:cs typeface="Times New Roman" panose="02020603050405020304" pitchFamily="18" charset="0"/>
              </a:rPr>
              <a:t>міністрів</a:t>
            </a:r>
            <a:r>
              <a:rPr lang="ru-RU" sz="2400" b="0" dirty="0" smtClean="0">
                <a:latin typeface="Times New Roman" panose="02020603050405020304" pitchFamily="18" charset="0"/>
                <a:cs typeface="Times New Roman" panose="02020603050405020304" pitchFamily="18" charset="0"/>
              </a:rPr>
              <a:t>, </a:t>
            </a:r>
            <a:r>
              <a:rPr lang="ru-RU" sz="2400" b="0" dirty="0" err="1" smtClean="0">
                <a:latin typeface="Times New Roman" panose="02020603050405020304" pitchFamily="18" charset="0"/>
                <a:cs typeface="Times New Roman" panose="02020603050405020304" pitchFamily="18" charset="0"/>
              </a:rPr>
              <a:t>якому</a:t>
            </a:r>
            <a:r>
              <a:rPr lang="ru-RU" sz="2400" b="0" dirty="0" smtClean="0">
                <a:latin typeface="Times New Roman" panose="02020603050405020304" pitchFamily="18" charset="0"/>
                <a:cs typeface="Times New Roman" panose="02020603050405020304" pitchFamily="18" charset="0"/>
              </a:rPr>
              <a:t> Президент </a:t>
            </a:r>
            <a:r>
              <a:rPr lang="ru-RU" sz="2400" b="0" dirty="0" err="1" smtClean="0">
                <a:latin typeface="Times New Roman" panose="02020603050405020304" pitchFamily="18" charset="0"/>
                <a:cs typeface="Times New Roman" panose="02020603050405020304" pitchFamily="18" charset="0"/>
              </a:rPr>
              <a:t>доручає</a:t>
            </a:r>
            <a:r>
              <a:rPr lang="ru-RU" sz="2400" b="0" dirty="0" smtClean="0">
                <a:latin typeface="Times New Roman" panose="02020603050405020304" pitchFamily="18" charset="0"/>
                <a:cs typeface="Times New Roman" panose="02020603050405020304" pitchFamily="18" charset="0"/>
              </a:rPr>
              <a:t> </a:t>
            </a:r>
            <a:r>
              <a:rPr lang="ru-RU" sz="2400" b="0" dirty="0" err="1" smtClean="0">
                <a:latin typeface="Times New Roman" panose="02020603050405020304" pitchFamily="18" charset="0"/>
                <a:cs typeface="Times New Roman" panose="02020603050405020304" pitchFamily="18" charset="0"/>
              </a:rPr>
              <a:t>створити</a:t>
            </a:r>
            <a:r>
              <a:rPr lang="ru-RU" sz="2400" b="0" dirty="0" smtClean="0">
                <a:latin typeface="Times New Roman" panose="02020603050405020304" pitchFamily="18" charset="0"/>
                <a:cs typeface="Times New Roman" panose="02020603050405020304" pitchFamily="18" charset="0"/>
              </a:rPr>
              <a:t> уряд. Президент, </a:t>
            </a:r>
            <a:r>
              <a:rPr lang="ru-RU" sz="2400" b="0" dirty="0" err="1" smtClean="0">
                <a:latin typeface="Times New Roman" panose="02020603050405020304" pitchFamily="18" charset="0"/>
                <a:cs typeface="Times New Roman" panose="02020603050405020304" pitchFamily="18" charset="0"/>
              </a:rPr>
              <a:t>приймаючи</a:t>
            </a:r>
            <a:r>
              <a:rPr lang="ru-RU" sz="2400" b="0" dirty="0" smtClean="0">
                <a:latin typeface="Times New Roman" panose="02020603050405020304" pitchFamily="18" charset="0"/>
                <a:cs typeface="Times New Roman" panose="02020603050405020304" pitchFamily="18" charset="0"/>
              </a:rPr>
              <a:t> </a:t>
            </a:r>
            <a:r>
              <a:rPr lang="ru-RU" sz="2400" b="0" dirty="0" err="1" smtClean="0">
                <a:latin typeface="Times New Roman" panose="02020603050405020304" pitchFamily="18" charset="0"/>
                <a:cs typeface="Times New Roman" panose="02020603050405020304" pitchFamily="18" charset="0"/>
              </a:rPr>
              <a:t>відставку</a:t>
            </a:r>
            <a:r>
              <a:rPr lang="ru-RU" sz="2400" b="0" dirty="0" smtClean="0">
                <a:latin typeface="Times New Roman" panose="02020603050405020304" pitchFamily="18" charset="0"/>
                <a:cs typeface="Times New Roman" panose="02020603050405020304" pitchFamily="18" charset="0"/>
              </a:rPr>
              <a:t> Ради </a:t>
            </a:r>
            <a:r>
              <a:rPr lang="ru-RU" sz="2400" b="0" dirty="0" err="1" smtClean="0">
                <a:latin typeface="Times New Roman" panose="02020603050405020304" pitchFamily="18" charset="0"/>
                <a:cs typeface="Times New Roman" panose="02020603050405020304" pitchFamily="18" charset="0"/>
              </a:rPr>
              <a:t>міністрів</a:t>
            </a:r>
            <a:r>
              <a:rPr lang="ru-RU" sz="2400" b="0" dirty="0" smtClean="0">
                <a:latin typeface="Times New Roman" panose="02020603050405020304" pitchFamily="18" charset="0"/>
                <a:cs typeface="Times New Roman" panose="02020603050405020304" pitchFamily="18" charset="0"/>
              </a:rPr>
              <a:t>, </a:t>
            </a:r>
            <a:r>
              <a:rPr lang="ru-RU" sz="2400" b="0" dirty="0" err="1" smtClean="0">
                <a:latin typeface="Times New Roman" panose="02020603050405020304" pitchFamily="18" charset="0"/>
                <a:cs typeface="Times New Roman" panose="02020603050405020304" pitchFamily="18" charset="0"/>
              </a:rPr>
              <a:t>доручає</a:t>
            </a:r>
            <a:r>
              <a:rPr lang="ru-RU" sz="2400" b="0" dirty="0" smtClean="0">
                <a:latin typeface="Times New Roman" panose="02020603050405020304" pitchFamily="18" charset="0"/>
                <a:cs typeface="Times New Roman" panose="02020603050405020304" pitchFamily="18" charset="0"/>
              </a:rPr>
              <a:t> </a:t>
            </a:r>
            <a:r>
              <a:rPr lang="ru-RU" sz="2400" b="0" dirty="0" err="1" smtClean="0">
                <a:latin typeface="Times New Roman" panose="02020603050405020304" pitchFamily="18" charset="0"/>
                <a:cs typeface="Times New Roman" panose="02020603050405020304" pitchFamily="18" charset="0"/>
              </a:rPr>
              <a:t>голові</a:t>
            </a:r>
            <a:r>
              <a:rPr lang="ru-RU" sz="2400" b="0" dirty="0" smtClean="0">
                <a:latin typeface="Times New Roman" panose="02020603050405020304" pitchFamily="18" charset="0"/>
                <a:cs typeface="Times New Roman" panose="02020603050405020304" pitchFamily="18" charset="0"/>
              </a:rPr>
              <a:t> </a:t>
            </a:r>
            <a:r>
              <a:rPr lang="ru-RU" sz="2400" b="0" dirty="0" err="1" smtClean="0">
                <a:latin typeface="Times New Roman" panose="02020603050405020304" pitchFamily="18" charset="0"/>
                <a:cs typeface="Times New Roman" panose="02020603050405020304" pitchFamily="18" charset="0"/>
              </a:rPr>
              <a:t>виконувати</a:t>
            </a:r>
            <a:r>
              <a:rPr lang="ru-RU" sz="2400" b="0" dirty="0" smtClean="0">
                <a:latin typeface="Times New Roman" panose="02020603050405020304" pitchFamily="18" charset="0"/>
                <a:cs typeface="Times New Roman" panose="02020603050405020304" pitchFamily="18" charset="0"/>
              </a:rPr>
              <a:t> </a:t>
            </a:r>
            <a:r>
              <a:rPr lang="ru-RU" sz="2400" b="0" dirty="0" err="1" smtClean="0">
                <a:latin typeface="Times New Roman" panose="02020603050405020304" pitchFamily="18" charset="0"/>
                <a:cs typeface="Times New Roman" panose="02020603050405020304" pitchFamily="18" charset="0"/>
              </a:rPr>
              <a:t>обов'язки</a:t>
            </a:r>
            <a:r>
              <a:rPr lang="ru-RU" sz="2400" b="0" dirty="0" smtClean="0">
                <a:latin typeface="Times New Roman" panose="02020603050405020304" pitchFamily="18" charset="0"/>
                <a:cs typeface="Times New Roman" panose="02020603050405020304" pitchFamily="18" charset="0"/>
              </a:rPr>
              <a:t> до часу </a:t>
            </a:r>
            <a:r>
              <a:rPr lang="ru-RU" sz="2400" b="0" dirty="0" err="1" smtClean="0">
                <a:latin typeface="Times New Roman" panose="02020603050405020304" pitchFamily="18" charset="0"/>
                <a:cs typeface="Times New Roman" panose="02020603050405020304" pitchFamily="18" charset="0"/>
              </a:rPr>
              <a:t>призначення</a:t>
            </a:r>
            <a:r>
              <a:rPr lang="ru-RU" sz="2400" b="0" dirty="0" smtClean="0">
                <a:latin typeface="Times New Roman" panose="02020603050405020304" pitchFamily="18" charset="0"/>
                <a:cs typeface="Times New Roman" panose="02020603050405020304" pitchFamily="18" charset="0"/>
              </a:rPr>
              <a:t> </a:t>
            </a:r>
            <a:r>
              <a:rPr lang="ru-RU" sz="2400" b="0" dirty="0" err="1" smtClean="0">
                <a:latin typeface="Times New Roman" panose="02020603050405020304" pitchFamily="18" charset="0"/>
                <a:cs typeface="Times New Roman" panose="02020603050405020304" pitchFamily="18" charset="0"/>
              </a:rPr>
              <a:t>нової</a:t>
            </a:r>
            <a:r>
              <a:rPr lang="ru-RU" sz="2400" b="0" dirty="0" smtClean="0">
                <a:latin typeface="Times New Roman" panose="02020603050405020304" pitchFamily="18" charset="0"/>
                <a:cs typeface="Times New Roman" panose="02020603050405020304" pitchFamily="18" charset="0"/>
              </a:rPr>
              <a:t> Ради </a:t>
            </a:r>
            <a:r>
              <a:rPr lang="ru-RU" sz="2400" b="0" dirty="0" err="1" smtClean="0">
                <a:latin typeface="Times New Roman" panose="02020603050405020304" pitchFamily="18" charset="0"/>
                <a:cs typeface="Times New Roman" panose="02020603050405020304" pitchFamily="18" charset="0"/>
              </a:rPr>
              <a:t>міністрів</a:t>
            </a:r>
            <a:r>
              <a:rPr lang="ru-RU" sz="2400" b="0" dirty="0" smtClean="0">
                <a:latin typeface="Times New Roman" panose="02020603050405020304" pitchFamily="18" charset="0"/>
                <a:cs typeface="Times New Roman" panose="02020603050405020304" pitchFamily="18" charset="0"/>
              </a:rPr>
              <a:t>.</a:t>
            </a:r>
          </a:p>
          <a:p>
            <a:pPr marL="0" indent="0" algn="just">
              <a:lnSpc>
                <a:spcPct val="100000"/>
              </a:lnSpc>
              <a:spcBef>
                <a:spcPts val="0"/>
              </a:spcBef>
              <a:buNone/>
            </a:pPr>
            <a:r>
              <a:rPr lang="ru-RU" sz="2400" dirty="0" smtClean="0">
                <a:latin typeface="Times New Roman" panose="02020603050405020304" pitchFamily="18" charset="0"/>
                <a:cs typeface="Times New Roman" panose="02020603050405020304" pitchFamily="18" charset="0"/>
              </a:rPr>
              <a:t>Рада </a:t>
            </a:r>
            <a:r>
              <a:rPr lang="ru-RU" sz="2400" dirty="0" err="1">
                <a:latin typeface="Times New Roman" panose="02020603050405020304" pitchFamily="18" charset="0"/>
                <a:cs typeface="Times New Roman" panose="02020603050405020304" pitchFamily="18" charset="0"/>
              </a:rPr>
              <a:t>міністрів</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здійснює</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внутрішню</a:t>
            </a:r>
            <a:r>
              <a:rPr lang="ru-RU" sz="2400" dirty="0">
                <a:latin typeface="Times New Roman" panose="02020603050405020304" pitchFamily="18" charset="0"/>
                <a:cs typeface="Times New Roman" panose="02020603050405020304" pitchFamily="18" charset="0"/>
              </a:rPr>
              <a:t> та </a:t>
            </a:r>
            <a:r>
              <a:rPr lang="ru-RU" sz="2400" dirty="0" err="1">
                <a:latin typeface="Times New Roman" panose="02020603050405020304" pitchFamily="18" charset="0"/>
                <a:cs typeface="Times New Roman" panose="02020603050405020304" pitchFamily="18" charset="0"/>
              </a:rPr>
              <a:t>зовнішню</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політику</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керує</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всією</a:t>
            </a:r>
            <a:r>
              <a:rPr lang="ru-RU" sz="2400" b="0" dirty="0">
                <a:latin typeface="Times New Roman" panose="02020603050405020304" pitchFamily="18" charset="0"/>
                <a:cs typeface="Times New Roman" panose="02020603050405020304" pitchFamily="18" charset="0"/>
              </a:rPr>
              <a:t> державною </a:t>
            </a:r>
            <a:r>
              <a:rPr lang="ru-RU" sz="2400" b="0" dirty="0" err="1">
                <a:latin typeface="Times New Roman" panose="02020603050405020304" pitchFamily="18" charset="0"/>
                <a:cs typeface="Times New Roman" panose="02020603050405020304" pitchFamily="18" charset="0"/>
              </a:rPr>
              <a:t>адміністрацією</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схвалює</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рішення</a:t>
            </a:r>
            <a:r>
              <a:rPr lang="ru-RU" sz="2400" b="0" dirty="0">
                <a:latin typeface="Times New Roman" panose="02020603050405020304" pitchFamily="18" charset="0"/>
                <a:cs typeface="Times New Roman" panose="02020603050405020304" pitchFamily="18" charset="0"/>
              </a:rPr>
              <a:t> з </a:t>
            </a:r>
            <a:r>
              <a:rPr lang="ru-RU" sz="2400" b="0" dirty="0" err="1">
                <a:latin typeface="Times New Roman" panose="02020603050405020304" pitchFamily="18" charset="0"/>
                <a:cs typeface="Times New Roman" panose="02020603050405020304" pitchFamily="18" charset="0"/>
              </a:rPr>
              <a:t>питань</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державної</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політики</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якщо</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Конституція</a:t>
            </a:r>
            <a:r>
              <a:rPr lang="ru-RU" sz="2400" b="0" dirty="0">
                <a:latin typeface="Times New Roman" panose="02020603050405020304" pitchFamily="18" charset="0"/>
                <a:cs typeface="Times New Roman" panose="02020603050405020304" pitchFamily="18" charset="0"/>
              </a:rPr>
              <a:t> не </a:t>
            </a:r>
            <a:r>
              <a:rPr lang="ru-RU" sz="2400" b="0" dirty="0" err="1">
                <a:latin typeface="Times New Roman" panose="02020603050405020304" pitchFamily="18" charset="0"/>
                <a:cs typeface="Times New Roman" panose="02020603050405020304" pitchFamily="18" charset="0"/>
              </a:rPr>
              <a:t>відносить</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останні</a:t>
            </a:r>
            <a:r>
              <a:rPr lang="ru-RU" sz="2400" b="0" dirty="0">
                <a:latin typeface="Times New Roman" panose="02020603050405020304" pitchFamily="18" charset="0"/>
                <a:cs typeface="Times New Roman" panose="02020603050405020304" pitchFamily="18" charset="0"/>
              </a:rPr>
              <a:t> до </a:t>
            </a:r>
            <a:r>
              <a:rPr lang="ru-RU" sz="2400" b="0" dirty="0" err="1">
                <a:latin typeface="Times New Roman" panose="02020603050405020304" pitchFamily="18" charset="0"/>
                <a:cs typeface="Times New Roman" panose="02020603050405020304" pitchFamily="18" charset="0"/>
              </a:rPr>
              <a:t>компетенції</a:t>
            </a:r>
            <a:r>
              <a:rPr lang="ru-RU" sz="2400" b="0" dirty="0">
                <a:latin typeface="Times New Roman" panose="02020603050405020304" pitchFamily="18" charset="0"/>
                <a:cs typeface="Times New Roman" panose="02020603050405020304" pitchFamily="18" charset="0"/>
              </a:rPr>
              <a:t> Президента </a:t>
            </a:r>
            <a:r>
              <a:rPr lang="ru-RU" sz="2400" b="0" dirty="0" err="1">
                <a:latin typeface="Times New Roman" panose="02020603050405020304" pitchFamily="18" charset="0"/>
                <a:cs typeface="Times New Roman" panose="02020603050405020304" pitchFamily="18" charset="0"/>
              </a:rPr>
              <a:t>або</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іншого</a:t>
            </a:r>
            <a:r>
              <a:rPr lang="ru-RU" sz="2400" b="0" dirty="0">
                <a:latin typeface="Times New Roman" panose="02020603050405020304" pitchFamily="18" charset="0"/>
                <a:cs typeface="Times New Roman" panose="02020603050405020304" pitchFamily="18" charset="0"/>
              </a:rPr>
              <a:t> державного органу </a:t>
            </a:r>
            <a:r>
              <a:rPr lang="ru-RU" sz="2400" b="0" dirty="0" err="1">
                <a:latin typeface="Times New Roman" panose="02020603050405020304" pitchFamily="18" charset="0"/>
                <a:cs typeface="Times New Roman" panose="02020603050405020304" pitchFamily="18" charset="0"/>
              </a:rPr>
              <a:t>чи</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територіальних</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органів</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самоврядування</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забезпечує</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виконання</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законів</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приймає</a:t>
            </a:r>
            <a:r>
              <a:rPr lang="ru-RU" sz="2400" b="0" dirty="0">
                <a:latin typeface="Times New Roman" panose="02020603050405020304" pitchFamily="18" charset="0"/>
                <a:cs typeface="Times New Roman" panose="02020603050405020304" pitchFamily="18" charset="0"/>
              </a:rPr>
              <a:t> постанови; </a:t>
            </a:r>
            <a:r>
              <a:rPr lang="ru-RU" sz="2400" b="0" dirty="0" err="1">
                <a:latin typeface="Times New Roman" panose="02020603050405020304" pitchFamily="18" charset="0"/>
                <a:cs typeface="Times New Roman" panose="02020603050405020304" pitchFamily="18" charset="0"/>
              </a:rPr>
              <a:t>здійснює</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законодавчу</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ініціативу</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щодо</a:t>
            </a:r>
            <a:r>
              <a:rPr lang="ru-RU" sz="2400" b="0" dirty="0">
                <a:latin typeface="Times New Roman" panose="02020603050405020304" pitchFamily="18" charset="0"/>
                <a:cs typeface="Times New Roman" panose="02020603050405020304" pitchFamily="18" charset="0"/>
              </a:rPr>
              <a:t> бюджетного </a:t>
            </a:r>
            <a:r>
              <a:rPr lang="ru-RU" sz="2400" b="0" dirty="0" err="1">
                <a:latin typeface="Times New Roman" panose="02020603050405020304" pitchFamily="18" charset="0"/>
                <a:cs typeface="Times New Roman" panose="02020603050405020304" pitchFamily="18" charset="0"/>
              </a:rPr>
              <a:t>законодавства</a:t>
            </a:r>
            <a:r>
              <a:rPr lang="ru-RU" sz="2400" b="0" dirty="0">
                <a:latin typeface="Times New Roman" panose="02020603050405020304" pitchFamily="18" charset="0"/>
                <a:cs typeface="Times New Roman" panose="02020603050405020304" pitchFamily="18" charset="0"/>
              </a:rPr>
              <a:t>, закону про </a:t>
            </a:r>
            <a:r>
              <a:rPr lang="ru-RU" sz="2400" b="0" dirty="0" err="1">
                <a:latin typeface="Times New Roman" panose="02020603050405020304" pitchFamily="18" charset="0"/>
                <a:cs typeface="Times New Roman" panose="02020603050405020304" pitchFamily="18" charset="0"/>
              </a:rPr>
              <a:t>тимчасовий</a:t>
            </a:r>
            <a:r>
              <a:rPr lang="ru-RU" sz="2400" b="0" dirty="0">
                <a:latin typeface="Times New Roman" panose="02020603050405020304" pitchFamily="18" charset="0"/>
                <a:cs typeface="Times New Roman" panose="02020603050405020304" pitchFamily="18" charset="0"/>
              </a:rPr>
              <a:t> бюджет </a:t>
            </a:r>
            <a:r>
              <a:rPr lang="ru-RU" sz="2400" b="0" dirty="0" err="1">
                <a:latin typeface="Times New Roman" panose="02020603050405020304" pitchFamily="18" charset="0"/>
                <a:cs typeface="Times New Roman" panose="02020603050405020304" pitchFamily="18" charset="0"/>
              </a:rPr>
              <a:t>тощо</a:t>
            </a:r>
            <a:r>
              <a:rPr lang="ru-RU" sz="2400" b="0" dirty="0">
                <a:latin typeface="Times New Roman" panose="02020603050405020304" pitchFamily="18" charset="0"/>
                <a:cs typeface="Times New Roman" panose="02020603050405020304" pitchFamily="18" charset="0"/>
              </a:rPr>
              <a:t>.</a:t>
            </a:r>
          </a:p>
          <a:p>
            <a:pPr marL="0" indent="0" algn="just">
              <a:lnSpc>
                <a:spcPct val="100000"/>
              </a:lnSpc>
              <a:spcBef>
                <a:spcPts val="0"/>
              </a:spcBef>
              <a:buNone/>
            </a:pPr>
            <a:r>
              <a:rPr lang="ru-RU" sz="2400" b="0" dirty="0">
                <a:latin typeface="Times New Roman" panose="02020603050405020304" pitchFamily="18" charset="0"/>
                <a:cs typeface="Times New Roman" panose="02020603050405020304" pitchFamily="18" charset="0"/>
              </a:rPr>
              <a:t>До </a:t>
            </a:r>
            <a:r>
              <a:rPr lang="ru-RU" sz="2400" b="0" dirty="0" err="1">
                <a:latin typeface="Times New Roman" panose="02020603050405020304" pitchFamily="18" charset="0"/>
                <a:cs typeface="Times New Roman" panose="02020603050405020304" pitchFamily="18" charset="0"/>
              </a:rPr>
              <a:t>компетенції</a:t>
            </a:r>
            <a:r>
              <a:rPr lang="ru-RU" sz="2400" b="0" dirty="0">
                <a:latin typeface="Times New Roman" panose="02020603050405020304" pitchFamily="18" charset="0"/>
                <a:cs typeface="Times New Roman" panose="02020603050405020304" pitchFamily="18" charset="0"/>
              </a:rPr>
              <a:t> Ради </a:t>
            </a:r>
            <a:r>
              <a:rPr lang="ru-RU" sz="2400" b="0" dirty="0" err="1">
                <a:latin typeface="Times New Roman" panose="02020603050405020304" pitchFamily="18" charset="0"/>
                <a:cs typeface="Times New Roman" panose="02020603050405020304" pitchFamily="18" charset="0"/>
              </a:rPr>
              <a:t>міністрів</a:t>
            </a:r>
            <a:r>
              <a:rPr lang="ru-RU" sz="2400" b="0" dirty="0">
                <a:latin typeface="Times New Roman" panose="02020603050405020304" pitchFamily="18" charset="0"/>
                <a:cs typeface="Times New Roman" panose="02020603050405020304" pitchFamily="18" charset="0"/>
              </a:rPr>
              <a:t> входить </a:t>
            </a:r>
            <a:r>
              <a:rPr lang="ru-RU" sz="2400" b="0" dirty="0" err="1">
                <a:latin typeface="Times New Roman" panose="02020603050405020304" pitchFamily="18" charset="0"/>
                <a:cs typeface="Times New Roman" panose="02020603050405020304" pitchFamily="18" charset="0"/>
              </a:rPr>
              <a:t>також</a:t>
            </a:r>
            <a:r>
              <a:rPr lang="ru-RU" sz="2400" b="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керівництво</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координація</a:t>
            </a:r>
            <a:r>
              <a:rPr lang="ru-RU" sz="2400" dirty="0">
                <a:latin typeface="Times New Roman" panose="02020603050405020304" pitchFamily="18" charset="0"/>
                <a:cs typeface="Times New Roman" panose="02020603050405020304" pitchFamily="18" charset="0"/>
              </a:rPr>
              <a:t> та контроль за </a:t>
            </a:r>
            <a:r>
              <a:rPr lang="ru-RU" sz="2400" dirty="0" err="1">
                <a:latin typeface="Times New Roman" panose="02020603050405020304" pitchFamily="18" charset="0"/>
                <a:cs typeface="Times New Roman" panose="02020603050405020304" pitchFamily="18" charset="0"/>
              </a:rPr>
              <a:t>діяльністю</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всіх</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органів</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державної</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адміністрації</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одночасно</a:t>
            </a:r>
            <a:r>
              <a:rPr lang="ru-RU" sz="2400" b="0" dirty="0">
                <a:latin typeface="Times New Roman" panose="02020603050405020304" pitchFamily="18" charset="0"/>
                <a:cs typeface="Times New Roman" panose="02020603050405020304" pitchFamily="18" charset="0"/>
              </a:rPr>
              <a:t> Рада </a:t>
            </a:r>
            <a:r>
              <a:rPr lang="ru-RU" sz="2400" b="0" dirty="0" err="1">
                <a:latin typeface="Times New Roman" panose="02020603050405020304" pitchFamily="18" charset="0"/>
                <a:cs typeface="Times New Roman" panose="02020603050405020304" pitchFamily="18" charset="0"/>
              </a:rPr>
              <a:t>міністрів</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несе</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відповідальність</a:t>
            </a:r>
            <a:r>
              <a:rPr lang="ru-RU" sz="2400" b="0" dirty="0">
                <a:latin typeface="Times New Roman" panose="02020603050405020304" pitchFamily="18" charset="0"/>
                <a:cs typeface="Times New Roman" panose="02020603050405020304" pitchFamily="18" charset="0"/>
              </a:rPr>
              <a:t> за </a:t>
            </a:r>
            <a:r>
              <a:rPr lang="ru-RU" sz="2400" b="0" dirty="0" err="1">
                <a:latin typeface="Times New Roman" panose="02020603050405020304" pitchFamily="18" charset="0"/>
                <a:cs typeface="Times New Roman" panose="02020603050405020304" pitchFamily="18" charset="0"/>
              </a:rPr>
              <a:t>діяльність</a:t>
            </a:r>
            <a:r>
              <a:rPr lang="ru-RU" sz="2400" b="0" dirty="0">
                <a:latin typeface="Times New Roman" panose="02020603050405020304" pitchFamily="18" charset="0"/>
                <a:cs typeface="Times New Roman" panose="02020603050405020304" pitchFamily="18" charset="0"/>
              </a:rPr>
              <a:t> перед Сеймом.</a:t>
            </a:r>
          </a:p>
          <a:p>
            <a:pPr marL="0" indent="0" algn="just">
              <a:lnSpc>
                <a:spcPct val="100000"/>
              </a:lnSpc>
              <a:spcBef>
                <a:spcPts val="0"/>
              </a:spcBef>
              <a:buNone/>
            </a:pPr>
            <a:endParaRPr lang="ru-RU" sz="2400" b="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330990247"/>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тексту 2"/>
          <p:cNvSpPr>
            <a:spLocks noGrp="1"/>
          </p:cNvSpPr>
          <p:nvPr>
            <p:ph type="body" sz="quarter" idx="10"/>
          </p:nvPr>
        </p:nvSpPr>
        <p:spPr>
          <a:xfrm>
            <a:off x="536086" y="1289154"/>
            <a:ext cx="11110589" cy="4257206"/>
          </a:xfrm>
        </p:spPr>
        <p:txBody>
          <a:bodyPr/>
          <a:lstStyle/>
          <a:p>
            <a:pPr marL="0" indent="0" algn="just">
              <a:lnSpc>
                <a:spcPct val="100000"/>
              </a:lnSpc>
              <a:spcBef>
                <a:spcPts val="0"/>
              </a:spcBef>
              <a:buNone/>
            </a:pPr>
            <a:r>
              <a:rPr lang="ru-RU" sz="2600" dirty="0">
                <a:latin typeface="Times New Roman" panose="02020603050405020304" pitchFamily="18" charset="0"/>
                <a:cs typeface="Times New Roman" panose="02020603050405020304" pitchFamily="18" charset="0"/>
              </a:rPr>
              <a:t>Голова Ради </a:t>
            </a:r>
            <a:r>
              <a:rPr lang="ru-RU" sz="2600" dirty="0" err="1">
                <a:latin typeface="Times New Roman" panose="02020603050405020304" pitchFamily="18" charset="0"/>
                <a:cs typeface="Times New Roman" panose="02020603050405020304" pitchFamily="18" charset="0"/>
              </a:rPr>
              <a:t>міністрів</a:t>
            </a:r>
            <a:r>
              <a:rPr lang="ru-RU" sz="2600" dirty="0">
                <a:latin typeface="Times New Roman" panose="02020603050405020304" pitchFamily="18" charset="0"/>
                <a:cs typeface="Times New Roman" panose="02020603050405020304" pitchFamily="18" charset="0"/>
              </a:rPr>
              <a:t> </a:t>
            </a:r>
            <a:r>
              <a:rPr lang="ru-RU" sz="2600" b="0" dirty="0" err="1">
                <a:latin typeface="Times New Roman" panose="02020603050405020304" pitchFamily="18" charset="0"/>
                <a:cs typeface="Times New Roman" panose="02020603050405020304" pitchFamily="18" charset="0"/>
              </a:rPr>
              <a:t>пропонує</a:t>
            </a:r>
            <a:r>
              <a:rPr lang="ru-RU" sz="2600" b="0" dirty="0">
                <a:latin typeface="Times New Roman" panose="02020603050405020304" pitchFamily="18" charset="0"/>
                <a:cs typeface="Times New Roman" panose="02020603050405020304" pitchFamily="18" charset="0"/>
              </a:rPr>
              <a:t> Сейму </a:t>
            </a:r>
            <a:r>
              <a:rPr lang="ru-RU" sz="2600" b="0" dirty="0" err="1">
                <a:latin typeface="Times New Roman" panose="02020603050405020304" pitchFamily="18" charset="0"/>
                <a:cs typeface="Times New Roman" panose="02020603050405020304" pitchFamily="18" charset="0"/>
              </a:rPr>
              <a:t>розпустити</a:t>
            </a:r>
            <a:r>
              <a:rPr lang="ru-RU" sz="2600" b="0" dirty="0">
                <a:latin typeface="Times New Roman" panose="02020603050405020304" pitchFamily="18" charset="0"/>
                <a:cs typeface="Times New Roman" panose="02020603050405020304" pitchFamily="18" charset="0"/>
              </a:rPr>
              <a:t> </a:t>
            </a:r>
            <a:r>
              <a:rPr lang="ru-RU" sz="2600" b="0" dirty="0" err="1">
                <a:latin typeface="Times New Roman" panose="02020603050405020304" pitchFamily="18" charset="0"/>
                <a:cs typeface="Times New Roman" panose="02020603050405020304" pitchFamily="18" charset="0"/>
              </a:rPr>
              <a:t>компетентний</a:t>
            </a:r>
            <a:r>
              <a:rPr lang="ru-RU" sz="2600" b="0" dirty="0">
                <a:latin typeface="Times New Roman" panose="02020603050405020304" pitchFamily="18" charset="0"/>
                <a:cs typeface="Times New Roman" panose="02020603050405020304" pitchFamily="18" charset="0"/>
              </a:rPr>
              <a:t> орган </a:t>
            </a:r>
            <a:r>
              <a:rPr lang="ru-RU" sz="2600" b="0" dirty="0" err="1">
                <a:latin typeface="Times New Roman" panose="02020603050405020304" pitchFamily="18" charset="0"/>
                <a:cs typeface="Times New Roman" panose="02020603050405020304" pitchFamily="18" charset="0"/>
              </a:rPr>
              <a:t>місцевого</a:t>
            </a:r>
            <a:r>
              <a:rPr lang="ru-RU" sz="2600" b="0" dirty="0">
                <a:latin typeface="Times New Roman" panose="02020603050405020304" pitchFamily="18" charset="0"/>
                <a:cs typeface="Times New Roman" panose="02020603050405020304" pitchFamily="18" charset="0"/>
              </a:rPr>
              <a:t> </a:t>
            </a:r>
            <a:r>
              <a:rPr lang="ru-RU" sz="2600" b="0" dirty="0" err="1">
                <a:latin typeface="Times New Roman" panose="02020603050405020304" pitchFamily="18" charset="0"/>
                <a:cs typeface="Times New Roman" panose="02020603050405020304" pitchFamily="18" charset="0"/>
              </a:rPr>
              <a:t>самоврядування</a:t>
            </a:r>
            <a:r>
              <a:rPr lang="ru-RU" sz="2600" b="0" dirty="0">
                <a:latin typeface="Times New Roman" panose="02020603050405020304" pitchFamily="18" charset="0"/>
                <a:cs typeface="Times New Roman" panose="02020603050405020304" pitchFamily="18" charset="0"/>
              </a:rPr>
              <a:t>, </a:t>
            </a:r>
            <a:r>
              <a:rPr lang="ru-RU" sz="2600" b="0" dirty="0" err="1">
                <a:latin typeface="Times New Roman" panose="02020603050405020304" pitchFamily="18" charset="0"/>
                <a:cs typeface="Times New Roman" panose="02020603050405020304" pitchFamily="18" charset="0"/>
              </a:rPr>
              <a:t>якщо</a:t>
            </a:r>
            <a:r>
              <a:rPr lang="ru-RU" sz="2600" b="0" dirty="0">
                <a:latin typeface="Times New Roman" panose="02020603050405020304" pitchFamily="18" charset="0"/>
                <a:cs typeface="Times New Roman" panose="02020603050405020304" pitchFamily="18" charset="0"/>
              </a:rPr>
              <a:t> </a:t>
            </a:r>
            <a:r>
              <a:rPr lang="ru-RU" sz="2600" b="0" dirty="0" err="1">
                <a:latin typeface="Times New Roman" panose="02020603050405020304" pitchFamily="18" charset="0"/>
                <a:cs typeface="Times New Roman" panose="02020603050405020304" pitchFamily="18" charset="0"/>
              </a:rPr>
              <a:t>він</a:t>
            </a:r>
            <a:r>
              <a:rPr lang="ru-RU" sz="2600" b="0" dirty="0">
                <a:latin typeface="Times New Roman" panose="02020603050405020304" pitchFamily="18" charset="0"/>
                <a:cs typeface="Times New Roman" panose="02020603050405020304" pitchFamily="18" charset="0"/>
              </a:rPr>
              <a:t> грубо </a:t>
            </a:r>
            <a:r>
              <a:rPr lang="ru-RU" sz="2600" b="0" dirty="0" err="1">
                <a:latin typeface="Times New Roman" panose="02020603050405020304" pitchFamily="18" charset="0"/>
                <a:cs typeface="Times New Roman" panose="02020603050405020304" pitchFamily="18" charset="0"/>
              </a:rPr>
              <a:t>порушує</a:t>
            </a:r>
            <a:r>
              <a:rPr lang="ru-RU" sz="2600" b="0" dirty="0">
                <a:latin typeface="Times New Roman" panose="02020603050405020304" pitchFamily="18" charset="0"/>
                <a:cs typeface="Times New Roman" panose="02020603050405020304" pitchFamily="18" charset="0"/>
              </a:rPr>
              <a:t> </a:t>
            </a:r>
            <a:r>
              <a:rPr lang="ru-RU" sz="2600" b="0" dirty="0" err="1">
                <a:latin typeface="Times New Roman" panose="02020603050405020304" pitchFamily="18" charset="0"/>
                <a:cs typeface="Times New Roman" panose="02020603050405020304" pitchFamily="18" charset="0"/>
              </a:rPr>
              <a:t>Конституцію</a:t>
            </a:r>
            <a:r>
              <a:rPr lang="ru-RU" sz="2600" b="0" dirty="0">
                <a:latin typeface="Times New Roman" panose="02020603050405020304" pitchFamily="18" charset="0"/>
                <a:cs typeface="Times New Roman" panose="02020603050405020304" pitchFamily="18" charset="0"/>
              </a:rPr>
              <a:t> </a:t>
            </a:r>
            <a:r>
              <a:rPr lang="ru-RU" sz="2600" b="0" dirty="0" err="1">
                <a:latin typeface="Times New Roman" panose="02020603050405020304" pitchFamily="18" charset="0"/>
                <a:cs typeface="Times New Roman" panose="02020603050405020304" pitchFamily="18" charset="0"/>
              </a:rPr>
              <a:t>або</a:t>
            </a:r>
            <a:r>
              <a:rPr lang="ru-RU" sz="2600" b="0" dirty="0">
                <a:latin typeface="Times New Roman" panose="02020603050405020304" pitchFamily="18" charset="0"/>
                <a:cs typeface="Times New Roman" panose="02020603050405020304" pitchFamily="18" charset="0"/>
              </a:rPr>
              <a:t> </a:t>
            </a:r>
            <a:r>
              <a:rPr lang="ru-RU" sz="2600" b="0" dirty="0" err="1">
                <a:latin typeface="Times New Roman" panose="02020603050405020304" pitchFamily="18" charset="0"/>
                <a:cs typeface="Times New Roman" panose="02020603050405020304" pitchFamily="18" charset="0"/>
              </a:rPr>
              <a:t>закони</a:t>
            </a:r>
            <a:r>
              <a:rPr lang="ru-RU" sz="2600" b="0" dirty="0">
                <a:latin typeface="Times New Roman" panose="02020603050405020304" pitchFamily="18" charset="0"/>
                <a:cs typeface="Times New Roman" panose="02020603050405020304" pitchFamily="18" charset="0"/>
              </a:rPr>
              <a:t> (ст. 171 </a:t>
            </a:r>
            <a:r>
              <a:rPr lang="ru-RU" sz="2600" b="0" dirty="0" err="1">
                <a:latin typeface="Times New Roman" panose="02020603050405020304" pitchFamily="18" charset="0"/>
                <a:cs typeface="Times New Roman" panose="02020603050405020304" pitchFamily="18" charset="0"/>
              </a:rPr>
              <a:t>Конституції</a:t>
            </a:r>
            <a:r>
              <a:rPr lang="ru-RU" sz="2600" b="0" dirty="0">
                <a:latin typeface="Times New Roman" panose="02020603050405020304" pitchFamily="18" charset="0"/>
                <a:cs typeface="Times New Roman" panose="02020603050405020304" pitchFamily="18" charset="0"/>
              </a:rPr>
              <a:t>).</a:t>
            </a:r>
          </a:p>
          <a:p>
            <a:pPr marL="0" indent="0" algn="just">
              <a:lnSpc>
                <a:spcPct val="100000"/>
              </a:lnSpc>
              <a:spcBef>
                <a:spcPts val="0"/>
              </a:spcBef>
              <a:buNone/>
            </a:pPr>
            <a:r>
              <a:rPr lang="ru-RU" sz="2600" dirty="0">
                <a:latin typeface="Times New Roman" panose="02020603050405020304" pitchFamily="18" charset="0"/>
                <a:cs typeface="Times New Roman" panose="02020603050405020304" pitchFamily="18" charset="0"/>
              </a:rPr>
              <a:t>Члени Ради </a:t>
            </a:r>
            <a:r>
              <a:rPr lang="ru-RU" sz="2600" dirty="0" err="1">
                <a:latin typeface="Times New Roman" panose="02020603050405020304" pitchFamily="18" charset="0"/>
                <a:cs typeface="Times New Roman" panose="02020603050405020304" pitchFamily="18" charset="0"/>
              </a:rPr>
              <a:t>міністрів</a:t>
            </a:r>
            <a:r>
              <a:rPr lang="ru-RU" sz="2600" dirty="0">
                <a:latin typeface="Times New Roman" panose="02020603050405020304" pitchFamily="18" charset="0"/>
                <a:cs typeface="Times New Roman" panose="02020603050405020304" pitchFamily="18" charset="0"/>
              </a:rPr>
              <a:t> </a:t>
            </a:r>
            <a:r>
              <a:rPr lang="ru-RU" sz="2600" dirty="0" err="1">
                <a:latin typeface="Times New Roman" panose="02020603050405020304" pitchFamily="18" charset="0"/>
                <a:cs typeface="Times New Roman" panose="02020603050405020304" pitchFamily="18" charset="0"/>
              </a:rPr>
              <a:t>несуть</a:t>
            </a:r>
            <a:r>
              <a:rPr lang="ru-RU" sz="2600" dirty="0">
                <a:latin typeface="Times New Roman" panose="02020603050405020304" pitchFamily="18" charset="0"/>
                <a:cs typeface="Times New Roman" panose="02020603050405020304" pitchFamily="18" charset="0"/>
              </a:rPr>
              <a:t> </a:t>
            </a:r>
            <a:r>
              <a:rPr lang="ru-RU" sz="2600" dirty="0" err="1">
                <a:latin typeface="Times New Roman" panose="02020603050405020304" pitchFamily="18" charset="0"/>
                <a:cs typeface="Times New Roman" panose="02020603050405020304" pitchFamily="18" charset="0"/>
              </a:rPr>
              <a:t>відповідальність</a:t>
            </a:r>
            <a:r>
              <a:rPr lang="ru-RU" sz="2600" dirty="0">
                <a:latin typeface="Times New Roman" panose="02020603050405020304" pitchFamily="18" charset="0"/>
                <a:cs typeface="Times New Roman" panose="02020603050405020304" pitchFamily="18" charset="0"/>
              </a:rPr>
              <a:t> перед </a:t>
            </a:r>
            <a:r>
              <a:rPr lang="ru-RU" sz="2600" dirty="0" err="1">
                <a:latin typeface="Times New Roman" panose="02020603050405020304" pitchFamily="18" charset="0"/>
                <a:cs typeface="Times New Roman" panose="02020603050405020304" pitchFamily="18" charset="0"/>
              </a:rPr>
              <a:t>Державним</a:t>
            </a:r>
            <a:r>
              <a:rPr lang="ru-RU" sz="2600" dirty="0">
                <a:latin typeface="Times New Roman" panose="02020603050405020304" pitchFamily="18" charset="0"/>
                <a:cs typeface="Times New Roman" panose="02020603050405020304" pitchFamily="18" charset="0"/>
              </a:rPr>
              <a:t> Трибуналом за </a:t>
            </a:r>
            <a:r>
              <a:rPr lang="ru-RU" sz="2600" dirty="0" err="1">
                <a:latin typeface="Times New Roman" panose="02020603050405020304" pitchFamily="18" charset="0"/>
                <a:cs typeface="Times New Roman" panose="02020603050405020304" pitchFamily="18" charset="0"/>
              </a:rPr>
              <a:t>порушення</a:t>
            </a:r>
            <a:r>
              <a:rPr lang="ru-RU" sz="2600" dirty="0">
                <a:latin typeface="Times New Roman" panose="02020603050405020304" pitchFamily="18" charset="0"/>
                <a:cs typeface="Times New Roman" panose="02020603050405020304" pitchFamily="18" charset="0"/>
              </a:rPr>
              <a:t> </a:t>
            </a:r>
            <a:r>
              <a:rPr lang="ru-RU" sz="2600" dirty="0" err="1">
                <a:latin typeface="Times New Roman" panose="02020603050405020304" pitchFamily="18" charset="0"/>
                <a:cs typeface="Times New Roman" panose="02020603050405020304" pitchFamily="18" charset="0"/>
              </a:rPr>
              <a:t>Конституції</a:t>
            </a:r>
            <a:r>
              <a:rPr lang="ru-RU" sz="2600" dirty="0">
                <a:latin typeface="Times New Roman" panose="02020603050405020304" pitchFamily="18" charset="0"/>
                <a:cs typeface="Times New Roman" panose="02020603050405020304" pitchFamily="18" charset="0"/>
              </a:rPr>
              <a:t> </a:t>
            </a:r>
            <a:r>
              <a:rPr lang="ru-RU" sz="2600" dirty="0" err="1">
                <a:latin typeface="Times New Roman" panose="02020603050405020304" pitchFamily="18" charset="0"/>
                <a:cs typeface="Times New Roman" panose="02020603050405020304" pitchFamily="18" charset="0"/>
              </a:rPr>
              <a:t>або</a:t>
            </a:r>
            <a:r>
              <a:rPr lang="ru-RU" sz="2600" dirty="0">
                <a:latin typeface="Times New Roman" panose="02020603050405020304" pitchFamily="18" charset="0"/>
                <a:cs typeface="Times New Roman" panose="02020603050405020304" pitchFamily="18" charset="0"/>
              </a:rPr>
              <a:t> </a:t>
            </a:r>
            <a:r>
              <a:rPr lang="ru-RU" sz="2600" dirty="0" err="1">
                <a:latin typeface="Times New Roman" panose="02020603050405020304" pitchFamily="18" charset="0"/>
                <a:cs typeface="Times New Roman" panose="02020603050405020304" pitchFamily="18" charset="0"/>
              </a:rPr>
              <a:t>законів</a:t>
            </a:r>
            <a:r>
              <a:rPr lang="ru-RU" sz="2600" dirty="0">
                <a:latin typeface="Times New Roman" panose="02020603050405020304" pitchFamily="18" charset="0"/>
                <a:cs typeface="Times New Roman" panose="02020603050405020304" pitchFamily="18" charset="0"/>
              </a:rPr>
              <a:t>, а </a:t>
            </a:r>
            <a:r>
              <a:rPr lang="ru-RU" sz="2600" dirty="0" err="1">
                <a:latin typeface="Times New Roman" panose="02020603050405020304" pitchFamily="18" charset="0"/>
                <a:cs typeface="Times New Roman" panose="02020603050405020304" pitchFamily="18" charset="0"/>
              </a:rPr>
              <a:t>також</a:t>
            </a:r>
            <a:r>
              <a:rPr lang="ru-RU" sz="2600" dirty="0">
                <a:latin typeface="Times New Roman" panose="02020603050405020304" pitchFamily="18" charset="0"/>
                <a:cs typeface="Times New Roman" panose="02020603050405020304" pitchFamily="18" charset="0"/>
              </a:rPr>
              <a:t> за </a:t>
            </a:r>
            <a:r>
              <a:rPr lang="ru-RU" sz="2600" dirty="0" err="1">
                <a:latin typeface="Times New Roman" panose="02020603050405020304" pitchFamily="18" charset="0"/>
                <a:cs typeface="Times New Roman" panose="02020603050405020304" pitchFamily="18" charset="0"/>
              </a:rPr>
              <a:t>злочини</a:t>
            </a:r>
            <a:r>
              <a:rPr lang="ru-RU" sz="2600" dirty="0">
                <a:latin typeface="Times New Roman" panose="02020603050405020304" pitchFamily="18" charset="0"/>
                <a:cs typeface="Times New Roman" panose="02020603050405020304" pitchFamily="18" charset="0"/>
              </a:rPr>
              <a:t>, </a:t>
            </a:r>
            <a:r>
              <a:rPr lang="ru-RU" sz="2600" dirty="0" err="1">
                <a:latin typeface="Times New Roman" panose="02020603050405020304" pitchFamily="18" charset="0"/>
                <a:cs typeface="Times New Roman" panose="02020603050405020304" pitchFamily="18" charset="0"/>
              </a:rPr>
              <a:t>вчинені</a:t>
            </a:r>
            <a:r>
              <a:rPr lang="ru-RU" sz="2600" dirty="0">
                <a:latin typeface="Times New Roman" panose="02020603050405020304" pitchFamily="18" charset="0"/>
                <a:cs typeface="Times New Roman" panose="02020603050405020304" pitchFamily="18" charset="0"/>
              </a:rPr>
              <a:t> у </a:t>
            </a:r>
            <a:r>
              <a:rPr lang="ru-RU" sz="2600" dirty="0" err="1">
                <a:latin typeface="Times New Roman" panose="02020603050405020304" pitchFamily="18" charset="0"/>
                <a:cs typeface="Times New Roman" panose="02020603050405020304" pitchFamily="18" charset="0"/>
              </a:rPr>
              <a:t>зв'язку</a:t>
            </a:r>
            <a:r>
              <a:rPr lang="ru-RU" sz="2600" dirty="0">
                <a:latin typeface="Times New Roman" panose="02020603050405020304" pitchFamily="18" charset="0"/>
                <a:cs typeface="Times New Roman" panose="02020603050405020304" pitchFamily="18" charset="0"/>
              </a:rPr>
              <a:t> </a:t>
            </a:r>
            <a:r>
              <a:rPr lang="ru-RU" sz="2600" dirty="0" err="1">
                <a:latin typeface="Times New Roman" panose="02020603050405020304" pitchFamily="18" charset="0"/>
                <a:cs typeface="Times New Roman" panose="02020603050405020304" pitchFamily="18" charset="0"/>
              </a:rPr>
              <a:t>із</a:t>
            </a:r>
            <a:r>
              <a:rPr lang="ru-RU" sz="2600" dirty="0">
                <a:latin typeface="Times New Roman" panose="02020603050405020304" pitchFamily="18" charset="0"/>
                <a:cs typeface="Times New Roman" panose="02020603050405020304" pitchFamily="18" charset="0"/>
              </a:rPr>
              <a:t> </a:t>
            </a:r>
            <a:r>
              <a:rPr lang="ru-RU" sz="2600" dirty="0" err="1">
                <a:latin typeface="Times New Roman" panose="02020603050405020304" pitchFamily="18" charset="0"/>
                <a:cs typeface="Times New Roman" panose="02020603050405020304" pitchFamily="18" charset="0"/>
              </a:rPr>
              <a:t>займаною</a:t>
            </a:r>
            <a:r>
              <a:rPr lang="ru-RU" sz="2600" dirty="0">
                <a:latin typeface="Times New Roman" panose="02020603050405020304" pitchFamily="18" charset="0"/>
                <a:cs typeface="Times New Roman" panose="02020603050405020304" pitchFamily="18" charset="0"/>
              </a:rPr>
              <a:t> </a:t>
            </a:r>
            <a:r>
              <a:rPr lang="ru-RU" sz="2600" dirty="0" err="1">
                <a:latin typeface="Times New Roman" panose="02020603050405020304" pitchFamily="18" charset="0"/>
                <a:cs typeface="Times New Roman" panose="02020603050405020304" pitchFamily="18" charset="0"/>
              </a:rPr>
              <a:t>посадою</a:t>
            </a:r>
            <a:r>
              <a:rPr lang="ru-RU" sz="2600" b="0" dirty="0">
                <a:latin typeface="Times New Roman" panose="02020603050405020304" pitchFamily="18" charset="0"/>
                <a:cs typeface="Times New Roman" panose="02020603050405020304" pitchFamily="18" charset="0"/>
              </a:rPr>
              <a:t>.</a:t>
            </a:r>
          </a:p>
          <a:p>
            <a:pPr marL="0" indent="0" algn="just">
              <a:lnSpc>
                <a:spcPct val="100000"/>
              </a:lnSpc>
              <a:spcBef>
                <a:spcPts val="0"/>
              </a:spcBef>
              <a:buNone/>
            </a:pPr>
            <a:endParaRPr lang="ru-RU" sz="2600" b="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46678202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тексту 2"/>
          <p:cNvSpPr>
            <a:spLocks noGrp="1"/>
          </p:cNvSpPr>
          <p:nvPr>
            <p:ph type="body" sz="quarter" idx="10"/>
          </p:nvPr>
        </p:nvSpPr>
        <p:spPr>
          <a:xfrm>
            <a:off x="565582" y="658262"/>
            <a:ext cx="11110589" cy="3336310"/>
          </a:xfrm>
        </p:spPr>
        <p:txBody>
          <a:bodyPr/>
          <a:lstStyle/>
          <a:p>
            <a:pPr marL="0" indent="0" algn="just">
              <a:lnSpc>
                <a:spcPct val="100000"/>
              </a:lnSpc>
              <a:spcBef>
                <a:spcPts val="0"/>
              </a:spcBef>
              <a:buNone/>
            </a:pPr>
            <a:r>
              <a:rPr lang="ru-RU" sz="2800" i="1" dirty="0" err="1">
                <a:latin typeface="Times New Roman" panose="02020603050405020304" pitchFamily="18" charset="0"/>
                <a:cs typeface="Times New Roman" panose="02020603050405020304" pitchFamily="18" charset="0"/>
              </a:rPr>
              <a:t>Республіка</a:t>
            </a:r>
            <a:r>
              <a:rPr lang="ru-RU" sz="2800" i="1" dirty="0">
                <a:latin typeface="Times New Roman" panose="02020603050405020304" pitchFamily="18" charset="0"/>
                <a:cs typeface="Times New Roman" panose="02020603050405020304" pitchFamily="18" charset="0"/>
              </a:rPr>
              <a:t> </a:t>
            </a:r>
            <a:r>
              <a:rPr lang="ru-RU" sz="2800" i="1" dirty="0" err="1">
                <a:latin typeface="Times New Roman" panose="02020603050405020304" pitchFamily="18" charset="0"/>
                <a:cs typeface="Times New Roman" panose="02020603050405020304" pitchFamily="18" charset="0"/>
              </a:rPr>
              <a:t>Польща</a:t>
            </a:r>
            <a:r>
              <a:rPr lang="ru-RU" sz="2800" i="1" dirty="0">
                <a:latin typeface="Times New Roman" panose="02020603050405020304" pitchFamily="18" charset="0"/>
                <a:cs typeface="Times New Roman" panose="02020603050405020304" pitchFamily="18" charset="0"/>
              </a:rPr>
              <a:t> </a:t>
            </a:r>
            <a:r>
              <a:rPr lang="ru-RU" sz="2800" b="0" dirty="0">
                <a:latin typeface="Times New Roman" panose="02020603050405020304" pitchFamily="18" charset="0"/>
                <a:cs typeface="Times New Roman" panose="02020603050405020304" pitchFamily="18" charset="0"/>
              </a:rPr>
              <a:t>- </a:t>
            </a:r>
            <a:r>
              <a:rPr lang="ru-RU" sz="2800" b="0" dirty="0" err="1">
                <a:latin typeface="Times New Roman" panose="02020603050405020304" pitchFamily="18" charset="0"/>
                <a:cs typeface="Times New Roman" panose="02020603050405020304" pitchFamily="18" charset="0"/>
              </a:rPr>
              <a:t>парламентсько-президентська</a:t>
            </a:r>
            <a:r>
              <a:rPr lang="ru-RU" sz="2800" b="0" dirty="0">
                <a:latin typeface="Times New Roman" panose="02020603050405020304" pitchFamily="18" charset="0"/>
                <a:cs typeface="Times New Roman" panose="02020603050405020304" pitchFamily="18" charset="0"/>
              </a:rPr>
              <a:t> </a:t>
            </a:r>
            <a:r>
              <a:rPr lang="ru-RU" sz="2800" b="0" dirty="0" err="1">
                <a:latin typeface="Times New Roman" panose="02020603050405020304" pitchFamily="18" charset="0"/>
                <a:cs typeface="Times New Roman" panose="02020603050405020304" pitchFamily="18" charset="0"/>
              </a:rPr>
              <a:t>республіка</a:t>
            </a:r>
            <a:r>
              <a:rPr lang="ru-RU" sz="2800" b="0" dirty="0">
                <a:latin typeface="Times New Roman" panose="02020603050405020304" pitchFamily="18" charset="0"/>
                <a:cs typeface="Times New Roman" panose="02020603050405020304" pitchFamily="18" charset="0"/>
              </a:rPr>
              <a:t>. </a:t>
            </a:r>
            <a:r>
              <a:rPr lang="ru-RU" sz="2800" b="0" dirty="0" err="1">
                <a:latin typeface="Times New Roman" panose="02020603050405020304" pitchFamily="18" charset="0"/>
                <a:cs typeface="Times New Roman" panose="02020603050405020304" pitchFamily="18" charset="0"/>
              </a:rPr>
              <a:t>Діє</a:t>
            </a:r>
            <a:r>
              <a:rPr lang="ru-RU" sz="2800" b="0" dirty="0">
                <a:latin typeface="Times New Roman" panose="02020603050405020304" pitchFamily="18" charset="0"/>
                <a:cs typeface="Times New Roman" panose="02020603050405020304" pitchFamily="18" charset="0"/>
              </a:rPr>
              <a:t> </a:t>
            </a:r>
            <a:r>
              <a:rPr lang="ru-RU" sz="2800" b="0" dirty="0" err="1">
                <a:latin typeface="Times New Roman" panose="02020603050405020304" pitchFamily="18" charset="0"/>
                <a:cs typeface="Times New Roman" panose="02020603050405020304" pitchFamily="18" charset="0"/>
              </a:rPr>
              <a:t>конституція</a:t>
            </a:r>
            <a:r>
              <a:rPr lang="ru-RU" sz="2800" b="0" dirty="0">
                <a:latin typeface="Times New Roman" panose="02020603050405020304" pitchFamily="18" charset="0"/>
                <a:cs typeface="Times New Roman" panose="02020603050405020304" pitchFamily="18" charset="0"/>
              </a:rPr>
              <a:t>, </a:t>
            </a:r>
            <a:r>
              <a:rPr lang="ru-RU" sz="2800" b="0" dirty="0" err="1">
                <a:latin typeface="Times New Roman" panose="02020603050405020304" pitchFamily="18" charset="0"/>
                <a:cs typeface="Times New Roman" panose="02020603050405020304" pitchFamily="18" charset="0"/>
              </a:rPr>
              <a:t>прийнята</a:t>
            </a:r>
            <a:r>
              <a:rPr lang="ru-RU" sz="2800" b="0" dirty="0">
                <a:latin typeface="Times New Roman" panose="02020603050405020304" pitchFamily="18" charset="0"/>
                <a:cs typeface="Times New Roman" panose="02020603050405020304" pitchFamily="18" charset="0"/>
              </a:rPr>
              <a:t> </a:t>
            </a:r>
            <a:r>
              <a:rPr lang="ru-RU" sz="2800" b="0" dirty="0" err="1">
                <a:latin typeface="Times New Roman" panose="02020603050405020304" pitchFamily="18" charset="0"/>
                <a:cs typeface="Times New Roman" panose="02020603050405020304" pitchFamily="18" charset="0"/>
              </a:rPr>
              <a:t>Національними</a:t>
            </a:r>
            <a:r>
              <a:rPr lang="ru-RU" sz="2800" b="0" dirty="0">
                <a:latin typeface="Times New Roman" panose="02020603050405020304" pitchFamily="18" charset="0"/>
                <a:cs typeface="Times New Roman" panose="02020603050405020304" pitchFamily="18" charset="0"/>
              </a:rPr>
              <a:t> </a:t>
            </a:r>
            <a:r>
              <a:rPr lang="ru-RU" sz="2800" b="0" dirty="0" err="1">
                <a:latin typeface="Times New Roman" panose="02020603050405020304" pitchFamily="18" charset="0"/>
                <a:cs typeface="Times New Roman" panose="02020603050405020304" pitchFamily="18" charset="0"/>
              </a:rPr>
              <a:t>зборами</a:t>
            </a:r>
            <a:r>
              <a:rPr lang="ru-RU" sz="2800" b="0" dirty="0">
                <a:latin typeface="Times New Roman" panose="02020603050405020304" pitchFamily="18" charset="0"/>
                <a:cs typeface="Times New Roman" panose="02020603050405020304" pitchFamily="18" charset="0"/>
              </a:rPr>
              <a:t> </a:t>
            </a:r>
            <a:r>
              <a:rPr lang="ru-RU" sz="2800" dirty="0">
                <a:latin typeface="Times New Roman" panose="02020603050405020304" pitchFamily="18" charset="0"/>
                <a:cs typeface="Times New Roman" panose="02020603050405020304" pitchFamily="18" charset="0"/>
              </a:rPr>
              <a:t>2 </a:t>
            </a:r>
            <a:r>
              <a:rPr lang="ru-RU" sz="2800" dirty="0" err="1">
                <a:latin typeface="Times New Roman" panose="02020603050405020304" pitchFamily="18" charset="0"/>
                <a:cs typeface="Times New Roman" panose="02020603050405020304" pitchFamily="18" charset="0"/>
              </a:rPr>
              <a:t>квітня</a:t>
            </a:r>
            <a:r>
              <a:rPr lang="ru-RU" sz="2800" dirty="0">
                <a:latin typeface="Times New Roman" panose="02020603050405020304" pitchFamily="18" charset="0"/>
                <a:cs typeface="Times New Roman" panose="02020603050405020304" pitchFamily="18" charset="0"/>
              </a:rPr>
              <a:t> 1997 </a:t>
            </a:r>
            <a:r>
              <a:rPr lang="ru-RU" sz="2800" b="0" dirty="0">
                <a:latin typeface="Times New Roman" panose="02020603050405020304" pitchFamily="18" charset="0"/>
                <a:cs typeface="Times New Roman" panose="02020603050405020304" pitchFamily="18" charset="0"/>
              </a:rPr>
              <a:t>р., </a:t>
            </a:r>
            <a:r>
              <a:rPr lang="ru-RU" sz="2800" b="0" dirty="0" err="1">
                <a:latin typeface="Times New Roman" panose="02020603050405020304" pitchFamily="18" charset="0"/>
                <a:cs typeface="Times New Roman" panose="02020603050405020304" pitchFamily="18" charset="0"/>
              </a:rPr>
              <a:t>схвалена</a:t>
            </a:r>
            <a:r>
              <a:rPr lang="ru-RU" sz="2800" b="0" dirty="0">
                <a:latin typeface="Times New Roman" panose="02020603050405020304" pitchFamily="18" charset="0"/>
                <a:cs typeface="Times New Roman" panose="02020603050405020304" pitchFamily="18" charset="0"/>
              </a:rPr>
              <a:t> на </a:t>
            </a:r>
            <a:r>
              <a:rPr lang="ru-RU" sz="2800" b="0" dirty="0" err="1">
                <a:latin typeface="Times New Roman" panose="02020603050405020304" pitchFamily="18" charset="0"/>
                <a:cs typeface="Times New Roman" panose="02020603050405020304" pitchFamily="18" charset="0"/>
              </a:rPr>
              <a:t>референдумі</a:t>
            </a:r>
            <a:r>
              <a:rPr lang="ru-RU" sz="2800" b="0" dirty="0">
                <a:latin typeface="Times New Roman" panose="02020603050405020304" pitchFamily="18" charset="0"/>
                <a:cs typeface="Times New Roman" panose="02020603050405020304" pitchFamily="18" charset="0"/>
              </a:rPr>
              <a:t> </a:t>
            </a:r>
            <a:r>
              <a:rPr lang="ru-RU" sz="2800" dirty="0">
                <a:latin typeface="Times New Roman" panose="02020603050405020304" pitchFamily="18" charset="0"/>
                <a:cs typeface="Times New Roman" panose="02020603050405020304" pitchFamily="18" charset="0"/>
              </a:rPr>
              <a:t>25 </a:t>
            </a:r>
            <a:r>
              <a:rPr lang="ru-RU" sz="2800" dirty="0" err="1">
                <a:latin typeface="Times New Roman" panose="02020603050405020304" pitchFamily="18" charset="0"/>
                <a:cs typeface="Times New Roman" panose="02020603050405020304" pitchFamily="18" charset="0"/>
              </a:rPr>
              <a:t>травня</a:t>
            </a:r>
            <a:r>
              <a:rPr lang="ru-RU" sz="2800" dirty="0">
                <a:latin typeface="Times New Roman" panose="02020603050405020304" pitchFamily="18" charset="0"/>
                <a:cs typeface="Times New Roman" panose="02020603050405020304" pitchFamily="18" charset="0"/>
              </a:rPr>
              <a:t> 1997 р.</a:t>
            </a:r>
            <a:r>
              <a:rPr lang="ru-RU" sz="2800" b="0" dirty="0">
                <a:latin typeface="Times New Roman" panose="02020603050405020304" pitchFamily="18" charset="0"/>
                <a:cs typeface="Times New Roman" panose="02020603050405020304" pitchFamily="18" charset="0"/>
              </a:rPr>
              <a:t> Набрала </a:t>
            </a:r>
            <a:r>
              <a:rPr lang="ru-RU" sz="2800" b="0" dirty="0" err="1">
                <a:latin typeface="Times New Roman" panose="02020603050405020304" pitchFamily="18" charset="0"/>
                <a:cs typeface="Times New Roman" panose="02020603050405020304" pitchFamily="18" charset="0"/>
              </a:rPr>
              <a:t>чинності</a:t>
            </a:r>
            <a:r>
              <a:rPr lang="ru-RU" sz="2800" b="0" dirty="0">
                <a:latin typeface="Times New Roman" panose="02020603050405020304" pitchFamily="18" charset="0"/>
                <a:cs typeface="Times New Roman" panose="02020603050405020304" pitchFamily="18" charset="0"/>
              </a:rPr>
              <a:t> 17 </a:t>
            </a:r>
            <a:r>
              <a:rPr lang="ru-RU" sz="2800" b="0" dirty="0" err="1">
                <a:latin typeface="Times New Roman" panose="02020603050405020304" pitchFamily="18" charset="0"/>
                <a:cs typeface="Times New Roman" panose="02020603050405020304" pitchFamily="18" charset="0"/>
              </a:rPr>
              <a:t>жовтня</a:t>
            </a:r>
            <a:r>
              <a:rPr lang="ru-RU" sz="2800" b="0" dirty="0">
                <a:latin typeface="Times New Roman" panose="02020603050405020304" pitchFamily="18" charset="0"/>
                <a:cs typeface="Times New Roman" panose="02020603050405020304" pitchFamily="18" charset="0"/>
              </a:rPr>
              <a:t> 1997 р. </a:t>
            </a:r>
            <a:r>
              <a:rPr lang="ru-RU" sz="2800" b="0" dirty="0" err="1">
                <a:latin typeface="Times New Roman" panose="02020603050405020304" pitchFamily="18" charset="0"/>
                <a:cs typeface="Times New Roman" panose="02020603050405020304" pitchFamily="18" charset="0"/>
              </a:rPr>
              <a:t>Маніфестом</a:t>
            </a:r>
            <a:r>
              <a:rPr lang="ru-RU" sz="2800" b="0" dirty="0">
                <a:latin typeface="Times New Roman" panose="02020603050405020304" pitchFamily="18" charset="0"/>
                <a:cs typeface="Times New Roman" panose="02020603050405020304" pitchFamily="18" charset="0"/>
              </a:rPr>
              <a:t> </a:t>
            </a:r>
            <a:r>
              <a:rPr lang="ru-RU" sz="2800" b="0" dirty="0" err="1">
                <a:latin typeface="Times New Roman" panose="02020603050405020304" pitchFamily="18" charset="0"/>
                <a:cs typeface="Times New Roman" panose="02020603050405020304" pitchFamily="18" charset="0"/>
              </a:rPr>
              <a:t>Польського</a:t>
            </a:r>
            <a:r>
              <a:rPr lang="ru-RU" sz="2800" b="0" dirty="0">
                <a:latin typeface="Times New Roman" panose="02020603050405020304" pitchFamily="18" charset="0"/>
                <a:cs typeface="Times New Roman" panose="02020603050405020304" pitchFamily="18" charset="0"/>
              </a:rPr>
              <a:t> </a:t>
            </a:r>
            <a:r>
              <a:rPr lang="ru-RU" sz="2800" b="0" dirty="0" err="1">
                <a:latin typeface="Times New Roman" panose="02020603050405020304" pitchFamily="18" charset="0"/>
                <a:cs typeface="Times New Roman" panose="02020603050405020304" pitchFamily="18" charset="0"/>
              </a:rPr>
              <a:t>комітету</a:t>
            </a:r>
            <a:r>
              <a:rPr lang="ru-RU" sz="2800" b="0" dirty="0">
                <a:latin typeface="Times New Roman" panose="02020603050405020304" pitchFamily="18" charset="0"/>
                <a:cs typeface="Times New Roman" panose="02020603050405020304" pitchFamily="18" charset="0"/>
              </a:rPr>
              <a:t> </a:t>
            </a:r>
            <a:r>
              <a:rPr lang="ru-RU" sz="2800" b="0" dirty="0" err="1">
                <a:latin typeface="Times New Roman" panose="02020603050405020304" pitchFamily="18" charset="0"/>
                <a:cs typeface="Times New Roman" panose="02020603050405020304" pitchFamily="18" charset="0"/>
              </a:rPr>
              <a:t>національного</a:t>
            </a:r>
            <a:r>
              <a:rPr lang="ru-RU" sz="2800" b="0" dirty="0">
                <a:latin typeface="Times New Roman" panose="02020603050405020304" pitchFamily="18" charset="0"/>
                <a:cs typeface="Times New Roman" panose="02020603050405020304" pitchFamily="18" charset="0"/>
              </a:rPr>
              <a:t> </a:t>
            </a:r>
            <a:r>
              <a:rPr lang="ru-RU" sz="2800" b="0" dirty="0" err="1">
                <a:latin typeface="Times New Roman" panose="02020603050405020304" pitchFamily="18" charset="0"/>
                <a:cs typeface="Times New Roman" panose="02020603050405020304" pitchFamily="18" charset="0"/>
              </a:rPr>
              <a:t>визволення</a:t>
            </a:r>
            <a:r>
              <a:rPr lang="ru-RU" sz="2800" b="0" dirty="0">
                <a:latin typeface="Times New Roman" panose="02020603050405020304" pitchFamily="18" charset="0"/>
                <a:cs typeface="Times New Roman" panose="02020603050405020304" pitchFamily="18" charset="0"/>
              </a:rPr>
              <a:t> </a:t>
            </a:r>
            <a:r>
              <a:rPr lang="ru-RU" sz="2800" b="0" dirty="0" err="1">
                <a:latin typeface="Times New Roman" panose="02020603050405020304" pitchFamily="18" charset="0"/>
                <a:cs typeface="Times New Roman" panose="02020603050405020304" pitchFamily="18" charset="0"/>
              </a:rPr>
              <a:t>від</a:t>
            </a:r>
            <a:r>
              <a:rPr lang="ru-RU" sz="2800" b="0" dirty="0">
                <a:latin typeface="Times New Roman" panose="02020603050405020304" pitchFamily="18" charset="0"/>
                <a:cs typeface="Times New Roman" panose="02020603050405020304" pitchFamily="18" charset="0"/>
              </a:rPr>
              <a:t> 22 </a:t>
            </a:r>
            <a:r>
              <a:rPr lang="ru-RU" sz="2800" b="0" dirty="0" err="1">
                <a:latin typeface="Times New Roman" panose="02020603050405020304" pitchFamily="18" charset="0"/>
                <a:cs typeface="Times New Roman" panose="02020603050405020304" pitchFamily="18" charset="0"/>
              </a:rPr>
              <a:t>липня</a:t>
            </a:r>
            <a:r>
              <a:rPr lang="ru-RU" sz="2800" b="0" dirty="0">
                <a:latin typeface="Times New Roman" panose="02020603050405020304" pitchFamily="18" charset="0"/>
                <a:cs typeface="Times New Roman" panose="02020603050405020304" pitchFamily="18" charset="0"/>
              </a:rPr>
              <a:t> 1944 р. </a:t>
            </a:r>
            <a:r>
              <a:rPr lang="ru-RU" sz="2800" b="0" dirty="0" err="1">
                <a:latin typeface="Times New Roman" panose="02020603050405020304" pitchFamily="18" charset="0"/>
                <a:cs typeface="Times New Roman" panose="02020603050405020304" pitchFamily="18" charset="0"/>
              </a:rPr>
              <a:t>Польща</a:t>
            </a:r>
            <a:r>
              <a:rPr lang="ru-RU" sz="2800" b="0" dirty="0">
                <a:latin typeface="Times New Roman" panose="02020603050405020304" pitchFamily="18" charset="0"/>
                <a:cs typeface="Times New Roman" panose="02020603050405020304" pitchFamily="18" charset="0"/>
              </a:rPr>
              <a:t> </a:t>
            </a:r>
            <a:r>
              <a:rPr lang="ru-RU" sz="2800" b="0" dirty="0" err="1">
                <a:latin typeface="Times New Roman" panose="02020603050405020304" pitchFamily="18" charset="0"/>
                <a:cs typeface="Times New Roman" panose="02020603050405020304" pitchFamily="18" charset="0"/>
              </a:rPr>
              <a:t>була</a:t>
            </a:r>
            <a:r>
              <a:rPr lang="ru-RU" sz="2800" b="0" dirty="0">
                <a:latin typeface="Times New Roman" panose="02020603050405020304" pitchFamily="18" charset="0"/>
                <a:cs typeface="Times New Roman" panose="02020603050405020304" pitchFamily="18" charset="0"/>
              </a:rPr>
              <a:t> </a:t>
            </a:r>
            <a:r>
              <a:rPr lang="ru-RU" sz="2800" b="0" dirty="0" err="1">
                <a:latin typeface="Times New Roman" panose="02020603050405020304" pitchFamily="18" charset="0"/>
                <a:cs typeface="Times New Roman" panose="02020603050405020304" pitchFamily="18" charset="0"/>
              </a:rPr>
              <a:t>проголошена</a:t>
            </a:r>
            <a:r>
              <a:rPr lang="ru-RU" sz="2800" b="0" dirty="0">
                <a:latin typeface="Times New Roman" panose="02020603050405020304" pitchFamily="18" charset="0"/>
                <a:cs typeface="Times New Roman" panose="02020603050405020304" pitchFamily="18" charset="0"/>
              </a:rPr>
              <a:t> </a:t>
            </a:r>
            <a:r>
              <a:rPr lang="ru-RU" sz="2800" b="0" i="1" dirty="0" err="1">
                <a:latin typeface="Times New Roman" panose="02020603050405020304" pitchFamily="18" charset="0"/>
                <a:cs typeface="Times New Roman" panose="02020603050405020304" pitchFamily="18" charset="0"/>
              </a:rPr>
              <a:t>Польською</a:t>
            </a:r>
            <a:r>
              <a:rPr lang="ru-RU" sz="2800" b="0" i="1" dirty="0">
                <a:latin typeface="Times New Roman" panose="02020603050405020304" pitchFamily="18" charset="0"/>
                <a:cs typeface="Times New Roman" panose="02020603050405020304" pitchFamily="18" charset="0"/>
              </a:rPr>
              <a:t> </a:t>
            </a:r>
            <a:r>
              <a:rPr lang="ru-RU" sz="2800" b="0" i="1" dirty="0" err="1">
                <a:latin typeface="Times New Roman" panose="02020603050405020304" pitchFamily="18" charset="0"/>
                <a:cs typeface="Times New Roman" panose="02020603050405020304" pitchFamily="18" charset="0"/>
              </a:rPr>
              <a:t>Республікою</a:t>
            </a:r>
            <a:r>
              <a:rPr lang="ru-RU" sz="2800" b="0" dirty="0">
                <a:latin typeface="Times New Roman" panose="02020603050405020304" pitchFamily="18" charset="0"/>
                <a:cs typeface="Times New Roman" panose="02020603050405020304" pitchFamily="18" charset="0"/>
              </a:rPr>
              <a:t>. </a:t>
            </a:r>
            <a:endParaRPr lang="ru-RU" sz="2800" b="0" dirty="0" smtClean="0">
              <a:latin typeface="Times New Roman" panose="02020603050405020304" pitchFamily="18" charset="0"/>
              <a:cs typeface="Times New Roman" panose="02020603050405020304" pitchFamily="18" charset="0"/>
            </a:endParaRPr>
          </a:p>
          <a:p>
            <a:pPr marL="0" indent="0" algn="just">
              <a:lnSpc>
                <a:spcPct val="100000"/>
              </a:lnSpc>
              <a:spcBef>
                <a:spcPts val="0"/>
              </a:spcBef>
              <a:buNone/>
            </a:pPr>
            <a:r>
              <a:rPr lang="ru-RU" sz="2800" b="0" dirty="0" smtClean="0">
                <a:latin typeface="Times New Roman" panose="02020603050405020304" pitchFamily="18" charset="0"/>
                <a:cs typeface="Times New Roman" panose="02020603050405020304" pitchFamily="18" charset="0"/>
              </a:rPr>
              <a:t>З </a:t>
            </a:r>
            <a:r>
              <a:rPr lang="ru-RU" sz="2800" b="0" dirty="0">
                <a:latin typeface="Times New Roman" panose="02020603050405020304" pitchFamily="18" charset="0"/>
                <a:cs typeface="Times New Roman" panose="02020603050405020304" pitchFamily="18" charset="0"/>
              </a:rPr>
              <a:t>22 </a:t>
            </a:r>
            <a:r>
              <a:rPr lang="ru-RU" sz="2800" b="0" dirty="0" err="1">
                <a:latin typeface="Times New Roman" panose="02020603050405020304" pitchFamily="18" charset="0"/>
                <a:cs typeface="Times New Roman" panose="02020603050405020304" pitchFamily="18" charset="0"/>
              </a:rPr>
              <a:t>липня</a:t>
            </a:r>
            <a:r>
              <a:rPr lang="ru-RU" sz="2800" b="0" dirty="0">
                <a:latin typeface="Times New Roman" panose="02020603050405020304" pitchFamily="18" charset="0"/>
                <a:cs typeface="Times New Roman" panose="02020603050405020304" pitchFamily="18" charset="0"/>
              </a:rPr>
              <a:t> 1952 р. по 29 </a:t>
            </a:r>
            <a:r>
              <a:rPr lang="ru-RU" sz="2800" b="0" dirty="0" err="1">
                <a:latin typeface="Times New Roman" panose="02020603050405020304" pitchFamily="18" charset="0"/>
                <a:cs typeface="Times New Roman" panose="02020603050405020304" pitchFamily="18" charset="0"/>
              </a:rPr>
              <a:t>грудня</a:t>
            </a:r>
            <a:r>
              <a:rPr lang="ru-RU" sz="2800" b="0" dirty="0">
                <a:latin typeface="Times New Roman" panose="02020603050405020304" pitchFamily="18" charset="0"/>
                <a:cs typeface="Times New Roman" panose="02020603050405020304" pitchFamily="18" charset="0"/>
              </a:rPr>
              <a:t> 1989 р. - </a:t>
            </a:r>
            <a:r>
              <a:rPr lang="ru-RU" sz="2800" b="0" i="1" dirty="0" err="1">
                <a:latin typeface="Times New Roman" panose="02020603050405020304" pitchFamily="18" charset="0"/>
                <a:cs typeface="Times New Roman" panose="02020603050405020304" pitchFamily="18" charset="0"/>
              </a:rPr>
              <a:t>Польська</a:t>
            </a:r>
            <a:r>
              <a:rPr lang="ru-RU" sz="2800" b="0" i="1" dirty="0">
                <a:latin typeface="Times New Roman" panose="02020603050405020304" pitchFamily="18" charset="0"/>
                <a:cs typeface="Times New Roman" panose="02020603050405020304" pitchFamily="18" charset="0"/>
              </a:rPr>
              <a:t> Народна </a:t>
            </a:r>
            <a:r>
              <a:rPr lang="ru-RU" sz="2800" b="0" i="1" dirty="0" err="1">
                <a:latin typeface="Times New Roman" panose="02020603050405020304" pitchFamily="18" charset="0"/>
                <a:cs typeface="Times New Roman" panose="02020603050405020304" pitchFamily="18" charset="0"/>
              </a:rPr>
              <a:t>Республіка</a:t>
            </a:r>
            <a:r>
              <a:rPr lang="ru-RU" sz="2800" b="0" dirty="0">
                <a:latin typeface="Times New Roman" panose="02020603050405020304" pitchFamily="18" charset="0"/>
                <a:cs typeface="Times New Roman" panose="02020603050405020304" pitchFamily="18" charset="0"/>
              </a:rPr>
              <a:t>. З 29 </a:t>
            </a:r>
            <a:r>
              <a:rPr lang="ru-RU" sz="2800" b="0" dirty="0" err="1">
                <a:latin typeface="Times New Roman" panose="02020603050405020304" pitchFamily="18" charset="0"/>
                <a:cs typeface="Times New Roman" panose="02020603050405020304" pitchFamily="18" charset="0"/>
              </a:rPr>
              <a:t>грудня</a:t>
            </a:r>
            <a:r>
              <a:rPr lang="ru-RU" sz="2800" b="0" dirty="0">
                <a:latin typeface="Times New Roman" panose="02020603050405020304" pitchFamily="18" charset="0"/>
                <a:cs typeface="Times New Roman" panose="02020603050405020304" pitchFamily="18" charset="0"/>
              </a:rPr>
              <a:t> 1989 р. - </a:t>
            </a:r>
            <a:r>
              <a:rPr lang="ru-RU" sz="2800" b="0" i="1" dirty="0" err="1">
                <a:latin typeface="Times New Roman" panose="02020603050405020304" pitchFamily="18" charset="0"/>
                <a:cs typeface="Times New Roman" panose="02020603050405020304" pitchFamily="18" charset="0"/>
              </a:rPr>
              <a:t>Республіка</a:t>
            </a:r>
            <a:r>
              <a:rPr lang="ru-RU" sz="2800" b="0" i="1" dirty="0">
                <a:latin typeface="Times New Roman" panose="02020603050405020304" pitchFamily="18" charset="0"/>
                <a:cs typeface="Times New Roman" panose="02020603050405020304" pitchFamily="18" charset="0"/>
              </a:rPr>
              <a:t> </a:t>
            </a:r>
            <a:r>
              <a:rPr lang="ru-RU" sz="2800" b="0" i="1" dirty="0" err="1">
                <a:latin typeface="Times New Roman" panose="02020603050405020304" pitchFamily="18" charset="0"/>
                <a:cs typeface="Times New Roman" panose="02020603050405020304" pitchFamily="18" charset="0"/>
              </a:rPr>
              <a:t>Польща</a:t>
            </a:r>
            <a:r>
              <a:rPr lang="ru-RU" sz="2800" b="0" dirty="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1870517147"/>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92592" y="400842"/>
            <a:ext cx="11522075" cy="4909748"/>
          </a:xfrm>
        </p:spPr>
        <p:txBody>
          <a:bodyPr>
            <a:noAutofit/>
          </a:bodyPr>
          <a:lstStyle/>
          <a:p>
            <a:pPr algn="just"/>
            <a:r>
              <a:rPr lang="ru-RU" sz="4000" b="1" dirty="0" err="1">
                <a:latin typeface="Times New Roman" panose="02020603050405020304" pitchFamily="18" charset="0"/>
                <a:cs typeface="Times New Roman" panose="02020603050405020304" pitchFamily="18" charset="0"/>
              </a:rPr>
              <a:t>Правові</a:t>
            </a:r>
            <a:r>
              <a:rPr lang="ru-RU" sz="4000" b="1" dirty="0">
                <a:latin typeface="Times New Roman" panose="02020603050405020304" pitchFamily="18" charset="0"/>
                <a:cs typeface="Times New Roman" panose="02020603050405020304" pitchFamily="18" charset="0"/>
              </a:rPr>
              <a:t> засади </a:t>
            </a:r>
            <a:r>
              <a:rPr lang="ru-RU" sz="4000" b="1" dirty="0" err="1">
                <a:latin typeface="Times New Roman" panose="02020603050405020304" pitchFamily="18" charset="0"/>
                <a:cs typeface="Times New Roman" panose="02020603050405020304" pitchFamily="18" charset="0"/>
              </a:rPr>
              <a:t>діяльності</a:t>
            </a:r>
            <a:r>
              <a:rPr lang="ru-RU" sz="4000" b="1" dirty="0">
                <a:latin typeface="Times New Roman" panose="02020603050405020304" pitchFamily="18" charset="0"/>
                <a:cs typeface="Times New Roman" panose="02020603050405020304" pitchFamily="18" charset="0"/>
              </a:rPr>
              <a:t> </a:t>
            </a:r>
            <a:r>
              <a:rPr lang="ru-RU" sz="4000" b="1" dirty="0" err="1">
                <a:latin typeface="Times New Roman" panose="02020603050405020304" pitchFamily="18" charset="0"/>
                <a:cs typeface="Times New Roman" panose="02020603050405020304" pitchFamily="18" charset="0"/>
              </a:rPr>
              <a:t>виконавчої</a:t>
            </a:r>
            <a:r>
              <a:rPr lang="ru-RU" sz="4000" b="1" dirty="0">
                <a:latin typeface="Times New Roman" panose="02020603050405020304" pitchFamily="18" charset="0"/>
                <a:cs typeface="Times New Roman" panose="02020603050405020304" pitchFamily="18" charset="0"/>
              </a:rPr>
              <a:t> </a:t>
            </a:r>
            <a:r>
              <a:rPr lang="ru-RU" sz="4000" b="1" dirty="0" err="1">
                <a:latin typeface="Times New Roman" panose="02020603050405020304" pitchFamily="18" charset="0"/>
                <a:cs typeface="Times New Roman" panose="02020603050405020304" pitchFamily="18" charset="0"/>
              </a:rPr>
              <a:t>влади</a:t>
            </a:r>
            <a:r>
              <a:rPr lang="ru-RU" sz="4000" b="1" dirty="0">
                <a:latin typeface="Times New Roman" panose="02020603050405020304" pitchFamily="18" charset="0"/>
                <a:cs typeface="Times New Roman" panose="02020603050405020304" pitchFamily="18" charset="0"/>
              </a:rPr>
              <a:t> </a:t>
            </a:r>
            <a:r>
              <a:rPr lang="ru-RU" sz="4000" b="1" dirty="0" err="1" smtClean="0">
                <a:latin typeface="Times New Roman" panose="02020603050405020304" pitchFamily="18" charset="0"/>
                <a:cs typeface="Times New Roman" panose="02020603050405020304" pitchFamily="18" charset="0"/>
              </a:rPr>
              <a:t>Польщі</a:t>
            </a:r>
            <a:r>
              <a:rPr lang="ru-RU" sz="4000" b="1" dirty="0">
                <a:latin typeface="Times New Roman" panose="02020603050405020304" pitchFamily="18" charset="0"/>
                <a:cs typeface="Times New Roman" panose="02020603050405020304" pitchFamily="18" charset="0"/>
              </a:rPr>
              <a:t/>
            </a:r>
            <a:br>
              <a:rPr lang="ru-RU" sz="4000" b="1" dirty="0">
                <a:latin typeface="Times New Roman" panose="02020603050405020304" pitchFamily="18" charset="0"/>
                <a:cs typeface="Times New Roman" panose="02020603050405020304" pitchFamily="18" charset="0"/>
              </a:rPr>
            </a:br>
            <a:r>
              <a:rPr lang="ru-RU" sz="4000" b="1" dirty="0">
                <a:latin typeface="Times New Roman" panose="02020603050405020304" pitchFamily="18" charset="0"/>
                <a:cs typeface="Times New Roman" panose="02020603050405020304" pitchFamily="18" charset="0"/>
              </a:rPr>
              <a:t/>
            </a:r>
            <a:br>
              <a:rPr lang="ru-RU" sz="4000" b="1" dirty="0">
                <a:latin typeface="Times New Roman" panose="02020603050405020304" pitchFamily="18" charset="0"/>
                <a:cs typeface="Times New Roman" panose="02020603050405020304" pitchFamily="18" charset="0"/>
              </a:rPr>
            </a:br>
            <a:r>
              <a:rPr lang="ru-RU" sz="2800" dirty="0" err="1">
                <a:latin typeface="Times New Roman" panose="02020603050405020304" pitchFamily="18" charset="0"/>
                <a:cs typeface="Times New Roman" panose="02020603050405020304" pitchFamily="18" charset="0"/>
              </a:rPr>
              <a:t>Згідно</a:t>
            </a:r>
            <a:r>
              <a:rPr lang="ru-RU" sz="2800" dirty="0">
                <a:latin typeface="Times New Roman" panose="02020603050405020304" pitchFamily="18" charset="0"/>
                <a:cs typeface="Times New Roman" panose="02020603050405020304" pitchFamily="18" charset="0"/>
              </a:rPr>
              <a:t> з </a:t>
            </a:r>
            <a:r>
              <a:rPr lang="ru-RU" sz="2800" dirty="0" err="1">
                <a:latin typeface="Times New Roman" panose="02020603050405020304" pitchFamily="18" charset="0"/>
                <a:cs typeface="Times New Roman" panose="02020603050405020304" pitchFamily="18" charset="0"/>
              </a:rPr>
              <a:t>Конституцією</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Польщі</a:t>
            </a:r>
            <a:r>
              <a:rPr lang="ru-RU" sz="2800" dirty="0">
                <a:latin typeface="Times New Roman" panose="02020603050405020304" pitchFamily="18" charset="0"/>
                <a:cs typeface="Times New Roman" panose="02020603050405020304" pitchFamily="18" charset="0"/>
              </a:rPr>
              <a:t> Президент </a:t>
            </a:r>
            <a:r>
              <a:rPr lang="ru-RU" sz="2800" dirty="0" err="1">
                <a:latin typeface="Times New Roman" panose="02020603050405020304" pitchFamily="18" charset="0"/>
                <a:cs typeface="Times New Roman" panose="02020603050405020304" pitchFamily="18" charset="0"/>
              </a:rPr>
              <a:t>Республіки</a:t>
            </a:r>
            <a:r>
              <a:rPr lang="ru-RU" sz="2800" dirty="0">
                <a:latin typeface="Times New Roman" panose="02020603050405020304" pitchFamily="18" charset="0"/>
                <a:cs typeface="Times New Roman" panose="02020603050405020304" pitchFamily="18" charset="0"/>
              </a:rPr>
              <a:t> та Рада </a:t>
            </a:r>
            <a:r>
              <a:rPr lang="ru-RU" sz="2800" dirty="0" err="1">
                <a:latin typeface="Times New Roman" panose="02020603050405020304" pitchFamily="18" charset="0"/>
                <a:cs typeface="Times New Roman" panose="02020603050405020304" pitchFamily="18" charset="0"/>
              </a:rPr>
              <a:t>Міністрів</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визначаються</a:t>
            </a:r>
            <a:r>
              <a:rPr lang="ru-RU" sz="2800" dirty="0">
                <a:latin typeface="Times New Roman" panose="02020603050405020304" pitchFamily="18" charset="0"/>
                <a:cs typeface="Times New Roman" panose="02020603050405020304" pitchFamily="18" charset="0"/>
              </a:rPr>
              <a:t> як </a:t>
            </a:r>
            <a:r>
              <a:rPr lang="ru-RU" sz="2800" b="1" dirty="0" err="1">
                <a:latin typeface="Times New Roman" panose="02020603050405020304" pitchFamily="18" charset="0"/>
                <a:cs typeface="Times New Roman" panose="02020603050405020304" pitchFamily="18" charset="0"/>
              </a:rPr>
              <a:t>дві</a:t>
            </a:r>
            <a:r>
              <a:rPr lang="ru-RU" sz="2800" b="1" dirty="0">
                <a:latin typeface="Times New Roman" panose="02020603050405020304" pitchFamily="18" charset="0"/>
                <a:cs typeface="Times New Roman" panose="02020603050405020304" pitchFamily="18" charset="0"/>
              </a:rPr>
              <a:t> </a:t>
            </a:r>
            <a:r>
              <a:rPr lang="ru-RU" sz="2800" b="1" dirty="0" err="1">
                <a:latin typeface="Times New Roman" panose="02020603050405020304" pitchFamily="18" charset="0"/>
                <a:cs typeface="Times New Roman" panose="02020603050405020304" pitchFamily="18" charset="0"/>
              </a:rPr>
              <a:t>основні</a:t>
            </a:r>
            <a:r>
              <a:rPr lang="ru-RU" sz="2800" b="1" dirty="0">
                <a:latin typeface="Times New Roman" panose="02020603050405020304" pitchFamily="18" charset="0"/>
                <a:cs typeface="Times New Roman" panose="02020603050405020304" pitchFamily="18" charset="0"/>
              </a:rPr>
              <a:t> </a:t>
            </a:r>
            <a:r>
              <a:rPr lang="ru-RU" sz="2800" b="1" dirty="0" err="1">
                <a:latin typeface="Times New Roman" panose="02020603050405020304" pitchFamily="18" charset="0"/>
                <a:cs typeface="Times New Roman" panose="02020603050405020304" pitchFamily="18" charset="0"/>
              </a:rPr>
              <a:t>складові</a:t>
            </a:r>
            <a:r>
              <a:rPr lang="ru-RU" sz="2800" b="1" dirty="0">
                <a:latin typeface="Times New Roman" panose="02020603050405020304" pitchFamily="18" charset="0"/>
                <a:cs typeface="Times New Roman" panose="02020603050405020304" pitchFamily="18" charset="0"/>
              </a:rPr>
              <a:t> </a:t>
            </a:r>
            <a:r>
              <a:rPr lang="ru-RU" sz="2800" b="1" dirty="0" err="1">
                <a:latin typeface="Times New Roman" panose="02020603050405020304" pitchFamily="18" charset="0"/>
                <a:cs typeface="Times New Roman" panose="02020603050405020304" pitchFamily="18" charset="0"/>
              </a:rPr>
              <a:t>виконавчої</a:t>
            </a:r>
            <a:r>
              <a:rPr lang="ru-RU" sz="2800" b="1" dirty="0">
                <a:latin typeface="Times New Roman" panose="02020603050405020304" pitchFamily="18" charset="0"/>
                <a:cs typeface="Times New Roman" panose="02020603050405020304" pitchFamily="18" charset="0"/>
              </a:rPr>
              <a:t> </a:t>
            </a:r>
            <a:r>
              <a:rPr lang="ru-RU" sz="2800" b="1" dirty="0" err="1">
                <a:latin typeface="Times New Roman" panose="02020603050405020304" pitchFamily="18" charset="0"/>
                <a:cs typeface="Times New Roman" panose="02020603050405020304" pitchFamily="18" charset="0"/>
              </a:rPr>
              <a:t>гілки</a:t>
            </a:r>
            <a:r>
              <a:rPr lang="ru-RU" sz="2800" b="1" dirty="0">
                <a:latin typeface="Times New Roman" panose="02020603050405020304" pitchFamily="18" charset="0"/>
                <a:cs typeface="Times New Roman" panose="02020603050405020304" pitchFamily="18" charset="0"/>
              </a:rPr>
              <a:t> </a:t>
            </a:r>
            <a:r>
              <a:rPr lang="ru-RU" sz="2800" b="1" dirty="0" err="1">
                <a:latin typeface="Times New Roman" panose="02020603050405020304" pitchFamily="18" charset="0"/>
                <a:cs typeface="Times New Roman" panose="02020603050405020304" pitchFamily="18" charset="0"/>
              </a:rPr>
              <a:t>влади</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Проте</a:t>
            </a:r>
            <a:r>
              <a:rPr lang="ru-RU" sz="2800" dirty="0">
                <a:latin typeface="Times New Roman" panose="02020603050405020304" pitchFamily="18" charset="0"/>
                <a:cs typeface="Times New Roman" panose="02020603050405020304" pitchFamily="18" charset="0"/>
              </a:rPr>
              <a:t> в </a:t>
            </a:r>
            <a:r>
              <a:rPr lang="ru-RU" sz="2800" dirty="0" err="1">
                <a:latin typeface="Times New Roman" panose="02020603050405020304" pitchFamily="18" charset="0"/>
                <a:cs typeface="Times New Roman" panose="02020603050405020304" pitchFamily="18" charset="0"/>
              </a:rPr>
              <a:t>цьому</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відношенні</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Конституція</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наділяє</a:t>
            </a:r>
            <a:r>
              <a:rPr lang="ru-RU" sz="2800" dirty="0">
                <a:latin typeface="Times New Roman" panose="02020603050405020304" pitchFamily="18" charset="0"/>
                <a:cs typeface="Times New Roman" panose="02020603050405020304" pitchFamily="18" charset="0"/>
              </a:rPr>
              <a:t> </a:t>
            </a:r>
            <a:r>
              <a:rPr lang="ru-RU" sz="2800" b="1" dirty="0">
                <a:latin typeface="Times New Roman" panose="02020603050405020304" pitchFamily="18" charset="0"/>
                <a:cs typeface="Times New Roman" panose="02020603050405020304" pitchFamily="18" charset="0"/>
              </a:rPr>
              <a:t>Раду </a:t>
            </a:r>
            <a:r>
              <a:rPr lang="ru-RU" sz="2800" b="1" dirty="0" err="1">
                <a:latin typeface="Times New Roman" panose="02020603050405020304" pitchFamily="18" charset="0"/>
                <a:cs typeface="Times New Roman" panose="02020603050405020304" pitchFamily="18" charset="0"/>
              </a:rPr>
              <a:t>Міністрів</a:t>
            </a:r>
            <a:r>
              <a:rPr lang="ru-RU" sz="2800" b="1" dirty="0">
                <a:latin typeface="Times New Roman" panose="02020603050405020304" pitchFamily="18" charset="0"/>
                <a:cs typeface="Times New Roman" panose="02020603050405020304" pitchFamily="18" charset="0"/>
              </a:rPr>
              <a:t> </a:t>
            </a:r>
            <a:r>
              <a:rPr lang="ru-RU" sz="2800" b="1" dirty="0" err="1">
                <a:latin typeface="Times New Roman" panose="02020603050405020304" pitchFamily="18" charset="0"/>
                <a:cs typeface="Times New Roman" panose="02020603050405020304" pitchFamily="18" charset="0"/>
              </a:rPr>
              <a:t>більшими</a:t>
            </a:r>
            <a:r>
              <a:rPr lang="ru-RU" sz="2800" b="1" dirty="0">
                <a:latin typeface="Times New Roman" panose="02020603050405020304" pitchFamily="18" charset="0"/>
                <a:cs typeface="Times New Roman" panose="02020603050405020304" pitchFamily="18" charset="0"/>
              </a:rPr>
              <a:t> </a:t>
            </a:r>
            <a:r>
              <a:rPr lang="ru-RU" sz="2800" b="1" dirty="0" err="1">
                <a:latin typeface="Times New Roman" panose="02020603050405020304" pitchFamily="18" charset="0"/>
                <a:cs typeface="Times New Roman" panose="02020603050405020304" pitchFamily="18" charset="0"/>
              </a:rPr>
              <a:t>повноваженнями</a:t>
            </a:r>
            <a:r>
              <a:rPr lang="ru-RU" sz="2800" dirty="0">
                <a:latin typeface="Times New Roman" panose="02020603050405020304" pitchFamily="18" charset="0"/>
                <a:cs typeface="Times New Roman" panose="02020603050405020304" pitchFamily="18" charset="0"/>
              </a:rPr>
              <a:t>. Рада </a:t>
            </a:r>
            <a:r>
              <a:rPr lang="ru-RU" sz="2800" dirty="0" err="1">
                <a:latin typeface="Times New Roman" panose="02020603050405020304" pitchFamily="18" charset="0"/>
                <a:cs typeface="Times New Roman" panose="02020603050405020304" pitchFamily="18" charset="0"/>
              </a:rPr>
              <a:t>Міністрів</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наприклад</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здійснює</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керівництво</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всіма</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державними</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адміністративними</a:t>
            </a:r>
            <a:r>
              <a:rPr lang="ru-RU" sz="2800" dirty="0">
                <a:latin typeface="Times New Roman" panose="02020603050405020304" pitchFamily="18" charset="0"/>
                <a:cs typeface="Times New Roman" panose="02020603050405020304" pitchFamily="18" charset="0"/>
              </a:rPr>
              <a:t> органами, а </a:t>
            </a:r>
            <a:r>
              <a:rPr lang="ru-RU" sz="2800" b="1" dirty="0" err="1">
                <a:latin typeface="Times New Roman" panose="02020603050405020304" pitchFamily="18" charset="0"/>
                <a:cs typeface="Times New Roman" panose="02020603050405020304" pitchFamily="18" charset="0"/>
              </a:rPr>
              <a:t>Прем'єр-міністр</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визначений</a:t>
            </a:r>
            <a:r>
              <a:rPr lang="ru-RU" sz="2800" dirty="0">
                <a:latin typeface="Times New Roman" panose="02020603050405020304" pitchFamily="18" charset="0"/>
                <a:cs typeface="Times New Roman" panose="02020603050405020304" pitchFamily="18" charset="0"/>
              </a:rPr>
              <a:t> як </a:t>
            </a:r>
            <a:r>
              <a:rPr lang="ru-RU" sz="2800" b="1" dirty="0" err="1">
                <a:latin typeface="Times New Roman" panose="02020603050405020304" pitchFamily="18" charset="0"/>
                <a:cs typeface="Times New Roman" panose="02020603050405020304" pitchFamily="18" charset="0"/>
              </a:rPr>
              <a:t>вища</a:t>
            </a:r>
            <a:r>
              <a:rPr lang="ru-RU" sz="2800" b="1" dirty="0">
                <a:latin typeface="Times New Roman" panose="02020603050405020304" pitchFamily="18" charset="0"/>
                <a:cs typeface="Times New Roman" panose="02020603050405020304" pitchFamily="18" charset="0"/>
              </a:rPr>
              <a:t> </a:t>
            </a:r>
            <a:r>
              <a:rPr lang="ru-RU" sz="2800" b="1" dirty="0" err="1">
                <a:latin typeface="Times New Roman" panose="02020603050405020304" pitchFamily="18" charset="0"/>
                <a:cs typeface="Times New Roman" panose="02020603050405020304" pitchFamily="18" charset="0"/>
              </a:rPr>
              <a:t>посадова</a:t>
            </a:r>
            <a:r>
              <a:rPr lang="ru-RU" sz="2800" b="1" dirty="0">
                <a:latin typeface="Times New Roman" panose="02020603050405020304" pitchFamily="18" charset="0"/>
                <a:cs typeface="Times New Roman" panose="02020603050405020304" pitchFamily="18" charset="0"/>
              </a:rPr>
              <a:t> особа</a:t>
            </a:r>
            <a:r>
              <a:rPr lang="ru-RU" sz="2800" dirty="0">
                <a:latin typeface="Times New Roman" panose="02020603050405020304" pitchFamily="18" charset="0"/>
                <a:cs typeface="Times New Roman" panose="02020603050405020304" pitchFamily="18" charset="0"/>
              </a:rPr>
              <a:t>, поставлена над </a:t>
            </a:r>
            <a:r>
              <a:rPr lang="ru-RU" sz="2800" dirty="0" err="1">
                <a:latin typeface="Times New Roman" panose="02020603050405020304" pitchFamily="18" charset="0"/>
                <a:cs typeface="Times New Roman" panose="02020603050405020304" pitchFamily="18" charset="0"/>
              </a:rPr>
              <a:t>усіма</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державними</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адміністративними</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службовцями</a:t>
            </a:r>
            <a:endParaRPr lang="uk-UA"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28794641"/>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тексту 2"/>
          <p:cNvSpPr>
            <a:spLocks noGrp="1"/>
          </p:cNvSpPr>
          <p:nvPr>
            <p:ph type="body" sz="quarter" idx="10"/>
          </p:nvPr>
        </p:nvSpPr>
        <p:spPr>
          <a:xfrm>
            <a:off x="551077" y="494676"/>
            <a:ext cx="11110589" cy="4257206"/>
          </a:xfrm>
        </p:spPr>
        <p:txBody>
          <a:bodyPr/>
          <a:lstStyle/>
          <a:p>
            <a:pPr marL="0" indent="0" algn="just">
              <a:lnSpc>
                <a:spcPct val="100000"/>
              </a:lnSpc>
              <a:spcBef>
                <a:spcPts val="0"/>
              </a:spcBef>
              <a:buNone/>
            </a:pPr>
            <a:r>
              <a:rPr lang="ru-RU" sz="2400" b="0" dirty="0">
                <a:latin typeface="Times New Roman" panose="02020603050405020304" pitchFamily="18" charset="0"/>
                <a:cs typeface="Times New Roman" panose="02020603050405020304" pitchFamily="18" charset="0"/>
              </a:rPr>
              <a:t>До 1999 р. </a:t>
            </a:r>
            <a:r>
              <a:rPr lang="ru-RU" sz="2400" b="0" dirty="0" err="1">
                <a:latin typeface="Times New Roman" panose="02020603050405020304" pitchFamily="18" charset="0"/>
                <a:cs typeface="Times New Roman" panose="02020603050405020304" pitchFamily="18" charset="0"/>
              </a:rPr>
              <a:t>урядові</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органи</a:t>
            </a:r>
            <a:r>
              <a:rPr lang="ru-RU" sz="2400" b="0" dirty="0">
                <a:latin typeface="Times New Roman" panose="02020603050405020304" pitchFamily="18" charset="0"/>
                <a:cs typeface="Times New Roman" panose="02020603050405020304" pitchFamily="18" charset="0"/>
              </a:rPr>
              <a:t>, до складу </a:t>
            </a:r>
            <a:r>
              <a:rPr lang="ru-RU" sz="2400" b="0" dirty="0" err="1">
                <a:latin typeface="Times New Roman" panose="02020603050405020304" pitchFamily="18" charset="0"/>
                <a:cs typeface="Times New Roman" panose="02020603050405020304" pitchFamily="18" charset="0"/>
              </a:rPr>
              <a:t>яких</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входять</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міністерства</a:t>
            </a:r>
            <a:r>
              <a:rPr lang="ru-RU" sz="2400" b="0" dirty="0">
                <a:latin typeface="Times New Roman" panose="02020603050405020304" pitchFamily="18" charset="0"/>
                <a:cs typeface="Times New Roman" panose="02020603050405020304" pitchFamily="18" charset="0"/>
              </a:rPr>
              <a:t> та </a:t>
            </a:r>
            <a:r>
              <a:rPr lang="ru-RU" sz="2400" b="0" dirty="0" err="1">
                <a:latin typeface="Times New Roman" panose="02020603050405020304" pitchFamily="18" charset="0"/>
                <a:cs typeface="Times New Roman" panose="02020603050405020304" pitchFamily="18" charset="0"/>
              </a:rPr>
              <a:t>центральні</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відомства</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визначалися</a:t>
            </a:r>
            <a:r>
              <a:rPr lang="ru-RU" sz="2400" b="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статутним</a:t>
            </a:r>
            <a:r>
              <a:rPr lang="ru-RU" sz="2400" dirty="0">
                <a:latin typeface="Times New Roman" panose="02020603050405020304" pitchFamily="18" charset="0"/>
                <a:cs typeface="Times New Roman" panose="02020603050405020304" pitchFamily="18" charset="0"/>
              </a:rPr>
              <a:t> правом</a:t>
            </a:r>
            <a:r>
              <a:rPr lang="ru-RU" sz="2400" b="0" dirty="0">
                <a:latin typeface="Times New Roman" panose="02020603050405020304" pitchFamily="18" charset="0"/>
                <a:cs typeface="Times New Roman" panose="02020603050405020304" pitchFamily="18" charset="0"/>
              </a:rPr>
              <a:t>. 10 </a:t>
            </a:r>
            <a:r>
              <a:rPr lang="ru-RU" sz="2400" b="0" dirty="0" err="1">
                <a:latin typeface="Times New Roman" panose="02020603050405020304" pitchFamily="18" charset="0"/>
                <a:cs typeface="Times New Roman" panose="02020603050405020304" pitchFamily="18" charset="0"/>
              </a:rPr>
              <a:t>вересня</a:t>
            </a:r>
            <a:r>
              <a:rPr lang="ru-RU" sz="2400" b="0" dirty="0">
                <a:latin typeface="Times New Roman" panose="02020603050405020304" pitchFamily="18" charset="0"/>
                <a:cs typeface="Times New Roman" panose="02020603050405020304" pitchFamily="18" charset="0"/>
              </a:rPr>
              <a:t> 1999 р. </a:t>
            </a:r>
            <a:r>
              <a:rPr lang="ru-RU" sz="2400" b="0" dirty="0" err="1">
                <a:latin typeface="Times New Roman" panose="02020603050405020304" pitchFamily="18" charset="0"/>
                <a:cs typeface="Times New Roman" panose="02020603050405020304" pitchFamily="18" charset="0"/>
              </a:rPr>
              <a:t>були</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прийняті</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доповнення</a:t>
            </a:r>
            <a:r>
              <a:rPr lang="ru-RU" sz="2400" b="0" dirty="0">
                <a:latin typeface="Times New Roman" panose="02020603050405020304" pitchFamily="18" charset="0"/>
                <a:cs typeface="Times New Roman" panose="02020603050405020304" pitchFamily="18" charset="0"/>
              </a:rPr>
              <a:t> до Закону про </a:t>
            </a:r>
            <a:r>
              <a:rPr lang="ru-RU" sz="2400" b="0" dirty="0" err="1">
                <a:latin typeface="Times New Roman" panose="02020603050405020304" pitchFamily="18" charset="0"/>
                <a:cs typeface="Times New Roman" panose="02020603050405020304" pitchFamily="18" charset="0"/>
              </a:rPr>
              <a:t>сфери</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діяльності</a:t>
            </a:r>
            <a:r>
              <a:rPr lang="ru-RU" sz="2400" b="0" dirty="0">
                <a:latin typeface="Times New Roman" panose="02020603050405020304" pitchFamily="18" charset="0"/>
                <a:cs typeface="Times New Roman" panose="02020603050405020304" pitchFamily="18" charset="0"/>
              </a:rPr>
              <a:t> уряду. Закон </a:t>
            </a:r>
            <a:r>
              <a:rPr lang="ru-RU" sz="2400" b="0" dirty="0" err="1">
                <a:latin typeface="Times New Roman" panose="02020603050405020304" pitchFamily="18" charset="0"/>
                <a:cs typeface="Times New Roman" panose="02020603050405020304" pitchFamily="18" charset="0"/>
              </a:rPr>
              <a:t>визначає</a:t>
            </a:r>
            <a:r>
              <a:rPr lang="ru-RU" sz="2400" b="0" dirty="0">
                <a:latin typeface="Times New Roman" panose="02020603050405020304" pitchFamily="18" charset="0"/>
                <a:cs typeface="Times New Roman" panose="02020603050405020304" pitchFamily="18" charset="0"/>
              </a:rPr>
              <a:t> </a:t>
            </a:r>
            <a:r>
              <a:rPr lang="ru-RU" sz="2400" dirty="0">
                <a:latin typeface="Times New Roman" panose="02020603050405020304" pitchFamily="18" charset="0"/>
                <a:cs typeface="Times New Roman" panose="02020603050405020304" pitchFamily="18" charset="0"/>
              </a:rPr>
              <a:t>29 </a:t>
            </a:r>
            <a:r>
              <a:rPr lang="ru-RU" sz="2400" dirty="0" err="1">
                <a:latin typeface="Times New Roman" panose="02020603050405020304" pitchFamily="18" charset="0"/>
                <a:cs typeface="Times New Roman" panose="02020603050405020304" pitchFamily="18" charset="0"/>
              </a:rPr>
              <a:t>основних</a:t>
            </a:r>
            <a:r>
              <a:rPr lang="ru-RU" sz="2400" dirty="0">
                <a:latin typeface="Times New Roman" panose="02020603050405020304" pitchFamily="18" charset="0"/>
                <a:cs typeface="Times New Roman" panose="02020603050405020304" pitchFamily="18" charset="0"/>
              </a:rPr>
              <a:t> сфер </a:t>
            </a:r>
            <a:r>
              <a:rPr lang="ru-RU" sz="2400" dirty="0" err="1">
                <a:latin typeface="Times New Roman" panose="02020603050405020304" pitchFamily="18" charset="0"/>
                <a:cs typeface="Times New Roman" panose="02020603050405020304" pitchFamily="18" charset="0"/>
              </a:rPr>
              <a:t>урядової</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діяльності</a:t>
            </a:r>
            <a:r>
              <a:rPr lang="ru-RU" sz="2400" b="0" dirty="0">
                <a:latin typeface="Times New Roman" panose="02020603050405020304" pitchFamily="18" charset="0"/>
                <a:cs typeface="Times New Roman" panose="02020603050405020304" pitchFamily="18" charset="0"/>
              </a:rPr>
              <a:t> і </a:t>
            </a:r>
            <a:r>
              <a:rPr lang="ru-RU" sz="2400" b="0" dirty="0" err="1">
                <a:latin typeface="Times New Roman" panose="02020603050405020304" pitchFamily="18" charset="0"/>
                <a:cs typeface="Times New Roman" panose="02020603050405020304" pitchFamily="18" charset="0"/>
              </a:rPr>
              <a:t>дає</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Прем'єр-міністрові</a:t>
            </a:r>
            <a:r>
              <a:rPr lang="ru-RU" sz="2400" b="0" dirty="0">
                <a:latin typeface="Times New Roman" panose="02020603050405020304" pitchFamily="18" charset="0"/>
                <a:cs typeface="Times New Roman" panose="02020603050405020304" pitchFamily="18" charset="0"/>
              </a:rPr>
              <a:t> право </a:t>
            </a:r>
            <a:r>
              <a:rPr lang="ru-RU" sz="2400" b="0" dirty="0" err="1">
                <a:latin typeface="Times New Roman" panose="02020603050405020304" pitchFamily="18" charset="0"/>
                <a:cs typeface="Times New Roman" panose="02020603050405020304" pitchFamily="18" charset="0"/>
              </a:rPr>
              <a:t>закріплювати</a:t>
            </a:r>
            <a:r>
              <a:rPr lang="ru-RU" sz="2400" b="0" dirty="0">
                <a:latin typeface="Times New Roman" panose="02020603050405020304" pitchFamily="18" charset="0"/>
                <a:cs typeface="Times New Roman" panose="02020603050405020304" pitchFamily="18" charset="0"/>
              </a:rPr>
              <a:t> за </a:t>
            </a:r>
            <a:r>
              <a:rPr lang="ru-RU" sz="2400" b="0" dirty="0" err="1">
                <a:latin typeface="Times New Roman" panose="02020603050405020304" pitchFamily="18" charset="0"/>
                <a:cs typeface="Times New Roman" panose="02020603050405020304" pitchFamily="18" charset="0"/>
              </a:rPr>
              <a:t>міністрами</a:t>
            </a:r>
            <a:r>
              <a:rPr lang="ru-RU" sz="2400" b="0" dirty="0">
                <a:latin typeface="Times New Roman" panose="02020603050405020304" pitchFamily="18" charset="0"/>
                <a:cs typeface="Times New Roman" panose="02020603050405020304" pitchFamily="18" charset="0"/>
              </a:rPr>
              <a:t> </a:t>
            </a:r>
            <a:r>
              <a:rPr lang="ru-RU" sz="2400" dirty="0">
                <a:latin typeface="Times New Roman" panose="02020603050405020304" pitchFamily="18" charset="0"/>
                <a:cs typeface="Times New Roman" panose="02020603050405020304" pitchFamily="18" charset="0"/>
              </a:rPr>
              <a:t>"</a:t>
            </a:r>
            <a:r>
              <a:rPr lang="ru-RU" sz="2400" dirty="0" err="1">
                <a:latin typeface="Times New Roman" panose="02020603050405020304" pitchFamily="18" charset="0"/>
                <a:cs typeface="Times New Roman" panose="02020603050405020304" pitchFamily="18" charset="0"/>
              </a:rPr>
              <a:t>групи</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завдань</a:t>
            </a:r>
            <a:r>
              <a:rPr lang="ru-RU" sz="2400" b="0" dirty="0">
                <a:latin typeface="Times New Roman" panose="02020603050405020304" pitchFamily="18" charset="0"/>
                <a:cs typeface="Times New Roman" panose="02020603050405020304" pitchFamily="18" charset="0"/>
              </a:rPr>
              <a:t>. До сфер </a:t>
            </a:r>
            <a:r>
              <a:rPr lang="ru-RU" sz="2400" b="0" dirty="0" err="1">
                <a:latin typeface="Times New Roman" panose="02020603050405020304" pitchFamily="18" charset="0"/>
                <a:cs typeface="Times New Roman" panose="02020603050405020304" pitchFamily="18" charset="0"/>
              </a:rPr>
              <a:t>відповідальності</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можуть</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належати</a:t>
            </a:r>
            <a:r>
              <a:rPr lang="ru-RU" sz="2400" b="0" dirty="0">
                <a:latin typeface="Times New Roman" panose="02020603050405020304" pitchFamily="18" charset="0"/>
                <a:cs typeface="Times New Roman" panose="02020603050405020304" pitchFamily="18" charset="0"/>
              </a:rPr>
              <a:t> будь-</a:t>
            </a:r>
            <a:r>
              <a:rPr lang="ru-RU" sz="2400" b="0" dirty="0" err="1">
                <a:latin typeface="Times New Roman" panose="02020603050405020304" pitchFamily="18" charset="0"/>
                <a:cs typeface="Times New Roman" panose="02020603050405020304" pitchFamily="18" charset="0"/>
              </a:rPr>
              <a:t>які</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питання</a:t>
            </a:r>
            <a:r>
              <a:rPr lang="ru-RU" sz="2400" b="0" dirty="0">
                <a:latin typeface="Times New Roman" panose="02020603050405020304" pitchFamily="18" charset="0"/>
                <a:cs typeface="Times New Roman" panose="02020603050405020304" pitchFamily="18" charset="0"/>
              </a:rPr>
              <a:t> за </a:t>
            </a:r>
            <a:r>
              <a:rPr lang="ru-RU" sz="2400" b="0" dirty="0" err="1">
                <a:latin typeface="Times New Roman" panose="02020603050405020304" pitchFamily="18" charset="0"/>
                <a:cs typeface="Times New Roman" panose="02020603050405020304" pitchFamily="18" charset="0"/>
              </a:rPr>
              <a:t>винятком</a:t>
            </a:r>
            <a:r>
              <a:rPr lang="ru-RU" sz="2400" b="0" dirty="0">
                <a:latin typeface="Times New Roman" panose="02020603050405020304" pitchFamily="18" charset="0"/>
                <a:cs typeface="Times New Roman" panose="02020603050405020304" pitchFamily="18" charset="0"/>
              </a:rPr>
              <a:t> бюджету, </a:t>
            </a:r>
            <a:r>
              <a:rPr lang="ru-RU" sz="2400" b="0" dirty="0" err="1">
                <a:latin typeface="Times New Roman" panose="02020603050405020304" pitchFamily="18" charset="0"/>
                <a:cs typeface="Times New Roman" panose="02020603050405020304" pitchFamily="18" charset="0"/>
              </a:rPr>
              <a:t>державних</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фінансів</a:t>
            </a:r>
            <a:r>
              <a:rPr lang="ru-RU" sz="2400" b="0" dirty="0">
                <a:latin typeface="Times New Roman" panose="02020603050405020304" pitchFamily="18" charset="0"/>
                <a:cs typeface="Times New Roman" panose="02020603050405020304" pitchFamily="18" charset="0"/>
              </a:rPr>
              <a:t> та </a:t>
            </a:r>
            <a:r>
              <a:rPr lang="ru-RU" sz="2400" b="0" dirty="0" err="1">
                <a:latin typeface="Times New Roman" panose="02020603050405020304" pitchFamily="18" charset="0"/>
                <a:cs typeface="Times New Roman" panose="02020603050405020304" pitchFamily="18" charset="0"/>
              </a:rPr>
              <a:t>міжнародних</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фінансових</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установ</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які</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повинні</a:t>
            </a:r>
            <a:r>
              <a:rPr lang="ru-RU" sz="2400" b="0" dirty="0">
                <a:latin typeface="Times New Roman" panose="02020603050405020304" pitchFamily="18" charset="0"/>
                <a:cs typeface="Times New Roman" panose="02020603050405020304" pitchFamily="18" charset="0"/>
              </a:rPr>
              <a:t> бути </a:t>
            </a:r>
            <a:r>
              <a:rPr lang="ru-RU" sz="2400" b="0" dirty="0" err="1">
                <a:latin typeface="Times New Roman" panose="02020603050405020304" pitchFamily="18" charset="0"/>
                <a:cs typeface="Times New Roman" panose="02020603050405020304" pitchFamily="18" charset="0"/>
              </a:rPr>
              <a:t>закріплені</a:t>
            </a:r>
            <a:r>
              <a:rPr lang="ru-RU" sz="2400" b="0" dirty="0">
                <a:latin typeface="Times New Roman" panose="02020603050405020304" pitchFamily="18" charset="0"/>
                <a:cs typeface="Times New Roman" panose="02020603050405020304" pitchFamily="18" charset="0"/>
              </a:rPr>
              <a:t> за одним </a:t>
            </a:r>
            <a:r>
              <a:rPr lang="ru-RU" sz="2400" b="0" dirty="0" err="1">
                <a:latin typeface="Times New Roman" panose="02020603050405020304" pitchFamily="18" charset="0"/>
                <a:cs typeface="Times New Roman" panose="02020603050405020304" pitchFamily="18" charset="0"/>
              </a:rPr>
              <a:t>міністром</a:t>
            </a:r>
            <a:r>
              <a:rPr lang="ru-RU" sz="2400" b="0" dirty="0">
                <a:latin typeface="Times New Roman" panose="02020603050405020304" pitchFamily="18" charset="0"/>
                <a:cs typeface="Times New Roman" panose="02020603050405020304" pitchFamily="18" charset="0"/>
              </a:rPr>
              <a:t>.</a:t>
            </a:r>
          </a:p>
          <a:p>
            <a:pPr marL="0" indent="0" algn="just">
              <a:lnSpc>
                <a:spcPct val="100000"/>
              </a:lnSpc>
              <a:spcBef>
                <a:spcPts val="0"/>
              </a:spcBef>
              <a:buNone/>
            </a:pPr>
            <a:r>
              <a:rPr lang="ru-RU" sz="2400" b="0" dirty="0">
                <a:latin typeface="Times New Roman" panose="02020603050405020304" pitchFamily="18" charset="0"/>
                <a:cs typeface="Times New Roman" panose="02020603050405020304" pitchFamily="18" charset="0"/>
              </a:rPr>
              <a:t>Закон 1996 р. про </a:t>
            </a:r>
            <a:r>
              <a:rPr lang="ru-RU" sz="2400" b="0" dirty="0" err="1">
                <a:latin typeface="Times New Roman" panose="02020603050405020304" pitchFamily="18" charset="0"/>
                <a:cs typeface="Times New Roman" panose="02020603050405020304" pitchFamily="18" charset="0"/>
              </a:rPr>
              <a:t>організацію</a:t>
            </a:r>
            <a:r>
              <a:rPr lang="ru-RU" sz="2400" b="0" dirty="0">
                <a:latin typeface="Times New Roman" panose="02020603050405020304" pitchFamily="18" charset="0"/>
                <a:cs typeface="Times New Roman" panose="02020603050405020304" pitchFamily="18" charset="0"/>
              </a:rPr>
              <a:t> та регламент Ради </a:t>
            </a:r>
            <a:r>
              <a:rPr lang="ru-RU" sz="2400" b="0" dirty="0" err="1">
                <a:latin typeface="Times New Roman" panose="02020603050405020304" pitchFamily="18" charset="0"/>
                <a:cs typeface="Times New Roman" panose="02020603050405020304" pitchFamily="18" charset="0"/>
              </a:rPr>
              <a:t>Міністрів</a:t>
            </a:r>
            <a:r>
              <a:rPr lang="ru-RU" sz="2400" b="0" dirty="0">
                <a:latin typeface="Times New Roman" panose="02020603050405020304" pitchFamily="18" charset="0"/>
                <a:cs typeface="Times New Roman" panose="02020603050405020304" pitchFamily="18" charset="0"/>
              </a:rPr>
              <a:t> та про </a:t>
            </a:r>
            <a:r>
              <a:rPr lang="ru-RU" sz="2400" b="0" dirty="0" err="1">
                <a:latin typeface="Times New Roman" panose="02020603050405020304" pitchFamily="18" charset="0"/>
                <a:cs typeface="Times New Roman" panose="02020603050405020304" pitchFamily="18" charset="0"/>
              </a:rPr>
              <a:t>сфери</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компетенції</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міністрів</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визначає</a:t>
            </a:r>
            <a:r>
              <a:rPr lang="ru-RU" sz="2400" b="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службові</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обов'язки</a:t>
            </a:r>
            <a:r>
              <a:rPr lang="ru-RU" sz="2400" dirty="0">
                <a:latin typeface="Times New Roman" panose="02020603050405020304" pitchFamily="18" charset="0"/>
                <a:cs typeface="Times New Roman" panose="02020603050405020304" pitchFamily="18" charset="0"/>
              </a:rPr>
              <a:t> та </a:t>
            </a:r>
            <a:r>
              <a:rPr lang="ru-RU" sz="2400" dirty="0" err="1">
                <a:latin typeface="Times New Roman" panose="02020603050405020304" pitchFamily="18" charset="0"/>
                <a:cs typeface="Times New Roman" panose="02020603050405020304" pitchFamily="18" charset="0"/>
              </a:rPr>
              <a:t>функції</a:t>
            </a:r>
            <a:r>
              <a:rPr lang="ru-RU" sz="2400" dirty="0">
                <a:latin typeface="Times New Roman" panose="02020603050405020304" pitchFamily="18" charset="0"/>
                <a:cs typeface="Times New Roman" panose="02020603050405020304" pitchFamily="18" charset="0"/>
              </a:rPr>
              <a:t> Ради </a:t>
            </a:r>
            <a:r>
              <a:rPr lang="ru-RU" sz="2400" dirty="0" err="1">
                <a:latin typeface="Times New Roman" panose="02020603050405020304" pitchFamily="18" charset="0"/>
                <a:cs typeface="Times New Roman" panose="02020603050405020304" pitchFamily="18" charset="0"/>
              </a:rPr>
              <a:t>Міністрів</a:t>
            </a:r>
            <a:r>
              <a:rPr lang="ru-RU" sz="2400" dirty="0">
                <a:latin typeface="Times New Roman" panose="02020603050405020304" pitchFamily="18" charset="0"/>
                <a:cs typeface="Times New Roman" panose="02020603050405020304" pitchFamily="18" charset="0"/>
              </a:rPr>
              <a:t> і </a:t>
            </a:r>
            <a:r>
              <a:rPr lang="ru-RU" sz="2400" dirty="0" err="1">
                <a:latin typeface="Times New Roman" panose="02020603050405020304" pitchFamily="18" charset="0"/>
                <a:cs typeface="Times New Roman" panose="02020603050405020304" pitchFamily="18" charset="0"/>
              </a:rPr>
              <a:t>Прем'єр-міністра</a:t>
            </a:r>
            <a:r>
              <a:rPr lang="ru-RU" sz="2400" b="0" dirty="0">
                <a:latin typeface="Times New Roman" panose="02020603050405020304" pitchFamily="18" charset="0"/>
                <a:cs typeface="Times New Roman" panose="02020603050405020304" pitchFamily="18" charset="0"/>
              </a:rPr>
              <a:t> та </a:t>
            </a:r>
            <a:r>
              <a:rPr lang="ru-RU" sz="2400" b="0" dirty="0" err="1">
                <a:latin typeface="Times New Roman" panose="02020603050405020304" pitchFamily="18" charset="0"/>
                <a:cs typeface="Times New Roman" panose="02020603050405020304" pitchFamily="18" charset="0"/>
              </a:rPr>
              <a:t>встановлює</a:t>
            </a:r>
            <a:r>
              <a:rPr lang="ru-RU" sz="2400" b="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загальний</a:t>
            </a:r>
            <a:r>
              <a:rPr lang="ru-RU" sz="2400" dirty="0">
                <a:latin typeface="Times New Roman" panose="02020603050405020304" pitchFamily="18" charset="0"/>
                <a:cs typeface="Times New Roman" panose="02020603050405020304" pitchFamily="18" charset="0"/>
              </a:rPr>
              <a:t> порядок </a:t>
            </a:r>
            <a:r>
              <a:rPr lang="ru-RU" sz="2400" dirty="0" err="1">
                <a:latin typeface="Times New Roman" panose="02020603050405020304" pitchFamily="18" charset="0"/>
                <a:cs typeface="Times New Roman" panose="02020603050405020304" pitchFamily="18" charset="0"/>
              </a:rPr>
              <a:t>роботи</a:t>
            </a:r>
            <a:r>
              <a:rPr lang="ru-RU" sz="2400" dirty="0">
                <a:latin typeface="Times New Roman" panose="02020603050405020304" pitchFamily="18" charset="0"/>
                <a:cs typeface="Times New Roman" panose="02020603050405020304" pitchFamily="18" charset="0"/>
              </a:rPr>
              <a:t> Ради </a:t>
            </a:r>
            <a:r>
              <a:rPr lang="ru-RU" sz="2400" dirty="0" err="1">
                <a:latin typeface="Times New Roman" panose="02020603050405020304" pitchFamily="18" charset="0"/>
                <a:cs typeface="Times New Roman" panose="02020603050405020304" pitchFamily="18" charset="0"/>
              </a:rPr>
              <a:t>Міністрів</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Докладніше</a:t>
            </a:r>
            <a:r>
              <a:rPr lang="ru-RU" sz="2400" b="0" dirty="0">
                <a:latin typeface="Times New Roman" panose="02020603050405020304" pitchFamily="18" charset="0"/>
                <a:cs typeface="Times New Roman" panose="02020603050405020304" pitchFamily="18" charset="0"/>
              </a:rPr>
              <a:t> порядок </a:t>
            </a:r>
            <a:r>
              <a:rPr lang="ru-RU" sz="2400" b="0" dirty="0" err="1">
                <a:latin typeface="Times New Roman" panose="02020603050405020304" pitchFamily="18" charset="0"/>
                <a:cs typeface="Times New Roman" panose="02020603050405020304" pitchFamily="18" charset="0"/>
              </a:rPr>
              <a:t>роботи</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визначається</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постановою</a:t>
            </a:r>
            <a:r>
              <a:rPr lang="ru-RU" sz="2400" b="0" dirty="0">
                <a:latin typeface="Times New Roman" panose="02020603050405020304" pitchFamily="18" charset="0"/>
                <a:cs typeface="Times New Roman" panose="02020603050405020304" pitchFamily="18" charset="0"/>
              </a:rPr>
              <a:t> Ради </a:t>
            </a:r>
            <a:r>
              <a:rPr lang="ru-RU" sz="2400" b="0" dirty="0" err="1">
                <a:latin typeface="Times New Roman" panose="02020603050405020304" pitchFamily="18" charset="0"/>
                <a:cs typeface="Times New Roman" panose="02020603050405020304" pitchFamily="18" charset="0"/>
              </a:rPr>
              <a:t>Міністрів</a:t>
            </a:r>
            <a:r>
              <a:rPr lang="ru-RU" sz="2400" b="0" dirty="0">
                <a:latin typeface="Times New Roman" panose="02020603050405020304" pitchFamily="18" charset="0"/>
                <a:cs typeface="Times New Roman" panose="02020603050405020304" pitchFamily="18" charset="0"/>
              </a:rPr>
              <a:t> № 13 ("Регламент Ради </a:t>
            </a:r>
            <a:r>
              <a:rPr lang="ru-RU" sz="2400" b="0" dirty="0" err="1">
                <a:latin typeface="Times New Roman" panose="02020603050405020304" pitchFamily="18" charset="0"/>
                <a:cs typeface="Times New Roman" panose="02020603050405020304" pitchFamily="18" charset="0"/>
              </a:rPr>
              <a:t>Міністрів</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ухваленою</a:t>
            </a:r>
            <a:r>
              <a:rPr lang="ru-RU" sz="2400" b="0" dirty="0">
                <a:latin typeface="Times New Roman" panose="02020603050405020304" pitchFamily="18" charset="0"/>
                <a:cs typeface="Times New Roman" panose="02020603050405020304" pitchFamily="18" charset="0"/>
              </a:rPr>
              <a:t> в 1997 р., з </a:t>
            </a:r>
            <a:r>
              <a:rPr lang="ru-RU" sz="2400" b="0" dirty="0" err="1">
                <a:latin typeface="Times New Roman" panose="02020603050405020304" pitchFamily="18" charset="0"/>
                <a:cs typeface="Times New Roman" panose="02020603050405020304" pitchFamily="18" charset="0"/>
              </a:rPr>
              <a:t>подальшими</a:t>
            </a:r>
            <a:r>
              <a:rPr lang="ru-RU" sz="2400" b="0" dirty="0">
                <a:latin typeface="Times New Roman" panose="02020603050405020304" pitchFamily="18" charset="0"/>
                <a:cs typeface="Times New Roman" panose="02020603050405020304" pitchFamily="18" charset="0"/>
              </a:rPr>
              <a:t> поправками, </a:t>
            </a:r>
            <a:r>
              <a:rPr lang="ru-RU" sz="2400" b="0" dirty="0" err="1">
                <a:latin typeface="Times New Roman" panose="02020603050405020304" pitchFamily="18" charset="0"/>
                <a:cs typeface="Times New Roman" panose="02020603050405020304" pitchFamily="18" charset="0"/>
              </a:rPr>
              <a:t>внесеними</a:t>
            </a:r>
            <a:r>
              <a:rPr lang="ru-RU" sz="2400" b="0" dirty="0">
                <a:latin typeface="Times New Roman" panose="02020603050405020304" pitchFamily="18" charset="0"/>
                <a:cs typeface="Times New Roman" panose="02020603050405020304" pitchFamily="18" charset="0"/>
              </a:rPr>
              <a:t> у 1998 та 1999 роках.</a:t>
            </a:r>
          </a:p>
        </p:txBody>
      </p:sp>
    </p:spTree>
    <p:extLst>
      <p:ext uri="{BB962C8B-B14F-4D97-AF65-F5344CB8AC3E}">
        <p14:creationId xmlns:p14="http://schemas.microsoft.com/office/powerpoint/2010/main" val="1290860001"/>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тексту 2"/>
          <p:cNvSpPr>
            <a:spLocks noGrp="1"/>
          </p:cNvSpPr>
          <p:nvPr>
            <p:ph type="body" sz="quarter" idx="10"/>
          </p:nvPr>
        </p:nvSpPr>
        <p:spPr>
          <a:xfrm>
            <a:off x="551077" y="494676"/>
            <a:ext cx="11110589" cy="4257206"/>
          </a:xfrm>
        </p:spPr>
        <p:txBody>
          <a:bodyPr/>
          <a:lstStyle/>
          <a:p>
            <a:pPr marL="0" indent="0" algn="just">
              <a:lnSpc>
                <a:spcPct val="100000"/>
              </a:lnSpc>
              <a:spcBef>
                <a:spcPts val="0"/>
              </a:spcBef>
              <a:buNone/>
            </a:pPr>
            <a:r>
              <a:rPr lang="ru-RU" sz="2400" dirty="0">
                <a:latin typeface="Times New Roman" panose="02020603050405020304" pitchFamily="18" charset="0"/>
                <a:cs typeface="Times New Roman" panose="02020603050405020304" pitchFamily="18" charset="0"/>
              </a:rPr>
              <a:t>Закон про </a:t>
            </a:r>
            <a:r>
              <a:rPr lang="ru-RU" sz="2400" dirty="0" err="1">
                <a:latin typeface="Times New Roman" panose="02020603050405020304" pitchFamily="18" charset="0"/>
                <a:cs typeface="Times New Roman" panose="02020603050405020304" pitchFamily="18" charset="0"/>
              </a:rPr>
              <a:t>державну</a:t>
            </a:r>
            <a:r>
              <a:rPr lang="ru-RU" sz="2400" dirty="0">
                <a:latin typeface="Times New Roman" panose="02020603050405020304" pitchFamily="18" charset="0"/>
                <a:cs typeface="Times New Roman" panose="02020603050405020304" pitchFamily="18" charset="0"/>
              </a:rPr>
              <a:t> службу</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чинний</a:t>
            </a:r>
            <a:r>
              <a:rPr lang="ru-RU" sz="2400" b="0" dirty="0">
                <a:latin typeface="Times New Roman" panose="02020603050405020304" pitchFamily="18" charset="0"/>
                <a:cs typeface="Times New Roman" panose="02020603050405020304" pitchFamily="18" charset="0"/>
              </a:rPr>
              <a:t> </a:t>
            </a:r>
            <a:r>
              <a:rPr lang="ru-RU" sz="2400" dirty="0">
                <a:latin typeface="Times New Roman" panose="02020603050405020304" pitchFamily="18" charset="0"/>
                <a:cs typeface="Times New Roman" panose="02020603050405020304" pitchFamily="18" charset="0"/>
              </a:rPr>
              <a:t>з </a:t>
            </a:r>
            <a:r>
              <a:rPr lang="ru-RU" sz="2400" dirty="0" err="1">
                <a:latin typeface="Times New Roman" panose="02020603050405020304" pitchFamily="18" charset="0"/>
                <a:cs typeface="Times New Roman" panose="02020603050405020304" pitchFamily="18" charset="0"/>
              </a:rPr>
              <a:t>липня</a:t>
            </a:r>
            <a:r>
              <a:rPr lang="ru-RU" sz="2400" dirty="0">
                <a:latin typeface="Times New Roman" panose="02020603050405020304" pitchFamily="18" charset="0"/>
                <a:cs typeface="Times New Roman" panose="02020603050405020304" pitchFamily="18" charset="0"/>
              </a:rPr>
              <a:t> 1999 р</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прийшов</a:t>
            </a:r>
            <a:r>
              <a:rPr lang="ru-RU" sz="2400" b="0" dirty="0">
                <a:latin typeface="Times New Roman" panose="02020603050405020304" pitchFamily="18" charset="0"/>
                <a:cs typeface="Times New Roman" panose="02020603050405020304" pitchFamily="18" charset="0"/>
              </a:rPr>
              <a:t> на </a:t>
            </a:r>
            <a:r>
              <a:rPr lang="ru-RU" sz="2400" b="0" dirty="0" err="1">
                <a:latin typeface="Times New Roman" panose="02020603050405020304" pitchFamily="18" charset="0"/>
                <a:cs typeface="Times New Roman" panose="02020603050405020304" pitchFamily="18" charset="0"/>
              </a:rPr>
              <a:t>зміну</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Законові</a:t>
            </a:r>
            <a:r>
              <a:rPr lang="ru-RU" sz="2400" b="0" dirty="0">
                <a:latin typeface="Times New Roman" panose="02020603050405020304" pitchFamily="18" charset="0"/>
                <a:cs typeface="Times New Roman" panose="02020603050405020304" pitchFamily="18" charset="0"/>
              </a:rPr>
              <a:t> 1982 р. про </a:t>
            </a:r>
            <a:r>
              <a:rPr lang="ru-RU" sz="2400" b="0" dirty="0" err="1">
                <a:latin typeface="Times New Roman" panose="02020603050405020304" pitchFamily="18" charset="0"/>
                <a:cs typeface="Times New Roman" panose="02020603050405020304" pitchFamily="18" charset="0"/>
              </a:rPr>
              <a:t>державних</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адміністративних</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службовців</a:t>
            </a:r>
            <a:r>
              <a:rPr lang="ru-RU" sz="2400" b="0" dirty="0">
                <a:latin typeface="Times New Roman" panose="02020603050405020304" pitchFamily="18" charset="0"/>
                <a:cs typeface="Times New Roman" panose="02020603050405020304" pitchFamily="18" charset="0"/>
              </a:rPr>
              <a:t> і </a:t>
            </a:r>
            <a:r>
              <a:rPr lang="ru-RU" sz="2400" b="0" dirty="0" err="1">
                <a:latin typeface="Times New Roman" panose="02020603050405020304" pitchFamily="18" charset="0"/>
                <a:cs typeface="Times New Roman" panose="02020603050405020304" pitchFamily="18" charset="0"/>
              </a:rPr>
              <a:t>Законові</a:t>
            </a:r>
            <a:r>
              <a:rPr lang="ru-RU" sz="2400" b="0" dirty="0">
                <a:latin typeface="Times New Roman" panose="02020603050405020304" pitchFamily="18" charset="0"/>
                <a:cs typeface="Times New Roman" panose="02020603050405020304" pitchFamily="18" charset="0"/>
              </a:rPr>
              <a:t> 1996 р. про </a:t>
            </a:r>
            <a:r>
              <a:rPr lang="ru-RU" sz="2400" b="0" dirty="0" err="1">
                <a:latin typeface="Times New Roman" panose="02020603050405020304" pitchFamily="18" charset="0"/>
                <a:cs typeface="Times New Roman" panose="02020603050405020304" pitchFamily="18" charset="0"/>
              </a:rPr>
              <a:t>державну</a:t>
            </a:r>
            <a:r>
              <a:rPr lang="ru-RU" sz="2400" b="0" dirty="0">
                <a:latin typeface="Times New Roman" panose="02020603050405020304" pitchFamily="18" charset="0"/>
                <a:cs typeface="Times New Roman" panose="02020603050405020304" pitchFamily="18" charset="0"/>
              </a:rPr>
              <a:t> службу. </a:t>
            </a:r>
            <a:r>
              <a:rPr lang="ru-RU" sz="2400" b="0" dirty="0" err="1">
                <a:latin typeface="Times New Roman" panose="02020603050405020304" pitchFamily="18" charset="0"/>
                <a:cs typeface="Times New Roman" panose="02020603050405020304" pitchFamily="18" charset="0"/>
              </a:rPr>
              <a:t>Він</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передбачає</a:t>
            </a:r>
            <a:r>
              <a:rPr lang="ru-RU" sz="2400" b="0" dirty="0">
                <a:latin typeface="Times New Roman" panose="02020603050405020304" pitchFamily="18" charset="0"/>
                <a:cs typeface="Times New Roman" panose="02020603050405020304" pitchFamily="18" charset="0"/>
              </a:rPr>
              <a:t> </a:t>
            </a:r>
            <a:r>
              <a:rPr lang="ru-RU" sz="2400" b="0" i="1" dirty="0" err="1">
                <a:latin typeface="Times New Roman" panose="02020603050405020304" pitchFamily="18" charset="0"/>
                <a:cs typeface="Times New Roman" panose="02020603050405020304" pitchFamily="18" charset="0"/>
              </a:rPr>
              <a:t>створення</a:t>
            </a:r>
            <a:r>
              <a:rPr lang="ru-RU" sz="2400" b="0" i="1" dirty="0">
                <a:latin typeface="Times New Roman" panose="02020603050405020304" pitchFamily="18" charset="0"/>
                <a:cs typeface="Times New Roman" panose="02020603050405020304" pitchFamily="18" charset="0"/>
              </a:rPr>
              <a:t> корпусу </a:t>
            </a:r>
            <a:r>
              <a:rPr lang="ru-RU" sz="2400" b="0" i="1" dirty="0" err="1">
                <a:latin typeface="Times New Roman" panose="02020603050405020304" pitchFamily="18" charset="0"/>
                <a:cs typeface="Times New Roman" panose="02020603050405020304" pitchFamily="18" charset="0"/>
              </a:rPr>
              <a:t>державної</a:t>
            </a:r>
            <a:r>
              <a:rPr lang="ru-RU" sz="2400" b="0" i="1" dirty="0">
                <a:latin typeface="Times New Roman" panose="02020603050405020304" pitchFamily="18" charset="0"/>
                <a:cs typeface="Times New Roman" panose="02020603050405020304" pitchFamily="18" charset="0"/>
              </a:rPr>
              <a:t> </a:t>
            </a:r>
            <a:r>
              <a:rPr lang="ru-RU" sz="2400" b="0" i="1" dirty="0" err="1">
                <a:latin typeface="Times New Roman" panose="02020603050405020304" pitchFamily="18" charset="0"/>
                <a:cs typeface="Times New Roman" panose="02020603050405020304" pitchFamily="18" charset="0"/>
              </a:rPr>
              <a:t>служби</a:t>
            </a:r>
            <a:r>
              <a:rPr lang="ru-RU" sz="2400" b="0" i="1" dirty="0">
                <a:latin typeface="Times New Roman" panose="02020603050405020304" pitchFamily="18" charset="0"/>
                <a:cs typeface="Times New Roman" panose="02020603050405020304" pitchFamily="18" charset="0"/>
              </a:rPr>
              <a:t> у </a:t>
            </a:r>
            <a:r>
              <a:rPr lang="ru-RU" sz="2400" b="0" i="1" dirty="0" err="1">
                <a:latin typeface="Times New Roman" panose="02020603050405020304" pitchFamily="18" charset="0"/>
                <a:cs typeface="Times New Roman" panose="02020603050405020304" pitchFamily="18" charset="0"/>
              </a:rPr>
              <a:t>складі</a:t>
            </a:r>
            <a:r>
              <a:rPr lang="ru-RU" sz="2400" b="0" i="1" dirty="0">
                <a:latin typeface="Times New Roman" panose="02020603050405020304" pitchFamily="18" charset="0"/>
                <a:cs typeface="Times New Roman" panose="02020603050405020304" pitchFamily="18" charset="0"/>
              </a:rPr>
              <a:t> </a:t>
            </a:r>
            <a:r>
              <a:rPr lang="ru-RU" sz="2400" b="0" i="1" dirty="0" err="1">
                <a:latin typeface="Times New Roman" panose="02020603050405020304" pitchFamily="18" charset="0"/>
                <a:cs typeface="Times New Roman" panose="02020603050405020304" pitchFamily="18" charset="0"/>
              </a:rPr>
              <a:t>службовців</a:t>
            </a:r>
            <a:r>
              <a:rPr lang="ru-RU" sz="2400" b="0" i="1" dirty="0">
                <a:latin typeface="Times New Roman" panose="02020603050405020304" pitchFamily="18" charset="0"/>
                <a:cs typeface="Times New Roman" panose="02020603050405020304" pitchFamily="18" charset="0"/>
              </a:rPr>
              <a:t> </a:t>
            </a:r>
            <a:r>
              <a:rPr lang="ru-RU" sz="2400" b="0" i="1" dirty="0" err="1">
                <a:latin typeface="Times New Roman" panose="02020603050405020304" pitchFamily="18" charset="0"/>
                <a:cs typeface="Times New Roman" panose="02020603050405020304" pitchFamily="18" charset="0"/>
              </a:rPr>
              <a:t>державної</a:t>
            </a:r>
            <a:r>
              <a:rPr lang="ru-RU" sz="2400" b="0" i="1" dirty="0">
                <a:latin typeface="Times New Roman" panose="02020603050405020304" pitchFamily="18" charset="0"/>
                <a:cs typeface="Times New Roman" panose="02020603050405020304" pitchFamily="18" charset="0"/>
              </a:rPr>
              <a:t> </a:t>
            </a:r>
            <a:r>
              <a:rPr lang="ru-RU" sz="2400" b="0" i="1" dirty="0" err="1">
                <a:latin typeface="Times New Roman" panose="02020603050405020304" pitchFamily="18" charset="0"/>
                <a:cs typeface="Times New Roman" panose="02020603050405020304" pitchFamily="18" charset="0"/>
              </a:rPr>
              <a:t>служби</a:t>
            </a:r>
            <a:r>
              <a:rPr lang="ru-RU" sz="2400" b="0" i="1" dirty="0">
                <a:latin typeface="Times New Roman" panose="02020603050405020304" pitchFamily="18" charset="0"/>
                <a:cs typeface="Times New Roman" panose="02020603050405020304" pitchFamily="18" charset="0"/>
              </a:rPr>
              <a:t> та </a:t>
            </a:r>
            <a:r>
              <a:rPr lang="ru-RU" sz="2400" b="0" i="1" dirty="0" err="1">
                <a:latin typeface="Times New Roman" panose="02020603050405020304" pitchFamily="18" charset="0"/>
                <a:cs typeface="Times New Roman" panose="02020603050405020304" pitchFamily="18" charset="0"/>
              </a:rPr>
              <a:t>власне</a:t>
            </a:r>
            <a:r>
              <a:rPr lang="ru-RU" sz="2400" b="0" i="1" dirty="0">
                <a:latin typeface="Times New Roman" panose="02020603050405020304" pitchFamily="18" charset="0"/>
                <a:cs typeface="Times New Roman" panose="02020603050405020304" pitchFamily="18" charset="0"/>
              </a:rPr>
              <a:t> </a:t>
            </a:r>
            <a:r>
              <a:rPr lang="ru-RU" sz="2400" b="0" i="1" dirty="0" err="1">
                <a:latin typeface="Times New Roman" panose="02020603050405020304" pitchFamily="18" charset="0"/>
                <a:cs typeface="Times New Roman" panose="02020603050405020304" pitchFamily="18" charset="0"/>
              </a:rPr>
              <a:t>державних</a:t>
            </a:r>
            <a:r>
              <a:rPr lang="ru-RU" sz="2400" b="0" i="1" dirty="0">
                <a:latin typeface="Times New Roman" panose="02020603050405020304" pitchFamily="18" charset="0"/>
                <a:cs typeface="Times New Roman" panose="02020603050405020304" pitchFamily="18" charset="0"/>
              </a:rPr>
              <a:t> </a:t>
            </a:r>
            <a:r>
              <a:rPr lang="ru-RU" sz="2400" b="0" i="1" dirty="0" err="1">
                <a:latin typeface="Times New Roman" panose="02020603050405020304" pitchFamily="18" charset="0"/>
                <a:cs typeface="Times New Roman" panose="02020603050405020304" pitchFamily="18" charset="0"/>
              </a:rPr>
              <a:t>службовців</a:t>
            </a:r>
            <a:r>
              <a:rPr lang="ru-RU" sz="2400" b="0" i="1" dirty="0">
                <a:latin typeface="Times New Roman" panose="02020603050405020304" pitchFamily="18" charset="0"/>
                <a:cs typeface="Times New Roman" panose="02020603050405020304" pitchFamily="18" charset="0"/>
              </a:rPr>
              <a:t>; </a:t>
            </a:r>
            <a:r>
              <a:rPr lang="ru-RU" sz="2400" b="0" i="1" dirty="0" err="1">
                <a:latin typeface="Times New Roman" panose="02020603050405020304" pitchFamily="18" charset="0"/>
                <a:cs typeface="Times New Roman" panose="02020603050405020304" pitchFamily="18" charset="0"/>
              </a:rPr>
              <a:t>визначає</a:t>
            </a:r>
            <a:r>
              <a:rPr lang="ru-RU" sz="2400" b="0" i="1" dirty="0">
                <a:latin typeface="Times New Roman" panose="02020603050405020304" pitchFamily="18" charset="0"/>
                <a:cs typeface="Times New Roman" panose="02020603050405020304" pitchFamily="18" charset="0"/>
              </a:rPr>
              <a:t> </a:t>
            </a:r>
            <a:r>
              <a:rPr lang="ru-RU" sz="2400" b="0" i="1" dirty="0" err="1">
                <a:latin typeface="Times New Roman" panose="02020603050405020304" pitchFamily="18" charset="0"/>
                <a:cs typeface="Times New Roman" panose="02020603050405020304" pitchFamily="18" charset="0"/>
              </a:rPr>
              <a:t>їхні</a:t>
            </a:r>
            <a:r>
              <a:rPr lang="ru-RU" sz="2400" b="0" i="1" dirty="0">
                <a:latin typeface="Times New Roman" panose="02020603050405020304" pitchFamily="18" charset="0"/>
                <a:cs typeface="Times New Roman" panose="02020603050405020304" pitchFamily="18" charset="0"/>
              </a:rPr>
              <a:t> права та </a:t>
            </a:r>
            <a:r>
              <a:rPr lang="ru-RU" sz="2400" b="0" i="1" dirty="0" err="1">
                <a:latin typeface="Times New Roman" panose="02020603050405020304" pitchFamily="18" charset="0"/>
                <a:cs typeface="Times New Roman" panose="02020603050405020304" pitchFamily="18" charset="0"/>
              </a:rPr>
              <a:t>обов'язки</a:t>
            </a:r>
            <a:r>
              <a:rPr lang="ru-RU" sz="2400" b="0" i="1" dirty="0">
                <a:latin typeface="Times New Roman" panose="02020603050405020304" pitchFamily="18" charset="0"/>
                <a:cs typeface="Times New Roman" panose="02020603050405020304" pitchFamily="18" charset="0"/>
              </a:rPr>
              <a:t>; </a:t>
            </a:r>
            <a:r>
              <a:rPr lang="ru-RU" sz="2400" b="0" i="1" dirty="0" err="1">
                <a:latin typeface="Times New Roman" panose="02020603050405020304" pitchFamily="18" charset="0"/>
                <a:cs typeface="Times New Roman" panose="02020603050405020304" pitchFamily="18" charset="0"/>
              </a:rPr>
              <a:t>обумовлює</a:t>
            </a:r>
            <a:r>
              <a:rPr lang="ru-RU" sz="2400" b="0" i="1" dirty="0">
                <a:latin typeface="Times New Roman" panose="02020603050405020304" pitchFamily="18" charset="0"/>
                <a:cs typeface="Times New Roman" panose="02020603050405020304" pitchFamily="18" charset="0"/>
              </a:rPr>
              <a:t> </a:t>
            </a:r>
            <a:r>
              <a:rPr lang="ru-RU" sz="2400" b="0" i="1" dirty="0" err="1">
                <a:latin typeface="Times New Roman" panose="02020603050405020304" pitchFamily="18" charset="0"/>
                <a:cs typeface="Times New Roman" panose="02020603050405020304" pitchFamily="18" charset="0"/>
              </a:rPr>
              <a:t>створення</a:t>
            </a:r>
            <a:r>
              <a:rPr lang="ru-RU" sz="2400" b="0" i="1" dirty="0">
                <a:latin typeface="Times New Roman" panose="02020603050405020304" pitchFamily="18" charset="0"/>
                <a:cs typeface="Times New Roman" panose="02020603050405020304" pitchFamily="18" charset="0"/>
              </a:rPr>
              <a:t> центрального </a:t>
            </a:r>
            <a:r>
              <a:rPr lang="ru-RU" sz="2400" b="0" i="1" dirty="0" err="1">
                <a:latin typeface="Times New Roman" panose="02020603050405020304" pitchFamily="18" charset="0"/>
                <a:cs typeface="Times New Roman" panose="02020603050405020304" pitchFamily="18" charset="0"/>
              </a:rPr>
              <a:t>відомства</a:t>
            </a:r>
            <a:r>
              <a:rPr lang="ru-RU" sz="2400" b="0" i="1" dirty="0">
                <a:latin typeface="Times New Roman" panose="02020603050405020304" pitchFamily="18" charset="0"/>
                <a:cs typeface="Times New Roman" panose="02020603050405020304" pitchFamily="18" charset="0"/>
              </a:rPr>
              <a:t>, </a:t>
            </a:r>
            <a:r>
              <a:rPr lang="ru-RU" sz="2400" b="0" i="1" dirty="0" err="1">
                <a:latin typeface="Times New Roman" panose="02020603050405020304" pitchFamily="18" charset="0"/>
                <a:cs typeface="Times New Roman" panose="02020603050405020304" pitchFamily="18" charset="0"/>
              </a:rPr>
              <a:t>відповідального</a:t>
            </a:r>
            <a:r>
              <a:rPr lang="ru-RU" sz="2400" b="0" i="1" dirty="0">
                <a:latin typeface="Times New Roman" panose="02020603050405020304" pitchFamily="18" charset="0"/>
                <a:cs typeface="Times New Roman" panose="02020603050405020304" pitchFamily="18" charset="0"/>
              </a:rPr>
              <a:t> за </a:t>
            </a:r>
            <a:r>
              <a:rPr lang="ru-RU" sz="2400" b="0" i="1" dirty="0" err="1">
                <a:latin typeface="Times New Roman" panose="02020603050405020304" pitchFamily="18" charset="0"/>
                <a:cs typeface="Times New Roman" panose="02020603050405020304" pitchFamily="18" charset="0"/>
              </a:rPr>
              <a:t>керівництво</a:t>
            </a:r>
            <a:r>
              <a:rPr lang="ru-RU" sz="2400" b="0" i="1" dirty="0">
                <a:latin typeface="Times New Roman" panose="02020603050405020304" pitchFamily="18" charset="0"/>
                <a:cs typeface="Times New Roman" panose="02020603050405020304" pitchFamily="18" charset="0"/>
              </a:rPr>
              <a:t> державною службою; та </a:t>
            </a:r>
            <a:r>
              <a:rPr lang="ru-RU" sz="2400" b="0" i="1" dirty="0" err="1">
                <a:latin typeface="Times New Roman" panose="02020603050405020304" pitchFamily="18" charset="0"/>
                <a:cs typeface="Times New Roman" panose="02020603050405020304" pitchFamily="18" charset="0"/>
              </a:rPr>
              <a:t>запроваджує</a:t>
            </a:r>
            <a:r>
              <a:rPr lang="ru-RU" sz="2400" b="0" i="1" dirty="0">
                <a:latin typeface="Times New Roman" panose="02020603050405020304" pitchFamily="18" charset="0"/>
                <a:cs typeface="Times New Roman" panose="02020603050405020304" pitchFamily="18" charset="0"/>
              </a:rPr>
              <a:t> </a:t>
            </a:r>
            <a:r>
              <a:rPr lang="ru-RU" sz="2400" b="0" i="1" dirty="0" err="1">
                <a:latin typeface="Times New Roman" panose="02020603050405020304" pitchFamily="18" charset="0"/>
                <a:cs typeface="Times New Roman" panose="02020603050405020304" pitchFamily="18" charset="0"/>
              </a:rPr>
              <a:t>чіткі</a:t>
            </a:r>
            <a:r>
              <a:rPr lang="ru-RU" sz="2400" b="0" i="1" dirty="0">
                <a:latin typeface="Times New Roman" panose="02020603050405020304" pitchFamily="18" charset="0"/>
                <a:cs typeface="Times New Roman" panose="02020603050405020304" pitchFamily="18" charset="0"/>
              </a:rPr>
              <a:t> правила </a:t>
            </a:r>
            <a:r>
              <a:rPr lang="ru-RU" sz="2400" b="0" i="1" dirty="0" err="1">
                <a:latin typeface="Times New Roman" panose="02020603050405020304" pitchFamily="18" charset="0"/>
                <a:cs typeface="Times New Roman" panose="02020603050405020304" pitchFamily="18" charset="0"/>
              </a:rPr>
              <a:t>просування</a:t>
            </a:r>
            <a:r>
              <a:rPr lang="ru-RU" sz="2400" b="0" i="1" dirty="0">
                <a:latin typeface="Times New Roman" panose="02020603050405020304" pitchFamily="18" charset="0"/>
                <a:cs typeface="Times New Roman" panose="02020603050405020304" pitchFamily="18" charset="0"/>
              </a:rPr>
              <a:t> по </a:t>
            </a:r>
            <a:r>
              <a:rPr lang="ru-RU" sz="2400" b="0" i="1" dirty="0" err="1">
                <a:latin typeface="Times New Roman" panose="02020603050405020304" pitchFamily="18" charset="0"/>
                <a:cs typeface="Times New Roman" panose="02020603050405020304" pitchFamily="18" charset="0"/>
              </a:rPr>
              <a:t>службі</a:t>
            </a:r>
            <a:r>
              <a:rPr lang="ru-RU" sz="2400" b="0" i="1" dirty="0">
                <a:latin typeface="Times New Roman" panose="02020603050405020304" pitchFamily="18" charset="0"/>
                <a:cs typeface="Times New Roman" panose="02020603050405020304" pitchFamily="18" charset="0"/>
              </a:rPr>
              <a:t> на </a:t>
            </a:r>
            <a:r>
              <a:rPr lang="ru-RU" sz="2400" b="0" i="1" dirty="0" err="1">
                <a:latin typeface="Times New Roman" panose="02020603050405020304" pitchFamily="18" charset="0"/>
                <a:cs typeface="Times New Roman" panose="02020603050405020304" pitchFamily="18" charset="0"/>
              </a:rPr>
              <a:t>конкурентній</a:t>
            </a:r>
            <a:r>
              <a:rPr lang="ru-RU" sz="2400" b="0" i="1" dirty="0">
                <a:latin typeface="Times New Roman" panose="02020603050405020304" pitchFamily="18" charset="0"/>
                <a:cs typeface="Times New Roman" panose="02020603050405020304" pitchFamily="18" charset="0"/>
              </a:rPr>
              <a:t> </a:t>
            </a:r>
            <a:r>
              <a:rPr lang="ru-RU" sz="2400" b="0" i="1" dirty="0" err="1">
                <a:latin typeface="Times New Roman" panose="02020603050405020304" pitchFamily="18" charset="0"/>
                <a:cs typeface="Times New Roman" panose="02020603050405020304" pitchFamily="18" charset="0"/>
              </a:rPr>
              <a:t>основі</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Перехідні</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положення</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передбачають</a:t>
            </a:r>
            <a:r>
              <a:rPr lang="ru-RU" sz="2400" b="0" dirty="0">
                <a:latin typeface="Times New Roman" panose="02020603050405020304" pitchFamily="18" charset="0"/>
                <a:cs typeface="Times New Roman" panose="02020603050405020304" pitchFamily="18" charset="0"/>
              </a:rPr>
              <a:t> для </a:t>
            </a:r>
            <a:r>
              <a:rPr lang="ru-RU" sz="2400" b="0" dirty="0" err="1">
                <a:latin typeface="Times New Roman" panose="02020603050405020304" pitchFamily="18" charset="0"/>
                <a:cs typeface="Times New Roman" panose="02020603050405020304" pitchFamily="18" charset="0"/>
              </a:rPr>
              <a:t>деяких</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посадових</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осіб</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збереження</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посадового</a:t>
            </a:r>
            <a:r>
              <a:rPr lang="ru-RU" sz="2400" b="0" dirty="0">
                <a:latin typeface="Times New Roman" panose="02020603050405020304" pitchFamily="18" charset="0"/>
                <a:cs typeface="Times New Roman" panose="02020603050405020304" pitchFamily="18" charset="0"/>
              </a:rPr>
              <a:t> статусу, </a:t>
            </a:r>
            <a:r>
              <a:rPr lang="ru-RU" sz="2400" b="0" dirty="0" err="1">
                <a:latin typeface="Times New Roman" panose="02020603050405020304" pitchFamily="18" charset="0"/>
                <a:cs typeface="Times New Roman" panose="02020603050405020304" pitchFamily="18" charset="0"/>
              </a:rPr>
              <a:t>набутого</a:t>
            </a:r>
            <a:r>
              <a:rPr lang="ru-RU" sz="2400" b="0" dirty="0">
                <a:latin typeface="Times New Roman" panose="02020603050405020304" pitchFamily="18" charset="0"/>
                <a:cs typeface="Times New Roman" panose="02020603050405020304" pitchFamily="18" charset="0"/>
              </a:rPr>
              <a:t> ними </a:t>
            </a:r>
            <a:r>
              <a:rPr lang="ru-RU" sz="2400" b="0" dirty="0" err="1">
                <a:latin typeface="Times New Roman" panose="02020603050405020304" pitchFamily="18" charset="0"/>
                <a:cs typeface="Times New Roman" panose="02020603050405020304" pitchFamily="18" charset="0"/>
              </a:rPr>
              <a:t>згідно</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із</a:t>
            </a:r>
            <a:r>
              <a:rPr lang="ru-RU" sz="2400" b="0" dirty="0">
                <a:latin typeface="Times New Roman" panose="02020603050405020304" pitchFamily="18" charset="0"/>
                <a:cs typeface="Times New Roman" panose="02020603050405020304" pitchFamily="18" charset="0"/>
              </a:rPr>
              <a:t> Законом 1982 р.</a:t>
            </a:r>
          </a:p>
          <a:p>
            <a:pPr marL="0" indent="0" algn="just">
              <a:lnSpc>
                <a:spcPct val="100000"/>
              </a:lnSpc>
              <a:spcBef>
                <a:spcPts val="0"/>
              </a:spcBef>
              <a:buNone/>
            </a:pPr>
            <a:r>
              <a:rPr lang="ru-RU" sz="2400" dirty="0" err="1">
                <a:latin typeface="Times New Roman" panose="02020603050405020304" pitchFamily="18" charset="0"/>
                <a:cs typeface="Times New Roman" panose="02020603050405020304" pitchFamily="18" charset="0"/>
              </a:rPr>
              <a:t>Технічний</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допоміжний</a:t>
            </a:r>
            <a:r>
              <a:rPr lang="ru-RU" sz="2400" dirty="0">
                <a:latin typeface="Times New Roman" panose="02020603050405020304" pitchFamily="18" charset="0"/>
                <a:cs typeface="Times New Roman" panose="02020603050405020304" pitchFamily="18" charset="0"/>
              </a:rPr>
              <a:t> персонал </a:t>
            </a:r>
            <a:r>
              <a:rPr lang="ru-RU" sz="2400" b="0" dirty="0" err="1">
                <a:latin typeface="Times New Roman" panose="02020603050405020304" pitchFamily="18" charset="0"/>
                <a:cs typeface="Times New Roman" panose="02020603050405020304" pitchFamily="18" charset="0"/>
              </a:rPr>
              <a:t>наймається</a:t>
            </a:r>
            <a:r>
              <a:rPr lang="ru-RU" sz="2400" b="0" dirty="0">
                <a:latin typeface="Times New Roman" panose="02020603050405020304" pitchFamily="18" charset="0"/>
                <a:cs typeface="Times New Roman" panose="02020603050405020304" pitchFamily="18" charset="0"/>
              </a:rPr>
              <a:t> на роботу </a:t>
            </a:r>
            <a:r>
              <a:rPr lang="ru-RU" sz="2400" b="0" dirty="0" err="1">
                <a:latin typeface="Times New Roman" panose="02020603050405020304" pitchFamily="18" charset="0"/>
                <a:cs typeface="Times New Roman" panose="02020603050405020304" pitchFamily="18" charset="0"/>
              </a:rPr>
              <a:t>відповідно</a:t>
            </a:r>
            <a:r>
              <a:rPr lang="ru-RU" sz="2400" b="0" dirty="0">
                <a:latin typeface="Times New Roman" panose="02020603050405020304" pitchFamily="18" charset="0"/>
                <a:cs typeface="Times New Roman" panose="02020603050405020304" pitchFamily="18" charset="0"/>
              </a:rPr>
              <a:t> до </a:t>
            </a:r>
            <a:r>
              <a:rPr lang="ru-RU" sz="2400" b="0" dirty="0" err="1">
                <a:latin typeface="Times New Roman" panose="02020603050405020304" pitchFamily="18" charset="0"/>
                <a:cs typeface="Times New Roman" panose="02020603050405020304" pitchFamily="18" charset="0"/>
              </a:rPr>
              <a:t>загального</a:t>
            </a:r>
            <a:r>
              <a:rPr lang="ru-RU" sz="2400" b="0" dirty="0">
                <a:latin typeface="Times New Roman" panose="02020603050405020304" pitchFamily="18" charset="0"/>
                <a:cs typeface="Times New Roman" panose="02020603050405020304" pitchFamily="18" charset="0"/>
              </a:rPr>
              <a:t> кодексу про </a:t>
            </a:r>
            <a:r>
              <a:rPr lang="ru-RU" sz="2400" b="0" dirty="0" err="1">
                <a:latin typeface="Times New Roman" panose="02020603050405020304" pitchFamily="18" charset="0"/>
                <a:cs typeface="Times New Roman" panose="02020603050405020304" pitchFamily="18" charset="0"/>
              </a:rPr>
              <a:t>працю</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Політичні</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посадові</a:t>
            </a:r>
            <a:r>
              <a:rPr lang="ru-RU" sz="2400" b="0" dirty="0">
                <a:latin typeface="Times New Roman" panose="02020603050405020304" pitchFamily="18" charset="0"/>
                <a:cs typeface="Times New Roman" panose="02020603050405020304" pitchFamily="18" charset="0"/>
              </a:rPr>
              <a:t> особи, </a:t>
            </a:r>
            <a:r>
              <a:rPr lang="ru-RU" sz="2400" b="0" dirty="0" err="1">
                <a:latin typeface="Times New Roman" panose="02020603050405020304" pitchFamily="18" charset="0"/>
                <a:cs typeface="Times New Roman" panose="02020603050405020304" pitchFamily="18" charset="0"/>
              </a:rPr>
              <a:t>включно</a:t>
            </a:r>
            <a:r>
              <a:rPr lang="ru-RU" sz="2400" b="0" dirty="0">
                <a:latin typeface="Times New Roman" panose="02020603050405020304" pitchFamily="18" charset="0"/>
                <a:cs typeface="Times New Roman" panose="02020603050405020304" pitchFamily="18" charset="0"/>
              </a:rPr>
              <a:t> з </a:t>
            </a:r>
            <a:r>
              <a:rPr lang="ru-RU" sz="2400" b="0" dirty="0" err="1">
                <a:latin typeface="Times New Roman" panose="02020603050405020304" pitchFamily="18" charset="0"/>
                <a:cs typeface="Times New Roman" panose="02020603050405020304" pitchFamily="18" charset="0"/>
              </a:rPr>
              <a:t>політичними</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радниками</a:t>
            </a:r>
            <a:r>
              <a:rPr lang="ru-RU" sz="2400" b="0" dirty="0">
                <a:latin typeface="Times New Roman" panose="02020603050405020304" pitchFamily="18" charset="0"/>
                <a:cs typeface="Times New Roman" panose="02020603050405020304" pitchFamily="18" charset="0"/>
              </a:rPr>
              <a:t>, заступники </a:t>
            </a:r>
            <a:r>
              <a:rPr lang="ru-RU" sz="2400" b="0" dirty="0" err="1">
                <a:latin typeface="Times New Roman" panose="02020603050405020304" pitchFamily="18" charset="0"/>
                <a:cs typeface="Times New Roman" panose="02020603050405020304" pitchFamily="18" charset="0"/>
              </a:rPr>
              <a:t>державних</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секретарів</a:t>
            </a:r>
            <a:r>
              <a:rPr lang="ru-RU" sz="2400" b="0" dirty="0">
                <a:latin typeface="Times New Roman" panose="02020603050405020304" pitchFamily="18" charset="0"/>
                <a:cs typeface="Times New Roman" panose="02020603050405020304" pitchFamily="18" charset="0"/>
              </a:rPr>
              <a:t> і </a:t>
            </a:r>
            <a:r>
              <a:rPr lang="ru-RU" sz="2400" b="0" dirty="0" err="1">
                <a:latin typeface="Times New Roman" panose="02020603050405020304" pitchFamily="18" charset="0"/>
                <a:cs typeface="Times New Roman" panose="02020603050405020304" pitchFamily="18" charset="0"/>
              </a:rPr>
              <a:t>повноважні</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представники</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підпадають</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під</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дію</a:t>
            </a:r>
            <a:r>
              <a:rPr lang="ru-RU" sz="2400" b="0" dirty="0">
                <a:latin typeface="Times New Roman" panose="02020603050405020304" pitchFamily="18" charset="0"/>
                <a:cs typeface="Times New Roman" panose="02020603050405020304" pitchFamily="18" charset="0"/>
              </a:rPr>
              <a:t> кодексу про </a:t>
            </a:r>
            <a:r>
              <a:rPr lang="ru-RU" sz="2400" b="0" dirty="0" err="1">
                <a:latin typeface="Times New Roman" panose="02020603050405020304" pitchFamily="18" charset="0"/>
                <a:cs typeface="Times New Roman" panose="02020603050405020304" pitchFamily="18" charset="0"/>
              </a:rPr>
              <a:t>працю</a:t>
            </a:r>
            <a:r>
              <a:rPr lang="ru-RU" sz="2400" b="0" dirty="0">
                <a:latin typeface="Times New Roman" panose="02020603050405020304" pitchFamily="18" charset="0"/>
                <a:cs typeface="Times New Roman" panose="02020603050405020304" pitchFamily="18" charset="0"/>
              </a:rPr>
              <a:t> та </a:t>
            </a:r>
            <a:r>
              <a:rPr lang="ru-RU" sz="2400" b="0" dirty="0" err="1">
                <a:latin typeface="Times New Roman" panose="02020603050405020304" pitchFamily="18" charset="0"/>
                <a:cs typeface="Times New Roman" panose="02020603050405020304" pitchFamily="18" charset="0"/>
              </a:rPr>
              <a:t>інших</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спеціальних</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нормативних</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актів</a:t>
            </a:r>
            <a:r>
              <a:rPr lang="ru-RU" sz="2400" b="0" dirty="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1257571804"/>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тексту 2"/>
          <p:cNvSpPr>
            <a:spLocks noGrp="1"/>
          </p:cNvSpPr>
          <p:nvPr>
            <p:ph type="body" sz="quarter" idx="10"/>
          </p:nvPr>
        </p:nvSpPr>
        <p:spPr>
          <a:xfrm>
            <a:off x="551077" y="584617"/>
            <a:ext cx="11110589" cy="4257206"/>
          </a:xfrm>
        </p:spPr>
        <p:txBody>
          <a:bodyPr/>
          <a:lstStyle/>
          <a:p>
            <a:pPr marL="0" indent="0" algn="just">
              <a:lnSpc>
                <a:spcPct val="100000"/>
              </a:lnSpc>
              <a:spcBef>
                <a:spcPts val="0"/>
              </a:spcBef>
              <a:buNone/>
            </a:pPr>
            <a:r>
              <a:rPr lang="ru-RU" sz="2400" b="0" dirty="0" err="1">
                <a:latin typeface="Times New Roman" panose="02020603050405020304" pitchFamily="18" charset="0"/>
                <a:cs typeface="Times New Roman" panose="02020603050405020304" pitchFamily="18" charset="0"/>
              </a:rPr>
              <a:t>Окремі</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категорії</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державних</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службовців</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підпадають</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під</a:t>
            </a:r>
            <a:r>
              <a:rPr lang="ru-RU" sz="2400" b="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спеціальні</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законодавчі</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акти</a:t>
            </a:r>
            <a:r>
              <a:rPr lang="ru-RU" sz="2400" b="0" dirty="0">
                <a:latin typeface="Times New Roman" panose="02020603050405020304" pitchFamily="18" charset="0"/>
                <a:cs typeface="Times New Roman" panose="02020603050405020304" pitchFamily="18" charset="0"/>
              </a:rPr>
              <a:t>, як от </a:t>
            </a:r>
            <a:r>
              <a:rPr lang="ru-RU" sz="2400" b="0" dirty="0" err="1">
                <a:latin typeface="Times New Roman" panose="02020603050405020304" pitchFamily="18" charset="0"/>
                <a:cs typeface="Times New Roman" panose="02020603050405020304" pitchFamily="18" charset="0"/>
              </a:rPr>
              <a:t>поліція</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збройні</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сили</a:t>
            </a:r>
            <a:r>
              <a:rPr lang="ru-RU" sz="2400" b="0" dirty="0">
                <a:latin typeface="Times New Roman" panose="02020603050405020304" pitchFamily="18" charset="0"/>
                <a:cs typeface="Times New Roman" panose="02020603050405020304" pitchFamily="18" charset="0"/>
              </a:rPr>
              <a:t> та служба </a:t>
            </a:r>
            <a:r>
              <a:rPr lang="ru-RU" sz="2400" b="0" dirty="0" err="1">
                <a:latin typeface="Times New Roman" panose="02020603050405020304" pitchFamily="18" charset="0"/>
                <a:cs typeface="Times New Roman" panose="02020603050405020304" pitchFamily="18" charset="0"/>
              </a:rPr>
              <a:t>безпеки</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Ці</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акти</a:t>
            </a:r>
            <a:r>
              <a:rPr lang="ru-RU" sz="2400" b="0" dirty="0">
                <a:latin typeface="Times New Roman" panose="02020603050405020304" pitchFamily="18" charset="0"/>
                <a:cs typeface="Times New Roman" panose="02020603050405020304" pitchFamily="18" charset="0"/>
              </a:rPr>
              <a:t> й </a:t>
            </a:r>
            <a:r>
              <a:rPr lang="ru-RU" sz="2400" b="0" dirty="0" err="1">
                <a:latin typeface="Times New Roman" panose="02020603050405020304" pitchFamily="18" charset="0"/>
                <a:cs typeface="Times New Roman" panose="02020603050405020304" pitchFamily="18" charset="0"/>
              </a:rPr>
              <a:t>досі</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залишаються</a:t>
            </a:r>
            <a:r>
              <a:rPr lang="ru-RU" sz="2400" b="0" dirty="0">
                <a:latin typeface="Times New Roman" panose="02020603050405020304" pitchFamily="18" charset="0"/>
                <a:cs typeface="Times New Roman" panose="02020603050405020304" pitchFamily="18" charset="0"/>
              </a:rPr>
              <a:t> в </a:t>
            </a:r>
            <a:r>
              <a:rPr lang="ru-RU" sz="2400" b="0" dirty="0" err="1">
                <a:latin typeface="Times New Roman" panose="02020603050405020304" pitchFamily="18" charset="0"/>
                <a:cs typeface="Times New Roman" panose="02020603050405020304" pitchFamily="18" charset="0"/>
              </a:rPr>
              <a:t>силі</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Дипломатичний</a:t>
            </a:r>
            <a:r>
              <a:rPr lang="ru-RU" sz="2400" b="0" dirty="0">
                <a:latin typeface="Times New Roman" panose="02020603050405020304" pitchFamily="18" charset="0"/>
                <a:cs typeface="Times New Roman" panose="02020603050405020304" pitchFamily="18" charset="0"/>
              </a:rPr>
              <a:t> корпус </a:t>
            </a:r>
            <a:r>
              <a:rPr lang="ru-RU" sz="2400" b="0" dirty="0" err="1">
                <a:latin typeface="Times New Roman" panose="02020603050405020304" pitchFamily="18" charset="0"/>
                <a:cs typeface="Times New Roman" panose="02020603050405020304" pitchFamily="18" charset="0"/>
              </a:rPr>
              <a:t>нині</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також</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підпадає</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під</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спеціальний</a:t>
            </a:r>
            <a:r>
              <a:rPr lang="ru-RU" sz="2400" b="0" dirty="0">
                <a:latin typeface="Times New Roman" panose="02020603050405020304" pitchFamily="18" charset="0"/>
                <a:cs typeface="Times New Roman" panose="02020603050405020304" pitchFamily="18" charset="0"/>
              </a:rPr>
              <a:t> закон.</a:t>
            </a:r>
          </a:p>
          <a:p>
            <a:pPr marL="0" indent="0" algn="just">
              <a:lnSpc>
                <a:spcPct val="100000"/>
              </a:lnSpc>
              <a:spcBef>
                <a:spcPts val="0"/>
              </a:spcBef>
              <a:buNone/>
            </a:pPr>
            <a:r>
              <a:rPr lang="ru-RU" sz="2400" b="0" dirty="0">
                <a:latin typeface="Times New Roman" panose="02020603050405020304" pitchFamily="18" charset="0"/>
                <a:cs typeface="Times New Roman" panose="02020603050405020304" pitchFamily="18" charset="0"/>
              </a:rPr>
              <a:t>Закон 1990 р. </a:t>
            </a:r>
            <a:r>
              <a:rPr lang="ru-RU" sz="2400" dirty="0">
                <a:latin typeface="Times New Roman" panose="02020603050405020304" pitchFamily="18" charset="0"/>
                <a:cs typeface="Times New Roman" panose="02020603050405020304" pitchFamily="18" charset="0"/>
              </a:rPr>
              <a:t>про </a:t>
            </a:r>
            <a:r>
              <a:rPr lang="ru-RU" sz="2400" dirty="0" err="1">
                <a:latin typeface="Times New Roman" panose="02020603050405020304" pitchFamily="18" charset="0"/>
                <a:cs typeface="Times New Roman" panose="02020603050405020304" pitchFamily="18" charset="0"/>
              </a:rPr>
              <a:t>службовців</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органів</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місцевого</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самоврядування</a:t>
            </a:r>
            <a:r>
              <a:rPr lang="ru-RU" sz="240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регламентує</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діяльність</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органів</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місцевого</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самоврядування</a:t>
            </a:r>
            <a:r>
              <a:rPr lang="ru-RU" sz="2400" b="0" dirty="0">
                <a:latin typeface="Times New Roman" panose="02020603050405020304" pitchFamily="18" charset="0"/>
                <a:cs typeface="Times New Roman" panose="02020603050405020304" pitchFamily="18" charset="0"/>
              </a:rPr>
              <a:t>.</a:t>
            </a:r>
          </a:p>
          <a:p>
            <a:pPr marL="0" indent="0" algn="just">
              <a:lnSpc>
                <a:spcPct val="100000"/>
              </a:lnSpc>
              <a:spcBef>
                <a:spcPts val="0"/>
              </a:spcBef>
              <a:buNone/>
            </a:pPr>
            <a:r>
              <a:rPr lang="ru-RU" sz="2400" dirty="0" err="1">
                <a:latin typeface="Times New Roman" panose="02020603050405020304" pitchFamily="18" charset="0"/>
                <a:cs typeface="Times New Roman" panose="02020603050405020304" pitchFamily="18" charset="0"/>
              </a:rPr>
              <a:t>Діяльність</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всіх</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посадових</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осіб</a:t>
            </a:r>
            <a:r>
              <a:rPr lang="ru-RU" sz="240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регламентується</a:t>
            </a:r>
            <a:r>
              <a:rPr lang="ru-RU" sz="2400" b="0" dirty="0">
                <a:latin typeface="Times New Roman" panose="02020603050405020304" pitchFamily="18" charset="0"/>
                <a:cs typeface="Times New Roman" panose="02020603050405020304" pitchFamily="18" charset="0"/>
              </a:rPr>
              <a:t> Законом 1997 року про </a:t>
            </a:r>
            <a:r>
              <a:rPr lang="ru-RU" sz="2400" b="0" dirty="0" err="1">
                <a:latin typeface="Times New Roman" panose="02020603050405020304" pitchFamily="18" charset="0"/>
                <a:cs typeface="Times New Roman" panose="02020603050405020304" pitchFamily="18" charset="0"/>
              </a:rPr>
              <a:t>обмеження</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економічної</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діяльності</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осіб</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які</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виконують</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державні</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функції</a:t>
            </a:r>
            <a:r>
              <a:rPr lang="ru-RU" sz="2400" b="0" dirty="0">
                <a:latin typeface="Times New Roman" panose="02020603050405020304" pitchFamily="18" charset="0"/>
                <a:cs typeface="Times New Roman" panose="02020603050405020304" pitchFamily="18" charset="0"/>
              </a:rPr>
              <a:t>.</a:t>
            </a:r>
          </a:p>
          <a:p>
            <a:pPr marL="0" indent="0" algn="just">
              <a:lnSpc>
                <a:spcPct val="100000"/>
              </a:lnSpc>
              <a:spcBef>
                <a:spcPts val="0"/>
              </a:spcBef>
              <a:buNone/>
            </a:pPr>
            <a:r>
              <a:rPr lang="ru-RU" sz="2400" b="0" dirty="0">
                <a:latin typeface="Times New Roman" panose="02020603050405020304" pitchFamily="18" charset="0"/>
                <a:cs typeface="Times New Roman" panose="02020603050405020304" pitchFamily="18" charset="0"/>
              </a:rPr>
              <a:t>Правила </a:t>
            </a:r>
            <a:r>
              <a:rPr lang="ru-RU" sz="2400" b="0" dirty="0" err="1">
                <a:latin typeface="Times New Roman" panose="02020603050405020304" pitchFamily="18" charset="0"/>
                <a:cs typeface="Times New Roman" panose="02020603050405020304" pitchFamily="18" charset="0"/>
              </a:rPr>
              <a:t>підготовки</a:t>
            </a:r>
            <a:r>
              <a:rPr lang="ru-RU" sz="2400" b="0" dirty="0">
                <a:latin typeface="Times New Roman" panose="02020603050405020304" pitchFamily="18" charset="0"/>
                <a:cs typeface="Times New Roman" panose="02020603050405020304" pitchFamily="18" charset="0"/>
              </a:rPr>
              <a:t> та </a:t>
            </a:r>
            <a:r>
              <a:rPr lang="ru-RU" sz="2400" b="0" dirty="0" err="1">
                <a:latin typeface="Times New Roman" panose="02020603050405020304" pitchFamily="18" charset="0"/>
                <a:cs typeface="Times New Roman" panose="02020603050405020304" pitchFamily="18" charset="0"/>
              </a:rPr>
              <a:t>виконання</a:t>
            </a:r>
            <a:r>
              <a:rPr lang="ru-RU" sz="2400" b="0" dirty="0">
                <a:latin typeface="Times New Roman" panose="02020603050405020304" pitchFamily="18" charset="0"/>
                <a:cs typeface="Times New Roman" panose="02020603050405020304" pitchFamily="18" charset="0"/>
              </a:rPr>
              <a:t> державного бюджету та </a:t>
            </a:r>
            <a:r>
              <a:rPr lang="ru-RU" sz="2400" b="0" dirty="0" err="1">
                <a:latin typeface="Times New Roman" panose="02020603050405020304" pitchFamily="18" charset="0"/>
                <a:cs typeface="Times New Roman" panose="02020603050405020304" pitchFamily="18" charset="0"/>
              </a:rPr>
              <a:t>бюджетів</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органів</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місцевого</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самоврядування</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визначені</a:t>
            </a:r>
            <a:r>
              <a:rPr lang="ru-RU" sz="2400" b="0" dirty="0">
                <a:latin typeface="Times New Roman" panose="02020603050405020304" pitchFamily="18" charset="0"/>
                <a:cs typeface="Times New Roman" panose="02020603050405020304" pitchFamily="18" charset="0"/>
              </a:rPr>
              <a:t> в </a:t>
            </a:r>
            <a:r>
              <a:rPr lang="ru-RU" sz="2400" b="0" dirty="0" err="1">
                <a:latin typeface="Times New Roman" panose="02020603050405020304" pitchFamily="18" charset="0"/>
                <a:cs typeface="Times New Roman" panose="02020603050405020304" pitchFamily="18" charset="0"/>
              </a:rPr>
              <a:t>Законі</a:t>
            </a:r>
            <a:r>
              <a:rPr lang="ru-RU" sz="2400" b="0" dirty="0">
                <a:latin typeface="Times New Roman" panose="02020603050405020304" pitchFamily="18" charset="0"/>
                <a:cs typeface="Times New Roman" panose="02020603050405020304" pitchFamily="18" charset="0"/>
              </a:rPr>
              <a:t> про </a:t>
            </a:r>
            <a:r>
              <a:rPr lang="ru-RU" sz="2400" b="0" dirty="0" err="1">
                <a:latin typeface="Times New Roman" panose="02020603050405020304" pitchFamily="18" charset="0"/>
                <a:cs typeface="Times New Roman" panose="02020603050405020304" pitchFamily="18" charset="0"/>
              </a:rPr>
              <a:t>державні</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фінанси</a:t>
            </a:r>
            <a:r>
              <a:rPr lang="ru-RU" sz="2400" b="0" dirty="0">
                <a:latin typeface="Times New Roman" panose="02020603050405020304" pitchFamily="18" charset="0"/>
                <a:cs typeface="Times New Roman" panose="02020603050405020304" pitchFamily="18" charset="0"/>
              </a:rPr>
              <a:t>, чинному з 1 </a:t>
            </a:r>
            <a:r>
              <a:rPr lang="ru-RU" sz="2400" b="0" dirty="0" err="1">
                <a:latin typeface="Times New Roman" panose="02020603050405020304" pitchFamily="18" charset="0"/>
                <a:cs typeface="Times New Roman" panose="02020603050405020304" pitchFamily="18" charset="0"/>
              </a:rPr>
              <a:t>січня</a:t>
            </a:r>
            <a:r>
              <a:rPr lang="ru-RU" sz="2400" b="0" dirty="0">
                <a:latin typeface="Times New Roman" panose="02020603050405020304" pitchFamily="18" charset="0"/>
                <a:cs typeface="Times New Roman" panose="02020603050405020304" pitchFamily="18" charset="0"/>
              </a:rPr>
              <a:t> 1999 р.</a:t>
            </a:r>
          </a:p>
          <a:p>
            <a:pPr marL="0" indent="0" algn="just">
              <a:lnSpc>
                <a:spcPct val="100000"/>
              </a:lnSpc>
              <a:spcBef>
                <a:spcPts val="0"/>
              </a:spcBef>
              <a:buNone/>
            </a:pPr>
            <a:endParaRPr lang="ru-RU" sz="2400" b="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431564479"/>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тексту 2"/>
          <p:cNvSpPr>
            <a:spLocks noGrp="1"/>
          </p:cNvSpPr>
          <p:nvPr>
            <p:ph type="body" sz="quarter" idx="10"/>
          </p:nvPr>
        </p:nvSpPr>
        <p:spPr>
          <a:xfrm>
            <a:off x="551077" y="584617"/>
            <a:ext cx="11110589" cy="4257206"/>
          </a:xfrm>
        </p:spPr>
        <p:txBody>
          <a:bodyPr/>
          <a:lstStyle/>
          <a:p>
            <a:pPr marL="0" indent="0" algn="just">
              <a:lnSpc>
                <a:spcPct val="100000"/>
              </a:lnSpc>
              <a:spcBef>
                <a:spcPts val="0"/>
              </a:spcBef>
              <a:buNone/>
            </a:pPr>
            <a:r>
              <a:rPr lang="ru-RU" sz="2600" dirty="0">
                <a:latin typeface="Times New Roman" panose="02020603050405020304" pitchFamily="18" charset="0"/>
                <a:cs typeface="Times New Roman" panose="02020603050405020304" pitchFamily="18" charset="0"/>
              </a:rPr>
              <a:t>Склад та </a:t>
            </a:r>
            <a:r>
              <a:rPr lang="ru-RU" sz="2600" dirty="0" err="1">
                <a:latin typeface="Times New Roman" panose="02020603050405020304" pitchFamily="18" charset="0"/>
                <a:cs typeface="Times New Roman" panose="02020603050405020304" pitchFamily="18" charset="0"/>
              </a:rPr>
              <a:t>повноваження</a:t>
            </a:r>
            <a:r>
              <a:rPr lang="ru-RU" sz="2600" dirty="0">
                <a:latin typeface="Times New Roman" panose="02020603050405020304" pitchFamily="18" charset="0"/>
                <a:cs typeface="Times New Roman" panose="02020603050405020304" pitchFamily="18" charset="0"/>
              </a:rPr>
              <a:t> Уряду (Ради </a:t>
            </a:r>
            <a:r>
              <a:rPr lang="ru-RU" sz="2600" dirty="0" err="1">
                <a:latin typeface="Times New Roman" panose="02020603050405020304" pitchFamily="18" charset="0"/>
                <a:cs typeface="Times New Roman" panose="02020603050405020304" pitchFamily="18" charset="0"/>
              </a:rPr>
              <a:t>Міністрів</a:t>
            </a:r>
            <a:r>
              <a:rPr lang="ru-RU" sz="2600" dirty="0">
                <a:latin typeface="Times New Roman" panose="02020603050405020304" pitchFamily="18" charset="0"/>
                <a:cs typeface="Times New Roman" panose="02020603050405020304" pitchFamily="18" charset="0"/>
              </a:rPr>
              <a:t>)</a:t>
            </a:r>
          </a:p>
          <a:p>
            <a:pPr marL="0" indent="0" algn="just">
              <a:lnSpc>
                <a:spcPct val="100000"/>
              </a:lnSpc>
              <a:spcBef>
                <a:spcPts val="0"/>
              </a:spcBef>
              <a:buNone/>
            </a:pPr>
            <a:r>
              <a:rPr lang="ru-RU" sz="2400" b="0" dirty="0">
                <a:latin typeface="Times New Roman" panose="02020603050405020304" pitchFamily="18" charset="0"/>
                <a:cs typeface="Times New Roman" panose="02020603050405020304" pitchFamily="18" charset="0"/>
              </a:rPr>
              <a:t>Рада </a:t>
            </a:r>
            <a:r>
              <a:rPr lang="ru-RU" sz="2400" b="0" dirty="0" err="1">
                <a:latin typeface="Times New Roman" panose="02020603050405020304" pitchFamily="18" charset="0"/>
                <a:cs typeface="Times New Roman" panose="02020603050405020304" pitchFamily="18" charset="0"/>
              </a:rPr>
              <a:t>Міністрів</a:t>
            </a:r>
            <a:r>
              <a:rPr lang="ru-RU" sz="2400" b="0" dirty="0">
                <a:latin typeface="Times New Roman" panose="02020603050405020304" pitchFamily="18" charset="0"/>
                <a:cs typeface="Times New Roman" panose="02020603050405020304" pitchFamily="18" charset="0"/>
              </a:rPr>
              <a:t> є </a:t>
            </a:r>
            <a:r>
              <a:rPr lang="ru-RU" sz="2400" b="0" dirty="0" err="1">
                <a:latin typeface="Times New Roman" panose="02020603050405020304" pitchFamily="18" charset="0"/>
                <a:cs typeface="Times New Roman" panose="02020603050405020304" pitchFamily="18" charset="0"/>
              </a:rPr>
              <a:t>вищим</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виконавчим</a:t>
            </a:r>
            <a:r>
              <a:rPr lang="ru-RU" sz="2400" b="0" dirty="0">
                <a:latin typeface="Times New Roman" panose="02020603050405020304" pitchFamily="18" charset="0"/>
                <a:cs typeface="Times New Roman" panose="02020603050405020304" pitchFamily="18" charset="0"/>
              </a:rPr>
              <a:t> органом </a:t>
            </a:r>
            <a:r>
              <a:rPr lang="ru-RU" sz="2400" b="0" dirty="0" err="1">
                <a:latin typeface="Times New Roman" panose="02020603050405020304" pitchFamily="18" charset="0"/>
                <a:cs typeface="Times New Roman" panose="02020603050405020304" pitchFamily="18" charset="0"/>
              </a:rPr>
              <a:t>влади</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що</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розробляє</a:t>
            </a:r>
            <a:r>
              <a:rPr lang="ru-RU" sz="2400" b="0" dirty="0">
                <a:latin typeface="Times New Roman" panose="02020603050405020304" pitchFamily="18" charset="0"/>
                <a:cs typeface="Times New Roman" panose="02020603050405020304" pitchFamily="18" charset="0"/>
              </a:rPr>
              <a:t> і проводить </a:t>
            </a:r>
            <a:r>
              <a:rPr lang="ru-RU" sz="2400" b="0" dirty="0" err="1">
                <a:latin typeface="Times New Roman" panose="02020603050405020304" pitchFamily="18" charset="0"/>
                <a:cs typeface="Times New Roman" panose="02020603050405020304" pitchFamily="18" charset="0"/>
              </a:rPr>
              <a:t>політичний</a:t>
            </a:r>
            <a:r>
              <a:rPr lang="ru-RU" sz="2400" b="0" dirty="0">
                <a:latin typeface="Times New Roman" panose="02020603050405020304" pitchFamily="18" charset="0"/>
                <a:cs typeface="Times New Roman" panose="02020603050405020304" pitchFamily="18" charset="0"/>
              </a:rPr>
              <a:t> курс </a:t>
            </a:r>
            <a:r>
              <a:rPr lang="ru-RU" sz="2400" b="0" dirty="0" err="1">
                <a:latin typeface="Times New Roman" panose="02020603050405020304" pitchFamily="18" charset="0"/>
                <a:cs typeface="Times New Roman" panose="02020603050405020304" pitchFamily="18" charset="0"/>
              </a:rPr>
              <a:t>держави</a:t>
            </a:r>
            <a:r>
              <a:rPr lang="ru-RU" sz="2400" b="0" dirty="0">
                <a:latin typeface="Times New Roman" panose="02020603050405020304" pitchFamily="18" charset="0"/>
                <a:cs typeface="Times New Roman" panose="02020603050405020304" pitchFamily="18" charset="0"/>
              </a:rPr>
              <a:t>.</a:t>
            </a:r>
          </a:p>
          <a:p>
            <a:pPr marL="0" indent="0" algn="just">
              <a:lnSpc>
                <a:spcPct val="100000"/>
              </a:lnSpc>
              <a:spcBef>
                <a:spcPts val="0"/>
              </a:spcBef>
              <a:buNone/>
            </a:pPr>
            <a:r>
              <a:rPr lang="ru-RU" sz="2400" b="0" dirty="0">
                <a:latin typeface="Times New Roman" panose="02020603050405020304" pitchFamily="18" charset="0"/>
                <a:cs typeface="Times New Roman" panose="02020603050405020304" pitchFamily="18" charset="0"/>
              </a:rPr>
              <a:t>На </a:t>
            </a:r>
            <a:r>
              <a:rPr lang="ru-RU" sz="2400" b="0" dirty="0" err="1">
                <a:latin typeface="Times New Roman" panose="02020603050405020304" pitchFamily="18" charset="0"/>
                <a:cs typeface="Times New Roman" panose="02020603050405020304" pitchFamily="18" charset="0"/>
              </a:rPr>
              <a:t>сьогодні</a:t>
            </a:r>
            <a:r>
              <a:rPr lang="ru-RU" sz="2400" b="0" dirty="0">
                <a:latin typeface="Times New Roman" panose="02020603050405020304" pitchFamily="18" charset="0"/>
                <a:cs typeface="Times New Roman" panose="02020603050405020304" pitchFamily="18" charset="0"/>
              </a:rPr>
              <a:t> до складу Ради </a:t>
            </a:r>
            <a:r>
              <a:rPr lang="ru-RU" sz="2400" b="0" dirty="0" err="1">
                <a:latin typeface="Times New Roman" panose="02020603050405020304" pitchFamily="18" charset="0"/>
                <a:cs typeface="Times New Roman" panose="02020603050405020304" pitchFamily="18" charset="0"/>
              </a:rPr>
              <a:t>Міністрів</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входять</a:t>
            </a:r>
            <a:r>
              <a:rPr lang="ru-RU" sz="2400" b="0" dirty="0" smtClean="0">
                <a:latin typeface="Times New Roman" panose="02020603050405020304" pitchFamily="18" charset="0"/>
                <a:cs typeface="Times New Roman" panose="02020603050405020304" pitchFamily="18" charset="0"/>
              </a:rPr>
              <a:t>:</a:t>
            </a:r>
          </a:p>
          <a:p>
            <a:pPr marL="0" indent="0" algn="just">
              <a:lnSpc>
                <a:spcPct val="100000"/>
              </a:lnSpc>
              <a:spcBef>
                <a:spcPts val="0"/>
              </a:spcBef>
              <a:buNone/>
            </a:pPr>
            <a:endParaRPr lang="ru-RU" sz="2400" b="0" dirty="0">
              <a:latin typeface="Times New Roman" panose="02020603050405020304" pitchFamily="18" charset="0"/>
              <a:cs typeface="Times New Roman" panose="02020603050405020304" pitchFamily="18" charset="0"/>
            </a:endParaRPr>
          </a:p>
          <a:p>
            <a:pPr marL="0" indent="0" algn="just">
              <a:lnSpc>
                <a:spcPct val="100000"/>
              </a:lnSpc>
              <a:spcBef>
                <a:spcPts val="0"/>
              </a:spcBef>
              <a:buNone/>
            </a:pPr>
            <a:endParaRPr lang="ru-RU" sz="2400" b="0" dirty="0" smtClean="0">
              <a:latin typeface="Times New Roman" panose="02020603050405020304" pitchFamily="18" charset="0"/>
              <a:cs typeface="Times New Roman" panose="02020603050405020304" pitchFamily="18" charset="0"/>
            </a:endParaRPr>
          </a:p>
          <a:p>
            <a:pPr marL="0" indent="0" algn="just">
              <a:lnSpc>
                <a:spcPct val="100000"/>
              </a:lnSpc>
              <a:spcBef>
                <a:spcPts val="0"/>
              </a:spcBef>
              <a:buNone/>
            </a:pPr>
            <a:endParaRPr lang="ru-RU" sz="2400" b="0" dirty="0">
              <a:latin typeface="Times New Roman" panose="02020603050405020304" pitchFamily="18" charset="0"/>
              <a:cs typeface="Times New Roman" panose="02020603050405020304" pitchFamily="18" charset="0"/>
            </a:endParaRPr>
          </a:p>
          <a:p>
            <a:pPr marL="0" indent="0" algn="just">
              <a:lnSpc>
                <a:spcPct val="100000"/>
              </a:lnSpc>
              <a:spcBef>
                <a:spcPts val="0"/>
              </a:spcBef>
              <a:buNone/>
            </a:pPr>
            <a:endParaRPr lang="ru-RU" sz="2400" b="0" dirty="0" smtClean="0">
              <a:latin typeface="Times New Roman" panose="02020603050405020304" pitchFamily="18" charset="0"/>
              <a:cs typeface="Times New Roman" panose="02020603050405020304" pitchFamily="18" charset="0"/>
            </a:endParaRPr>
          </a:p>
          <a:p>
            <a:pPr marL="0" indent="0" algn="just">
              <a:lnSpc>
                <a:spcPct val="100000"/>
              </a:lnSpc>
              <a:spcBef>
                <a:spcPts val="0"/>
              </a:spcBef>
              <a:buNone/>
            </a:pPr>
            <a:endParaRPr lang="ru-RU" sz="2400" b="0" dirty="0" smtClean="0">
              <a:latin typeface="Times New Roman" panose="02020603050405020304" pitchFamily="18" charset="0"/>
              <a:cs typeface="Times New Roman" panose="02020603050405020304" pitchFamily="18" charset="0"/>
            </a:endParaRPr>
          </a:p>
          <a:p>
            <a:pPr marL="0" indent="0" algn="just">
              <a:lnSpc>
                <a:spcPct val="100000"/>
              </a:lnSpc>
              <a:spcBef>
                <a:spcPts val="0"/>
              </a:spcBef>
              <a:buNone/>
            </a:pPr>
            <a:r>
              <a:rPr lang="ru-RU" sz="2400" b="0" dirty="0" err="1">
                <a:latin typeface="Times New Roman" panose="02020603050405020304" pitchFamily="18" charset="0"/>
                <a:cs typeface="Times New Roman" panose="02020603050405020304" pitchFamily="18" charset="0"/>
              </a:rPr>
              <a:t>Кабінет</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Міністрів</a:t>
            </a:r>
            <a:r>
              <a:rPr lang="ru-RU" sz="2400" b="0" dirty="0">
                <a:latin typeface="Times New Roman" panose="02020603050405020304" pitchFamily="18" charset="0"/>
                <a:cs typeface="Times New Roman" panose="02020603050405020304" pitchFamily="18" charset="0"/>
              </a:rPr>
              <a:t> повинен </a:t>
            </a:r>
            <a:r>
              <a:rPr lang="ru-RU" sz="2400" b="0" dirty="0" err="1">
                <a:latin typeface="Times New Roman" panose="02020603050405020304" pitchFamily="18" charset="0"/>
                <a:cs typeface="Times New Roman" panose="02020603050405020304" pitchFamily="18" charset="0"/>
              </a:rPr>
              <a:t>дотримуватися</a:t>
            </a:r>
            <a:r>
              <a:rPr lang="ru-RU" sz="2400" b="0" dirty="0">
                <a:latin typeface="Times New Roman" panose="02020603050405020304" pitchFamily="18" charset="0"/>
                <a:cs typeface="Times New Roman" panose="02020603050405020304" pitchFamily="18" charset="0"/>
              </a:rPr>
              <a:t> принципу </a:t>
            </a:r>
            <a:r>
              <a:rPr lang="ru-RU" sz="2400" b="0" dirty="0" err="1">
                <a:latin typeface="Times New Roman" panose="02020603050405020304" pitchFamily="18" charset="0"/>
                <a:cs typeface="Times New Roman" panose="02020603050405020304" pitchFamily="18" charset="0"/>
              </a:rPr>
              <a:t>колегіальності</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згідно</a:t>
            </a:r>
            <a:r>
              <a:rPr lang="ru-RU" sz="2400" b="0" dirty="0">
                <a:latin typeface="Times New Roman" panose="02020603050405020304" pitchFamily="18" charset="0"/>
                <a:cs typeface="Times New Roman" panose="02020603050405020304" pitchFamily="18" charset="0"/>
              </a:rPr>
              <a:t> з </a:t>
            </a:r>
            <a:r>
              <a:rPr lang="ru-RU" sz="2400" b="0" dirty="0" err="1">
                <a:latin typeface="Times New Roman" panose="02020603050405020304" pitchFamily="18" charset="0"/>
                <a:cs typeface="Times New Roman" panose="02020603050405020304" pitchFamily="18" charset="0"/>
              </a:rPr>
              <a:t>вимогами</a:t>
            </a:r>
            <a:r>
              <a:rPr lang="ru-RU" sz="2400" b="0" dirty="0">
                <a:latin typeface="Times New Roman" panose="02020603050405020304" pitchFamily="18" charset="0"/>
                <a:cs typeface="Times New Roman" panose="02020603050405020304" pitchFamily="18" charset="0"/>
              </a:rPr>
              <a:t> Закону про </a:t>
            </a:r>
            <a:r>
              <a:rPr lang="ru-RU" sz="2400" b="0" dirty="0" err="1">
                <a:latin typeface="Times New Roman" panose="02020603050405020304" pitchFamily="18" charset="0"/>
                <a:cs typeface="Times New Roman" panose="02020603050405020304" pitchFamily="18" charset="0"/>
              </a:rPr>
              <a:t>організацію</a:t>
            </a:r>
            <a:r>
              <a:rPr lang="ru-RU" sz="2400" b="0" dirty="0">
                <a:latin typeface="Times New Roman" panose="02020603050405020304" pitchFamily="18" charset="0"/>
                <a:cs typeface="Times New Roman" panose="02020603050405020304" pitchFamily="18" charset="0"/>
              </a:rPr>
              <a:t> та порядок </a:t>
            </a:r>
            <a:r>
              <a:rPr lang="ru-RU" sz="2400" b="0" dirty="0" err="1">
                <a:latin typeface="Times New Roman" panose="02020603050405020304" pitchFamily="18" charset="0"/>
                <a:cs typeface="Times New Roman" panose="02020603050405020304" pitchFamily="18" charset="0"/>
              </a:rPr>
              <a:t>роботи</a:t>
            </a:r>
            <a:r>
              <a:rPr lang="ru-RU" sz="2400" b="0" dirty="0">
                <a:latin typeface="Times New Roman" panose="02020603050405020304" pitchFamily="18" charset="0"/>
                <a:cs typeface="Times New Roman" panose="02020603050405020304" pitchFamily="18" charset="0"/>
              </a:rPr>
              <a:t> Ради </a:t>
            </a:r>
            <a:r>
              <a:rPr lang="ru-RU" sz="2400" b="0" dirty="0" err="1">
                <a:latin typeface="Times New Roman" panose="02020603050405020304" pitchFamily="18" charset="0"/>
                <a:cs typeface="Times New Roman" panose="02020603050405020304" pitchFamily="18" charset="0"/>
              </a:rPr>
              <a:t>Міністрів</a:t>
            </a:r>
            <a:r>
              <a:rPr lang="ru-RU" sz="2400" b="0" dirty="0">
                <a:latin typeface="Times New Roman" panose="02020603050405020304" pitchFamily="18" charset="0"/>
                <a:cs typeface="Times New Roman" panose="02020603050405020304" pitchFamily="18" charset="0"/>
              </a:rPr>
              <a:t> та сферу </a:t>
            </a:r>
            <a:r>
              <a:rPr lang="ru-RU" sz="2400" b="0" dirty="0" err="1">
                <a:latin typeface="Times New Roman" panose="02020603050405020304" pitchFamily="18" charset="0"/>
                <a:cs typeface="Times New Roman" panose="02020603050405020304" pitchFamily="18" charset="0"/>
              </a:rPr>
              <a:t>компетенції</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міністрів</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Коаліційні</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стосунки</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врегульовуються</a:t>
            </a:r>
            <a:r>
              <a:rPr lang="ru-RU" sz="2400" b="0" dirty="0">
                <a:latin typeface="Times New Roman" panose="02020603050405020304" pitchFamily="18" charset="0"/>
                <a:cs typeface="Times New Roman" panose="02020603050405020304" pitchFamily="18" charset="0"/>
              </a:rPr>
              <a:t> на </a:t>
            </a:r>
            <a:r>
              <a:rPr lang="ru-RU" sz="2400" b="0" dirty="0" err="1">
                <a:latin typeface="Times New Roman" panose="02020603050405020304" pitchFamily="18" charset="0"/>
                <a:cs typeface="Times New Roman" panose="02020603050405020304" pitchFamily="18" charset="0"/>
              </a:rPr>
              <a:t>періодичних</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зборах</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голів</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партнерів</a:t>
            </a:r>
            <a:r>
              <a:rPr lang="ru-RU" sz="2400" b="0" dirty="0">
                <a:latin typeface="Times New Roman" panose="02020603050405020304" pitchFamily="18" charset="0"/>
                <a:cs typeface="Times New Roman" panose="02020603050405020304" pitchFamily="18" charset="0"/>
              </a:rPr>
              <a:t> по </a:t>
            </a:r>
            <a:r>
              <a:rPr lang="ru-RU" sz="2400" b="0" dirty="0" err="1">
                <a:latin typeface="Times New Roman" panose="02020603050405020304" pitchFamily="18" charset="0"/>
                <a:cs typeface="Times New Roman" panose="02020603050405020304" pitchFamily="18" charset="0"/>
              </a:rPr>
              <a:t>коаліції</a:t>
            </a:r>
            <a:r>
              <a:rPr lang="ru-RU" sz="2400" b="0" dirty="0">
                <a:latin typeface="Times New Roman" panose="02020603050405020304" pitchFamily="18" charset="0"/>
                <a:cs typeface="Times New Roman" panose="02020603050405020304" pitchFamily="18" charset="0"/>
              </a:rPr>
              <a:t>.</a:t>
            </a:r>
          </a:p>
          <a:p>
            <a:pPr marL="0" indent="0" algn="just">
              <a:lnSpc>
                <a:spcPct val="100000"/>
              </a:lnSpc>
              <a:spcBef>
                <a:spcPts val="0"/>
              </a:spcBef>
              <a:buNone/>
            </a:pPr>
            <a:endParaRPr lang="ru-RU" sz="2400" b="0" dirty="0">
              <a:latin typeface="Times New Roman" panose="02020603050405020304" pitchFamily="18" charset="0"/>
              <a:cs typeface="Times New Roman" panose="02020603050405020304" pitchFamily="18" charset="0"/>
            </a:endParaRPr>
          </a:p>
          <a:p>
            <a:pPr marL="0" indent="0" algn="just">
              <a:lnSpc>
                <a:spcPct val="100000"/>
              </a:lnSpc>
              <a:spcBef>
                <a:spcPts val="0"/>
              </a:spcBef>
              <a:buNone/>
            </a:pPr>
            <a:endParaRPr lang="ru-RU" sz="2400" b="0" dirty="0">
              <a:latin typeface="Times New Roman" panose="02020603050405020304" pitchFamily="18" charset="0"/>
              <a:cs typeface="Times New Roman" panose="02020603050405020304" pitchFamily="18" charset="0"/>
            </a:endParaRPr>
          </a:p>
        </p:txBody>
      </p:sp>
      <p:graphicFrame>
        <p:nvGraphicFramePr>
          <p:cNvPr id="4" name="Схема 3"/>
          <p:cNvGraphicFramePr/>
          <p:nvPr>
            <p:extLst>
              <p:ext uri="{D42A27DB-BD31-4B8C-83A1-F6EECF244321}">
                <p14:modId xmlns:p14="http://schemas.microsoft.com/office/powerpoint/2010/main" val="1066581064"/>
              </p:ext>
            </p:extLst>
          </p:nvPr>
        </p:nvGraphicFramePr>
        <p:xfrm>
          <a:off x="109928" y="-284813"/>
          <a:ext cx="11977141" cy="667062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722838048"/>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тексту 2"/>
          <p:cNvSpPr>
            <a:spLocks noGrp="1"/>
          </p:cNvSpPr>
          <p:nvPr>
            <p:ph type="body" sz="quarter" idx="10"/>
          </p:nvPr>
        </p:nvSpPr>
        <p:spPr>
          <a:xfrm>
            <a:off x="566068" y="419725"/>
            <a:ext cx="11110589" cy="4257206"/>
          </a:xfrm>
        </p:spPr>
        <p:txBody>
          <a:bodyPr/>
          <a:lstStyle/>
          <a:p>
            <a:pPr marL="0" indent="0" algn="just">
              <a:lnSpc>
                <a:spcPct val="100000"/>
              </a:lnSpc>
              <a:spcBef>
                <a:spcPts val="0"/>
              </a:spcBef>
              <a:buNone/>
            </a:pPr>
            <a:r>
              <a:rPr lang="ru-RU" sz="2200" b="0" dirty="0" err="1">
                <a:latin typeface="Times New Roman" panose="02020603050405020304" pitchFamily="18" charset="0"/>
                <a:cs typeface="Times New Roman" panose="02020603050405020304" pitchFamily="18" charset="0"/>
              </a:rPr>
              <a:t>Відповідно</a:t>
            </a:r>
            <a:r>
              <a:rPr lang="ru-RU" sz="2200" b="0" dirty="0">
                <a:latin typeface="Times New Roman" panose="02020603050405020304" pitchFamily="18" charset="0"/>
                <a:cs typeface="Times New Roman" panose="02020603050405020304" pitchFamily="18" charset="0"/>
              </a:rPr>
              <a:t> до статей 154 і 155 </a:t>
            </a:r>
            <a:r>
              <a:rPr lang="ru-RU" sz="2200" b="0" dirty="0" err="1">
                <a:latin typeface="Times New Roman" panose="02020603050405020304" pitchFamily="18" charset="0"/>
                <a:cs typeface="Times New Roman" panose="02020603050405020304" pitchFamily="18" charset="0"/>
              </a:rPr>
              <a:t>Конституції</a:t>
            </a:r>
            <a:r>
              <a:rPr lang="ru-RU" sz="2200" b="0" dirty="0">
                <a:latin typeface="Times New Roman" panose="02020603050405020304" pitchFamily="18" charset="0"/>
                <a:cs typeface="Times New Roman" panose="02020603050405020304" pitchFamily="18" charset="0"/>
              </a:rPr>
              <a:t> Президент </a:t>
            </a:r>
            <a:r>
              <a:rPr lang="ru-RU" sz="2200" b="0" dirty="0" err="1">
                <a:latin typeface="Times New Roman" panose="02020603050405020304" pitchFamily="18" charset="0"/>
                <a:cs typeface="Times New Roman" panose="02020603050405020304" pitchFamily="18" charset="0"/>
              </a:rPr>
              <a:t>висуває</a:t>
            </a:r>
            <a:r>
              <a:rPr lang="ru-RU" sz="2200" b="0" dirty="0">
                <a:latin typeface="Times New Roman" panose="02020603050405020304" pitchFamily="18" charset="0"/>
                <a:cs typeface="Times New Roman" panose="02020603050405020304" pitchFamily="18" charset="0"/>
              </a:rPr>
              <a:t> кандидата на пост </a:t>
            </a:r>
            <a:r>
              <a:rPr lang="ru-RU" sz="2200" b="0" dirty="0" err="1">
                <a:latin typeface="Times New Roman" panose="02020603050405020304" pitchFamily="18" charset="0"/>
                <a:cs typeface="Times New Roman" panose="02020603050405020304" pitchFamily="18" charset="0"/>
              </a:rPr>
              <a:t>Прем'єр-міністра</a:t>
            </a:r>
            <a:r>
              <a:rPr lang="ru-RU" sz="2200" b="0" dirty="0">
                <a:latin typeface="Times New Roman" panose="02020603050405020304" pitchFamily="18" charset="0"/>
                <a:cs typeface="Times New Roman" panose="02020603050405020304" pitchFamily="18" charset="0"/>
              </a:rPr>
              <a:t> та </a:t>
            </a:r>
            <a:r>
              <a:rPr lang="ru-RU" sz="2200" b="0" dirty="0" err="1">
                <a:latin typeface="Times New Roman" panose="02020603050405020304" pitchFamily="18" charset="0"/>
                <a:cs typeface="Times New Roman" panose="02020603050405020304" pitchFamily="18" charset="0"/>
              </a:rPr>
              <a:t>призначає</a:t>
            </a:r>
            <a:r>
              <a:rPr lang="ru-RU" sz="2200" b="0" dirty="0">
                <a:latin typeface="Times New Roman" panose="02020603050405020304" pitchFamily="18" charset="0"/>
                <a:cs typeface="Times New Roman" panose="02020603050405020304" pitchFamily="18" charset="0"/>
              </a:rPr>
              <a:t> Раду </a:t>
            </a:r>
            <a:r>
              <a:rPr lang="ru-RU" sz="2200" b="0" dirty="0" err="1">
                <a:latin typeface="Times New Roman" panose="02020603050405020304" pitchFamily="18" charset="0"/>
                <a:cs typeface="Times New Roman" panose="02020603050405020304" pitchFamily="18" charset="0"/>
              </a:rPr>
              <a:t>Міністрів</a:t>
            </a:r>
            <a:r>
              <a:rPr lang="ru-RU" sz="2200" b="0" dirty="0">
                <a:latin typeface="Times New Roman" panose="02020603050405020304" pitchFamily="18" charset="0"/>
                <a:cs typeface="Times New Roman" panose="02020603050405020304" pitchFamily="18" charset="0"/>
              </a:rPr>
              <a:t> за </a:t>
            </a:r>
            <a:r>
              <a:rPr lang="ru-RU" sz="2200" b="0" dirty="0" err="1">
                <a:latin typeface="Times New Roman" panose="02020603050405020304" pitchFamily="18" charset="0"/>
                <a:cs typeface="Times New Roman" panose="02020603050405020304" pitchFamily="18" charset="0"/>
              </a:rPr>
              <a:t>пропозицією</a:t>
            </a:r>
            <a:r>
              <a:rPr lang="ru-RU" sz="2200" b="0" dirty="0">
                <a:latin typeface="Times New Roman" panose="02020603050405020304" pitchFamily="18" charset="0"/>
                <a:cs typeface="Times New Roman" panose="02020603050405020304" pitchFamily="18" charset="0"/>
              </a:rPr>
              <a:t> </a:t>
            </a:r>
            <a:r>
              <a:rPr lang="ru-RU" sz="2200" b="0" dirty="0" err="1">
                <a:latin typeface="Times New Roman" panose="02020603050405020304" pitchFamily="18" charset="0"/>
                <a:cs typeface="Times New Roman" panose="02020603050405020304" pitchFamily="18" charset="0"/>
              </a:rPr>
              <a:t>призначеного</a:t>
            </a:r>
            <a:r>
              <a:rPr lang="ru-RU" sz="2200" b="0" dirty="0">
                <a:latin typeface="Times New Roman" panose="02020603050405020304" pitchFamily="18" charset="0"/>
                <a:cs typeface="Times New Roman" panose="02020603050405020304" pitchFamily="18" charset="0"/>
              </a:rPr>
              <a:t>, але не </a:t>
            </a:r>
            <a:r>
              <a:rPr lang="ru-RU" sz="2200" b="0" dirty="0" err="1">
                <a:latin typeface="Times New Roman" panose="02020603050405020304" pitchFamily="18" charset="0"/>
                <a:cs typeface="Times New Roman" panose="02020603050405020304" pitchFamily="18" charset="0"/>
              </a:rPr>
              <a:t>затвердженого</a:t>
            </a:r>
            <a:r>
              <a:rPr lang="ru-RU" sz="2200" b="0" dirty="0">
                <a:latin typeface="Times New Roman" panose="02020603050405020304" pitchFamily="18" charset="0"/>
                <a:cs typeface="Times New Roman" panose="02020603050405020304" pitchFamily="18" charset="0"/>
              </a:rPr>
              <a:t> на </a:t>
            </a:r>
            <a:r>
              <a:rPr lang="ru-RU" sz="2200" b="0" dirty="0" err="1">
                <a:latin typeface="Times New Roman" panose="02020603050405020304" pitchFamily="18" charset="0"/>
                <a:cs typeface="Times New Roman" panose="02020603050405020304" pitchFamily="18" charset="0"/>
              </a:rPr>
              <a:t>посаді</a:t>
            </a:r>
            <a:r>
              <a:rPr lang="ru-RU" sz="2200" b="0" dirty="0">
                <a:latin typeface="Times New Roman" panose="02020603050405020304" pitchFamily="18" charset="0"/>
                <a:cs typeface="Times New Roman" panose="02020603050405020304" pitchFamily="18" charset="0"/>
              </a:rPr>
              <a:t> </a:t>
            </a:r>
            <a:r>
              <a:rPr lang="ru-RU" sz="2200" b="0" dirty="0" err="1">
                <a:latin typeface="Times New Roman" panose="02020603050405020304" pitchFamily="18" charset="0"/>
                <a:cs typeface="Times New Roman" panose="02020603050405020304" pitchFamily="18" charset="0"/>
              </a:rPr>
              <a:t>Прем'єр-міністра</a:t>
            </a:r>
            <a:r>
              <a:rPr lang="ru-RU" sz="2200" b="0" dirty="0">
                <a:latin typeface="Times New Roman" panose="02020603050405020304" pitchFamily="18" charset="0"/>
                <a:cs typeface="Times New Roman" panose="02020603050405020304" pitchFamily="18" charset="0"/>
              </a:rPr>
              <a:t> не </a:t>
            </a:r>
            <a:r>
              <a:rPr lang="ru-RU" sz="2200" b="0" dirty="0" err="1">
                <a:latin typeface="Times New Roman" panose="02020603050405020304" pitchFamily="18" charset="0"/>
                <a:cs typeface="Times New Roman" panose="02020603050405020304" pitchFamily="18" charset="0"/>
              </a:rPr>
              <a:t>пізніше</a:t>
            </a:r>
            <a:r>
              <a:rPr lang="ru-RU" sz="2200" b="0" dirty="0">
                <a:latin typeface="Times New Roman" panose="02020603050405020304" pitchFamily="18" charset="0"/>
                <a:cs typeface="Times New Roman" panose="02020603050405020304" pitchFamily="18" charset="0"/>
              </a:rPr>
              <a:t>, </a:t>
            </a:r>
            <a:r>
              <a:rPr lang="ru-RU" sz="2200" b="0" dirty="0" err="1">
                <a:latin typeface="Times New Roman" panose="02020603050405020304" pitchFamily="18" charset="0"/>
                <a:cs typeface="Times New Roman" panose="02020603050405020304" pitchFamily="18" charset="0"/>
              </a:rPr>
              <a:t>ніж</a:t>
            </a:r>
            <a:r>
              <a:rPr lang="ru-RU" sz="2200" b="0" dirty="0">
                <a:latin typeface="Times New Roman" panose="02020603050405020304" pitchFamily="18" charset="0"/>
                <a:cs typeface="Times New Roman" panose="02020603050405020304" pitchFamily="18" charset="0"/>
              </a:rPr>
              <a:t> через 14 </a:t>
            </a:r>
            <a:r>
              <a:rPr lang="ru-RU" sz="2200" b="0" dirty="0" err="1">
                <a:latin typeface="Times New Roman" panose="02020603050405020304" pitchFamily="18" charset="0"/>
                <a:cs typeface="Times New Roman" panose="02020603050405020304" pitchFamily="18" charset="0"/>
              </a:rPr>
              <a:t>днів</a:t>
            </a:r>
            <a:r>
              <a:rPr lang="ru-RU" sz="2200" b="0" dirty="0">
                <a:latin typeface="Times New Roman" panose="02020603050405020304" pitchFamily="18" charset="0"/>
                <a:cs typeface="Times New Roman" panose="02020603050405020304" pitchFamily="18" charset="0"/>
              </a:rPr>
              <a:t> </a:t>
            </a:r>
            <a:r>
              <a:rPr lang="ru-RU" sz="2200" b="0" dirty="0" err="1">
                <a:latin typeface="Times New Roman" panose="02020603050405020304" pitchFamily="18" charset="0"/>
                <a:cs typeface="Times New Roman" panose="02020603050405020304" pitchFamily="18" charset="0"/>
              </a:rPr>
              <a:t>після</a:t>
            </a:r>
            <a:r>
              <a:rPr lang="ru-RU" sz="2200" b="0" dirty="0">
                <a:latin typeface="Times New Roman" panose="02020603050405020304" pitchFamily="18" charset="0"/>
                <a:cs typeface="Times New Roman" panose="02020603050405020304" pitchFamily="18" charset="0"/>
              </a:rPr>
              <a:t> </a:t>
            </a:r>
            <a:r>
              <a:rPr lang="ru-RU" sz="2200" b="0" dirty="0" err="1">
                <a:latin typeface="Times New Roman" panose="02020603050405020304" pitchFamily="18" charset="0"/>
                <a:cs typeface="Times New Roman" panose="02020603050405020304" pitchFamily="18" charset="0"/>
              </a:rPr>
              <a:t>першого</a:t>
            </a:r>
            <a:r>
              <a:rPr lang="ru-RU" sz="2200" b="0" dirty="0">
                <a:latin typeface="Times New Roman" panose="02020603050405020304" pitchFamily="18" charset="0"/>
                <a:cs typeface="Times New Roman" panose="02020603050405020304" pitchFamily="18" charset="0"/>
              </a:rPr>
              <a:t> </a:t>
            </a:r>
            <a:r>
              <a:rPr lang="ru-RU" sz="2200" b="0" dirty="0" err="1">
                <a:latin typeface="Times New Roman" panose="02020603050405020304" pitchFamily="18" charset="0"/>
                <a:cs typeface="Times New Roman" panose="02020603050405020304" pitchFamily="18" charset="0"/>
              </a:rPr>
              <a:t>засідання</a:t>
            </a:r>
            <a:r>
              <a:rPr lang="ru-RU" sz="2200" b="0" dirty="0">
                <a:latin typeface="Times New Roman" panose="02020603050405020304" pitchFamily="18" charset="0"/>
                <a:cs typeface="Times New Roman" panose="02020603050405020304" pitchFamily="18" charset="0"/>
              </a:rPr>
              <a:t> Сейму </a:t>
            </a:r>
            <a:r>
              <a:rPr lang="ru-RU" sz="2200" b="0" dirty="0" err="1">
                <a:latin typeface="Times New Roman" panose="02020603050405020304" pitchFamily="18" charset="0"/>
                <a:cs typeface="Times New Roman" panose="02020603050405020304" pitchFamily="18" charset="0"/>
              </a:rPr>
              <a:t>чи</a:t>
            </a:r>
            <a:r>
              <a:rPr lang="ru-RU" sz="2200" b="0" dirty="0">
                <a:latin typeface="Times New Roman" panose="02020603050405020304" pitchFamily="18" charset="0"/>
                <a:cs typeface="Times New Roman" panose="02020603050405020304" pitchFamily="18" charset="0"/>
              </a:rPr>
              <a:t> </a:t>
            </a:r>
            <a:r>
              <a:rPr lang="ru-RU" sz="2200" b="0" dirty="0" err="1">
                <a:latin typeface="Times New Roman" panose="02020603050405020304" pitchFamily="18" charset="0"/>
                <a:cs typeface="Times New Roman" panose="02020603050405020304" pitchFamily="18" charset="0"/>
              </a:rPr>
              <a:t>після</a:t>
            </a:r>
            <a:r>
              <a:rPr lang="ru-RU" sz="2200" b="0" dirty="0">
                <a:latin typeface="Times New Roman" panose="02020603050405020304" pitchFamily="18" charset="0"/>
                <a:cs typeface="Times New Roman" panose="02020603050405020304" pitchFamily="18" charset="0"/>
              </a:rPr>
              <a:t> </a:t>
            </a:r>
            <a:r>
              <a:rPr lang="ru-RU" sz="2200" b="0" dirty="0" err="1">
                <a:latin typeface="Times New Roman" panose="02020603050405020304" pitchFamily="18" charset="0"/>
                <a:cs typeface="Times New Roman" panose="02020603050405020304" pitchFamily="18" charset="0"/>
              </a:rPr>
              <a:t>прийняття</a:t>
            </a:r>
            <a:r>
              <a:rPr lang="ru-RU" sz="2200" b="0" dirty="0">
                <a:latin typeface="Times New Roman" panose="02020603050405020304" pitchFamily="18" charset="0"/>
                <a:cs typeface="Times New Roman" panose="02020603050405020304" pitchFamily="18" charset="0"/>
              </a:rPr>
              <a:t> </a:t>
            </a:r>
            <a:r>
              <a:rPr lang="ru-RU" sz="2200" b="0" dirty="0" err="1">
                <a:latin typeface="Times New Roman" panose="02020603050405020304" pitchFamily="18" charset="0"/>
                <a:cs typeface="Times New Roman" panose="02020603050405020304" pitchFamily="18" charset="0"/>
              </a:rPr>
              <a:t>відставки</a:t>
            </a:r>
            <a:r>
              <a:rPr lang="ru-RU" sz="2200" b="0" dirty="0">
                <a:latin typeface="Times New Roman" panose="02020603050405020304" pitchFamily="18" charset="0"/>
                <a:cs typeface="Times New Roman" panose="02020603050405020304" pitchFamily="18" charset="0"/>
              </a:rPr>
              <a:t> </a:t>
            </a:r>
            <a:r>
              <a:rPr lang="ru-RU" sz="2200" b="0" dirty="0" err="1">
                <a:latin typeface="Times New Roman" panose="02020603050405020304" pitchFamily="18" charset="0"/>
                <a:cs typeface="Times New Roman" panose="02020603050405020304" pitchFamily="18" charset="0"/>
              </a:rPr>
              <a:t>попередньої</a:t>
            </a:r>
            <a:r>
              <a:rPr lang="ru-RU" sz="2200" b="0" dirty="0">
                <a:latin typeface="Times New Roman" panose="02020603050405020304" pitchFamily="18" charset="0"/>
                <a:cs typeface="Times New Roman" panose="02020603050405020304" pitchFamily="18" charset="0"/>
              </a:rPr>
              <a:t> Ради </a:t>
            </a:r>
            <a:r>
              <a:rPr lang="ru-RU" sz="2200" b="0" dirty="0" err="1">
                <a:latin typeface="Times New Roman" panose="02020603050405020304" pitchFamily="18" charset="0"/>
                <a:cs typeface="Times New Roman" panose="02020603050405020304" pitchFamily="18" charset="0"/>
              </a:rPr>
              <a:t>Міністрів</a:t>
            </a:r>
            <a:r>
              <a:rPr lang="ru-RU" sz="2200" b="0" dirty="0">
                <a:latin typeface="Times New Roman" panose="02020603050405020304" pitchFamily="18" charset="0"/>
                <a:cs typeface="Times New Roman" panose="02020603050405020304" pitchFamily="18" charset="0"/>
              </a:rPr>
              <a:t>. </a:t>
            </a:r>
            <a:r>
              <a:rPr lang="ru-RU" sz="2200" b="0" dirty="0" err="1">
                <a:latin typeface="Times New Roman" panose="02020603050405020304" pitchFamily="18" charset="0"/>
                <a:cs typeface="Times New Roman" panose="02020603050405020304" pitchFamily="18" charset="0"/>
              </a:rPr>
              <a:t>Протягом</a:t>
            </a:r>
            <a:r>
              <a:rPr lang="ru-RU" sz="2200" b="0" dirty="0">
                <a:latin typeface="Times New Roman" panose="02020603050405020304" pitchFamily="18" charset="0"/>
                <a:cs typeface="Times New Roman" panose="02020603050405020304" pitchFamily="18" charset="0"/>
              </a:rPr>
              <a:t> 14 </a:t>
            </a:r>
            <a:r>
              <a:rPr lang="ru-RU" sz="2200" b="0" dirty="0" err="1">
                <a:latin typeface="Times New Roman" panose="02020603050405020304" pitchFamily="18" charset="0"/>
                <a:cs typeface="Times New Roman" panose="02020603050405020304" pitchFamily="18" charset="0"/>
              </a:rPr>
              <a:t>днів</a:t>
            </a:r>
            <a:r>
              <a:rPr lang="ru-RU" sz="2200" b="0" dirty="0">
                <a:latin typeface="Times New Roman" panose="02020603050405020304" pitchFamily="18" charset="0"/>
                <a:cs typeface="Times New Roman" panose="02020603050405020304" pitchFamily="18" charset="0"/>
              </a:rPr>
              <a:t> </a:t>
            </a:r>
            <a:r>
              <a:rPr lang="ru-RU" sz="2200" b="0" dirty="0" err="1">
                <a:latin typeface="Times New Roman" panose="02020603050405020304" pitchFamily="18" charset="0"/>
                <a:cs typeface="Times New Roman" panose="02020603050405020304" pitchFamily="18" charset="0"/>
              </a:rPr>
              <a:t>після</a:t>
            </a:r>
            <a:r>
              <a:rPr lang="ru-RU" sz="2200" b="0" dirty="0">
                <a:latin typeface="Times New Roman" panose="02020603050405020304" pitchFamily="18" charset="0"/>
                <a:cs typeface="Times New Roman" panose="02020603050405020304" pitchFamily="18" charset="0"/>
              </a:rPr>
              <a:t> </a:t>
            </a:r>
            <a:r>
              <a:rPr lang="ru-RU" sz="2200" b="0" dirty="0" err="1">
                <a:latin typeface="Times New Roman" panose="02020603050405020304" pitchFamily="18" charset="0"/>
                <a:cs typeface="Times New Roman" panose="02020603050405020304" pitchFamily="18" charset="0"/>
              </a:rPr>
              <a:t>свого</a:t>
            </a:r>
            <a:r>
              <a:rPr lang="ru-RU" sz="2200" b="0" dirty="0">
                <a:latin typeface="Times New Roman" panose="02020603050405020304" pitchFamily="18" charset="0"/>
                <a:cs typeface="Times New Roman" panose="02020603050405020304" pitchFamily="18" charset="0"/>
              </a:rPr>
              <a:t> </a:t>
            </a:r>
            <a:r>
              <a:rPr lang="ru-RU" sz="2200" b="0" dirty="0" err="1">
                <a:latin typeface="Times New Roman" panose="02020603050405020304" pitchFamily="18" charset="0"/>
                <a:cs typeface="Times New Roman" panose="02020603050405020304" pitchFamily="18" charset="0"/>
              </a:rPr>
              <a:t>призначення</a:t>
            </a:r>
            <a:r>
              <a:rPr lang="ru-RU" sz="2200" b="0" dirty="0">
                <a:latin typeface="Times New Roman" panose="02020603050405020304" pitchFamily="18" charset="0"/>
                <a:cs typeface="Times New Roman" panose="02020603050405020304" pitchFamily="18" charset="0"/>
              </a:rPr>
              <a:t> Президентом </a:t>
            </a:r>
            <a:r>
              <a:rPr lang="ru-RU" sz="2200" b="0" dirty="0" err="1">
                <a:latin typeface="Times New Roman" panose="02020603050405020304" pitchFamily="18" charset="0"/>
                <a:cs typeface="Times New Roman" panose="02020603050405020304" pitchFamily="18" charset="0"/>
              </a:rPr>
              <a:t>Прем'єр-міністр</a:t>
            </a:r>
            <a:r>
              <a:rPr lang="ru-RU" sz="2200" b="0" dirty="0">
                <a:latin typeface="Times New Roman" panose="02020603050405020304" pitchFamily="18" charset="0"/>
                <a:cs typeface="Times New Roman" panose="02020603050405020304" pitchFamily="18" charset="0"/>
              </a:rPr>
              <a:t> </a:t>
            </a:r>
            <a:r>
              <a:rPr lang="ru-RU" sz="2200" b="0" dirty="0" err="1">
                <a:latin typeface="Times New Roman" panose="02020603050405020304" pitchFamily="18" charset="0"/>
                <a:cs typeface="Times New Roman" panose="02020603050405020304" pitchFamily="18" charset="0"/>
              </a:rPr>
              <a:t>подає</a:t>
            </a:r>
            <a:r>
              <a:rPr lang="ru-RU" sz="2200" b="0" dirty="0">
                <a:latin typeface="Times New Roman" panose="02020603050405020304" pitchFamily="18" charset="0"/>
                <a:cs typeface="Times New Roman" panose="02020603050405020304" pitchFamily="18" charset="0"/>
              </a:rPr>
              <a:t> </a:t>
            </a:r>
            <a:r>
              <a:rPr lang="ru-RU" sz="2200" b="0" dirty="0" err="1">
                <a:latin typeface="Times New Roman" panose="02020603050405020304" pitchFamily="18" charset="0"/>
                <a:cs typeface="Times New Roman" panose="02020603050405020304" pitchFamily="18" charset="0"/>
              </a:rPr>
              <a:t>програму</a:t>
            </a:r>
            <a:r>
              <a:rPr lang="ru-RU" sz="2200" b="0" dirty="0">
                <a:latin typeface="Times New Roman" panose="02020603050405020304" pitchFamily="18" charset="0"/>
                <a:cs typeface="Times New Roman" panose="02020603050405020304" pitchFamily="18" charset="0"/>
              </a:rPr>
              <a:t> </a:t>
            </a:r>
            <a:r>
              <a:rPr lang="ru-RU" sz="2200" b="0" dirty="0" err="1">
                <a:latin typeface="Times New Roman" panose="02020603050405020304" pitchFamily="18" charset="0"/>
                <a:cs typeface="Times New Roman" panose="02020603050405020304" pitchFamily="18" charset="0"/>
              </a:rPr>
              <a:t>діяльності</a:t>
            </a:r>
            <a:r>
              <a:rPr lang="ru-RU" sz="2200" b="0" dirty="0">
                <a:latin typeface="Times New Roman" panose="02020603050405020304" pitchFamily="18" charset="0"/>
                <a:cs typeface="Times New Roman" panose="02020603050405020304" pitchFamily="18" charset="0"/>
              </a:rPr>
              <a:t> Ради </a:t>
            </a:r>
            <a:r>
              <a:rPr lang="ru-RU" sz="2200" b="0" dirty="0" err="1">
                <a:latin typeface="Times New Roman" panose="02020603050405020304" pitchFamily="18" charset="0"/>
                <a:cs typeface="Times New Roman" panose="02020603050405020304" pitchFamily="18" charset="0"/>
              </a:rPr>
              <a:t>Міністрів</a:t>
            </a:r>
            <a:r>
              <a:rPr lang="ru-RU" sz="2200" b="0" dirty="0">
                <a:latin typeface="Times New Roman" panose="02020603050405020304" pitchFamily="18" charset="0"/>
                <a:cs typeface="Times New Roman" panose="02020603050405020304" pitchFamily="18" charset="0"/>
              </a:rPr>
              <a:t> до Сейму разом </a:t>
            </a:r>
            <a:r>
              <a:rPr lang="ru-RU" sz="2200" b="0" dirty="0" err="1">
                <a:latin typeface="Times New Roman" panose="02020603050405020304" pitchFamily="18" charset="0"/>
                <a:cs typeface="Times New Roman" panose="02020603050405020304" pitchFamily="18" charset="0"/>
              </a:rPr>
              <a:t>із</a:t>
            </a:r>
            <a:r>
              <a:rPr lang="ru-RU" sz="2200" b="0" dirty="0">
                <a:latin typeface="Times New Roman" panose="02020603050405020304" pitchFamily="18" charset="0"/>
                <a:cs typeface="Times New Roman" panose="02020603050405020304" pitchFamily="18" charset="0"/>
              </a:rPr>
              <a:t> </a:t>
            </a:r>
            <a:r>
              <a:rPr lang="ru-RU" sz="2200" b="0" dirty="0" err="1">
                <a:latin typeface="Times New Roman" panose="02020603050405020304" pitchFamily="18" charset="0"/>
                <a:cs typeface="Times New Roman" panose="02020603050405020304" pitchFamily="18" charset="0"/>
              </a:rPr>
              <a:t>пропозицією</a:t>
            </a:r>
            <a:r>
              <a:rPr lang="ru-RU" sz="2200" b="0" dirty="0">
                <a:latin typeface="Times New Roman" panose="02020603050405020304" pitchFamily="18" charset="0"/>
                <a:cs typeface="Times New Roman" panose="02020603050405020304" pitchFamily="18" charset="0"/>
              </a:rPr>
              <a:t>, </a:t>
            </a:r>
            <a:r>
              <a:rPr lang="ru-RU" sz="2200" b="0" dirty="0" err="1">
                <a:latin typeface="Times New Roman" panose="02020603050405020304" pitchFamily="18" charset="0"/>
                <a:cs typeface="Times New Roman" panose="02020603050405020304" pitchFamily="18" charset="0"/>
              </a:rPr>
              <a:t>що</a:t>
            </a:r>
            <a:r>
              <a:rPr lang="ru-RU" sz="2200" b="0" dirty="0">
                <a:latin typeface="Times New Roman" panose="02020603050405020304" pitchFamily="18" charset="0"/>
                <a:cs typeface="Times New Roman" panose="02020603050405020304" pitchFamily="18" charset="0"/>
              </a:rPr>
              <a:t> </a:t>
            </a:r>
            <a:r>
              <a:rPr lang="ru-RU" sz="2200" b="0" dirty="0" err="1">
                <a:latin typeface="Times New Roman" panose="02020603050405020304" pitchFamily="18" charset="0"/>
                <a:cs typeface="Times New Roman" panose="02020603050405020304" pitchFamily="18" charset="0"/>
              </a:rPr>
              <a:t>вимагає</a:t>
            </a:r>
            <a:r>
              <a:rPr lang="ru-RU" sz="2200" b="0" dirty="0">
                <a:latin typeface="Times New Roman" panose="02020603050405020304" pitchFamily="18" charset="0"/>
                <a:cs typeface="Times New Roman" panose="02020603050405020304" pitchFamily="18" charset="0"/>
              </a:rPr>
              <a:t> вотуму </a:t>
            </a:r>
            <a:r>
              <a:rPr lang="ru-RU" sz="2200" b="0" dirty="0" err="1">
                <a:latin typeface="Times New Roman" panose="02020603050405020304" pitchFamily="18" charset="0"/>
                <a:cs typeface="Times New Roman" panose="02020603050405020304" pitchFamily="18" charset="0"/>
              </a:rPr>
              <a:t>довіри</a:t>
            </a:r>
            <a:r>
              <a:rPr lang="ru-RU" sz="2200" b="0" dirty="0">
                <a:latin typeface="Times New Roman" panose="02020603050405020304" pitchFamily="18" charset="0"/>
                <a:cs typeface="Times New Roman" panose="02020603050405020304" pitchFamily="18" charset="0"/>
              </a:rPr>
              <a:t>. Вотум </a:t>
            </a:r>
            <a:r>
              <a:rPr lang="ru-RU" sz="2200" b="0" dirty="0" err="1">
                <a:latin typeface="Times New Roman" panose="02020603050405020304" pitchFamily="18" charset="0"/>
                <a:cs typeface="Times New Roman" panose="02020603050405020304" pitchFamily="18" charset="0"/>
              </a:rPr>
              <a:t>довіри</a:t>
            </a:r>
            <a:r>
              <a:rPr lang="ru-RU" sz="2200" b="0" dirty="0">
                <a:latin typeface="Times New Roman" panose="02020603050405020304" pitchFamily="18" charset="0"/>
                <a:cs typeface="Times New Roman" panose="02020603050405020304" pitchFamily="18" charset="0"/>
              </a:rPr>
              <a:t> </a:t>
            </a:r>
            <a:r>
              <a:rPr lang="ru-RU" sz="2200" b="0" dirty="0" err="1">
                <a:latin typeface="Times New Roman" panose="02020603050405020304" pitchFamily="18" charset="0"/>
                <a:cs typeface="Times New Roman" panose="02020603050405020304" pitchFamily="18" charset="0"/>
              </a:rPr>
              <a:t>вимагає</a:t>
            </a:r>
            <a:r>
              <a:rPr lang="ru-RU" sz="2200" b="0" dirty="0">
                <a:latin typeface="Times New Roman" panose="02020603050405020304" pitchFamily="18" charset="0"/>
                <a:cs typeface="Times New Roman" panose="02020603050405020304" pitchFamily="18" charset="0"/>
              </a:rPr>
              <a:t> </a:t>
            </a:r>
            <a:r>
              <a:rPr lang="ru-RU" sz="2200" b="0" dirty="0" err="1">
                <a:latin typeface="Times New Roman" panose="02020603050405020304" pitchFamily="18" charset="0"/>
                <a:cs typeface="Times New Roman" panose="02020603050405020304" pitchFamily="18" charset="0"/>
              </a:rPr>
              <a:t>абсолютної</a:t>
            </a:r>
            <a:r>
              <a:rPr lang="ru-RU" sz="2200" b="0" dirty="0">
                <a:latin typeface="Times New Roman" panose="02020603050405020304" pitchFamily="18" charset="0"/>
                <a:cs typeface="Times New Roman" panose="02020603050405020304" pitchFamily="18" charset="0"/>
              </a:rPr>
              <a:t> </a:t>
            </a:r>
            <a:r>
              <a:rPr lang="ru-RU" sz="2200" b="0" dirty="0" err="1">
                <a:latin typeface="Times New Roman" panose="02020603050405020304" pitchFamily="18" charset="0"/>
                <a:cs typeface="Times New Roman" panose="02020603050405020304" pitchFamily="18" charset="0"/>
              </a:rPr>
              <a:t>більшості</a:t>
            </a:r>
            <a:r>
              <a:rPr lang="ru-RU" sz="2200" b="0" dirty="0">
                <a:latin typeface="Times New Roman" panose="02020603050405020304" pitchFamily="18" charset="0"/>
                <a:cs typeface="Times New Roman" panose="02020603050405020304" pitchFamily="18" charset="0"/>
              </a:rPr>
              <a:t> </a:t>
            </a:r>
            <a:r>
              <a:rPr lang="ru-RU" sz="2200" b="0" dirty="0" err="1">
                <a:latin typeface="Times New Roman" panose="02020603050405020304" pitchFamily="18" charset="0"/>
                <a:cs typeface="Times New Roman" panose="02020603050405020304" pitchFamily="18" charset="0"/>
              </a:rPr>
              <a:t>голосів</a:t>
            </a:r>
            <a:r>
              <a:rPr lang="ru-RU" sz="2200" b="0" dirty="0">
                <a:latin typeface="Times New Roman" panose="02020603050405020304" pitchFamily="18" charset="0"/>
                <a:cs typeface="Times New Roman" panose="02020603050405020304" pitchFamily="18" charset="0"/>
              </a:rPr>
              <a:t> </a:t>
            </a:r>
            <a:r>
              <a:rPr lang="ru-RU" sz="2200" b="0" dirty="0" err="1">
                <a:latin typeface="Times New Roman" panose="02020603050405020304" pitchFamily="18" charset="0"/>
                <a:cs typeface="Times New Roman" panose="02020603050405020304" pitchFamily="18" charset="0"/>
              </a:rPr>
              <a:t>від</a:t>
            </a:r>
            <a:r>
              <a:rPr lang="ru-RU" sz="2200" b="0" dirty="0">
                <a:latin typeface="Times New Roman" panose="02020603050405020304" pitchFamily="18" charset="0"/>
                <a:cs typeface="Times New Roman" panose="02020603050405020304" pitchFamily="18" charset="0"/>
              </a:rPr>
              <a:t> </a:t>
            </a:r>
            <a:r>
              <a:rPr lang="ru-RU" sz="2200" b="0" dirty="0" err="1">
                <a:latin typeface="Times New Roman" panose="02020603050405020304" pitchFamily="18" charset="0"/>
                <a:cs typeface="Times New Roman" panose="02020603050405020304" pitchFamily="18" charset="0"/>
              </a:rPr>
              <a:t>щонайменше</a:t>
            </a:r>
            <a:r>
              <a:rPr lang="ru-RU" sz="2200" b="0" dirty="0">
                <a:latin typeface="Times New Roman" panose="02020603050405020304" pitchFamily="18" charset="0"/>
                <a:cs typeface="Times New Roman" panose="02020603050405020304" pitchFamily="18" charset="0"/>
              </a:rPr>
              <a:t> </a:t>
            </a:r>
            <a:r>
              <a:rPr lang="ru-RU" sz="2200" b="0" dirty="0" err="1">
                <a:latin typeface="Times New Roman" panose="02020603050405020304" pitchFamily="18" charset="0"/>
                <a:cs typeface="Times New Roman" panose="02020603050405020304" pitchFamily="18" charset="0"/>
              </a:rPr>
              <a:t>половини</a:t>
            </a:r>
            <a:r>
              <a:rPr lang="ru-RU" sz="2200" b="0" dirty="0">
                <a:latin typeface="Times New Roman" panose="02020603050405020304" pitchFamily="18" charset="0"/>
                <a:cs typeface="Times New Roman" panose="02020603050405020304" pitchFamily="18" charset="0"/>
              </a:rPr>
              <a:t> </a:t>
            </a:r>
            <a:r>
              <a:rPr lang="ru-RU" sz="2200" b="0" dirty="0" err="1">
                <a:latin typeface="Times New Roman" panose="02020603050405020304" pitchFamily="18" charset="0"/>
                <a:cs typeface="Times New Roman" panose="02020603050405020304" pitchFamily="18" charset="0"/>
              </a:rPr>
              <a:t>встановленої</a:t>
            </a:r>
            <a:r>
              <a:rPr lang="ru-RU" sz="2200" b="0" dirty="0">
                <a:latin typeface="Times New Roman" panose="02020603050405020304" pitchFamily="18" charset="0"/>
                <a:cs typeface="Times New Roman" panose="02020603050405020304" pitchFamily="18" charset="0"/>
              </a:rPr>
              <a:t> законом </a:t>
            </a:r>
            <a:r>
              <a:rPr lang="ru-RU" sz="2200" b="0" dirty="0" err="1">
                <a:latin typeface="Times New Roman" panose="02020603050405020304" pitchFamily="18" charset="0"/>
                <a:cs typeface="Times New Roman" panose="02020603050405020304" pitchFamily="18" charset="0"/>
              </a:rPr>
              <a:t>кількості</a:t>
            </a:r>
            <a:r>
              <a:rPr lang="ru-RU" sz="2200" b="0" dirty="0">
                <a:latin typeface="Times New Roman" panose="02020603050405020304" pitchFamily="18" charset="0"/>
                <a:cs typeface="Times New Roman" panose="02020603050405020304" pitchFamily="18" charset="0"/>
              </a:rPr>
              <a:t> </a:t>
            </a:r>
            <a:r>
              <a:rPr lang="ru-RU" sz="2200" b="0" dirty="0" err="1">
                <a:latin typeface="Times New Roman" panose="02020603050405020304" pitchFamily="18" charset="0"/>
                <a:cs typeface="Times New Roman" panose="02020603050405020304" pitchFamily="18" charset="0"/>
              </a:rPr>
              <a:t>депутатів</a:t>
            </a:r>
            <a:r>
              <a:rPr lang="ru-RU" sz="2200" b="0" dirty="0">
                <a:latin typeface="Times New Roman" panose="02020603050405020304" pitchFamily="18" charset="0"/>
                <a:cs typeface="Times New Roman" panose="02020603050405020304" pitchFamily="18" charset="0"/>
              </a:rPr>
              <a:t>. </a:t>
            </a:r>
            <a:r>
              <a:rPr lang="ru-RU" sz="2200" b="0" dirty="0" err="1">
                <a:latin typeface="Times New Roman" panose="02020603050405020304" pitchFamily="18" charset="0"/>
                <a:cs typeface="Times New Roman" panose="02020603050405020304" pitchFamily="18" charset="0"/>
              </a:rPr>
              <a:t>Якщо</a:t>
            </a:r>
            <a:r>
              <a:rPr lang="ru-RU" sz="2200" b="0" dirty="0">
                <a:latin typeface="Times New Roman" panose="02020603050405020304" pitchFamily="18" charset="0"/>
                <a:cs typeface="Times New Roman" panose="02020603050405020304" pitchFamily="18" charset="0"/>
              </a:rPr>
              <a:t> </a:t>
            </a:r>
            <a:r>
              <a:rPr lang="ru-RU" sz="2200" b="0" dirty="0" err="1">
                <a:latin typeface="Times New Roman" panose="02020603050405020304" pitchFamily="18" charset="0"/>
                <a:cs typeface="Times New Roman" panose="02020603050405020304" pitchFamily="18" charset="0"/>
              </a:rPr>
              <a:t>пропозиція</a:t>
            </a:r>
            <a:r>
              <a:rPr lang="ru-RU" sz="2200" b="0" dirty="0">
                <a:latin typeface="Times New Roman" panose="02020603050405020304" pitchFamily="18" charset="0"/>
                <a:cs typeface="Times New Roman" panose="02020603050405020304" pitchFamily="18" charset="0"/>
              </a:rPr>
              <a:t> не проходить, Сейм </a:t>
            </a:r>
            <a:r>
              <a:rPr lang="ru-RU" sz="2200" b="0" dirty="0" err="1">
                <a:latin typeface="Times New Roman" panose="02020603050405020304" pitchFamily="18" charset="0"/>
                <a:cs typeface="Times New Roman" panose="02020603050405020304" pitchFamily="18" charset="0"/>
              </a:rPr>
              <a:t>призначає</a:t>
            </a:r>
            <a:r>
              <a:rPr lang="ru-RU" sz="2200" b="0" dirty="0">
                <a:latin typeface="Times New Roman" panose="02020603050405020304" pitchFamily="18" charset="0"/>
                <a:cs typeface="Times New Roman" panose="02020603050405020304" pitchFamily="18" charset="0"/>
              </a:rPr>
              <a:t> </a:t>
            </a:r>
            <a:r>
              <a:rPr lang="ru-RU" sz="2200" b="0" dirty="0" err="1">
                <a:latin typeface="Times New Roman" panose="02020603050405020304" pitchFamily="18" charset="0"/>
                <a:cs typeface="Times New Roman" panose="02020603050405020304" pitchFamily="18" charset="0"/>
              </a:rPr>
              <a:t>Прем'єр-міністра</a:t>
            </a:r>
            <a:r>
              <a:rPr lang="ru-RU" sz="2200" b="0" dirty="0">
                <a:latin typeface="Times New Roman" panose="02020603050405020304" pitchFamily="18" charset="0"/>
                <a:cs typeface="Times New Roman" panose="02020603050405020304" pitchFamily="18" charset="0"/>
              </a:rPr>
              <a:t>, </a:t>
            </a:r>
            <a:r>
              <a:rPr lang="ru-RU" sz="2200" b="0" dirty="0" err="1">
                <a:latin typeface="Times New Roman" panose="02020603050405020304" pitchFamily="18" charset="0"/>
                <a:cs typeface="Times New Roman" panose="02020603050405020304" pitchFamily="18" charset="0"/>
              </a:rPr>
              <a:t>який</a:t>
            </a:r>
            <a:r>
              <a:rPr lang="ru-RU" sz="2200" b="0" dirty="0">
                <a:latin typeface="Times New Roman" panose="02020603050405020304" pitchFamily="18" charset="0"/>
                <a:cs typeface="Times New Roman" panose="02020603050405020304" pitchFamily="18" charset="0"/>
              </a:rPr>
              <a:t> </a:t>
            </a:r>
            <a:r>
              <a:rPr lang="ru-RU" sz="2200" b="0" dirty="0" err="1">
                <a:latin typeface="Times New Roman" panose="02020603050405020304" pitchFamily="18" charset="0"/>
                <a:cs typeface="Times New Roman" panose="02020603050405020304" pitchFamily="18" charset="0"/>
              </a:rPr>
              <a:t>пропонує</a:t>
            </a:r>
            <a:r>
              <a:rPr lang="ru-RU" sz="2200" b="0" dirty="0">
                <a:latin typeface="Times New Roman" panose="02020603050405020304" pitchFamily="18" charset="0"/>
                <a:cs typeface="Times New Roman" panose="02020603050405020304" pitchFamily="18" charset="0"/>
              </a:rPr>
              <a:t> </a:t>
            </a:r>
            <a:r>
              <a:rPr lang="ru-RU" sz="2200" b="0" dirty="0" err="1">
                <a:latin typeface="Times New Roman" panose="02020603050405020304" pitchFamily="18" charset="0"/>
                <a:cs typeface="Times New Roman" panose="02020603050405020304" pitchFamily="18" charset="0"/>
              </a:rPr>
              <a:t>свій</a:t>
            </a:r>
            <a:r>
              <a:rPr lang="ru-RU" sz="2200" b="0" dirty="0">
                <a:latin typeface="Times New Roman" panose="02020603050405020304" pitchFamily="18" charset="0"/>
                <a:cs typeface="Times New Roman" panose="02020603050405020304" pitchFamily="18" charset="0"/>
              </a:rPr>
              <a:t> склад Ради </a:t>
            </a:r>
            <a:r>
              <a:rPr lang="ru-RU" sz="2200" b="0" dirty="0" err="1">
                <a:latin typeface="Times New Roman" panose="02020603050405020304" pitchFamily="18" charset="0"/>
                <a:cs typeface="Times New Roman" panose="02020603050405020304" pitchFamily="18" charset="0"/>
              </a:rPr>
              <a:t>Міністрів</a:t>
            </a:r>
            <a:r>
              <a:rPr lang="ru-RU" sz="2200" b="0" dirty="0">
                <a:latin typeface="Times New Roman" panose="02020603050405020304" pitchFamily="18" charset="0"/>
                <a:cs typeface="Times New Roman" panose="02020603050405020304" pitchFamily="18" charset="0"/>
              </a:rPr>
              <a:t>. Вотум </a:t>
            </a:r>
            <a:r>
              <a:rPr lang="ru-RU" sz="2200" b="0" dirty="0" err="1">
                <a:latin typeface="Times New Roman" panose="02020603050405020304" pitchFamily="18" charset="0"/>
                <a:cs typeface="Times New Roman" panose="02020603050405020304" pitchFamily="18" charset="0"/>
              </a:rPr>
              <a:t>довіри</a:t>
            </a:r>
            <a:r>
              <a:rPr lang="ru-RU" sz="2200" b="0" dirty="0">
                <a:latin typeface="Times New Roman" panose="02020603050405020304" pitchFamily="18" charset="0"/>
                <a:cs typeface="Times New Roman" panose="02020603050405020304" pitchFamily="18" charset="0"/>
              </a:rPr>
              <a:t> повинен бути </a:t>
            </a:r>
            <a:r>
              <a:rPr lang="ru-RU" sz="2200" b="0" dirty="0" err="1">
                <a:latin typeface="Times New Roman" panose="02020603050405020304" pitchFamily="18" charset="0"/>
                <a:cs typeface="Times New Roman" panose="02020603050405020304" pitchFamily="18" charset="0"/>
              </a:rPr>
              <a:t>підтриманий</a:t>
            </a:r>
            <a:r>
              <a:rPr lang="ru-RU" sz="2200" b="0" dirty="0">
                <a:latin typeface="Times New Roman" panose="02020603050405020304" pitchFamily="18" charset="0"/>
                <a:cs typeface="Times New Roman" panose="02020603050405020304" pitchFamily="18" charset="0"/>
              </a:rPr>
              <a:t> абсолютною </a:t>
            </a:r>
            <a:r>
              <a:rPr lang="ru-RU" sz="2200" b="0" dirty="0" err="1">
                <a:latin typeface="Times New Roman" panose="02020603050405020304" pitchFamily="18" charset="0"/>
                <a:cs typeface="Times New Roman" panose="02020603050405020304" pitchFamily="18" charset="0"/>
              </a:rPr>
              <a:t>більшістю</a:t>
            </a:r>
            <a:r>
              <a:rPr lang="ru-RU" sz="2200" b="0" dirty="0">
                <a:latin typeface="Times New Roman" panose="02020603050405020304" pitchFamily="18" charset="0"/>
                <a:cs typeface="Times New Roman" panose="02020603050405020304" pitchFamily="18" charset="0"/>
              </a:rPr>
              <a:t> </a:t>
            </a:r>
            <a:r>
              <a:rPr lang="ru-RU" sz="2200" b="0" dirty="0" err="1">
                <a:latin typeface="Times New Roman" panose="02020603050405020304" pitchFamily="18" charset="0"/>
                <a:cs typeface="Times New Roman" panose="02020603050405020304" pitchFamily="18" charset="0"/>
              </a:rPr>
              <a:t>голосів</a:t>
            </a:r>
            <a:r>
              <a:rPr lang="ru-RU" sz="2200" b="0" dirty="0">
                <a:latin typeface="Times New Roman" panose="02020603050405020304" pitchFamily="18" charset="0"/>
                <a:cs typeface="Times New Roman" panose="02020603050405020304" pitchFamily="18" charset="0"/>
              </a:rPr>
              <a:t> </a:t>
            </a:r>
            <a:r>
              <a:rPr lang="ru-RU" sz="2200" b="0" dirty="0" err="1">
                <a:latin typeface="Times New Roman" panose="02020603050405020304" pitchFamily="18" charset="0"/>
                <a:cs typeface="Times New Roman" panose="02020603050405020304" pitchFamily="18" charset="0"/>
              </a:rPr>
              <a:t>депутатів</a:t>
            </a:r>
            <a:r>
              <a:rPr lang="ru-RU" sz="2200" b="0" dirty="0">
                <a:latin typeface="Times New Roman" panose="02020603050405020304" pitchFamily="18" charset="0"/>
                <a:cs typeface="Times New Roman" panose="02020603050405020304" pitchFamily="18" charset="0"/>
              </a:rPr>
              <a:t> </a:t>
            </a:r>
            <a:r>
              <a:rPr lang="ru-RU" sz="2200" b="0" dirty="0" err="1">
                <a:latin typeface="Times New Roman" panose="02020603050405020304" pitchFamily="18" charset="0"/>
                <a:cs typeface="Times New Roman" panose="02020603050405020304" pitchFamily="18" charset="0"/>
              </a:rPr>
              <a:t>протягом</a:t>
            </a:r>
            <a:r>
              <a:rPr lang="ru-RU" sz="2200" b="0" dirty="0">
                <a:latin typeface="Times New Roman" panose="02020603050405020304" pitchFamily="18" charset="0"/>
                <a:cs typeface="Times New Roman" panose="02020603050405020304" pitchFamily="18" charset="0"/>
              </a:rPr>
              <a:t> 14 </a:t>
            </a:r>
            <a:r>
              <a:rPr lang="ru-RU" sz="2200" b="0" dirty="0" err="1">
                <a:latin typeface="Times New Roman" panose="02020603050405020304" pitchFamily="18" charset="0"/>
                <a:cs typeface="Times New Roman" panose="02020603050405020304" pitchFamily="18" charset="0"/>
              </a:rPr>
              <a:t>днів</a:t>
            </a:r>
            <a:r>
              <a:rPr lang="ru-RU" sz="2200" b="0" dirty="0">
                <a:latin typeface="Times New Roman" panose="02020603050405020304" pitchFamily="18" charset="0"/>
                <a:cs typeface="Times New Roman" panose="02020603050405020304" pitchFamily="18" charset="0"/>
              </a:rPr>
              <a:t>. </a:t>
            </a:r>
            <a:r>
              <a:rPr lang="ru-RU" sz="2200" b="0" dirty="0" err="1">
                <a:latin typeface="Times New Roman" panose="02020603050405020304" pitchFamily="18" charset="0"/>
                <a:cs typeface="Times New Roman" panose="02020603050405020304" pitchFamily="18" charset="0"/>
              </a:rPr>
              <a:t>Якщо</a:t>
            </a:r>
            <a:r>
              <a:rPr lang="ru-RU" sz="2200" b="0" dirty="0">
                <a:latin typeface="Times New Roman" panose="02020603050405020304" pitchFamily="18" charset="0"/>
                <a:cs typeface="Times New Roman" panose="02020603050405020304" pitchFamily="18" charset="0"/>
              </a:rPr>
              <a:t> </a:t>
            </a:r>
            <a:r>
              <a:rPr lang="ru-RU" sz="2200" b="0" dirty="0" err="1">
                <a:latin typeface="Times New Roman" panose="02020603050405020304" pitchFamily="18" charset="0"/>
                <a:cs typeface="Times New Roman" panose="02020603050405020304" pitchFamily="18" charset="0"/>
              </a:rPr>
              <a:t>пропозицію</a:t>
            </a:r>
            <a:r>
              <a:rPr lang="ru-RU" sz="2200" b="0" dirty="0">
                <a:latin typeface="Times New Roman" panose="02020603050405020304" pitchFamily="18" charset="0"/>
                <a:cs typeface="Times New Roman" panose="02020603050405020304" pitchFamily="18" charset="0"/>
              </a:rPr>
              <a:t> </a:t>
            </a:r>
            <a:r>
              <a:rPr lang="ru-RU" sz="2200" b="0" dirty="0" err="1">
                <a:latin typeface="Times New Roman" panose="02020603050405020304" pitchFamily="18" charset="0"/>
                <a:cs typeface="Times New Roman" panose="02020603050405020304" pitchFamily="18" charset="0"/>
              </a:rPr>
              <a:t>підтримано</a:t>
            </a:r>
            <a:r>
              <a:rPr lang="ru-RU" sz="2200" b="0" dirty="0">
                <a:latin typeface="Times New Roman" panose="02020603050405020304" pitchFamily="18" charset="0"/>
                <a:cs typeface="Times New Roman" panose="02020603050405020304" pitchFamily="18" charset="0"/>
              </a:rPr>
              <a:t>, Президент </a:t>
            </a:r>
            <a:r>
              <a:rPr lang="ru-RU" sz="2200" b="0" dirty="0" err="1">
                <a:latin typeface="Times New Roman" panose="02020603050405020304" pitchFamily="18" charset="0"/>
                <a:cs typeface="Times New Roman" panose="02020603050405020304" pitchFamily="18" charset="0"/>
              </a:rPr>
              <a:t>призначає</a:t>
            </a:r>
            <a:r>
              <a:rPr lang="ru-RU" sz="2200" b="0" dirty="0">
                <a:latin typeface="Times New Roman" panose="02020603050405020304" pitchFamily="18" charset="0"/>
                <a:cs typeface="Times New Roman" panose="02020603050405020304" pitchFamily="18" charset="0"/>
              </a:rPr>
              <a:t> </a:t>
            </a:r>
            <a:r>
              <a:rPr lang="ru-RU" sz="2200" b="0" dirty="0" err="1">
                <a:latin typeface="Times New Roman" panose="02020603050405020304" pitchFamily="18" charset="0"/>
                <a:cs typeface="Times New Roman" panose="02020603050405020304" pitchFamily="18" charset="0"/>
              </a:rPr>
              <a:t>обрану</a:t>
            </a:r>
            <a:r>
              <a:rPr lang="ru-RU" sz="2200" b="0" dirty="0">
                <a:latin typeface="Times New Roman" panose="02020603050405020304" pitchFamily="18" charset="0"/>
                <a:cs typeface="Times New Roman" panose="02020603050405020304" pitchFamily="18" charset="0"/>
              </a:rPr>
              <a:t> у </a:t>
            </a:r>
            <a:r>
              <a:rPr lang="ru-RU" sz="2200" b="0" dirty="0" err="1">
                <a:latin typeface="Times New Roman" panose="02020603050405020304" pitchFamily="18" charset="0"/>
                <a:cs typeface="Times New Roman" panose="02020603050405020304" pitchFamily="18" charset="0"/>
              </a:rPr>
              <a:t>такий</a:t>
            </a:r>
            <a:r>
              <a:rPr lang="ru-RU" sz="2200" b="0" dirty="0">
                <a:latin typeface="Times New Roman" panose="02020603050405020304" pitchFamily="18" charset="0"/>
                <a:cs typeface="Times New Roman" panose="02020603050405020304" pitchFamily="18" charset="0"/>
              </a:rPr>
              <a:t> </a:t>
            </a:r>
            <a:r>
              <a:rPr lang="ru-RU" sz="2200" b="0" dirty="0" err="1">
                <a:latin typeface="Times New Roman" panose="02020603050405020304" pitchFamily="18" charset="0"/>
                <a:cs typeface="Times New Roman" panose="02020603050405020304" pitchFamily="18" charset="0"/>
              </a:rPr>
              <a:t>спосіб</a:t>
            </a:r>
            <a:r>
              <a:rPr lang="ru-RU" sz="2200" b="0" dirty="0">
                <a:latin typeface="Times New Roman" panose="02020603050405020304" pitchFamily="18" charset="0"/>
                <a:cs typeface="Times New Roman" panose="02020603050405020304" pitchFamily="18" charset="0"/>
              </a:rPr>
              <a:t> Раду </a:t>
            </a:r>
            <a:r>
              <a:rPr lang="ru-RU" sz="2200" b="0" dirty="0" err="1">
                <a:latin typeface="Times New Roman" panose="02020603050405020304" pitchFamily="18" charset="0"/>
                <a:cs typeface="Times New Roman" panose="02020603050405020304" pitchFamily="18" charset="0"/>
              </a:rPr>
              <a:t>Міністрів</a:t>
            </a:r>
            <a:r>
              <a:rPr lang="ru-RU" sz="2200" b="0" dirty="0">
                <a:latin typeface="Times New Roman" panose="02020603050405020304" pitchFamily="18" charset="0"/>
                <a:cs typeface="Times New Roman" panose="02020603050405020304" pitchFamily="18" charset="0"/>
              </a:rPr>
              <a:t>. У </a:t>
            </a:r>
            <a:r>
              <a:rPr lang="ru-RU" sz="2200" b="0" dirty="0" err="1">
                <a:latin typeface="Times New Roman" panose="02020603050405020304" pitchFamily="18" charset="0"/>
                <a:cs typeface="Times New Roman" panose="02020603050405020304" pitchFamily="18" charset="0"/>
              </a:rPr>
              <a:t>протилежному</a:t>
            </a:r>
            <a:r>
              <a:rPr lang="ru-RU" sz="2200" b="0" dirty="0">
                <a:latin typeface="Times New Roman" panose="02020603050405020304" pitchFamily="18" charset="0"/>
                <a:cs typeface="Times New Roman" panose="02020603050405020304" pitchFamily="18" charset="0"/>
              </a:rPr>
              <a:t> </a:t>
            </a:r>
            <a:r>
              <a:rPr lang="ru-RU" sz="2200" b="0" dirty="0" err="1">
                <a:latin typeface="Times New Roman" panose="02020603050405020304" pitchFamily="18" charset="0"/>
                <a:cs typeface="Times New Roman" panose="02020603050405020304" pitchFamily="18" charset="0"/>
              </a:rPr>
              <a:t>випадку</a:t>
            </a:r>
            <a:r>
              <a:rPr lang="ru-RU" sz="2200" b="0" dirty="0">
                <a:latin typeface="Times New Roman" panose="02020603050405020304" pitchFamily="18" charset="0"/>
                <a:cs typeface="Times New Roman" panose="02020603050405020304" pitchFamily="18" charset="0"/>
              </a:rPr>
              <a:t> Президент </a:t>
            </a:r>
            <a:r>
              <a:rPr lang="ru-RU" sz="2200" b="0" dirty="0" err="1">
                <a:latin typeface="Times New Roman" panose="02020603050405020304" pitchFamily="18" charset="0"/>
                <a:cs typeface="Times New Roman" panose="02020603050405020304" pitchFamily="18" charset="0"/>
              </a:rPr>
              <a:t>протягом</a:t>
            </a:r>
            <a:r>
              <a:rPr lang="ru-RU" sz="2200" b="0" dirty="0">
                <a:latin typeface="Times New Roman" panose="02020603050405020304" pitchFamily="18" charset="0"/>
                <a:cs typeface="Times New Roman" panose="02020603050405020304" pitchFamily="18" charset="0"/>
              </a:rPr>
              <a:t> 14 </a:t>
            </a:r>
            <a:r>
              <a:rPr lang="ru-RU" sz="2200" b="0" dirty="0" err="1">
                <a:latin typeface="Times New Roman" panose="02020603050405020304" pitchFamily="18" charset="0"/>
                <a:cs typeface="Times New Roman" panose="02020603050405020304" pitchFamily="18" charset="0"/>
              </a:rPr>
              <a:t>днів</a:t>
            </a:r>
            <a:r>
              <a:rPr lang="ru-RU" sz="2200" b="0" dirty="0">
                <a:latin typeface="Times New Roman" panose="02020603050405020304" pitchFamily="18" charset="0"/>
                <a:cs typeface="Times New Roman" panose="02020603050405020304" pitchFamily="18" charset="0"/>
              </a:rPr>
              <a:t> </a:t>
            </a:r>
            <a:r>
              <a:rPr lang="ru-RU" sz="2200" b="0" dirty="0" err="1">
                <a:latin typeface="Times New Roman" panose="02020603050405020304" pitchFamily="18" charset="0"/>
                <a:cs typeface="Times New Roman" panose="02020603050405020304" pitchFamily="18" charset="0"/>
              </a:rPr>
              <a:t>призначає</a:t>
            </a:r>
            <a:r>
              <a:rPr lang="ru-RU" sz="2200" b="0" dirty="0">
                <a:latin typeface="Times New Roman" panose="02020603050405020304" pitchFamily="18" charset="0"/>
                <a:cs typeface="Times New Roman" panose="02020603050405020304" pitchFamily="18" charset="0"/>
              </a:rPr>
              <a:t> </a:t>
            </a:r>
            <a:r>
              <a:rPr lang="ru-RU" sz="2200" b="0" dirty="0" err="1">
                <a:latin typeface="Times New Roman" panose="02020603050405020304" pitchFamily="18" charset="0"/>
                <a:cs typeface="Times New Roman" panose="02020603050405020304" pitchFamily="18" charset="0"/>
              </a:rPr>
              <a:t>Прем'єр-міністра</a:t>
            </a:r>
            <a:r>
              <a:rPr lang="ru-RU" sz="2200" b="0" dirty="0">
                <a:latin typeface="Times New Roman" panose="02020603050405020304" pitchFamily="18" charset="0"/>
                <a:cs typeface="Times New Roman" panose="02020603050405020304" pitchFamily="18" charset="0"/>
              </a:rPr>
              <a:t>, а </a:t>
            </a:r>
            <a:r>
              <a:rPr lang="ru-RU" sz="2200" b="0" dirty="0" err="1">
                <a:latin typeface="Times New Roman" panose="02020603050405020304" pitchFamily="18" charset="0"/>
                <a:cs typeface="Times New Roman" panose="02020603050405020304" pitchFamily="18" charset="0"/>
              </a:rPr>
              <a:t>також</a:t>
            </a:r>
            <a:r>
              <a:rPr lang="ru-RU" sz="2200" b="0" dirty="0">
                <a:latin typeface="Times New Roman" panose="02020603050405020304" pitchFamily="18" charset="0"/>
                <a:cs typeface="Times New Roman" panose="02020603050405020304" pitchFamily="18" charset="0"/>
              </a:rPr>
              <a:t>, на </a:t>
            </a:r>
            <a:r>
              <a:rPr lang="ru-RU" sz="2200" b="0" dirty="0" err="1">
                <a:latin typeface="Times New Roman" panose="02020603050405020304" pitchFamily="18" charset="0"/>
                <a:cs typeface="Times New Roman" panose="02020603050405020304" pitchFamily="18" charset="0"/>
              </a:rPr>
              <a:t>його</a:t>
            </a:r>
            <a:r>
              <a:rPr lang="ru-RU" sz="2200" b="0" dirty="0">
                <a:latin typeface="Times New Roman" panose="02020603050405020304" pitchFamily="18" charset="0"/>
                <a:cs typeface="Times New Roman" panose="02020603050405020304" pitchFamily="18" charset="0"/>
              </a:rPr>
              <a:t> </a:t>
            </a:r>
            <a:r>
              <a:rPr lang="ru-RU" sz="2200" b="0" dirty="0" err="1">
                <a:latin typeface="Times New Roman" panose="02020603050405020304" pitchFamily="18" charset="0"/>
                <a:cs typeface="Times New Roman" panose="02020603050405020304" pitchFamily="18" charset="0"/>
              </a:rPr>
              <a:t>пропозицію</a:t>
            </a:r>
            <a:r>
              <a:rPr lang="ru-RU" sz="2200" b="0" dirty="0">
                <a:latin typeface="Times New Roman" panose="02020603050405020304" pitchFamily="18" charset="0"/>
                <a:cs typeface="Times New Roman" panose="02020603050405020304" pitchFamily="18" charset="0"/>
              </a:rPr>
              <a:t>, </a:t>
            </a:r>
            <a:r>
              <a:rPr lang="ru-RU" sz="2200" b="0" dirty="0" err="1">
                <a:latin typeface="Times New Roman" panose="02020603050405020304" pitchFamily="18" charset="0"/>
                <a:cs typeface="Times New Roman" panose="02020603050405020304" pitchFamily="18" charset="0"/>
              </a:rPr>
              <a:t>інших</a:t>
            </a:r>
            <a:r>
              <a:rPr lang="ru-RU" sz="2200" b="0" dirty="0">
                <a:latin typeface="Times New Roman" panose="02020603050405020304" pitchFamily="18" charset="0"/>
                <a:cs typeface="Times New Roman" panose="02020603050405020304" pitchFamily="18" charset="0"/>
              </a:rPr>
              <a:t> </a:t>
            </a:r>
            <a:r>
              <a:rPr lang="ru-RU" sz="2200" b="0" dirty="0" err="1">
                <a:latin typeface="Times New Roman" panose="02020603050405020304" pitchFamily="18" charset="0"/>
                <a:cs typeface="Times New Roman" panose="02020603050405020304" pitchFamily="18" charset="0"/>
              </a:rPr>
              <a:t>членів</a:t>
            </a:r>
            <a:r>
              <a:rPr lang="ru-RU" sz="2200" b="0" dirty="0">
                <a:latin typeface="Times New Roman" panose="02020603050405020304" pitchFamily="18" charset="0"/>
                <a:cs typeface="Times New Roman" panose="02020603050405020304" pitchFamily="18" charset="0"/>
              </a:rPr>
              <a:t> Ради </a:t>
            </a:r>
            <a:r>
              <a:rPr lang="ru-RU" sz="2200" b="0" dirty="0" err="1">
                <a:latin typeface="Times New Roman" panose="02020603050405020304" pitchFamily="18" charset="0"/>
                <a:cs typeface="Times New Roman" panose="02020603050405020304" pitchFamily="18" charset="0"/>
              </a:rPr>
              <a:t>Міністрів</a:t>
            </a:r>
            <a:r>
              <a:rPr lang="ru-RU" sz="2200" b="0" dirty="0">
                <a:latin typeface="Times New Roman" panose="02020603050405020304" pitchFamily="18" charset="0"/>
                <a:cs typeface="Times New Roman" panose="02020603050405020304" pitchFamily="18" charset="0"/>
              </a:rPr>
              <a:t>. Сейм повинен </a:t>
            </a:r>
            <a:r>
              <a:rPr lang="ru-RU" sz="2200" b="0" dirty="0" err="1">
                <a:latin typeface="Times New Roman" panose="02020603050405020304" pitchFamily="18" charset="0"/>
                <a:cs typeface="Times New Roman" panose="02020603050405020304" pitchFamily="18" charset="0"/>
              </a:rPr>
              <a:t>висловити</a:t>
            </a:r>
            <a:r>
              <a:rPr lang="ru-RU" sz="2200" b="0" dirty="0">
                <a:latin typeface="Times New Roman" panose="02020603050405020304" pitchFamily="18" charset="0"/>
                <a:cs typeface="Times New Roman" panose="02020603050405020304" pitchFamily="18" charset="0"/>
              </a:rPr>
              <a:t> </a:t>
            </a:r>
            <a:r>
              <a:rPr lang="ru-RU" sz="2200" b="0" dirty="0" err="1">
                <a:latin typeface="Times New Roman" panose="02020603050405020304" pitchFamily="18" charset="0"/>
                <a:cs typeface="Times New Roman" panose="02020603050405020304" pitchFamily="18" charset="0"/>
              </a:rPr>
              <a:t>довіру</a:t>
            </a:r>
            <a:r>
              <a:rPr lang="ru-RU" sz="2200" b="0" dirty="0">
                <a:latin typeface="Times New Roman" panose="02020603050405020304" pitchFamily="18" charset="0"/>
                <a:cs typeface="Times New Roman" panose="02020603050405020304" pitchFamily="18" charset="0"/>
              </a:rPr>
              <a:t> </a:t>
            </a:r>
            <a:r>
              <a:rPr lang="ru-RU" sz="2200" b="0" dirty="0" err="1">
                <a:latin typeface="Times New Roman" panose="02020603050405020304" pitchFamily="18" charset="0"/>
                <a:cs typeface="Times New Roman" panose="02020603050405020304" pitchFamily="18" charset="0"/>
              </a:rPr>
              <a:t>Раді</a:t>
            </a:r>
            <a:r>
              <a:rPr lang="ru-RU" sz="2200" b="0" dirty="0">
                <a:latin typeface="Times New Roman" panose="02020603050405020304" pitchFamily="18" charset="0"/>
                <a:cs typeface="Times New Roman" panose="02020603050405020304" pitchFamily="18" charset="0"/>
              </a:rPr>
              <a:t> </a:t>
            </a:r>
            <a:r>
              <a:rPr lang="ru-RU" sz="2200" b="0" dirty="0" err="1">
                <a:latin typeface="Times New Roman" panose="02020603050405020304" pitchFamily="18" charset="0"/>
                <a:cs typeface="Times New Roman" panose="02020603050405020304" pitchFamily="18" charset="0"/>
              </a:rPr>
              <a:t>Міністрів</a:t>
            </a:r>
            <a:r>
              <a:rPr lang="ru-RU" sz="2200" b="0" dirty="0">
                <a:latin typeface="Times New Roman" panose="02020603050405020304" pitchFamily="18" charset="0"/>
                <a:cs typeface="Times New Roman" panose="02020603050405020304" pitchFamily="18" charset="0"/>
              </a:rPr>
              <a:t> </a:t>
            </a:r>
            <a:r>
              <a:rPr lang="ru-RU" sz="2200" b="0" dirty="0" err="1">
                <a:latin typeface="Times New Roman" panose="02020603050405020304" pitchFamily="18" charset="0"/>
                <a:cs typeface="Times New Roman" panose="02020603050405020304" pitchFamily="18" charset="0"/>
              </a:rPr>
              <a:t>протягом</a:t>
            </a:r>
            <a:r>
              <a:rPr lang="ru-RU" sz="2200" b="0" dirty="0">
                <a:latin typeface="Times New Roman" panose="02020603050405020304" pitchFamily="18" charset="0"/>
                <a:cs typeface="Times New Roman" panose="02020603050405020304" pitchFamily="18" charset="0"/>
              </a:rPr>
              <a:t> 14 </a:t>
            </a:r>
            <a:r>
              <a:rPr lang="ru-RU" sz="2200" b="0" dirty="0" err="1">
                <a:latin typeface="Times New Roman" panose="02020603050405020304" pitchFamily="18" charset="0"/>
                <a:cs typeface="Times New Roman" panose="02020603050405020304" pitchFamily="18" charset="0"/>
              </a:rPr>
              <a:t>днів</a:t>
            </a:r>
            <a:r>
              <a:rPr lang="ru-RU" sz="2200" b="0" dirty="0">
                <a:latin typeface="Times New Roman" panose="02020603050405020304" pitchFamily="18" charset="0"/>
                <a:cs typeface="Times New Roman" panose="02020603050405020304" pitchFamily="18" charset="0"/>
              </a:rPr>
              <a:t> </a:t>
            </a:r>
            <a:r>
              <a:rPr lang="ru-RU" sz="2200" b="0" dirty="0" err="1">
                <a:latin typeface="Times New Roman" panose="02020603050405020304" pitchFamily="18" charset="0"/>
                <a:cs typeface="Times New Roman" panose="02020603050405020304" pitchFamily="18" charset="0"/>
              </a:rPr>
              <a:t>після</a:t>
            </a:r>
            <a:r>
              <a:rPr lang="ru-RU" sz="2200" b="0" dirty="0">
                <a:latin typeface="Times New Roman" panose="02020603050405020304" pitchFamily="18" charset="0"/>
                <a:cs typeface="Times New Roman" panose="02020603050405020304" pitchFamily="18" charset="0"/>
              </a:rPr>
              <a:t> </a:t>
            </a:r>
            <a:r>
              <a:rPr lang="ru-RU" sz="2200" b="0" dirty="0" err="1">
                <a:latin typeface="Times New Roman" panose="02020603050405020304" pitchFamily="18" charset="0"/>
                <a:cs typeface="Times New Roman" panose="02020603050405020304" pitchFamily="18" charset="0"/>
              </a:rPr>
              <a:t>її</a:t>
            </a:r>
            <a:r>
              <a:rPr lang="ru-RU" sz="2200" b="0" dirty="0">
                <a:latin typeface="Times New Roman" panose="02020603050405020304" pitchFamily="18" charset="0"/>
                <a:cs typeface="Times New Roman" panose="02020603050405020304" pitchFamily="18" charset="0"/>
              </a:rPr>
              <a:t> </a:t>
            </a:r>
            <a:r>
              <a:rPr lang="ru-RU" sz="2200" b="0" dirty="0" err="1">
                <a:latin typeface="Times New Roman" panose="02020603050405020304" pitchFamily="18" charset="0"/>
                <a:cs typeface="Times New Roman" panose="02020603050405020304" pitchFamily="18" charset="0"/>
              </a:rPr>
              <a:t>призначення</a:t>
            </a:r>
            <a:r>
              <a:rPr lang="ru-RU" sz="2200" b="0" dirty="0">
                <a:latin typeface="Times New Roman" panose="02020603050405020304" pitchFamily="18" charset="0"/>
                <a:cs typeface="Times New Roman" panose="02020603050405020304" pitchFamily="18" charset="0"/>
              </a:rPr>
              <a:t> Президентом. </a:t>
            </a:r>
            <a:r>
              <a:rPr lang="ru-RU" sz="2200" b="0" dirty="0" err="1">
                <a:latin typeface="Times New Roman" panose="02020603050405020304" pitchFamily="18" charset="0"/>
                <a:cs typeface="Times New Roman" panose="02020603050405020304" pitchFamily="18" charset="0"/>
              </a:rPr>
              <a:t>Якщо</a:t>
            </a:r>
            <a:r>
              <a:rPr lang="ru-RU" sz="2200" b="0" dirty="0">
                <a:latin typeface="Times New Roman" panose="02020603050405020304" pitchFamily="18" charset="0"/>
                <a:cs typeface="Times New Roman" panose="02020603050405020304" pitchFamily="18" charset="0"/>
              </a:rPr>
              <a:t> вотуму </a:t>
            </a:r>
            <a:r>
              <a:rPr lang="ru-RU" sz="2200" b="0" dirty="0" err="1">
                <a:latin typeface="Times New Roman" panose="02020603050405020304" pitchFamily="18" charset="0"/>
                <a:cs typeface="Times New Roman" panose="02020603050405020304" pitchFamily="18" charset="0"/>
              </a:rPr>
              <a:t>довіри</a:t>
            </a:r>
            <a:r>
              <a:rPr lang="ru-RU" sz="2200" b="0" dirty="0">
                <a:latin typeface="Times New Roman" panose="02020603050405020304" pitchFamily="18" charset="0"/>
                <a:cs typeface="Times New Roman" panose="02020603050405020304" pitchFamily="18" charset="0"/>
              </a:rPr>
              <a:t> не </a:t>
            </a:r>
            <a:r>
              <a:rPr lang="ru-RU" sz="2200" b="0" dirty="0" err="1">
                <a:latin typeface="Times New Roman" panose="02020603050405020304" pitchFamily="18" charset="0"/>
                <a:cs typeface="Times New Roman" panose="02020603050405020304" pitchFamily="18" charset="0"/>
              </a:rPr>
              <a:t>отримано</a:t>
            </a:r>
            <a:r>
              <a:rPr lang="ru-RU" sz="2200" b="0" dirty="0">
                <a:latin typeface="Times New Roman" panose="02020603050405020304" pitchFamily="18" charset="0"/>
                <a:cs typeface="Times New Roman" panose="02020603050405020304" pitchFamily="18" charset="0"/>
              </a:rPr>
              <a:t>, Президент </a:t>
            </a:r>
            <a:r>
              <a:rPr lang="ru-RU" sz="2200" b="0" dirty="0" err="1">
                <a:latin typeface="Times New Roman" panose="02020603050405020304" pitchFamily="18" charset="0"/>
                <a:cs typeface="Times New Roman" panose="02020603050405020304" pitchFamily="18" charset="0"/>
              </a:rPr>
              <a:t>припиняє</a:t>
            </a:r>
            <a:r>
              <a:rPr lang="ru-RU" sz="2200" b="0" dirty="0">
                <a:latin typeface="Times New Roman" panose="02020603050405020304" pitchFamily="18" charset="0"/>
                <a:cs typeface="Times New Roman" panose="02020603050405020304" pitchFamily="18" charset="0"/>
              </a:rPr>
              <a:t> </a:t>
            </a:r>
            <a:r>
              <a:rPr lang="ru-RU" sz="2200" b="0" dirty="0" err="1">
                <a:latin typeface="Times New Roman" panose="02020603050405020304" pitchFamily="18" charset="0"/>
                <a:cs typeface="Times New Roman" panose="02020603050405020304" pitchFamily="18" charset="0"/>
              </a:rPr>
              <a:t>термін</a:t>
            </a:r>
            <a:r>
              <a:rPr lang="ru-RU" sz="2200" b="0" dirty="0">
                <a:latin typeface="Times New Roman" panose="02020603050405020304" pitchFamily="18" charset="0"/>
                <a:cs typeface="Times New Roman" panose="02020603050405020304" pitchFamily="18" charset="0"/>
              </a:rPr>
              <a:t> </a:t>
            </a:r>
            <a:r>
              <a:rPr lang="ru-RU" sz="2200" b="0" dirty="0" err="1">
                <a:latin typeface="Times New Roman" panose="02020603050405020304" pitchFamily="18" charset="0"/>
                <a:cs typeface="Times New Roman" panose="02020603050405020304" pitchFamily="18" charset="0"/>
              </a:rPr>
              <a:t>повноважень</a:t>
            </a:r>
            <a:r>
              <a:rPr lang="ru-RU" sz="2200" b="0" dirty="0">
                <a:latin typeface="Times New Roman" panose="02020603050405020304" pitchFamily="18" charset="0"/>
                <a:cs typeface="Times New Roman" panose="02020603050405020304" pitchFamily="18" charset="0"/>
              </a:rPr>
              <a:t> Сейму і </a:t>
            </a:r>
            <a:r>
              <a:rPr lang="ru-RU" sz="2200" b="0" dirty="0" err="1">
                <a:latin typeface="Times New Roman" panose="02020603050405020304" pitchFamily="18" charset="0"/>
                <a:cs typeface="Times New Roman" panose="02020603050405020304" pitchFamily="18" charset="0"/>
              </a:rPr>
              <a:t>призначає</a:t>
            </a:r>
            <a:r>
              <a:rPr lang="ru-RU" sz="2200" b="0" dirty="0">
                <a:latin typeface="Times New Roman" panose="02020603050405020304" pitchFamily="18" charset="0"/>
                <a:cs typeface="Times New Roman" panose="02020603050405020304" pitchFamily="18" charset="0"/>
              </a:rPr>
              <a:t> </a:t>
            </a:r>
            <a:r>
              <a:rPr lang="ru-RU" sz="2200" b="0" dirty="0" err="1">
                <a:latin typeface="Times New Roman" panose="02020603050405020304" pitchFamily="18" charset="0"/>
                <a:cs typeface="Times New Roman" panose="02020603050405020304" pitchFamily="18" charset="0"/>
              </a:rPr>
              <a:t>загальні</a:t>
            </a:r>
            <a:r>
              <a:rPr lang="ru-RU" sz="2200" b="0" dirty="0">
                <a:latin typeface="Times New Roman" panose="02020603050405020304" pitchFamily="18" charset="0"/>
                <a:cs typeface="Times New Roman" panose="02020603050405020304" pitchFamily="18" charset="0"/>
              </a:rPr>
              <a:t> </a:t>
            </a:r>
            <a:r>
              <a:rPr lang="ru-RU" sz="2200" b="0" dirty="0" err="1">
                <a:latin typeface="Times New Roman" panose="02020603050405020304" pitchFamily="18" charset="0"/>
                <a:cs typeface="Times New Roman" panose="02020603050405020304" pitchFamily="18" charset="0"/>
              </a:rPr>
              <a:t>вибори</a:t>
            </a:r>
            <a:r>
              <a:rPr lang="ru-RU" sz="2200" b="0" dirty="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1843625989"/>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тексту 2"/>
          <p:cNvSpPr>
            <a:spLocks noGrp="1"/>
          </p:cNvSpPr>
          <p:nvPr>
            <p:ph type="body" sz="quarter" idx="10"/>
          </p:nvPr>
        </p:nvSpPr>
        <p:spPr>
          <a:xfrm>
            <a:off x="566068" y="554636"/>
            <a:ext cx="11110589" cy="4257206"/>
          </a:xfrm>
        </p:spPr>
        <p:txBody>
          <a:bodyPr/>
          <a:lstStyle/>
          <a:p>
            <a:pPr marL="0" indent="0" algn="just">
              <a:lnSpc>
                <a:spcPct val="100000"/>
              </a:lnSpc>
              <a:spcBef>
                <a:spcPts val="0"/>
              </a:spcBef>
              <a:buNone/>
            </a:pPr>
            <a:r>
              <a:rPr lang="ru-RU" sz="2800" dirty="0" err="1">
                <a:latin typeface="Times New Roman" panose="02020603050405020304" pitchFamily="18" charset="0"/>
                <a:cs typeface="Times New Roman" panose="02020603050405020304" pitchFamily="18" charset="0"/>
              </a:rPr>
              <a:t>Розподіл</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обов'язків</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усередині</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виконавчої</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влади</a:t>
            </a:r>
            <a:endParaRPr lang="ru-RU" sz="2800" dirty="0">
              <a:latin typeface="Times New Roman" panose="02020603050405020304" pitchFamily="18" charset="0"/>
              <a:cs typeface="Times New Roman" panose="02020603050405020304" pitchFamily="18" charset="0"/>
            </a:endParaRPr>
          </a:p>
          <a:p>
            <a:pPr marL="0" indent="0" algn="just">
              <a:lnSpc>
                <a:spcPct val="100000"/>
              </a:lnSpc>
              <a:spcBef>
                <a:spcPts val="0"/>
              </a:spcBef>
              <a:buNone/>
            </a:pPr>
            <a:endParaRPr lang="ru-RU" sz="2200" b="0" dirty="0" smtClean="0">
              <a:latin typeface="Times New Roman" panose="02020603050405020304" pitchFamily="18" charset="0"/>
              <a:cs typeface="Times New Roman" panose="02020603050405020304" pitchFamily="18" charset="0"/>
            </a:endParaRPr>
          </a:p>
          <a:p>
            <a:pPr marL="0" indent="0" algn="just">
              <a:lnSpc>
                <a:spcPct val="100000"/>
              </a:lnSpc>
              <a:spcBef>
                <a:spcPts val="0"/>
              </a:spcBef>
              <a:buNone/>
            </a:pPr>
            <a:r>
              <a:rPr lang="ru-RU" sz="2200" i="1" dirty="0" err="1" smtClean="0">
                <a:latin typeface="Times New Roman" panose="02020603050405020304" pitchFamily="18" charset="0"/>
                <a:cs typeface="Times New Roman" panose="02020603050405020304" pitchFamily="18" charset="0"/>
              </a:rPr>
              <a:t>Прем'єр-міністр</a:t>
            </a:r>
            <a:r>
              <a:rPr lang="ru-RU" sz="2200" i="1" dirty="0" smtClean="0">
                <a:latin typeface="Times New Roman" panose="02020603050405020304" pitchFamily="18" charset="0"/>
                <a:cs typeface="Times New Roman" panose="02020603050405020304" pitchFamily="18" charset="0"/>
              </a:rPr>
              <a:t> </a:t>
            </a:r>
            <a:r>
              <a:rPr lang="ru-RU" sz="2200" i="1" dirty="0">
                <a:latin typeface="Times New Roman" panose="02020603050405020304" pitchFamily="18" charset="0"/>
                <a:cs typeface="Times New Roman" panose="02020603050405020304" pitchFamily="18" charset="0"/>
              </a:rPr>
              <a:t>є головою Ради </a:t>
            </a:r>
            <a:r>
              <a:rPr lang="ru-RU" sz="2200" i="1" dirty="0" err="1">
                <a:latin typeface="Times New Roman" panose="02020603050405020304" pitchFamily="18" charset="0"/>
                <a:cs typeface="Times New Roman" panose="02020603050405020304" pitchFamily="18" charset="0"/>
              </a:rPr>
              <a:t>Міністрів</a:t>
            </a:r>
            <a:r>
              <a:rPr lang="ru-RU" sz="2200" i="1" dirty="0">
                <a:latin typeface="Times New Roman" panose="02020603050405020304" pitchFamily="18" charset="0"/>
                <a:cs typeface="Times New Roman" panose="02020603050405020304" pitchFamily="18" charset="0"/>
              </a:rPr>
              <a:t>. </a:t>
            </a:r>
            <a:r>
              <a:rPr lang="ru-RU" sz="2200" i="1" dirty="0" err="1">
                <a:latin typeface="Times New Roman" panose="02020603050405020304" pitchFamily="18" charset="0"/>
                <a:cs typeface="Times New Roman" panose="02020603050405020304" pitchFamily="18" charset="0"/>
              </a:rPr>
              <a:t>Прем'єр-міністр</a:t>
            </a:r>
            <a:r>
              <a:rPr lang="ru-RU" sz="2200" b="0" dirty="0">
                <a:latin typeface="Times New Roman" panose="02020603050405020304" pitchFamily="18" charset="0"/>
                <a:cs typeface="Times New Roman" panose="02020603050405020304" pitchFamily="18" charset="0"/>
              </a:rPr>
              <a:t>:</a:t>
            </a:r>
          </a:p>
          <a:p>
            <a:pPr marL="0" indent="0" algn="just">
              <a:lnSpc>
                <a:spcPct val="100000"/>
              </a:lnSpc>
              <a:spcBef>
                <a:spcPts val="0"/>
              </a:spcBef>
              <a:buNone/>
            </a:pPr>
            <a:r>
              <a:rPr lang="ru-RU" sz="2200" b="0" dirty="0">
                <a:latin typeface="Times New Roman" panose="02020603050405020304" pitchFamily="18" charset="0"/>
                <a:cs typeface="Times New Roman" panose="02020603050405020304" pitchFamily="18" charset="0"/>
              </a:rPr>
              <a:t>- </a:t>
            </a:r>
            <a:r>
              <a:rPr lang="ru-RU" sz="2200" b="0" dirty="0" err="1">
                <a:latin typeface="Times New Roman" panose="02020603050405020304" pitchFamily="18" charset="0"/>
                <a:cs typeface="Times New Roman" panose="02020603050405020304" pitchFamily="18" charset="0"/>
              </a:rPr>
              <a:t>представляє</a:t>
            </a:r>
            <a:r>
              <a:rPr lang="ru-RU" sz="2200" b="0" dirty="0">
                <a:latin typeface="Times New Roman" panose="02020603050405020304" pitchFamily="18" charset="0"/>
                <a:cs typeface="Times New Roman" panose="02020603050405020304" pitchFamily="18" charset="0"/>
              </a:rPr>
              <a:t> Раду </a:t>
            </a:r>
            <a:r>
              <a:rPr lang="ru-RU" sz="2200" b="0" dirty="0" err="1">
                <a:latin typeface="Times New Roman" panose="02020603050405020304" pitchFamily="18" charset="0"/>
                <a:cs typeface="Times New Roman" panose="02020603050405020304" pitchFamily="18" charset="0"/>
              </a:rPr>
              <a:t>Міністрів</a:t>
            </a:r>
            <a:r>
              <a:rPr lang="ru-RU" sz="2200" b="0" dirty="0">
                <a:latin typeface="Times New Roman" panose="02020603050405020304" pitchFamily="18" charset="0"/>
                <a:cs typeface="Times New Roman" panose="02020603050405020304" pitchFamily="18" charset="0"/>
              </a:rPr>
              <a:t>;</a:t>
            </a:r>
          </a:p>
          <a:p>
            <a:pPr marL="0" indent="0" algn="just">
              <a:lnSpc>
                <a:spcPct val="100000"/>
              </a:lnSpc>
              <a:spcBef>
                <a:spcPts val="0"/>
              </a:spcBef>
              <a:buNone/>
            </a:pPr>
            <a:r>
              <a:rPr lang="ru-RU" sz="2200" b="0" dirty="0">
                <a:latin typeface="Times New Roman" panose="02020603050405020304" pitchFamily="18" charset="0"/>
                <a:cs typeface="Times New Roman" panose="02020603050405020304" pitchFamily="18" charset="0"/>
              </a:rPr>
              <a:t>- </a:t>
            </a:r>
            <a:r>
              <a:rPr lang="ru-RU" sz="2200" b="0" dirty="0" err="1">
                <a:latin typeface="Times New Roman" panose="02020603050405020304" pitchFamily="18" charset="0"/>
                <a:cs typeface="Times New Roman" panose="02020603050405020304" pitchFamily="18" charset="0"/>
              </a:rPr>
              <a:t>керує</a:t>
            </a:r>
            <a:r>
              <a:rPr lang="ru-RU" sz="2200" b="0" dirty="0">
                <a:latin typeface="Times New Roman" panose="02020603050405020304" pitchFamily="18" charset="0"/>
                <a:cs typeface="Times New Roman" panose="02020603050405020304" pitchFamily="18" charset="0"/>
              </a:rPr>
              <a:t> </a:t>
            </a:r>
            <a:r>
              <a:rPr lang="ru-RU" sz="2200" b="0" dirty="0" err="1">
                <a:latin typeface="Times New Roman" panose="02020603050405020304" pitchFamily="18" charset="0"/>
                <a:cs typeface="Times New Roman" panose="02020603050405020304" pitchFamily="18" charset="0"/>
              </a:rPr>
              <a:t>роботою</a:t>
            </a:r>
            <a:r>
              <a:rPr lang="ru-RU" sz="2200" b="0" dirty="0">
                <a:latin typeface="Times New Roman" panose="02020603050405020304" pitchFamily="18" charset="0"/>
                <a:cs typeface="Times New Roman" panose="02020603050405020304" pitchFamily="18" charset="0"/>
              </a:rPr>
              <a:t> Ради </a:t>
            </a:r>
            <a:r>
              <a:rPr lang="ru-RU" sz="2200" b="0" dirty="0" err="1">
                <a:latin typeface="Times New Roman" panose="02020603050405020304" pitchFamily="18" charset="0"/>
                <a:cs typeface="Times New Roman" panose="02020603050405020304" pitchFamily="18" charset="0"/>
              </a:rPr>
              <a:t>Міністрів</a:t>
            </a:r>
            <a:r>
              <a:rPr lang="ru-RU" sz="2200" b="0" dirty="0">
                <a:latin typeface="Times New Roman" panose="02020603050405020304" pitchFamily="18" charset="0"/>
                <a:cs typeface="Times New Roman" panose="02020603050405020304" pitchFamily="18" charset="0"/>
              </a:rPr>
              <a:t>;</a:t>
            </a:r>
          </a:p>
          <a:p>
            <a:pPr marL="0" indent="0" algn="just">
              <a:lnSpc>
                <a:spcPct val="100000"/>
              </a:lnSpc>
              <a:spcBef>
                <a:spcPts val="0"/>
              </a:spcBef>
              <a:buNone/>
            </a:pPr>
            <a:r>
              <a:rPr lang="ru-RU" sz="2200" b="0" dirty="0">
                <a:latin typeface="Times New Roman" panose="02020603050405020304" pitchFamily="18" charset="0"/>
                <a:cs typeface="Times New Roman" panose="02020603050405020304" pitchFamily="18" charset="0"/>
              </a:rPr>
              <a:t>- </a:t>
            </a:r>
            <a:r>
              <a:rPr lang="ru-RU" sz="2200" b="0" dirty="0" err="1">
                <a:latin typeface="Times New Roman" panose="02020603050405020304" pitchFamily="18" charset="0"/>
                <a:cs typeface="Times New Roman" panose="02020603050405020304" pitchFamily="18" charset="0"/>
              </a:rPr>
              <a:t>видає</a:t>
            </a:r>
            <a:r>
              <a:rPr lang="ru-RU" sz="2200" b="0" dirty="0">
                <a:latin typeface="Times New Roman" panose="02020603050405020304" pitchFamily="18" charset="0"/>
                <a:cs typeface="Times New Roman" panose="02020603050405020304" pitchFamily="18" charset="0"/>
              </a:rPr>
              <a:t> постанови і </a:t>
            </a:r>
            <a:r>
              <a:rPr lang="ru-RU" sz="2200" b="0" dirty="0" err="1">
                <a:latin typeface="Times New Roman" panose="02020603050405020304" pitchFamily="18" charset="0"/>
                <a:cs typeface="Times New Roman" panose="02020603050405020304" pitchFamily="18" charset="0"/>
              </a:rPr>
              <a:t>розпорядження</a:t>
            </a:r>
            <a:r>
              <a:rPr lang="ru-RU" sz="2200" b="0" dirty="0">
                <a:latin typeface="Times New Roman" panose="02020603050405020304" pitchFamily="18" charset="0"/>
                <a:cs typeface="Times New Roman" panose="02020603050405020304" pitchFamily="18" charset="0"/>
              </a:rPr>
              <a:t>;</a:t>
            </a:r>
          </a:p>
          <a:p>
            <a:pPr marL="0" indent="0" algn="just">
              <a:lnSpc>
                <a:spcPct val="100000"/>
              </a:lnSpc>
              <a:spcBef>
                <a:spcPts val="0"/>
              </a:spcBef>
              <a:buNone/>
            </a:pPr>
            <a:r>
              <a:rPr lang="ru-RU" sz="2200" b="0" dirty="0">
                <a:latin typeface="Times New Roman" panose="02020603050405020304" pitchFamily="18" charset="0"/>
                <a:cs typeface="Times New Roman" panose="02020603050405020304" pitchFamily="18" charset="0"/>
              </a:rPr>
              <a:t>- </a:t>
            </a:r>
            <a:r>
              <a:rPr lang="ru-RU" sz="2200" b="0" dirty="0" err="1">
                <a:latin typeface="Times New Roman" panose="02020603050405020304" pitchFamily="18" charset="0"/>
                <a:cs typeface="Times New Roman" panose="02020603050405020304" pitchFamily="18" charset="0"/>
              </a:rPr>
              <a:t>забезпечує</a:t>
            </a:r>
            <a:r>
              <a:rPr lang="ru-RU" sz="2200" b="0" dirty="0">
                <a:latin typeface="Times New Roman" panose="02020603050405020304" pitchFamily="18" charset="0"/>
                <a:cs typeface="Times New Roman" panose="02020603050405020304" pitchFamily="18" charset="0"/>
              </a:rPr>
              <a:t> </a:t>
            </a:r>
            <a:r>
              <a:rPr lang="ru-RU" sz="2200" b="0" dirty="0" err="1">
                <a:latin typeface="Times New Roman" panose="02020603050405020304" pitchFamily="18" charset="0"/>
                <a:cs typeface="Times New Roman" panose="02020603050405020304" pitchFamily="18" charset="0"/>
              </a:rPr>
              <a:t>проведення</a:t>
            </a:r>
            <a:r>
              <a:rPr lang="ru-RU" sz="2200" b="0" dirty="0">
                <a:latin typeface="Times New Roman" panose="02020603050405020304" pitchFamily="18" charset="0"/>
                <a:cs typeface="Times New Roman" panose="02020603050405020304" pitchFamily="18" charset="0"/>
              </a:rPr>
              <a:t> </a:t>
            </a:r>
            <a:r>
              <a:rPr lang="ru-RU" sz="2200" b="0" dirty="0" err="1">
                <a:latin typeface="Times New Roman" panose="02020603050405020304" pitchFamily="18" charset="0"/>
                <a:cs typeface="Times New Roman" panose="02020603050405020304" pitchFamily="18" charset="0"/>
              </a:rPr>
              <a:t>політики</a:t>
            </a:r>
            <a:r>
              <a:rPr lang="ru-RU" sz="2200" b="0" dirty="0">
                <a:latin typeface="Times New Roman" panose="02020603050405020304" pitchFamily="18" charset="0"/>
                <a:cs typeface="Times New Roman" panose="02020603050405020304" pitchFamily="18" charset="0"/>
              </a:rPr>
              <a:t>, </a:t>
            </a:r>
            <a:r>
              <a:rPr lang="ru-RU" sz="2200" b="0" dirty="0" err="1">
                <a:latin typeface="Times New Roman" panose="02020603050405020304" pitchFamily="18" charset="0"/>
                <a:cs typeface="Times New Roman" panose="02020603050405020304" pitchFamily="18" charset="0"/>
              </a:rPr>
              <a:t>прийнятої</a:t>
            </a:r>
            <a:r>
              <a:rPr lang="ru-RU" sz="2200" b="0" dirty="0">
                <a:latin typeface="Times New Roman" panose="02020603050405020304" pitchFamily="18" charset="0"/>
                <a:cs typeface="Times New Roman" panose="02020603050405020304" pitchFamily="18" charset="0"/>
              </a:rPr>
              <a:t> Радою </a:t>
            </a:r>
            <a:r>
              <a:rPr lang="ru-RU" sz="2200" b="0" dirty="0" err="1">
                <a:latin typeface="Times New Roman" panose="02020603050405020304" pitchFamily="18" charset="0"/>
                <a:cs typeface="Times New Roman" panose="02020603050405020304" pitchFamily="18" charset="0"/>
              </a:rPr>
              <a:t>Міністрів</a:t>
            </a:r>
            <a:r>
              <a:rPr lang="ru-RU" sz="2200" b="0" dirty="0">
                <a:latin typeface="Times New Roman" panose="02020603050405020304" pitchFamily="18" charset="0"/>
                <a:cs typeface="Times New Roman" panose="02020603050405020304" pitchFamily="18" charset="0"/>
              </a:rPr>
              <a:t>, та </a:t>
            </a:r>
            <a:r>
              <a:rPr lang="ru-RU" sz="2200" b="0" dirty="0" err="1">
                <a:latin typeface="Times New Roman" panose="02020603050405020304" pitchFamily="18" charset="0"/>
                <a:cs typeface="Times New Roman" panose="02020603050405020304" pitchFamily="18" charset="0"/>
              </a:rPr>
              <a:t>визначає</a:t>
            </a:r>
            <a:r>
              <a:rPr lang="ru-RU" sz="2200" b="0" dirty="0">
                <a:latin typeface="Times New Roman" panose="02020603050405020304" pitchFamily="18" charset="0"/>
                <a:cs typeface="Times New Roman" panose="02020603050405020304" pitchFamily="18" charset="0"/>
              </a:rPr>
              <a:t> </a:t>
            </a:r>
            <a:r>
              <a:rPr lang="ru-RU" sz="2200" b="0" dirty="0" err="1">
                <a:latin typeface="Times New Roman" panose="02020603050405020304" pitchFamily="18" charset="0"/>
                <a:cs typeface="Times New Roman" panose="02020603050405020304" pitchFamily="18" charset="0"/>
              </a:rPr>
              <a:t>спосіб</a:t>
            </a:r>
            <a:r>
              <a:rPr lang="ru-RU" sz="2200" b="0" dirty="0">
                <a:latin typeface="Times New Roman" panose="02020603050405020304" pitchFamily="18" charset="0"/>
                <a:cs typeface="Times New Roman" panose="02020603050405020304" pitchFamily="18" charset="0"/>
              </a:rPr>
              <a:t> </a:t>
            </a:r>
            <a:r>
              <a:rPr lang="ru-RU" sz="2200" b="0" dirty="0" err="1">
                <a:latin typeface="Times New Roman" panose="02020603050405020304" pitchFamily="18" charset="0"/>
                <a:cs typeface="Times New Roman" panose="02020603050405020304" pitchFamily="18" charset="0"/>
              </a:rPr>
              <a:t>її</a:t>
            </a:r>
            <a:r>
              <a:rPr lang="ru-RU" sz="2200" b="0" dirty="0">
                <a:latin typeface="Times New Roman" panose="02020603050405020304" pitchFamily="18" charset="0"/>
                <a:cs typeface="Times New Roman" panose="02020603050405020304" pitchFamily="18" charset="0"/>
              </a:rPr>
              <a:t> </a:t>
            </a:r>
            <a:r>
              <a:rPr lang="ru-RU" sz="2200" b="0" dirty="0" err="1">
                <a:latin typeface="Times New Roman" panose="02020603050405020304" pitchFamily="18" charset="0"/>
                <a:cs typeface="Times New Roman" panose="02020603050405020304" pitchFamily="18" charset="0"/>
              </a:rPr>
              <a:t>реалізації</a:t>
            </a:r>
            <a:r>
              <a:rPr lang="ru-RU" sz="2200" b="0" dirty="0">
                <a:latin typeface="Times New Roman" panose="02020603050405020304" pitchFamily="18" charset="0"/>
                <a:cs typeface="Times New Roman" panose="02020603050405020304" pitchFamily="18" charset="0"/>
              </a:rPr>
              <a:t>;</a:t>
            </a:r>
          </a:p>
          <a:p>
            <a:pPr marL="0" indent="0" algn="just">
              <a:lnSpc>
                <a:spcPct val="100000"/>
              </a:lnSpc>
              <a:spcBef>
                <a:spcPts val="0"/>
              </a:spcBef>
              <a:buNone/>
            </a:pPr>
            <a:r>
              <a:rPr lang="ru-RU" sz="2200" b="0" dirty="0">
                <a:latin typeface="Times New Roman" panose="02020603050405020304" pitchFamily="18" charset="0"/>
                <a:cs typeface="Times New Roman" panose="02020603050405020304" pitchFamily="18" charset="0"/>
              </a:rPr>
              <a:t>- </a:t>
            </a:r>
            <a:r>
              <a:rPr lang="ru-RU" sz="2200" b="0" dirty="0" err="1">
                <a:latin typeface="Times New Roman" panose="02020603050405020304" pitchFamily="18" charset="0"/>
                <a:cs typeface="Times New Roman" panose="02020603050405020304" pitchFamily="18" charset="0"/>
              </a:rPr>
              <a:t>координує</a:t>
            </a:r>
            <a:r>
              <a:rPr lang="ru-RU" sz="2200" b="0" dirty="0">
                <a:latin typeface="Times New Roman" panose="02020603050405020304" pitchFamily="18" charset="0"/>
                <a:cs typeface="Times New Roman" panose="02020603050405020304" pitchFamily="18" charset="0"/>
              </a:rPr>
              <a:t> та </a:t>
            </a:r>
            <a:r>
              <a:rPr lang="ru-RU" sz="2200" b="0" dirty="0" err="1">
                <a:latin typeface="Times New Roman" panose="02020603050405020304" pitchFamily="18" charset="0"/>
                <a:cs typeface="Times New Roman" panose="02020603050405020304" pitchFamily="18" charset="0"/>
              </a:rPr>
              <a:t>контролює</a:t>
            </a:r>
            <a:r>
              <a:rPr lang="ru-RU" sz="2200" b="0" dirty="0">
                <a:latin typeface="Times New Roman" panose="02020603050405020304" pitchFamily="18" charset="0"/>
                <a:cs typeface="Times New Roman" panose="02020603050405020304" pitchFamily="18" charset="0"/>
              </a:rPr>
              <a:t> роботу </a:t>
            </a:r>
            <a:r>
              <a:rPr lang="ru-RU" sz="2200" b="0" dirty="0" err="1">
                <a:latin typeface="Times New Roman" panose="02020603050405020304" pitchFamily="18" charset="0"/>
                <a:cs typeface="Times New Roman" panose="02020603050405020304" pitchFamily="18" charset="0"/>
              </a:rPr>
              <a:t>членів</a:t>
            </a:r>
            <a:r>
              <a:rPr lang="ru-RU" sz="2200" b="0" dirty="0">
                <a:latin typeface="Times New Roman" panose="02020603050405020304" pitchFamily="18" charset="0"/>
                <a:cs typeface="Times New Roman" panose="02020603050405020304" pitchFamily="18" charset="0"/>
              </a:rPr>
              <a:t> Ради </a:t>
            </a:r>
            <a:r>
              <a:rPr lang="ru-RU" sz="2200" b="0" dirty="0" err="1">
                <a:latin typeface="Times New Roman" panose="02020603050405020304" pitchFamily="18" charset="0"/>
                <a:cs typeface="Times New Roman" panose="02020603050405020304" pitchFamily="18" charset="0"/>
              </a:rPr>
              <a:t>Міністрів</a:t>
            </a:r>
            <a:r>
              <a:rPr lang="ru-RU" sz="2200" b="0" dirty="0">
                <a:latin typeface="Times New Roman" panose="02020603050405020304" pitchFamily="18" charset="0"/>
                <a:cs typeface="Times New Roman" panose="02020603050405020304" pitchFamily="18" charset="0"/>
              </a:rPr>
              <a:t>;</a:t>
            </a:r>
          </a:p>
          <a:p>
            <a:pPr marL="0" indent="0" algn="just">
              <a:lnSpc>
                <a:spcPct val="100000"/>
              </a:lnSpc>
              <a:spcBef>
                <a:spcPts val="0"/>
              </a:spcBef>
              <a:buNone/>
            </a:pPr>
            <a:r>
              <a:rPr lang="ru-RU" sz="2200" b="0" dirty="0">
                <a:latin typeface="Times New Roman" panose="02020603050405020304" pitchFamily="18" charset="0"/>
                <a:cs typeface="Times New Roman" panose="02020603050405020304" pitchFamily="18" charset="0"/>
              </a:rPr>
              <a:t>- </a:t>
            </a:r>
            <a:r>
              <a:rPr lang="ru-RU" sz="2200" b="0" dirty="0" err="1">
                <a:latin typeface="Times New Roman" panose="02020603050405020304" pitchFamily="18" charset="0"/>
                <a:cs typeface="Times New Roman" panose="02020603050405020304" pitchFamily="18" charset="0"/>
              </a:rPr>
              <a:t>здійснює</a:t>
            </a:r>
            <a:r>
              <a:rPr lang="ru-RU" sz="2200" b="0" dirty="0">
                <a:latin typeface="Times New Roman" panose="02020603050405020304" pitchFamily="18" charset="0"/>
                <a:cs typeface="Times New Roman" panose="02020603050405020304" pitchFamily="18" charset="0"/>
              </a:rPr>
              <a:t> </a:t>
            </a:r>
            <a:r>
              <a:rPr lang="ru-RU" sz="2200" b="0" dirty="0" err="1">
                <a:latin typeface="Times New Roman" panose="02020603050405020304" pitchFamily="18" charset="0"/>
                <a:cs typeface="Times New Roman" panose="02020603050405020304" pitchFamily="18" charset="0"/>
              </a:rPr>
              <a:t>нагляд</a:t>
            </a:r>
            <a:r>
              <a:rPr lang="ru-RU" sz="2200" b="0" dirty="0">
                <a:latin typeface="Times New Roman" panose="02020603050405020304" pitchFamily="18" charset="0"/>
                <a:cs typeface="Times New Roman" panose="02020603050405020304" pitchFamily="18" charset="0"/>
              </a:rPr>
              <a:t> за органами </a:t>
            </a:r>
            <a:r>
              <a:rPr lang="ru-RU" sz="2200" b="0" dirty="0" err="1">
                <a:latin typeface="Times New Roman" panose="02020603050405020304" pitchFamily="18" charset="0"/>
                <a:cs typeface="Times New Roman" panose="02020603050405020304" pitchFamily="18" charset="0"/>
              </a:rPr>
              <a:t>місцевого</a:t>
            </a:r>
            <a:r>
              <a:rPr lang="ru-RU" sz="2200" b="0" dirty="0">
                <a:latin typeface="Times New Roman" panose="02020603050405020304" pitchFamily="18" charset="0"/>
                <a:cs typeface="Times New Roman" panose="02020603050405020304" pitchFamily="18" charset="0"/>
              </a:rPr>
              <a:t> </a:t>
            </a:r>
            <a:r>
              <a:rPr lang="ru-RU" sz="2200" b="0" dirty="0" err="1">
                <a:latin typeface="Times New Roman" panose="02020603050405020304" pitchFamily="18" charset="0"/>
                <a:cs typeface="Times New Roman" panose="02020603050405020304" pitchFamily="18" charset="0"/>
              </a:rPr>
              <a:t>самоврядування</a:t>
            </a:r>
            <a:r>
              <a:rPr lang="ru-RU" sz="2200" b="0" dirty="0">
                <a:latin typeface="Times New Roman" panose="02020603050405020304" pitchFamily="18" charset="0"/>
                <a:cs typeface="Times New Roman" panose="02020603050405020304" pitchFamily="18" charset="0"/>
              </a:rPr>
              <a:t> в межах </a:t>
            </a:r>
            <a:r>
              <a:rPr lang="ru-RU" sz="2200" b="0" dirty="0" err="1">
                <a:latin typeface="Times New Roman" panose="02020603050405020304" pitchFamily="18" charset="0"/>
                <a:cs typeface="Times New Roman" panose="02020603050405020304" pitchFamily="18" charset="0"/>
              </a:rPr>
              <a:t>повноважень</a:t>
            </a:r>
            <a:r>
              <a:rPr lang="ru-RU" sz="2200" b="0" dirty="0">
                <a:latin typeface="Times New Roman" panose="02020603050405020304" pitchFamily="18" charset="0"/>
                <a:cs typeface="Times New Roman" panose="02020603050405020304" pitchFamily="18" charset="0"/>
              </a:rPr>
              <a:t> та у </a:t>
            </a:r>
            <a:r>
              <a:rPr lang="ru-RU" sz="2200" b="0" dirty="0" err="1">
                <a:latin typeface="Times New Roman" panose="02020603050405020304" pitchFamily="18" charset="0"/>
                <a:cs typeface="Times New Roman" panose="02020603050405020304" pitchFamily="18" charset="0"/>
              </a:rPr>
              <a:t>способи</a:t>
            </a:r>
            <a:r>
              <a:rPr lang="ru-RU" sz="2200" b="0" dirty="0">
                <a:latin typeface="Times New Roman" panose="02020603050405020304" pitchFamily="18" charset="0"/>
                <a:cs typeface="Times New Roman" panose="02020603050405020304" pitchFamily="18" charset="0"/>
              </a:rPr>
              <a:t>, </a:t>
            </a:r>
            <a:r>
              <a:rPr lang="ru-RU" sz="2200" b="0" dirty="0" err="1">
                <a:latin typeface="Times New Roman" panose="02020603050405020304" pitchFamily="18" charset="0"/>
                <a:cs typeface="Times New Roman" panose="02020603050405020304" pitchFamily="18" charset="0"/>
              </a:rPr>
              <a:t>що</a:t>
            </a:r>
            <a:r>
              <a:rPr lang="ru-RU" sz="2200" b="0" dirty="0">
                <a:latin typeface="Times New Roman" panose="02020603050405020304" pitchFamily="18" charset="0"/>
                <a:cs typeface="Times New Roman" panose="02020603050405020304" pitchFamily="18" charset="0"/>
              </a:rPr>
              <a:t> </a:t>
            </a:r>
            <a:r>
              <a:rPr lang="ru-RU" sz="2200" b="0" dirty="0" err="1">
                <a:latin typeface="Times New Roman" panose="02020603050405020304" pitchFamily="18" charset="0"/>
                <a:cs typeface="Times New Roman" panose="02020603050405020304" pitchFamily="18" charset="0"/>
              </a:rPr>
              <a:t>визначені</a:t>
            </a:r>
            <a:r>
              <a:rPr lang="ru-RU" sz="2200" b="0" dirty="0">
                <a:latin typeface="Times New Roman" panose="02020603050405020304" pitchFamily="18" charset="0"/>
                <a:cs typeface="Times New Roman" panose="02020603050405020304" pitchFamily="18" charset="0"/>
              </a:rPr>
              <a:t> </a:t>
            </a:r>
            <a:r>
              <a:rPr lang="ru-RU" sz="2200" b="0" dirty="0" err="1">
                <a:latin typeface="Times New Roman" panose="02020603050405020304" pitchFamily="18" charset="0"/>
                <a:cs typeface="Times New Roman" panose="02020603050405020304" pitchFamily="18" charset="0"/>
              </a:rPr>
              <a:t>Конституцією</a:t>
            </a:r>
            <a:r>
              <a:rPr lang="ru-RU" sz="2200" b="0" dirty="0">
                <a:latin typeface="Times New Roman" panose="02020603050405020304" pitchFamily="18" charset="0"/>
                <a:cs typeface="Times New Roman" panose="02020603050405020304" pitchFamily="18" charset="0"/>
              </a:rPr>
              <a:t> та </a:t>
            </a:r>
            <a:r>
              <a:rPr lang="ru-RU" sz="2200" b="0" dirty="0" err="1">
                <a:latin typeface="Times New Roman" panose="02020603050405020304" pitchFamily="18" charset="0"/>
                <a:cs typeface="Times New Roman" panose="02020603050405020304" pitchFamily="18" charset="0"/>
              </a:rPr>
              <a:t>іншими</a:t>
            </a:r>
            <a:r>
              <a:rPr lang="ru-RU" sz="2200" b="0" dirty="0">
                <a:latin typeface="Times New Roman" panose="02020603050405020304" pitchFamily="18" charset="0"/>
                <a:cs typeface="Times New Roman" panose="02020603050405020304" pitchFamily="18" charset="0"/>
              </a:rPr>
              <a:t> </a:t>
            </a:r>
            <a:r>
              <a:rPr lang="ru-RU" sz="2200" b="0" dirty="0" err="1">
                <a:latin typeface="Times New Roman" panose="02020603050405020304" pitchFamily="18" charset="0"/>
                <a:cs typeface="Times New Roman" panose="02020603050405020304" pitchFamily="18" charset="0"/>
              </a:rPr>
              <a:t>відповідними</a:t>
            </a:r>
            <a:r>
              <a:rPr lang="ru-RU" sz="2200" b="0" dirty="0">
                <a:latin typeface="Times New Roman" panose="02020603050405020304" pitchFamily="18" charset="0"/>
                <a:cs typeface="Times New Roman" panose="02020603050405020304" pitchFamily="18" charset="0"/>
              </a:rPr>
              <a:t> </a:t>
            </a:r>
            <a:r>
              <a:rPr lang="ru-RU" sz="2200" b="0" dirty="0" err="1">
                <a:latin typeface="Times New Roman" panose="02020603050405020304" pitchFamily="18" charset="0"/>
                <a:cs typeface="Times New Roman" panose="02020603050405020304" pitchFamily="18" charset="0"/>
              </a:rPr>
              <a:t>правовими</a:t>
            </a:r>
            <a:r>
              <a:rPr lang="ru-RU" sz="2200" b="0" dirty="0">
                <a:latin typeface="Times New Roman" panose="02020603050405020304" pitchFamily="18" charset="0"/>
                <a:cs typeface="Times New Roman" panose="02020603050405020304" pitchFamily="18" charset="0"/>
              </a:rPr>
              <a:t> нормами;</a:t>
            </a:r>
          </a:p>
          <a:p>
            <a:pPr marL="0" indent="0" algn="just">
              <a:lnSpc>
                <a:spcPct val="100000"/>
              </a:lnSpc>
              <a:spcBef>
                <a:spcPts val="0"/>
              </a:spcBef>
              <a:buNone/>
            </a:pPr>
            <a:r>
              <a:rPr lang="ru-RU" sz="2200" b="0" dirty="0">
                <a:latin typeface="Times New Roman" panose="02020603050405020304" pitchFamily="18" charset="0"/>
                <a:cs typeface="Times New Roman" panose="02020603050405020304" pitchFamily="18" charset="0"/>
              </a:rPr>
              <a:t>- є </a:t>
            </a:r>
            <a:r>
              <a:rPr lang="ru-RU" sz="2200" b="0" dirty="0" err="1">
                <a:latin typeface="Times New Roman" panose="02020603050405020304" pitchFamily="18" charset="0"/>
                <a:cs typeface="Times New Roman" panose="02020603050405020304" pitchFamily="18" charset="0"/>
              </a:rPr>
              <a:t>вищою</a:t>
            </a:r>
            <a:r>
              <a:rPr lang="ru-RU" sz="2200" b="0" dirty="0">
                <a:latin typeface="Times New Roman" panose="02020603050405020304" pitchFamily="18" charset="0"/>
                <a:cs typeface="Times New Roman" panose="02020603050405020304" pitchFamily="18" charset="0"/>
              </a:rPr>
              <a:t> </a:t>
            </a:r>
            <a:r>
              <a:rPr lang="ru-RU" sz="2200" b="0" dirty="0" err="1">
                <a:latin typeface="Times New Roman" panose="02020603050405020304" pitchFamily="18" charset="0"/>
                <a:cs typeface="Times New Roman" panose="02020603050405020304" pitchFamily="18" charset="0"/>
              </a:rPr>
              <a:t>посадовою</a:t>
            </a:r>
            <a:r>
              <a:rPr lang="ru-RU" sz="2200" b="0" dirty="0">
                <a:latin typeface="Times New Roman" panose="02020603050405020304" pitchFamily="18" charset="0"/>
                <a:cs typeface="Times New Roman" panose="02020603050405020304" pitchFamily="18" charset="0"/>
              </a:rPr>
              <a:t> особою </a:t>
            </a:r>
            <a:r>
              <a:rPr lang="ru-RU" sz="2200" b="0" dirty="0" err="1">
                <a:latin typeface="Times New Roman" panose="02020603050405020304" pitchFamily="18" charset="0"/>
                <a:cs typeface="Times New Roman" panose="02020603050405020304" pitchFamily="18" charset="0"/>
              </a:rPr>
              <a:t>урядового</a:t>
            </a:r>
            <a:r>
              <a:rPr lang="ru-RU" sz="2200" b="0" dirty="0">
                <a:latin typeface="Times New Roman" panose="02020603050405020304" pitchFamily="18" charset="0"/>
                <a:cs typeface="Times New Roman" panose="02020603050405020304" pitchFamily="18" charset="0"/>
              </a:rPr>
              <a:t> </a:t>
            </a:r>
            <a:r>
              <a:rPr lang="ru-RU" sz="2200" b="0" dirty="0" err="1">
                <a:latin typeface="Times New Roman" panose="02020603050405020304" pitchFamily="18" charset="0"/>
                <a:cs typeface="Times New Roman" panose="02020603050405020304" pitchFamily="18" charset="0"/>
              </a:rPr>
              <a:t>апарату</a:t>
            </a:r>
            <a:r>
              <a:rPr lang="ru-RU" sz="2200" b="0" dirty="0">
                <a:latin typeface="Times New Roman" panose="02020603050405020304" pitchFamily="18" charset="0"/>
                <a:cs typeface="Times New Roman" panose="02020603050405020304" pitchFamily="18" charset="0"/>
              </a:rPr>
              <a:t>.</a:t>
            </a:r>
          </a:p>
          <a:p>
            <a:pPr marL="0" indent="0" algn="just">
              <a:lnSpc>
                <a:spcPct val="100000"/>
              </a:lnSpc>
              <a:spcBef>
                <a:spcPts val="0"/>
              </a:spcBef>
              <a:buNone/>
            </a:pPr>
            <a:endParaRPr lang="ru-RU" sz="2200" b="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15375665"/>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тексту 2"/>
          <p:cNvSpPr>
            <a:spLocks noGrp="1"/>
          </p:cNvSpPr>
          <p:nvPr>
            <p:ph type="body" sz="quarter" idx="10"/>
          </p:nvPr>
        </p:nvSpPr>
        <p:spPr>
          <a:xfrm>
            <a:off x="566068" y="674557"/>
            <a:ext cx="11110589" cy="4257206"/>
          </a:xfrm>
        </p:spPr>
        <p:txBody>
          <a:bodyPr/>
          <a:lstStyle/>
          <a:p>
            <a:pPr marL="0" indent="0" algn="just">
              <a:lnSpc>
                <a:spcPct val="100000"/>
              </a:lnSpc>
              <a:spcBef>
                <a:spcPts val="0"/>
              </a:spcBef>
              <a:buNone/>
            </a:pPr>
            <a:r>
              <a:rPr lang="ru-RU" sz="2400" b="0" dirty="0" err="1">
                <a:latin typeface="Times New Roman" panose="02020603050405020304" pitchFamily="18" charset="0"/>
                <a:cs typeface="Times New Roman" panose="02020603050405020304" pitchFamily="18" charset="0"/>
              </a:rPr>
              <a:t>Після</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набуття</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чинності</a:t>
            </a:r>
            <a:r>
              <a:rPr lang="ru-RU" sz="2400" b="0" dirty="0">
                <a:latin typeface="Times New Roman" panose="02020603050405020304" pitchFamily="18" charset="0"/>
                <a:cs typeface="Times New Roman" panose="02020603050405020304" pitchFamily="18" charset="0"/>
              </a:rPr>
              <a:t> у </a:t>
            </a:r>
            <a:r>
              <a:rPr lang="ru-RU" sz="2400" b="0" dirty="0" err="1">
                <a:latin typeface="Times New Roman" panose="02020603050405020304" pitchFamily="18" charset="0"/>
                <a:cs typeface="Times New Roman" panose="02020603050405020304" pitchFamily="18" charset="0"/>
              </a:rPr>
              <a:t>вересні</a:t>
            </a:r>
            <a:r>
              <a:rPr lang="ru-RU" sz="2400" b="0" dirty="0">
                <a:latin typeface="Times New Roman" panose="02020603050405020304" pitchFamily="18" charset="0"/>
                <a:cs typeface="Times New Roman" panose="02020603050405020304" pitchFamily="18" charset="0"/>
              </a:rPr>
              <a:t> 1999 р. Закону про </a:t>
            </a:r>
            <a:r>
              <a:rPr lang="ru-RU" sz="2400" b="0" dirty="0" err="1">
                <a:latin typeface="Times New Roman" panose="02020603050405020304" pitchFamily="18" charset="0"/>
                <a:cs typeface="Times New Roman" panose="02020603050405020304" pitchFamily="18" charset="0"/>
              </a:rPr>
              <a:t>напрями</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діяльності</a:t>
            </a:r>
            <a:r>
              <a:rPr lang="ru-RU" sz="2400" b="0" dirty="0">
                <a:latin typeface="Times New Roman" panose="02020603050405020304" pitchFamily="18" charset="0"/>
                <a:cs typeface="Times New Roman" panose="02020603050405020304" pitchFamily="18" charset="0"/>
              </a:rPr>
              <a:t> уряду </a:t>
            </a:r>
            <a:r>
              <a:rPr lang="ru-RU" sz="2400" b="0" dirty="0" err="1">
                <a:latin typeface="Times New Roman" panose="02020603050405020304" pitchFamily="18" charset="0"/>
                <a:cs typeface="Times New Roman" panose="02020603050405020304" pitchFamily="18" charset="0"/>
              </a:rPr>
              <a:t>Прем'єр-міністр</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отримав</a:t>
            </a:r>
            <a:r>
              <a:rPr lang="ru-RU" sz="2400" b="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більше</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можливостей</a:t>
            </a:r>
            <a:r>
              <a:rPr lang="ru-RU" sz="2400" dirty="0">
                <a:latin typeface="Times New Roman" panose="02020603050405020304" pitchFamily="18" charset="0"/>
                <a:cs typeface="Times New Roman" panose="02020603050405020304" pitchFamily="18" charset="0"/>
              </a:rPr>
              <a:t> у </a:t>
            </a:r>
            <a:r>
              <a:rPr lang="ru-RU" sz="2400" dirty="0" err="1">
                <a:latin typeface="Times New Roman" panose="02020603050405020304" pitchFamily="18" charset="0"/>
                <a:cs typeface="Times New Roman" panose="02020603050405020304" pitchFamily="18" charset="0"/>
              </a:rPr>
              <a:t>розподілі</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портфелів</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між</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міністрами</a:t>
            </a:r>
            <a:r>
              <a:rPr lang="ru-RU" sz="2400" b="0" dirty="0">
                <a:latin typeface="Times New Roman" panose="02020603050405020304" pitchFamily="18" charset="0"/>
                <a:cs typeface="Times New Roman" panose="02020603050405020304" pitchFamily="18" charset="0"/>
              </a:rPr>
              <a:t>.</a:t>
            </a:r>
          </a:p>
          <a:p>
            <a:pPr marL="0" indent="0" algn="just">
              <a:lnSpc>
                <a:spcPct val="100000"/>
              </a:lnSpc>
              <a:spcBef>
                <a:spcPts val="0"/>
              </a:spcBef>
              <a:buNone/>
            </a:pPr>
            <a:r>
              <a:rPr lang="ru-RU" sz="2400" dirty="0" err="1">
                <a:latin typeface="Times New Roman" panose="02020603050405020304" pitchFamily="18" charset="0"/>
                <a:cs typeface="Times New Roman" panose="02020603050405020304" pitchFamily="18" charset="0"/>
              </a:rPr>
              <a:t>Значення</a:t>
            </a:r>
            <a:r>
              <a:rPr lang="ru-RU" sz="2400" dirty="0">
                <a:latin typeface="Times New Roman" panose="02020603050405020304" pitchFamily="18" charset="0"/>
                <a:cs typeface="Times New Roman" panose="02020603050405020304" pitchFamily="18" charset="0"/>
              </a:rPr>
              <a:t> посади </a:t>
            </a:r>
            <a:r>
              <a:rPr lang="ru-RU" sz="2400" dirty="0" err="1">
                <a:latin typeface="Times New Roman" panose="02020603050405020304" pitchFamily="18" charset="0"/>
                <a:cs typeface="Times New Roman" panose="02020603050405020304" pitchFamily="18" charset="0"/>
              </a:rPr>
              <a:t>Прем'єр-міністра</a:t>
            </a:r>
            <a:r>
              <a:rPr lang="ru-RU" sz="2400" dirty="0">
                <a:latin typeface="Times New Roman" panose="02020603050405020304" pitchFamily="18" charset="0"/>
                <a:cs typeface="Times New Roman" panose="02020603050405020304" pitchFamily="18" charset="0"/>
              </a:rPr>
              <a:t> </a:t>
            </a:r>
            <a:r>
              <a:rPr lang="ru-RU" sz="2400" b="0" dirty="0">
                <a:latin typeface="Times New Roman" panose="02020603050405020304" pitchFamily="18" charset="0"/>
                <a:cs typeface="Times New Roman" panose="02020603050405020304" pitchFamily="18" charset="0"/>
              </a:rPr>
              <a:t>у </a:t>
            </a:r>
            <a:r>
              <a:rPr lang="ru-RU" sz="2400" b="0" dirty="0" err="1">
                <a:latin typeface="Times New Roman" panose="02020603050405020304" pitchFamily="18" charset="0"/>
                <a:cs typeface="Times New Roman" panose="02020603050405020304" pitchFamily="18" charset="0"/>
              </a:rPr>
              <a:t>виконавчій</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гілці</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влади</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визначається</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його</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відповідальністю</a:t>
            </a:r>
            <a:r>
              <a:rPr lang="ru-RU" sz="2400" b="0" dirty="0">
                <a:latin typeface="Times New Roman" panose="02020603050405020304" pitchFamily="18" charset="0"/>
                <a:cs typeface="Times New Roman" panose="02020603050405020304" pitchFamily="18" charset="0"/>
              </a:rPr>
              <a:t> за склад Ради </a:t>
            </a:r>
            <a:r>
              <a:rPr lang="ru-RU" sz="2400" b="0" dirty="0" err="1">
                <a:latin typeface="Times New Roman" panose="02020603050405020304" pitchFamily="18" charset="0"/>
                <a:cs typeface="Times New Roman" panose="02020603050405020304" pitchFamily="18" charset="0"/>
              </a:rPr>
              <a:t>Міністрів</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головуванням</a:t>
            </a:r>
            <a:r>
              <a:rPr lang="ru-RU" sz="2400" b="0" dirty="0">
                <a:latin typeface="Times New Roman" panose="02020603050405020304" pitchFamily="18" charset="0"/>
                <a:cs typeface="Times New Roman" panose="02020603050405020304" pitchFamily="18" charset="0"/>
              </a:rPr>
              <a:t> у </a:t>
            </a:r>
            <a:r>
              <a:rPr lang="ru-RU" sz="2400" b="0" dirty="0" err="1">
                <a:latin typeface="Times New Roman" panose="02020603050405020304" pitchFamily="18" charset="0"/>
                <a:cs typeface="Times New Roman" panose="02020603050405020304" pitchFamily="18" charset="0"/>
              </a:rPr>
              <a:t>Раді</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Міністрів</a:t>
            </a:r>
            <a:r>
              <a:rPr lang="ru-RU" sz="2400" b="0" dirty="0">
                <a:latin typeface="Times New Roman" panose="02020603050405020304" pitchFamily="18" charset="0"/>
                <a:cs typeface="Times New Roman" panose="02020603050405020304" pitchFamily="18" charset="0"/>
              </a:rPr>
              <a:t> та контролем над </a:t>
            </a:r>
            <a:r>
              <a:rPr lang="ru-RU" sz="2400" b="0" dirty="0" err="1">
                <a:latin typeface="Times New Roman" panose="02020603050405020304" pitchFamily="18" charset="0"/>
                <a:cs typeface="Times New Roman" panose="02020603050405020304" pitchFamily="18" charset="0"/>
              </a:rPr>
              <a:t>урядової</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адміністрацією</a:t>
            </a:r>
            <a:r>
              <a:rPr lang="ru-RU" sz="2400" b="0" dirty="0">
                <a:latin typeface="Times New Roman" panose="02020603050405020304" pitchFamily="18" charset="0"/>
                <a:cs typeface="Times New Roman" panose="02020603050405020304" pitchFamily="18" charset="0"/>
              </a:rPr>
              <a:t>. Так, </a:t>
            </a:r>
            <a:r>
              <a:rPr lang="ru-RU" sz="2400" b="0" dirty="0" err="1">
                <a:latin typeface="Times New Roman" panose="02020603050405020304" pitchFamily="18" charset="0"/>
                <a:cs typeface="Times New Roman" panose="02020603050405020304" pitchFamily="18" charset="0"/>
              </a:rPr>
              <a:t>він</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призначає</a:t>
            </a:r>
            <a:r>
              <a:rPr lang="ru-RU" sz="2400" b="0" dirty="0">
                <a:latin typeface="Times New Roman" panose="02020603050405020304" pitchFamily="18" charset="0"/>
                <a:cs typeface="Times New Roman" panose="02020603050405020304" pitchFamily="18" charset="0"/>
              </a:rPr>
              <a:t>, за </a:t>
            </a:r>
            <a:r>
              <a:rPr lang="ru-RU" sz="2400" b="0" dirty="0" err="1">
                <a:latin typeface="Times New Roman" panose="02020603050405020304" pitchFamily="18" charset="0"/>
                <a:cs typeface="Times New Roman" panose="02020603050405020304" pitchFamily="18" charset="0"/>
              </a:rPr>
              <a:t>рекомендацією</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відповідних</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міністрів</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дві</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категорії</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заступників</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міністрів</a:t>
            </a:r>
            <a:r>
              <a:rPr lang="ru-RU" sz="2400" b="0" dirty="0">
                <a:latin typeface="Times New Roman" panose="02020603050405020304" pitchFamily="18" charset="0"/>
                <a:cs typeface="Times New Roman" panose="02020603050405020304" pitchFamily="18" charset="0"/>
              </a:rPr>
              <a:t> - </a:t>
            </a:r>
            <a:r>
              <a:rPr lang="ru-RU" sz="2400" b="0" dirty="0" err="1">
                <a:latin typeface="Times New Roman" panose="02020603050405020304" pitchFamily="18" charset="0"/>
                <a:cs typeface="Times New Roman" panose="02020603050405020304" pitchFamily="18" charset="0"/>
              </a:rPr>
              <a:t>державних</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секретарів</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заступників</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державних</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секретарів</a:t>
            </a:r>
            <a:r>
              <a:rPr lang="ru-RU" sz="2400" b="0" dirty="0">
                <a:latin typeface="Times New Roman" panose="02020603050405020304" pitchFamily="18" charset="0"/>
                <a:cs typeface="Times New Roman" panose="02020603050405020304" pitchFamily="18" charset="0"/>
              </a:rPr>
              <a:t> і Голову </a:t>
            </a:r>
            <a:r>
              <a:rPr lang="ru-RU" sz="2400" b="0" dirty="0" err="1">
                <a:latin typeface="Times New Roman" panose="02020603050405020304" pitchFamily="18" charset="0"/>
                <a:cs typeface="Times New Roman" panose="02020603050405020304" pitchFamily="18" charset="0"/>
              </a:rPr>
              <a:t>державної</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служби</a:t>
            </a:r>
            <a:r>
              <a:rPr lang="ru-RU" sz="2400" b="0" dirty="0">
                <a:latin typeface="Times New Roman" panose="02020603050405020304" pitchFamily="18" charset="0"/>
                <a:cs typeface="Times New Roman" panose="02020603050405020304" pitchFamily="18" charset="0"/>
              </a:rPr>
              <a:t>.</a:t>
            </a:r>
          </a:p>
          <a:p>
            <a:pPr marL="0" indent="0" algn="just">
              <a:lnSpc>
                <a:spcPct val="100000"/>
              </a:lnSpc>
              <a:spcBef>
                <a:spcPts val="0"/>
              </a:spcBef>
              <a:buNone/>
            </a:pPr>
            <a:r>
              <a:rPr lang="ru-RU" sz="2400" dirty="0" smtClean="0">
                <a:latin typeface="Times New Roman" panose="02020603050405020304" pitchFamily="18" charset="0"/>
                <a:cs typeface="Times New Roman" panose="02020603050405020304" pitchFamily="18" charset="0"/>
              </a:rPr>
              <a:t>Рада </a:t>
            </a:r>
            <a:r>
              <a:rPr lang="ru-RU" sz="2400" dirty="0" err="1" smtClean="0">
                <a:latin typeface="Times New Roman" panose="02020603050405020304" pitchFamily="18" charset="0"/>
                <a:cs typeface="Times New Roman" panose="02020603050405020304" pitchFamily="18" charset="0"/>
              </a:rPr>
              <a:t>Міністрів</a:t>
            </a:r>
            <a:r>
              <a:rPr lang="ru-RU" sz="2400" dirty="0" smtClean="0">
                <a:latin typeface="Times New Roman" panose="02020603050405020304" pitchFamily="18" charset="0"/>
                <a:cs typeface="Times New Roman" panose="02020603050405020304" pitchFamily="18" charset="0"/>
              </a:rPr>
              <a:t> проводить </a:t>
            </a:r>
            <a:r>
              <a:rPr lang="ru-RU" sz="2400" dirty="0" err="1" smtClean="0">
                <a:latin typeface="Times New Roman" panose="02020603050405020304" pitchFamily="18" charset="0"/>
                <a:cs typeface="Times New Roman" panose="02020603050405020304" pitchFamily="18" charset="0"/>
              </a:rPr>
              <a:t>внутрішню</a:t>
            </a:r>
            <a:r>
              <a:rPr lang="ru-RU" sz="2400" dirty="0" smtClean="0">
                <a:latin typeface="Times New Roman" panose="02020603050405020304" pitchFamily="18" charset="0"/>
                <a:cs typeface="Times New Roman" panose="02020603050405020304" pitchFamily="18" charset="0"/>
              </a:rPr>
              <a:t> та </a:t>
            </a:r>
            <a:r>
              <a:rPr lang="ru-RU" sz="2400" dirty="0" err="1" smtClean="0">
                <a:latin typeface="Times New Roman" panose="02020603050405020304" pitchFamily="18" charset="0"/>
                <a:cs typeface="Times New Roman" panose="02020603050405020304" pitchFamily="18" charset="0"/>
              </a:rPr>
              <a:t>зовнішню</a:t>
            </a:r>
            <a:r>
              <a:rPr lang="ru-RU" sz="2400" dirty="0" smtClean="0">
                <a:latin typeface="Times New Roman" panose="02020603050405020304" pitchFamily="18" charset="0"/>
                <a:cs typeface="Times New Roman" panose="02020603050405020304" pitchFamily="18" charset="0"/>
              </a:rPr>
              <a:t> </a:t>
            </a:r>
            <a:r>
              <a:rPr lang="ru-RU" sz="2400" dirty="0" err="1" smtClean="0">
                <a:latin typeface="Times New Roman" panose="02020603050405020304" pitchFamily="18" charset="0"/>
                <a:cs typeface="Times New Roman" panose="02020603050405020304" pitchFamily="18" charset="0"/>
              </a:rPr>
              <a:t>політику</a:t>
            </a:r>
            <a:r>
              <a:rPr lang="ru-RU" sz="2400" dirty="0" smtClean="0">
                <a:latin typeface="Times New Roman" panose="02020603050405020304" pitchFamily="18" charset="0"/>
                <a:cs typeface="Times New Roman" panose="02020603050405020304" pitchFamily="18" charset="0"/>
              </a:rPr>
              <a:t> </a:t>
            </a:r>
            <a:r>
              <a:rPr lang="ru-RU" sz="2400" b="0" dirty="0" smtClean="0">
                <a:latin typeface="Times New Roman" panose="02020603050405020304" pitchFamily="18" charset="0"/>
                <a:cs typeface="Times New Roman" panose="02020603050405020304" pitchFamily="18" charset="0"/>
              </a:rPr>
              <a:t>і </a:t>
            </a:r>
            <a:r>
              <a:rPr lang="ru-RU" sz="2400" dirty="0" err="1" smtClean="0">
                <a:latin typeface="Times New Roman" panose="02020603050405020304" pitchFamily="18" charset="0"/>
                <a:cs typeface="Times New Roman" panose="02020603050405020304" pitchFamily="18" charset="0"/>
              </a:rPr>
              <a:t>приймає</a:t>
            </a:r>
            <a:r>
              <a:rPr lang="ru-RU" sz="2400" dirty="0" smtClean="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рішення</a:t>
            </a:r>
            <a:r>
              <a:rPr lang="ru-RU" sz="2400" dirty="0">
                <a:latin typeface="Times New Roman" panose="02020603050405020304" pitchFamily="18" charset="0"/>
                <a:cs typeface="Times New Roman" panose="02020603050405020304" pitchFamily="18" charset="0"/>
              </a:rPr>
              <a:t> з </a:t>
            </a:r>
            <a:r>
              <a:rPr lang="ru-RU" sz="2400" dirty="0" err="1">
                <a:latin typeface="Times New Roman" panose="02020603050405020304" pitchFamily="18" charset="0"/>
                <a:cs typeface="Times New Roman" panose="02020603050405020304" pitchFamily="18" charset="0"/>
              </a:rPr>
              <a:t>питань</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державної</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політики</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якщо</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ці</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питання</a:t>
            </a:r>
            <a:r>
              <a:rPr lang="ru-RU" sz="2400" b="0" dirty="0">
                <a:latin typeface="Times New Roman" panose="02020603050405020304" pitchFamily="18" charset="0"/>
                <a:cs typeface="Times New Roman" panose="02020603050405020304" pitchFamily="18" charset="0"/>
              </a:rPr>
              <a:t> не належать до </a:t>
            </a:r>
            <a:r>
              <a:rPr lang="ru-RU" sz="2400" b="0" dirty="0" err="1">
                <a:latin typeface="Times New Roman" panose="02020603050405020304" pitchFamily="18" charset="0"/>
                <a:cs typeface="Times New Roman" panose="02020603050405020304" pitchFamily="18" charset="0"/>
              </a:rPr>
              <a:t>компетенції</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інших</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державних</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органів</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або</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органів</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місцевого</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самоврядування</a:t>
            </a:r>
            <a:r>
              <a:rPr lang="ru-RU" sz="2400" b="0" dirty="0">
                <a:latin typeface="Times New Roman" panose="02020603050405020304" pitchFamily="18" charset="0"/>
                <a:cs typeface="Times New Roman" panose="02020603050405020304" pitchFamily="18" charset="0"/>
              </a:rPr>
              <a:t>.</a:t>
            </a:r>
          </a:p>
          <a:p>
            <a:pPr marL="0" indent="0" algn="just">
              <a:lnSpc>
                <a:spcPct val="100000"/>
              </a:lnSpc>
              <a:spcBef>
                <a:spcPts val="0"/>
              </a:spcBef>
              <a:buNone/>
            </a:pPr>
            <a:endParaRPr lang="ru-RU" sz="2400" b="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657210301"/>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тексту 2"/>
          <p:cNvSpPr>
            <a:spLocks noGrp="1"/>
          </p:cNvSpPr>
          <p:nvPr>
            <p:ph type="body" sz="quarter" idx="10"/>
          </p:nvPr>
        </p:nvSpPr>
        <p:spPr>
          <a:xfrm>
            <a:off x="536088" y="329784"/>
            <a:ext cx="11110589" cy="4257206"/>
          </a:xfrm>
        </p:spPr>
        <p:txBody>
          <a:bodyPr/>
          <a:lstStyle/>
          <a:p>
            <a:pPr marL="0" indent="0" algn="just">
              <a:lnSpc>
                <a:spcPct val="100000"/>
              </a:lnSpc>
              <a:spcBef>
                <a:spcPts val="0"/>
              </a:spcBef>
              <a:buNone/>
            </a:pPr>
            <a:r>
              <a:rPr lang="ru-RU" sz="2400" b="0" dirty="0" err="1">
                <a:latin typeface="Times New Roman" panose="02020603050405020304" pitchFamily="18" charset="0"/>
                <a:cs typeface="Times New Roman" panose="02020603050405020304" pitchFamily="18" charset="0"/>
              </a:rPr>
              <a:t>Зокрема</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Кабінет</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Міністрів</a:t>
            </a:r>
            <a:r>
              <a:rPr lang="ru-RU" sz="2400" b="0" dirty="0">
                <a:latin typeface="Times New Roman" panose="02020603050405020304" pitchFamily="18" charset="0"/>
                <a:cs typeface="Times New Roman" panose="02020603050405020304" pitchFamily="18" charset="0"/>
              </a:rPr>
              <a:t>:</a:t>
            </a:r>
          </a:p>
          <a:p>
            <a:pPr marL="0" indent="0" algn="just">
              <a:lnSpc>
                <a:spcPct val="100000"/>
              </a:lnSpc>
              <a:spcBef>
                <a:spcPts val="0"/>
              </a:spcBef>
              <a:buNone/>
            </a:pPr>
            <a:r>
              <a:rPr lang="ru-RU" sz="2000" b="0" dirty="0">
                <a:latin typeface="Times New Roman" panose="02020603050405020304" pitchFamily="18" charset="0"/>
                <a:cs typeface="Times New Roman" panose="02020603050405020304" pitchFamily="18" charset="0"/>
              </a:rPr>
              <a:t>- </a:t>
            </a:r>
            <a:r>
              <a:rPr lang="ru-RU" sz="2000" b="0" dirty="0" err="1">
                <a:latin typeface="Times New Roman" panose="02020603050405020304" pitchFamily="18" charset="0"/>
                <a:cs typeface="Times New Roman" panose="02020603050405020304" pitchFamily="18" charset="0"/>
              </a:rPr>
              <a:t>забезпечує</a:t>
            </a:r>
            <a:r>
              <a:rPr lang="ru-RU" sz="2000" b="0" dirty="0">
                <a:latin typeface="Times New Roman" panose="02020603050405020304" pitchFamily="18" charset="0"/>
                <a:cs typeface="Times New Roman" panose="02020603050405020304" pitchFamily="18" charset="0"/>
              </a:rPr>
              <a:t> </a:t>
            </a:r>
            <a:r>
              <a:rPr lang="ru-RU" sz="2000" b="0" dirty="0" err="1">
                <a:latin typeface="Times New Roman" panose="02020603050405020304" pitchFamily="18" charset="0"/>
                <a:cs typeface="Times New Roman" panose="02020603050405020304" pitchFamily="18" charset="0"/>
              </a:rPr>
              <a:t>виконання</a:t>
            </a:r>
            <a:r>
              <a:rPr lang="ru-RU" sz="2000" b="0" dirty="0">
                <a:latin typeface="Times New Roman" panose="02020603050405020304" pitchFamily="18" charset="0"/>
                <a:cs typeface="Times New Roman" panose="02020603050405020304" pitchFamily="18" charset="0"/>
              </a:rPr>
              <a:t> </a:t>
            </a:r>
            <a:r>
              <a:rPr lang="ru-RU" sz="2000" b="0" dirty="0" err="1">
                <a:latin typeface="Times New Roman" panose="02020603050405020304" pitchFamily="18" charset="0"/>
                <a:cs typeface="Times New Roman" panose="02020603050405020304" pitchFamily="18" charset="0"/>
              </a:rPr>
              <a:t>нормативних</a:t>
            </a:r>
            <a:r>
              <a:rPr lang="ru-RU" sz="2000" b="0" dirty="0">
                <a:latin typeface="Times New Roman" panose="02020603050405020304" pitchFamily="18" charset="0"/>
                <a:cs typeface="Times New Roman" panose="02020603050405020304" pitchFamily="18" charset="0"/>
              </a:rPr>
              <a:t> </a:t>
            </a:r>
            <a:r>
              <a:rPr lang="ru-RU" sz="2000" b="0" dirty="0" err="1">
                <a:latin typeface="Times New Roman" panose="02020603050405020304" pitchFamily="18" charset="0"/>
                <a:cs typeface="Times New Roman" panose="02020603050405020304" pitchFamily="18" charset="0"/>
              </a:rPr>
              <a:t>актів</a:t>
            </a:r>
            <a:r>
              <a:rPr lang="ru-RU" sz="2000" b="0" dirty="0">
                <a:latin typeface="Times New Roman" panose="02020603050405020304" pitchFamily="18" charset="0"/>
                <a:cs typeface="Times New Roman" panose="02020603050405020304" pitchFamily="18" charset="0"/>
              </a:rPr>
              <a:t>;</a:t>
            </a:r>
          </a:p>
          <a:p>
            <a:pPr marL="0" indent="0" algn="just">
              <a:lnSpc>
                <a:spcPct val="100000"/>
              </a:lnSpc>
              <a:spcBef>
                <a:spcPts val="0"/>
              </a:spcBef>
              <a:buNone/>
            </a:pPr>
            <a:r>
              <a:rPr lang="ru-RU" sz="2000" b="0" dirty="0">
                <a:latin typeface="Times New Roman" panose="02020603050405020304" pitchFamily="18" charset="0"/>
                <a:cs typeface="Times New Roman" panose="02020603050405020304" pitchFamily="18" charset="0"/>
              </a:rPr>
              <a:t>- </a:t>
            </a:r>
            <a:r>
              <a:rPr lang="ru-RU" sz="2000" b="0" dirty="0" err="1">
                <a:latin typeface="Times New Roman" panose="02020603050405020304" pitchFamily="18" charset="0"/>
                <a:cs typeface="Times New Roman" panose="02020603050405020304" pitchFamily="18" charset="0"/>
              </a:rPr>
              <a:t>видає</a:t>
            </a:r>
            <a:r>
              <a:rPr lang="ru-RU" sz="2000" b="0" dirty="0">
                <a:latin typeface="Times New Roman" panose="02020603050405020304" pitchFamily="18" charset="0"/>
                <a:cs typeface="Times New Roman" panose="02020603050405020304" pitchFamily="18" charset="0"/>
              </a:rPr>
              <a:t> постанови і </a:t>
            </a:r>
            <a:r>
              <a:rPr lang="ru-RU" sz="2000" b="0" dirty="0" err="1">
                <a:latin typeface="Times New Roman" panose="02020603050405020304" pitchFamily="18" charset="0"/>
                <a:cs typeface="Times New Roman" panose="02020603050405020304" pitchFamily="18" charset="0"/>
              </a:rPr>
              <a:t>розпорядження</a:t>
            </a:r>
            <a:r>
              <a:rPr lang="ru-RU" sz="2000" b="0" dirty="0">
                <a:latin typeface="Times New Roman" panose="02020603050405020304" pitchFamily="18" charset="0"/>
                <a:cs typeface="Times New Roman" panose="02020603050405020304" pitchFamily="18" charset="0"/>
              </a:rPr>
              <a:t>;</a:t>
            </a:r>
          </a:p>
          <a:p>
            <a:pPr marL="0" indent="0" algn="just">
              <a:lnSpc>
                <a:spcPct val="100000"/>
              </a:lnSpc>
              <a:spcBef>
                <a:spcPts val="0"/>
              </a:spcBef>
              <a:buNone/>
            </a:pPr>
            <a:r>
              <a:rPr lang="ru-RU" sz="2000" b="0" dirty="0">
                <a:latin typeface="Times New Roman" panose="02020603050405020304" pitchFamily="18" charset="0"/>
                <a:cs typeface="Times New Roman" panose="02020603050405020304" pitchFamily="18" charset="0"/>
              </a:rPr>
              <a:t>- </a:t>
            </a:r>
            <a:r>
              <a:rPr lang="ru-RU" sz="2000" b="0" dirty="0" err="1">
                <a:latin typeface="Times New Roman" panose="02020603050405020304" pitchFamily="18" charset="0"/>
                <a:cs typeface="Times New Roman" panose="02020603050405020304" pitchFamily="18" charset="0"/>
              </a:rPr>
              <a:t>координує</a:t>
            </a:r>
            <a:r>
              <a:rPr lang="ru-RU" sz="2000" b="0" dirty="0">
                <a:latin typeface="Times New Roman" panose="02020603050405020304" pitchFamily="18" charset="0"/>
                <a:cs typeface="Times New Roman" panose="02020603050405020304" pitchFamily="18" charset="0"/>
              </a:rPr>
              <a:t> і </a:t>
            </a:r>
            <a:r>
              <a:rPr lang="ru-RU" sz="2000" b="0" dirty="0" err="1">
                <a:latin typeface="Times New Roman" panose="02020603050405020304" pitchFamily="18" charset="0"/>
                <a:cs typeface="Times New Roman" panose="02020603050405020304" pitchFamily="18" charset="0"/>
              </a:rPr>
              <a:t>наглядає</a:t>
            </a:r>
            <a:r>
              <a:rPr lang="ru-RU" sz="2000" b="0" dirty="0">
                <a:latin typeface="Times New Roman" panose="02020603050405020304" pitchFamily="18" charset="0"/>
                <a:cs typeface="Times New Roman" panose="02020603050405020304" pitchFamily="18" charset="0"/>
              </a:rPr>
              <a:t> за </a:t>
            </a:r>
            <a:r>
              <a:rPr lang="ru-RU" sz="2000" b="0" dirty="0" err="1">
                <a:latin typeface="Times New Roman" panose="02020603050405020304" pitchFamily="18" charset="0"/>
                <a:cs typeface="Times New Roman" panose="02020603050405020304" pitchFamily="18" charset="0"/>
              </a:rPr>
              <a:t>роботою</a:t>
            </a:r>
            <a:r>
              <a:rPr lang="ru-RU" sz="2000" b="0" dirty="0">
                <a:latin typeface="Times New Roman" panose="02020603050405020304" pitchFamily="18" charset="0"/>
                <a:cs typeface="Times New Roman" panose="02020603050405020304" pitchFamily="18" charset="0"/>
              </a:rPr>
              <a:t> </a:t>
            </a:r>
            <a:r>
              <a:rPr lang="ru-RU" sz="2000" b="0" dirty="0" err="1">
                <a:latin typeface="Times New Roman" panose="02020603050405020304" pitchFamily="18" charset="0"/>
                <a:cs typeface="Times New Roman" panose="02020603050405020304" pitchFamily="18" charset="0"/>
              </a:rPr>
              <a:t>урядових</a:t>
            </a:r>
            <a:r>
              <a:rPr lang="ru-RU" sz="2000" b="0" dirty="0">
                <a:latin typeface="Times New Roman" panose="02020603050405020304" pitchFamily="18" charset="0"/>
                <a:cs typeface="Times New Roman" panose="02020603050405020304" pitchFamily="18" charset="0"/>
              </a:rPr>
              <a:t> </a:t>
            </a:r>
            <a:r>
              <a:rPr lang="ru-RU" sz="2000" b="0" dirty="0" err="1">
                <a:latin typeface="Times New Roman" panose="02020603050405020304" pitchFamily="18" charset="0"/>
                <a:cs typeface="Times New Roman" panose="02020603050405020304" pitchFamily="18" charset="0"/>
              </a:rPr>
              <a:t>органів</a:t>
            </a:r>
            <a:r>
              <a:rPr lang="ru-RU" sz="2000" b="0" dirty="0">
                <a:latin typeface="Times New Roman" panose="02020603050405020304" pitchFamily="18" charset="0"/>
                <a:cs typeface="Times New Roman" panose="02020603050405020304" pitchFamily="18" charset="0"/>
              </a:rPr>
              <a:t>;</a:t>
            </a:r>
          </a:p>
          <a:p>
            <a:pPr marL="0" indent="0" algn="just">
              <a:lnSpc>
                <a:spcPct val="100000"/>
              </a:lnSpc>
              <a:spcBef>
                <a:spcPts val="0"/>
              </a:spcBef>
              <a:buNone/>
            </a:pPr>
            <a:r>
              <a:rPr lang="ru-RU" sz="2000" b="0" dirty="0">
                <a:latin typeface="Times New Roman" panose="02020603050405020304" pitchFamily="18" charset="0"/>
                <a:cs typeface="Times New Roman" panose="02020603050405020304" pitchFamily="18" charset="0"/>
              </a:rPr>
              <a:t>- </a:t>
            </a:r>
            <a:r>
              <a:rPr lang="ru-RU" sz="2000" b="0" dirty="0" err="1">
                <a:latin typeface="Times New Roman" panose="02020603050405020304" pitchFamily="18" charset="0"/>
                <a:cs typeface="Times New Roman" panose="02020603050405020304" pitchFamily="18" charset="0"/>
              </a:rPr>
              <a:t>захищає</a:t>
            </a:r>
            <a:r>
              <a:rPr lang="ru-RU" sz="2000" b="0" dirty="0">
                <a:latin typeface="Times New Roman" panose="02020603050405020304" pitchFamily="18" charset="0"/>
                <a:cs typeface="Times New Roman" panose="02020603050405020304" pitchFamily="18" charset="0"/>
              </a:rPr>
              <a:t> </a:t>
            </a:r>
            <a:r>
              <a:rPr lang="ru-RU" sz="2000" b="0" dirty="0" err="1">
                <a:latin typeface="Times New Roman" panose="02020603050405020304" pitchFamily="18" charset="0"/>
                <a:cs typeface="Times New Roman" panose="02020603050405020304" pitchFamily="18" charset="0"/>
              </a:rPr>
              <a:t>інтереси</a:t>
            </a:r>
            <a:r>
              <a:rPr lang="ru-RU" sz="2000" b="0" dirty="0">
                <a:latin typeface="Times New Roman" panose="02020603050405020304" pitchFamily="18" charset="0"/>
                <a:cs typeface="Times New Roman" panose="02020603050405020304" pitchFamily="18" charset="0"/>
              </a:rPr>
              <a:t> </a:t>
            </a:r>
            <a:r>
              <a:rPr lang="ru-RU" sz="2000" b="0" dirty="0" err="1">
                <a:latin typeface="Times New Roman" panose="02020603050405020304" pitchFamily="18" charset="0"/>
                <a:cs typeface="Times New Roman" panose="02020603050405020304" pitchFamily="18" charset="0"/>
              </a:rPr>
              <a:t>Державної</a:t>
            </a:r>
            <a:r>
              <a:rPr lang="ru-RU" sz="2000" b="0" dirty="0">
                <a:latin typeface="Times New Roman" panose="02020603050405020304" pitchFamily="18" charset="0"/>
                <a:cs typeface="Times New Roman" panose="02020603050405020304" pitchFamily="18" charset="0"/>
              </a:rPr>
              <a:t> </a:t>
            </a:r>
            <a:r>
              <a:rPr lang="ru-RU" sz="2000" b="0" dirty="0" err="1">
                <a:latin typeface="Times New Roman" panose="02020603050405020304" pitchFamily="18" charset="0"/>
                <a:cs typeface="Times New Roman" panose="02020603050405020304" pitchFamily="18" charset="0"/>
              </a:rPr>
              <a:t>скарбниці</a:t>
            </a:r>
            <a:r>
              <a:rPr lang="ru-RU" sz="2000" b="0" dirty="0">
                <a:latin typeface="Times New Roman" panose="02020603050405020304" pitchFamily="18" charset="0"/>
                <a:cs typeface="Times New Roman" panose="02020603050405020304" pitchFamily="18" charset="0"/>
              </a:rPr>
              <a:t>;</a:t>
            </a:r>
          </a:p>
          <a:p>
            <a:pPr marL="0" indent="0" algn="just">
              <a:lnSpc>
                <a:spcPct val="100000"/>
              </a:lnSpc>
              <a:spcBef>
                <a:spcPts val="0"/>
              </a:spcBef>
              <a:buNone/>
            </a:pPr>
            <a:r>
              <a:rPr lang="ru-RU" sz="2000" b="0" dirty="0">
                <a:latin typeface="Times New Roman" panose="02020603050405020304" pitchFamily="18" charset="0"/>
                <a:cs typeface="Times New Roman" panose="02020603050405020304" pitchFamily="18" charset="0"/>
              </a:rPr>
              <a:t>- </a:t>
            </a:r>
            <a:r>
              <a:rPr lang="ru-RU" sz="2000" b="0" dirty="0" err="1">
                <a:latin typeface="Times New Roman" panose="02020603050405020304" pitchFamily="18" charset="0"/>
                <a:cs typeface="Times New Roman" panose="02020603050405020304" pitchFamily="18" charset="0"/>
              </a:rPr>
              <a:t>схвалює</a:t>
            </a:r>
            <a:r>
              <a:rPr lang="ru-RU" sz="2000" b="0" dirty="0">
                <a:latin typeface="Times New Roman" panose="02020603050405020304" pitchFamily="18" charset="0"/>
                <a:cs typeface="Times New Roman" panose="02020603050405020304" pitchFamily="18" charset="0"/>
              </a:rPr>
              <a:t> проект державного бюджету;</a:t>
            </a:r>
          </a:p>
          <a:p>
            <a:pPr marL="0" indent="0" algn="just">
              <a:lnSpc>
                <a:spcPct val="100000"/>
              </a:lnSpc>
              <a:spcBef>
                <a:spcPts val="0"/>
              </a:spcBef>
              <a:buNone/>
            </a:pPr>
            <a:r>
              <a:rPr lang="ru-RU" sz="2000" b="0" dirty="0">
                <a:latin typeface="Times New Roman" panose="02020603050405020304" pitchFamily="18" charset="0"/>
                <a:cs typeface="Times New Roman" panose="02020603050405020304" pitchFamily="18" charset="0"/>
              </a:rPr>
              <a:t>- </a:t>
            </a:r>
            <a:r>
              <a:rPr lang="ru-RU" sz="2000" b="0" dirty="0" err="1">
                <a:latin typeface="Times New Roman" panose="02020603050405020304" pitchFamily="18" charset="0"/>
                <a:cs typeface="Times New Roman" panose="02020603050405020304" pitchFamily="18" charset="0"/>
              </a:rPr>
              <a:t>наглядає</a:t>
            </a:r>
            <a:r>
              <a:rPr lang="ru-RU" sz="2000" b="0" dirty="0">
                <a:latin typeface="Times New Roman" panose="02020603050405020304" pitchFamily="18" charset="0"/>
                <a:cs typeface="Times New Roman" panose="02020603050405020304" pitchFamily="18" charset="0"/>
              </a:rPr>
              <a:t> за </a:t>
            </a:r>
            <a:r>
              <a:rPr lang="ru-RU" sz="2000" b="0" dirty="0" err="1">
                <a:latin typeface="Times New Roman" panose="02020603050405020304" pitchFamily="18" charset="0"/>
                <a:cs typeface="Times New Roman" panose="02020603050405020304" pitchFamily="18" charset="0"/>
              </a:rPr>
              <a:t>виконанням</a:t>
            </a:r>
            <a:r>
              <a:rPr lang="ru-RU" sz="2000" b="0" dirty="0">
                <a:latin typeface="Times New Roman" panose="02020603050405020304" pitchFamily="18" charset="0"/>
                <a:cs typeface="Times New Roman" panose="02020603050405020304" pitchFamily="18" charset="0"/>
              </a:rPr>
              <a:t> державного бюджету і </a:t>
            </a:r>
            <a:r>
              <a:rPr lang="ru-RU" sz="2000" b="0" dirty="0" err="1">
                <a:latin typeface="Times New Roman" panose="02020603050405020304" pitchFamily="18" charset="0"/>
                <a:cs typeface="Times New Roman" panose="02020603050405020304" pitchFamily="18" charset="0"/>
              </a:rPr>
              <a:t>приймає</a:t>
            </a:r>
            <a:r>
              <a:rPr lang="ru-RU" sz="2000" b="0" dirty="0">
                <a:latin typeface="Times New Roman" panose="02020603050405020304" pitchFamily="18" charset="0"/>
                <a:cs typeface="Times New Roman" panose="02020603050405020304" pitchFamily="18" charset="0"/>
              </a:rPr>
              <a:t> постанову про </a:t>
            </a:r>
            <a:r>
              <a:rPr lang="ru-RU" sz="2000" b="0" dirty="0" err="1">
                <a:latin typeface="Times New Roman" panose="02020603050405020304" pitchFamily="18" charset="0"/>
                <a:cs typeface="Times New Roman" panose="02020603050405020304" pitchFamily="18" charset="0"/>
              </a:rPr>
              <a:t>закриття</a:t>
            </a:r>
            <a:r>
              <a:rPr lang="ru-RU" sz="2000" b="0" dirty="0">
                <a:latin typeface="Times New Roman" panose="02020603050405020304" pitchFamily="18" charset="0"/>
                <a:cs typeface="Times New Roman" panose="02020603050405020304" pitchFamily="18" charset="0"/>
              </a:rPr>
              <a:t> </a:t>
            </a:r>
            <a:r>
              <a:rPr lang="ru-RU" sz="2000" b="0" dirty="0" err="1">
                <a:latin typeface="Times New Roman" panose="02020603050405020304" pitchFamily="18" charset="0"/>
                <a:cs typeface="Times New Roman" panose="02020603050405020304" pitchFamily="18" charset="0"/>
              </a:rPr>
              <a:t>державних</a:t>
            </a:r>
            <a:r>
              <a:rPr lang="ru-RU" sz="2000" b="0" dirty="0">
                <a:latin typeface="Times New Roman" panose="02020603050405020304" pitchFamily="18" charset="0"/>
                <a:cs typeface="Times New Roman" panose="02020603050405020304" pitchFamily="18" charset="0"/>
              </a:rPr>
              <a:t> </a:t>
            </a:r>
            <a:r>
              <a:rPr lang="ru-RU" sz="2000" b="0" dirty="0" err="1">
                <a:latin typeface="Times New Roman" panose="02020603050405020304" pitchFamily="18" charset="0"/>
                <a:cs typeface="Times New Roman" panose="02020603050405020304" pitchFamily="18" charset="0"/>
              </a:rPr>
              <a:t>рахунків</a:t>
            </a:r>
            <a:r>
              <a:rPr lang="ru-RU" sz="2000" b="0" dirty="0">
                <a:latin typeface="Times New Roman" panose="02020603050405020304" pitchFamily="18" charset="0"/>
                <a:cs typeface="Times New Roman" panose="02020603050405020304" pitchFamily="18" charset="0"/>
              </a:rPr>
              <a:t>, а </a:t>
            </a:r>
            <a:r>
              <a:rPr lang="ru-RU" sz="2000" b="0" dirty="0" err="1">
                <a:latin typeface="Times New Roman" panose="02020603050405020304" pitchFamily="18" charset="0"/>
                <a:cs typeface="Times New Roman" panose="02020603050405020304" pitchFamily="18" charset="0"/>
              </a:rPr>
              <a:t>також</a:t>
            </a:r>
            <a:r>
              <a:rPr lang="ru-RU" sz="2000" b="0" dirty="0">
                <a:latin typeface="Times New Roman" panose="02020603050405020304" pitchFamily="18" charset="0"/>
                <a:cs typeface="Times New Roman" panose="02020603050405020304" pitchFamily="18" charset="0"/>
              </a:rPr>
              <a:t> </a:t>
            </a:r>
            <a:r>
              <a:rPr lang="ru-RU" sz="2000" b="0" dirty="0" err="1">
                <a:latin typeface="Times New Roman" panose="02020603050405020304" pitchFamily="18" charset="0"/>
                <a:cs typeface="Times New Roman" panose="02020603050405020304" pitchFamily="18" charset="0"/>
              </a:rPr>
              <a:t>звітує</a:t>
            </a:r>
            <a:r>
              <a:rPr lang="ru-RU" sz="2000" b="0" dirty="0">
                <a:latin typeface="Times New Roman" panose="02020603050405020304" pitchFamily="18" charset="0"/>
                <a:cs typeface="Times New Roman" panose="02020603050405020304" pitchFamily="18" charset="0"/>
              </a:rPr>
              <a:t> про </a:t>
            </a:r>
            <a:r>
              <a:rPr lang="ru-RU" sz="2000" b="0" dirty="0" err="1">
                <a:latin typeface="Times New Roman" panose="02020603050405020304" pitchFamily="18" charset="0"/>
                <a:cs typeface="Times New Roman" panose="02020603050405020304" pitchFamily="18" charset="0"/>
              </a:rPr>
              <a:t>виконання</a:t>
            </a:r>
            <a:r>
              <a:rPr lang="ru-RU" sz="2000" b="0" dirty="0">
                <a:latin typeface="Times New Roman" panose="02020603050405020304" pitchFamily="18" charset="0"/>
                <a:cs typeface="Times New Roman" panose="02020603050405020304" pitchFamily="18" charset="0"/>
              </a:rPr>
              <a:t> бюджету;</a:t>
            </a:r>
          </a:p>
          <a:p>
            <a:pPr marL="0" indent="0" algn="just">
              <a:lnSpc>
                <a:spcPct val="100000"/>
              </a:lnSpc>
              <a:spcBef>
                <a:spcPts val="0"/>
              </a:spcBef>
              <a:buNone/>
            </a:pPr>
            <a:r>
              <a:rPr lang="ru-RU" sz="2000" b="0" dirty="0">
                <a:latin typeface="Times New Roman" panose="02020603050405020304" pitchFamily="18" charset="0"/>
                <a:cs typeface="Times New Roman" panose="02020603050405020304" pitchFamily="18" charset="0"/>
              </a:rPr>
              <a:t>- </a:t>
            </a:r>
            <a:r>
              <a:rPr lang="ru-RU" sz="2000" b="0" dirty="0" err="1">
                <a:latin typeface="Times New Roman" panose="02020603050405020304" pitchFamily="18" charset="0"/>
                <a:cs typeface="Times New Roman" panose="02020603050405020304" pitchFamily="18" charset="0"/>
              </a:rPr>
              <a:t>забезпечує</a:t>
            </a:r>
            <a:r>
              <a:rPr lang="ru-RU" sz="2000" b="0" dirty="0">
                <a:latin typeface="Times New Roman" panose="02020603050405020304" pitchFamily="18" charset="0"/>
                <a:cs typeface="Times New Roman" panose="02020603050405020304" pitchFamily="18" charset="0"/>
              </a:rPr>
              <a:t> </a:t>
            </a:r>
            <a:r>
              <a:rPr lang="ru-RU" sz="2000" b="0" dirty="0" err="1">
                <a:latin typeface="Times New Roman" panose="02020603050405020304" pitchFamily="18" charset="0"/>
                <a:cs typeface="Times New Roman" panose="02020603050405020304" pitchFamily="18" charset="0"/>
              </a:rPr>
              <a:t>внутрішню</a:t>
            </a:r>
            <a:r>
              <a:rPr lang="ru-RU" sz="2000" b="0" dirty="0">
                <a:latin typeface="Times New Roman" panose="02020603050405020304" pitchFamily="18" charset="0"/>
                <a:cs typeface="Times New Roman" panose="02020603050405020304" pitchFamily="18" charset="0"/>
              </a:rPr>
              <a:t> </a:t>
            </a:r>
            <a:r>
              <a:rPr lang="ru-RU" sz="2000" b="0" dirty="0" err="1">
                <a:latin typeface="Times New Roman" panose="02020603050405020304" pitchFamily="18" charset="0"/>
                <a:cs typeface="Times New Roman" panose="02020603050405020304" pitchFamily="18" charset="0"/>
              </a:rPr>
              <a:t>безпеку</a:t>
            </a:r>
            <a:r>
              <a:rPr lang="ru-RU" sz="2000" b="0" dirty="0">
                <a:latin typeface="Times New Roman" panose="02020603050405020304" pitchFamily="18" charset="0"/>
                <a:cs typeface="Times New Roman" panose="02020603050405020304" pitchFamily="18" charset="0"/>
              </a:rPr>
              <a:t> </a:t>
            </a:r>
            <a:r>
              <a:rPr lang="ru-RU" sz="2000" b="0" dirty="0" err="1">
                <a:latin typeface="Times New Roman" panose="02020603050405020304" pitchFamily="18" charset="0"/>
                <a:cs typeface="Times New Roman" panose="02020603050405020304" pitchFamily="18" charset="0"/>
              </a:rPr>
              <a:t>держави</a:t>
            </a:r>
            <a:r>
              <a:rPr lang="ru-RU" sz="2000" b="0" dirty="0">
                <a:latin typeface="Times New Roman" panose="02020603050405020304" pitchFamily="18" charset="0"/>
                <a:cs typeface="Times New Roman" panose="02020603050405020304" pitchFamily="18" charset="0"/>
              </a:rPr>
              <a:t> та </a:t>
            </a:r>
            <a:r>
              <a:rPr lang="ru-RU" sz="2000" b="0" dirty="0" err="1">
                <a:latin typeface="Times New Roman" panose="02020603050405020304" pitchFamily="18" charset="0"/>
                <a:cs typeface="Times New Roman" panose="02020603050405020304" pitchFamily="18" charset="0"/>
              </a:rPr>
              <a:t>громадський</a:t>
            </a:r>
            <a:r>
              <a:rPr lang="ru-RU" sz="2000" b="0" dirty="0">
                <a:latin typeface="Times New Roman" panose="02020603050405020304" pitchFamily="18" charset="0"/>
                <a:cs typeface="Times New Roman" panose="02020603050405020304" pitchFamily="18" charset="0"/>
              </a:rPr>
              <a:t> порядок;</a:t>
            </a:r>
          </a:p>
          <a:p>
            <a:pPr marL="0" indent="0" algn="just">
              <a:lnSpc>
                <a:spcPct val="100000"/>
              </a:lnSpc>
              <a:spcBef>
                <a:spcPts val="0"/>
              </a:spcBef>
              <a:buNone/>
            </a:pPr>
            <a:r>
              <a:rPr lang="ru-RU" sz="2000" b="0" dirty="0">
                <a:latin typeface="Times New Roman" panose="02020603050405020304" pitchFamily="18" charset="0"/>
                <a:cs typeface="Times New Roman" panose="02020603050405020304" pitchFamily="18" charset="0"/>
              </a:rPr>
              <a:t>- </a:t>
            </a:r>
            <a:r>
              <a:rPr lang="ru-RU" sz="2000" b="0" dirty="0" err="1">
                <a:latin typeface="Times New Roman" panose="02020603050405020304" pitchFamily="18" charset="0"/>
                <a:cs typeface="Times New Roman" panose="02020603050405020304" pitchFamily="18" charset="0"/>
              </a:rPr>
              <a:t>забезпечує</a:t>
            </a:r>
            <a:r>
              <a:rPr lang="ru-RU" sz="2000" b="0" dirty="0">
                <a:latin typeface="Times New Roman" panose="02020603050405020304" pitchFamily="18" charset="0"/>
                <a:cs typeface="Times New Roman" panose="02020603050405020304" pitchFamily="18" charset="0"/>
              </a:rPr>
              <a:t> </a:t>
            </a:r>
            <a:r>
              <a:rPr lang="ru-RU" sz="2000" b="0" dirty="0" err="1">
                <a:latin typeface="Times New Roman" panose="02020603050405020304" pitchFamily="18" charset="0"/>
                <a:cs typeface="Times New Roman" panose="02020603050405020304" pitchFamily="18" charset="0"/>
              </a:rPr>
              <a:t>зовнішню</a:t>
            </a:r>
            <a:r>
              <a:rPr lang="ru-RU" sz="2000" b="0" dirty="0">
                <a:latin typeface="Times New Roman" panose="02020603050405020304" pitchFamily="18" charset="0"/>
                <a:cs typeface="Times New Roman" panose="02020603050405020304" pitchFamily="18" charset="0"/>
              </a:rPr>
              <a:t> </a:t>
            </a:r>
            <a:r>
              <a:rPr lang="ru-RU" sz="2000" b="0" dirty="0" err="1">
                <a:latin typeface="Times New Roman" panose="02020603050405020304" pitchFamily="18" charset="0"/>
                <a:cs typeface="Times New Roman" panose="02020603050405020304" pitchFamily="18" charset="0"/>
              </a:rPr>
              <a:t>безпеку</a:t>
            </a:r>
            <a:r>
              <a:rPr lang="ru-RU" sz="2000" b="0" dirty="0">
                <a:latin typeface="Times New Roman" panose="02020603050405020304" pitchFamily="18" charset="0"/>
                <a:cs typeface="Times New Roman" panose="02020603050405020304" pitchFamily="18" charset="0"/>
              </a:rPr>
              <a:t> </a:t>
            </a:r>
            <a:r>
              <a:rPr lang="ru-RU" sz="2000" b="0" dirty="0" err="1">
                <a:latin typeface="Times New Roman" panose="02020603050405020304" pitchFamily="18" charset="0"/>
                <a:cs typeface="Times New Roman" panose="02020603050405020304" pitchFamily="18" charset="0"/>
              </a:rPr>
              <a:t>держави</a:t>
            </a:r>
            <a:r>
              <a:rPr lang="ru-RU" sz="2000" b="0" dirty="0">
                <a:latin typeface="Times New Roman" panose="02020603050405020304" pitchFamily="18" charset="0"/>
                <a:cs typeface="Times New Roman" panose="02020603050405020304" pitchFamily="18" charset="0"/>
              </a:rPr>
              <a:t>;</a:t>
            </a:r>
          </a:p>
          <a:p>
            <a:pPr marL="0" indent="0" algn="just">
              <a:lnSpc>
                <a:spcPct val="100000"/>
              </a:lnSpc>
              <a:spcBef>
                <a:spcPts val="0"/>
              </a:spcBef>
              <a:buNone/>
            </a:pPr>
            <a:r>
              <a:rPr lang="ru-RU" sz="2000" b="0" dirty="0">
                <a:latin typeface="Times New Roman" panose="02020603050405020304" pitchFamily="18" charset="0"/>
                <a:cs typeface="Times New Roman" panose="02020603050405020304" pitchFamily="18" charset="0"/>
              </a:rPr>
              <a:t>- </a:t>
            </a:r>
            <a:r>
              <a:rPr lang="ru-RU" sz="2000" b="0" dirty="0" err="1">
                <a:latin typeface="Times New Roman" panose="02020603050405020304" pitchFamily="18" charset="0"/>
                <a:cs typeface="Times New Roman" panose="02020603050405020304" pitchFamily="18" charset="0"/>
              </a:rPr>
              <a:t>здійснює</a:t>
            </a:r>
            <a:r>
              <a:rPr lang="ru-RU" sz="2000" b="0" dirty="0">
                <a:latin typeface="Times New Roman" panose="02020603050405020304" pitchFamily="18" charset="0"/>
                <a:cs typeface="Times New Roman" panose="02020603050405020304" pitchFamily="18" charset="0"/>
              </a:rPr>
              <a:t> </a:t>
            </a:r>
            <a:r>
              <a:rPr lang="ru-RU" sz="2000" b="0" dirty="0" err="1">
                <a:latin typeface="Times New Roman" panose="02020603050405020304" pitchFamily="18" charset="0"/>
                <a:cs typeface="Times New Roman" panose="02020603050405020304" pitchFamily="18" charset="0"/>
              </a:rPr>
              <a:t>загальний</a:t>
            </a:r>
            <a:r>
              <a:rPr lang="ru-RU" sz="2000" b="0" dirty="0">
                <a:latin typeface="Times New Roman" panose="02020603050405020304" pitchFamily="18" charset="0"/>
                <a:cs typeface="Times New Roman" panose="02020603050405020304" pitchFamily="18" charset="0"/>
              </a:rPr>
              <a:t> контроль у </a:t>
            </a:r>
            <a:r>
              <a:rPr lang="ru-RU" sz="2000" b="0" dirty="0" err="1">
                <a:latin typeface="Times New Roman" panose="02020603050405020304" pitchFamily="18" charset="0"/>
                <a:cs typeface="Times New Roman" panose="02020603050405020304" pitchFamily="18" charset="0"/>
              </a:rPr>
              <a:t>сфері</a:t>
            </a:r>
            <a:r>
              <a:rPr lang="ru-RU" sz="2000" b="0" dirty="0">
                <a:latin typeface="Times New Roman" panose="02020603050405020304" pitchFamily="18" charset="0"/>
                <a:cs typeface="Times New Roman" panose="02020603050405020304" pitchFamily="18" charset="0"/>
              </a:rPr>
              <a:t> </a:t>
            </a:r>
            <a:r>
              <a:rPr lang="ru-RU" sz="2000" b="0" dirty="0" err="1">
                <a:latin typeface="Times New Roman" panose="02020603050405020304" pitchFamily="18" charset="0"/>
                <a:cs typeface="Times New Roman" panose="02020603050405020304" pitchFamily="18" charset="0"/>
              </a:rPr>
              <a:t>стосунків</a:t>
            </a:r>
            <a:r>
              <a:rPr lang="ru-RU" sz="2000" b="0" dirty="0">
                <a:latin typeface="Times New Roman" panose="02020603050405020304" pitchFamily="18" charset="0"/>
                <a:cs typeface="Times New Roman" panose="02020603050405020304" pitchFamily="18" charset="0"/>
              </a:rPr>
              <a:t> з </a:t>
            </a:r>
            <a:r>
              <a:rPr lang="ru-RU" sz="2000" b="0" dirty="0" err="1">
                <a:latin typeface="Times New Roman" panose="02020603050405020304" pitchFamily="18" charset="0"/>
                <a:cs typeface="Times New Roman" panose="02020603050405020304" pitchFamily="18" charset="0"/>
              </a:rPr>
              <a:t>іншими</a:t>
            </a:r>
            <a:r>
              <a:rPr lang="ru-RU" sz="2000" b="0" dirty="0">
                <a:latin typeface="Times New Roman" panose="02020603050405020304" pitchFamily="18" charset="0"/>
                <a:cs typeface="Times New Roman" panose="02020603050405020304" pitchFamily="18" charset="0"/>
              </a:rPr>
              <a:t> державами та </a:t>
            </a:r>
            <a:r>
              <a:rPr lang="ru-RU" sz="2000" b="0" dirty="0" err="1">
                <a:latin typeface="Times New Roman" panose="02020603050405020304" pitchFamily="18" charset="0"/>
                <a:cs typeface="Times New Roman" panose="02020603050405020304" pitchFamily="18" charset="0"/>
              </a:rPr>
              <a:t>міжнародними</a:t>
            </a:r>
            <a:r>
              <a:rPr lang="ru-RU" sz="2000" b="0" dirty="0">
                <a:latin typeface="Times New Roman" panose="02020603050405020304" pitchFamily="18" charset="0"/>
                <a:cs typeface="Times New Roman" panose="02020603050405020304" pitchFamily="18" charset="0"/>
              </a:rPr>
              <a:t> </a:t>
            </a:r>
            <a:r>
              <a:rPr lang="ru-RU" sz="2000" b="0" dirty="0" err="1">
                <a:latin typeface="Times New Roman" panose="02020603050405020304" pitchFamily="18" charset="0"/>
                <a:cs typeface="Times New Roman" panose="02020603050405020304" pitchFamily="18" charset="0"/>
              </a:rPr>
              <a:t>організаціями</a:t>
            </a:r>
            <a:r>
              <a:rPr lang="ru-RU" sz="2000" b="0" dirty="0">
                <a:latin typeface="Times New Roman" panose="02020603050405020304" pitchFamily="18" charset="0"/>
                <a:cs typeface="Times New Roman" panose="02020603050405020304" pitchFamily="18" charset="0"/>
              </a:rPr>
              <a:t>;</a:t>
            </a:r>
          </a:p>
          <a:p>
            <a:pPr marL="0" indent="0" algn="just">
              <a:lnSpc>
                <a:spcPct val="100000"/>
              </a:lnSpc>
              <a:spcBef>
                <a:spcPts val="0"/>
              </a:spcBef>
              <a:buNone/>
            </a:pPr>
            <a:r>
              <a:rPr lang="ru-RU" sz="2000" b="0" dirty="0">
                <a:latin typeface="Times New Roman" panose="02020603050405020304" pitchFamily="18" charset="0"/>
                <a:cs typeface="Times New Roman" panose="02020603050405020304" pitchFamily="18" charset="0"/>
              </a:rPr>
              <a:t>- </a:t>
            </a:r>
            <a:r>
              <a:rPr lang="ru-RU" sz="2000" b="0" dirty="0" err="1">
                <a:latin typeface="Times New Roman" panose="02020603050405020304" pitchFamily="18" charset="0"/>
                <a:cs typeface="Times New Roman" panose="02020603050405020304" pitchFamily="18" charset="0"/>
              </a:rPr>
              <a:t>укладає</a:t>
            </a:r>
            <a:r>
              <a:rPr lang="ru-RU" sz="2000" b="0" dirty="0">
                <a:latin typeface="Times New Roman" panose="02020603050405020304" pitchFamily="18" charset="0"/>
                <a:cs typeface="Times New Roman" panose="02020603050405020304" pitchFamily="18" charset="0"/>
              </a:rPr>
              <a:t> </a:t>
            </a:r>
            <a:r>
              <a:rPr lang="ru-RU" sz="2000" b="0" dirty="0" err="1">
                <a:latin typeface="Times New Roman" panose="02020603050405020304" pitchFamily="18" charset="0"/>
                <a:cs typeface="Times New Roman" panose="02020603050405020304" pitchFamily="18" charset="0"/>
              </a:rPr>
              <a:t>міжнародні</a:t>
            </a:r>
            <a:r>
              <a:rPr lang="ru-RU" sz="2000" b="0" dirty="0">
                <a:latin typeface="Times New Roman" panose="02020603050405020304" pitchFamily="18" charset="0"/>
                <a:cs typeface="Times New Roman" panose="02020603050405020304" pitchFamily="18" charset="0"/>
              </a:rPr>
              <a:t> угоди, </a:t>
            </a:r>
            <a:r>
              <a:rPr lang="ru-RU" sz="2000" b="0" dirty="0" err="1">
                <a:latin typeface="Times New Roman" panose="02020603050405020304" pitchFamily="18" charset="0"/>
                <a:cs typeface="Times New Roman" panose="02020603050405020304" pitchFamily="18" charset="0"/>
              </a:rPr>
              <a:t>що</a:t>
            </a:r>
            <a:r>
              <a:rPr lang="ru-RU" sz="2000" b="0" dirty="0">
                <a:latin typeface="Times New Roman" panose="02020603050405020304" pitchFamily="18" charset="0"/>
                <a:cs typeface="Times New Roman" panose="02020603050405020304" pitchFamily="18" charset="0"/>
              </a:rPr>
              <a:t> </a:t>
            </a:r>
            <a:r>
              <a:rPr lang="ru-RU" sz="2000" b="0" dirty="0" err="1">
                <a:latin typeface="Times New Roman" panose="02020603050405020304" pitchFamily="18" charset="0"/>
                <a:cs typeface="Times New Roman" panose="02020603050405020304" pitchFamily="18" charset="0"/>
              </a:rPr>
              <a:t>потребують</a:t>
            </a:r>
            <a:r>
              <a:rPr lang="ru-RU" sz="2000" b="0" dirty="0">
                <a:latin typeface="Times New Roman" panose="02020603050405020304" pitchFamily="18" charset="0"/>
                <a:cs typeface="Times New Roman" panose="02020603050405020304" pitchFamily="18" charset="0"/>
              </a:rPr>
              <a:t> </a:t>
            </a:r>
            <a:r>
              <a:rPr lang="ru-RU" sz="2000" b="0" dirty="0" err="1">
                <a:latin typeface="Times New Roman" panose="02020603050405020304" pitchFamily="18" charset="0"/>
                <a:cs typeface="Times New Roman" panose="02020603050405020304" pitchFamily="18" charset="0"/>
              </a:rPr>
              <a:t>ратифікації</a:t>
            </a:r>
            <a:r>
              <a:rPr lang="ru-RU" sz="2000" b="0" dirty="0">
                <a:latin typeface="Times New Roman" panose="02020603050405020304" pitchFamily="18" charset="0"/>
                <a:cs typeface="Times New Roman" panose="02020603050405020304" pitchFamily="18" charset="0"/>
              </a:rPr>
              <a:t>, </a:t>
            </a:r>
            <a:r>
              <a:rPr lang="ru-RU" sz="2000" b="0" dirty="0" err="1">
                <a:latin typeface="Times New Roman" panose="02020603050405020304" pitchFamily="18" charset="0"/>
                <a:cs typeface="Times New Roman" panose="02020603050405020304" pitchFamily="18" charset="0"/>
              </a:rPr>
              <a:t>схвалює</a:t>
            </a:r>
            <a:r>
              <a:rPr lang="ru-RU" sz="2000" b="0" dirty="0">
                <a:latin typeface="Times New Roman" panose="02020603050405020304" pitchFamily="18" charset="0"/>
                <a:cs typeface="Times New Roman" panose="02020603050405020304" pitchFamily="18" charset="0"/>
              </a:rPr>
              <a:t> та </a:t>
            </a:r>
            <a:r>
              <a:rPr lang="ru-RU" sz="2000" b="0" dirty="0" err="1">
                <a:latin typeface="Times New Roman" panose="02020603050405020304" pitchFamily="18" charset="0"/>
                <a:cs typeface="Times New Roman" panose="02020603050405020304" pitchFamily="18" charset="0"/>
              </a:rPr>
              <a:t>денонсує</a:t>
            </a:r>
            <a:r>
              <a:rPr lang="ru-RU" sz="2000" b="0" dirty="0">
                <a:latin typeface="Times New Roman" panose="02020603050405020304" pitchFamily="18" charset="0"/>
                <a:cs typeface="Times New Roman" panose="02020603050405020304" pitchFamily="18" charset="0"/>
              </a:rPr>
              <a:t> </a:t>
            </a:r>
            <a:r>
              <a:rPr lang="ru-RU" sz="2000" b="0" dirty="0" err="1">
                <a:latin typeface="Times New Roman" panose="02020603050405020304" pitchFamily="18" charset="0"/>
                <a:cs typeface="Times New Roman" panose="02020603050405020304" pitchFamily="18" charset="0"/>
              </a:rPr>
              <a:t>інші</a:t>
            </a:r>
            <a:r>
              <a:rPr lang="ru-RU" sz="2000" b="0" dirty="0">
                <a:latin typeface="Times New Roman" panose="02020603050405020304" pitchFamily="18" charset="0"/>
                <a:cs typeface="Times New Roman" panose="02020603050405020304" pitchFamily="18" charset="0"/>
              </a:rPr>
              <a:t> </a:t>
            </a:r>
            <a:r>
              <a:rPr lang="ru-RU" sz="2000" b="0" dirty="0" err="1">
                <a:latin typeface="Times New Roman" panose="02020603050405020304" pitchFamily="18" charset="0"/>
                <a:cs typeface="Times New Roman" panose="02020603050405020304" pitchFamily="18" charset="0"/>
              </a:rPr>
              <a:t>міжнародні</a:t>
            </a:r>
            <a:r>
              <a:rPr lang="ru-RU" sz="2000" b="0" dirty="0">
                <a:latin typeface="Times New Roman" panose="02020603050405020304" pitchFamily="18" charset="0"/>
                <a:cs typeface="Times New Roman" panose="02020603050405020304" pitchFamily="18" charset="0"/>
              </a:rPr>
              <a:t> угоди;</a:t>
            </a:r>
          </a:p>
          <a:p>
            <a:pPr marL="0" indent="0" algn="just">
              <a:lnSpc>
                <a:spcPct val="100000"/>
              </a:lnSpc>
              <a:spcBef>
                <a:spcPts val="0"/>
              </a:spcBef>
              <a:buNone/>
            </a:pPr>
            <a:r>
              <a:rPr lang="ru-RU" sz="2000" b="0" dirty="0">
                <a:latin typeface="Times New Roman" panose="02020603050405020304" pitchFamily="18" charset="0"/>
                <a:cs typeface="Times New Roman" panose="02020603050405020304" pitchFamily="18" charset="0"/>
              </a:rPr>
              <a:t>- </a:t>
            </a:r>
            <a:r>
              <a:rPr lang="ru-RU" sz="2000" b="0" dirty="0" err="1">
                <a:latin typeface="Times New Roman" panose="02020603050405020304" pitchFamily="18" charset="0"/>
                <a:cs typeface="Times New Roman" panose="02020603050405020304" pitchFamily="18" charset="0"/>
              </a:rPr>
              <a:t>здійснює</a:t>
            </a:r>
            <a:r>
              <a:rPr lang="ru-RU" sz="2000" b="0" dirty="0">
                <a:latin typeface="Times New Roman" panose="02020603050405020304" pitchFamily="18" charset="0"/>
                <a:cs typeface="Times New Roman" panose="02020603050405020304" pitchFamily="18" charset="0"/>
              </a:rPr>
              <a:t> контроль у </a:t>
            </a:r>
            <a:r>
              <a:rPr lang="ru-RU" sz="2000" b="0" dirty="0" err="1">
                <a:latin typeface="Times New Roman" panose="02020603050405020304" pitchFamily="18" charset="0"/>
                <a:cs typeface="Times New Roman" panose="02020603050405020304" pitchFamily="18" charset="0"/>
              </a:rPr>
              <a:t>галузі</a:t>
            </a:r>
            <a:r>
              <a:rPr lang="ru-RU" sz="2000" b="0" dirty="0">
                <a:latin typeface="Times New Roman" panose="02020603050405020304" pitchFamily="18" charset="0"/>
                <a:cs typeface="Times New Roman" panose="02020603050405020304" pitchFamily="18" charset="0"/>
              </a:rPr>
              <a:t> </a:t>
            </a:r>
            <a:r>
              <a:rPr lang="ru-RU" sz="2000" b="0" dirty="0" err="1">
                <a:latin typeface="Times New Roman" panose="02020603050405020304" pitchFamily="18" charset="0"/>
                <a:cs typeface="Times New Roman" panose="02020603050405020304" pitchFamily="18" charset="0"/>
              </a:rPr>
              <a:t>національної</a:t>
            </a:r>
            <a:r>
              <a:rPr lang="ru-RU" sz="2000" b="0" dirty="0">
                <a:latin typeface="Times New Roman" panose="02020603050405020304" pitchFamily="18" charset="0"/>
                <a:cs typeface="Times New Roman" panose="02020603050405020304" pitchFamily="18" charset="0"/>
              </a:rPr>
              <a:t> оборони та </a:t>
            </a:r>
            <a:r>
              <a:rPr lang="ru-RU" sz="2000" b="0" dirty="0" err="1">
                <a:latin typeface="Times New Roman" panose="02020603050405020304" pitchFamily="18" charset="0"/>
                <a:cs typeface="Times New Roman" panose="02020603050405020304" pitchFamily="18" charset="0"/>
              </a:rPr>
              <a:t>щорічно</a:t>
            </a:r>
            <a:r>
              <a:rPr lang="ru-RU" sz="2000" b="0" dirty="0">
                <a:latin typeface="Times New Roman" panose="02020603050405020304" pitchFamily="18" charset="0"/>
                <a:cs typeface="Times New Roman" panose="02020603050405020304" pitchFamily="18" charset="0"/>
              </a:rPr>
              <a:t> </a:t>
            </a:r>
            <a:r>
              <a:rPr lang="ru-RU" sz="2000" b="0" dirty="0" err="1">
                <a:latin typeface="Times New Roman" panose="02020603050405020304" pitchFamily="18" charset="0"/>
                <a:cs typeface="Times New Roman" panose="02020603050405020304" pitchFamily="18" charset="0"/>
              </a:rPr>
              <a:t>визначає</a:t>
            </a:r>
            <a:r>
              <a:rPr lang="ru-RU" sz="2000" b="0" dirty="0">
                <a:latin typeface="Times New Roman" panose="02020603050405020304" pitchFamily="18" charset="0"/>
                <a:cs typeface="Times New Roman" panose="02020603050405020304" pitchFamily="18" charset="0"/>
              </a:rPr>
              <a:t> </a:t>
            </a:r>
            <a:r>
              <a:rPr lang="ru-RU" sz="2000" b="0" dirty="0" err="1">
                <a:latin typeface="Times New Roman" panose="02020603050405020304" pitchFamily="18" charset="0"/>
                <a:cs typeface="Times New Roman" panose="02020603050405020304" pitchFamily="18" charset="0"/>
              </a:rPr>
              <a:t>кількість</a:t>
            </a:r>
            <a:r>
              <a:rPr lang="ru-RU" sz="2000" b="0" dirty="0">
                <a:latin typeface="Times New Roman" panose="02020603050405020304" pitchFamily="18" charset="0"/>
                <a:cs typeface="Times New Roman" panose="02020603050405020304" pitchFamily="18" charset="0"/>
              </a:rPr>
              <a:t> </a:t>
            </a:r>
            <a:r>
              <a:rPr lang="ru-RU" sz="2000" b="0" dirty="0" err="1">
                <a:latin typeface="Times New Roman" panose="02020603050405020304" pitchFamily="18" charset="0"/>
                <a:cs typeface="Times New Roman" panose="02020603050405020304" pitchFamily="18" charset="0"/>
              </a:rPr>
              <a:t>громадян</a:t>
            </a:r>
            <a:r>
              <a:rPr lang="ru-RU" sz="2000" b="0" dirty="0">
                <a:latin typeface="Times New Roman" panose="02020603050405020304" pitchFamily="18" charset="0"/>
                <a:cs typeface="Times New Roman" panose="02020603050405020304" pitchFamily="18" charset="0"/>
              </a:rPr>
              <a:t> для </a:t>
            </a:r>
            <a:r>
              <a:rPr lang="ru-RU" sz="2000" b="0" dirty="0" err="1">
                <a:latin typeface="Times New Roman" panose="02020603050405020304" pitchFamily="18" charset="0"/>
                <a:cs typeface="Times New Roman" panose="02020603050405020304" pitchFamily="18" charset="0"/>
              </a:rPr>
              <a:t>проходження</a:t>
            </a:r>
            <a:r>
              <a:rPr lang="ru-RU" sz="2000" b="0" dirty="0">
                <a:latin typeface="Times New Roman" panose="02020603050405020304" pitchFamily="18" charset="0"/>
                <a:cs typeface="Times New Roman" panose="02020603050405020304" pitchFamily="18" charset="0"/>
              </a:rPr>
              <a:t> </a:t>
            </a:r>
            <a:r>
              <a:rPr lang="ru-RU" sz="2000" b="0" dirty="0" err="1">
                <a:latin typeface="Times New Roman" panose="02020603050405020304" pitchFamily="18" charset="0"/>
                <a:cs typeface="Times New Roman" panose="02020603050405020304" pitchFamily="18" charset="0"/>
              </a:rPr>
              <a:t>дійсної</a:t>
            </a:r>
            <a:r>
              <a:rPr lang="ru-RU" sz="2000" b="0" dirty="0">
                <a:latin typeface="Times New Roman" panose="02020603050405020304" pitchFamily="18" charset="0"/>
                <a:cs typeface="Times New Roman" panose="02020603050405020304" pitchFamily="18" charset="0"/>
              </a:rPr>
              <a:t> </a:t>
            </a:r>
            <a:r>
              <a:rPr lang="ru-RU" sz="2000" b="0" dirty="0" err="1">
                <a:latin typeface="Times New Roman" panose="02020603050405020304" pitchFamily="18" charset="0"/>
                <a:cs typeface="Times New Roman" panose="02020603050405020304" pitchFamily="18" charset="0"/>
              </a:rPr>
              <a:t>військової</a:t>
            </a:r>
            <a:r>
              <a:rPr lang="ru-RU" sz="2000" b="0" dirty="0">
                <a:latin typeface="Times New Roman" panose="02020603050405020304" pitchFamily="18" charset="0"/>
                <a:cs typeface="Times New Roman" panose="02020603050405020304" pitchFamily="18" charset="0"/>
              </a:rPr>
              <a:t> </a:t>
            </a:r>
            <a:r>
              <a:rPr lang="ru-RU" sz="2000" b="0" dirty="0" err="1">
                <a:latin typeface="Times New Roman" panose="02020603050405020304" pitchFamily="18" charset="0"/>
                <a:cs typeface="Times New Roman" panose="02020603050405020304" pitchFamily="18" charset="0"/>
              </a:rPr>
              <a:t>служби</a:t>
            </a:r>
            <a:r>
              <a:rPr lang="ru-RU" sz="2000" b="0" dirty="0">
                <a:latin typeface="Times New Roman" panose="02020603050405020304" pitchFamily="18" charset="0"/>
                <a:cs typeface="Times New Roman" panose="02020603050405020304" pitchFamily="18" charset="0"/>
              </a:rPr>
              <a:t>;</a:t>
            </a:r>
          </a:p>
          <a:p>
            <a:pPr marL="0" indent="0" algn="just">
              <a:lnSpc>
                <a:spcPct val="100000"/>
              </a:lnSpc>
              <a:spcBef>
                <a:spcPts val="0"/>
              </a:spcBef>
              <a:buNone/>
            </a:pPr>
            <a:r>
              <a:rPr lang="ru-RU" sz="2000" b="0" dirty="0">
                <a:latin typeface="Times New Roman" panose="02020603050405020304" pitchFamily="18" charset="0"/>
                <a:cs typeface="Times New Roman" panose="02020603050405020304" pitchFamily="18" charset="0"/>
              </a:rPr>
              <a:t>- </a:t>
            </a:r>
            <a:r>
              <a:rPr lang="ru-RU" sz="2000" b="0" dirty="0" err="1">
                <a:latin typeface="Times New Roman" panose="02020603050405020304" pitchFamily="18" charset="0"/>
                <a:cs typeface="Times New Roman" panose="02020603050405020304" pitchFamily="18" charset="0"/>
              </a:rPr>
              <a:t>визначає</a:t>
            </a:r>
            <a:r>
              <a:rPr lang="ru-RU" sz="2000" b="0" dirty="0">
                <a:latin typeface="Times New Roman" panose="02020603050405020304" pitchFamily="18" charset="0"/>
                <a:cs typeface="Times New Roman" panose="02020603050405020304" pitchFamily="18" charset="0"/>
              </a:rPr>
              <a:t> </a:t>
            </a:r>
            <a:r>
              <a:rPr lang="ru-RU" sz="2000" b="0" dirty="0" err="1">
                <a:latin typeface="Times New Roman" panose="02020603050405020304" pitchFamily="18" charset="0"/>
                <a:cs typeface="Times New Roman" panose="02020603050405020304" pitchFamily="18" charset="0"/>
              </a:rPr>
              <a:t>організацію</a:t>
            </a:r>
            <a:r>
              <a:rPr lang="ru-RU" sz="2000" b="0" dirty="0">
                <a:latin typeface="Times New Roman" panose="02020603050405020304" pitchFamily="18" charset="0"/>
                <a:cs typeface="Times New Roman" panose="02020603050405020304" pitchFamily="18" charset="0"/>
              </a:rPr>
              <a:t> та </a:t>
            </a:r>
            <a:r>
              <a:rPr lang="ru-RU" sz="2000" b="0" dirty="0" err="1">
                <a:latin typeface="Times New Roman" panose="02020603050405020304" pitchFamily="18" charset="0"/>
                <a:cs typeface="Times New Roman" panose="02020603050405020304" pitchFamily="18" charset="0"/>
              </a:rPr>
              <a:t>спосіб</a:t>
            </a:r>
            <a:r>
              <a:rPr lang="ru-RU" sz="2000" b="0" dirty="0">
                <a:latin typeface="Times New Roman" panose="02020603050405020304" pitchFamily="18" charset="0"/>
                <a:cs typeface="Times New Roman" panose="02020603050405020304" pitchFamily="18" charset="0"/>
              </a:rPr>
              <a:t> </a:t>
            </a:r>
            <a:r>
              <a:rPr lang="ru-RU" sz="2000" b="0" dirty="0" err="1">
                <a:latin typeface="Times New Roman" panose="02020603050405020304" pitchFamily="18" charset="0"/>
                <a:cs typeface="Times New Roman" panose="02020603050405020304" pitchFamily="18" charset="0"/>
              </a:rPr>
              <a:t>своєї</a:t>
            </a:r>
            <a:r>
              <a:rPr lang="ru-RU" sz="2000" b="0" dirty="0">
                <a:latin typeface="Times New Roman" panose="02020603050405020304" pitchFamily="18" charset="0"/>
                <a:cs typeface="Times New Roman" panose="02020603050405020304" pitchFamily="18" charset="0"/>
              </a:rPr>
              <a:t> </a:t>
            </a:r>
            <a:r>
              <a:rPr lang="ru-RU" sz="2000" b="0" dirty="0" err="1">
                <a:latin typeface="Times New Roman" panose="02020603050405020304" pitchFamily="18" charset="0"/>
                <a:cs typeface="Times New Roman" panose="02020603050405020304" pitchFamily="18" charset="0"/>
              </a:rPr>
              <a:t>власної</a:t>
            </a:r>
            <a:r>
              <a:rPr lang="ru-RU" sz="2000" b="0" dirty="0">
                <a:latin typeface="Times New Roman" panose="02020603050405020304" pitchFamily="18" charset="0"/>
                <a:cs typeface="Times New Roman" panose="02020603050405020304" pitchFamily="18" charset="0"/>
              </a:rPr>
              <a:t> </a:t>
            </a:r>
            <a:r>
              <a:rPr lang="ru-RU" sz="2000" b="0" dirty="0" err="1">
                <a:latin typeface="Times New Roman" panose="02020603050405020304" pitchFamily="18" charset="0"/>
                <a:cs typeface="Times New Roman" panose="02020603050405020304" pitchFamily="18" charset="0"/>
              </a:rPr>
              <a:t>діяльності</a:t>
            </a:r>
            <a:r>
              <a:rPr lang="ru-RU" sz="2000" b="0" dirty="0" smtClean="0">
                <a:latin typeface="Times New Roman" panose="02020603050405020304" pitchFamily="18" charset="0"/>
                <a:cs typeface="Times New Roman" panose="02020603050405020304" pitchFamily="18" charset="0"/>
              </a:rPr>
              <a:t>.</a:t>
            </a:r>
            <a:endParaRPr lang="ru-RU" sz="2000" b="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802187860"/>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тексту 2"/>
          <p:cNvSpPr>
            <a:spLocks noGrp="1"/>
          </p:cNvSpPr>
          <p:nvPr>
            <p:ph type="body" sz="quarter" idx="10"/>
          </p:nvPr>
        </p:nvSpPr>
        <p:spPr>
          <a:xfrm>
            <a:off x="566068" y="734518"/>
            <a:ext cx="11110589" cy="4257206"/>
          </a:xfrm>
        </p:spPr>
        <p:txBody>
          <a:bodyPr/>
          <a:lstStyle/>
          <a:p>
            <a:pPr marL="0" indent="0" algn="just">
              <a:lnSpc>
                <a:spcPct val="100000"/>
              </a:lnSpc>
              <a:spcBef>
                <a:spcPts val="0"/>
              </a:spcBef>
              <a:buNone/>
            </a:pPr>
            <a:r>
              <a:rPr lang="ru-RU" sz="2400" dirty="0" err="1">
                <a:latin typeface="Times New Roman" panose="02020603050405020304" pitchFamily="18" charset="0"/>
                <a:cs typeface="Times New Roman" panose="02020603050405020304" pitchFamily="18" charset="0"/>
              </a:rPr>
              <a:t>Відомство</a:t>
            </a:r>
            <a:r>
              <a:rPr lang="ru-RU" sz="2400" dirty="0">
                <a:latin typeface="Times New Roman" panose="02020603050405020304" pitchFamily="18" charset="0"/>
                <a:cs typeface="Times New Roman" panose="02020603050405020304" pitchFamily="18" charset="0"/>
              </a:rPr>
              <a:t> Уряду (</a:t>
            </a:r>
            <a:r>
              <a:rPr lang="ru-RU" sz="2400" dirty="0" err="1">
                <a:latin typeface="Times New Roman" panose="02020603050405020304" pitchFamily="18" charset="0"/>
                <a:cs typeface="Times New Roman" panose="02020603050405020304" pitchFamily="18" charset="0"/>
              </a:rPr>
              <a:t>відомство</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Голови</a:t>
            </a:r>
            <a:r>
              <a:rPr lang="ru-RU" sz="2400" dirty="0">
                <a:latin typeface="Times New Roman" panose="02020603050405020304" pitchFamily="18" charset="0"/>
                <a:cs typeface="Times New Roman" panose="02020603050405020304" pitchFamily="18" charset="0"/>
              </a:rPr>
              <a:t> Уряду</a:t>
            </a:r>
            <a:r>
              <a:rPr lang="ru-RU" sz="2400" dirty="0" smtClean="0">
                <a:latin typeface="Times New Roman" panose="02020603050405020304" pitchFamily="18" charset="0"/>
                <a:cs typeface="Times New Roman" panose="02020603050405020304" pitchFamily="18" charset="0"/>
              </a:rPr>
              <a:t>)</a:t>
            </a:r>
          </a:p>
          <a:p>
            <a:pPr marL="0" indent="0" algn="just">
              <a:lnSpc>
                <a:spcPct val="100000"/>
              </a:lnSpc>
              <a:spcBef>
                <a:spcPts val="0"/>
              </a:spcBef>
              <a:buNone/>
            </a:pPr>
            <a:endParaRPr lang="ru-RU" sz="2400" dirty="0">
              <a:latin typeface="Times New Roman" panose="02020603050405020304" pitchFamily="18" charset="0"/>
              <a:cs typeface="Times New Roman" panose="02020603050405020304" pitchFamily="18" charset="0"/>
            </a:endParaRPr>
          </a:p>
          <a:p>
            <a:pPr marL="0" indent="0" algn="just">
              <a:lnSpc>
                <a:spcPct val="100000"/>
              </a:lnSpc>
              <a:spcBef>
                <a:spcPts val="0"/>
              </a:spcBef>
              <a:buNone/>
            </a:pPr>
            <a:r>
              <a:rPr lang="ru-RU" sz="2400" b="0" dirty="0">
                <a:latin typeface="Times New Roman" panose="02020603050405020304" pitchFamily="18" charset="0"/>
                <a:cs typeface="Times New Roman" panose="02020603050405020304" pitchFamily="18" charset="0"/>
              </a:rPr>
              <a:t>Реформа державного </a:t>
            </a:r>
            <a:r>
              <a:rPr lang="ru-RU" sz="2400" b="0" dirty="0" err="1">
                <a:latin typeface="Times New Roman" panose="02020603050405020304" pitchFamily="18" charset="0"/>
                <a:cs typeface="Times New Roman" panose="02020603050405020304" pitchFamily="18" charset="0"/>
              </a:rPr>
              <a:t>господарського</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управління</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здійснена</a:t>
            </a:r>
            <a:r>
              <a:rPr lang="ru-RU" sz="2400" b="0" dirty="0">
                <a:latin typeface="Times New Roman" panose="02020603050405020304" pitchFamily="18" charset="0"/>
                <a:cs typeface="Times New Roman" panose="02020603050405020304" pitchFamily="18" charset="0"/>
              </a:rPr>
              <a:t> в </a:t>
            </a:r>
            <a:r>
              <a:rPr lang="ru-RU" sz="2400" b="0" dirty="0" err="1">
                <a:latin typeface="Times New Roman" panose="02020603050405020304" pitchFamily="18" charset="0"/>
                <a:cs typeface="Times New Roman" panose="02020603050405020304" pitchFamily="18" charset="0"/>
              </a:rPr>
              <a:t>Польщі</a:t>
            </a:r>
            <a:r>
              <a:rPr lang="ru-RU" sz="2400" b="0" dirty="0">
                <a:latin typeface="Times New Roman" panose="02020603050405020304" pitchFamily="18" charset="0"/>
                <a:cs typeface="Times New Roman" panose="02020603050405020304" pitchFamily="18" charset="0"/>
              </a:rPr>
              <a:t> у 1996 р., </a:t>
            </a:r>
            <a:r>
              <a:rPr lang="ru-RU" sz="2400" b="0" dirty="0" err="1">
                <a:latin typeface="Times New Roman" panose="02020603050405020304" pitchFamily="18" charset="0"/>
                <a:cs typeface="Times New Roman" panose="02020603050405020304" pitchFamily="18" charset="0"/>
              </a:rPr>
              <a:t>була</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спрямована</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крім</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усього</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іншого</a:t>
            </a:r>
            <a:r>
              <a:rPr lang="ru-RU" sz="2400" b="0" dirty="0">
                <a:latin typeface="Times New Roman" panose="02020603050405020304" pitchFamily="18" charset="0"/>
                <a:cs typeface="Times New Roman" panose="02020603050405020304" pitchFamily="18" charset="0"/>
              </a:rPr>
              <a:t>, на </a:t>
            </a:r>
            <a:r>
              <a:rPr lang="ru-RU" sz="2400" b="0" dirty="0" err="1">
                <a:latin typeface="Times New Roman" panose="02020603050405020304" pitchFamily="18" charset="0"/>
                <a:cs typeface="Times New Roman" panose="02020603050405020304" pitchFamily="18" charset="0"/>
              </a:rPr>
              <a:t>вдосконалення</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організаційної</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структури</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що</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сприяє</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роботі</a:t>
            </a:r>
            <a:r>
              <a:rPr lang="ru-RU" sz="2400" b="0" dirty="0">
                <a:latin typeface="Times New Roman" panose="02020603050405020304" pitchFamily="18" charset="0"/>
                <a:cs typeface="Times New Roman" panose="02020603050405020304" pitchFamily="18" charset="0"/>
              </a:rPr>
              <a:t> Ради </a:t>
            </a:r>
            <a:r>
              <a:rPr lang="ru-RU" sz="2400" b="0" dirty="0" err="1">
                <a:latin typeface="Times New Roman" panose="02020603050405020304" pitchFamily="18" charset="0"/>
                <a:cs typeface="Times New Roman" panose="02020603050405020304" pitchFamily="18" charset="0"/>
              </a:rPr>
              <a:t>Міністрів</a:t>
            </a:r>
            <a:r>
              <a:rPr lang="ru-RU" sz="2400" b="0" dirty="0">
                <a:latin typeface="Times New Roman" panose="02020603050405020304" pitchFamily="18" charset="0"/>
                <a:cs typeface="Times New Roman" panose="02020603050405020304" pitchFamily="18" charset="0"/>
              </a:rPr>
              <a:t> та </a:t>
            </a:r>
            <a:r>
              <a:rPr lang="ru-RU" sz="2400" b="0" dirty="0" err="1">
                <a:latin typeface="Times New Roman" panose="02020603050405020304" pitchFamily="18" charset="0"/>
                <a:cs typeface="Times New Roman" panose="02020603050405020304" pitchFamily="18" charset="0"/>
              </a:rPr>
              <a:t>її</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функціонуванню</a:t>
            </a:r>
            <a:r>
              <a:rPr lang="ru-RU" sz="2400" b="0" dirty="0">
                <a:latin typeface="Times New Roman" panose="02020603050405020304" pitchFamily="18" charset="0"/>
                <a:cs typeface="Times New Roman" panose="02020603050405020304" pitchFamily="18" charset="0"/>
              </a:rPr>
              <a:t> як </a:t>
            </a:r>
            <a:r>
              <a:rPr lang="ru-RU" sz="2400" b="0" dirty="0" err="1">
                <a:latin typeface="Times New Roman" panose="02020603050405020304" pitchFamily="18" charset="0"/>
                <a:cs typeface="Times New Roman" panose="02020603050405020304" pitchFamily="18" charset="0"/>
              </a:rPr>
              <a:t>колегіального</a:t>
            </a:r>
            <a:r>
              <a:rPr lang="ru-RU" sz="2400" b="0" dirty="0">
                <a:latin typeface="Times New Roman" panose="02020603050405020304" pitchFamily="18" charset="0"/>
                <a:cs typeface="Times New Roman" panose="02020603050405020304" pitchFamily="18" charset="0"/>
              </a:rPr>
              <a:t> директивного органу. Одним з </a:t>
            </a:r>
            <a:r>
              <a:rPr lang="ru-RU" sz="2400" b="0" dirty="0" err="1">
                <a:latin typeface="Times New Roman" panose="02020603050405020304" pitchFamily="18" charset="0"/>
                <a:cs typeface="Times New Roman" panose="02020603050405020304" pitchFamily="18" charset="0"/>
              </a:rPr>
              <a:t>елементів</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цієї</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реформи</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була</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ліквідація</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відомства</a:t>
            </a:r>
            <a:r>
              <a:rPr lang="ru-RU" sz="2400" b="0" dirty="0">
                <a:latin typeface="Times New Roman" panose="02020603050405020304" pitchFamily="18" charset="0"/>
                <a:cs typeface="Times New Roman" panose="02020603050405020304" pitchFamily="18" charset="0"/>
              </a:rPr>
              <a:t> Ради </a:t>
            </a:r>
            <a:r>
              <a:rPr lang="ru-RU" sz="2400" b="0" dirty="0" err="1">
                <a:latin typeface="Times New Roman" panose="02020603050405020304" pitchFamily="18" charset="0"/>
                <a:cs typeface="Times New Roman" panose="02020603050405020304" pitchFamily="18" charset="0"/>
              </a:rPr>
              <a:t>Міністрів</a:t>
            </a:r>
            <a:r>
              <a:rPr lang="ru-RU" sz="2400" b="0" dirty="0">
                <a:latin typeface="Times New Roman" panose="02020603050405020304" pitchFamily="18" charset="0"/>
                <a:cs typeface="Times New Roman" panose="02020603050405020304" pitchFamily="18" charset="0"/>
              </a:rPr>
              <a:t> і </a:t>
            </a:r>
            <a:r>
              <a:rPr lang="ru-RU" sz="2400" b="0" dirty="0" err="1">
                <a:latin typeface="Times New Roman" panose="02020603050405020304" pitchFamily="18" charset="0"/>
                <a:cs typeface="Times New Roman" panose="02020603050405020304" pitchFamily="18" charset="0"/>
              </a:rPr>
              <a:t>його</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перетворення</a:t>
            </a:r>
            <a:r>
              <a:rPr lang="ru-RU" sz="2400" b="0" dirty="0">
                <a:latin typeface="Times New Roman" panose="02020603050405020304" pitchFamily="18" charset="0"/>
                <a:cs typeface="Times New Roman" panose="02020603050405020304" pitchFamily="18" charset="0"/>
              </a:rPr>
              <a:t> на </a:t>
            </a:r>
            <a:r>
              <a:rPr lang="ru-RU" sz="2400" b="0" dirty="0" err="1">
                <a:latin typeface="Times New Roman" panose="02020603050405020304" pitchFamily="18" charset="0"/>
                <a:cs typeface="Times New Roman" panose="02020603050405020304" pitchFamily="18" charset="0"/>
              </a:rPr>
              <a:t>канцелярію</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Прем'єр-міністра</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Канцелярія</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несе</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відповідальність</a:t>
            </a:r>
            <a:r>
              <a:rPr lang="ru-RU" sz="2400" b="0" dirty="0">
                <a:latin typeface="Times New Roman" panose="02020603050405020304" pitchFamily="18" charset="0"/>
                <a:cs typeface="Times New Roman" panose="02020603050405020304" pitchFamily="18" charset="0"/>
              </a:rPr>
              <a:t> за </a:t>
            </a:r>
            <a:r>
              <a:rPr lang="ru-RU" sz="2400" b="0" dirty="0" err="1">
                <a:latin typeface="Times New Roman" panose="02020603050405020304" pitchFamily="18" charset="0"/>
                <a:cs typeface="Times New Roman" panose="02020603050405020304" pitchFamily="18" charset="0"/>
              </a:rPr>
              <a:t>організаційну</a:t>
            </a:r>
            <a:r>
              <a:rPr lang="ru-RU" sz="2400" b="0" dirty="0">
                <a:latin typeface="Times New Roman" panose="02020603050405020304" pitchFamily="18" charset="0"/>
                <a:cs typeface="Times New Roman" panose="02020603050405020304" pitchFamily="18" charset="0"/>
              </a:rPr>
              <a:t> та </a:t>
            </a:r>
            <a:r>
              <a:rPr lang="ru-RU" sz="2400" b="0" dirty="0" err="1">
                <a:latin typeface="Times New Roman" panose="02020603050405020304" pitchFamily="18" charset="0"/>
                <a:cs typeface="Times New Roman" panose="02020603050405020304" pitchFamily="18" charset="0"/>
              </a:rPr>
              <a:t>законодавчу</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підтримку</a:t>
            </a:r>
            <a:r>
              <a:rPr lang="ru-RU" sz="2400" b="0" dirty="0">
                <a:latin typeface="Times New Roman" panose="02020603050405020304" pitchFamily="18" charset="0"/>
                <a:cs typeface="Times New Roman" panose="02020603050405020304" pitchFamily="18" charset="0"/>
              </a:rPr>
              <a:t> Ради </a:t>
            </a:r>
            <a:r>
              <a:rPr lang="ru-RU" sz="2400" b="0" dirty="0" err="1">
                <a:latin typeface="Times New Roman" panose="02020603050405020304" pitchFamily="18" charset="0"/>
                <a:cs typeface="Times New Roman" panose="02020603050405020304" pitchFamily="18" charset="0"/>
              </a:rPr>
              <a:t>Міністрів</a:t>
            </a:r>
            <a:r>
              <a:rPr lang="ru-RU" sz="2400" b="0" dirty="0">
                <a:latin typeface="Times New Roman" panose="02020603050405020304" pitchFamily="18" charset="0"/>
                <a:cs typeface="Times New Roman" panose="02020603050405020304" pitchFamily="18" charset="0"/>
              </a:rPr>
              <a:t> і </a:t>
            </a:r>
            <a:r>
              <a:rPr lang="ru-RU" sz="2400" b="0" dirty="0" err="1">
                <a:latin typeface="Times New Roman" panose="02020603050405020304" pitchFamily="18" charset="0"/>
                <a:cs typeface="Times New Roman" panose="02020603050405020304" pitchFamily="18" charset="0"/>
              </a:rPr>
              <a:t>Прем'єр-міністра</a:t>
            </a:r>
            <a:r>
              <a:rPr lang="ru-RU" sz="2400" b="0" dirty="0">
                <a:latin typeface="Times New Roman" panose="02020603050405020304" pitchFamily="18" charset="0"/>
                <a:cs typeface="Times New Roman" panose="02020603050405020304" pitchFamily="18" charset="0"/>
              </a:rPr>
              <a:t>. Вона </a:t>
            </a:r>
            <a:r>
              <a:rPr lang="ru-RU" sz="2400" b="0" dirty="0" err="1">
                <a:latin typeface="Times New Roman" panose="02020603050405020304" pitchFamily="18" charset="0"/>
                <a:cs typeface="Times New Roman" panose="02020603050405020304" pitchFamily="18" charset="0"/>
              </a:rPr>
              <a:t>також</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відповідальна</a:t>
            </a:r>
            <a:r>
              <a:rPr lang="ru-RU" sz="2400" b="0" dirty="0">
                <a:latin typeface="Times New Roman" panose="02020603050405020304" pitchFamily="18" charset="0"/>
                <a:cs typeface="Times New Roman" panose="02020603050405020304" pitchFamily="18" charset="0"/>
              </a:rPr>
              <a:t> за </a:t>
            </a:r>
            <a:r>
              <a:rPr lang="ru-RU" sz="2400" b="0" dirty="0" err="1">
                <a:latin typeface="Times New Roman" panose="02020603050405020304" pitchFamily="18" charset="0"/>
                <a:cs typeface="Times New Roman" panose="02020603050405020304" pitchFamily="18" charset="0"/>
              </a:rPr>
              <a:t>планування</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аналіз</a:t>
            </a:r>
            <a:r>
              <a:rPr lang="ru-RU" sz="2400" b="0" dirty="0">
                <a:latin typeface="Times New Roman" panose="02020603050405020304" pitchFamily="18" charset="0"/>
                <a:cs typeface="Times New Roman" panose="02020603050405020304" pitchFamily="18" charset="0"/>
              </a:rPr>
              <a:t> та контроль </a:t>
            </a:r>
            <a:r>
              <a:rPr lang="ru-RU" sz="2400" b="0" dirty="0" err="1">
                <a:latin typeface="Times New Roman" panose="02020603050405020304" pitchFamily="18" charset="0"/>
                <a:cs typeface="Times New Roman" panose="02020603050405020304" pitchFamily="18" charset="0"/>
              </a:rPr>
              <a:t>реалізації</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політики</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визначеної</a:t>
            </a:r>
            <a:r>
              <a:rPr lang="ru-RU" sz="2400" b="0" dirty="0">
                <a:latin typeface="Times New Roman" panose="02020603050405020304" pitchFamily="18" charset="0"/>
                <a:cs typeface="Times New Roman" panose="02020603050405020304" pitchFamily="18" charset="0"/>
              </a:rPr>
              <a:t> Радою </a:t>
            </a:r>
            <a:r>
              <a:rPr lang="ru-RU" sz="2400" b="0" dirty="0" err="1">
                <a:latin typeface="Times New Roman" panose="02020603050405020304" pitchFamily="18" charset="0"/>
                <a:cs typeface="Times New Roman" panose="02020603050405020304" pitchFamily="18" charset="0"/>
              </a:rPr>
              <a:t>Міністрів</a:t>
            </a:r>
            <a:endParaRPr lang="ru-RU" sz="2400" b="0" dirty="0" smtClean="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41818834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тексту 2"/>
          <p:cNvSpPr>
            <a:spLocks noGrp="1"/>
          </p:cNvSpPr>
          <p:nvPr>
            <p:ph type="body" sz="quarter" idx="10"/>
          </p:nvPr>
        </p:nvSpPr>
        <p:spPr>
          <a:xfrm>
            <a:off x="550833" y="510778"/>
            <a:ext cx="11110589" cy="3336310"/>
          </a:xfrm>
        </p:spPr>
        <p:txBody>
          <a:bodyPr/>
          <a:lstStyle/>
          <a:p>
            <a:pPr marL="0" indent="0" algn="just">
              <a:lnSpc>
                <a:spcPct val="100000"/>
              </a:lnSpc>
              <a:spcBef>
                <a:spcPts val="0"/>
              </a:spcBef>
              <a:buNone/>
            </a:pPr>
            <a:r>
              <a:rPr lang="ru-RU" sz="2600" dirty="0" err="1">
                <a:latin typeface="Times New Roman" panose="02020603050405020304" pitchFamily="18" charset="0"/>
                <a:cs typeface="Times New Roman" panose="02020603050405020304" pitchFamily="18" charset="0"/>
              </a:rPr>
              <a:t>Адміністративно-територіальний</a:t>
            </a:r>
            <a:r>
              <a:rPr lang="ru-RU" sz="2600" dirty="0">
                <a:latin typeface="Times New Roman" panose="02020603050405020304" pitchFamily="18" charset="0"/>
                <a:cs typeface="Times New Roman" panose="02020603050405020304" pitchFamily="18" charset="0"/>
              </a:rPr>
              <a:t> </a:t>
            </a:r>
            <a:r>
              <a:rPr lang="ru-RU" sz="2600" dirty="0" err="1">
                <a:latin typeface="Times New Roman" panose="02020603050405020304" pitchFamily="18" charset="0"/>
                <a:cs typeface="Times New Roman" panose="02020603050405020304" pitchFamily="18" charset="0"/>
              </a:rPr>
              <a:t>устрій</a:t>
            </a:r>
            <a:r>
              <a:rPr lang="ru-RU" sz="2600" dirty="0">
                <a:latin typeface="Times New Roman" panose="02020603050405020304" pitchFamily="18" charset="0"/>
                <a:cs typeface="Times New Roman" panose="02020603050405020304" pitchFamily="18" charset="0"/>
              </a:rPr>
              <a:t> </a:t>
            </a:r>
            <a:r>
              <a:rPr lang="ru-RU" sz="2600" dirty="0" err="1" smtClean="0">
                <a:latin typeface="Times New Roman" panose="02020603050405020304" pitchFamily="18" charset="0"/>
                <a:cs typeface="Times New Roman" panose="02020603050405020304" pitchFamily="18" charset="0"/>
              </a:rPr>
              <a:t>Польщі</a:t>
            </a:r>
            <a:endParaRPr lang="ru-RU" sz="2600" dirty="0" smtClean="0">
              <a:latin typeface="Times New Roman" panose="02020603050405020304" pitchFamily="18" charset="0"/>
              <a:cs typeface="Times New Roman" panose="02020603050405020304" pitchFamily="18" charset="0"/>
            </a:endParaRPr>
          </a:p>
          <a:p>
            <a:pPr marL="0" indent="0" algn="just">
              <a:lnSpc>
                <a:spcPct val="100000"/>
              </a:lnSpc>
              <a:spcBef>
                <a:spcPts val="0"/>
              </a:spcBef>
              <a:buNone/>
            </a:pPr>
            <a:endParaRPr lang="ru-RU" sz="2600" dirty="0">
              <a:latin typeface="Times New Roman" panose="02020603050405020304" pitchFamily="18" charset="0"/>
              <a:cs typeface="Times New Roman" panose="02020603050405020304" pitchFamily="18" charset="0"/>
            </a:endParaRPr>
          </a:p>
          <a:p>
            <a:pPr marL="0" indent="0" algn="just">
              <a:lnSpc>
                <a:spcPct val="100000"/>
              </a:lnSpc>
              <a:spcBef>
                <a:spcPts val="0"/>
              </a:spcBef>
              <a:buNone/>
            </a:pPr>
            <a:r>
              <a:rPr lang="ru-RU" sz="2600" b="0" dirty="0" err="1">
                <a:latin typeface="Times New Roman" panose="02020603050405020304" pitchFamily="18" charset="0"/>
                <a:cs typeface="Times New Roman" panose="02020603050405020304" pitchFamily="18" charset="0"/>
              </a:rPr>
              <a:t>Сучасний</a:t>
            </a:r>
            <a:r>
              <a:rPr lang="ru-RU" sz="2600" b="0" dirty="0">
                <a:latin typeface="Times New Roman" panose="02020603050405020304" pitchFamily="18" charset="0"/>
                <a:cs typeface="Times New Roman" panose="02020603050405020304" pitchFamily="18" charset="0"/>
              </a:rPr>
              <a:t> </a:t>
            </a:r>
            <a:r>
              <a:rPr lang="ru-RU" sz="2600" b="0" dirty="0" err="1">
                <a:latin typeface="Times New Roman" panose="02020603050405020304" pitchFamily="18" charset="0"/>
                <a:cs typeface="Times New Roman" panose="02020603050405020304" pitchFamily="18" charset="0"/>
              </a:rPr>
              <a:t>адміністративний</a:t>
            </a:r>
            <a:r>
              <a:rPr lang="ru-RU" sz="2600" b="0" dirty="0">
                <a:latin typeface="Times New Roman" panose="02020603050405020304" pitchFamily="18" charset="0"/>
                <a:cs typeface="Times New Roman" panose="02020603050405020304" pitchFamily="18" charset="0"/>
              </a:rPr>
              <a:t> </a:t>
            </a:r>
            <a:r>
              <a:rPr lang="ru-RU" sz="2600" b="0" dirty="0" err="1">
                <a:latin typeface="Times New Roman" panose="02020603050405020304" pitchFamily="18" charset="0"/>
                <a:cs typeface="Times New Roman" panose="02020603050405020304" pitchFamily="18" charset="0"/>
              </a:rPr>
              <a:t>поділ</a:t>
            </a:r>
            <a:r>
              <a:rPr lang="ru-RU" sz="2600" b="0" dirty="0">
                <a:latin typeface="Times New Roman" panose="02020603050405020304" pitchFamily="18" charset="0"/>
                <a:cs typeface="Times New Roman" panose="02020603050405020304" pitchFamily="18" charset="0"/>
              </a:rPr>
              <a:t> </a:t>
            </a:r>
            <a:r>
              <a:rPr lang="ru-RU" sz="2600" b="0" dirty="0" err="1">
                <a:latin typeface="Times New Roman" panose="02020603050405020304" pitchFamily="18" charset="0"/>
                <a:cs typeface="Times New Roman" panose="02020603050405020304" pitchFamily="18" charset="0"/>
              </a:rPr>
              <a:t>Польщі</a:t>
            </a:r>
            <a:r>
              <a:rPr lang="ru-RU" sz="2600" b="0" dirty="0">
                <a:latin typeface="Times New Roman" panose="02020603050405020304" pitchFamily="18" charset="0"/>
                <a:cs typeface="Times New Roman" panose="02020603050405020304" pitchFamily="18" charset="0"/>
              </a:rPr>
              <a:t> введено 1 </a:t>
            </a:r>
            <a:r>
              <a:rPr lang="ru-RU" sz="2600" b="0" dirty="0" err="1">
                <a:latin typeface="Times New Roman" panose="02020603050405020304" pitchFamily="18" charset="0"/>
                <a:cs typeface="Times New Roman" panose="02020603050405020304" pitchFamily="18" charset="0"/>
              </a:rPr>
              <a:t>січня</a:t>
            </a:r>
            <a:r>
              <a:rPr lang="ru-RU" sz="2600" b="0" dirty="0">
                <a:latin typeface="Times New Roman" panose="02020603050405020304" pitchFamily="18" charset="0"/>
                <a:cs typeface="Times New Roman" panose="02020603050405020304" pitchFamily="18" charset="0"/>
              </a:rPr>
              <a:t> 1999 р. </a:t>
            </a:r>
            <a:r>
              <a:rPr lang="ru-RU" sz="2600" b="0" dirty="0" err="1">
                <a:latin typeface="Times New Roman" panose="02020603050405020304" pitchFamily="18" charset="0"/>
                <a:cs typeface="Times New Roman" panose="02020603050405020304" pitchFamily="18" charset="0"/>
              </a:rPr>
              <a:t>внаслідок</a:t>
            </a:r>
            <a:r>
              <a:rPr lang="ru-RU" sz="2600" b="0" dirty="0">
                <a:latin typeface="Times New Roman" panose="02020603050405020304" pitchFamily="18" charset="0"/>
                <a:cs typeface="Times New Roman" panose="02020603050405020304" pitchFamily="18" charset="0"/>
              </a:rPr>
              <a:t> </a:t>
            </a:r>
            <a:r>
              <a:rPr lang="ru-RU" sz="2600" b="0" dirty="0" err="1">
                <a:latin typeface="Times New Roman" panose="02020603050405020304" pitchFamily="18" charset="0"/>
                <a:cs typeface="Times New Roman" panose="02020603050405020304" pitchFamily="18" charset="0"/>
              </a:rPr>
              <a:t>адміністративної</a:t>
            </a:r>
            <a:r>
              <a:rPr lang="ru-RU" sz="2600" b="0" dirty="0">
                <a:latin typeface="Times New Roman" panose="02020603050405020304" pitchFamily="18" charset="0"/>
                <a:cs typeface="Times New Roman" panose="02020603050405020304" pitchFamily="18" charset="0"/>
              </a:rPr>
              <a:t> </a:t>
            </a:r>
            <a:r>
              <a:rPr lang="ru-RU" sz="2600" b="0" dirty="0" err="1">
                <a:latin typeface="Times New Roman" panose="02020603050405020304" pitchFamily="18" charset="0"/>
                <a:cs typeface="Times New Roman" panose="02020603050405020304" pitchFamily="18" charset="0"/>
              </a:rPr>
              <a:t>реформи</a:t>
            </a:r>
            <a:r>
              <a:rPr lang="ru-RU" sz="2600" b="0" dirty="0">
                <a:latin typeface="Times New Roman" panose="02020603050405020304" pitchFamily="18" charset="0"/>
                <a:cs typeface="Times New Roman" panose="02020603050405020304" pitchFamily="18" charset="0"/>
              </a:rPr>
              <a:t>. </a:t>
            </a:r>
            <a:r>
              <a:rPr lang="ru-RU" sz="2600" b="0" dirty="0" err="1">
                <a:latin typeface="Times New Roman" panose="02020603050405020304" pitchFamily="18" charset="0"/>
                <a:cs typeface="Times New Roman" panose="02020603050405020304" pitchFamily="18" charset="0"/>
              </a:rPr>
              <a:t>Кількість</a:t>
            </a:r>
            <a:r>
              <a:rPr lang="ru-RU" sz="2600" b="0" dirty="0">
                <a:latin typeface="Times New Roman" panose="02020603050405020304" pitchFamily="18" charset="0"/>
                <a:cs typeface="Times New Roman" panose="02020603050405020304" pitchFamily="18" charset="0"/>
              </a:rPr>
              <a:t> </a:t>
            </a:r>
            <a:r>
              <a:rPr lang="ru-RU" sz="2600" b="0" dirty="0" err="1">
                <a:latin typeface="Times New Roman" panose="02020603050405020304" pitchFamily="18" charset="0"/>
                <a:cs typeface="Times New Roman" panose="02020603050405020304" pitchFamily="18" charset="0"/>
              </a:rPr>
              <a:t>воєводств</a:t>
            </a:r>
            <a:r>
              <a:rPr lang="ru-RU" sz="2600" b="0" dirty="0">
                <a:latin typeface="Times New Roman" panose="02020603050405020304" pitchFamily="18" charset="0"/>
                <a:cs typeface="Times New Roman" panose="02020603050405020304" pitchFamily="18" charset="0"/>
              </a:rPr>
              <a:t> (</a:t>
            </a:r>
            <a:r>
              <a:rPr lang="en-US" sz="2600" b="0" dirty="0" err="1">
                <a:latin typeface="Times New Roman" panose="02020603050405020304" pitchFamily="18" charset="0"/>
                <a:cs typeface="Times New Roman" panose="02020603050405020304" pitchFamily="18" charset="0"/>
              </a:rPr>
              <a:t>wojewodztwo</a:t>
            </a:r>
            <a:r>
              <a:rPr lang="en-US" sz="2600" b="0" dirty="0">
                <a:latin typeface="Times New Roman" panose="02020603050405020304" pitchFamily="18" charset="0"/>
                <a:cs typeface="Times New Roman" panose="02020603050405020304" pitchFamily="18" charset="0"/>
              </a:rPr>
              <a:t>) </a:t>
            </a:r>
            <a:r>
              <a:rPr lang="ru-RU" sz="2600" b="0" dirty="0" err="1">
                <a:latin typeface="Times New Roman" panose="02020603050405020304" pitchFamily="18" charset="0"/>
                <a:cs typeface="Times New Roman" panose="02020603050405020304" pitchFamily="18" charset="0"/>
              </a:rPr>
              <a:t>скорочено</a:t>
            </a:r>
            <a:r>
              <a:rPr lang="ru-RU" sz="2600" b="0" dirty="0">
                <a:latin typeface="Times New Roman" panose="02020603050405020304" pitchFamily="18" charset="0"/>
                <a:cs typeface="Times New Roman" panose="02020603050405020304" pitchFamily="18" charset="0"/>
              </a:rPr>
              <a:t> до 16. </a:t>
            </a:r>
            <a:r>
              <a:rPr lang="ru-RU" sz="2600" b="0" dirty="0" err="1">
                <a:latin typeface="Times New Roman" panose="02020603050405020304" pitchFamily="18" charset="0"/>
                <a:cs typeface="Times New Roman" panose="02020603050405020304" pitchFamily="18" charset="0"/>
              </a:rPr>
              <a:t>Воєводства</a:t>
            </a:r>
            <a:r>
              <a:rPr lang="ru-RU" sz="2600" b="0" dirty="0">
                <a:latin typeface="Times New Roman" panose="02020603050405020304" pitchFamily="18" charset="0"/>
                <a:cs typeface="Times New Roman" panose="02020603050405020304" pitchFamily="18" charset="0"/>
              </a:rPr>
              <a:t> </a:t>
            </a:r>
            <a:r>
              <a:rPr lang="ru-RU" sz="2600" b="0" dirty="0" err="1">
                <a:latin typeface="Times New Roman" panose="02020603050405020304" pitchFamily="18" charset="0"/>
                <a:cs typeface="Times New Roman" panose="02020603050405020304" pitchFamily="18" charset="0"/>
              </a:rPr>
              <a:t>поділяються</a:t>
            </a:r>
            <a:r>
              <a:rPr lang="ru-RU" sz="2600" b="0" dirty="0">
                <a:latin typeface="Times New Roman" panose="02020603050405020304" pitchFamily="18" charset="0"/>
                <a:cs typeface="Times New Roman" panose="02020603050405020304" pitchFamily="18" charset="0"/>
              </a:rPr>
              <a:t> на </a:t>
            </a:r>
            <a:r>
              <a:rPr lang="ru-RU" sz="2600" dirty="0">
                <a:latin typeface="Times New Roman" panose="02020603050405020304" pitchFamily="18" charset="0"/>
                <a:cs typeface="Times New Roman" panose="02020603050405020304" pitchFamily="18" charset="0"/>
              </a:rPr>
              <a:t>308 </a:t>
            </a:r>
            <a:r>
              <a:rPr lang="ru-RU" sz="2600" dirty="0" err="1">
                <a:latin typeface="Times New Roman" panose="02020603050405020304" pitchFamily="18" charset="0"/>
                <a:cs typeface="Times New Roman" panose="02020603050405020304" pitchFamily="18" charset="0"/>
              </a:rPr>
              <a:t>повітів</a:t>
            </a:r>
            <a:r>
              <a:rPr lang="ru-RU"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powiat</a:t>
            </a:r>
            <a:r>
              <a:rPr lang="en-US" sz="2600" dirty="0">
                <a:latin typeface="Times New Roman" panose="02020603050405020304" pitchFamily="18" charset="0"/>
                <a:cs typeface="Times New Roman" panose="02020603050405020304" pitchFamily="18" charset="0"/>
              </a:rPr>
              <a:t>), </a:t>
            </a:r>
            <a:r>
              <a:rPr lang="ru-RU" sz="2600" b="0" dirty="0" err="1">
                <a:latin typeface="Times New Roman" panose="02020603050405020304" pitchFamily="18" charset="0"/>
                <a:cs typeface="Times New Roman" panose="02020603050405020304" pitchFamily="18" charset="0"/>
              </a:rPr>
              <a:t>включаючи</a:t>
            </a:r>
            <a:r>
              <a:rPr lang="ru-RU" sz="2600" b="0" dirty="0">
                <a:latin typeface="Times New Roman" panose="02020603050405020304" pitchFamily="18" charset="0"/>
                <a:cs typeface="Times New Roman" panose="02020603050405020304" pitchFamily="18" charset="0"/>
              </a:rPr>
              <a:t> </a:t>
            </a:r>
            <a:r>
              <a:rPr lang="ru-RU" sz="2600" dirty="0">
                <a:latin typeface="Times New Roman" panose="02020603050405020304" pitchFamily="18" charset="0"/>
                <a:cs typeface="Times New Roman" panose="02020603050405020304" pitchFamily="18" charset="0"/>
              </a:rPr>
              <a:t>65 </a:t>
            </a:r>
            <a:r>
              <a:rPr lang="ru-RU" sz="2600" dirty="0" err="1">
                <a:latin typeface="Times New Roman" panose="02020603050405020304" pitchFamily="18" charset="0"/>
                <a:cs typeface="Times New Roman" panose="02020603050405020304" pitchFamily="18" charset="0"/>
              </a:rPr>
              <a:t>міст</a:t>
            </a:r>
            <a:r>
              <a:rPr lang="ru-RU" sz="2600" b="0" dirty="0">
                <a:latin typeface="Times New Roman" panose="02020603050405020304" pitchFamily="18" charset="0"/>
                <a:cs typeface="Times New Roman" panose="02020603050405020304" pitchFamily="18" charset="0"/>
              </a:rPr>
              <a:t>, </a:t>
            </a:r>
            <a:r>
              <a:rPr lang="ru-RU" sz="2600" b="0" dirty="0" err="1">
                <a:latin typeface="Times New Roman" panose="02020603050405020304" pitchFamily="18" charset="0"/>
                <a:cs typeface="Times New Roman" panose="02020603050405020304" pitchFamily="18" charset="0"/>
              </a:rPr>
              <a:t>що</a:t>
            </a:r>
            <a:r>
              <a:rPr lang="ru-RU" sz="2600" b="0" dirty="0">
                <a:latin typeface="Times New Roman" panose="02020603050405020304" pitchFamily="18" charset="0"/>
                <a:cs typeface="Times New Roman" panose="02020603050405020304" pitchFamily="18" charset="0"/>
              </a:rPr>
              <a:t> </a:t>
            </a:r>
            <a:r>
              <a:rPr lang="ru-RU" sz="2600" b="0" dirty="0" err="1">
                <a:latin typeface="Times New Roman" panose="02020603050405020304" pitchFamily="18" charset="0"/>
                <a:cs typeface="Times New Roman" panose="02020603050405020304" pitchFamily="18" charset="0"/>
              </a:rPr>
              <a:t>мають</a:t>
            </a:r>
            <a:r>
              <a:rPr lang="ru-RU" sz="2600" b="0" dirty="0">
                <a:latin typeface="Times New Roman" panose="02020603050405020304" pitchFamily="18" charset="0"/>
                <a:cs typeface="Times New Roman" panose="02020603050405020304" pitchFamily="18" charset="0"/>
              </a:rPr>
              <a:t> статус </a:t>
            </a:r>
            <a:r>
              <a:rPr lang="ru-RU" sz="2600" b="0" dirty="0" err="1">
                <a:latin typeface="Times New Roman" panose="02020603050405020304" pitchFamily="18" charset="0"/>
                <a:cs typeface="Times New Roman" panose="02020603050405020304" pitchFamily="18" charset="0"/>
              </a:rPr>
              <a:t>міських</a:t>
            </a:r>
            <a:r>
              <a:rPr lang="ru-RU" sz="2600" b="0" dirty="0">
                <a:latin typeface="Times New Roman" panose="02020603050405020304" pitchFamily="18" charset="0"/>
                <a:cs typeface="Times New Roman" panose="02020603050405020304" pitchFamily="18" charset="0"/>
              </a:rPr>
              <a:t> </a:t>
            </a:r>
            <a:r>
              <a:rPr lang="ru-RU" sz="2600" b="0" dirty="0" err="1">
                <a:latin typeface="Times New Roman" panose="02020603050405020304" pitchFamily="18" charset="0"/>
                <a:cs typeface="Times New Roman" panose="02020603050405020304" pitchFamily="18" charset="0"/>
              </a:rPr>
              <a:t>повітів</a:t>
            </a:r>
            <a:r>
              <a:rPr lang="ru-RU" sz="2600" b="0" dirty="0">
                <a:latin typeface="Times New Roman" panose="02020603050405020304" pitchFamily="18" charset="0"/>
                <a:cs typeface="Times New Roman" panose="02020603050405020304" pitchFamily="18" charset="0"/>
              </a:rPr>
              <a:t>. </a:t>
            </a:r>
            <a:r>
              <a:rPr lang="ru-RU" sz="2600" b="0" dirty="0" err="1">
                <a:latin typeface="Times New Roman" panose="02020603050405020304" pitchFamily="18" charset="0"/>
                <a:cs typeface="Times New Roman" panose="02020603050405020304" pitchFamily="18" charset="0"/>
              </a:rPr>
              <a:t>Повіти</a:t>
            </a:r>
            <a:r>
              <a:rPr lang="ru-RU" sz="2600" b="0" dirty="0">
                <a:latin typeface="Times New Roman" panose="02020603050405020304" pitchFamily="18" charset="0"/>
                <a:cs typeface="Times New Roman" panose="02020603050405020304" pitchFamily="18" charset="0"/>
              </a:rPr>
              <a:t> </a:t>
            </a:r>
            <a:r>
              <a:rPr lang="ru-RU" sz="2600" b="0" dirty="0" err="1">
                <a:latin typeface="Times New Roman" panose="02020603050405020304" pitchFamily="18" charset="0"/>
                <a:cs typeface="Times New Roman" panose="02020603050405020304" pitchFamily="18" charset="0"/>
              </a:rPr>
              <a:t>поділено</a:t>
            </a:r>
            <a:r>
              <a:rPr lang="ru-RU" sz="2600" b="0" dirty="0">
                <a:latin typeface="Times New Roman" panose="02020603050405020304" pitchFamily="18" charset="0"/>
                <a:cs typeface="Times New Roman" panose="02020603050405020304" pitchFamily="18" charset="0"/>
              </a:rPr>
              <a:t> на </a:t>
            </a:r>
            <a:r>
              <a:rPr lang="ru-RU" sz="2600" dirty="0">
                <a:latin typeface="Times New Roman" panose="02020603050405020304" pitchFamily="18" charset="0"/>
                <a:cs typeface="Times New Roman" panose="02020603050405020304" pitchFamily="18" charset="0"/>
              </a:rPr>
              <a:t>2489 </a:t>
            </a:r>
            <a:r>
              <a:rPr lang="ru-RU" sz="2600" dirty="0" err="1">
                <a:latin typeface="Times New Roman" panose="02020603050405020304" pitchFamily="18" charset="0"/>
                <a:cs typeface="Times New Roman" panose="02020603050405020304" pitchFamily="18" charset="0"/>
              </a:rPr>
              <a:t>ґмін</a:t>
            </a:r>
            <a:r>
              <a:rPr lang="ru-RU"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gmina</a:t>
            </a:r>
            <a:r>
              <a:rPr lang="en-US" sz="2600" dirty="0">
                <a:latin typeface="Times New Roman" panose="02020603050405020304" pitchFamily="18" charset="0"/>
                <a:cs typeface="Times New Roman" panose="02020603050405020304" pitchFamily="18" charset="0"/>
              </a:rPr>
              <a:t>).</a:t>
            </a:r>
          </a:p>
          <a:p>
            <a:pPr marL="0" indent="0" algn="just">
              <a:lnSpc>
                <a:spcPct val="100000"/>
              </a:lnSpc>
              <a:spcBef>
                <a:spcPts val="0"/>
              </a:spcBef>
              <a:buNone/>
            </a:pPr>
            <a:r>
              <a:rPr lang="ru-RU" sz="2600" b="0" dirty="0">
                <a:latin typeface="Times New Roman" panose="02020603050405020304" pitchFamily="18" charset="0"/>
                <a:cs typeface="Times New Roman" panose="02020603050405020304" pitchFamily="18" charset="0"/>
              </a:rPr>
              <a:t>У </a:t>
            </a:r>
            <a:r>
              <a:rPr lang="ru-RU" sz="2600" b="0" dirty="0" err="1">
                <a:latin typeface="Times New Roman" panose="02020603050405020304" pitchFamily="18" charset="0"/>
                <a:cs typeface="Times New Roman" panose="02020603050405020304" pitchFamily="18" charset="0"/>
              </a:rPr>
              <a:t>Польщі</a:t>
            </a:r>
            <a:r>
              <a:rPr lang="ru-RU" sz="2600" b="0" dirty="0">
                <a:latin typeface="Times New Roman" panose="02020603050405020304" pitchFamily="18" charset="0"/>
                <a:cs typeface="Times New Roman" panose="02020603050405020304" pitchFamily="18" charset="0"/>
              </a:rPr>
              <a:t> за </a:t>
            </a:r>
            <a:r>
              <a:rPr lang="ru-RU" sz="2600" b="0" dirty="0" err="1">
                <a:latin typeface="Times New Roman" panose="02020603050405020304" pitchFamily="18" charset="0"/>
                <a:cs typeface="Times New Roman" panose="02020603050405020304" pitchFamily="18" charset="0"/>
              </a:rPr>
              <a:t>часів</a:t>
            </a:r>
            <a:r>
              <a:rPr lang="ru-RU" sz="2600" b="0" dirty="0">
                <a:latin typeface="Times New Roman" panose="02020603050405020304" pitchFamily="18" charset="0"/>
                <a:cs typeface="Times New Roman" panose="02020603050405020304" pitchFamily="18" charset="0"/>
              </a:rPr>
              <a:t> </a:t>
            </a:r>
            <a:r>
              <a:rPr lang="ru-RU" sz="2600" b="0" dirty="0" err="1">
                <a:latin typeface="Times New Roman" panose="02020603050405020304" pitchFamily="18" charset="0"/>
                <a:cs typeface="Times New Roman" panose="02020603050405020304" pitchFamily="18" charset="0"/>
              </a:rPr>
              <a:t>її</a:t>
            </a:r>
            <a:r>
              <a:rPr lang="ru-RU" sz="2600" b="0" dirty="0">
                <a:latin typeface="Times New Roman" panose="02020603050405020304" pitchFamily="18" charset="0"/>
                <a:cs typeface="Times New Roman" panose="02020603050405020304" pitchFamily="18" charset="0"/>
              </a:rPr>
              <a:t> </a:t>
            </a:r>
            <a:r>
              <a:rPr lang="ru-RU" sz="2600" b="0" dirty="0" err="1">
                <a:latin typeface="Times New Roman" panose="02020603050405020304" pitchFamily="18" charset="0"/>
                <a:cs typeface="Times New Roman" panose="02020603050405020304" pitchFamily="18" charset="0"/>
              </a:rPr>
              <a:t>існування</a:t>
            </a:r>
            <a:r>
              <a:rPr lang="ru-RU" sz="2600" b="0" dirty="0">
                <a:latin typeface="Times New Roman" panose="02020603050405020304" pitchFamily="18" charset="0"/>
                <a:cs typeface="Times New Roman" panose="02020603050405020304" pitchFamily="18" charset="0"/>
              </a:rPr>
              <a:t> </a:t>
            </a:r>
            <a:r>
              <a:rPr lang="ru-RU" sz="2600" b="0" dirty="0" err="1">
                <a:latin typeface="Times New Roman" panose="02020603050405020304" pitchFamily="18" charset="0"/>
                <a:cs typeface="Times New Roman" panose="02020603050405020304" pitchFamily="18" charset="0"/>
              </a:rPr>
              <a:t>відбулося</a:t>
            </a:r>
            <a:r>
              <a:rPr lang="ru-RU" sz="2600" b="0" dirty="0">
                <a:latin typeface="Times New Roman" panose="02020603050405020304" pitchFamily="18" charset="0"/>
                <a:cs typeface="Times New Roman" panose="02020603050405020304" pitchFamily="18" charset="0"/>
              </a:rPr>
              <a:t> </a:t>
            </a:r>
            <a:r>
              <a:rPr lang="ru-RU" sz="2600" b="0" dirty="0" err="1">
                <a:latin typeface="Times New Roman" panose="02020603050405020304" pitchFamily="18" charset="0"/>
                <a:cs typeface="Times New Roman" panose="02020603050405020304" pitchFamily="18" charset="0"/>
              </a:rPr>
              <a:t>кілька</a:t>
            </a:r>
            <a:r>
              <a:rPr lang="ru-RU" sz="2600" b="0" dirty="0">
                <a:latin typeface="Times New Roman" panose="02020603050405020304" pitchFamily="18" charset="0"/>
                <a:cs typeface="Times New Roman" panose="02020603050405020304" pitchFamily="18" charset="0"/>
              </a:rPr>
              <a:t> </a:t>
            </a:r>
            <a:r>
              <a:rPr lang="ru-RU" sz="2600" b="0" dirty="0" err="1">
                <a:latin typeface="Times New Roman" panose="02020603050405020304" pitchFamily="18" charset="0"/>
                <a:cs typeface="Times New Roman" panose="02020603050405020304" pitchFamily="18" charset="0"/>
              </a:rPr>
              <a:t>адміністративно-територіальних</a:t>
            </a:r>
            <a:r>
              <a:rPr lang="ru-RU" sz="2600" b="0" dirty="0">
                <a:latin typeface="Times New Roman" panose="02020603050405020304" pitchFamily="18" charset="0"/>
                <a:cs typeface="Times New Roman" panose="02020603050405020304" pitchFamily="18" charset="0"/>
              </a:rPr>
              <a:t> реформ.</a:t>
            </a:r>
          </a:p>
          <a:p>
            <a:pPr marL="0" indent="0" algn="just">
              <a:lnSpc>
                <a:spcPct val="100000"/>
              </a:lnSpc>
              <a:spcBef>
                <a:spcPts val="0"/>
              </a:spcBef>
              <a:buNone/>
            </a:pPr>
            <a:r>
              <a:rPr lang="ru-RU" sz="2600" b="0" dirty="0">
                <a:latin typeface="Times New Roman" panose="02020603050405020304" pitchFamily="18" charset="0"/>
                <a:cs typeface="Times New Roman" panose="02020603050405020304" pitchFamily="18" charset="0"/>
              </a:rPr>
              <a:t>У 1946 р. </a:t>
            </a:r>
            <a:r>
              <a:rPr lang="ru-RU" sz="2600" b="0" dirty="0" err="1">
                <a:latin typeface="Times New Roman" panose="02020603050405020304" pitchFamily="18" charset="0"/>
                <a:cs typeface="Times New Roman" panose="02020603050405020304" pitchFamily="18" charset="0"/>
              </a:rPr>
              <a:t>відбувся</a:t>
            </a:r>
            <a:r>
              <a:rPr lang="ru-RU" sz="2600" b="0" dirty="0">
                <a:latin typeface="Times New Roman" panose="02020603050405020304" pitchFamily="18" charset="0"/>
                <a:cs typeface="Times New Roman" panose="02020603050405020304" pitchFamily="18" charset="0"/>
              </a:rPr>
              <a:t> перший </a:t>
            </a:r>
            <a:r>
              <a:rPr lang="ru-RU" sz="2600" b="0" dirty="0" err="1">
                <a:latin typeface="Times New Roman" panose="02020603050405020304" pitchFamily="18" charset="0"/>
                <a:cs typeface="Times New Roman" panose="02020603050405020304" pitchFamily="18" charset="0"/>
              </a:rPr>
              <a:t>післявоєнний</a:t>
            </a:r>
            <a:r>
              <a:rPr lang="ru-RU" sz="2600" b="0" dirty="0">
                <a:latin typeface="Times New Roman" panose="02020603050405020304" pitchFamily="18" charset="0"/>
                <a:cs typeface="Times New Roman" panose="02020603050405020304" pitchFamily="18" charset="0"/>
              </a:rPr>
              <a:t> </a:t>
            </a:r>
            <a:r>
              <a:rPr lang="ru-RU" sz="2600" b="0" dirty="0" err="1">
                <a:latin typeface="Times New Roman" panose="02020603050405020304" pitchFamily="18" charset="0"/>
                <a:cs typeface="Times New Roman" panose="02020603050405020304" pitchFamily="18" charset="0"/>
              </a:rPr>
              <a:t>адміністративний</a:t>
            </a:r>
            <a:r>
              <a:rPr lang="ru-RU" sz="2600" b="0" dirty="0">
                <a:latin typeface="Times New Roman" panose="02020603050405020304" pitchFamily="18" charset="0"/>
                <a:cs typeface="Times New Roman" panose="02020603050405020304" pitchFamily="18" charset="0"/>
              </a:rPr>
              <a:t> </a:t>
            </a:r>
            <a:r>
              <a:rPr lang="ru-RU" sz="2600" b="0" dirty="0" err="1">
                <a:latin typeface="Times New Roman" panose="02020603050405020304" pitchFamily="18" charset="0"/>
                <a:cs typeface="Times New Roman" panose="02020603050405020304" pitchFamily="18" charset="0"/>
              </a:rPr>
              <a:t>розподіл</a:t>
            </a:r>
            <a:r>
              <a:rPr lang="ru-RU" sz="2600" b="0" dirty="0">
                <a:latin typeface="Times New Roman" panose="02020603050405020304" pitchFamily="18" charset="0"/>
                <a:cs typeface="Times New Roman" panose="02020603050405020304" pitchFamily="18" charset="0"/>
              </a:rPr>
              <a:t>, </a:t>
            </a:r>
            <a:r>
              <a:rPr lang="ru-RU" sz="2600" b="0" dirty="0" err="1">
                <a:latin typeface="Times New Roman" panose="02020603050405020304" pitchFamily="18" charset="0"/>
                <a:cs typeface="Times New Roman" panose="02020603050405020304" pitchFamily="18" charset="0"/>
              </a:rPr>
              <a:t>виникли</a:t>
            </a:r>
            <a:r>
              <a:rPr lang="ru-RU" sz="2600" b="0" dirty="0">
                <a:latin typeface="Times New Roman" panose="02020603050405020304" pitchFamily="18" charset="0"/>
                <a:cs typeface="Times New Roman" panose="02020603050405020304" pitchFamily="18" charset="0"/>
              </a:rPr>
              <a:t> 14 </a:t>
            </a:r>
            <a:r>
              <a:rPr lang="ru-RU" sz="2600" b="0" dirty="0" err="1">
                <a:latin typeface="Times New Roman" panose="02020603050405020304" pitchFamily="18" charset="0"/>
                <a:cs typeface="Times New Roman" panose="02020603050405020304" pitchFamily="18" charset="0"/>
              </a:rPr>
              <a:t>воєводств</a:t>
            </a:r>
            <a:r>
              <a:rPr lang="ru-RU" sz="2600" b="0" dirty="0">
                <a:latin typeface="Times New Roman" panose="02020603050405020304" pitchFamily="18" charset="0"/>
                <a:cs typeface="Times New Roman" panose="02020603050405020304" pitchFamily="18" charset="0"/>
              </a:rPr>
              <a:t> і 2 великих </a:t>
            </a:r>
            <a:r>
              <a:rPr lang="ru-RU" sz="2600" b="0" dirty="0" err="1">
                <a:latin typeface="Times New Roman" panose="02020603050405020304" pitchFamily="18" charset="0"/>
                <a:cs typeface="Times New Roman" panose="02020603050405020304" pitchFamily="18" charset="0"/>
              </a:rPr>
              <a:t>міста</a:t>
            </a:r>
            <a:r>
              <a:rPr lang="ru-RU" sz="2600" b="0" dirty="0">
                <a:latin typeface="Times New Roman" panose="02020603050405020304" pitchFamily="18" charset="0"/>
                <a:cs typeface="Times New Roman" panose="02020603050405020304" pitchFamily="18" charset="0"/>
              </a:rPr>
              <a:t> (як </a:t>
            </a:r>
            <a:r>
              <a:rPr lang="ru-RU" sz="2600" b="0" dirty="0" err="1">
                <a:latin typeface="Times New Roman" panose="02020603050405020304" pitchFamily="18" charset="0"/>
                <a:cs typeface="Times New Roman" panose="02020603050405020304" pitchFamily="18" charset="0"/>
              </a:rPr>
              <a:t>самостійні</a:t>
            </a:r>
            <a:r>
              <a:rPr lang="ru-RU" sz="2600" b="0" dirty="0">
                <a:latin typeface="Times New Roman" panose="02020603050405020304" pitchFamily="18" charset="0"/>
                <a:cs typeface="Times New Roman" panose="02020603050405020304" pitchFamily="18" charset="0"/>
              </a:rPr>
              <a:t> </a:t>
            </a:r>
            <a:r>
              <a:rPr lang="ru-RU" sz="2600" b="0" dirty="0" err="1">
                <a:latin typeface="Times New Roman" panose="02020603050405020304" pitchFamily="18" charset="0"/>
                <a:cs typeface="Times New Roman" panose="02020603050405020304" pitchFamily="18" charset="0"/>
              </a:rPr>
              <a:t>одиниці</a:t>
            </a:r>
            <a:r>
              <a:rPr lang="ru-RU" sz="2600" b="0" dirty="0">
                <a:latin typeface="Times New Roman" panose="02020603050405020304" pitchFamily="18" charset="0"/>
                <a:cs typeface="Times New Roman" panose="02020603050405020304" pitchFamily="18" charset="0"/>
              </a:rPr>
              <a:t>): Варшава - </a:t>
            </a:r>
            <a:r>
              <a:rPr lang="ru-RU" sz="2600" b="0" dirty="0" err="1">
                <a:latin typeface="Times New Roman" panose="02020603050405020304" pitchFamily="18" charset="0"/>
                <a:cs typeface="Times New Roman" panose="02020603050405020304" pitchFamily="18" charset="0"/>
              </a:rPr>
              <a:t>столиця</a:t>
            </a:r>
            <a:r>
              <a:rPr lang="ru-RU" sz="2600" b="0" dirty="0">
                <a:latin typeface="Times New Roman" panose="02020603050405020304" pitchFamily="18" charset="0"/>
                <a:cs typeface="Times New Roman" panose="02020603050405020304" pitchFamily="18" charset="0"/>
              </a:rPr>
              <a:t> </a:t>
            </a:r>
            <a:r>
              <a:rPr lang="ru-RU" sz="2600" b="0" dirty="0" err="1">
                <a:latin typeface="Times New Roman" panose="02020603050405020304" pitchFamily="18" charset="0"/>
                <a:cs typeface="Times New Roman" panose="02020603050405020304" pitchFamily="18" charset="0"/>
              </a:rPr>
              <a:t>держави</a:t>
            </a:r>
            <a:r>
              <a:rPr lang="ru-RU" sz="2600" b="0" dirty="0">
                <a:latin typeface="Times New Roman" panose="02020603050405020304" pitchFamily="18" charset="0"/>
                <a:cs typeface="Times New Roman" panose="02020603050405020304" pitchFamily="18" charset="0"/>
              </a:rPr>
              <a:t> і Лодзь. </a:t>
            </a:r>
            <a:r>
              <a:rPr lang="ru-RU" sz="2600" b="0" dirty="0" err="1">
                <a:latin typeface="Times New Roman" panose="02020603050405020304" pitchFamily="18" charset="0"/>
                <a:cs typeface="Times New Roman" panose="02020603050405020304" pitchFamily="18" charset="0"/>
              </a:rPr>
              <a:t>Воєводства</a:t>
            </a:r>
            <a:r>
              <a:rPr lang="ru-RU" sz="2600" b="0" dirty="0">
                <a:latin typeface="Times New Roman" panose="02020603050405020304" pitchFamily="18" charset="0"/>
                <a:cs typeface="Times New Roman" panose="02020603050405020304" pitchFamily="18" charset="0"/>
              </a:rPr>
              <a:t> </a:t>
            </a:r>
            <a:r>
              <a:rPr lang="ru-RU" sz="2600" b="0" dirty="0" err="1">
                <a:latin typeface="Times New Roman" panose="02020603050405020304" pitchFamily="18" charset="0"/>
                <a:cs typeface="Times New Roman" panose="02020603050405020304" pitchFamily="18" charset="0"/>
              </a:rPr>
              <a:t>ділилися</a:t>
            </a:r>
            <a:r>
              <a:rPr lang="ru-RU" sz="2600" b="0" dirty="0">
                <a:latin typeface="Times New Roman" panose="02020603050405020304" pitchFamily="18" charset="0"/>
                <a:cs typeface="Times New Roman" panose="02020603050405020304" pitchFamily="18" charset="0"/>
              </a:rPr>
              <a:t> на 299 </a:t>
            </a:r>
            <a:r>
              <a:rPr lang="ru-RU" sz="2600" b="0" dirty="0" err="1">
                <a:latin typeface="Times New Roman" panose="02020603050405020304" pitchFamily="18" charset="0"/>
                <a:cs typeface="Times New Roman" panose="02020603050405020304" pitchFamily="18" charset="0"/>
              </a:rPr>
              <a:t>повітів</a:t>
            </a:r>
            <a:r>
              <a:rPr lang="ru-RU" sz="2600" b="0" dirty="0">
                <a:latin typeface="Times New Roman" panose="02020603050405020304" pitchFamily="18" charset="0"/>
                <a:cs typeface="Times New Roman" panose="02020603050405020304" pitchFamily="18" charset="0"/>
              </a:rPr>
              <a:t>, у тому </a:t>
            </a:r>
            <a:r>
              <a:rPr lang="ru-RU" sz="2600" b="0" dirty="0" err="1">
                <a:latin typeface="Times New Roman" panose="02020603050405020304" pitchFamily="18" charset="0"/>
                <a:cs typeface="Times New Roman" panose="02020603050405020304" pitchFamily="18" charset="0"/>
              </a:rPr>
              <a:t>числі</a:t>
            </a:r>
            <a:r>
              <a:rPr lang="ru-RU" sz="2600" b="0" dirty="0">
                <a:latin typeface="Times New Roman" panose="02020603050405020304" pitchFamily="18" charset="0"/>
                <a:cs typeface="Times New Roman" panose="02020603050405020304" pitchFamily="18" charset="0"/>
              </a:rPr>
              <a:t> 29 </a:t>
            </a:r>
            <a:r>
              <a:rPr lang="ru-RU" sz="2600" b="0" dirty="0" err="1">
                <a:latin typeface="Times New Roman" panose="02020603050405020304" pitchFamily="18" charset="0"/>
                <a:cs typeface="Times New Roman" panose="02020603050405020304" pitchFamily="18" charset="0"/>
              </a:rPr>
              <a:t>міських</a:t>
            </a:r>
            <a:r>
              <a:rPr lang="ru-RU" sz="2600" b="0" dirty="0">
                <a:latin typeface="Times New Roman" panose="02020603050405020304" pitchFamily="18" charset="0"/>
                <a:cs typeface="Times New Roman" panose="02020603050405020304" pitchFamily="18" charset="0"/>
              </a:rPr>
              <a:t>. </a:t>
            </a:r>
            <a:r>
              <a:rPr lang="ru-RU" sz="2600" b="0" dirty="0" err="1">
                <a:latin typeface="Times New Roman" panose="02020603050405020304" pitchFamily="18" charset="0"/>
                <a:cs typeface="Times New Roman" panose="02020603050405020304" pitchFamily="18" charset="0"/>
              </a:rPr>
              <a:t>Повіти</a:t>
            </a:r>
            <a:r>
              <a:rPr lang="ru-RU" sz="2600" b="0" dirty="0">
                <a:latin typeface="Times New Roman" panose="02020603050405020304" pitchFamily="18" charset="0"/>
                <a:cs typeface="Times New Roman" panose="02020603050405020304" pitchFamily="18" charset="0"/>
              </a:rPr>
              <a:t> </a:t>
            </a:r>
            <a:r>
              <a:rPr lang="ru-RU" sz="2600" b="0" dirty="0" err="1">
                <a:latin typeface="Times New Roman" panose="02020603050405020304" pitchFamily="18" charset="0"/>
                <a:cs typeface="Times New Roman" panose="02020603050405020304" pitchFamily="18" charset="0"/>
              </a:rPr>
              <a:t>ділилися</a:t>
            </a:r>
            <a:r>
              <a:rPr lang="ru-RU" sz="2600" b="0" dirty="0">
                <a:latin typeface="Times New Roman" panose="02020603050405020304" pitchFamily="18" charset="0"/>
                <a:cs typeface="Times New Roman" panose="02020603050405020304" pitchFamily="18" charset="0"/>
              </a:rPr>
              <a:t> на </a:t>
            </a:r>
            <a:r>
              <a:rPr lang="ru-RU" sz="2600" b="0" dirty="0" err="1">
                <a:latin typeface="Times New Roman" panose="02020603050405020304" pitchFamily="18" charset="0"/>
                <a:cs typeface="Times New Roman" panose="02020603050405020304" pitchFamily="18" charset="0"/>
              </a:rPr>
              <a:t>гміни</a:t>
            </a:r>
            <a:r>
              <a:rPr lang="ru-RU" sz="2600" b="0" dirty="0">
                <a:latin typeface="Times New Roman" panose="02020603050405020304" pitchFamily="18" charset="0"/>
                <a:cs typeface="Times New Roman" panose="02020603050405020304" pitchFamily="18" charset="0"/>
              </a:rPr>
              <a:t>, </a:t>
            </a:r>
            <a:r>
              <a:rPr lang="ru-RU" sz="2600" b="0" dirty="0" err="1">
                <a:latin typeface="Times New Roman" panose="02020603050405020304" pitchFamily="18" charset="0"/>
                <a:cs typeface="Times New Roman" panose="02020603050405020304" pitchFamily="18" charset="0"/>
              </a:rPr>
              <a:t>яких</a:t>
            </a:r>
            <a:r>
              <a:rPr lang="ru-RU" sz="2600" b="0" dirty="0">
                <a:latin typeface="Times New Roman" panose="02020603050405020304" pitchFamily="18" charset="0"/>
                <a:cs typeface="Times New Roman" panose="02020603050405020304" pitchFamily="18" charset="0"/>
              </a:rPr>
              <a:t> </a:t>
            </a:r>
            <a:r>
              <a:rPr lang="ru-RU" sz="2600" b="0" dirty="0" err="1">
                <a:latin typeface="Times New Roman" panose="02020603050405020304" pitchFamily="18" charset="0"/>
                <a:cs typeface="Times New Roman" panose="02020603050405020304" pitchFamily="18" charset="0"/>
              </a:rPr>
              <a:t>було</a:t>
            </a:r>
            <a:r>
              <a:rPr lang="ru-RU" sz="2600" b="0" dirty="0">
                <a:latin typeface="Times New Roman" panose="02020603050405020304" pitchFamily="18" charset="0"/>
                <a:cs typeface="Times New Roman" panose="02020603050405020304" pitchFamily="18" charset="0"/>
              </a:rPr>
              <a:t> </a:t>
            </a:r>
            <a:r>
              <a:rPr lang="ru-RU" sz="2600" b="0" dirty="0" err="1">
                <a:latin typeface="Times New Roman" panose="02020603050405020304" pitchFamily="18" charset="0"/>
                <a:cs typeface="Times New Roman" panose="02020603050405020304" pitchFamily="18" charset="0"/>
              </a:rPr>
              <a:t>понад</a:t>
            </a:r>
            <a:r>
              <a:rPr lang="ru-RU" sz="2600" b="0" dirty="0">
                <a:latin typeface="Times New Roman" panose="02020603050405020304" pitchFamily="18" charset="0"/>
                <a:cs typeface="Times New Roman" panose="02020603050405020304" pitchFamily="18" charset="0"/>
              </a:rPr>
              <a:t> 3000.</a:t>
            </a:r>
          </a:p>
          <a:p>
            <a:pPr marL="0" indent="0" algn="just">
              <a:lnSpc>
                <a:spcPct val="100000"/>
              </a:lnSpc>
              <a:spcBef>
                <a:spcPts val="0"/>
              </a:spcBef>
              <a:buNone/>
            </a:pPr>
            <a:endParaRPr lang="ru-RU" sz="2600" b="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784968877"/>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тексту 2"/>
          <p:cNvSpPr>
            <a:spLocks noGrp="1"/>
          </p:cNvSpPr>
          <p:nvPr>
            <p:ph type="body" sz="quarter" idx="10"/>
          </p:nvPr>
        </p:nvSpPr>
        <p:spPr>
          <a:xfrm>
            <a:off x="566068" y="404734"/>
            <a:ext cx="11110589" cy="4257206"/>
          </a:xfrm>
        </p:spPr>
        <p:txBody>
          <a:bodyPr/>
          <a:lstStyle/>
          <a:p>
            <a:pPr marL="0" indent="0" algn="just">
              <a:lnSpc>
                <a:spcPct val="100000"/>
              </a:lnSpc>
              <a:spcBef>
                <a:spcPts val="0"/>
              </a:spcBef>
              <a:buNone/>
            </a:pPr>
            <a:r>
              <a:rPr lang="ru-RU" sz="2400" b="0" dirty="0" err="1">
                <a:latin typeface="Times New Roman" panose="02020603050405020304" pitchFamily="18" charset="0"/>
                <a:cs typeface="Times New Roman" panose="02020603050405020304" pitchFamily="18" charset="0"/>
              </a:rPr>
              <a:t>Відповідно</a:t>
            </a:r>
            <a:r>
              <a:rPr lang="ru-RU" sz="2400" b="0" dirty="0">
                <a:latin typeface="Times New Roman" panose="02020603050405020304" pitchFamily="18" charset="0"/>
                <a:cs typeface="Times New Roman" panose="02020603050405020304" pitchFamily="18" charset="0"/>
              </a:rPr>
              <a:t> до Закону 1996 р. про </a:t>
            </a:r>
            <a:r>
              <a:rPr lang="ru-RU" sz="2400" b="0" dirty="0" err="1">
                <a:latin typeface="Times New Roman" panose="02020603050405020304" pitchFamily="18" charset="0"/>
                <a:cs typeface="Times New Roman" panose="02020603050405020304" pitchFamily="18" charset="0"/>
              </a:rPr>
              <a:t>організацію</a:t>
            </a:r>
            <a:r>
              <a:rPr lang="ru-RU" sz="2400" b="0" dirty="0">
                <a:latin typeface="Times New Roman" panose="02020603050405020304" pitchFamily="18" charset="0"/>
                <a:cs typeface="Times New Roman" panose="02020603050405020304" pitchFamily="18" charset="0"/>
              </a:rPr>
              <a:t> та порядок </a:t>
            </a:r>
            <a:r>
              <a:rPr lang="ru-RU" sz="2400" b="0" dirty="0" err="1">
                <a:latin typeface="Times New Roman" panose="02020603050405020304" pitchFamily="18" charset="0"/>
                <a:cs typeface="Times New Roman" panose="02020603050405020304" pitchFamily="18" charset="0"/>
              </a:rPr>
              <a:t>роботи</a:t>
            </a:r>
            <a:r>
              <a:rPr lang="ru-RU" sz="2400" b="0" dirty="0">
                <a:latin typeface="Times New Roman" panose="02020603050405020304" pitchFamily="18" charset="0"/>
                <a:cs typeface="Times New Roman" panose="02020603050405020304" pitchFamily="18" charset="0"/>
              </a:rPr>
              <a:t> Ради </a:t>
            </a:r>
            <a:r>
              <a:rPr lang="ru-RU" sz="2400" b="0" dirty="0" err="1">
                <a:latin typeface="Times New Roman" panose="02020603050405020304" pitchFamily="18" charset="0"/>
                <a:cs typeface="Times New Roman" panose="02020603050405020304" pitchFamily="18" charset="0"/>
              </a:rPr>
              <a:t>Міністрів</a:t>
            </a:r>
            <a:r>
              <a:rPr lang="ru-RU" sz="2400" b="0" dirty="0">
                <a:latin typeface="Times New Roman" panose="02020603050405020304" pitchFamily="18" charset="0"/>
                <a:cs typeface="Times New Roman" panose="02020603050405020304" pitchFamily="18" charset="0"/>
              </a:rPr>
              <a:t> та про сферу </a:t>
            </a:r>
            <a:r>
              <a:rPr lang="ru-RU" sz="2400" b="0" dirty="0" err="1">
                <a:latin typeface="Times New Roman" panose="02020603050405020304" pitchFamily="18" charset="0"/>
                <a:cs typeface="Times New Roman" panose="02020603050405020304" pitchFamily="18" charset="0"/>
              </a:rPr>
              <a:t>компетенції</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міністрів</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Канцелярія</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несе</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відповідальність</a:t>
            </a:r>
            <a:r>
              <a:rPr lang="ru-RU" sz="2400" b="0" dirty="0">
                <a:latin typeface="Times New Roman" panose="02020603050405020304" pitchFamily="18" charset="0"/>
                <a:cs typeface="Times New Roman" panose="02020603050405020304" pitchFamily="18" charset="0"/>
              </a:rPr>
              <a:t> за</a:t>
            </a:r>
            <a:r>
              <a:rPr lang="ru-RU" sz="2400" b="0" dirty="0" smtClean="0">
                <a:latin typeface="Times New Roman" panose="02020603050405020304" pitchFamily="18" charset="0"/>
                <a:cs typeface="Times New Roman" panose="02020603050405020304" pitchFamily="18" charset="0"/>
              </a:rPr>
              <a:t>:</a:t>
            </a:r>
            <a:endParaRPr lang="ru-RU" sz="2400" b="0" dirty="0">
              <a:latin typeface="Times New Roman" panose="02020603050405020304" pitchFamily="18" charset="0"/>
              <a:cs typeface="Times New Roman" panose="02020603050405020304" pitchFamily="18" charset="0"/>
            </a:endParaRPr>
          </a:p>
        </p:txBody>
      </p:sp>
      <p:graphicFrame>
        <p:nvGraphicFramePr>
          <p:cNvPr id="4" name="Схема 3"/>
          <p:cNvGraphicFramePr/>
          <p:nvPr>
            <p:extLst>
              <p:ext uri="{D42A27DB-BD31-4B8C-83A1-F6EECF244321}">
                <p14:modId xmlns:p14="http://schemas.microsoft.com/office/powerpoint/2010/main" val="37444619"/>
              </p:ext>
            </p:extLst>
          </p:nvPr>
        </p:nvGraphicFramePr>
        <p:xfrm>
          <a:off x="633411" y="1128044"/>
          <a:ext cx="10975902" cy="467455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746544352"/>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тексту 2"/>
          <p:cNvSpPr>
            <a:spLocks noGrp="1"/>
          </p:cNvSpPr>
          <p:nvPr>
            <p:ph type="body" sz="quarter" idx="10"/>
          </p:nvPr>
        </p:nvSpPr>
        <p:spPr>
          <a:xfrm>
            <a:off x="491118" y="239842"/>
            <a:ext cx="11110589" cy="4257206"/>
          </a:xfrm>
        </p:spPr>
        <p:txBody>
          <a:bodyPr/>
          <a:lstStyle/>
          <a:p>
            <a:pPr marL="0" indent="0" algn="just">
              <a:lnSpc>
                <a:spcPct val="100000"/>
              </a:lnSpc>
              <a:spcBef>
                <a:spcPts val="0"/>
              </a:spcBef>
              <a:buNone/>
            </a:pPr>
            <a:r>
              <a:rPr lang="ru-RU" sz="2200" b="0" dirty="0" err="1">
                <a:latin typeface="Times New Roman" panose="02020603050405020304" pitchFamily="18" charset="0"/>
                <a:cs typeface="Times New Roman" panose="02020603050405020304" pitchFamily="18" charset="0"/>
              </a:rPr>
              <a:t>Канцелярія</a:t>
            </a:r>
            <a:r>
              <a:rPr lang="ru-RU" sz="2200" b="0" dirty="0">
                <a:latin typeface="Times New Roman" panose="02020603050405020304" pitchFamily="18" charset="0"/>
                <a:cs typeface="Times New Roman" panose="02020603050405020304" pitchFamily="18" charset="0"/>
              </a:rPr>
              <a:t> </a:t>
            </a:r>
            <a:r>
              <a:rPr lang="ru-RU" sz="2200" b="0" dirty="0" err="1">
                <a:latin typeface="Times New Roman" panose="02020603050405020304" pitchFamily="18" charset="0"/>
                <a:cs typeface="Times New Roman" panose="02020603050405020304" pitchFamily="18" charset="0"/>
              </a:rPr>
              <a:t>також</a:t>
            </a:r>
            <a:r>
              <a:rPr lang="ru-RU" sz="2200" b="0" dirty="0">
                <a:latin typeface="Times New Roman" panose="02020603050405020304" pitchFamily="18" charset="0"/>
                <a:cs typeface="Times New Roman" panose="02020603050405020304" pitchFamily="18" charset="0"/>
              </a:rPr>
              <a:t> </a:t>
            </a:r>
            <a:r>
              <a:rPr lang="ru-RU" sz="2200" b="0" dirty="0" err="1">
                <a:latin typeface="Times New Roman" panose="02020603050405020304" pitchFamily="18" charset="0"/>
                <a:cs typeface="Times New Roman" panose="02020603050405020304" pitchFamily="18" charset="0"/>
              </a:rPr>
              <a:t>забезпечує</a:t>
            </a:r>
            <a:r>
              <a:rPr lang="ru-RU" sz="2200" b="0" dirty="0">
                <a:latin typeface="Times New Roman" panose="02020603050405020304" pitchFamily="18" charset="0"/>
                <a:cs typeface="Times New Roman" panose="02020603050405020304" pitchFamily="18" charset="0"/>
              </a:rPr>
              <a:t> </a:t>
            </a:r>
            <a:r>
              <a:rPr lang="ru-RU" sz="2200" b="0" dirty="0" err="1">
                <a:latin typeface="Times New Roman" panose="02020603050405020304" pitchFamily="18" charset="0"/>
                <a:cs typeface="Times New Roman" panose="02020603050405020304" pitchFamily="18" charset="0"/>
              </a:rPr>
              <a:t>організаційну</a:t>
            </a:r>
            <a:r>
              <a:rPr lang="ru-RU" sz="2200" b="0" dirty="0">
                <a:latin typeface="Times New Roman" panose="02020603050405020304" pitchFamily="18" charset="0"/>
                <a:cs typeface="Times New Roman" panose="02020603050405020304" pitchFamily="18" charset="0"/>
              </a:rPr>
              <a:t> та </a:t>
            </a:r>
            <a:r>
              <a:rPr lang="ru-RU" sz="2200" b="0" dirty="0" err="1">
                <a:latin typeface="Times New Roman" panose="02020603050405020304" pitchFamily="18" charset="0"/>
                <a:cs typeface="Times New Roman" panose="02020603050405020304" pitchFamily="18" charset="0"/>
              </a:rPr>
              <a:t>матеріальну</a:t>
            </a:r>
            <a:r>
              <a:rPr lang="ru-RU" sz="2200" b="0" dirty="0">
                <a:latin typeface="Times New Roman" panose="02020603050405020304" pitchFamily="18" charset="0"/>
                <a:cs typeface="Times New Roman" panose="02020603050405020304" pitchFamily="18" charset="0"/>
              </a:rPr>
              <a:t> </a:t>
            </a:r>
            <a:r>
              <a:rPr lang="ru-RU" sz="2200" b="0" dirty="0" err="1">
                <a:latin typeface="Times New Roman" panose="02020603050405020304" pitchFamily="18" charset="0"/>
                <a:cs typeface="Times New Roman" panose="02020603050405020304" pitchFamily="18" charset="0"/>
              </a:rPr>
              <a:t>підтримку</a:t>
            </a:r>
            <a:r>
              <a:rPr lang="ru-RU" sz="2200" b="0" dirty="0">
                <a:latin typeface="Times New Roman" panose="02020603050405020304" pitchFamily="18" charset="0"/>
                <a:cs typeface="Times New Roman" panose="02020603050405020304" pitchFamily="18" charset="0"/>
              </a:rPr>
              <a:t> </a:t>
            </a:r>
            <a:r>
              <a:rPr lang="ru-RU" sz="2200" b="0" dirty="0" err="1">
                <a:latin typeface="Times New Roman" panose="02020603050405020304" pitchFamily="18" charset="0"/>
                <a:cs typeface="Times New Roman" panose="02020603050405020304" pitchFamily="18" charset="0"/>
              </a:rPr>
              <a:t>міністрів</a:t>
            </a:r>
            <a:r>
              <a:rPr lang="ru-RU" sz="2200" b="0" dirty="0">
                <a:latin typeface="Times New Roman" panose="02020603050405020304" pitchFamily="18" charset="0"/>
                <a:cs typeface="Times New Roman" panose="02020603050405020304" pitchFamily="18" charset="0"/>
              </a:rPr>
              <a:t> без </a:t>
            </a:r>
            <a:r>
              <a:rPr lang="ru-RU" sz="2200" b="0" dirty="0" err="1">
                <a:latin typeface="Times New Roman" panose="02020603050405020304" pitchFamily="18" charset="0"/>
                <a:cs typeface="Times New Roman" panose="02020603050405020304" pitchFamily="18" charset="0"/>
              </a:rPr>
              <a:t>портфелів</a:t>
            </a:r>
            <a:r>
              <a:rPr lang="ru-RU" sz="2200" b="0" dirty="0">
                <a:latin typeface="Times New Roman" panose="02020603050405020304" pitchFamily="18" charset="0"/>
                <a:cs typeface="Times New Roman" panose="02020603050405020304" pitchFamily="18" charset="0"/>
              </a:rPr>
              <a:t>, </a:t>
            </a:r>
            <a:r>
              <a:rPr lang="ru-RU" sz="2200" b="0" dirty="0" err="1">
                <a:latin typeface="Times New Roman" panose="02020603050405020304" pitchFamily="18" charset="0"/>
                <a:cs typeface="Times New Roman" panose="02020603050405020304" pitchFamily="18" charset="0"/>
              </a:rPr>
              <a:t>відповідальних</a:t>
            </a:r>
            <a:r>
              <a:rPr lang="ru-RU" sz="2200" b="0" dirty="0">
                <a:latin typeface="Times New Roman" panose="02020603050405020304" pitchFamily="18" charset="0"/>
                <a:cs typeface="Times New Roman" panose="02020603050405020304" pitchFamily="18" charset="0"/>
              </a:rPr>
              <a:t> за </a:t>
            </a:r>
            <a:r>
              <a:rPr lang="ru-RU" sz="2200" b="0" dirty="0" err="1">
                <a:latin typeface="Times New Roman" panose="02020603050405020304" pitchFamily="18" charset="0"/>
                <a:cs typeface="Times New Roman" panose="02020603050405020304" pitchFamily="18" charset="0"/>
              </a:rPr>
              <a:t>важливі</a:t>
            </a:r>
            <a:r>
              <a:rPr lang="ru-RU" sz="2200" b="0" dirty="0">
                <a:latin typeface="Times New Roman" panose="02020603050405020304" pitchFamily="18" charset="0"/>
                <a:cs typeface="Times New Roman" panose="02020603050405020304" pitchFamily="18" charset="0"/>
              </a:rPr>
              <a:t> </a:t>
            </a:r>
            <a:r>
              <a:rPr lang="ru-RU" sz="2200" b="0" dirty="0" err="1">
                <a:latin typeface="Times New Roman" panose="02020603050405020304" pitchFamily="18" charset="0"/>
                <a:cs typeface="Times New Roman" panose="02020603050405020304" pitchFamily="18" charset="0"/>
              </a:rPr>
              <a:t>реформи</a:t>
            </a:r>
            <a:r>
              <a:rPr lang="ru-RU" sz="2200" b="0" dirty="0">
                <a:latin typeface="Times New Roman" panose="02020603050405020304" pitchFamily="18" charset="0"/>
                <a:cs typeface="Times New Roman" panose="02020603050405020304" pitchFamily="18" charset="0"/>
              </a:rPr>
              <a:t>, </a:t>
            </a:r>
            <a:r>
              <a:rPr lang="ru-RU" sz="2200" b="0" dirty="0" err="1">
                <a:latin typeface="Times New Roman" panose="02020603050405020304" pitchFamily="18" charset="0"/>
                <a:cs typeface="Times New Roman" panose="02020603050405020304" pitchFamily="18" charset="0"/>
              </a:rPr>
              <a:t>що</a:t>
            </a:r>
            <a:r>
              <a:rPr lang="ru-RU" sz="2200" b="0" dirty="0">
                <a:latin typeface="Times New Roman" panose="02020603050405020304" pitchFamily="18" charset="0"/>
                <a:cs typeface="Times New Roman" panose="02020603050405020304" pitchFamily="18" charset="0"/>
              </a:rPr>
              <a:t> </a:t>
            </a:r>
            <a:r>
              <a:rPr lang="ru-RU" sz="2200" b="0" dirty="0" err="1">
                <a:latin typeface="Times New Roman" panose="02020603050405020304" pitchFamily="18" charset="0"/>
                <a:cs typeface="Times New Roman" panose="02020603050405020304" pitchFamily="18" charset="0"/>
              </a:rPr>
              <a:t>їх</a:t>
            </a:r>
            <a:r>
              <a:rPr lang="ru-RU" sz="2200" b="0" dirty="0">
                <a:latin typeface="Times New Roman" panose="02020603050405020304" pitchFamily="18" charset="0"/>
                <a:cs typeface="Times New Roman" panose="02020603050405020304" pitchFamily="18" charset="0"/>
              </a:rPr>
              <a:t> проводить Рада </a:t>
            </a:r>
            <a:r>
              <a:rPr lang="ru-RU" sz="2200" b="0" dirty="0" err="1">
                <a:latin typeface="Times New Roman" panose="02020603050405020304" pitchFamily="18" charset="0"/>
                <a:cs typeface="Times New Roman" panose="02020603050405020304" pitchFamily="18" charset="0"/>
              </a:rPr>
              <a:t>Міністрів</a:t>
            </a:r>
            <a:r>
              <a:rPr lang="ru-RU" sz="2200" b="0" dirty="0">
                <a:latin typeface="Times New Roman" panose="02020603050405020304" pitchFamily="18" charset="0"/>
                <a:cs typeface="Times New Roman" panose="02020603050405020304" pitchFamily="18" charset="0"/>
              </a:rPr>
              <a:t>. </a:t>
            </a:r>
            <a:r>
              <a:rPr lang="ru-RU" sz="2200" b="0" dirty="0" err="1">
                <a:latin typeface="Times New Roman" panose="02020603050405020304" pitchFamily="18" charset="0"/>
                <a:cs typeface="Times New Roman" panose="02020603050405020304" pitchFamily="18" charset="0"/>
              </a:rPr>
              <a:t>Кількість</a:t>
            </a:r>
            <a:r>
              <a:rPr lang="ru-RU" sz="2200" b="0" dirty="0">
                <a:latin typeface="Times New Roman" panose="02020603050405020304" pitchFamily="18" charset="0"/>
                <a:cs typeface="Times New Roman" panose="02020603050405020304" pitchFamily="18" charset="0"/>
              </a:rPr>
              <a:t> таких </a:t>
            </a:r>
            <a:r>
              <a:rPr lang="ru-RU" sz="2200" b="0" dirty="0" err="1">
                <a:latin typeface="Times New Roman" panose="02020603050405020304" pitchFamily="18" charset="0"/>
                <a:cs typeface="Times New Roman" panose="02020603050405020304" pitchFamily="18" charset="0"/>
              </a:rPr>
              <a:t>вищих</a:t>
            </a:r>
            <a:r>
              <a:rPr lang="ru-RU" sz="2200" b="0" dirty="0">
                <a:latin typeface="Times New Roman" panose="02020603050405020304" pitchFamily="18" charset="0"/>
                <a:cs typeface="Times New Roman" panose="02020603050405020304" pitchFamily="18" charset="0"/>
              </a:rPr>
              <a:t> </a:t>
            </a:r>
            <a:r>
              <a:rPr lang="ru-RU" sz="2200" b="0" dirty="0" err="1">
                <a:latin typeface="Times New Roman" panose="02020603050405020304" pitchFamily="18" charset="0"/>
                <a:cs typeface="Times New Roman" panose="02020603050405020304" pitchFamily="18" charset="0"/>
              </a:rPr>
              <a:t>призначенців</a:t>
            </a:r>
            <a:r>
              <a:rPr lang="ru-RU" sz="2200" b="0" dirty="0">
                <a:latin typeface="Times New Roman" panose="02020603050405020304" pitchFamily="18" charset="0"/>
                <a:cs typeface="Times New Roman" panose="02020603050405020304" pitchFamily="18" charset="0"/>
              </a:rPr>
              <a:t>, </a:t>
            </a:r>
            <a:r>
              <a:rPr lang="ru-RU" sz="2200" b="0" dirty="0" err="1">
                <a:latin typeface="Times New Roman" panose="02020603050405020304" pitchFamily="18" charset="0"/>
                <a:cs typeface="Times New Roman" panose="02020603050405020304" pitchFamily="18" charset="0"/>
              </a:rPr>
              <a:t>які</a:t>
            </a:r>
            <a:r>
              <a:rPr lang="ru-RU" sz="2200" b="0" dirty="0">
                <a:latin typeface="Times New Roman" panose="02020603050405020304" pitchFamily="18" charset="0"/>
                <a:cs typeface="Times New Roman" panose="02020603050405020304" pitchFamily="18" charset="0"/>
              </a:rPr>
              <a:t> </a:t>
            </a:r>
            <a:r>
              <a:rPr lang="ru-RU" sz="2200" b="0" dirty="0" err="1">
                <a:latin typeface="Times New Roman" panose="02020603050405020304" pitchFamily="18" charset="0"/>
                <a:cs typeface="Times New Roman" panose="02020603050405020304" pitchFamily="18" charset="0"/>
              </a:rPr>
              <a:t>користуються</a:t>
            </a:r>
            <a:r>
              <a:rPr lang="ru-RU" sz="2200" b="0" dirty="0">
                <a:latin typeface="Times New Roman" panose="02020603050405020304" pitchFamily="18" charset="0"/>
                <a:cs typeface="Times New Roman" panose="02020603050405020304" pitchFamily="18" charset="0"/>
              </a:rPr>
              <a:t> </a:t>
            </a:r>
            <a:r>
              <a:rPr lang="ru-RU" sz="2200" b="0" dirty="0" err="1">
                <a:latin typeface="Times New Roman" panose="02020603050405020304" pitchFamily="18" charset="0"/>
                <a:cs typeface="Times New Roman" panose="02020603050405020304" pitchFamily="18" charset="0"/>
              </a:rPr>
              <a:t>послугами</a:t>
            </a:r>
            <a:r>
              <a:rPr lang="ru-RU" sz="2200" b="0" dirty="0">
                <a:latin typeface="Times New Roman" panose="02020603050405020304" pitchFamily="18" charset="0"/>
                <a:cs typeface="Times New Roman" panose="02020603050405020304" pitchFamily="18" charset="0"/>
              </a:rPr>
              <a:t> </a:t>
            </a:r>
            <a:r>
              <a:rPr lang="ru-RU" sz="2200" b="0" dirty="0" err="1">
                <a:latin typeface="Times New Roman" panose="02020603050405020304" pitchFamily="18" charset="0"/>
                <a:cs typeface="Times New Roman" panose="02020603050405020304" pitchFamily="18" charset="0"/>
              </a:rPr>
              <a:t>Канцелярії</a:t>
            </a:r>
            <a:r>
              <a:rPr lang="ru-RU" sz="2200" b="0" dirty="0">
                <a:latin typeface="Times New Roman" panose="02020603050405020304" pitchFamily="18" charset="0"/>
                <a:cs typeface="Times New Roman" panose="02020603050405020304" pitchFamily="18" charset="0"/>
              </a:rPr>
              <a:t>, </a:t>
            </a:r>
            <a:r>
              <a:rPr lang="ru-RU" sz="2200" b="0" dirty="0" err="1">
                <a:latin typeface="Times New Roman" panose="02020603050405020304" pitchFamily="18" charset="0"/>
                <a:cs typeface="Times New Roman" panose="02020603050405020304" pitchFamily="18" charset="0"/>
              </a:rPr>
              <a:t>була</a:t>
            </a:r>
            <a:r>
              <a:rPr lang="ru-RU" sz="2200" b="0" dirty="0">
                <a:latin typeface="Times New Roman" panose="02020603050405020304" pitchFamily="18" charset="0"/>
                <a:cs typeface="Times New Roman" panose="02020603050405020304" pitchFamily="18" charset="0"/>
              </a:rPr>
              <a:t> </a:t>
            </a:r>
            <a:r>
              <a:rPr lang="ru-RU" sz="2200" b="0" dirty="0" err="1">
                <a:latin typeface="Times New Roman" panose="02020603050405020304" pitchFamily="18" charset="0"/>
                <a:cs typeface="Times New Roman" panose="02020603050405020304" pitchFamily="18" charset="0"/>
              </a:rPr>
              <a:t>значно</a:t>
            </a:r>
            <a:r>
              <a:rPr lang="ru-RU" sz="2200" b="0" dirty="0">
                <a:latin typeface="Times New Roman" panose="02020603050405020304" pitchFamily="18" charset="0"/>
                <a:cs typeface="Times New Roman" panose="02020603050405020304" pitchFamily="18" charset="0"/>
              </a:rPr>
              <a:t> </a:t>
            </a:r>
            <a:r>
              <a:rPr lang="ru-RU" sz="2200" b="0" dirty="0" err="1">
                <a:latin typeface="Times New Roman" panose="02020603050405020304" pitchFamily="18" charset="0"/>
                <a:cs typeface="Times New Roman" panose="02020603050405020304" pitchFamily="18" charset="0"/>
              </a:rPr>
              <a:t>скорочена</a:t>
            </a:r>
            <a:r>
              <a:rPr lang="ru-RU" sz="2200" b="0" dirty="0">
                <a:latin typeface="Times New Roman" panose="02020603050405020304" pitchFamily="18" charset="0"/>
                <a:cs typeface="Times New Roman" panose="02020603050405020304" pitchFamily="18" charset="0"/>
              </a:rPr>
              <a:t> у 1999 р. у </a:t>
            </a:r>
            <a:r>
              <a:rPr lang="ru-RU" sz="2200" b="0" dirty="0" err="1">
                <a:latin typeface="Times New Roman" panose="02020603050405020304" pitchFamily="18" charset="0"/>
                <a:cs typeface="Times New Roman" panose="02020603050405020304" pitchFamily="18" charset="0"/>
              </a:rPr>
              <a:t>перебігу</a:t>
            </a:r>
            <a:r>
              <a:rPr lang="ru-RU" sz="2200" b="0" dirty="0">
                <a:latin typeface="Times New Roman" panose="02020603050405020304" pitchFamily="18" charset="0"/>
                <a:cs typeface="Times New Roman" panose="02020603050405020304" pitchFamily="18" charset="0"/>
              </a:rPr>
              <a:t> </a:t>
            </a:r>
            <a:r>
              <a:rPr lang="ru-RU" sz="2200" b="0" dirty="0" err="1">
                <a:latin typeface="Times New Roman" panose="02020603050405020304" pitchFamily="18" charset="0"/>
                <a:cs typeface="Times New Roman" panose="02020603050405020304" pitchFamily="18" charset="0"/>
              </a:rPr>
              <a:t>реорганізації</a:t>
            </a:r>
            <a:r>
              <a:rPr lang="ru-RU" sz="2200" b="0" dirty="0">
                <a:latin typeface="Times New Roman" panose="02020603050405020304" pitchFamily="18" charset="0"/>
                <a:cs typeface="Times New Roman" panose="02020603050405020304" pitchFamily="18" charset="0"/>
              </a:rPr>
              <a:t> </a:t>
            </a:r>
            <a:r>
              <a:rPr lang="ru-RU" sz="2200" b="0" dirty="0" err="1">
                <a:latin typeface="Times New Roman" panose="02020603050405020304" pitchFamily="18" charset="0"/>
                <a:cs typeface="Times New Roman" panose="02020603050405020304" pitchFamily="18" charset="0"/>
              </a:rPr>
              <a:t>Канцелярії</a:t>
            </a:r>
            <a:r>
              <a:rPr lang="ru-RU" sz="2200" b="0" dirty="0">
                <a:latin typeface="Times New Roman" panose="02020603050405020304" pitchFamily="18" charset="0"/>
                <a:cs typeface="Times New Roman" panose="02020603050405020304" pitchFamily="18" charset="0"/>
              </a:rPr>
              <a:t>, </a:t>
            </a:r>
            <a:r>
              <a:rPr lang="ru-RU" sz="2200" b="0" dirty="0" err="1">
                <a:latin typeface="Times New Roman" panose="02020603050405020304" pitchFamily="18" charset="0"/>
                <a:cs typeface="Times New Roman" panose="02020603050405020304" pitchFamily="18" charset="0"/>
              </a:rPr>
              <a:t>спрямованої</a:t>
            </a:r>
            <a:r>
              <a:rPr lang="ru-RU" sz="2200" b="0" dirty="0">
                <a:latin typeface="Times New Roman" panose="02020603050405020304" pitchFamily="18" charset="0"/>
                <a:cs typeface="Times New Roman" panose="02020603050405020304" pitchFamily="18" charset="0"/>
              </a:rPr>
              <a:t> на </a:t>
            </a:r>
            <a:r>
              <a:rPr lang="ru-RU" sz="2200" b="0" dirty="0" err="1">
                <a:latin typeface="Times New Roman" panose="02020603050405020304" pitchFamily="18" charset="0"/>
                <a:cs typeface="Times New Roman" panose="02020603050405020304" pitchFamily="18" charset="0"/>
              </a:rPr>
              <a:t>удосконалення</a:t>
            </a:r>
            <a:r>
              <a:rPr lang="ru-RU" sz="2200" b="0" dirty="0">
                <a:latin typeface="Times New Roman" panose="02020603050405020304" pitchFamily="18" charset="0"/>
                <a:cs typeface="Times New Roman" panose="02020603050405020304" pitchFamily="18" charset="0"/>
              </a:rPr>
              <a:t> та </a:t>
            </a:r>
            <a:r>
              <a:rPr lang="ru-RU" sz="2200" b="0" dirty="0" err="1">
                <a:latin typeface="Times New Roman" panose="02020603050405020304" pitchFamily="18" charset="0"/>
                <a:cs typeface="Times New Roman" panose="02020603050405020304" pitchFamily="18" charset="0"/>
              </a:rPr>
              <a:t>раціоналізацію</a:t>
            </a:r>
            <a:r>
              <a:rPr lang="ru-RU" sz="2200" b="0" dirty="0">
                <a:latin typeface="Times New Roman" panose="02020603050405020304" pitchFamily="18" charset="0"/>
                <a:cs typeface="Times New Roman" panose="02020603050405020304" pitchFamily="18" charset="0"/>
              </a:rPr>
              <a:t> </a:t>
            </a:r>
            <a:r>
              <a:rPr lang="ru-RU" sz="2200" b="0" dirty="0" err="1">
                <a:latin typeface="Times New Roman" panose="02020603050405020304" pitchFamily="18" charset="0"/>
                <a:cs typeface="Times New Roman" panose="02020603050405020304" pitchFamily="18" charset="0"/>
              </a:rPr>
              <a:t>її</a:t>
            </a:r>
            <a:r>
              <a:rPr lang="ru-RU" sz="2200" b="0" dirty="0">
                <a:latin typeface="Times New Roman" panose="02020603050405020304" pitchFamily="18" charset="0"/>
                <a:cs typeface="Times New Roman" panose="02020603050405020304" pitchFamily="18" charset="0"/>
              </a:rPr>
              <a:t> </a:t>
            </a:r>
            <a:r>
              <a:rPr lang="ru-RU" sz="2200" b="0" dirty="0" err="1">
                <a:latin typeface="Times New Roman" panose="02020603050405020304" pitchFamily="18" charset="0"/>
                <a:cs typeface="Times New Roman" panose="02020603050405020304" pitchFamily="18" charset="0"/>
              </a:rPr>
              <a:t>внутрішньої</a:t>
            </a:r>
            <a:r>
              <a:rPr lang="ru-RU" sz="2200" b="0" dirty="0">
                <a:latin typeface="Times New Roman" panose="02020603050405020304" pitchFamily="18" charset="0"/>
                <a:cs typeface="Times New Roman" panose="02020603050405020304" pitchFamily="18" charset="0"/>
              </a:rPr>
              <a:t> </a:t>
            </a:r>
            <a:r>
              <a:rPr lang="ru-RU" sz="2200" b="0" dirty="0" err="1">
                <a:latin typeface="Times New Roman" panose="02020603050405020304" pitchFamily="18" charset="0"/>
                <a:cs typeface="Times New Roman" panose="02020603050405020304" pitchFamily="18" charset="0"/>
              </a:rPr>
              <a:t>структури</a:t>
            </a:r>
            <a:r>
              <a:rPr lang="ru-RU" sz="2200" b="0" dirty="0">
                <a:latin typeface="Times New Roman" panose="02020603050405020304" pitchFamily="18" charset="0"/>
                <a:cs typeface="Times New Roman" panose="02020603050405020304" pitchFamily="18" charset="0"/>
              </a:rPr>
              <a:t>. </a:t>
            </a:r>
            <a:r>
              <a:rPr lang="ru-RU" sz="2200" b="0" dirty="0" err="1">
                <a:latin typeface="Times New Roman" panose="02020603050405020304" pitchFamily="18" charset="0"/>
                <a:cs typeface="Times New Roman" panose="02020603050405020304" pitchFamily="18" charset="0"/>
              </a:rPr>
              <a:t>Деякими</a:t>
            </a:r>
            <a:r>
              <a:rPr lang="ru-RU" sz="2200" b="0" dirty="0">
                <a:latin typeface="Times New Roman" panose="02020603050405020304" pitchFamily="18" charset="0"/>
                <a:cs typeface="Times New Roman" panose="02020603050405020304" pitchFamily="18" charset="0"/>
              </a:rPr>
              <a:t> </a:t>
            </a:r>
            <a:r>
              <a:rPr lang="ru-RU" sz="2200" b="0" dirty="0" err="1">
                <a:latin typeface="Times New Roman" panose="02020603050405020304" pitchFamily="18" charset="0"/>
                <a:cs typeface="Times New Roman" panose="02020603050405020304" pitchFamily="18" charset="0"/>
              </a:rPr>
              <a:t>важливими</a:t>
            </a:r>
            <a:r>
              <a:rPr lang="ru-RU" sz="2200" b="0" dirty="0">
                <a:latin typeface="Times New Roman" panose="02020603050405020304" pitchFamily="18" charset="0"/>
                <a:cs typeface="Times New Roman" panose="02020603050405020304" pitchFamily="18" charset="0"/>
              </a:rPr>
              <a:t> </a:t>
            </a:r>
            <a:r>
              <a:rPr lang="ru-RU" sz="2200" b="0" dirty="0" err="1">
                <a:latin typeface="Times New Roman" panose="02020603050405020304" pitchFamily="18" charset="0"/>
                <a:cs typeface="Times New Roman" panose="02020603050405020304" pitchFamily="18" charset="0"/>
              </a:rPr>
              <a:t>спеціальними</a:t>
            </a:r>
            <a:r>
              <a:rPr lang="ru-RU" sz="2200" b="0" dirty="0">
                <a:latin typeface="Times New Roman" panose="02020603050405020304" pitchFamily="18" charset="0"/>
                <a:cs typeface="Times New Roman" panose="02020603050405020304" pitchFamily="18" charset="0"/>
              </a:rPr>
              <a:t> </a:t>
            </a:r>
            <a:r>
              <a:rPr lang="ru-RU" sz="2200" b="0" dirty="0" err="1">
                <a:latin typeface="Times New Roman" panose="02020603050405020304" pitchFamily="18" charset="0"/>
                <a:cs typeface="Times New Roman" panose="02020603050405020304" pitchFamily="18" charset="0"/>
              </a:rPr>
              <a:t>програмами</a:t>
            </a:r>
            <a:r>
              <a:rPr lang="ru-RU" sz="2200" b="0" dirty="0">
                <a:latin typeface="Times New Roman" panose="02020603050405020304" pitchFamily="18" charset="0"/>
                <a:cs typeface="Times New Roman" panose="02020603050405020304" pitchFamily="18" charset="0"/>
              </a:rPr>
              <a:t> </a:t>
            </a:r>
            <a:r>
              <a:rPr lang="ru-RU" sz="2200" b="0" dirty="0" err="1">
                <a:latin typeface="Times New Roman" panose="02020603050405020304" pitchFamily="18" charset="0"/>
                <a:cs typeface="Times New Roman" panose="02020603050405020304" pitchFamily="18" charset="0"/>
              </a:rPr>
              <a:t>діяльності</a:t>
            </a:r>
            <a:r>
              <a:rPr lang="ru-RU" sz="2200" b="0" dirty="0">
                <a:latin typeface="Times New Roman" panose="02020603050405020304" pitchFamily="18" charset="0"/>
                <a:cs typeface="Times New Roman" panose="02020603050405020304" pitchFamily="18" charset="0"/>
              </a:rPr>
              <a:t> </a:t>
            </a:r>
            <a:r>
              <a:rPr lang="ru-RU" sz="2200" b="0" dirty="0" err="1">
                <a:latin typeface="Times New Roman" panose="02020603050405020304" pitchFamily="18" charset="0"/>
                <a:cs typeface="Times New Roman" panose="02020603050405020304" pitchFamily="18" charset="0"/>
              </a:rPr>
              <a:t>можуть</a:t>
            </a:r>
            <a:r>
              <a:rPr lang="ru-RU" sz="2200" b="0" dirty="0">
                <a:latin typeface="Times New Roman" panose="02020603050405020304" pitchFamily="18" charset="0"/>
                <a:cs typeface="Times New Roman" panose="02020603050405020304" pitchFamily="18" charset="0"/>
              </a:rPr>
              <a:t> </a:t>
            </a:r>
            <a:r>
              <a:rPr lang="ru-RU" sz="2200" b="0" dirty="0" err="1">
                <a:latin typeface="Times New Roman" panose="02020603050405020304" pitchFamily="18" charset="0"/>
                <a:cs typeface="Times New Roman" panose="02020603050405020304" pitchFamily="18" charset="0"/>
              </a:rPr>
              <a:t>керувати</a:t>
            </a:r>
            <a:r>
              <a:rPr lang="ru-RU" sz="2200" b="0" dirty="0">
                <a:latin typeface="Times New Roman" panose="02020603050405020304" pitchFamily="18" charset="0"/>
                <a:cs typeface="Times New Roman" panose="02020603050405020304" pitchFamily="18" charset="0"/>
              </a:rPr>
              <a:t> </a:t>
            </a:r>
            <a:r>
              <a:rPr lang="ru-RU" sz="2200" b="0" dirty="0" err="1">
                <a:latin typeface="Times New Roman" panose="02020603050405020304" pitchFamily="18" charset="0"/>
                <a:cs typeface="Times New Roman" panose="02020603050405020304" pitchFamily="18" charset="0"/>
              </a:rPr>
              <a:t>урядові</a:t>
            </a:r>
            <a:r>
              <a:rPr lang="ru-RU" sz="2200" b="0" dirty="0">
                <a:latin typeface="Times New Roman" panose="02020603050405020304" pitchFamily="18" charset="0"/>
                <a:cs typeface="Times New Roman" panose="02020603050405020304" pitchFamily="18" charset="0"/>
              </a:rPr>
              <a:t> </a:t>
            </a:r>
            <a:r>
              <a:rPr lang="ru-RU" sz="2200" b="0" dirty="0" err="1">
                <a:latin typeface="Times New Roman" panose="02020603050405020304" pitchFamily="18" charset="0"/>
                <a:cs typeface="Times New Roman" panose="02020603050405020304" pitchFamily="18" charset="0"/>
              </a:rPr>
              <a:t>повноважні</a:t>
            </a:r>
            <a:r>
              <a:rPr lang="ru-RU" sz="2200" b="0" dirty="0">
                <a:latin typeface="Times New Roman" panose="02020603050405020304" pitchFamily="18" charset="0"/>
                <a:cs typeface="Times New Roman" panose="02020603050405020304" pitchFamily="18" charset="0"/>
              </a:rPr>
              <a:t> </a:t>
            </a:r>
            <a:r>
              <a:rPr lang="ru-RU" sz="2200" b="0" dirty="0" err="1">
                <a:latin typeface="Times New Roman" panose="02020603050405020304" pitchFamily="18" charset="0"/>
                <a:cs typeface="Times New Roman" panose="02020603050405020304" pitchFamily="18" charset="0"/>
              </a:rPr>
              <a:t>представники</a:t>
            </a:r>
            <a:r>
              <a:rPr lang="ru-RU" sz="2200" b="0" dirty="0">
                <a:latin typeface="Times New Roman" panose="02020603050405020304" pitchFamily="18" charset="0"/>
                <a:cs typeface="Times New Roman" panose="02020603050405020304" pitchFamily="18" charset="0"/>
              </a:rPr>
              <a:t>, </a:t>
            </a:r>
            <a:r>
              <a:rPr lang="ru-RU" sz="2200" b="0" dirty="0" err="1">
                <a:latin typeface="Times New Roman" panose="02020603050405020304" pitchFamily="18" charset="0"/>
                <a:cs typeface="Times New Roman" panose="02020603050405020304" pitchFamily="18" charset="0"/>
              </a:rPr>
              <a:t>які</a:t>
            </a:r>
            <a:r>
              <a:rPr lang="ru-RU" sz="2200" b="0" dirty="0">
                <a:latin typeface="Times New Roman" panose="02020603050405020304" pitchFamily="18" charset="0"/>
                <a:cs typeface="Times New Roman" panose="02020603050405020304" pitchFamily="18" charset="0"/>
              </a:rPr>
              <a:t> є </a:t>
            </a:r>
            <a:r>
              <a:rPr lang="ru-RU" sz="2200" b="0" dirty="0" err="1">
                <a:latin typeface="Times New Roman" panose="02020603050405020304" pitchFamily="18" charset="0"/>
                <a:cs typeface="Times New Roman" panose="02020603050405020304" pitchFamily="18" charset="0"/>
              </a:rPr>
              <a:t>вищими</a:t>
            </a:r>
            <a:r>
              <a:rPr lang="ru-RU" sz="2200" b="0" dirty="0">
                <a:latin typeface="Times New Roman" panose="02020603050405020304" pitchFamily="18" charset="0"/>
                <a:cs typeface="Times New Roman" panose="02020603050405020304" pitchFamily="18" charset="0"/>
              </a:rPr>
              <a:t> </a:t>
            </a:r>
            <a:r>
              <a:rPr lang="ru-RU" sz="2200" b="0" dirty="0" err="1">
                <a:latin typeface="Times New Roman" panose="02020603050405020304" pitchFamily="18" charset="0"/>
                <a:cs typeface="Times New Roman" panose="02020603050405020304" pitchFamily="18" charset="0"/>
              </a:rPr>
              <a:t>політичними</a:t>
            </a:r>
            <a:r>
              <a:rPr lang="ru-RU" sz="2200" b="0" dirty="0">
                <a:latin typeface="Times New Roman" panose="02020603050405020304" pitchFamily="18" charset="0"/>
                <a:cs typeface="Times New Roman" panose="02020603050405020304" pitchFamily="18" charset="0"/>
              </a:rPr>
              <a:t> </a:t>
            </a:r>
            <a:r>
              <a:rPr lang="ru-RU" sz="2200" b="0" dirty="0" err="1">
                <a:latin typeface="Times New Roman" panose="02020603050405020304" pitchFamily="18" charset="0"/>
                <a:cs typeface="Times New Roman" panose="02020603050405020304" pitchFamily="18" charset="0"/>
              </a:rPr>
              <a:t>призначенцями</a:t>
            </a:r>
            <a:r>
              <a:rPr lang="ru-RU" sz="2200" b="0" dirty="0">
                <a:latin typeface="Times New Roman" panose="02020603050405020304" pitchFamily="18" charset="0"/>
                <a:cs typeface="Times New Roman" panose="02020603050405020304" pitchFamily="18" charset="0"/>
              </a:rPr>
              <a:t> у </a:t>
            </a:r>
            <a:r>
              <a:rPr lang="ru-RU" sz="2200" b="0" dirty="0" err="1">
                <a:latin typeface="Times New Roman" panose="02020603050405020304" pitchFamily="18" charset="0"/>
                <a:cs typeface="Times New Roman" panose="02020603050405020304" pitchFamily="18" charset="0"/>
              </a:rPr>
              <a:t>ранзі</a:t>
            </a:r>
            <a:r>
              <a:rPr lang="ru-RU" sz="2200" b="0" dirty="0">
                <a:latin typeface="Times New Roman" panose="02020603050405020304" pitchFamily="18" charset="0"/>
                <a:cs typeface="Times New Roman" panose="02020603050405020304" pitchFamily="18" charset="0"/>
              </a:rPr>
              <a:t> державного секретаря </a:t>
            </a:r>
            <a:r>
              <a:rPr lang="ru-RU" sz="2200" b="0" dirty="0" err="1">
                <a:latin typeface="Times New Roman" panose="02020603050405020304" pitchFamily="18" charset="0"/>
                <a:cs typeface="Times New Roman" panose="02020603050405020304" pitchFamily="18" charset="0"/>
              </a:rPr>
              <a:t>чи</a:t>
            </a:r>
            <a:r>
              <a:rPr lang="ru-RU" sz="2200" b="0" dirty="0">
                <a:latin typeface="Times New Roman" panose="02020603050405020304" pitchFamily="18" charset="0"/>
                <a:cs typeface="Times New Roman" panose="02020603050405020304" pitchFamily="18" charset="0"/>
              </a:rPr>
              <a:t> заступника державного секретаря. </a:t>
            </a:r>
            <a:r>
              <a:rPr lang="ru-RU" sz="2200" b="0" dirty="0" err="1">
                <a:latin typeface="Times New Roman" panose="02020603050405020304" pitchFamily="18" charset="0"/>
                <a:cs typeface="Times New Roman" panose="02020603050405020304" pitchFamily="18" charset="0"/>
              </a:rPr>
              <a:t>Повноважний</a:t>
            </a:r>
            <a:r>
              <a:rPr lang="ru-RU" sz="2200" b="0" dirty="0">
                <a:latin typeface="Times New Roman" panose="02020603050405020304" pitchFamily="18" charset="0"/>
                <a:cs typeface="Times New Roman" panose="02020603050405020304" pitchFamily="18" charset="0"/>
              </a:rPr>
              <a:t> </a:t>
            </a:r>
            <a:r>
              <a:rPr lang="ru-RU" sz="2200" b="0" dirty="0" err="1">
                <a:latin typeface="Times New Roman" panose="02020603050405020304" pitchFamily="18" charset="0"/>
                <a:cs typeface="Times New Roman" panose="02020603050405020304" pitchFamily="18" charset="0"/>
              </a:rPr>
              <a:t>представник</a:t>
            </a:r>
            <a:r>
              <a:rPr lang="ru-RU" sz="2200" b="0" dirty="0">
                <a:latin typeface="Times New Roman" panose="02020603050405020304" pitchFamily="18" charset="0"/>
                <a:cs typeface="Times New Roman" panose="02020603050405020304" pitchFamily="18" charset="0"/>
              </a:rPr>
              <a:t> </a:t>
            </a:r>
            <a:r>
              <a:rPr lang="ru-RU" sz="2200" b="0" dirty="0" err="1">
                <a:latin typeface="Times New Roman" panose="02020603050405020304" pitchFamily="18" charset="0"/>
                <a:cs typeface="Times New Roman" panose="02020603050405020304" pitchFamily="18" charset="0"/>
              </a:rPr>
              <a:t>може</a:t>
            </a:r>
            <a:r>
              <a:rPr lang="ru-RU" sz="2200" b="0" dirty="0">
                <a:latin typeface="Times New Roman" panose="02020603050405020304" pitchFamily="18" charset="0"/>
                <a:cs typeface="Times New Roman" panose="02020603050405020304" pitchFamily="18" charset="0"/>
              </a:rPr>
              <a:t> </a:t>
            </a:r>
            <a:r>
              <a:rPr lang="ru-RU" sz="2200" b="0" dirty="0" err="1">
                <a:latin typeface="Times New Roman" panose="02020603050405020304" pitchFamily="18" charset="0"/>
                <a:cs typeface="Times New Roman" panose="02020603050405020304" pitchFamily="18" charset="0"/>
              </a:rPr>
              <a:t>працювати</a:t>
            </a:r>
            <a:r>
              <a:rPr lang="ru-RU" sz="2200" b="0" dirty="0">
                <a:latin typeface="Times New Roman" panose="02020603050405020304" pitchFamily="18" charset="0"/>
                <a:cs typeface="Times New Roman" panose="02020603050405020304" pitchFamily="18" charset="0"/>
              </a:rPr>
              <a:t> при </a:t>
            </a:r>
            <a:r>
              <a:rPr lang="ru-RU" sz="2200" b="0" dirty="0" err="1">
                <a:latin typeface="Times New Roman" panose="02020603050405020304" pitchFamily="18" charset="0"/>
                <a:cs typeface="Times New Roman" panose="02020603050405020304" pitchFamily="18" charset="0"/>
              </a:rPr>
              <a:t>Канцелярії</a:t>
            </a:r>
            <a:r>
              <a:rPr lang="ru-RU" sz="2200" b="0" dirty="0">
                <a:latin typeface="Times New Roman" panose="02020603050405020304" pitchFamily="18" charset="0"/>
                <a:cs typeface="Times New Roman" panose="02020603050405020304" pitchFamily="18" charset="0"/>
              </a:rPr>
              <a:t> </a:t>
            </a:r>
            <a:r>
              <a:rPr lang="ru-RU" sz="2200" b="0" dirty="0" err="1">
                <a:latin typeface="Times New Roman" panose="02020603050405020304" pitchFamily="18" charset="0"/>
                <a:cs typeface="Times New Roman" panose="02020603050405020304" pitchFamily="18" charset="0"/>
              </a:rPr>
              <a:t>Прем'єр-міністра</a:t>
            </a:r>
            <a:r>
              <a:rPr lang="ru-RU" sz="2200" b="0" dirty="0">
                <a:latin typeface="Times New Roman" panose="02020603050405020304" pitchFamily="18" charset="0"/>
                <a:cs typeface="Times New Roman" panose="02020603050405020304" pitchFamily="18" charset="0"/>
              </a:rPr>
              <a:t> </a:t>
            </a:r>
            <a:r>
              <a:rPr lang="ru-RU" sz="2200" b="0" dirty="0" err="1">
                <a:latin typeface="Times New Roman" panose="02020603050405020304" pitchFamily="18" charset="0"/>
                <a:cs typeface="Times New Roman" panose="02020603050405020304" pitchFamily="18" charset="0"/>
              </a:rPr>
              <a:t>або</a:t>
            </a:r>
            <a:r>
              <a:rPr lang="ru-RU" sz="2200" b="0" dirty="0">
                <a:latin typeface="Times New Roman" panose="02020603050405020304" pitchFamily="18" charset="0"/>
                <a:cs typeface="Times New Roman" panose="02020603050405020304" pitchFamily="18" charset="0"/>
              </a:rPr>
              <a:t> </a:t>
            </a:r>
            <a:r>
              <a:rPr lang="ru-RU" sz="2200" b="0" dirty="0" err="1">
                <a:latin typeface="Times New Roman" panose="02020603050405020304" pitchFamily="18" charset="0"/>
                <a:cs typeface="Times New Roman" panose="02020603050405020304" pitchFamily="18" charset="0"/>
              </a:rPr>
              <a:t>іншій</a:t>
            </a:r>
            <a:r>
              <a:rPr lang="ru-RU" sz="2200" b="0" dirty="0">
                <a:latin typeface="Times New Roman" panose="02020603050405020304" pitchFamily="18" charset="0"/>
                <a:cs typeface="Times New Roman" panose="02020603050405020304" pitchFamily="18" charset="0"/>
              </a:rPr>
              <a:t> </a:t>
            </a:r>
            <a:r>
              <a:rPr lang="ru-RU" sz="2200" b="0" dirty="0" err="1">
                <a:latin typeface="Times New Roman" panose="02020603050405020304" pitchFamily="18" charset="0"/>
                <a:cs typeface="Times New Roman" panose="02020603050405020304" pitchFamily="18" charset="0"/>
              </a:rPr>
              <a:t>центральній</a:t>
            </a:r>
            <a:r>
              <a:rPr lang="ru-RU" sz="2200" b="0" dirty="0">
                <a:latin typeface="Times New Roman" panose="02020603050405020304" pitchFamily="18" charset="0"/>
                <a:cs typeface="Times New Roman" panose="02020603050405020304" pitchFamily="18" charset="0"/>
              </a:rPr>
              <a:t> </a:t>
            </a:r>
            <a:r>
              <a:rPr lang="ru-RU" sz="2200" b="0" dirty="0" err="1">
                <a:latin typeface="Times New Roman" panose="02020603050405020304" pitchFamily="18" charset="0"/>
                <a:cs typeface="Times New Roman" panose="02020603050405020304" pitchFamily="18" charset="0"/>
              </a:rPr>
              <a:t>урядовій</a:t>
            </a:r>
            <a:r>
              <a:rPr lang="ru-RU" sz="2200" b="0" dirty="0">
                <a:latin typeface="Times New Roman" panose="02020603050405020304" pitchFamily="18" charset="0"/>
                <a:cs typeface="Times New Roman" panose="02020603050405020304" pitchFamily="18" charset="0"/>
              </a:rPr>
              <a:t> </a:t>
            </a:r>
            <a:r>
              <a:rPr lang="ru-RU" sz="2200" b="0" dirty="0" err="1">
                <a:latin typeface="Times New Roman" panose="02020603050405020304" pitchFamily="18" charset="0"/>
                <a:cs typeface="Times New Roman" panose="02020603050405020304" pitchFamily="18" charset="0"/>
              </a:rPr>
              <a:t>установі</a:t>
            </a:r>
            <a:r>
              <a:rPr lang="ru-RU" sz="2200" b="0" dirty="0">
                <a:latin typeface="Times New Roman" panose="02020603050405020304" pitchFamily="18" charset="0"/>
                <a:cs typeface="Times New Roman" panose="02020603050405020304" pitchFamily="18" charset="0"/>
              </a:rPr>
              <a:t>.</a:t>
            </a:r>
          </a:p>
          <a:p>
            <a:pPr marL="0" indent="0" algn="just">
              <a:lnSpc>
                <a:spcPct val="100000"/>
              </a:lnSpc>
              <a:spcBef>
                <a:spcPts val="0"/>
              </a:spcBef>
              <a:buNone/>
            </a:pPr>
            <a:r>
              <a:rPr lang="ru-RU" sz="2200" b="0" dirty="0" err="1">
                <a:latin typeface="Times New Roman" panose="02020603050405020304" pitchFamily="18" charset="0"/>
                <a:cs typeface="Times New Roman" panose="02020603050405020304" pitchFamily="18" charset="0"/>
              </a:rPr>
              <a:t>Керує</a:t>
            </a:r>
            <a:r>
              <a:rPr lang="ru-RU" sz="2200" b="0" dirty="0">
                <a:latin typeface="Times New Roman" panose="02020603050405020304" pitchFamily="18" charset="0"/>
                <a:cs typeface="Times New Roman" panose="02020603050405020304" pitchFamily="18" charset="0"/>
              </a:rPr>
              <a:t> </a:t>
            </a:r>
            <a:r>
              <a:rPr lang="ru-RU" sz="2200" b="0" dirty="0" err="1">
                <a:latin typeface="Times New Roman" panose="02020603050405020304" pitchFamily="18" charset="0"/>
                <a:cs typeface="Times New Roman" panose="02020603050405020304" pitchFamily="18" charset="0"/>
              </a:rPr>
              <a:t>Канцелярією</a:t>
            </a:r>
            <a:r>
              <a:rPr lang="ru-RU" sz="2200" b="0" dirty="0">
                <a:latin typeface="Times New Roman" panose="02020603050405020304" pitchFamily="18" charset="0"/>
                <a:cs typeface="Times New Roman" panose="02020603050405020304" pitchFamily="18" charset="0"/>
              </a:rPr>
              <a:t> начальник </a:t>
            </a:r>
            <a:r>
              <a:rPr lang="ru-RU" sz="2200" b="0" dirty="0" err="1">
                <a:latin typeface="Times New Roman" panose="02020603050405020304" pitchFamily="18" charset="0"/>
                <a:cs typeface="Times New Roman" panose="02020603050405020304" pitchFamily="18" charset="0"/>
              </a:rPr>
              <a:t>Канцелярії</a:t>
            </a:r>
            <a:r>
              <a:rPr lang="ru-RU" sz="2200" b="0" dirty="0">
                <a:latin typeface="Times New Roman" panose="02020603050405020304" pitchFamily="18" charset="0"/>
                <a:cs typeface="Times New Roman" panose="02020603050405020304" pitchFamily="18" charset="0"/>
              </a:rPr>
              <a:t>, </a:t>
            </a:r>
            <a:r>
              <a:rPr lang="ru-RU" sz="2200" b="0" dirty="0" err="1">
                <a:latin typeface="Times New Roman" panose="02020603050405020304" pitchFamily="18" charset="0"/>
                <a:cs typeface="Times New Roman" panose="02020603050405020304" pitchFamily="18" charset="0"/>
              </a:rPr>
              <a:t>який</a:t>
            </a:r>
            <a:r>
              <a:rPr lang="ru-RU" sz="2200" b="0" dirty="0">
                <a:latin typeface="Times New Roman" panose="02020603050405020304" pitchFamily="18" charset="0"/>
                <a:cs typeface="Times New Roman" panose="02020603050405020304" pitchFamily="18" charset="0"/>
              </a:rPr>
              <a:t> не є членом Ради </a:t>
            </a:r>
            <a:r>
              <a:rPr lang="ru-RU" sz="2200" b="0" dirty="0" err="1">
                <a:latin typeface="Times New Roman" panose="02020603050405020304" pitchFamily="18" charset="0"/>
                <a:cs typeface="Times New Roman" panose="02020603050405020304" pitchFamily="18" charset="0"/>
              </a:rPr>
              <a:t>Міністрів</a:t>
            </a:r>
            <a:r>
              <a:rPr lang="ru-RU" sz="2200" b="0" dirty="0">
                <a:latin typeface="Times New Roman" panose="02020603050405020304" pitchFamily="18" charset="0"/>
                <a:cs typeface="Times New Roman" panose="02020603050405020304" pitchFamily="18" charset="0"/>
              </a:rPr>
              <a:t>. Як будь-яке </a:t>
            </a:r>
            <a:r>
              <a:rPr lang="ru-RU" sz="2200" b="0" dirty="0" err="1">
                <a:latin typeface="Times New Roman" panose="02020603050405020304" pitchFamily="18" charset="0"/>
                <a:cs typeface="Times New Roman" panose="02020603050405020304" pitchFamily="18" charset="0"/>
              </a:rPr>
              <a:t>міністерство</a:t>
            </a:r>
            <a:r>
              <a:rPr lang="ru-RU" sz="2200" b="0" dirty="0">
                <a:latin typeface="Times New Roman" panose="02020603050405020304" pitchFamily="18" charset="0"/>
                <a:cs typeface="Times New Roman" panose="02020603050405020304" pitchFamily="18" charset="0"/>
              </a:rPr>
              <a:t>, </a:t>
            </a:r>
            <a:r>
              <a:rPr lang="ru-RU" sz="2200" b="0" dirty="0" err="1">
                <a:latin typeface="Times New Roman" panose="02020603050405020304" pitchFamily="18" charset="0"/>
                <a:cs typeface="Times New Roman" panose="02020603050405020304" pitchFamily="18" charset="0"/>
              </a:rPr>
              <a:t>Канцелярія</a:t>
            </a:r>
            <a:r>
              <a:rPr lang="ru-RU" sz="2200" b="0" dirty="0">
                <a:latin typeface="Times New Roman" panose="02020603050405020304" pitchFamily="18" charset="0"/>
                <a:cs typeface="Times New Roman" panose="02020603050405020304" pitchFamily="18" charset="0"/>
              </a:rPr>
              <a:t> у </a:t>
            </a:r>
            <a:r>
              <a:rPr lang="ru-RU" sz="2200" b="0" dirty="0" err="1">
                <a:latin typeface="Times New Roman" panose="02020603050405020304" pitchFamily="18" charset="0"/>
                <a:cs typeface="Times New Roman" panose="02020603050405020304" pitchFamily="18" charset="0"/>
              </a:rPr>
              <a:t>своєму</a:t>
            </a:r>
            <a:r>
              <a:rPr lang="ru-RU" sz="2200" b="0" dirty="0">
                <a:latin typeface="Times New Roman" panose="02020603050405020304" pitchFamily="18" charset="0"/>
                <a:cs typeface="Times New Roman" panose="02020603050405020304" pitchFamily="18" charset="0"/>
              </a:rPr>
              <a:t> </a:t>
            </a:r>
            <a:r>
              <a:rPr lang="ru-RU" sz="2200" b="0" dirty="0" err="1">
                <a:latin typeface="Times New Roman" panose="02020603050405020304" pitchFamily="18" charset="0"/>
                <a:cs typeface="Times New Roman" panose="02020603050405020304" pitchFamily="18" charset="0"/>
              </a:rPr>
              <a:t>складі</a:t>
            </a:r>
            <a:r>
              <a:rPr lang="ru-RU" sz="2200" b="0" dirty="0">
                <a:latin typeface="Times New Roman" panose="02020603050405020304" pitchFamily="18" charset="0"/>
                <a:cs typeface="Times New Roman" panose="02020603050405020304" pitchFamily="18" charset="0"/>
              </a:rPr>
              <a:t> </a:t>
            </a:r>
            <a:r>
              <a:rPr lang="ru-RU" sz="2200" b="0" dirty="0" err="1">
                <a:latin typeface="Times New Roman" panose="02020603050405020304" pitchFamily="18" charset="0"/>
                <a:cs typeface="Times New Roman" panose="02020603050405020304" pitchFamily="18" charset="0"/>
              </a:rPr>
              <a:t>має</a:t>
            </a:r>
            <a:r>
              <a:rPr lang="ru-RU" sz="2200" b="0" dirty="0">
                <a:latin typeface="Times New Roman" panose="02020603050405020304" pitchFamily="18" charset="0"/>
                <a:cs typeface="Times New Roman" panose="02020603050405020304" pitchFamily="18" charset="0"/>
              </a:rPr>
              <a:t> </a:t>
            </a:r>
            <a:r>
              <a:rPr lang="ru-RU" sz="2200" b="0" dirty="0" err="1">
                <a:latin typeface="Times New Roman" panose="02020603050405020304" pitchFamily="18" charset="0"/>
                <a:cs typeface="Times New Roman" panose="02020603050405020304" pitchFamily="18" charset="0"/>
              </a:rPr>
              <a:t>такі</a:t>
            </a:r>
            <a:r>
              <a:rPr lang="ru-RU" sz="2200" b="0" dirty="0">
                <a:latin typeface="Times New Roman" panose="02020603050405020304" pitchFamily="18" charset="0"/>
                <a:cs typeface="Times New Roman" panose="02020603050405020304" pitchFamily="18" charset="0"/>
              </a:rPr>
              <a:t> </a:t>
            </a:r>
            <a:r>
              <a:rPr lang="ru-RU" sz="2200" b="0" dirty="0" err="1">
                <a:latin typeface="Times New Roman" panose="02020603050405020304" pitchFamily="18" charset="0"/>
                <a:cs typeface="Times New Roman" panose="02020603050405020304" pitchFamily="18" charset="0"/>
              </a:rPr>
              <a:t>основні</a:t>
            </a:r>
            <a:r>
              <a:rPr lang="ru-RU" sz="2200" b="0" dirty="0">
                <a:latin typeface="Times New Roman" panose="02020603050405020304" pitchFamily="18" charset="0"/>
                <a:cs typeface="Times New Roman" panose="02020603050405020304" pitchFamily="18" charset="0"/>
              </a:rPr>
              <a:t> </a:t>
            </a:r>
            <a:r>
              <a:rPr lang="ru-RU" sz="2200" b="0" dirty="0" err="1">
                <a:latin typeface="Times New Roman" panose="02020603050405020304" pitchFamily="18" charset="0"/>
                <a:cs typeface="Times New Roman" panose="02020603050405020304" pitchFamily="18" charset="0"/>
              </a:rPr>
              <a:t>організаційні</a:t>
            </a:r>
            <a:r>
              <a:rPr lang="ru-RU" sz="2200" b="0" dirty="0">
                <a:latin typeface="Times New Roman" panose="02020603050405020304" pitchFamily="18" charset="0"/>
                <a:cs typeface="Times New Roman" panose="02020603050405020304" pitchFamily="18" charset="0"/>
              </a:rPr>
              <a:t> </a:t>
            </a:r>
            <a:r>
              <a:rPr lang="ru-RU" sz="2200" b="0" dirty="0" err="1">
                <a:latin typeface="Times New Roman" panose="02020603050405020304" pitchFamily="18" charset="0"/>
                <a:cs typeface="Times New Roman" panose="02020603050405020304" pitchFamily="18" charset="0"/>
              </a:rPr>
              <a:t>одиниці</a:t>
            </a:r>
            <a:r>
              <a:rPr lang="ru-RU" sz="2200" b="0" dirty="0" smtClean="0">
                <a:latin typeface="Times New Roman" panose="02020603050405020304" pitchFamily="18" charset="0"/>
                <a:cs typeface="Times New Roman" panose="02020603050405020304" pitchFamily="18" charset="0"/>
              </a:rPr>
              <a:t>:</a:t>
            </a:r>
            <a:endParaRPr lang="ru-RU" sz="2200" b="0" dirty="0">
              <a:latin typeface="Times New Roman" panose="02020603050405020304" pitchFamily="18" charset="0"/>
              <a:cs typeface="Times New Roman" panose="02020603050405020304" pitchFamily="18" charset="0"/>
            </a:endParaRPr>
          </a:p>
        </p:txBody>
      </p:sp>
      <p:graphicFrame>
        <p:nvGraphicFramePr>
          <p:cNvPr id="4" name="Схема 3"/>
          <p:cNvGraphicFramePr/>
          <p:nvPr>
            <p:extLst>
              <p:ext uri="{D42A27DB-BD31-4B8C-83A1-F6EECF244321}">
                <p14:modId xmlns:p14="http://schemas.microsoft.com/office/powerpoint/2010/main" val="1154379903"/>
              </p:ext>
            </p:extLst>
          </p:nvPr>
        </p:nvGraphicFramePr>
        <p:xfrm>
          <a:off x="491118" y="3987383"/>
          <a:ext cx="11110589" cy="181381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723683418"/>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тексту 2"/>
          <p:cNvSpPr>
            <a:spLocks noGrp="1"/>
          </p:cNvSpPr>
          <p:nvPr>
            <p:ph type="body" sz="quarter" idx="10"/>
          </p:nvPr>
        </p:nvSpPr>
        <p:spPr>
          <a:xfrm>
            <a:off x="566068" y="734518"/>
            <a:ext cx="11110589" cy="4257206"/>
          </a:xfrm>
        </p:spPr>
        <p:txBody>
          <a:bodyPr/>
          <a:lstStyle/>
          <a:p>
            <a:pPr marL="0" indent="0" algn="just">
              <a:lnSpc>
                <a:spcPct val="100000"/>
              </a:lnSpc>
              <a:spcBef>
                <a:spcPts val="0"/>
              </a:spcBef>
              <a:buNone/>
            </a:pPr>
            <a:r>
              <a:rPr lang="ru-RU" sz="2400" b="0" dirty="0" err="1" smtClean="0">
                <a:latin typeface="Times New Roman" panose="02020603050405020304" pitchFamily="18" charset="0"/>
                <a:cs typeface="Times New Roman" panose="02020603050405020304" pitchFamily="18" charset="0"/>
              </a:rPr>
              <a:t>Управління</a:t>
            </a:r>
            <a:r>
              <a:rPr lang="ru-RU" sz="2400" b="0" dirty="0" smtClean="0">
                <a:latin typeface="Times New Roman" panose="02020603050405020304" pitchFamily="18" charset="0"/>
                <a:cs typeface="Times New Roman" panose="02020603050405020304" pitchFamily="18" charset="0"/>
              </a:rPr>
              <a:t> </a:t>
            </a:r>
            <a:r>
              <a:rPr lang="ru-RU" sz="2400" b="0" dirty="0" err="1" smtClean="0">
                <a:latin typeface="Times New Roman" panose="02020603050405020304" pitchFamily="18" charset="0"/>
                <a:cs typeface="Times New Roman" panose="02020603050405020304" pitchFamily="18" charset="0"/>
              </a:rPr>
              <a:t>Канцелярії</a:t>
            </a:r>
            <a:r>
              <a:rPr lang="ru-RU" sz="2400" b="0" dirty="0" smtClean="0">
                <a:latin typeface="Times New Roman" panose="02020603050405020304" pitchFamily="18" charset="0"/>
                <a:cs typeface="Times New Roman" panose="02020603050405020304" pitchFamily="18" charset="0"/>
              </a:rPr>
              <a:t> </a:t>
            </a:r>
            <a:r>
              <a:rPr lang="ru-RU" sz="2400" b="0" dirty="0" err="1" smtClean="0">
                <a:latin typeface="Times New Roman" panose="02020603050405020304" pitchFamily="18" charset="0"/>
                <a:cs typeface="Times New Roman" panose="02020603050405020304" pitchFamily="18" charset="0"/>
              </a:rPr>
              <a:t>можна</a:t>
            </a:r>
            <a:r>
              <a:rPr lang="ru-RU" sz="2400" b="0" dirty="0" smtClean="0">
                <a:latin typeface="Times New Roman" panose="02020603050405020304" pitchFamily="18" charset="0"/>
                <a:cs typeface="Times New Roman" panose="02020603050405020304" pitchFamily="18" charset="0"/>
              </a:rPr>
              <a:t> розбити </a:t>
            </a:r>
            <a:r>
              <a:rPr lang="ru-RU" sz="2400" dirty="0" smtClean="0">
                <a:latin typeface="Times New Roman" panose="02020603050405020304" pitchFamily="18" charset="0"/>
                <a:cs typeface="Times New Roman" panose="02020603050405020304" pitchFamily="18" charset="0"/>
              </a:rPr>
              <a:t>на три </a:t>
            </a:r>
            <a:r>
              <a:rPr lang="ru-RU" sz="2400" dirty="0" err="1" smtClean="0">
                <a:latin typeface="Times New Roman" panose="02020603050405020304" pitchFamily="18" charset="0"/>
                <a:cs typeface="Times New Roman" panose="02020603050405020304" pitchFamily="18" charset="0"/>
              </a:rPr>
              <a:t>групи</a:t>
            </a:r>
            <a:r>
              <a:rPr lang="ru-RU" sz="2400" b="0" dirty="0" smtClean="0">
                <a:latin typeface="Times New Roman" panose="02020603050405020304" pitchFamily="18" charset="0"/>
                <a:cs typeface="Times New Roman" panose="02020603050405020304" pitchFamily="18" charset="0"/>
              </a:rPr>
              <a:t>: </a:t>
            </a:r>
            <a:r>
              <a:rPr lang="ru-RU" sz="2400" b="0" dirty="0" err="1" smtClean="0">
                <a:latin typeface="Times New Roman" panose="02020603050405020304" pitchFamily="18" charset="0"/>
                <a:cs typeface="Times New Roman" panose="02020603050405020304" pitchFamily="18" charset="0"/>
              </a:rPr>
              <a:t>управління</a:t>
            </a:r>
            <a:r>
              <a:rPr lang="ru-RU" sz="2400" b="0" dirty="0" smtClean="0">
                <a:latin typeface="Times New Roman" panose="02020603050405020304" pitchFamily="18" charset="0"/>
                <a:cs typeface="Times New Roman" panose="02020603050405020304" pitchFamily="18" charset="0"/>
              </a:rPr>
              <a:t>, </a:t>
            </a:r>
            <a:r>
              <a:rPr lang="ru-RU" sz="2400" b="0" dirty="0" err="1" smtClean="0">
                <a:latin typeface="Times New Roman" panose="02020603050405020304" pitchFamily="18" charset="0"/>
                <a:cs typeface="Times New Roman" panose="02020603050405020304" pitchFamily="18" charset="0"/>
              </a:rPr>
              <a:t>що</a:t>
            </a:r>
            <a:r>
              <a:rPr lang="ru-RU" sz="2400" b="0" dirty="0" smtClean="0">
                <a:latin typeface="Times New Roman" panose="02020603050405020304" pitchFamily="18" charset="0"/>
                <a:cs typeface="Times New Roman" panose="02020603050405020304" pitchFamily="18" charset="0"/>
              </a:rPr>
              <a:t> </a:t>
            </a:r>
            <a:r>
              <a:rPr lang="ru-RU" sz="2400" b="0" dirty="0" err="1" smtClean="0">
                <a:latin typeface="Times New Roman" panose="02020603050405020304" pitchFamily="18" charset="0"/>
                <a:cs typeface="Times New Roman" panose="02020603050405020304" pitchFamily="18" charset="0"/>
              </a:rPr>
              <a:t>обслуговує</a:t>
            </a:r>
            <a:r>
              <a:rPr lang="ru-RU" sz="2400" b="0" dirty="0" smtClean="0">
                <a:latin typeface="Times New Roman" panose="02020603050405020304" pitchFamily="18" charset="0"/>
                <a:cs typeface="Times New Roman" panose="02020603050405020304" pitchFamily="18" charset="0"/>
              </a:rPr>
              <a:t> </a:t>
            </a:r>
            <a:r>
              <a:rPr lang="ru-RU" sz="2400" b="0" dirty="0" err="1" smtClean="0">
                <a:latin typeface="Times New Roman" panose="02020603050405020304" pitchFamily="18" charset="0"/>
                <a:cs typeface="Times New Roman" panose="02020603050405020304" pitchFamily="18" charset="0"/>
              </a:rPr>
              <a:t>Прем'єр-міністра</a:t>
            </a:r>
            <a:r>
              <a:rPr lang="ru-RU" sz="2400" b="0" dirty="0" smtClean="0">
                <a:latin typeface="Times New Roman" panose="02020603050405020304" pitchFamily="18" charset="0"/>
                <a:cs typeface="Times New Roman" panose="02020603050405020304" pitchFamily="18" charset="0"/>
              </a:rPr>
              <a:t> як Голову Ради </a:t>
            </a:r>
            <a:r>
              <a:rPr lang="ru-RU" sz="2400" b="0" dirty="0" err="1" smtClean="0">
                <a:latin typeface="Times New Roman" panose="02020603050405020304" pitchFamily="18" charset="0"/>
                <a:cs typeface="Times New Roman" panose="02020603050405020304" pitchFamily="18" charset="0"/>
              </a:rPr>
              <a:t>Міністрів</a:t>
            </a:r>
            <a:r>
              <a:rPr lang="ru-RU" sz="2400" b="0" dirty="0" smtClean="0">
                <a:latin typeface="Times New Roman" panose="02020603050405020304" pitchFamily="18" charset="0"/>
                <a:cs typeface="Times New Roman" panose="02020603050405020304" pitchFamily="18" charset="0"/>
              </a:rPr>
              <a:t>; </a:t>
            </a:r>
            <a:r>
              <a:rPr lang="ru-RU" sz="2400" b="0" dirty="0" err="1" smtClean="0">
                <a:latin typeface="Times New Roman" panose="02020603050405020304" pitchFamily="18" charset="0"/>
                <a:cs typeface="Times New Roman" panose="02020603050405020304" pitchFamily="18" charset="0"/>
              </a:rPr>
              <a:t>управління</a:t>
            </a:r>
            <a:r>
              <a:rPr lang="ru-RU" sz="2400" b="0" dirty="0" smtClean="0">
                <a:latin typeface="Times New Roman" panose="02020603050405020304" pitchFamily="18" charset="0"/>
                <a:cs typeface="Times New Roman" panose="02020603050405020304" pitchFamily="18" charset="0"/>
              </a:rPr>
              <a:t>, </a:t>
            </a:r>
            <a:r>
              <a:rPr lang="ru-RU" sz="2400" b="0" dirty="0" err="1" smtClean="0">
                <a:latin typeface="Times New Roman" panose="02020603050405020304" pitchFamily="18" charset="0"/>
                <a:cs typeface="Times New Roman" panose="02020603050405020304" pitchFamily="18" charset="0"/>
              </a:rPr>
              <a:t>що</a:t>
            </a:r>
            <a:r>
              <a:rPr lang="ru-RU" sz="2400" b="0" dirty="0" smtClean="0">
                <a:latin typeface="Times New Roman" panose="02020603050405020304" pitchFamily="18" charset="0"/>
                <a:cs typeface="Times New Roman" panose="02020603050405020304" pitchFamily="18" charset="0"/>
              </a:rPr>
              <a:t> </a:t>
            </a:r>
            <a:r>
              <a:rPr lang="ru-RU" sz="2400" b="0" dirty="0" err="1" smtClean="0">
                <a:latin typeface="Times New Roman" panose="02020603050405020304" pitchFamily="18" charset="0"/>
                <a:cs typeface="Times New Roman" panose="02020603050405020304" pitchFamily="18" charset="0"/>
              </a:rPr>
              <a:t>обслуговують</a:t>
            </a:r>
            <a:r>
              <a:rPr lang="ru-RU" sz="2400" b="0" dirty="0" smtClean="0">
                <a:latin typeface="Times New Roman" panose="02020603050405020304" pitchFamily="18" charset="0"/>
                <a:cs typeface="Times New Roman" panose="02020603050405020304" pitchFamily="18" charset="0"/>
              </a:rPr>
              <a:t> Раду </a:t>
            </a:r>
            <a:r>
              <a:rPr lang="ru-RU" sz="2400" b="0" dirty="0" err="1" smtClean="0">
                <a:latin typeface="Times New Roman" panose="02020603050405020304" pitchFamily="18" charset="0"/>
                <a:cs typeface="Times New Roman" panose="02020603050405020304" pitchFamily="18" charset="0"/>
              </a:rPr>
              <a:t>Міністрів</a:t>
            </a:r>
            <a:r>
              <a:rPr lang="ru-RU" sz="2400" b="0" dirty="0" smtClean="0">
                <a:latin typeface="Times New Roman" panose="02020603050405020304" pitchFamily="18" charset="0"/>
                <a:cs typeface="Times New Roman" panose="02020603050405020304" pitchFamily="18" charset="0"/>
              </a:rPr>
              <a:t> і </a:t>
            </a:r>
            <a:r>
              <a:rPr lang="ru-RU" sz="2400" b="0" dirty="0" err="1" smtClean="0">
                <a:latin typeface="Times New Roman" panose="02020603050405020304" pitchFamily="18" charset="0"/>
                <a:cs typeface="Times New Roman" panose="02020603050405020304" pitchFamily="18" charset="0"/>
              </a:rPr>
              <a:t>її</a:t>
            </a:r>
            <a:r>
              <a:rPr lang="ru-RU" sz="2400" b="0" dirty="0" smtClean="0">
                <a:latin typeface="Times New Roman" panose="02020603050405020304" pitchFamily="18" charset="0"/>
                <a:cs typeface="Times New Roman" panose="02020603050405020304" pitchFamily="18" charset="0"/>
              </a:rPr>
              <a:t> </a:t>
            </a:r>
            <a:r>
              <a:rPr lang="ru-RU" sz="2400" b="0" dirty="0" err="1" smtClean="0">
                <a:latin typeface="Times New Roman" panose="02020603050405020304" pitchFamily="18" charset="0"/>
                <a:cs typeface="Times New Roman" panose="02020603050405020304" pitchFamily="18" charset="0"/>
              </a:rPr>
              <a:t>постійні</a:t>
            </a:r>
            <a:r>
              <a:rPr lang="ru-RU" sz="2400" b="0" dirty="0" smtClean="0">
                <a:latin typeface="Times New Roman" panose="02020603050405020304" pitchFamily="18" charset="0"/>
                <a:cs typeface="Times New Roman" panose="02020603050405020304" pitchFamily="18" charset="0"/>
              </a:rPr>
              <a:t> </a:t>
            </a:r>
            <a:r>
              <a:rPr lang="ru-RU" sz="2400" b="0" dirty="0" err="1" smtClean="0">
                <a:latin typeface="Times New Roman" panose="02020603050405020304" pitchFamily="18" charset="0"/>
                <a:cs typeface="Times New Roman" panose="02020603050405020304" pitchFamily="18" charset="0"/>
              </a:rPr>
              <a:t>комітети</a:t>
            </a:r>
            <a:r>
              <a:rPr lang="ru-RU" sz="2400" b="0" dirty="0" smtClean="0">
                <a:latin typeface="Times New Roman" panose="02020603050405020304" pitchFamily="18" charset="0"/>
                <a:cs typeface="Times New Roman" panose="02020603050405020304" pitchFamily="18" charset="0"/>
              </a:rPr>
              <a:t>; </a:t>
            </a:r>
            <a:r>
              <a:rPr lang="ru-RU" sz="2400" b="0" dirty="0" err="1" smtClean="0">
                <a:latin typeface="Times New Roman" panose="02020603050405020304" pitchFamily="18" charset="0"/>
                <a:cs typeface="Times New Roman" panose="02020603050405020304" pitchFamily="18" charset="0"/>
              </a:rPr>
              <a:t>кадрові</a:t>
            </a:r>
            <a:r>
              <a:rPr lang="ru-RU" sz="2400" b="0" dirty="0" smtClean="0">
                <a:latin typeface="Times New Roman" panose="02020603050405020304" pitchFamily="18" charset="0"/>
                <a:cs typeface="Times New Roman" panose="02020603050405020304" pitchFamily="18" charset="0"/>
              </a:rPr>
              <a:t>, </a:t>
            </a:r>
            <a:r>
              <a:rPr lang="ru-RU" sz="2400" b="0" dirty="0" err="1" smtClean="0">
                <a:latin typeface="Times New Roman" panose="02020603050405020304" pitchFamily="18" charset="0"/>
                <a:cs typeface="Times New Roman" panose="02020603050405020304" pitchFamily="18" charset="0"/>
              </a:rPr>
              <a:t>фінансові</a:t>
            </a:r>
            <a:r>
              <a:rPr lang="ru-RU" sz="2400" b="0" dirty="0" smtClean="0">
                <a:latin typeface="Times New Roman" panose="02020603050405020304" pitchFamily="18" charset="0"/>
                <a:cs typeface="Times New Roman" panose="02020603050405020304" pitchFamily="18" charset="0"/>
              </a:rPr>
              <a:t> та </a:t>
            </a:r>
            <a:r>
              <a:rPr lang="ru-RU" sz="2400" b="0" dirty="0" err="1" smtClean="0">
                <a:latin typeface="Times New Roman" panose="02020603050405020304" pitchFamily="18" charset="0"/>
                <a:cs typeface="Times New Roman" panose="02020603050405020304" pitchFamily="18" charset="0"/>
              </a:rPr>
              <a:t>допоміжні</a:t>
            </a:r>
            <a:r>
              <a:rPr lang="ru-RU" sz="2400" b="0" dirty="0" smtClean="0">
                <a:latin typeface="Times New Roman" panose="02020603050405020304" pitchFamily="18" charset="0"/>
                <a:cs typeface="Times New Roman" panose="02020603050405020304" pitchFamily="18" charset="0"/>
              </a:rPr>
              <a:t> </a:t>
            </a:r>
            <a:r>
              <a:rPr lang="ru-RU" sz="2400" b="0" dirty="0" err="1" smtClean="0">
                <a:latin typeface="Times New Roman" panose="02020603050405020304" pitchFamily="18" charset="0"/>
                <a:cs typeface="Times New Roman" panose="02020603050405020304" pitchFamily="18" charset="0"/>
              </a:rPr>
              <a:t>служби</a:t>
            </a:r>
            <a:r>
              <a:rPr lang="ru-RU" sz="2400" b="0" dirty="0" smtClean="0">
                <a:latin typeface="Times New Roman" panose="02020603050405020304" pitchFamily="18" charset="0"/>
                <a:cs typeface="Times New Roman" panose="02020603050405020304" pitchFamily="18" charset="0"/>
              </a:rPr>
              <a:t> при Генеральному </a:t>
            </a:r>
            <a:r>
              <a:rPr lang="ru-RU" sz="2400" b="0" dirty="0" err="1" smtClean="0">
                <a:latin typeface="Times New Roman" panose="02020603050405020304" pitchFamily="18" charset="0"/>
                <a:cs typeface="Times New Roman" panose="02020603050405020304" pitchFamily="18" charset="0"/>
              </a:rPr>
              <a:t>директорі</a:t>
            </a:r>
            <a:r>
              <a:rPr lang="ru-RU" sz="2400" b="0" dirty="0" smtClean="0">
                <a:latin typeface="Times New Roman" panose="02020603050405020304" pitchFamily="18" charset="0"/>
                <a:cs typeface="Times New Roman" panose="02020603050405020304" pitchFamily="18" charset="0"/>
              </a:rPr>
              <a:t>.</a:t>
            </a:r>
          </a:p>
          <a:p>
            <a:pPr marL="0" indent="0" algn="just">
              <a:lnSpc>
                <a:spcPct val="100000"/>
              </a:lnSpc>
              <a:spcBef>
                <a:spcPts val="0"/>
              </a:spcBef>
              <a:buNone/>
            </a:pPr>
            <a:r>
              <a:rPr lang="ru-RU" sz="2400" dirty="0" smtClean="0">
                <a:latin typeface="Times New Roman" panose="02020603050405020304" pitchFamily="18" charset="0"/>
                <a:cs typeface="Times New Roman" panose="02020603050405020304" pitchFamily="18" charset="0"/>
              </a:rPr>
              <a:t>До </a:t>
            </a:r>
            <a:r>
              <a:rPr lang="ru-RU" sz="2400" dirty="0">
                <a:latin typeface="Times New Roman" panose="02020603050405020304" pitchFamily="18" charset="0"/>
                <a:cs typeface="Times New Roman" panose="02020603050405020304" pitchFamily="18" charset="0"/>
              </a:rPr>
              <a:t>складу </a:t>
            </a:r>
            <a:r>
              <a:rPr lang="ru-RU" sz="2400" dirty="0" err="1">
                <a:latin typeface="Times New Roman" panose="02020603050405020304" pitchFamily="18" charset="0"/>
                <a:cs typeface="Times New Roman" panose="02020603050405020304" pitchFamily="18" charset="0"/>
              </a:rPr>
              <a:t>апарату</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Канцелярії</a:t>
            </a:r>
            <a:r>
              <a:rPr lang="ru-RU" sz="240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також</a:t>
            </a:r>
            <a:r>
              <a:rPr lang="ru-RU" sz="2400" b="0" dirty="0">
                <a:latin typeface="Times New Roman" panose="02020603050405020304" pitchFamily="18" charset="0"/>
                <a:cs typeface="Times New Roman" panose="02020603050405020304" pitchFamily="18" charset="0"/>
              </a:rPr>
              <a:t> входить </a:t>
            </a:r>
            <a:r>
              <a:rPr lang="ru-RU" sz="2400" b="0" dirty="0" err="1">
                <a:latin typeface="Times New Roman" panose="02020603050405020304" pitchFamily="18" charset="0"/>
                <a:cs typeface="Times New Roman" panose="02020603050405020304" pitchFamily="18" charset="0"/>
              </a:rPr>
              <a:t>секретар</a:t>
            </a:r>
            <a:r>
              <a:rPr lang="ru-RU" sz="2400" b="0" dirty="0">
                <a:latin typeface="Times New Roman" panose="02020603050405020304" pitchFamily="18" charset="0"/>
                <a:cs typeface="Times New Roman" panose="02020603050405020304" pitchFamily="18" charset="0"/>
              </a:rPr>
              <a:t> Ради </a:t>
            </a:r>
            <a:r>
              <a:rPr lang="ru-RU" sz="2400" b="0" dirty="0" err="1">
                <a:latin typeface="Times New Roman" panose="02020603050405020304" pitchFamily="18" charset="0"/>
                <a:cs typeface="Times New Roman" panose="02020603050405020304" pitchFamily="18" charset="0"/>
              </a:rPr>
              <a:t>Міністрів</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державний</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службовець</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найвищого</a:t>
            </a:r>
            <a:r>
              <a:rPr lang="ru-RU" sz="2400" b="0" dirty="0">
                <a:latin typeface="Times New Roman" panose="02020603050405020304" pitchFamily="18" charset="0"/>
                <a:cs typeface="Times New Roman" panose="02020603050405020304" pitchFamily="18" charset="0"/>
              </a:rPr>
              <a:t> рангу, </a:t>
            </a:r>
            <a:r>
              <a:rPr lang="ru-RU" sz="2400" b="0" dirty="0" err="1">
                <a:latin typeface="Times New Roman" panose="02020603050405020304" pitchFamily="18" charset="0"/>
                <a:cs typeface="Times New Roman" panose="02020603050405020304" pitchFamily="18" charset="0"/>
              </a:rPr>
              <a:t>відповідальний</a:t>
            </a:r>
            <a:r>
              <a:rPr lang="ru-RU" sz="2400" b="0" dirty="0">
                <a:latin typeface="Times New Roman" panose="02020603050405020304" pitchFamily="18" charset="0"/>
                <a:cs typeface="Times New Roman" panose="02020603050405020304" pitchFamily="18" charset="0"/>
              </a:rPr>
              <a:t> за </a:t>
            </a:r>
            <a:r>
              <a:rPr lang="ru-RU" sz="2400" b="0" dirty="0" err="1">
                <a:latin typeface="Times New Roman" panose="02020603050405020304" pitchFamily="18" charset="0"/>
                <a:cs typeface="Times New Roman" panose="02020603050405020304" pitchFamily="18" charset="0"/>
              </a:rPr>
              <a:t>підготовку</a:t>
            </a:r>
            <a:r>
              <a:rPr lang="ru-RU" sz="2400" b="0" dirty="0">
                <a:latin typeface="Times New Roman" panose="02020603050405020304" pitchFamily="18" charset="0"/>
                <a:cs typeface="Times New Roman" panose="02020603050405020304" pitchFamily="18" charset="0"/>
              </a:rPr>
              <a:t> та </a:t>
            </a:r>
            <a:r>
              <a:rPr lang="ru-RU" sz="2400" b="0" dirty="0" err="1">
                <a:latin typeface="Times New Roman" panose="02020603050405020304" pitchFamily="18" charset="0"/>
                <a:cs typeface="Times New Roman" panose="02020603050405020304" pitchFamily="18" charset="0"/>
              </a:rPr>
              <a:t>організацію</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засідань</a:t>
            </a:r>
            <a:r>
              <a:rPr lang="ru-RU" sz="2400" b="0" dirty="0">
                <a:latin typeface="Times New Roman" panose="02020603050405020304" pitchFamily="18" charset="0"/>
                <a:cs typeface="Times New Roman" panose="02020603050405020304" pitchFamily="18" charset="0"/>
              </a:rPr>
              <a:t> уряду. </a:t>
            </a:r>
            <a:r>
              <a:rPr lang="ru-RU" sz="2400" b="0" dirty="0" err="1">
                <a:latin typeface="Times New Roman" panose="02020603050405020304" pitchFamily="18" charset="0"/>
                <a:cs typeface="Times New Roman" panose="02020603050405020304" pitchFamily="18" charset="0"/>
              </a:rPr>
              <a:t>Він</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також</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несе</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відповідальність</a:t>
            </a:r>
            <a:r>
              <a:rPr lang="ru-RU" sz="2400" b="0" dirty="0">
                <a:latin typeface="Times New Roman" panose="02020603050405020304" pitchFamily="18" charset="0"/>
                <a:cs typeface="Times New Roman" panose="02020603050405020304" pitchFamily="18" charset="0"/>
              </a:rPr>
              <a:t> за </a:t>
            </a:r>
            <a:r>
              <a:rPr lang="ru-RU" sz="2400" b="0" dirty="0" err="1">
                <a:latin typeface="Times New Roman" panose="02020603050405020304" pitchFamily="18" charset="0"/>
                <a:cs typeface="Times New Roman" panose="02020603050405020304" pitchFamily="18" charset="0"/>
              </a:rPr>
              <a:t>отримання</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проектів</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документів</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від</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авторів</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різних</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законодавчих</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пропозицій</a:t>
            </a:r>
            <a:r>
              <a:rPr lang="ru-RU" sz="2400" b="0" dirty="0">
                <a:latin typeface="Times New Roman" panose="02020603050405020304" pitchFamily="18" charset="0"/>
                <a:cs typeface="Times New Roman" panose="02020603050405020304" pitchFamily="18" charset="0"/>
              </a:rPr>
              <a:t> і </a:t>
            </a:r>
            <a:r>
              <a:rPr lang="ru-RU" sz="2400" b="0" dirty="0" err="1">
                <a:latin typeface="Times New Roman" panose="02020603050405020304" pitchFamily="18" charset="0"/>
                <a:cs typeface="Times New Roman" panose="02020603050405020304" pitchFamily="18" charset="0"/>
              </a:rPr>
              <a:t>передання</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їх</a:t>
            </a:r>
            <a:r>
              <a:rPr lang="ru-RU" sz="2400" b="0" dirty="0">
                <a:latin typeface="Times New Roman" panose="02020603050405020304" pitchFamily="18" charset="0"/>
                <a:cs typeface="Times New Roman" panose="02020603050405020304" pitchFamily="18" charset="0"/>
              </a:rPr>
              <a:t> членам Ради </a:t>
            </a:r>
            <a:r>
              <a:rPr lang="ru-RU" sz="2400" b="0" dirty="0" err="1">
                <a:latin typeface="Times New Roman" panose="02020603050405020304" pitchFamily="18" charset="0"/>
                <a:cs typeface="Times New Roman" panose="02020603050405020304" pitchFamily="18" charset="0"/>
              </a:rPr>
              <a:t>Міністрів</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підготовку</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протоколів</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рішень</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прийнятих</a:t>
            </a:r>
            <a:r>
              <a:rPr lang="ru-RU" sz="2400" b="0" dirty="0">
                <a:latin typeface="Times New Roman" panose="02020603050405020304" pitchFamily="18" charset="0"/>
                <a:cs typeface="Times New Roman" panose="02020603050405020304" pitchFamily="18" charset="0"/>
              </a:rPr>
              <a:t> Радою </a:t>
            </a:r>
            <a:r>
              <a:rPr lang="ru-RU" sz="2400" b="0" dirty="0" err="1">
                <a:latin typeface="Times New Roman" panose="02020603050405020304" pitchFamily="18" charset="0"/>
                <a:cs typeface="Times New Roman" panose="02020603050405020304" pitchFamily="18" charset="0"/>
              </a:rPr>
              <a:t>Міністрів</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підготовку</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документації</a:t>
            </a:r>
            <a:r>
              <a:rPr lang="ru-RU" sz="2400" b="0" dirty="0">
                <a:latin typeface="Times New Roman" panose="02020603050405020304" pitchFamily="18" charset="0"/>
                <a:cs typeface="Times New Roman" panose="02020603050405020304" pitchFamily="18" charset="0"/>
              </a:rPr>
              <a:t> для </a:t>
            </a:r>
            <a:r>
              <a:rPr lang="ru-RU" sz="2400" b="0" dirty="0" err="1">
                <a:latin typeface="Times New Roman" panose="02020603050405020304" pitchFamily="18" charset="0"/>
                <a:cs typeface="Times New Roman" panose="02020603050405020304" pitchFamily="18" charset="0"/>
              </a:rPr>
              <a:t>вивчення</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її</a:t>
            </a:r>
            <a:r>
              <a:rPr lang="ru-RU" sz="2400" b="0" dirty="0">
                <a:latin typeface="Times New Roman" panose="02020603050405020304" pitchFamily="18" charset="0"/>
                <a:cs typeface="Times New Roman" panose="02020603050405020304" pitchFamily="18" charset="0"/>
              </a:rPr>
              <a:t> Радою </a:t>
            </a:r>
            <a:r>
              <a:rPr lang="ru-RU" sz="2400" b="0" dirty="0" err="1">
                <a:latin typeface="Times New Roman" panose="02020603050405020304" pitchFamily="18" charset="0"/>
                <a:cs typeface="Times New Roman" panose="02020603050405020304" pitchFamily="18" charset="0"/>
              </a:rPr>
              <a:t>Міністрів</a:t>
            </a:r>
            <a:r>
              <a:rPr lang="ru-RU" sz="2400" b="0" dirty="0">
                <a:latin typeface="Times New Roman" panose="02020603050405020304" pitchFamily="18" charset="0"/>
                <a:cs typeface="Times New Roman" panose="02020603050405020304" pitchFamily="18" charset="0"/>
              </a:rPr>
              <a:t> та </a:t>
            </a:r>
            <a:r>
              <a:rPr lang="ru-RU" sz="2400" b="0" dirty="0" err="1">
                <a:latin typeface="Times New Roman" panose="02020603050405020304" pitchFamily="18" charset="0"/>
                <a:cs typeface="Times New Roman" panose="02020603050405020304" pitchFamily="18" charset="0"/>
              </a:rPr>
              <a:t>підписання</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Прем'єр-міністром</a:t>
            </a:r>
            <a:r>
              <a:rPr lang="ru-RU" sz="2400" b="0" dirty="0">
                <a:latin typeface="Times New Roman" panose="02020603050405020304" pitchFamily="18" charset="0"/>
                <a:cs typeface="Times New Roman" panose="02020603050405020304" pitchFamily="18" charset="0"/>
              </a:rPr>
              <a:t>.</a:t>
            </a:r>
          </a:p>
          <a:p>
            <a:pPr marL="0" indent="0" algn="just">
              <a:lnSpc>
                <a:spcPct val="100000"/>
              </a:lnSpc>
              <a:spcBef>
                <a:spcPts val="0"/>
              </a:spcBef>
              <a:buNone/>
            </a:pPr>
            <a:r>
              <a:rPr lang="ru-RU" sz="2400" b="0" dirty="0">
                <a:latin typeface="Times New Roman" panose="02020603050405020304" pitchFamily="18" charset="0"/>
                <a:cs typeface="Times New Roman" panose="02020603050405020304" pitchFamily="18" charset="0"/>
              </a:rPr>
              <a:t>У </a:t>
            </a:r>
            <a:r>
              <a:rPr lang="ru-RU" sz="2400" b="0" dirty="0" err="1">
                <a:latin typeface="Times New Roman" panose="02020603050405020304" pitchFamily="18" charset="0"/>
                <a:cs typeface="Times New Roman" panose="02020603050405020304" pitchFamily="18" charset="0"/>
              </a:rPr>
              <a:t>вересні</a:t>
            </a:r>
            <a:r>
              <a:rPr lang="ru-RU" sz="2400" b="0" dirty="0">
                <a:latin typeface="Times New Roman" panose="02020603050405020304" pitchFamily="18" charset="0"/>
                <a:cs typeface="Times New Roman" panose="02020603050405020304" pitchFamily="18" charset="0"/>
              </a:rPr>
              <a:t> 1999 р. в </a:t>
            </a:r>
            <a:r>
              <a:rPr lang="ru-RU" sz="2400" b="0" dirty="0" err="1">
                <a:latin typeface="Times New Roman" panose="02020603050405020304" pitchFamily="18" charset="0"/>
                <a:cs typeface="Times New Roman" panose="02020603050405020304" pitchFamily="18" charset="0"/>
              </a:rPr>
              <a:t>Канцелярії</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працювали</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приблизно</a:t>
            </a:r>
            <a:r>
              <a:rPr lang="ru-RU" sz="2400" b="0" dirty="0">
                <a:latin typeface="Times New Roman" panose="02020603050405020304" pitchFamily="18" charset="0"/>
                <a:cs typeface="Times New Roman" panose="02020603050405020304" pitchFamily="18" charset="0"/>
              </a:rPr>
              <a:t> 580 </a:t>
            </a:r>
            <a:r>
              <a:rPr lang="ru-RU" sz="2400" b="0" dirty="0" err="1">
                <a:latin typeface="Times New Roman" panose="02020603050405020304" pitchFamily="18" charset="0"/>
                <a:cs typeface="Times New Roman" panose="02020603050405020304" pitchFamily="18" charset="0"/>
              </a:rPr>
              <a:t>чоловік</a:t>
            </a:r>
            <a:r>
              <a:rPr lang="ru-RU" sz="2400" b="0" dirty="0" smtClean="0">
                <a:latin typeface="Times New Roman" panose="02020603050405020304" pitchFamily="18" charset="0"/>
                <a:cs typeface="Times New Roman" panose="02020603050405020304" pitchFamily="18" charset="0"/>
              </a:rPr>
              <a:t>.</a:t>
            </a:r>
          </a:p>
          <a:p>
            <a:pPr marL="0" indent="0" algn="just">
              <a:lnSpc>
                <a:spcPct val="100000"/>
              </a:lnSpc>
              <a:spcBef>
                <a:spcPts val="0"/>
              </a:spcBef>
              <a:buNone/>
            </a:pPr>
            <a:r>
              <a:rPr lang="ru-RU" sz="2400" b="0" dirty="0">
                <a:latin typeface="Times New Roman" panose="02020603050405020304" pitchFamily="18" charset="0"/>
                <a:cs typeface="Times New Roman" panose="02020603050405020304" pitchFamily="18" charset="0"/>
              </a:rPr>
              <a:t>На </a:t>
            </a:r>
            <a:r>
              <a:rPr lang="ru-RU" sz="2400" b="0" dirty="0" err="1">
                <a:latin typeface="Times New Roman" panose="02020603050405020304" pitchFamily="18" charset="0"/>
                <a:cs typeface="Times New Roman" panose="02020603050405020304" pitchFamily="18" charset="0"/>
              </a:rPr>
              <a:t>даний</a:t>
            </a:r>
            <a:r>
              <a:rPr lang="ru-RU" sz="2400" b="0" dirty="0">
                <a:latin typeface="Times New Roman" panose="02020603050405020304" pitchFamily="18" charset="0"/>
                <a:cs typeface="Times New Roman" panose="02020603050405020304" pitchFamily="18" charset="0"/>
              </a:rPr>
              <a:t> момент точна </a:t>
            </a:r>
            <a:r>
              <a:rPr lang="ru-RU" sz="2400" b="0" dirty="0" err="1">
                <a:latin typeface="Times New Roman" panose="02020603050405020304" pitchFamily="18" charset="0"/>
                <a:cs typeface="Times New Roman" panose="02020603050405020304" pitchFamily="18" charset="0"/>
              </a:rPr>
              <a:t>кількість</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співробітників</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Канцелярії</a:t>
            </a:r>
            <a:r>
              <a:rPr lang="ru-RU" sz="2400" b="0" dirty="0">
                <a:latin typeface="Times New Roman" panose="02020603050405020304" pitchFamily="18" charset="0"/>
                <a:cs typeface="Times New Roman" panose="02020603050405020304" pitchFamily="18" charset="0"/>
              </a:rPr>
              <a:t> Президента </a:t>
            </a:r>
            <a:r>
              <a:rPr lang="ru-RU" sz="2400" b="0" dirty="0" err="1">
                <a:latin typeface="Times New Roman" panose="02020603050405020304" pitchFamily="18" charset="0"/>
                <a:cs typeface="Times New Roman" panose="02020603050405020304" pitchFamily="18" charset="0"/>
              </a:rPr>
              <a:t>Республіки</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Польща</a:t>
            </a:r>
            <a:r>
              <a:rPr lang="ru-RU" sz="2400" b="0" dirty="0">
                <a:latin typeface="Times New Roman" panose="02020603050405020304" pitchFamily="18" charset="0"/>
                <a:cs typeface="Times New Roman" panose="02020603050405020304" pitchFamily="18" charset="0"/>
              </a:rPr>
              <a:t> не </a:t>
            </a:r>
            <a:r>
              <a:rPr lang="ru-RU" sz="2400" b="0" dirty="0" err="1">
                <a:latin typeface="Times New Roman" panose="02020603050405020304" pitchFamily="18" charset="0"/>
                <a:cs typeface="Times New Roman" panose="02020603050405020304" pitchFamily="18" charset="0"/>
              </a:rPr>
              <a:t>розкривається</a:t>
            </a:r>
            <a:r>
              <a:rPr lang="ru-RU" sz="2400" b="0" dirty="0">
                <a:latin typeface="Times New Roman" panose="02020603050405020304" pitchFamily="18" charset="0"/>
                <a:cs typeface="Times New Roman" panose="02020603050405020304" pitchFamily="18" charset="0"/>
              </a:rPr>
              <a:t> у </a:t>
            </a:r>
            <a:r>
              <a:rPr lang="ru-RU" sz="2400" b="0" dirty="0" err="1">
                <a:latin typeface="Times New Roman" panose="02020603050405020304" pitchFamily="18" charset="0"/>
                <a:cs typeface="Times New Roman" panose="02020603050405020304" pitchFamily="18" charset="0"/>
              </a:rPr>
              <a:t>відкритих</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джерелах</a:t>
            </a:r>
            <a:r>
              <a:rPr lang="ru-RU" sz="2400" b="0" dirty="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980492022"/>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тексту 2"/>
          <p:cNvSpPr>
            <a:spLocks noGrp="1"/>
          </p:cNvSpPr>
          <p:nvPr>
            <p:ph type="body" sz="quarter" idx="10"/>
          </p:nvPr>
        </p:nvSpPr>
        <p:spPr>
          <a:xfrm>
            <a:off x="566068" y="734518"/>
            <a:ext cx="11110589" cy="4257206"/>
          </a:xfrm>
        </p:spPr>
        <p:txBody>
          <a:bodyPr/>
          <a:lstStyle/>
          <a:p>
            <a:pPr marL="0" indent="0" algn="just">
              <a:lnSpc>
                <a:spcPct val="100000"/>
              </a:lnSpc>
              <a:spcBef>
                <a:spcPts val="0"/>
              </a:spcBef>
              <a:buNone/>
            </a:pPr>
            <a:r>
              <a:rPr lang="ru-RU" sz="2400" b="0" dirty="0" err="1" smtClean="0">
                <a:latin typeface="Times New Roman" panose="02020603050405020304" pitchFamily="18" charset="0"/>
                <a:cs typeface="Times New Roman" panose="02020603050405020304" pitchFamily="18" charset="0"/>
              </a:rPr>
              <a:t>Управління</a:t>
            </a:r>
            <a:r>
              <a:rPr lang="ru-RU" sz="2400" b="0" dirty="0" smtClean="0">
                <a:latin typeface="Times New Roman" panose="02020603050405020304" pitchFamily="18" charset="0"/>
                <a:cs typeface="Times New Roman" panose="02020603050405020304" pitchFamily="18" charset="0"/>
              </a:rPr>
              <a:t> </a:t>
            </a:r>
            <a:r>
              <a:rPr lang="ru-RU" sz="2400" b="0" dirty="0" err="1" smtClean="0">
                <a:latin typeface="Times New Roman" panose="02020603050405020304" pitchFamily="18" charset="0"/>
                <a:cs typeface="Times New Roman" panose="02020603050405020304" pitchFamily="18" charset="0"/>
              </a:rPr>
              <a:t>Канцелярії</a:t>
            </a:r>
            <a:r>
              <a:rPr lang="ru-RU" sz="2400" b="0" dirty="0" smtClean="0">
                <a:latin typeface="Times New Roman" panose="02020603050405020304" pitchFamily="18" charset="0"/>
                <a:cs typeface="Times New Roman" panose="02020603050405020304" pitchFamily="18" charset="0"/>
              </a:rPr>
              <a:t> </a:t>
            </a:r>
            <a:r>
              <a:rPr lang="ru-RU" sz="2400" b="0" dirty="0" err="1" smtClean="0">
                <a:latin typeface="Times New Roman" panose="02020603050405020304" pitchFamily="18" charset="0"/>
                <a:cs typeface="Times New Roman" panose="02020603050405020304" pitchFamily="18" charset="0"/>
              </a:rPr>
              <a:t>можна</a:t>
            </a:r>
            <a:r>
              <a:rPr lang="ru-RU" sz="2400" b="0" dirty="0" smtClean="0">
                <a:latin typeface="Times New Roman" panose="02020603050405020304" pitchFamily="18" charset="0"/>
                <a:cs typeface="Times New Roman" panose="02020603050405020304" pitchFamily="18" charset="0"/>
              </a:rPr>
              <a:t> розбити </a:t>
            </a:r>
            <a:r>
              <a:rPr lang="ru-RU" sz="2400" dirty="0" smtClean="0">
                <a:latin typeface="Times New Roman" panose="02020603050405020304" pitchFamily="18" charset="0"/>
                <a:cs typeface="Times New Roman" panose="02020603050405020304" pitchFamily="18" charset="0"/>
              </a:rPr>
              <a:t>на три </a:t>
            </a:r>
            <a:r>
              <a:rPr lang="ru-RU" sz="2400" dirty="0" err="1" smtClean="0">
                <a:latin typeface="Times New Roman" panose="02020603050405020304" pitchFamily="18" charset="0"/>
                <a:cs typeface="Times New Roman" panose="02020603050405020304" pitchFamily="18" charset="0"/>
              </a:rPr>
              <a:t>групи</a:t>
            </a:r>
            <a:r>
              <a:rPr lang="ru-RU" sz="2400" b="0" dirty="0" smtClean="0">
                <a:latin typeface="Times New Roman" panose="02020603050405020304" pitchFamily="18" charset="0"/>
                <a:cs typeface="Times New Roman" panose="02020603050405020304" pitchFamily="18" charset="0"/>
              </a:rPr>
              <a:t>: </a:t>
            </a:r>
            <a:r>
              <a:rPr lang="ru-RU" sz="2400" b="0" dirty="0" err="1" smtClean="0">
                <a:latin typeface="Times New Roman" panose="02020603050405020304" pitchFamily="18" charset="0"/>
                <a:cs typeface="Times New Roman" panose="02020603050405020304" pitchFamily="18" charset="0"/>
              </a:rPr>
              <a:t>управління</a:t>
            </a:r>
            <a:r>
              <a:rPr lang="ru-RU" sz="2400" b="0" dirty="0" smtClean="0">
                <a:latin typeface="Times New Roman" panose="02020603050405020304" pitchFamily="18" charset="0"/>
                <a:cs typeface="Times New Roman" panose="02020603050405020304" pitchFamily="18" charset="0"/>
              </a:rPr>
              <a:t>, </a:t>
            </a:r>
            <a:r>
              <a:rPr lang="ru-RU" sz="2400" b="0" dirty="0" err="1" smtClean="0">
                <a:latin typeface="Times New Roman" panose="02020603050405020304" pitchFamily="18" charset="0"/>
                <a:cs typeface="Times New Roman" panose="02020603050405020304" pitchFamily="18" charset="0"/>
              </a:rPr>
              <a:t>що</a:t>
            </a:r>
            <a:r>
              <a:rPr lang="ru-RU" sz="2400" b="0" dirty="0" smtClean="0">
                <a:latin typeface="Times New Roman" panose="02020603050405020304" pitchFamily="18" charset="0"/>
                <a:cs typeface="Times New Roman" panose="02020603050405020304" pitchFamily="18" charset="0"/>
              </a:rPr>
              <a:t> </a:t>
            </a:r>
            <a:r>
              <a:rPr lang="ru-RU" sz="2400" b="0" dirty="0" err="1" smtClean="0">
                <a:latin typeface="Times New Roman" panose="02020603050405020304" pitchFamily="18" charset="0"/>
                <a:cs typeface="Times New Roman" panose="02020603050405020304" pitchFamily="18" charset="0"/>
              </a:rPr>
              <a:t>обслуговує</a:t>
            </a:r>
            <a:r>
              <a:rPr lang="ru-RU" sz="2400" b="0" dirty="0" smtClean="0">
                <a:latin typeface="Times New Roman" panose="02020603050405020304" pitchFamily="18" charset="0"/>
                <a:cs typeface="Times New Roman" panose="02020603050405020304" pitchFamily="18" charset="0"/>
              </a:rPr>
              <a:t> </a:t>
            </a:r>
            <a:r>
              <a:rPr lang="ru-RU" sz="2400" b="0" dirty="0" err="1" smtClean="0">
                <a:latin typeface="Times New Roman" panose="02020603050405020304" pitchFamily="18" charset="0"/>
                <a:cs typeface="Times New Roman" panose="02020603050405020304" pitchFamily="18" charset="0"/>
              </a:rPr>
              <a:t>Прем'єр-міністра</a:t>
            </a:r>
            <a:r>
              <a:rPr lang="ru-RU" sz="2400" b="0" dirty="0" smtClean="0">
                <a:latin typeface="Times New Roman" panose="02020603050405020304" pitchFamily="18" charset="0"/>
                <a:cs typeface="Times New Roman" panose="02020603050405020304" pitchFamily="18" charset="0"/>
              </a:rPr>
              <a:t> як Голову Ради </a:t>
            </a:r>
            <a:r>
              <a:rPr lang="ru-RU" sz="2400" b="0" dirty="0" err="1" smtClean="0">
                <a:latin typeface="Times New Roman" panose="02020603050405020304" pitchFamily="18" charset="0"/>
                <a:cs typeface="Times New Roman" panose="02020603050405020304" pitchFamily="18" charset="0"/>
              </a:rPr>
              <a:t>Міністрів</a:t>
            </a:r>
            <a:r>
              <a:rPr lang="ru-RU" sz="2400" b="0" dirty="0" smtClean="0">
                <a:latin typeface="Times New Roman" panose="02020603050405020304" pitchFamily="18" charset="0"/>
                <a:cs typeface="Times New Roman" panose="02020603050405020304" pitchFamily="18" charset="0"/>
              </a:rPr>
              <a:t>; </a:t>
            </a:r>
            <a:r>
              <a:rPr lang="ru-RU" sz="2400" b="0" dirty="0" err="1" smtClean="0">
                <a:latin typeface="Times New Roman" panose="02020603050405020304" pitchFamily="18" charset="0"/>
                <a:cs typeface="Times New Roman" panose="02020603050405020304" pitchFamily="18" charset="0"/>
              </a:rPr>
              <a:t>управління</a:t>
            </a:r>
            <a:r>
              <a:rPr lang="ru-RU" sz="2400" b="0" dirty="0" smtClean="0">
                <a:latin typeface="Times New Roman" panose="02020603050405020304" pitchFamily="18" charset="0"/>
                <a:cs typeface="Times New Roman" panose="02020603050405020304" pitchFamily="18" charset="0"/>
              </a:rPr>
              <a:t>, </a:t>
            </a:r>
            <a:r>
              <a:rPr lang="ru-RU" sz="2400" b="0" dirty="0" err="1" smtClean="0">
                <a:latin typeface="Times New Roman" panose="02020603050405020304" pitchFamily="18" charset="0"/>
                <a:cs typeface="Times New Roman" panose="02020603050405020304" pitchFamily="18" charset="0"/>
              </a:rPr>
              <a:t>що</a:t>
            </a:r>
            <a:r>
              <a:rPr lang="ru-RU" sz="2400" b="0" dirty="0" smtClean="0">
                <a:latin typeface="Times New Roman" panose="02020603050405020304" pitchFamily="18" charset="0"/>
                <a:cs typeface="Times New Roman" panose="02020603050405020304" pitchFamily="18" charset="0"/>
              </a:rPr>
              <a:t> </a:t>
            </a:r>
            <a:r>
              <a:rPr lang="ru-RU" sz="2400" b="0" dirty="0" err="1" smtClean="0">
                <a:latin typeface="Times New Roman" panose="02020603050405020304" pitchFamily="18" charset="0"/>
                <a:cs typeface="Times New Roman" panose="02020603050405020304" pitchFamily="18" charset="0"/>
              </a:rPr>
              <a:t>обслуговують</a:t>
            </a:r>
            <a:r>
              <a:rPr lang="ru-RU" sz="2400" b="0" dirty="0" smtClean="0">
                <a:latin typeface="Times New Roman" panose="02020603050405020304" pitchFamily="18" charset="0"/>
                <a:cs typeface="Times New Roman" panose="02020603050405020304" pitchFamily="18" charset="0"/>
              </a:rPr>
              <a:t> Раду </a:t>
            </a:r>
            <a:r>
              <a:rPr lang="ru-RU" sz="2400" b="0" dirty="0" err="1" smtClean="0">
                <a:latin typeface="Times New Roman" panose="02020603050405020304" pitchFamily="18" charset="0"/>
                <a:cs typeface="Times New Roman" panose="02020603050405020304" pitchFamily="18" charset="0"/>
              </a:rPr>
              <a:t>Міністрів</a:t>
            </a:r>
            <a:r>
              <a:rPr lang="ru-RU" sz="2400" b="0" dirty="0" smtClean="0">
                <a:latin typeface="Times New Roman" panose="02020603050405020304" pitchFamily="18" charset="0"/>
                <a:cs typeface="Times New Roman" panose="02020603050405020304" pitchFamily="18" charset="0"/>
              </a:rPr>
              <a:t> і </a:t>
            </a:r>
            <a:r>
              <a:rPr lang="ru-RU" sz="2400" b="0" dirty="0" err="1" smtClean="0">
                <a:latin typeface="Times New Roman" panose="02020603050405020304" pitchFamily="18" charset="0"/>
                <a:cs typeface="Times New Roman" panose="02020603050405020304" pitchFamily="18" charset="0"/>
              </a:rPr>
              <a:t>її</a:t>
            </a:r>
            <a:r>
              <a:rPr lang="ru-RU" sz="2400" b="0" dirty="0" smtClean="0">
                <a:latin typeface="Times New Roman" panose="02020603050405020304" pitchFamily="18" charset="0"/>
                <a:cs typeface="Times New Roman" panose="02020603050405020304" pitchFamily="18" charset="0"/>
              </a:rPr>
              <a:t> </a:t>
            </a:r>
            <a:r>
              <a:rPr lang="ru-RU" sz="2400" b="0" dirty="0" err="1" smtClean="0">
                <a:latin typeface="Times New Roman" panose="02020603050405020304" pitchFamily="18" charset="0"/>
                <a:cs typeface="Times New Roman" panose="02020603050405020304" pitchFamily="18" charset="0"/>
              </a:rPr>
              <a:t>постійні</a:t>
            </a:r>
            <a:r>
              <a:rPr lang="ru-RU" sz="2400" b="0" dirty="0" smtClean="0">
                <a:latin typeface="Times New Roman" panose="02020603050405020304" pitchFamily="18" charset="0"/>
                <a:cs typeface="Times New Roman" panose="02020603050405020304" pitchFamily="18" charset="0"/>
              </a:rPr>
              <a:t> </a:t>
            </a:r>
            <a:r>
              <a:rPr lang="ru-RU" sz="2400" b="0" dirty="0" err="1" smtClean="0">
                <a:latin typeface="Times New Roman" panose="02020603050405020304" pitchFamily="18" charset="0"/>
                <a:cs typeface="Times New Roman" panose="02020603050405020304" pitchFamily="18" charset="0"/>
              </a:rPr>
              <a:t>комітети</a:t>
            </a:r>
            <a:r>
              <a:rPr lang="ru-RU" sz="2400" b="0" dirty="0" smtClean="0">
                <a:latin typeface="Times New Roman" panose="02020603050405020304" pitchFamily="18" charset="0"/>
                <a:cs typeface="Times New Roman" panose="02020603050405020304" pitchFamily="18" charset="0"/>
              </a:rPr>
              <a:t>; </a:t>
            </a:r>
            <a:r>
              <a:rPr lang="ru-RU" sz="2400" b="0" dirty="0" err="1" smtClean="0">
                <a:latin typeface="Times New Roman" panose="02020603050405020304" pitchFamily="18" charset="0"/>
                <a:cs typeface="Times New Roman" panose="02020603050405020304" pitchFamily="18" charset="0"/>
              </a:rPr>
              <a:t>кадрові</a:t>
            </a:r>
            <a:r>
              <a:rPr lang="ru-RU" sz="2400" b="0" dirty="0" smtClean="0">
                <a:latin typeface="Times New Roman" panose="02020603050405020304" pitchFamily="18" charset="0"/>
                <a:cs typeface="Times New Roman" panose="02020603050405020304" pitchFamily="18" charset="0"/>
              </a:rPr>
              <a:t>, </a:t>
            </a:r>
            <a:r>
              <a:rPr lang="ru-RU" sz="2400" b="0" dirty="0" err="1" smtClean="0">
                <a:latin typeface="Times New Roman" panose="02020603050405020304" pitchFamily="18" charset="0"/>
                <a:cs typeface="Times New Roman" panose="02020603050405020304" pitchFamily="18" charset="0"/>
              </a:rPr>
              <a:t>фінансові</a:t>
            </a:r>
            <a:r>
              <a:rPr lang="ru-RU" sz="2400" b="0" dirty="0" smtClean="0">
                <a:latin typeface="Times New Roman" panose="02020603050405020304" pitchFamily="18" charset="0"/>
                <a:cs typeface="Times New Roman" panose="02020603050405020304" pitchFamily="18" charset="0"/>
              </a:rPr>
              <a:t> та </a:t>
            </a:r>
            <a:r>
              <a:rPr lang="ru-RU" sz="2400" b="0" dirty="0" err="1" smtClean="0">
                <a:latin typeface="Times New Roman" panose="02020603050405020304" pitchFamily="18" charset="0"/>
                <a:cs typeface="Times New Roman" panose="02020603050405020304" pitchFamily="18" charset="0"/>
              </a:rPr>
              <a:t>допоміжні</a:t>
            </a:r>
            <a:r>
              <a:rPr lang="ru-RU" sz="2400" b="0" dirty="0" smtClean="0">
                <a:latin typeface="Times New Roman" panose="02020603050405020304" pitchFamily="18" charset="0"/>
                <a:cs typeface="Times New Roman" panose="02020603050405020304" pitchFamily="18" charset="0"/>
              </a:rPr>
              <a:t> </a:t>
            </a:r>
            <a:r>
              <a:rPr lang="ru-RU" sz="2400" b="0" dirty="0" err="1" smtClean="0">
                <a:latin typeface="Times New Roman" panose="02020603050405020304" pitchFamily="18" charset="0"/>
                <a:cs typeface="Times New Roman" panose="02020603050405020304" pitchFamily="18" charset="0"/>
              </a:rPr>
              <a:t>служби</a:t>
            </a:r>
            <a:r>
              <a:rPr lang="ru-RU" sz="2400" b="0" dirty="0" smtClean="0">
                <a:latin typeface="Times New Roman" panose="02020603050405020304" pitchFamily="18" charset="0"/>
                <a:cs typeface="Times New Roman" panose="02020603050405020304" pitchFamily="18" charset="0"/>
              </a:rPr>
              <a:t> при Генеральному </a:t>
            </a:r>
            <a:r>
              <a:rPr lang="ru-RU" sz="2400" b="0" dirty="0" err="1" smtClean="0">
                <a:latin typeface="Times New Roman" panose="02020603050405020304" pitchFamily="18" charset="0"/>
                <a:cs typeface="Times New Roman" panose="02020603050405020304" pitchFamily="18" charset="0"/>
              </a:rPr>
              <a:t>директорі</a:t>
            </a:r>
            <a:r>
              <a:rPr lang="ru-RU" sz="2400" b="0" dirty="0" smtClean="0">
                <a:latin typeface="Times New Roman" panose="02020603050405020304" pitchFamily="18" charset="0"/>
                <a:cs typeface="Times New Roman" panose="02020603050405020304" pitchFamily="18" charset="0"/>
              </a:rPr>
              <a:t>.</a:t>
            </a:r>
          </a:p>
          <a:p>
            <a:pPr marL="0" indent="0" algn="just">
              <a:lnSpc>
                <a:spcPct val="100000"/>
              </a:lnSpc>
              <a:spcBef>
                <a:spcPts val="0"/>
              </a:spcBef>
              <a:buNone/>
            </a:pPr>
            <a:r>
              <a:rPr lang="ru-RU" sz="2400" dirty="0" smtClean="0">
                <a:latin typeface="Times New Roman" panose="02020603050405020304" pitchFamily="18" charset="0"/>
                <a:cs typeface="Times New Roman" panose="02020603050405020304" pitchFamily="18" charset="0"/>
              </a:rPr>
              <a:t>До </a:t>
            </a:r>
            <a:r>
              <a:rPr lang="ru-RU" sz="2400" dirty="0">
                <a:latin typeface="Times New Roman" panose="02020603050405020304" pitchFamily="18" charset="0"/>
                <a:cs typeface="Times New Roman" panose="02020603050405020304" pitchFamily="18" charset="0"/>
              </a:rPr>
              <a:t>складу </a:t>
            </a:r>
            <a:r>
              <a:rPr lang="ru-RU" sz="2400" dirty="0" err="1">
                <a:latin typeface="Times New Roman" panose="02020603050405020304" pitchFamily="18" charset="0"/>
                <a:cs typeface="Times New Roman" panose="02020603050405020304" pitchFamily="18" charset="0"/>
              </a:rPr>
              <a:t>апарату</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Канцелярії</a:t>
            </a:r>
            <a:r>
              <a:rPr lang="ru-RU" sz="240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також</a:t>
            </a:r>
            <a:r>
              <a:rPr lang="ru-RU" sz="2400" b="0" dirty="0">
                <a:latin typeface="Times New Roman" panose="02020603050405020304" pitchFamily="18" charset="0"/>
                <a:cs typeface="Times New Roman" panose="02020603050405020304" pitchFamily="18" charset="0"/>
              </a:rPr>
              <a:t> входить </a:t>
            </a:r>
            <a:r>
              <a:rPr lang="ru-RU" sz="2400" b="0" dirty="0" err="1">
                <a:latin typeface="Times New Roman" panose="02020603050405020304" pitchFamily="18" charset="0"/>
                <a:cs typeface="Times New Roman" panose="02020603050405020304" pitchFamily="18" charset="0"/>
              </a:rPr>
              <a:t>секретар</a:t>
            </a:r>
            <a:r>
              <a:rPr lang="ru-RU" sz="2400" b="0" dirty="0">
                <a:latin typeface="Times New Roman" panose="02020603050405020304" pitchFamily="18" charset="0"/>
                <a:cs typeface="Times New Roman" panose="02020603050405020304" pitchFamily="18" charset="0"/>
              </a:rPr>
              <a:t> Ради </a:t>
            </a:r>
            <a:r>
              <a:rPr lang="ru-RU" sz="2400" b="0" dirty="0" err="1">
                <a:latin typeface="Times New Roman" panose="02020603050405020304" pitchFamily="18" charset="0"/>
                <a:cs typeface="Times New Roman" panose="02020603050405020304" pitchFamily="18" charset="0"/>
              </a:rPr>
              <a:t>Міністрів</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державний</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службовець</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найвищого</a:t>
            </a:r>
            <a:r>
              <a:rPr lang="ru-RU" sz="2400" b="0" dirty="0">
                <a:latin typeface="Times New Roman" panose="02020603050405020304" pitchFamily="18" charset="0"/>
                <a:cs typeface="Times New Roman" panose="02020603050405020304" pitchFamily="18" charset="0"/>
              </a:rPr>
              <a:t> рангу, </a:t>
            </a:r>
            <a:r>
              <a:rPr lang="ru-RU" sz="2400" b="0" dirty="0" err="1">
                <a:latin typeface="Times New Roman" panose="02020603050405020304" pitchFamily="18" charset="0"/>
                <a:cs typeface="Times New Roman" panose="02020603050405020304" pitchFamily="18" charset="0"/>
              </a:rPr>
              <a:t>відповідальний</a:t>
            </a:r>
            <a:r>
              <a:rPr lang="ru-RU" sz="2400" b="0" dirty="0">
                <a:latin typeface="Times New Roman" panose="02020603050405020304" pitchFamily="18" charset="0"/>
                <a:cs typeface="Times New Roman" panose="02020603050405020304" pitchFamily="18" charset="0"/>
              </a:rPr>
              <a:t> за </a:t>
            </a:r>
            <a:r>
              <a:rPr lang="ru-RU" sz="2400" b="0" dirty="0" err="1">
                <a:latin typeface="Times New Roman" panose="02020603050405020304" pitchFamily="18" charset="0"/>
                <a:cs typeface="Times New Roman" panose="02020603050405020304" pitchFamily="18" charset="0"/>
              </a:rPr>
              <a:t>підготовку</a:t>
            </a:r>
            <a:r>
              <a:rPr lang="ru-RU" sz="2400" b="0" dirty="0">
                <a:latin typeface="Times New Roman" panose="02020603050405020304" pitchFamily="18" charset="0"/>
                <a:cs typeface="Times New Roman" panose="02020603050405020304" pitchFamily="18" charset="0"/>
              </a:rPr>
              <a:t> та </a:t>
            </a:r>
            <a:r>
              <a:rPr lang="ru-RU" sz="2400" b="0" dirty="0" err="1">
                <a:latin typeface="Times New Roman" panose="02020603050405020304" pitchFamily="18" charset="0"/>
                <a:cs typeface="Times New Roman" panose="02020603050405020304" pitchFamily="18" charset="0"/>
              </a:rPr>
              <a:t>організацію</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засідань</a:t>
            </a:r>
            <a:r>
              <a:rPr lang="ru-RU" sz="2400" b="0" dirty="0">
                <a:latin typeface="Times New Roman" panose="02020603050405020304" pitchFamily="18" charset="0"/>
                <a:cs typeface="Times New Roman" panose="02020603050405020304" pitchFamily="18" charset="0"/>
              </a:rPr>
              <a:t> уряду. </a:t>
            </a:r>
            <a:r>
              <a:rPr lang="ru-RU" sz="2400" b="0" dirty="0" err="1">
                <a:latin typeface="Times New Roman" panose="02020603050405020304" pitchFamily="18" charset="0"/>
                <a:cs typeface="Times New Roman" panose="02020603050405020304" pitchFamily="18" charset="0"/>
              </a:rPr>
              <a:t>Він</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також</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несе</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відповідальність</a:t>
            </a:r>
            <a:r>
              <a:rPr lang="ru-RU" sz="2400" b="0" dirty="0">
                <a:latin typeface="Times New Roman" panose="02020603050405020304" pitchFamily="18" charset="0"/>
                <a:cs typeface="Times New Roman" panose="02020603050405020304" pitchFamily="18" charset="0"/>
              </a:rPr>
              <a:t> за </a:t>
            </a:r>
            <a:r>
              <a:rPr lang="ru-RU" sz="2400" b="0" dirty="0" err="1">
                <a:latin typeface="Times New Roman" panose="02020603050405020304" pitchFamily="18" charset="0"/>
                <a:cs typeface="Times New Roman" panose="02020603050405020304" pitchFamily="18" charset="0"/>
              </a:rPr>
              <a:t>отримання</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проектів</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документів</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від</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авторів</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різних</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законодавчих</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пропозицій</a:t>
            </a:r>
            <a:r>
              <a:rPr lang="ru-RU" sz="2400" b="0" dirty="0">
                <a:latin typeface="Times New Roman" panose="02020603050405020304" pitchFamily="18" charset="0"/>
                <a:cs typeface="Times New Roman" panose="02020603050405020304" pitchFamily="18" charset="0"/>
              </a:rPr>
              <a:t> і </a:t>
            </a:r>
            <a:r>
              <a:rPr lang="ru-RU" sz="2400" b="0" dirty="0" err="1">
                <a:latin typeface="Times New Roman" panose="02020603050405020304" pitchFamily="18" charset="0"/>
                <a:cs typeface="Times New Roman" panose="02020603050405020304" pitchFamily="18" charset="0"/>
              </a:rPr>
              <a:t>передання</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їх</a:t>
            </a:r>
            <a:r>
              <a:rPr lang="ru-RU" sz="2400" b="0" dirty="0">
                <a:latin typeface="Times New Roman" panose="02020603050405020304" pitchFamily="18" charset="0"/>
                <a:cs typeface="Times New Roman" panose="02020603050405020304" pitchFamily="18" charset="0"/>
              </a:rPr>
              <a:t> членам Ради </a:t>
            </a:r>
            <a:r>
              <a:rPr lang="ru-RU" sz="2400" b="0" dirty="0" err="1">
                <a:latin typeface="Times New Roman" panose="02020603050405020304" pitchFamily="18" charset="0"/>
                <a:cs typeface="Times New Roman" panose="02020603050405020304" pitchFamily="18" charset="0"/>
              </a:rPr>
              <a:t>Міністрів</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підготовку</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протоколів</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рішень</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прийнятих</a:t>
            </a:r>
            <a:r>
              <a:rPr lang="ru-RU" sz="2400" b="0" dirty="0">
                <a:latin typeface="Times New Roman" panose="02020603050405020304" pitchFamily="18" charset="0"/>
                <a:cs typeface="Times New Roman" panose="02020603050405020304" pitchFamily="18" charset="0"/>
              </a:rPr>
              <a:t> Радою </a:t>
            </a:r>
            <a:r>
              <a:rPr lang="ru-RU" sz="2400" b="0" dirty="0" err="1">
                <a:latin typeface="Times New Roman" panose="02020603050405020304" pitchFamily="18" charset="0"/>
                <a:cs typeface="Times New Roman" panose="02020603050405020304" pitchFamily="18" charset="0"/>
              </a:rPr>
              <a:t>Міністрів</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підготовку</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документації</a:t>
            </a:r>
            <a:r>
              <a:rPr lang="ru-RU" sz="2400" b="0" dirty="0">
                <a:latin typeface="Times New Roman" panose="02020603050405020304" pitchFamily="18" charset="0"/>
                <a:cs typeface="Times New Roman" panose="02020603050405020304" pitchFamily="18" charset="0"/>
              </a:rPr>
              <a:t> для </a:t>
            </a:r>
            <a:r>
              <a:rPr lang="ru-RU" sz="2400" b="0" dirty="0" err="1">
                <a:latin typeface="Times New Roman" panose="02020603050405020304" pitchFamily="18" charset="0"/>
                <a:cs typeface="Times New Roman" panose="02020603050405020304" pitchFamily="18" charset="0"/>
              </a:rPr>
              <a:t>вивчення</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її</a:t>
            </a:r>
            <a:r>
              <a:rPr lang="ru-RU" sz="2400" b="0" dirty="0">
                <a:latin typeface="Times New Roman" panose="02020603050405020304" pitchFamily="18" charset="0"/>
                <a:cs typeface="Times New Roman" panose="02020603050405020304" pitchFamily="18" charset="0"/>
              </a:rPr>
              <a:t> Радою </a:t>
            </a:r>
            <a:r>
              <a:rPr lang="ru-RU" sz="2400" b="0" dirty="0" err="1">
                <a:latin typeface="Times New Roman" panose="02020603050405020304" pitchFamily="18" charset="0"/>
                <a:cs typeface="Times New Roman" panose="02020603050405020304" pitchFamily="18" charset="0"/>
              </a:rPr>
              <a:t>Міністрів</a:t>
            </a:r>
            <a:r>
              <a:rPr lang="ru-RU" sz="2400" b="0" dirty="0">
                <a:latin typeface="Times New Roman" panose="02020603050405020304" pitchFamily="18" charset="0"/>
                <a:cs typeface="Times New Roman" panose="02020603050405020304" pitchFamily="18" charset="0"/>
              </a:rPr>
              <a:t> та </a:t>
            </a:r>
            <a:r>
              <a:rPr lang="ru-RU" sz="2400" b="0" dirty="0" err="1">
                <a:latin typeface="Times New Roman" panose="02020603050405020304" pitchFamily="18" charset="0"/>
                <a:cs typeface="Times New Roman" panose="02020603050405020304" pitchFamily="18" charset="0"/>
              </a:rPr>
              <a:t>підписання</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Прем'єр-міністром</a:t>
            </a:r>
            <a:r>
              <a:rPr lang="ru-RU" sz="2400" b="0" dirty="0">
                <a:latin typeface="Times New Roman" panose="02020603050405020304" pitchFamily="18" charset="0"/>
                <a:cs typeface="Times New Roman" panose="02020603050405020304" pitchFamily="18" charset="0"/>
              </a:rPr>
              <a:t>.</a:t>
            </a:r>
          </a:p>
          <a:p>
            <a:pPr marL="0" indent="0" algn="just">
              <a:lnSpc>
                <a:spcPct val="100000"/>
              </a:lnSpc>
              <a:spcBef>
                <a:spcPts val="0"/>
              </a:spcBef>
              <a:buNone/>
            </a:pPr>
            <a:r>
              <a:rPr lang="ru-RU" sz="2400" b="0" dirty="0">
                <a:latin typeface="Times New Roman" panose="02020603050405020304" pitchFamily="18" charset="0"/>
                <a:cs typeface="Times New Roman" panose="02020603050405020304" pitchFamily="18" charset="0"/>
              </a:rPr>
              <a:t>У </a:t>
            </a:r>
            <a:r>
              <a:rPr lang="ru-RU" sz="2400" b="0" dirty="0" err="1">
                <a:latin typeface="Times New Roman" panose="02020603050405020304" pitchFamily="18" charset="0"/>
                <a:cs typeface="Times New Roman" panose="02020603050405020304" pitchFamily="18" charset="0"/>
              </a:rPr>
              <a:t>вересні</a:t>
            </a:r>
            <a:r>
              <a:rPr lang="ru-RU" sz="2400" b="0" dirty="0">
                <a:latin typeface="Times New Roman" panose="02020603050405020304" pitchFamily="18" charset="0"/>
                <a:cs typeface="Times New Roman" panose="02020603050405020304" pitchFamily="18" charset="0"/>
              </a:rPr>
              <a:t> 1999 р. в </a:t>
            </a:r>
            <a:r>
              <a:rPr lang="ru-RU" sz="2400" b="0" dirty="0" err="1">
                <a:latin typeface="Times New Roman" panose="02020603050405020304" pitchFamily="18" charset="0"/>
                <a:cs typeface="Times New Roman" panose="02020603050405020304" pitchFamily="18" charset="0"/>
              </a:rPr>
              <a:t>Канцелярії</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працювали</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приблизно</a:t>
            </a:r>
            <a:r>
              <a:rPr lang="ru-RU" sz="2400" b="0" dirty="0">
                <a:latin typeface="Times New Roman" panose="02020603050405020304" pitchFamily="18" charset="0"/>
                <a:cs typeface="Times New Roman" panose="02020603050405020304" pitchFamily="18" charset="0"/>
              </a:rPr>
              <a:t> 580 </a:t>
            </a:r>
            <a:r>
              <a:rPr lang="ru-RU" sz="2400" b="0" dirty="0" err="1">
                <a:latin typeface="Times New Roman" panose="02020603050405020304" pitchFamily="18" charset="0"/>
                <a:cs typeface="Times New Roman" panose="02020603050405020304" pitchFamily="18" charset="0"/>
              </a:rPr>
              <a:t>чоловік</a:t>
            </a:r>
            <a:r>
              <a:rPr lang="ru-RU" sz="2400" b="0" dirty="0" smtClean="0">
                <a:latin typeface="Times New Roman" panose="02020603050405020304" pitchFamily="18" charset="0"/>
                <a:cs typeface="Times New Roman" panose="02020603050405020304" pitchFamily="18" charset="0"/>
              </a:rPr>
              <a:t>.</a:t>
            </a:r>
          </a:p>
          <a:p>
            <a:pPr marL="0" indent="0" algn="just">
              <a:lnSpc>
                <a:spcPct val="100000"/>
              </a:lnSpc>
              <a:spcBef>
                <a:spcPts val="0"/>
              </a:spcBef>
              <a:buNone/>
            </a:pPr>
            <a:r>
              <a:rPr lang="ru-RU" sz="2400" b="0" dirty="0">
                <a:latin typeface="Times New Roman" panose="02020603050405020304" pitchFamily="18" charset="0"/>
                <a:cs typeface="Times New Roman" panose="02020603050405020304" pitchFamily="18" charset="0"/>
              </a:rPr>
              <a:t>На </a:t>
            </a:r>
            <a:r>
              <a:rPr lang="ru-RU" sz="2400" b="0" dirty="0" err="1">
                <a:latin typeface="Times New Roman" panose="02020603050405020304" pitchFamily="18" charset="0"/>
                <a:cs typeface="Times New Roman" panose="02020603050405020304" pitchFamily="18" charset="0"/>
              </a:rPr>
              <a:t>даний</a:t>
            </a:r>
            <a:r>
              <a:rPr lang="ru-RU" sz="2400" b="0" dirty="0">
                <a:latin typeface="Times New Roman" panose="02020603050405020304" pitchFamily="18" charset="0"/>
                <a:cs typeface="Times New Roman" panose="02020603050405020304" pitchFamily="18" charset="0"/>
              </a:rPr>
              <a:t> момент точна </a:t>
            </a:r>
            <a:r>
              <a:rPr lang="ru-RU" sz="2400" b="0" dirty="0" err="1">
                <a:latin typeface="Times New Roman" panose="02020603050405020304" pitchFamily="18" charset="0"/>
                <a:cs typeface="Times New Roman" panose="02020603050405020304" pitchFamily="18" charset="0"/>
              </a:rPr>
              <a:t>кількість</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співробітників</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Канцелярії</a:t>
            </a:r>
            <a:r>
              <a:rPr lang="ru-RU" sz="2400" b="0" dirty="0">
                <a:latin typeface="Times New Roman" panose="02020603050405020304" pitchFamily="18" charset="0"/>
                <a:cs typeface="Times New Roman" panose="02020603050405020304" pitchFamily="18" charset="0"/>
              </a:rPr>
              <a:t> Президента </a:t>
            </a:r>
            <a:r>
              <a:rPr lang="ru-RU" sz="2400" b="0" dirty="0" err="1">
                <a:latin typeface="Times New Roman" panose="02020603050405020304" pitchFamily="18" charset="0"/>
                <a:cs typeface="Times New Roman" panose="02020603050405020304" pitchFamily="18" charset="0"/>
              </a:rPr>
              <a:t>Республіки</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Польща</a:t>
            </a:r>
            <a:r>
              <a:rPr lang="ru-RU" sz="2400" b="0" dirty="0">
                <a:latin typeface="Times New Roman" panose="02020603050405020304" pitchFamily="18" charset="0"/>
                <a:cs typeface="Times New Roman" panose="02020603050405020304" pitchFamily="18" charset="0"/>
              </a:rPr>
              <a:t> не </a:t>
            </a:r>
            <a:r>
              <a:rPr lang="ru-RU" sz="2400" b="0" dirty="0" err="1">
                <a:latin typeface="Times New Roman" panose="02020603050405020304" pitchFamily="18" charset="0"/>
                <a:cs typeface="Times New Roman" panose="02020603050405020304" pitchFamily="18" charset="0"/>
              </a:rPr>
              <a:t>розкривається</a:t>
            </a:r>
            <a:r>
              <a:rPr lang="ru-RU" sz="2400" b="0" dirty="0">
                <a:latin typeface="Times New Roman" panose="02020603050405020304" pitchFamily="18" charset="0"/>
                <a:cs typeface="Times New Roman" panose="02020603050405020304" pitchFamily="18" charset="0"/>
              </a:rPr>
              <a:t> у </a:t>
            </a:r>
            <a:r>
              <a:rPr lang="ru-RU" sz="2400" b="0" dirty="0" err="1">
                <a:latin typeface="Times New Roman" panose="02020603050405020304" pitchFamily="18" charset="0"/>
                <a:cs typeface="Times New Roman" panose="02020603050405020304" pitchFamily="18" charset="0"/>
              </a:rPr>
              <a:t>відкритих</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джерелах</a:t>
            </a:r>
            <a:r>
              <a:rPr lang="ru-RU" sz="2400" b="0" dirty="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3046293003"/>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тексту 2"/>
          <p:cNvSpPr>
            <a:spLocks noGrp="1"/>
          </p:cNvSpPr>
          <p:nvPr>
            <p:ph type="body" sz="quarter" idx="10"/>
          </p:nvPr>
        </p:nvSpPr>
        <p:spPr>
          <a:xfrm>
            <a:off x="596048" y="374754"/>
            <a:ext cx="11110589" cy="4257206"/>
          </a:xfrm>
        </p:spPr>
        <p:txBody>
          <a:bodyPr/>
          <a:lstStyle/>
          <a:p>
            <a:pPr marL="0" indent="0" algn="just">
              <a:lnSpc>
                <a:spcPct val="100000"/>
              </a:lnSpc>
              <a:spcBef>
                <a:spcPts val="0"/>
              </a:spcBef>
              <a:buNone/>
            </a:pPr>
            <a:r>
              <a:rPr lang="ru-RU" sz="2400" dirty="0" err="1">
                <a:latin typeface="Times New Roman" panose="02020603050405020304" pitchFamily="18" charset="0"/>
                <a:cs typeface="Times New Roman" panose="02020603050405020304" pitchFamily="18" charset="0"/>
              </a:rPr>
              <a:t>Міністерства</a:t>
            </a:r>
            <a:endParaRPr lang="ru-RU" sz="2400" dirty="0">
              <a:latin typeface="Times New Roman" panose="02020603050405020304" pitchFamily="18" charset="0"/>
              <a:cs typeface="Times New Roman" panose="02020603050405020304" pitchFamily="18" charset="0"/>
            </a:endParaRPr>
          </a:p>
          <a:p>
            <a:pPr marL="0" indent="0" algn="just">
              <a:lnSpc>
                <a:spcPct val="100000"/>
              </a:lnSpc>
              <a:spcBef>
                <a:spcPts val="0"/>
              </a:spcBef>
              <a:buNone/>
            </a:pPr>
            <a:r>
              <a:rPr lang="ru-RU" sz="2400" b="0" dirty="0">
                <a:latin typeface="Times New Roman" panose="02020603050405020304" pitchFamily="18" charset="0"/>
                <a:cs typeface="Times New Roman" panose="02020603050405020304" pitchFamily="18" charset="0"/>
              </a:rPr>
              <a:t>До </a:t>
            </a:r>
            <a:r>
              <a:rPr lang="ru-RU" sz="2400" b="0" dirty="0" err="1">
                <a:latin typeface="Times New Roman" panose="02020603050405020304" pitchFamily="18" charset="0"/>
                <a:cs typeface="Times New Roman" panose="02020603050405020304" pitchFamily="18" charset="0"/>
              </a:rPr>
              <a:t>недавнього</a:t>
            </a:r>
            <a:r>
              <a:rPr lang="ru-RU" sz="2400" b="0" dirty="0">
                <a:latin typeface="Times New Roman" panose="02020603050405020304" pitchFamily="18" charset="0"/>
                <a:cs typeface="Times New Roman" panose="02020603050405020304" pitchFamily="18" charset="0"/>
              </a:rPr>
              <a:t> часу </a:t>
            </a:r>
            <a:r>
              <a:rPr lang="ru-RU" sz="2400" b="0" dirty="0" err="1">
                <a:latin typeface="Times New Roman" panose="02020603050405020304" pitchFamily="18" charset="0"/>
                <a:cs typeface="Times New Roman" panose="02020603050405020304" pitchFamily="18" charset="0"/>
              </a:rPr>
              <a:t>міністерства</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утворювалися</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згідно</a:t>
            </a:r>
            <a:r>
              <a:rPr lang="ru-RU" sz="2400" b="0" dirty="0">
                <a:latin typeface="Times New Roman" panose="02020603050405020304" pitchFamily="18" charset="0"/>
                <a:cs typeface="Times New Roman" panose="02020603050405020304" pitchFamily="18" charset="0"/>
              </a:rPr>
              <a:t> з законами, </a:t>
            </a:r>
            <a:r>
              <a:rPr lang="ru-RU" sz="2400" b="0" dirty="0" err="1">
                <a:latin typeface="Times New Roman" panose="02020603050405020304" pitchFamily="18" charset="0"/>
                <a:cs typeface="Times New Roman" panose="02020603050405020304" pitchFamily="18" charset="0"/>
              </a:rPr>
              <a:t>що</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визначали</a:t>
            </a:r>
            <a:r>
              <a:rPr lang="ru-RU" sz="2400" b="0" dirty="0">
                <a:latin typeface="Times New Roman" panose="02020603050405020304" pitchFamily="18" charset="0"/>
                <a:cs typeface="Times New Roman" panose="02020603050405020304" pitchFamily="18" charset="0"/>
              </a:rPr>
              <a:t> коло </a:t>
            </a:r>
            <a:r>
              <a:rPr lang="ru-RU" sz="2400" b="0" dirty="0" err="1">
                <a:latin typeface="Times New Roman" panose="02020603050405020304" pitchFamily="18" charset="0"/>
                <a:cs typeface="Times New Roman" panose="02020603050405020304" pitchFamily="18" charset="0"/>
              </a:rPr>
              <a:t>повноважень</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конкретних</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міністерств</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Новий</a:t>
            </a:r>
            <a:r>
              <a:rPr lang="ru-RU" sz="2400" b="0" dirty="0">
                <a:latin typeface="Times New Roman" panose="02020603050405020304" pitchFamily="18" charset="0"/>
                <a:cs typeface="Times New Roman" panose="02020603050405020304" pitchFamily="18" charset="0"/>
              </a:rPr>
              <a:t> закон про </a:t>
            </a:r>
            <a:r>
              <a:rPr lang="ru-RU" sz="2400" b="0" dirty="0" err="1">
                <a:latin typeface="Times New Roman" panose="02020603050405020304" pitchFamily="18" charset="0"/>
                <a:cs typeface="Times New Roman" panose="02020603050405020304" pitchFamily="18" charset="0"/>
              </a:rPr>
              <a:t>напрями</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діяльності</a:t>
            </a:r>
            <a:r>
              <a:rPr lang="ru-RU" sz="2400" b="0" dirty="0">
                <a:latin typeface="Times New Roman" panose="02020603050405020304" pitchFamily="18" charset="0"/>
                <a:cs typeface="Times New Roman" panose="02020603050405020304" pitchFamily="18" charset="0"/>
              </a:rPr>
              <a:t> уряду </a:t>
            </a:r>
            <a:r>
              <a:rPr lang="ru-RU" sz="2400" b="0" dirty="0" err="1">
                <a:latin typeface="Times New Roman" panose="02020603050405020304" pitchFamily="18" charset="0"/>
                <a:cs typeface="Times New Roman" panose="02020603050405020304" pitchFamily="18" charset="0"/>
              </a:rPr>
              <a:t>запровадив</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гнучкішу</a:t>
            </a:r>
            <a:r>
              <a:rPr lang="ru-RU" sz="2400" b="0" dirty="0">
                <a:latin typeface="Times New Roman" panose="02020603050405020304" pitchFamily="18" charset="0"/>
                <a:cs typeface="Times New Roman" panose="02020603050405020304" pitchFamily="18" charset="0"/>
              </a:rPr>
              <a:t> практику </a:t>
            </a:r>
            <a:r>
              <a:rPr lang="ru-RU" sz="2400" b="0" dirty="0" err="1">
                <a:latin typeface="Times New Roman" panose="02020603050405020304" pitchFamily="18" charset="0"/>
                <a:cs typeface="Times New Roman" panose="02020603050405020304" pitchFamily="18" charset="0"/>
              </a:rPr>
              <a:t>розподілу</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міністерських</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портфелів</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Прем'єр-міністром</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країни</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Кожний</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міністр</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несе</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відповідальність</a:t>
            </a:r>
            <a:r>
              <a:rPr lang="ru-RU" sz="2400" b="0" dirty="0">
                <a:latin typeface="Times New Roman" panose="02020603050405020304" pitchFamily="18" charset="0"/>
                <a:cs typeface="Times New Roman" panose="02020603050405020304" pitchFamily="18" charset="0"/>
              </a:rPr>
              <a:t> за один </a:t>
            </a:r>
            <a:r>
              <a:rPr lang="ru-RU" sz="2400" b="0" dirty="0" err="1">
                <a:latin typeface="Times New Roman" panose="02020603050405020304" pitchFamily="18" charset="0"/>
                <a:cs typeface="Times New Roman" panose="02020603050405020304" pitchFamily="18" charset="0"/>
              </a:rPr>
              <a:t>чи</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декілька</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напрямів</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роботи</a:t>
            </a:r>
            <a:r>
              <a:rPr lang="ru-RU" sz="2400" b="0" dirty="0">
                <a:latin typeface="Times New Roman" panose="02020603050405020304" pitchFamily="18" charset="0"/>
                <a:cs typeface="Times New Roman" panose="02020603050405020304" pitchFamily="18" charset="0"/>
              </a:rPr>
              <a:t> і </a:t>
            </a:r>
            <a:r>
              <a:rPr lang="ru-RU" sz="2400" b="0" dirty="0" err="1">
                <a:latin typeface="Times New Roman" panose="02020603050405020304" pitchFamily="18" charset="0"/>
                <a:cs typeface="Times New Roman" panose="02020603050405020304" pitchFamily="18" charset="0"/>
              </a:rPr>
              <a:t>обслуговується</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відповідними</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міністерствами</a:t>
            </a:r>
            <a:r>
              <a:rPr lang="ru-RU" sz="2400" b="0" dirty="0">
                <a:latin typeface="Times New Roman" panose="02020603050405020304" pitchFamily="18" charset="0"/>
                <a:cs typeface="Times New Roman" panose="02020603050405020304" pitchFamily="18" charset="0"/>
              </a:rPr>
              <a:t> та </a:t>
            </a:r>
            <a:r>
              <a:rPr lang="ru-RU" sz="2400" b="0" dirty="0" err="1">
                <a:latin typeface="Times New Roman" panose="02020603050405020304" pitchFamily="18" charset="0"/>
                <a:cs typeface="Times New Roman" panose="02020603050405020304" pitchFamily="18" charset="0"/>
              </a:rPr>
              <a:t>відомствами</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Зазвичай</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міністр</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має</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декілька</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заступників</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Відповідно</a:t>
            </a:r>
            <a:r>
              <a:rPr lang="ru-RU" sz="2400" b="0" dirty="0">
                <a:latin typeface="Times New Roman" panose="02020603050405020304" pitchFamily="18" charset="0"/>
                <a:cs typeface="Times New Roman" panose="02020603050405020304" pitchFamily="18" charset="0"/>
              </a:rPr>
              <a:t> до Закону про </a:t>
            </a:r>
            <a:r>
              <a:rPr lang="ru-RU" sz="2400" b="0" dirty="0" err="1">
                <a:latin typeface="Times New Roman" panose="02020603050405020304" pitchFamily="18" charset="0"/>
                <a:cs typeface="Times New Roman" panose="02020603050405020304" pitchFamily="18" charset="0"/>
              </a:rPr>
              <a:t>організацію</a:t>
            </a:r>
            <a:r>
              <a:rPr lang="ru-RU" sz="2400" b="0" dirty="0">
                <a:latin typeface="Times New Roman" panose="02020603050405020304" pitchFamily="18" charset="0"/>
                <a:cs typeface="Times New Roman" panose="02020603050405020304" pitchFamily="18" charset="0"/>
              </a:rPr>
              <a:t> та порядок </a:t>
            </a:r>
            <a:r>
              <a:rPr lang="ru-RU" sz="2400" b="0" dirty="0" err="1">
                <a:latin typeface="Times New Roman" panose="02020603050405020304" pitchFamily="18" charset="0"/>
                <a:cs typeface="Times New Roman" panose="02020603050405020304" pitchFamily="18" charset="0"/>
              </a:rPr>
              <a:t>роботи</a:t>
            </a:r>
            <a:r>
              <a:rPr lang="ru-RU" sz="2400" b="0" dirty="0">
                <a:latin typeface="Times New Roman" panose="02020603050405020304" pitchFamily="18" charset="0"/>
                <a:cs typeface="Times New Roman" panose="02020603050405020304" pitchFamily="18" charset="0"/>
              </a:rPr>
              <a:t> Ради </a:t>
            </a:r>
            <a:r>
              <a:rPr lang="ru-RU" sz="2400" b="0" dirty="0" err="1">
                <a:latin typeface="Times New Roman" panose="02020603050405020304" pitchFamily="18" charset="0"/>
                <a:cs typeface="Times New Roman" panose="02020603050405020304" pitchFamily="18" charset="0"/>
              </a:rPr>
              <a:t>Міністрів</a:t>
            </a:r>
            <a:r>
              <a:rPr lang="ru-RU" sz="2400" b="0" dirty="0">
                <a:latin typeface="Times New Roman" panose="02020603050405020304" pitchFamily="18" charset="0"/>
                <a:cs typeface="Times New Roman" panose="02020603050405020304" pitchFamily="18" charset="0"/>
              </a:rPr>
              <a:t> та </a:t>
            </a:r>
            <a:r>
              <a:rPr lang="ru-RU" sz="2400" b="0" dirty="0" err="1">
                <a:latin typeface="Times New Roman" panose="02020603050405020304" pitchFamily="18" charset="0"/>
                <a:cs typeface="Times New Roman" panose="02020603050405020304" pitchFamily="18" charset="0"/>
              </a:rPr>
              <a:t>сфери</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компетенції</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міністрів</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було</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запроваджено</a:t>
            </a:r>
            <a:r>
              <a:rPr lang="ru-RU" sz="2400" b="0" dirty="0">
                <a:latin typeface="Times New Roman" panose="02020603050405020304" pitchFamily="18" charset="0"/>
                <a:cs typeface="Times New Roman" panose="02020603050405020304" pitchFamily="18" charset="0"/>
              </a:rPr>
              <a:t> посади </a:t>
            </a:r>
            <a:r>
              <a:rPr lang="ru-RU" sz="2400" b="0" dirty="0" err="1">
                <a:latin typeface="Times New Roman" panose="02020603050405020304" pitchFamily="18" charset="0"/>
                <a:cs typeface="Times New Roman" panose="02020603050405020304" pitchFamily="18" charset="0"/>
              </a:rPr>
              <a:t>заступників</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міністрів</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двох</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рангів</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державний</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секретар</a:t>
            </a:r>
            <a:r>
              <a:rPr lang="ru-RU" sz="2400" b="0" dirty="0">
                <a:latin typeface="Times New Roman" panose="02020603050405020304" pitchFamily="18" charset="0"/>
                <a:cs typeface="Times New Roman" panose="02020603050405020304" pitchFamily="18" charset="0"/>
              </a:rPr>
              <a:t> (один на </a:t>
            </a:r>
            <a:r>
              <a:rPr lang="ru-RU" sz="2400" b="0" dirty="0" err="1">
                <a:latin typeface="Times New Roman" panose="02020603050405020304" pitchFamily="18" charset="0"/>
                <a:cs typeface="Times New Roman" panose="02020603050405020304" pitchFamily="18" charset="0"/>
              </a:rPr>
              <a:t>кожне</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міністерство</a:t>
            </a:r>
            <a:r>
              <a:rPr lang="ru-RU" sz="2400" b="0" dirty="0">
                <a:latin typeface="Times New Roman" panose="02020603050405020304" pitchFamily="18" charset="0"/>
                <a:cs typeface="Times New Roman" panose="02020603050405020304" pitchFamily="18" charset="0"/>
              </a:rPr>
              <a:t>, за </a:t>
            </a:r>
            <a:r>
              <a:rPr lang="ru-RU" sz="2400" b="0" dirty="0" err="1">
                <a:latin typeface="Times New Roman" panose="02020603050405020304" pitchFamily="18" charset="0"/>
                <a:cs typeface="Times New Roman" panose="02020603050405020304" pitchFamily="18" charset="0"/>
              </a:rPr>
              <a:t>винятком</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теперішнього</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Міністерства</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фінансів</a:t>
            </a:r>
            <a:r>
              <a:rPr lang="ru-RU" sz="2400" b="0" dirty="0">
                <a:latin typeface="Times New Roman" panose="02020603050405020304" pitchFamily="18" charset="0"/>
                <a:cs typeface="Times New Roman" panose="02020603050405020304" pitchFamily="18" charset="0"/>
              </a:rPr>
              <a:t>, яке </a:t>
            </a:r>
            <a:r>
              <a:rPr lang="ru-RU" sz="2400" b="0" dirty="0" err="1">
                <a:latin typeface="Times New Roman" panose="02020603050405020304" pitchFamily="18" charset="0"/>
                <a:cs typeface="Times New Roman" panose="02020603050405020304" pitchFamily="18" charset="0"/>
              </a:rPr>
              <a:t>має</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двох</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державних</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секретарів</a:t>
            </a:r>
            <a:r>
              <a:rPr lang="ru-RU" sz="2400" b="0" dirty="0">
                <a:latin typeface="Times New Roman" panose="02020603050405020304" pitchFamily="18" charset="0"/>
                <a:cs typeface="Times New Roman" panose="02020603050405020304" pitchFamily="18" charset="0"/>
              </a:rPr>
              <a:t>) та </a:t>
            </a:r>
            <a:r>
              <a:rPr lang="ru-RU" sz="2400" b="0" dirty="0" err="1">
                <a:latin typeface="Times New Roman" panose="02020603050405020304" pitchFamily="18" charset="0"/>
                <a:cs typeface="Times New Roman" panose="02020603050405020304" pitchFamily="18" charset="0"/>
              </a:rPr>
              <a:t>заступників</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державних</a:t>
            </a:r>
            <a:r>
              <a:rPr lang="ru-RU" sz="2400" b="0" dirty="0">
                <a:latin typeface="Times New Roman" panose="02020603050405020304" pitchFamily="18" charset="0"/>
                <a:cs typeface="Times New Roman" panose="02020603050405020304" pitchFamily="18" charset="0"/>
              </a:rPr>
              <a:t> секретарю. Разом з </a:t>
            </a:r>
            <a:r>
              <a:rPr lang="ru-RU" sz="2400" b="0" dirty="0" err="1">
                <a:latin typeface="Times New Roman" panose="02020603050405020304" pitchFamily="18" charset="0"/>
                <a:cs typeface="Times New Roman" panose="02020603050405020304" pitchFamily="18" charset="0"/>
              </a:rPr>
              <a:t>політичним</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кабінетом</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міністра</a:t>
            </a:r>
            <a:r>
              <a:rPr lang="ru-RU" sz="2400" b="0" dirty="0">
                <a:latin typeface="Times New Roman" panose="02020603050405020304" pitchFamily="18" charset="0"/>
                <a:cs typeface="Times New Roman" panose="02020603050405020304" pitchFamily="18" charset="0"/>
              </a:rPr>
              <a:t> вони </a:t>
            </a:r>
            <a:r>
              <a:rPr lang="ru-RU" sz="2400" b="0" dirty="0" err="1">
                <a:latin typeface="Times New Roman" panose="02020603050405020304" pitchFamily="18" charset="0"/>
                <a:cs typeface="Times New Roman" panose="02020603050405020304" pitchFamily="18" charset="0"/>
              </a:rPr>
              <a:t>утворюють</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політичну</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складову</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міністерства</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безпосередньо</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пов'язану</a:t>
            </a:r>
            <a:r>
              <a:rPr lang="ru-RU" sz="2400" b="0" dirty="0">
                <a:latin typeface="Times New Roman" panose="02020603050405020304" pitchFamily="18" charset="0"/>
                <a:cs typeface="Times New Roman" panose="02020603050405020304" pitchFamily="18" charset="0"/>
              </a:rPr>
              <a:t> з урядом. </a:t>
            </a:r>
          </a:p>
        </p:txBody>
      </p:sp>
    </p:spTree>
    <p:extLst>
      <p:ext uri="{BB962C8B-B14F-4D97-AF65-F5344CB8AC3E}">
        <p14:creationId xmlns:p14="http://schemas.microsoft.com/office/powerpoint/2010/main" val="294064303"/>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тексту 2"/>
          <p:cNvSpPr>
            <a:spLocks noGrp="1"/>
          </p:cNvSpPr>
          <p:nvPr>
            <p:ph type="body" sz="quarter" idx="10"/>
          </p:nvPr>
        </p:nvSpPr>
        <p:spPr>
          <a:xfrm>
            <a:off x="596048" y="374754"/>
            <a:ext cx="11110589" cy="4257206"/>
          </a:xfrm>
        </p:spPr>
        <p:txBody>
          <a:bodyPr/>
          <a:lstStyle/>
          <a:p>
            <a:pPr marL="0" indent="0" algn="just">
              <a:lnSpc>
                <a:spcPct val="100000"/>
              </a:lnSpc>
              <a:spcBef>
                <a:spcPts val="0"/>
              </a:spcBef>
              <a:buNone/>
            </a:pPr>
            <a:r>
              <a:rPr lang="ru-RU" sz="2400" b="0" dirty="0">
                <a:latin typeface="Times New Roman" panose="02020603050405020304" pitchFamily="18" charset="0"/>
                <a:cs typeface="Times New Roman" panose="02020603050405020304" pitchFamily="18" charset="0"/>
              </a:rPr>
              <a:t>Закон про </a:t>
            </a:r>
            <a:r>
              <a:rPr lang="ru-RU" sz="2400" b="0" dirty="0" err="1">
                <a:latin typeface="Times New Roman" panose="02020603050405020304" pitchFamily="18" charset="0"/>
                <a:cs typeface="Times New Roman" panose="02020603050405020304" pitchFamily="18" charset="0"/>
              </a:rPr>
              <a:t>державну</a:t>
            </a:r>
            <a:r>
              <a:rPr lang="ru-RU" sz="2400" b="0" dirty="0">
                <a:latin typeface="Times New Roman" panose="02020603050405020304" pitchFamily="18" charset="0"/>
                <a:cs typeface="Times New Roman" panose="02020603050405020304" pitchFamily="18" charset="0"/>
              </a:rPr>
              <a:t> службу </a:t>
            </a:r>
            <a:r>
              <a:rPr lang="ru-RU" sz="2400" b="0" dirty="0" err="1">
                <a:latin typeface="Times New Roman" panose="02020603050405020304" pitchFamily="18" charset="0"/>
                <a:cs typeface="Times New Roman" panose="02020603050405020304" pitchFamily="18" charset="0"/>
              </a:rPr>
              <a:t>передбачає</a:t>
            </a:r>
            <a:r>
              <a:rPr lang="ru-RU" sz="2400" b="0" dirty="0">
                <a:latin typeface="Times New Roman" panose="02020603050405020304" pitchFamily="18" charset="0"/>
                <a:cs typeface="Times New Roman" panose="02020603050405020304" pitchFamily="18" charset="0"/>
              </a:rPr>
              <a:t> посаду генерального директора у </a:t>
            </a:r>
            <a:r>
              <a:rPr lang="ru-RU" sz="2400" b="0" dirty="0" err="1">
                <a:latin typeface="Times New Roman" panose="02020603050405020304" pitchFamily="18" charset="0"/>
                <a:cs typeface="Times New Roman" panose="02020603050405020304" pitchFamily="18" charset="0"/>
              </a:rPr>
              <a:t>складі</a:t>
            </a:r>
            <a:r>
              <a:rPr lang="ru-RU" sz="2400" b="0" dirty="0">
                <a:latin typeface="Times New Roman" panose="02020603050405020304" pitchFamily="18" charset="0"/>
                <a:cs typeface="Times New Roman" panose="02020603050405020304" pitchFamily="18" charset="0"/>
              </a:rPr>
              <a:t> кожного </a:t>
            </a:r>
            <a:r>
              <a:rPr lang="ru-RU" sz="2400" b="0" dirty="0" err="1">
                <a:latin typeface="Times New Roman" panose="02020603050405020304" pitchFamily="18" charset="0"/>
                <a:cs typeface="Times New Roman" panose="02020603050405020304" pitchFamily="18" charset="0"/>
              </a:rPr>
              <a:t>міністерства</a:t>
            </a:r>
            <a:r>
              <a:rPr lang="ru-RU" sz="2400" b="0" dirty="0">
                <a:latin typeface="Times New Roman" panose="02020603050405020304" pitchFamily="18" charset="0"/>
                <a:cs typeface="Times New Roman" panose="02020603050405020304" pitchFamily="18" charset="0"/>
              </a:rPr>
              <a:t> та центрального </a:t>
            </a:r>
            <a:r>
              <a:rPr lang="ru-RU" sz="2400" b="0" dirty="0" err="1">
                <a:latin typeface="Times New Roman" panose="02020603050405020304" pitchFamily="18" charset="0"/>
                <a:cs typeface="Times New Roman" panose="02020603050405020304" pitchFamily="18" charset="0"/>
              </a:rPr>
              <a:t>відомства</a:t>
            </a:r>
            <a:r>
              <a:rPr lang="ru-RU" sz="2400" b="0" dirty="0">
                <a:latin typeface="Times New Roman" panose="02020603050405020304" pitchFamily="18" charset="0"/>
                <a:cs typeface="Times New Roman" panose="02020603050405020304" pitchFamily="18" charset="0"/>
              </a:rPr>
              <a:t>. В </a:t>
            </a:r>
            <a:r>
              <a:rPr lang="ru-RU" sz="2400" b="0" dirty="0" err="1">
                <a:latin typeface="Times New Roman" panose="02020603050405020304" pitchFamily="18" charset="0"/>
                <a:cs typeface="Times New Roman" panose="02020603050405020304" pitchFamily="18" charset="0"/>
              </a:rPr>
              <a:t>установі</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він</a:t>
            </a:r>
            <a:r>
              <a:rPr lang="ru-RU" sz="2400" b="0" dirty="0">
                <a:latin typeface="Times New Roman" panose="02020603050405020304" pitchFamily="18" charset="0"/>
                <a:cs typeface="Times New Roman" panose="02020603050405020304" pitchFamily="18" charset="0"/>
              </a:rPr>
              <a:t> є </a:t>
            </a:r>
            <a:r>
              <a:rPr lang="ru-RU" sz="2400" b="0" dirty="0" err="1">
                <a:latin typeface="Times New Roman" panose="02020603050405020304" pitchFamily="18" charset="0"/>
                <a:cs typeface="Times New Roman" panose="02020603050405020304" pitchFamily="18" charset="0"/>
              </a:rPr>
              <a:t>державним</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службовцем</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найвищого</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рівня</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який</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несе</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відповідальність</a:t>
            </a:r>
            <a:r>
              <a:rPr lang="ru-RU" sz="2400" b="0" dirty="0">
                <a:latin typeface="Times New Roman" panose="02020603050405020304" pitchFamily="18" charset="0"/>
                <a:cs typeface="Times New Roman" panose="02020603050405020304" pitchFamily="18" charset="0"/>
              </a:rPr>
              <a:t> за </a:t>
            </a:r>
            <a:r>
              <a:rPr lang="ru-RU" sz="2400" b="0" dirty="0" err="1">
                <a:latin typeface="Times New Roman" panose="02020603050405020304" pitchFamily="18" charset="0"/>
                <a:cs typeface="Times New Roman" panose="02020603050405020304" pitchFamily="18" charset="0"/>
              </a:rPr>
              <a:t>здійснення</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керівництва</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даною</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установою</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включаючи</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її</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організацію</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комплектування</a:t>
            </a:r>
            <a:r>
              <a:rPr lang="ru-RU" sz="2400" b="0" dirty="0">
                <a:latin typeface="Times New Roman" panose="02020603050405020304" pitchFamily="18" charset="0"/>
                <a:cs typeface="Times New Roman" panose="02020603050405020304" pitchFamily="18" charset="0"/>
              </a:rPr>
              <a:t> кадрами та </a:t>
            </a:r>
            <a:r>
              <a:rPr lang="ru-RU" sz="2400" b="0" dirty="0" err="1">
                <a:latin typeface="Times New Roman" panose="02020603050405020304" pitchFamily="18" charset="0"/>
                <a:cs typeface="Times New Roman" panose="02020603050405020304" pitchFamily="18" charset="0"/>
              </a:rPr>
              <a:t>оперування</a:t>
            </a:r>
            <a:r>
              <a:rPr lang="ru-RU" sz="2400" b="0" dirty="0">
                <a:latin typeface="Times New Roman" panose="02020603050405020304" pitchFamily="18" charset="0"/>
                <a:cs typeface="Times New Roman" panose="02020603050405020304" pitchFamily="18" charset="0"/>
              </a:rPr>
              <a:t> бюджетом.</a:t>
            </a:r>
          </a:p>
          <a:p>
            <a:pPr marL="0" indent="0" algn="just">
              <a:lnSpc>
                <a:spcPct val="100000"/>
              </a:lnSpc>
              <a:spcBef>
                <a:spcPts val="0"/>
              </a:spcBef>
              <a:buNone/>
            </a:pPr>
            <a:r>
              <a:rPr lang="ru-RU" sz="2400" b="0" dirty="0">
                <a:latin typeface="Times New Roman" panose="02020603050405020304" pitchFamily="18" charset="0"/>
                <a:cs typeface="Times New Roman" panose="02020603050405020304" pitchFamily="18" charset="0"/>
              </a:rPr>
              <a:t>На середину листопада 1999 р. в </a:t>
            </a:r>
            <a:r>
              <a:rPr lang="ru-RU" sz="2400" b="0" dirty="0" err="1">
                <a:latin typeface="Times New Roman" panose="02020603050405020304" pitchFamily="18" charset="0"/>
                <a:cs typeface="Times New Roman" panose="02020603050405020304" pitchFamily="18" charset="0"/>
              </a:rPr>
              <a:t>країні</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існували</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такі</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міністерства</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Сільського</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господарства</a:t>
            </a:r>
            <a:r>
              <a:rPr lang="ru-RU" sz="2400" b="0" dirty="0">
                <a:latin typeface="Times New Roman" panose="02020603050405020304" pitchFamily="18" charset="0"/>
                <a:cs typeface="Times New Roman" panose="02020603050405020304" pitchFamily="18" charset="0"/>
              </a:rPr>
              <a:t> та </a:t>
            </a:r>
            <a:r>
              <a:rPr lang="ru-RU" sz="2400" b="0" dirty="0" err="1">
                <a:latin typeface="Times New Roman" panose="02020603050405020304" pitchFamily="18" charset="0"/>
                <a:cs typeface="Times New Roman" panose="02020603050405020304" pitchFamily="18" charset="0"/>
              </a:rPr>
              <a:t>сільського</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будівництва</a:t>
            </a:r>
            <a:r>
              <a:rPr lang="ru-RU" sz="2400" b="0" dirty="0">
                <a:latin typeface="Times New Roman" panose="02020603050405020304" pitchFamily="18" charset="0"/>
                <a:cs typeface="Times New Roman" panose="02020603050405020304" pitchFamily="18" charset="0"/>
              </a:rPr>
              <a:t>;</a:t>
            </a:r>
          </a:p>
          <a:p>
            <a:pPr marL="0" indent="0" algn="just">
              <a:lnSpc>
                <a:spcPct val="100000"/>
              </a:lnSpc>
              <a:spcBef>
                <a:spcPts val="0"/>
              </a:spcBef>
              <a:buNone/>
            </a:pPr>
            <a:endParaRPr lang="ru-RU" sz="2400" b="0" dirty="0">
              <a:latin typeface="Times New Roman" panose="02020603050405020304" pitchFamily="18" charset="0"/>
              <a:cs typeface="Times New Roman" panose="02020603050405020304" pitchFamily="18" charset="0"/>
            </a:endParaRPr>
          </a:p>
        </p:txBody>
      </p:sp>
      <p:sp>
        <p:nvSpPr>
          <p:cNvPr id="2" name="Прямокутник 1"/>
          <p:cNvSpPr/>
          <p:nvPr/>
        </p:nvSpPr>
        <p:spPr>
          <a:xfrm>
            <a:off x="844932" y="3050450"/>
            <a:ext cx="10861705" cy="3785652"/>
          </a:xfrm>
          <a:prstGeom prst="rect">
            <a:avLst/>
          </a:prstGeom>
        </p:spPr>
        <p:txBody>
          <a:bodyPr wrap="square" numCol="2">
            <a:spAutoFit/>
          </a:bodyPr>
          <a:lstStyle/>
          <a:p>
            <a:pPr algn="just"/>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Зв'язку</a:t>
            </a:r>
            <a:r>
              <a:rPr lang="ru-RU" sz="2000" dirty="0">
                <a:latin typeface="Times New Roman" panose="02020603050405020304" pitchFamily="18" charset="0"/>
                <a:cs typeface="Times New Roman" panose="02020603050405020304" pitchFamily="18" charset="0"/>
              </a:rPr>
              <a:t>;</a:t>
            </a:r>
          </a:p>
          <a:p>
            <a:pPr algn="just"/>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Культури</a:t>
            </a:r>
            <a:r>
              <a:rPr lang="ru-RU" sz="2000" dirty="0">
                <a:latin typeface="Times New Roman" panose="02020603050405020304" pitchFamily="18" charset="0"/>
                <a:cs typeface="Times New Roman" panose="02020603050405020304" pitchFamily="18" charset="0"/>
              </a:rPr>
              <a:t> та </a:t>
            </a:r>
            <a:r>
              <a:rPr lang="ru-RU" sz="2000" dirty="0" err="1">
                <a:latin typeface="Times New Roman" panose="02020603050405020304" pitchFamily="18" charset="0"/>
                <a:cs typeface="Times New Roman" panose="02020603050405020304" pitchFamily="18" charset="0"/>
              </a:rPr>
              <a:t>національної</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спадщини</a:t>
            </a:r>
            <a:r>
              <a:rPr lang="ru-RU" sz="2000" dirty="0">
                <a:latin typeface="Times New Roman" panose="02020603050405020304" pitchFamily="18" charset="0"/>
                <a:cs typeface="Times New Roman" panose="02020603050405020304" pitchFamily="18" charset="0"/>
              </a:rPr>
              <a:t>;</a:t>
            </a:r>
          </a:p>
          <a:p>
            <a:pPr algn="just"/>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Економіки</a:t>
            </a:r>
            <a:r>
              <a:rPr lang="ru-RU" sz="2000" dirty="0">
                <a:latin typeface="Times New Roman" panose="02020603050405020304" pitchFamily="18" charset="0"/>
                <a:cs typeface="Times New Roman" panose="02020603050405020304" pitchFamily="18" charset="0"/>
              </a:rPr>
              <a:t>;</a:t>
            </a:r>
          </a:p>
          <a:p>
            <a:pPr algn="just"/>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Довкілля</a:t>
            </a:r>
            <a:r>
              <a:rPr lang="ru-RU" sz="2000" dirty="0">
                <a:latin typeface="Times New Roman" panose="02020603050405020304" pitchFamily="18" charset="0"/>
                <a:cs typeface="Times New Roman" panose="02020603050405020304" pitchFamily="18" charset="0"/>
              </a:rPr>
              <a:t>;</a:t>
            </a:r>
          </a:p>
          <a:p>
            <a:pPr algn="just"/>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Фінансів</a:t>
            </a:r>
            <a:r>
              <a:rPr lang="ru-RU" sz="2000" dirty="0">
                <a:latin typeface="Times New Roman" panose="02020603050405020304" pitchFamily="18" charset="0"/>
                <a:cs typeface="Times New Roman" panose="02020603050405020304" pitchFamily="18" charset="0"/>
              </a:rPr>
              <a:t>;</a:t>
            </a:r>
          </a:p>
          <a:p>
            <a:pPr algn="just"/>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Закордонних</a:t>
            </a:r>
            <a:r>
              <a:rPr lang="ru-RU" sz="2000" dirty="0">
                <a:latin typeface="Times New Roman" panose="02020603050405020304" pitchFamily="18" charset="0"/>
                <a:cs typeface="Times New Roman" panose="02020603050405020304" pitchFamily="18" charset="0"/>
              </a:rPr>
              <a:t> справ;</a:t>
            </a:r>
          </a:p>
          <a:p>
            <a:pPr algn="just"/>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Охорони</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здоров'я</a:t>
            </a:r>
            <a:r>
              <a:rPr lang="ru-RU" sz="2000" dirty="0">
                <a:latin typeface="Times New Roman" panose="02020603050405020304" pitchFamily="18" charset="0"/>
                <a:cs typeface="Times New Roman" panose="02020603050405020304" pitchFamily="18" charset="0"/>
              </a:rPr>
              <a:t>;</a:t>
            </a:r>
          </a:p>
          <a:p>
            <a:pPr algn="just"/>
            <a:endParaRPr lang="ru-RU" sz="2000" dirty="0" smtClean="0">
              <a:latin typeface="Times New Roman" panose="02020603050405020304" pitchFamily="18" charset="0"/>
              <a:cs typeface="Times New Roman" panose="02020603050405020304" pitchFamily="18" charset="0"/>
            </a:endParaRPr>
          </a:p>
          <a:p>
            <a:pPr algn="just"/>
            <a:endParaRPr lang="ru-RU" sz="2000" dirty="0">
              <a:latin typeface="Times New Roman" panose="02020603050405020304" pitchFamily="18" charset="0"/>
              <a:cs typeface="Times New Roman" panose="02020603050405020304" pitchFamily="18" charset="0"/>
            </a:endParaRPr>
          </a:p>
          <a:p>
            <a:pPr algn="just"/>
            <a:endParaRPr lang="ru-RU" sz="2000" dirty="0" smtClean="0">
              <a:latin typeface="Times New Roman" panose="02020603050405020304" pitchFamily="18" charset="0"/>
              <a:cs typeface="Times New Roman" panose="02020603050405020304" pitchFamily="18" charset="0"/>
            </a:endParaRPr>
          </a:p>
          <a:p>
            <a:pPr algn="just"/>
            <a:endParaRPr lang="ru-RU" sz="2000" dirty="0">
              <a:latin typeface="Times New Roman" panose="02020603050405020304" pitchFamily="18" charset="0"/>
              <a:cs typeface="Times New Roman" panose="02020603050405020304" pitchFamily="18" charset="0"/>
            </a:endParaRPr>
          </a:p>
          <a:p>
            <a:pPr algn="just"/>
            <a:endParaRPr lang="ru-RU" sz="2000" dirty="0" smtClean="0">
              <a:latin typeface="Times New Roman" panose="02020603050405020304" pitchFamily="18" charset="0"/>
              <a:cs typeface="Times New Roman" panose="02020603050405020304" pitchFamily="18" charset="0"/>
            </a:endParaRPr>
          </a:p>
          <a:p>
            <a:pPr algn="just"/>
            <a:r>
              <a:rPr lang="ru-RU" sz="2000" dirty="0" smtClean="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Внутрішніх</a:t>
            </a:r>
            <a:r>
              <a:rPr lang="ru-RU" sz="2000" dirty="0">
                <a:latin typeface="Times New Roman" panose="02020603050405020304" pitchFamily="18" charset="0"/>
                <a:cs typeface="Times New Roman" panose="02020603050405020304" pitchFamily="18" charset="0"/>
              </a:rPr>
              <a:t> справ і державного </a:t>
            </a:r>
            <a:r>
              <a:rPr lang="ru-RU" sz="2000" dirty="0" err="1">
                <a:latin typeface="Times New Roman" panose="02020603050405020304" pitchFamily="18" charset="0"/>
                <a:cs typeface="Times New Roman" panose="02020603050405020304" pitchFamily="18" charset="0"/>
              </a:rPr>
              <a:t>управління</a:t>
            </a:r>
            <a:r>
              <a:rPr lang="ru-RU" sz="2000" dirty="0">
                <a:latin typeface="Times New Roman" panose="02020603050405020304" pitchFamily="18" charset="0"/>
                <a:cs typeface="Times New Roman" panose="02020603050405020304" pitchFamily="18" charset="0"/>
              </a:rPr>
              <a:t>;</a:t>
            </a:r>
          </a:p>
          <a:p>
            <a:pPr algn="just"/>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Юстиції</a:t>
            </a:r>
            <a:r>
              <a:rPr lang="ru-RU" sz="2000" dirty="0">
                <a:latin typeface="Times New Roman" panose="02020603050405020304" pitchFamily="18" charset="0"/>
                <a:cs typeface="Times New Roman" panose="02020603050405020304" pitchFamily="18" charset="0"/>
              </a:rPr>
              <a:t>;</a:t>
            </a:r>
          </a:p>
          <a:p>
            <a:pPr algn="just"/>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Праці</a:t>
            </a:r>
            <a:r>
              <a:rPr lang="ru-RU" sz="2000" dirty="0">
                <a:latin typeface="Times New Roman" panose="02020603050405020304" pitchFamily="18" charset="0"/>
                <a:cs typeface="Times New Roman" panose="02020603050405020304" pitchFamily="18" charset="0"/>
              </a:rPr>
              <a:t> та </a:t>
            </a:r>
            <a:r>
              <a:rPr lang="ru-RU" sz="2000" dirty="0" err="1">
                <a:latin typeface="Times New Roman" panose="02020603050405020304" pitchFamily="18" charset="0"/>
                <a:cs typeface="Times New Roman" panose="02020603050405020304" pitchFamily="18" charset="0"/>
              </a:rPr>
              <a:t>соціальної</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політики</a:t>
            </a:r>
            <a:r>
              <a:rPr lang="ru-RU" sz="2000" dirty="0">
                <a:latin typeface="Times New Roman" panose="02020603050405020304" pitchFamily="18" charset="0"/>
                <a:cs typeface="Times New Roman" panose="02020603050405020304" pitchFamily="18" charset="0"/>
              </a:rPr>
              <a:t>;</a:t>
            </a:r>
          </a:p>
          <a:p>
            <a:pPr algn="just"/>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Національної</a:t>
            </a:r>
            <a:r>
              <a:rPr lang="ru-RU" sz="2000" dirty="0">
                <a:latin typeface="Times New Roman" panose="02020603050405020304" pitchFamily="18" charset="0"/>
                <a:cs typeface="Times New Roman" panose="02020603050405020304" pitchFamily="18" charset="0"/>
              </a:rPr>
              <a:t> оборони;</a:t>
            </a:r>
          </a:p>
          <a:p>
            <a:pPr algn="just"/>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Національної</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освіти</a:t>
            </a:r>
            <a:r>
              <a:rPr lang="ru-RU" sz="2000" dirty="0">
                <a:latin typeface="Times New Roman" panose="02020603050405020304" pitchFamily="18" charset="0"/>
                <a:cs typeface="Times New Roman" panose="02020603050405020304" pitchFamily="18" charset="0"/>
              </a:rPr>
              <a:t>;</a:t>
            </a:r>
          </a:p>
          <a:p>
            <a:pPr algn="just"/>
            <a:r>
              <a:rPr lang="ru-RU" sz="2000" dirty="0">
                <a:latin typeface="Times New Roman" panose="02020603050405020304" pitchFamily="18" charset="0"/>
                <a:cs typeface="Times New Roman" panose="02020603050405020304" pitchFamily="18" charset="0"/>
              </a:rPr>
              <a:t>- Транспорту та </a:t>
            </a:r>
            <a:r>
              <a:rPr lang="ru-RU" sz="2000" dirty="0" err="1">
                <a:latin typeface="Times New Roman" panose="02020603050405020304" pitchFamily="18" charset="0"/>
                <a:cs typeface="Times New Roman" panose="02020603050405020304" pitchFamily="18" charset="0"/>
              </a:rPr>
              <a:t>морського</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господарства</a:t>
            </a:r>
            <a:r>
              <a:rPr lang="ru-RU" sz="2000" dirty="0">
                <a:latin typeface="Times New Roman" panose="02020603050405020304" pitchFamily="18" charset="0"/>
                <a:cs typeface="Times New Roman" panose="02020603050405020304" pitchFamily="18" charset="0"/>
              </a:rPr>
              <a:t>;</a:t>
            </a:r>
          </a:p>
          <a:p>
            <a:pPr algn="just"/>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Скарбниця</a:t>
            </a:r>
            <a:r>
              <a:rPr lang="ru-RU" sz="2000" dirty="0">
                <a:latin typeface="Times New Roman" panose="02020603050405020304" pitchFamily="18" charset="0"/>
                <a:cs typeface="Times New Roman" panose="02020603050405020304" pitchFamily="18" charset="0"/>
              </a:rPr>
              <a:t>.</a:t>
            </a:r>
            <a:endParaRPr lang="ru-RU"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531981889"/>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тексту 2"/>
          <p:cNvSpPr>
            <a:spLocks noGrp="1"/>
          </p:cNvSpPr>
          <p:nvPr>
            <p:ph type="body" sz="quarter" idx="10"/>
          </p:nvPr>
        </p:nvSpPr>
        <p:spPr>
          <a:xfrm>
            <a:off x="596048" y="374754"/>
            <a:ext cx="11110589" cy="6026046"/>
          </a:xfrm>
        </p:spPr>
        <p:txBody>
          <a:bodyPr/>
          <a:lstStyle/>
          <a:p>
            <a:pPr marL="0" indent="0" algn="just">
              <a:lnSpc>
                <a:spcPct val="100000"/>
              </a:lnSpc>
              <a:spcBef>
                <a:spcPts val="0"/>
              </a:spcBef>
              <a:buNone/>
            </a:pPr>
            <a:r>
              <a:rPr lang="ru-RU" sz="2400" dirty="0" err="1">
                <a:latin typeface="Times New Roman" panose="02020603050405020304" pitchFamily="18" charset="0"/>
                <a:cs typeface="Times New Roman" panose="02020603050405020304" pitchFamily="18" charset="0"/>
              </a:rPr>
              <a:t>Комітети</a:t>
            </a:r>
            <a:r>
              <a:rPr lang="ru-RU" sz="2400" dirty="0">
                <a:latin typeface="Times New Roman" panose="02020603050405020304" pitchFamily="18" charset="0"/>
                <a:cs typeface="Times New Roman" panose="02020603050405020304" pitchFamily="18" charset="0"/>
              </a:rPr>
              <a:t> та </a:t>
            </a:r>
            <a:r>
              <a:rPr lang="ru-RU" sz="2400" dirty="0" err="1">
                <a:latin typeface="Times New Roman" panose="02020603050405020304" pitchFamily="18" charset="0"/>
                <a:cs typeface="Times New Roman" panose="02020603050405020304" pitchFamily="18" charset="0"/>
              </a:rPr>
              <a:t>інші</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органи</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центральної</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адміністрації</a:t>
            </a:r>
            <a:endParaRPr lang="ru-RU" sz="2400" dirty="0">
              <a:latin typeface="Times New Roman" panose="02020603050405020304" pitchFamily="18" charset="0"/>
              <a:cs typeface="Times New Roman" panose="02020603050405020304" pitchFamily="18" charset="0"/>
            </a:endParaRPr>
          </a:p>
          <a:p>
            <a:pPr marL="0" indent="0" algn="just">
              <a:lnSpc>
                <a:spcPct val="100000"/>
              </a:lnSpc>
              <a:spcBef>
                <a:spcPts val="0"/>
              </a:spcBef>
              <a:buNone/>
            </a:pPr>
            <a:r>
              <a:rPr lang="ru-RU" sz="2200" b="0" dirty="0">
                <a:latin typeface="Times New Roman" panose="02020603050405020304" pitchFamily="18" charset="0"/>
                <a:cs typeface="Times New Roman" panose="02020603050405020304" pitchFamily="18" charset="0"/>
              </a:rPr>
              <a:t>До </a:t>
            </a:r>
            <a:r>
              <a:rPr lang="ru-RU" sz="2200" dirty="0" err="1">
                <a:latin typeface="Times New Roman" panose="02020603050405020304" pitchFamily="18" charset="0"/>
                <a:cs typeface="Times New Roman" panose="02020603050405020304" pitchFamily="18" charset="0"/>
              </a:rPr>
              <a:t>органів</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центральної</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адміністрації</a:t>
            </a:r>
            <a:r>
              <a:rPr lang="ru-RU" sz="2200" dirty="0">
                <a:latin typeface="Times New Roman" panose="02020603050405020304" pitchFamily="18" charset="0"/>
                <a:cs typeface="Times New Roman" panose="02020603050405020304" pitchFamily="18" charset="0"/>
              </a:rPr>
              <a:t> </a:t>
            </a:r>
            <a:r>
              <a:rPr lang="ru-RU" sz="2200" b="0" dirty="0">
                <a:latin typeface="Times New Roman" panose="02020603050405020304" pitchFamily="18" charset="0"/>
                <a:cs typeface="Times New Roman" panose="02020603050405020304" pitchFamily="18" charset="0"/>
              </a:rPr>
              <a:t>ми </a:t>
            </a:r>
            <a:r>
              <a:rPr lang="ru-RU" sz="2200" b="0" dirty="0" err="1">
                <a:latin typeface="Times New Roman" panose="02020603050405020304" pitchFamily="18" charset="0"/>
                <a:cs typeface="Times New Roman" panose="02020603050405020304" pitchFamily="18" charset="0"/>
              </a:rPr>
              <a:t>включаємо</a:t>
            </a:r>
            <a:r>
              <a:rPr lang="ru-RU" sz="2200" b="0" dirty="0">
                <a:latin typeface="Times New Roman" panose="02020603050405020304" pitchFamily="18" charset="0"/>
                <a:cs typeface="Times New Roman" panose="02020603050405020304" pitchFamily="18" charset="0"/>
              </a:rPr>
              <a:t> </a:t>
            </a:r>
            <a:r>
              <a:rPr lang="ru-RU" sz="2200" b="0" dirty="0" err="1">
                <a:latin typeface="Times New Roman" panose="02020603050405020304" pitchFamily="18" charset="0"/>
                <a:cs typeface="Times New Roman" panose="02020603050405020304" pitchFamily="18" charset="0"/>
              </a:rPr>
              <a:t>також</a:t>
            </a:r>
            <a:r>
              <a:rPr lang="ru-RU" sz="2200" b="0" dirty="0">
                <a:latin typeface="Times New Roman" panose="02020603050405020304" pitchFamily="18" charset="0"/>
                <a:cs typeface="Times New Roman" panose="02020603050405020304" pitchFamily="18" charset="0"/>
              </a:rPr>
              <a:t> </a:t>
            </a:r>
            <a:r>
              <a:rPr lang="ru-RU" sz="2200" b="0" dirty="0" err="1">
                <a:latin typeface="Times New Roman" panose="02020603050405020304" pitchFamily="18" charset="0"/>
                <a:cs typeface="Times New Roman" panose="02020603050405020304" pitchFamily="18" charset="0"/>
              </a:rPr>
              <a:t>такі</a:t>
            </a:r>
            <a:r>
              <a:rPr lang="ru-RU" sz="2200" b="0" dirty="0">
                <a:latin typeface="Times New Roman" panose="02020603050405020304" pitchFamily="18" charset="0"/>
                <a:cs typeface="Times New Roman" panose="02020603050405020304" pitchFamily="18" charset="0"/>
              </a:rPr>
              <a:t> </a:t>
            </a:r>
            <a:r>
              <a:rPr lang="ru-RU" sz="2200" b="0" dirty="0" err="1">
                <a:latin typeface="Times New Roman" panose="02020603050405020304" pitchFamily="18" charset="0"/>
                <a:cs typeface="Times New Roman" panose="02020603050405020304" pitchFamily="18" charset="0"/>
              </a:rPr>
              <a:t>структури</a:t>
            </a:r>
            <a:r>
              <a:rPr lang="ru-RU" sz="2200" b="0" dirty="0">
                <a:latin typeface="Times New Roman" panose="02020603050405020304" pitchFamily="18" charset="0"/>
                <a:cs typeface="Times New Roman" panose="02020603050405020304" pitchFamily="18" charset="0"/>
              </a:rPr>
              <a:t>, як </a:t>
            </a:r>
            <a:r>
              <a:rPr lang="ru-RU" sz="2200" b="0" dirty="0" err="1">
                <a:latin typeface="Times New Roman" panose="02020603050405020304" pitchFamily="18" charset="0"/>
                <a:cs typeface="Times New Roman" panose="02020603050405020304" pitchFamily="18" charset="0"/>
              </a:rPr>
              <a:t>комітети</a:t>
            </a:r>
            <a:r>
              <a:rPr lang="ru-RU" sz="2200" b="0" dirty="0">
                <a:latin typeface="Times New Roman" panose="02020603050405020304" pitchFamily="18" charset="0"/>
                <a:cs typeface="Times New Roman" panose="02020603050405020304" pitchFamily="18" charset="0"/>
              </a:rPr>
              <a:t>, </a:t>
            </a:r>
            <a:r>
              <a:rPr lang="ru-RU" sz="2200" b="0" dirty="0" err="1">
                <a:latin typeface="Times New Roman" panose="02020603050405020304" pitchFamily="18" charset="0"/>
                <a:cs typeface="Times New Roman" panose="02020603050405020304" pitchFamily="18" charset="0"/>
              </a:rPr>
              <a:t>центри</a:t>
            </a:r>
            <a:r>
              <a:rPr lang="ru-RU" sz="2200" b="0" dirty="0">
                <a:latin typeface="Times New Roman" panose="02020603050405020304" pitchFamily="18" charset="0"/>
                <a:cs typeface="Times New Roman" panose="02020603050405020304" pitchFamily="18" charset="0"/>
              </a:rPr>
              <a:t> й ради. Вони </a:t>
            </a:r>
            <a:r>
              <a:rPr lang="ru-RU" sz="2200" b="0" dirty="0" err="1">
                <a:latin typeface="Times New Roman" panose="02020603050405020304" pitchFamily="18" charset="0"/>
                <a:cs typeface="Times New Roman" panose="02020603050405020304" pitchFamily="18" charset="0"/>
              </a:rPr>
              <a:t>діють</a:t>
            </a:r>
            <a:r>
              <a:rPr lang="ru-RU" sz="2200" b="0" dirty="0">
                <a:latin typeface="Times New Roman" panose="02020603050405020304" pitchFamily="18" charset="0"/>
                <a:cs typeface="Times New Roman" panose="02020603050405020304" pitchFamily="18" charset="0"/>
              </a:rPr>
              <a:t> на </a:t>
            </a:r>
            <a:r>
              <a:rPr lang="ru-RU" sz="2200" b="0" dirty="0" err="1">
                <a:latin typeface="Times New Roman" panose="02020603050405020304" pitchFamily="18" charset="0"/>
                <a:cs typeface="Times New Roman" panose="02020603050405020304" pitchFamily="18" charset="0"/>
              </a:rPr>
              <a:t>основі</a:t>
            </a:r>
            <a:r>
              <a:rPr lang="ru-RU" sz="2200" b="0" dirty="0">
                <a:latin typeface="Times New Roman" panose="02020603050405020304" pitchFamily="18" charset="0"/>
                <a:cs typeface="Times New Roman" panose="02020603050405020304" pitchFamily="18" charset="0"/>
              </a:rPr>
              <a:t> </a:t>
            </a:r>
            <a:r>
              <a:rPr lang="ru-RU" sz="2200" b="0" dirty="0" err="1">
                <a:latin typeface="Times New Roman" panose="02020603050405020304" pitchFamily="18" charset="0"/>
                <a:cs typeface="Times New Roman" panose="02020603050405020304" pitchFamily="18" charset="0"/>
              </a:rPr>
              <a:t>актів</a:t>
            </a:r>
            <a:r>
              <a:rPr lang="ru-RU" sz="2200" b="0" dirty="0">
                <a:latin typeface="Times New Roman" panose="02020603050405020304" pitchFamily="18" charset="0"/>
                <a:cs typeface="Times New Roman" panose="02020603050405020304" pitchFamily="18" charset="0"/>
              </a:rPr>
              <a:t> парламенту, а </a:t>
            </a:r>
            <a:r>
              <a:rPr lang="ru-RU" sz="2200" b="0" dirty="0" err="1">
                <a:latin typeface="Times New Roman" panose="02020603050405020304" pitchFamily="18" charset="0"/>
                <a:cs typeface="Times New Roman" panose="02020603050405020304" pitchFamily="18" charset="0"/>
              </a:rPr>
              <a:t>їхні</a:t>
            </a:r>
            <a:r>
              <a:rPr lang="ru-RU" sz="2200" b="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керівники</a:t>
            </a:r>
            <a:r>
              <a:rPr lang="ru-RU" sz="2200" dirty="0">
                <a:latin typeface="Times New Roman" panose="02020603050405020304" pitchFamily="18" charset="0"/>
                <a:cs typeface="Times New Roman" panose="02020603050405020304" pitchFamily="18" charset="0"/>
              </a:rPr>
              <a:t> є членами Ради </a:t>
            </a:r>
            <a:r>
              <a:rPr lang="ru-RU" sz="2200" dirty="0" err="1">
                <a:latin typeface="Times New Roman" panose="02020603050405020304" pitchFamily="18" charset="0"/>
                <a:cs typeface="Times New Roman" panose="02020603050405020304" pitchFamily="18" charset="0"/>
              </a:rPr>
              <a:t>Міністрів</a:t>
            </a:r>
            <a:r>
              <a:rPr lang="ru-RU" sz="2200" b="0" dirty="0">
                <a:latin typeface="Times New Roman" panose="02020603050405020304" pitchFamily="18" charset="0"/>
                <a:cs typeface="Times New Roman" panose="02020603050405020304" pitchFamily="18" charset="0"/>
              </a:rPr>
              <a:t>.</a:t>
            </a:r>
          </a:p>
          <a:p>
            <a:pPr marL="0" indent="0" algn="just">
              <a:lnSpc>
                <a:spcPct val="100000"/>
              </a:lnSpc>
              <a:spcBef>
                <a:spcPts val="0"/>
              </a:spcBef>
              <a:buNone/>
            </a:pPr>
            <a:r>
              <a:rPr lang="ru-RU" sz="2200" b="0" dirty="0">
                <a:latin typeface="Times New Roman" panose="02020603050405020304" pitchFamily="18" charset="0"/>
                <a:cs typeface="Times New Roman" panose="02020603050405020304" pitchFamily="18" charset="0"/>
              </a:rPr>
              <a:t>У межах Ради </a:t>
            </a:r>
            <a:r>
              <a:rPr lang="ru-RU" sz="2200" b="0" dirty="0" err="1">
                <a:latin typeface="Times New Roman" panose="02020603050405020304" pitchFamily="18" charset="0"/>
                <a:cs typeface="Times New Roman" panose="02020603050405020304" pitchFamily="18" charset="0"/>
              </a:rPr>
              <a:t>Міністрів</a:t>
            </a:r>
            <a:r>
              <a:rPr lang="ru-RU" sz="2200" b="0" dirty="0">
                <a:latin typeface="Times New Roman" panose="02020603050405020304" pitchFamily="18" charset="0"/>
                <a:cs typeface="Times New Roman" panose="02020603050405020304" pitchFamily="18" charset="0"/>
              </a:rPr>
              <a:t> </a:t>
            </a:r>
            <a:r>
              <a:rPr lang="ru-RU" sz="2200" b="0" dirty="0" err="1">
                <a:latin typeface="Times New Roman" panose="02020603050405020304" pitchFamily="18" charset="0"/>
                <a:cs typeface="Times New Roman" panose="02020603050405020304" pitchFamily="18" charset="0"/>
              </a:rPr>
              <a:t>функціонують</a:t>
            </a:r>
            <a:r>
              <a:rPr lang="ru-RU" sz="2200" b="0" dirty="0">
                <a:latin typeface="Times New Roman" panose="02020603050405020304" pitchFamily="18" charset="0"/>
                <a:cs typeface="Times New Roman" panose="02020603050405020304" pitchFamily="18" charset="0"/>
              </a:rPr>
              <a:t> </a:t>
            </a:r>
            <a:r>
              <a:rPr lang="ru-RU" sz="2200" b="0" dirty="0" err="1">
                <a:latin typeface="Times New Roman" panose="02020603050405020304" pitchFamily="18" charset="0"/>
                <a:cs typeface="Times New Roman" panose="02020603050405020304" pitchFamily="18" charset="0"/>
              </a:rPr>
              <a:t>такі</a:t>
            </a:r>
            <a:r>
              <a:rPr lang="ru-RU" sz="2200" b="0" dirty="0">
                <a:latin typeface="Times New Roman" panose="02020603050405020304" pitchFamily="18" charset="0"/>
                <a:cs typeface="Times New Roman" panose="02020603050405020304" pitchFamily="18" charset="0"/>
              </a:rPr>
              <a:t> </a:t>
            </a:r>
            <a:r>
              <a:rPr lang="ru-RU" sz="2200" b="0" dirty="0" err="1">
                <a:latin typeface="Times New Roman" panose="02020603050405020304" pitchFamily="18" charset="0"/>
                <a:cs typeface="Times New Roman" panose="02020603050405020304" pitchFamily="18" charset="0"/>
              </a:rPr>
              <a:t>комітети</a:t>
            </a:r>
            <a:r>
              <a:rPr lang="ru-RU" sz="2200" b="0" dirty="0">
                <a:latin typeface="Times New Roman" panose="02020603050405020304" pitchFamily="18" charset="0"/>
                <a:cs typeface="Times New Roman" panose="02020603050405020304" pitchFamily="18" charset="0"/>
              </a:rPr>
              <a:t>, як </a:t>
            </a:r>
            <a:r>
              <a:rPr lang="ru-RU" sz="2200" b="0" i="1" dirty="0" err="1">
                <a:latin typeface="Times New Roman" panose="02020603050405020304" pitchFamily="18" charset="0"/>
                <a:cs typeface="Times New Roman" panose="02020603050405020304" pitchFamily="18" charset="0"/>
              </a:rPr>
              <a:t>Економічний</a:t>
            </a:r>
            <a:r>
              <a:rPr lang="ru-RU" sz="2200" b="0" i="1" dirty="0">
                <a:latin typeface="Times New Roman" panose="02020603050405020304" pitchFamily="18" charset="0"/>
                <a:cs typeface="Times New Roman" panose="02020603050405020304" pitchFamily="18" charset="0"/>
              </a:rPr>
              <a:t> </a:t>
            </a:r>
            <a:r>
              <a:rPr lang="ru-RU" sz="2200" b="0" i="1" dirty="0" err="1">
                <a:latin typeface="Times New Roman" panose="02020603050405020304" pitchFamily="18" charset="0"/>
                <a:cs typeface="Times New Roman" panose="02020603050405020304" pitchFamily="18" charset="0"/>
              </a:rPr>
              <a:t>комітет</a:t>
            </a:r>
            <a:r>
              <a:rPr lang="ru-RU" sz="2200" b="0" i="1" dirty="0">
                <a:latin typeface="Times New Roman" panose="02020603050405020304" pitchFamily="18" charset="0"/>
                <a:cs typeface="Times New Roman" panose="02020603050405020304" pitchFamily="18" charset="0"/>
              </a:rPr>
              <a:t> Ради </a:t>
            </a:r>
            <a:r>
              <a:rPr lang="ru-RU" sz="2200" b="0" i="1" dirty="0" err="1">
                <a:latin typeface="Times New Roman" panose="02020603050405020304" pitchFamily="18" charset="0"/>
                <a:cs typeface="Times New Roman" panose="02020603050405020304" pitchFamily="18" charset="0"/>
              </a:rPr>
              <a:t>Міністрів</a:t>
            </a:r>
            <a:r>
              <a:rPr lang="ru-RU" sz="2200" b="0" i="1" dirty="0">
                <a:latin typeface="Times New Roman" panose="02020603050405020304" pitchFamily="18" charset="0"/>
                <a:cs typeface="Times New Roman" panose="02020603050405020304" pitchFamily="18" charset="0"/>
              </a:rPr>
              <a:t>, </a:t>
            </a:r>
            <a:r>
              <a:rPr lang="ru-RU" sz="2200" b="0" i="1" dirty="0" err="1">
                <a:latin typeface="Times New Roman" panose="02020603050405020304" pitchFamily="18" charset="0"/>
                <a:cs typeface="Times New Roman" panose="02020603050405020304" pitchFamily="18" charset="0"/>
              </a:rPr>
              <a:t>Соціальний</a:t>
            </a:r>
            <a:r>
              <a:rPr lang="ru-RU" sz="2200" b="0" i="1" dirty="0">
                <a:latin typeface="Times New Roman" panose="02020603050405020304" pitchFamily="18" charset="0"/>
                <a:cs typeface="Times New Roman" panose="02020603050405020304" pitchFamily="18" charset="0"/>
              </a:rPr>
              <a:t> </a:t>
            </a:r>
            <a:r>
              <a:rPr lang="ru-RU" sz="2200" b="0" i="1" dirty="0" err="1">
                <a:latin typeface="Times New Roman" panose="02020603050405020304" pitchFamily="18" charset="0"/>
                <a:cs typeface="Times New Roman" panose="02020603050405020304" pitchFamily="18" charset="0"/>
              </a:rPr>
              <a:t>комітет</a:t>
            </a:r>
            <a:r>
              <a:rPr lang="ru-RU" sz="2200" b="0" i="1" dirty="0">
                <a:latin typeface="Times New Roman" panose="02020603050405020304" pitchFamily="18" charset="0"/>
                <a:cs typeface="Times New Roman" panose="02020603050405020304" pitchFamily="18" charset="0"/>
              </a:rPr>
              <a:t> Ради </a:t>
            </a:r>
            <a:r>
              <a:rPr lang="ru-RU" sz="2200" b="0" i="1" dirty="0" err="1">
                <a:latin typeface="Times New Roman" panose="02020603050405020304" pitchFamily="18" charset="0"/>
                <a:cs typeface="Times New Roman" panose="02020603050405020304" pitchFamily="18" charset="0"/>
              </a:rPr>
              <a:t>Міністрів</a:t>
            </a:r>
            <a:r>
              <a:rPr lang="ru-RU" sz="2200" b="0" i="1" dirty="0">
                <a:latin typeface="Times New Roman" panose="02020603050405020304" pitchFamily="18" charset="0"/>
                <a:cs typeface="Times New Roman" panose="02020603050405020304" pitchFamily="18" charset="0"/>
              </a:rPr>
              <a:t>, </a:t>
            </a:r>
            <a:r>
              <a:rPr lang="ru-RU" sz="2200" b="0" i="1" dirty="0" err="1">
                <a:latin typeface="Times New Roman" panose="02020603050405020304" pitchFamily="18" charset="0"/>
                <a:cs typeface="Times New Roman" panose="02020603050405020304" pitchFamily="18" charset="0"/>
              </a:rPr>
              <a:t>Комітет</a:t>
            </a:r>
            <a:r>
              <a:rPr lang="ru-RU" sz="2200" b="0" i="1" dirty="0">
                <a:latin typeface="Times New Roman" panose="02020603050405020304" pitchFamily="18" charset="0"/>
                <a:cs typeface="Times New Roman" panose="02020603050405020304" pitchFamily="18" charset="0"/>
              </a:rPr>
              <a:t> з </a:t>
            </a:r>
            <a:r>
              <a:rPr lang="ru-RU" sz="2200" b="0" i="1" dirty="0" err="1">
                <a:latin typeface="Times New Roman" panose="02020603050405020304" pitchFamily="18" charset="0"/>
                <a:cs typeface="Times New Roman" panose="02020603050405020304" pitchFamily="18" charset="0"/>
              </a:rPr>
              <a:t>питань</a:t>
            </a:r>
            <a:r>
              <a:rPr lang="ru-RU" sz="2200" b="0" i="1" dirty="0">
                <a:latin typeface="Times New Roman" panose="02020603050405020304" pitchFamily="18" charset="0"/>
                <a:cs typeface="Times New Roman" panose="02020603050405020304" pitchFamily="18" charset="0"/>
              </a:rPr>
              <a:t> </a:t>
            </a:r>
            <a:r>
              <a:rPr lang="ru-RU" sz="2200" b="0" i="1" dirty="0" err="1">
                <a:latin typeface="Times New Roman" panose="02020603050405020304" pitchFamily="18" charset="0"/>
                <a:cs typeface="Times New Roman" panose="02020603050405020304" pitchFamily="18" charset="0"/>
              </a:rPr>
              <a:t>європейської</a:t>
            </a:r>
            <a:r>
              <a:rPr lang="ru-RU" sz="2200" b="0" i="1" dirty="0">
                <a:latin typeface="Times New Roman" panose="02020603050405020304" pitchFamily="18" charset="0"/>
                <a:cs typeface="Times New Roman" panose="02020603050405020304" pitchFamily="18" charset="0"/>
              </a:rPr>
              <a:t> </a:t>
            </a:r>
            <a:r>
              <a:rPr lang="ru-RU" sz="2200" b="0" i="1" dirty="0" err="1">
                <a:latin typeface="Times New Roman" panose="02020603050405020304" pitchFamily="18" charset="0"/>
                <a:cs typeface="Times New Roman" panose="02020603050405020304" pitchFamily="18" charset="0"/>
              </a:rPr>
              <a:t>інтеграції</a:t>
            </a:r>
            <a:r>
              <a:rPr lang="ru-RU" sz="2200" b="0" i="1" dirty="0">
                <a:latin typeface="Times New Roman" panose="02020603050405020304" pitchFamily="18" charset="0"/>
                <a:cs typeface="Times New Roman" panose="02020603050405020304" pitchFamily="18" charset="0"/>
              </a:rPr>
              <a:t>, </a:t>
            </a:r>
            <a:r>
              <a:rPr lang="ru-RU" sz="2200" b="0" i="1" dirty="0" err="1">
                <a:latin typeface="Times New Roman" panose="02020603050405020304" pitchFamily="18" charset="0"/>
                <a:cs typeface="Times New Roman" panose="02020603050405020304" pitchFamily="18" charset="0"/>
              </a:rPr>
              <a:t>Оборонний</a:t>
            </a:r>
            <a:r>
              <a:rPr lang="ru-RU" sz="2200" b="0" i="1" dirty="0">
                <a:latin typeface="Times New Roman" panose="02020603050405020304" pitchFamily="18" charset="0"/>
                <a:cs typeface="Times New Roman" panose="02020603050405020304" pitchFamily="18" charset="0"/>
              </a:rPr>
              <a:t> </a:t>
            </a:r>
            <a:r>
              <a:rPr lang="ru-RU" sz="2200" b="0" i="1" dirty="0" err="1">
                <a:latin typeface="Times New Roman" panose="02020603050405020304" pitchFamily="18" charset="0"/>
                <a:cs typeface="Times New Roman" panose="02020603050405020304" pitchFamily="18" charset="0"/>
              </a:rPr>
              <a:t>комітет</a:t>
            </a:r>
            <a:r>
              <a:rPr lang="ru-RU" sz="2200" b="0" i="1" dirty="0">
                <a:latin typeface="Times New Roman" panose="02020603050405020304" pitchFamily="18" charset="0"/>
                <a:cs typeface="Times New Roman" panose="02020603050405020304" pitchFamily="18" charset="0"/>
              </a:rPr>
              <a:t> Ради </a:t>
            </a:r>
            <a:r>
              <a:rPr lang="ru-RU" sz="2200" b="0" i="1" dirty="0" err="1">
                <a:latin typeface="Times New Roman" panose="02020603050405020304" pitchFamily="18" charset="0"/>
                <a:cs typeface="Times New Roman" panose="02020603050405020304" pitchFamily="18" charset="0"/>
              </a:rPr>
              <a:t>Міністрів</a:t>
            </a:r>
            <a:r>
              <a:rPr lang="ru-RU" sz="2200" b="0" i="1" dirty="0">
                <a:latin typeface="Times New Roman" panose="02020603050405020304" pitchFamily="18" charset="0"/>
                <a:cs typeface="Times New Roman" panose="02020603050405020304" pitchFamily="18" charset="0"/>
              </a:rPr>
              <a:t> і </a:t>
            </a:r>
            <a:r>
              <a:rPr lang="ru-RU" sz="2200" b="0" i="1" dirty="0" err="1">
                <a:latin typeface="Times New Roman" panose="02020603050405020304" pitchFamily="18" charset="0"/>
                <a:cs typeface="Times New Roman" panose="02020603050405020304" pitchFamily="18" charset="0"/>
              </a:rPr>
              <a:t>Комітет</a:t>
            </a:r>
            <a:r>
              <a:rPr lang="ru-RU" sz="2200" b="0" i="1" dirty="0">
                <a:latin typeface="Times New Roman" panose="02020603050405020304" pitchFamily="18" charset="0"/>
                <a:cs typeface="Times New Roman" panose="02020603050405020304" pitchFamily="18" charset="0"/>
              </a:rPr>
              <a:t> Ради </a:t>
            </a:r>
            <a:r>
              <a:rPr lang="ru-RU" sz="2200" b="0" i="1" dirty="0" err="1">
                <a:latin typeface="Times New Roman" panose="02020603050405020304" pitchFamily="18" charset="0"/>
                <a:cs typeface="Times New Roman" panose="02020603050405020304" pitchFamily="18" charset="0"/>
              </a:rPr>
              <a:t>Міністрів</a:t>
            </a:r>
            <a:r>
              <a:rPr lang="ru-RU" sz="2200" b="0" i="1" dirty="0">
                <a:latin typeface="Times New Roman" panose="02020603050405020304" pitchFamily="18" charset="0"/>
                <a:cs typeface="Times New Roman" panose="02020603050405020304" pitchFamily="18" charset="0"/>
              </a:rPr>
              <a:t> з </a:t>
            </a:r>
            <a:r>
              <a:rPr lang="ru-RU" sz="2200" b="0" i="1" dirty="0" err="1">
                <a:latin typeface="Times New Roman" panose="02020603050405020304" pitchFamily="18" charset="0"/>
                <a:cs typeface="Times New Roman" panose="02020603050405020304" pitchFamily="18" charset="0"/>
              </a:rPr>
              <a:t>регіональної</a:t>
            </a:r>
            <a:r>
              <a:rPr lang="ru-RU" sz="2200" b="0" i="1" dirty="0">
                <a:latin typeface="Times New Roman" panose="02020603050405020304" pitchFamily="18" charset="0"/>
                <a:cs typeface="Times New Roman" panose="02020603050405020304" pitchFamily="18" charset="0"/>
              </a:rPr>
              <a:t> </a:t>
            </a:r>
            <a:r>
              <a:rPr lang="ru-RU" sz="2200" b="0" i="1" dirty="0" err="1">
                <a:latin typeface="Times New Roman" panose="02020603050405020304" pitchFamily="18" charset="0"/>
                <a:cs typeface="Times New Roman" panose="02020603050405020304" pitchFamily="18" charset="0"/>
              </a:rPr>
              <a:t>політики</a:t>
            </a:r>
            <a:r>
              <a:rPr lang="ru-RU" sz="2200" b="0" i="1" dirty="0">
                <a:latin typeface="Times New Roman" panose="02020603050405020304" pitchFamily="18" charset="0"/>
                <a:cs typeface="Times New Roman" panose="02020603050405020304" pitchFamily="18" charset="0"/>
              </a:rPr>
              <a:t> і </a:t>
            </a:r>
            <a:r>
              <a:rPr lang="ru-RU" sz="2200" b="0" i="1" dirty="0" err="1">
                <a:latin typeface="Times New Roman" panose="02020603050405020304" pitchFamily="18" charset="0"/>
                <a:cs typeface="Times New Roman" panose="02020603050405020304" pitchFamily="18" charset="0"/>
              </a:rPr>
              <a:t>збалансованого</a:t>
            </a:r>
            <a:r>
              <a:rPr lang="ru-RU" sz="2200" b="0" i="1" dirty="0">
                <a:latin typeface="Times New Roman" panose="02020603050405020304" pitchFamily="18" charset="0"/>
                <a:cs typeface="Times New Roman" panose="02020603050405020304" pitchFamily="18" charset="0"/>
              </a:rPr>
              <a:t> </a:t>
            </a:r>
            <a:r>
              <a:rPr lang="ru-RU" sz="2200" b="0" i="1" dirty="0" err="1">
                <a:latin typeface="Times New Roman" panose="02020603050405020304" pitchFamily="18" charset="0"/>
                <a:cs typeface="Times New Roman" panose="02020603050405020304" pitchFamily="18" charset="0"/>
              </a:rPr>
              <a:t>розвитку</a:t>
            </a:r>
            <a:r>
              <a:rPr lang="ru-RU" sz="2200" b="0" dirty="0">
                <a:latin typeface="Times New Roman" panose="02020603050405020304" pitchFamily="18" charset="0"/>
                <a:cs typeface="Times New Roman" panose="02020603050405020304" pitchFamily="18" charset="0"/>
              </a:rPr>
              <a:t>.</a:t>
            </a:r>
          </a:p>
          <a:p>
            <a:pPr marL="0" indent="0" algn="just">
              <a:lnSpc>
                <a:spcPct val="100000"/>
              </a:lnSpc>
              <a:spcBef>
                <a:spcPts val="0"/>
              </a:spcBef>
              <a:buNone/>
            </a:pPr>
            <a:r>
              <a:rPr lang="ru-RU" sz="2200" b="0" dirty="0" err="1">
                <a:latin typeface="Times New Roman" panose="02020603050405020304" pitchFamily="18" charset="0"/>
                <a:cs typeface="Times New Roman" panose="02020603050405020304" pitchFamily="18" charset="0"/>
              </a:rPr>
              <a:t>Комітет</a:t>
            </a:r>
            <a:r>
              <a:rPr lang="ru-RU" sz="2200" b="0" dirty="0">
                <a:latin typeface="Times New Roman" panose="02020603050405020304" pitchFamily="18" charset="0"/>
                <a:cs typeface="Times New Roman" panose="02020603050405020304" pitchFamily="18" charset="0"/>
              </a:rPr>
              <a:t> з </a:t>
            </a:r>
            <a:r>
              <a:rPr lang="ru-RU" sz="2200" b="0" dirty="0" err="1">
                <a:latin typeface="Times New Roman" panose="02020603050405020304" pitchFamily="18" charset="0"/>
                <a:cs typeface="Times New Roman" panose="02020603050405020304" pitchFamily="18" charset="0"/>
              </a:rPr>
              <a:t>питань</a:t>
            </a:r>
            <a:r>
              <a:rPr lang="ru-RU" sz="2200" b="0" dirty="0">
                <a:latin typeface="Times New Roman" panose="02020603050405020304" pitchFamily="18" charset="0"/>
                <a:cs typeface="Times New Roman" panose="02020603050405020304" pitchFamily="18" charset="0"/>
              </a:rPr>
              <a:t> </a:t>
            </a:r>
            <a:r>
              <a:rPr lang="ru-RU" sz="2200" b="0" dirty="0" err="1">
                <a:latin typeface="Times New Roman" panose="02020603050405020304" pitchFamily="18" charset="0"/>
                <a:cs typeface="Times New Roman" panose="02020603050405020304" pitchFamily="18" charset="0"/>
              </a:rPr>
              <a:t>європейської</a:t>
            </a:r>
            <a:r>
              <a:rPr lang="ru-RU" sz="2200" b="0" dirty="0">
                <a:latin typeface="Times New Roman" panose="02020603050405020304" pitchFamily="18" charset="0"/>
                <a:cs typeface="Times New Roman" panose="02020603050405020304" pitchFamily="18" charset="0"/>
              </a:rPr>
              <a:t> </a:t>
            </a:r>
            <a:r>
              <a:rPr lang="ru-RU" sz="2200" b="0" dirty="0" err="1">
                <a:latin typeface="Times New Roman" panose="02020603050405020304" pitchFamily="18" charset="0"/>
                <a:cs typeface="Times New Roman" panose="02020603050405020304" pitchFamily="18" charset="0"/>
              </a:rPr>
              <a:t>інтеграції</a:t>
            </a:r>
            <a:r>
              <a:rPr lang="ru-RU" sz="2200" b="0" dirty="0">
                <a:latin typeface="Times New Roman" panose="02020603050405020304" pitchFamily="18" charset="0"/>
                <a:cs typeface="Times New Roman" panose="02020603050405020304" pitchFamily="18" charset="0"/>
              </a:rPr>
              <a:t> </a:t>
            </a:r>
            <a:r>
              <a:rPr lang="ru-RU" sz="2200" b="0" dirty="0" err="1">
                <a:latin typeface="Times New Roman" panose="02020603050405020304" pitchFamily="18" charset="0"/>
                <a:cs typeface="Times New Roman" panose="02020603050405020304" pitchFamily="18" charset="0"/>
              </a:rPr>
              <a:t>було</a:t>
            </a:r>
            <a:r>
              <a:rPr lang="ru-RU" sz="2200" b="0" dirty="0">
                <a:latin typeface="Times New Roman" panose="02020603050405020304" pitchFamily="18" charset="0"/>
                <a:cs typeface="Times New Roman" panose="02020603050405020304" pitchFamily="18" charset="0"/>
              </a:rPr>
              <a:t> засновано в 1996 р. для </a:t>
            </a:r>
            <a:r>
              <a:rPr lang="ru-RU" sz="2200" b="0" dirty="0" err="1">
                <a:latin typeface="Times New Roman" panose="02020603050405020304" pitchFamily="18" charset="0"/>
                <a:cs typeface="Times New Roman" panose="02020603050405020304" pitchFamily="18" charset="0"/>
              </a:rPr>
              <a:t>планування</a:t>
            </a:r>
            <a:r>
              <a:rPr lang="ru-RU" sz="2200" b="0" dirty="0">
                <a:latin typeface="Times New Roman" panose="02020603050405020304" pitchFamily="18" charset="0"/>
                <a:cs typeface="Times New Roman" panose="02020603050405020304" pitchFamily="18" charset="0"/>
              </a:rPr>
              <a:t> й </a:t>
            </a:r>
            <a:r>
              <a:rPr lang="ru-RU" sz="2200" b="0" dirty="0" err="1">
                <a:latin typeface="Times New Roman" panose="02020603050405020304" pitchFamily="18" charset="0"/>
                <a:cs typeface="Times New Roman" panose="02020603050405020304" pitchFamily="18" charset="0"/>
              </a:rPr>
              <a:t>координації</a:t>
            </a:r>
            <a:r>
              <a:rPr lang="ru-RU" sz="2200" b="0" dirty="0">
                <a:latin typeface="Times New Roman" panose="02020603050405020304" pitchFamily="18" charset="0"/>
                <a:cs typeface="Times New Roman" panose="02020603050405020304" pitchFamily="18" charset="0"/>
              </a:rPr>
              <a:t> </a:t>
            </a:r>
            <a:r>
              <a:rPr lang="ru-RU" sz="2200" b="0" dirty="0" err="1">
                <a:latin typeface="Times New Roman" panose="02020603050405020304" pitchFamily="18" charset="0"/>
                <a:cs typeface="Times New Roman" panose="02020603050405020304" pitchFamily="18" charset="0"/>
              </a:rPr>
              <a:t>політики</a:t>
            </a:r>
            <a:r>
              <a:rPr lang="ru-RU" sz="2200" b="0" dirty="0">
                <a:latin typeface="Times New Roman" panose="02020603050405020304" pitchFamily="18" charset="0"/>
                <a:cs typeface="Times New Roman" panose="02020603050405020304" pitchFamily="18" charset="0"/>
              </a:rPr>
              <a:t> </a:t>
            </a:r>
            <a:r>
              <a:rPr lang="ru-RU" sz="2200" b="0" dirty="0" err="1">
                <a:latin typeface="Times New Roman" panose="02020603050405020304" pitchFamily="18" charset="0"/>
                <a:cs typeface="Times New Roman" panose="02020603050405020304" pitchFamily="18" charset="0"/>
              </a:rPr>
              <a:t>щодо</a:t>
            </a:r>
            <a:r>
              <a:rPr lang="ru-RU" sz="2200" b="0" dirty="0">
                <a:latin typeface="Times New Roman" panose="02020603050405020304" pitchFamily="18" charset="0"/>
                <a:cs typeface="Times New Roman" panose="02020603050405020304" pitchFamily="18" charset="0"/>
              </a:rPr>
              <a:t> </a:t>
            </a:r>
            <a:r>
              <a:rPr lang="ru-RU" sz="2200" b="0" dirty="0" err="1">
                <a:latin typeface="Times New Roman" panose="02020603050405020304" pitchFamily="18" charset="0"/>
                <a:cs typeface="Times New Roman" panose="02020603050405020304" pitchFamily="18" charset="0"/>
              </a:rPr>
              <a:t>інтеграції</a:t>
            </a:r>
            <a:r>
              <a:rPr lang="ru-RU" sz="2200" b="0" dirty="0">
                <a:latin typeface="Times New Roman" panose="02020603050405020304" pitchFamily="18" charset="0"/>
                <a:cs typeface="Times New Roman" panose="02020603050405020304" pitchFamily="18" charset="0"/>
              </a:rPr>
              <a:t> </a:t>
            </a:r>
            <a:r>
              <a:rPr lang="ru-RU" sz="2200" b="0" dirty="0" err="1">
                <a:latin typeface="Times New Roman" panose="02020603050405020304" pitchFamily="18" charset="0"/>
                <a:cs typeface="Times New Roman" panose="02020603050405020304" pitchFamily="18" charset="0"/>
              </a:rPr>
              <a:t>Польщі</a:t>
            </a:r>
            <a:r>
              <a:rPr lang="ru-RU" sz="2200" b="0" dirty="0">
                <a:latin typeface="Times New Roman" panose="02020603050405020304" pitchFamily="18" charset="0"/>
                <a:cs typeface="Times New Roman" panose="02020603050405020304" pitchFamily="18" charset="0"/>
              </a:rPr>
              <a:t> в </a:t>
            </a:r>
            <a:r>
              <a:rPr lang="ru-RU" sz="2200" b="0" dirty="0" err="1">
                <a:latin typeface="Times New Roman" panose="02020603050405020304" pitchFamily="18" charset="0"/>
                <a:cs typeface="Times New Roman" panose="02020603050405020304" pitchFamily="18" charset="0"/>
              </a:rPr>
              <a:t>Європейський</a:t>
            </a:r>
            <a:r>
              <a:rPr lang="ru-RU" sz="2200" b="0" dirty="0">
                <a:latin typeface="Times New Roman" panose="02020603050405020304" pitchFamily="18" charset="0"/>
                <a:cs typeface="Times New Roman" panose="02020603050405020304" pitchFamily="18" charset="0"/>
              </a:rPr>
              <a:t> Союз, </a:t>
            </a:r>
            <a:r>
              <a:rPr lang="ru-RU" sz="2200" b="0" dirty="0" err="1">
                <a:latin typeface="Times New Roman" panose="02020603050405020304" pitchFamily="18" charset="0"/>
                <a:cs typeface="Times New Roman" panose="02020603050405020304" pitchFamily="18" charset="0"/>
              </a:rPr>
              <a:t>пристосування</a:t>
            </a:r>
            <a:r>
              <a:rPr lang="ru-RU" sz="2200" b="0" dirty="0">
                <a:latin typeface="Times New Roman" panose="02020603050405020304" pitchFamily="18" charset="0"/>
                <a:cs typeface="Times New Roman" panose="02020603050405020304" pitchFamily="18" charset="0"/>
              </a:rPr>
              <a:t> до </a:t>
            </a:r>
            <a:r>
              <a:rPr lang="ru-RU" sz="2200" b="0" dirty="0" err="1">
                <a:latin typeface="Times New Roman" panose="02020603050405020304" pitchFamily="18" charset="0"/>
                <a:cs typeface="Times New Roman" panose="02020603050405020304" pitchFamily="18" charset="0"/>
              </a:rPr>
              <a:t>європейських</a:t>
            </a:r>
            <a:r>
              <a:rPr lang="ru-RU" sz="2200" b="0" dirty="0">
                <a:latin typeface="Times New Roman" panose="02020603050405020304" pitchFamily="18" charset="0"/>
                <a:cs typeface="Times New Roman" panose="02020603050405020304" pitchFamily="18" charset="0"/>
              </a:rPr>
              <a:t> </a:t>
            </a:r>
            <a:r>
              <a:rPr lang="ru-RU" sz="2200" b="0" dirty="0" err="1">
                <a:latin typeface="Times New Roman" panose="02020603050405020304" pitchFamily="18" charset="0"/>
                <a:cs typeface="Times New Roman" panose="02020603050405020304" pitchFamily="18" charset="0"/>
              </a:rPr>
              <a:t>стандартів</a:t>
            </a:r>
            <a:r>
              <a:rPr lang="ru-RU" sz="2200" b="0" dirty="0">
                <a:latin typeface="Times New Roman" panose="02020603050405020304" pitchFamily="18" charset="0"/>
                <a:cs typeface="Times New Roman" panose="02020603050405020304" pitchFamily="18" charset="0"/>
              </a:rPr>
              <a:t> і </a:t>
            </a:r>
            <a:r>
              <a:rPr lang="ru-RU" sz="2200" b="0" dirty="0" err="1">
                <a:latin typeface="Times New Roman" panose="02020603050405020304" pitchFamily="18" charset="0"/>
                <a:cs typeface="Times New Roman" panose="02020603050405020304" pitchFamily="18" charset="0"/>
              </a:rPr>
              <a:t>роботи</a:t>
            </a:r>
            <a:r>
              <a:rPr lang="ru-RU" sz="2200" b="0" dirty="0">
                <a:latin typeface="Times New Roman" panose="02020603050405020304" pitchFamily="18" charset="0"/>
                <a:cs typeface="Times New Roman" panose="02020603050405020304" pitchFamily="18" charset="0"/>
              </a:rPr>
              <a:t> </a:t>
            </a:r>
            <a:r>
              <a:rPr lang="ru-RU" sz="2200" b="0" dirty="0" err="1">
                <a:latin typeface="Times New Roman" panose="02020603050405020304" pitchFamily="18" charset="0"/>
                <a:cs typeface="Times New Roman" panose="02020603050405020304" pitchFamily="18" charset="0"/>
              </a:rPr>
              <a:t>урядової</a:t>
            </a:r>
            <a:r>
              <a:rPr lang="ru-RU" sz="2200" b="0" dirty="0">
                <a:latin typeface="Times New Roman" panose="02020603050405020304" pitchFamily="18" charset="0"/>
                <a:cs typeface="Times New Roman" panose="02020603050405020304" pitchFamily="18" charset="0"/>
              </a:rPr>
              <a:t> </a:t>
            </a:r>
            <a:r>
              <a:rPr lang="ru-RU" sz="2200" b="0" dirty="0" err="1">
                <a:latin typeface="Times New Roman" panose="02020603050405020304" pitchFamily="18" charset="0"/>
                <a:cs typeface="Times New Roman" panose="02020603050405020304" pitchFamily="18" charset="0"/>
              </a:rPr>
              <a:t>адміністрації</a:t>
            </a:r>
            <a:r>
              <a:rPr lang="ru-RU" sz="2200" b="0" dirty="0">
                <a:latin typeface="Times New Roman" panose="02020603050405020304" pitchFamily="18" charset="0"/>
                <a:cs typeface="Times New Roman" panose="02020603050405020304" pitchFamily="18" charset="0"/>
              </a:rPr>
              <a:t> з </a:t>
            </a:r>
            <a:r>
              <a:rPr lang="ru-RU" sz="2200" b="0" dirty="0" err="1">
                <a:latin typeface="Times New Roman" panose="02020603050405020304" pitchFamily="18" charset="0"/>
                <a:cs typeface="Times New Roman" panose="02020603050405020304" pitchFamily="18" charset="0"/>
              </a:rPr>
              <a:t>допомогою</a:t>
            </a:r>
            <a:r>
              <a:rPr lang="ru-RU" sz="2200" b="0" dirty="0">
                <a:latin typeface="Times New Roman" panose="02020603050405020304" pitchFamily="18" charset="0"/>
                <a:cs typeface="Times New Roman" panose="02020603050405020304" pitchFamily="18" charset="0"/>
              </a:rPr>
              <a:t>, </a:t>
            </a:r>
            <a:r>
              <a:rPr lang="ru-RU" sz="2200" b="0" dirty="0" err="1">
                <a:latin typeface="Times New Roman" panose="02020603050405020304" pitchFamily="18" charset="0"/>
                <a:cs typeface="Times New Roman" panose="02020603050405020304" pitchFamily="18" charset="0"/>
              </a:rPr>
              <a:t>що</a:t>
            </a:r>
            <a:r>
              <a:rPr lang="ru-RU" sz="2200" b="0" dirty="0">
                <a:latin typeface="Times New Roman" panose="02020603050405020304" pitchFamily="18" charset="0"/>
                <a:cs typeface="Times New Roman" panose="02020603050405020304" pitchFamily="18" charset="0"/>
              </a:rPr>
              <a:t> </a:t>
            </a:r>
            <a:r>
              <a:rPr lang="ru-RU" sz="2200" b="0" dirty="0" err="1">
                <a:latin typeface="Times New Roman" panose="02020603050405020304" pitchFamily="18" charset="0"/>
                <a:cs typeface="Times New Roman" panose="02020603050405020304" pitchFamily="18" charset="0"/>
              </a:rPr>
              <a:t>надається</a:t>
            </a:r>
            <a:r>
              <a:rPr lang="ru-RU" sz="2200" b="0" dirty="0">
                <a:latin typeface="Times New Roman" panose="02020603050405020304" pitchFamily="18" charset="0"/>
                <a:cs typeface="Times New Roman" panose="02020603050405020304" pitchFamily="18" charset="0"/>
              </a:rPr>
              <a:t> </a:t>
            </a:r>
            <a:r>
              <a:rPr lang="ru-RU" sz="2200" b="0" dirty="0" err="1">
                <a:latin typeface="Times New Roman" panose="02020603050405020304" pitchFamily="18" charset="0"/>
                <a:cs typeface="Times New Roman" panose="02020603050405020304" pitchFamily="18" charset="0"/>
              </a:rPr>
              <a:t>іноземними</a:t>
            </a:r>
            <a:r>
              <a:rPr lang="ru-RU" sz="2200" b="0" dirty="0">
                <a:latin typeface="Times New Roman" panose="02020603050405020304" pitchFamily="18" charset="0"/>
                <a:cs typeface="Times New Roman" panose="02020603050405020304" pitchFamily="18" charset="0"/>
              </a:rPr>
              <a:t> </a:t>
            </a:r>
            <a:r>
              <a:rPr lang="ru-RU" sz="2200" b="0" dirty="0" err="1">
                <a:latin typeface="Times New Roman" panose="02020603050405020304" pitchFamily="18" charset="0"/>
                <a:cs typeface="Times New Roman" panose="02020603050405020304" pitchFamily="18" charset="0"/>
              </a:rPr>
              <a:t>країнами</a:t>
            </a:r>
            <a:r>
              <a:rPr lang="ru-RU" sz="2200" b="0" dirty="0">
                <a:latin typeface="Times New Roman" panose="02020603050405020304" pitchFamily="18" charset="0"/>
                <a:cs typeface="Times New Roman" panose="02020603050405020304" pitchFamily="18" charset="0"/>
              </a:rPr>
              <a:t>. </a:t>
            </a:r>
            <a:r>
              <a:rPr lang="ru-RU" sz="2200" b="0" dirty="0" err="1">
                <a:latin typeface="Times New Roman" panose="02020603050405020304" pitchFamily="18" charset="0"/>
                <a:cs typeface="Times New Roman" panose="02020603050405020304" pitchFamily="18" charset="0"/>
              </a:rPr>
              <a:t>Комітет</a:t>
            </a:r>
            <a:r>
              <a:rPr lang="ru-RU" sz="2200" b="0" dirty="0">
                <a:latin typeface="Times New Roman" panose="02020603050405020304" pitchFamily="18" charset="0"/>
                <a:cs typeface="Times New Roman" panose="02020603050405020304" pitchFamily="18" charset="0"/>
              </a:rPr>
              <a:t> з </a:t>
            </a:r>
            <a:r>
              <a:rPr lang="ru-RU" sz="2200" b="0" dirty="0" err="1">
                <a:latin typeface="Times New Roman" panose="02020603050405020304" pitchFamily="18" charset="0"/>
                <a:cs typeface="Times New Roman" panose="02020603050405020304" pitchFamily="18" charset="0"/>
              </a:rPr>
              <a:t>питань</a:t>
            </a:r>
            <a:r>
              <a:rPr lang="ru-RU" sz="2200" b="0" dirty="0">
                <a:latin typeface="Times New Roman" panose="02020603050405020304" pitchFamily="18" charset="0"/>
                <a:cs typeface="Times New Roman" panose="02020603050405020304" pitchFamily="18" charset="0"/>
              </a:rPr>
              <a:t> </a:t>
            </a:r>
            <a:r>
              <a:rPr lang="ru-RU" sz="2200" b="0" dirty="0" err="1">
                <a:latin typeface="Times New Roman" panose="02020603050405020304" pitchFamily="18" charset="0"/>
                <a:cs typeface="Times New Roman" panose="02020603050405020304" pitchFamily="18" charset="0"/>
              </a:rPr>
              <a:t>європейської</a:t>
            </a:r>
            <a:r>
              <a:rPr lang="ru-RU" sz="2200" b="0" dirty="0">
                <a:latin typeface="Times New Roman" panose="02020603050405020304" pitchFamily="18" charset="0"/>
                <a:cs typeface="Times New Roman" panose="02020603050405020304" pitchFamily="18" charset="0"/>
              </a:rPr>
              <a:t> </a:t>
            </a:r>
            <a:r>
              <a:rPr lang="ru-RU" sz="2200" b="0" dirty="0" err="1">
                <a:latin typeface="Times New Roman" panose="02020603050405020304" pitchFamily="18" charset="0"/>
                <a:cs typeface="Times New Roman" panose="02020603050405020304" pitchFamily="18" charset="0"/>
              </a:rPr>
              <a:t>інтеграції</a:t>
            </a:r>
            <a:r>
              <a:rPr lang="ru-RU" sz="2200" b="0" dirty="0">
                <a:latin typeface="Times New Roman" panose="02020603050405020304" pitchFamily="18" charset="0"/>
                <a:cs typeface="Times New Roman" panose="02020603050405020304" pitchFamily="18" charset="0"/>
              </a:rPr>
              <a:t> </a:t>
            </a:r>
            <a:r>
              <a:rPr lang="ru-RU" sz="2200" b="0" dirty="0" err="1">
                <a:latin typeface="Times New Roman" panose="02020603050405020304" pitchFamily="18" charset="0"/>
                <a:cs typeface="Times New Roman" panose="02020603050405020304" pitchFamily="18" charset="0"/>
              </a:rPr>
              <a:t>складається</a:t>
            </a:r>
            <a:r>
              <a:rPr lang="ru-RU" sz="2200" b="0" dirty="0">
                <a:latin typeface="Times New Roman" panose="02020603050405020304" pitchFamily="18" charset="0"/>
                <a:cs typeface="Times New Roman" panose="02020603050405020304" pitchFamily="18" charset="0"/>
              </a:rPr>
              <a:t> з </a:t>
            </a:r>
            <a:r>
              <a:rPr lang="ru-RU" sz="2200" b="0" dirty="0" err="1">
                <a:latin typeface="Times New Roman" panose="02020603050405020304" pitchFamily="18" charset="0"/>
                <a:cs typeface="Times New Roman" panose="02020603050405020304" pitchFamily="18" charset="0"/>
              </a:rPr>
              <a:t>голови</a:t>
            </a:r>
            <a:r>
              <a:rPr lang="ru-RU" sz="2200" b="0" dirty="0">
                <a:latin typeface="Times New Roman" panose="02020603050405020304" pitchFamily="18" charset="0"/>
                <a:cs typeface="Times New Roman" panose="02020603050405020304" pitchFamily="18" charset="0"/>
              </a:rPr>
              <a:t>, секретаря і </a:t>
            </a:r>
            <a:r>
              <a:rPr lang="ru-RU" sz="2200" b="0" dirty="0" err="1">
                <a:latin typeface="Times New Roman" panose="02020603050405020304" pitchFamily="18" charset="0"/>
                <a:cs typeface="Times New Roman" panose="02020603050405020304" pitchFamily="18" charset="0"/>
              </a:rPr>
              <a:t>членів</a:t>
            </a:r>
            <a:r>
              <a:rPr lang="ru-RU" sz="2200" b="0" dirty="0">
                <a:latin typeface="Times New Roman" panose="02020603050405020304" pitchFamily="18" charset="0"/>
                <a:cs typeface="Times New Roman" panose="02020603050405020304" pitchFamily="18" charset="0"/>
              </a:rPr>
              <a:t> </a:t>
            </a:r>
            <a:r>
              <a:rPr lang="ru-RU" sz="2200" b="0" dirty="0" err="1">
                <a:latin typeface="Times New Roman" panose="02020603050405020304" pitchFamily="18" charset="0"/>
                <a:cs typeface="Times New Roman" panose="02020603050405020304" pitchFamily="18" charset="0"/>
              </a:rPr>
              <a:t>комітету</a:t>
            </a:r>
            <a:r>
              <a:rPr lang="ru-RU" sz="2200" b="0" dirty="0">
                <a:latin typeface="Times New Roman" panose="02020603050405020304" pitchFamily="18" charset="0"/>
                <a:cs typeface="Times New Roman" panose="02020603050405020304" pitchFamily="18" charset="0"/>
              </a:rPr>
              <a:t>. </a:t>
            </a:r>
            <a:r>
              <a:rPr lang="ru-RU" sz="2200" b="0" dirty="0" err="1">
                <a:latin typeface="Times New Roman" panose="02020603050405020304" pitchFamily="18" charset="0"/>
                <a:cs typeface="Times New Roman" panose="02020603050405020304" pitchFamily="18" charset="0"/>
              </a:rPr>
              <a:t>Комітет</a:t>
            </a:r>
            <a:r>
              <a:rPr lang="ru-RU" sz="2200" b="0" dirty="0">
                <a:latin typeface="Times New Roman" panose="02020603050405020304" pitchFamily="18" charset="0"/>
                <a:cs typeface="Times New Roman" panose="02020603050405020304" pitchFamily="18" charset="0"/>
              </a:rPr>
              <a:t> </a:t>
            </a:r>
            <a:r>
              <a:rPr lang="ru-RU" sz="2200" b="0" dirty="0" err="1">
                <a:latin typeface="Times New Roman" panose="02020603050405020304" pitchFamily="18" charset="0"/>
                <a:cs typeface="Times New Roman" panose="02020603050405020304" pitchFamily="18" charset="0"/>
              </a:rPr>
              <a:t>може</a:t>
            </a:r>
            <a:r>
              <a:rPr lang="ru-RU" sz="2200" b="0" dirty="0">
                <a:latin typeface="Times New Roman" panose="02020603050405020304" pitchFamily="18" charset="0"/>
                <a:cs typeface="Times New Roman" panose="02020603050405020304" pitchFamily="18" charset="0"/>
              </a:rPr>
              <a:t> </a:t>
            </a:r>
            <a:r>
              <a:rPr lang="ru-RU" sz="2200" b="0" dirty="0" err="1">
                <a:latin typeface="Times New Roman" panose="02020603050405020304" pitchFamily="18" charset="0"/>
                <a:cs typeface="Times New Roman" panose="02020603050405020304" pitchFamily="18" charset="0"/>
              </a:rPr>
              <a:t>очолювати</a:t>
            </a:r>
            <a:r>
              <a:rPr lang="ru-RU" sz="2200" b="0" dirty="0">
                <a:latin typeface="Times New Roman" panose="02020603050405020304" pitchFamily="18" charset="0"/>
                <a:cs typeface="Times New Roman" panose="02020603050405020304" pitchFamily="18" charset="0"/>
              </a:rPr>
              <a:t> </a:t>
            </a:r>
            <a:r>
              <a:rPr lang="ru-RU" sz="2200" b="0" dirty="0" err="1">
                <a:latin typeface="Times New Roman" panose="02020603050405020304" pitchFamily="18" charset="0"/>
                <a:cs typeface="Times New Roman" panose="02020603050405020304" pitchFamily="18" charset="0"/>
              </a:rPr>
              <a:t>Прем'єр-міністр</a:t>
            </a:r>
            <a:r>
              <a:rPr lang="ru-RU" sz="2200" b="0" dirty="0">
                <a:latin typeface="Times New Roman" panose="02020603050405020304" pitchFamily="18" charset="0"/>
                <a:cs typeface="Times New Roman" panose="02020603050405020304" pitchFamily="18" charset="0"/>
              </a:rPr>
              <a:t> </a:t>
            </a:r>
            <a:r>
              <a:rPr lang="ru-RU" sz="2200" b="0" dirty="0" err="1">
                <a:latin typeface="Times New Roman" panose="02020603050405020304" pitchFamily="18" charset="0"/>
                <a:cs typeface="Times New Roman" panose="02020603050405020304" pitchFamily="18" charset="0"/>
              </a:rPr>
              <a:t>або</a:t>
            </a:r>
            <a:r>
              <a:rPr lang="ru-RU" sz="2200" b="0" dirty="0">
                <a:latin typeface="Times New Roman" panose="02020603050405020304" pitchFamily="18" charset="0"/>
                <a:cs typeface="Times New Roman" panose="02020603050405020304" pitchFamily="18" charset="0"/>
              </a:rPr>
              <a:t> чиновник у </a:t>
            </a:r>
            <a:r>
              <a:rPr lang="ru-RU" sz="2200" b="0" dirty="0" err="1">
                <a:latin typeface="Times New Roman" panose="02020603050405020304" pitchFamily="18" charset="0"/>
                <a:cs typeface="Times New Roman" panose="02020603050405020304" pitchFamily="18" charset="0"/>
              </a:rPr>
              <a:t>ранзі</a:t>
            </a:r>
            <a:r>
              <a:rPr lang="ru-RU" sz="2200" b="0" dirty="0">
                <a:latin typeface="Times New Roman" panose="02020603050405020304" pitchFamily="18" charset="0"/>
                <a:cs typeface="Times New Roman" panose="02020603050405020304" pitchFamily="18" charset="0"/>
              </a:rPr>
              <a:t> </a:t>
            </a:r>
            <a:r>
              <a:rPr lang="ru-RU" sz="2200" b="0" dirty="0" err="1">
                <a:latin typeface="Times New Roman" panose="02020603050405020304" pitchFamily="18" charset="0"/>
                <a:cs typeface="Times New Roman" panose="02020603050405020304" pitchFamily="18" charset="0"/>
              </a:rPr>
              <a:t>міністра</a:t>
            </a:r>
            <a:r>
              <a:rPr lang="ru-RU" sz="2200" b="0" dirty="0">
                <a:latin typeface="Times New Roman" panose="02020603050405020304" pitchFamily="18" charset="0"/>
                <a:cs typeface="Times New Roman" panose="02020603050405020304" pitchFamily="18" charset="0"/>
              </a:rPr>
              <a:t>-члена Ради </a:t>
            </a:r>
            <a:r>
              <a:rPr lang="ru-RU" sz="2200" b="0" dirty="0" err="1">
                <a:latin typeface="Times New Roman" panose="02020603050405020304" pitchFamily="18" charset="0"/>
                <a:cs typeface="Times New Roman" panose="02020603050405020304" pitchFamily="18" charset="0"/>
              </a:rPr>
              <a:t>Міністрів</a:t>
            </a:r>
            <a:r>
              <a:rPr lang="ru-RU" sz="2200" b="0" dirty="0">
                <a:latin typeface="Times New Roman" panose="02020603050405020304" pitchFamily="18" charset="0"/>
                <a:cs typeface="Times New Roman" panose="02020603050405020304" pitchFamily="18" charset="0"/>
              </a:rPr>
              <a:t>. </a:t>
            </a:r>
            <a:r>
              <a:rPr lang="ru-RU" sz="2200" b="0" dirty="0" err="1">
                <a:latin typeface="Times New Roman" panose="02020603050405020304" pitchFamily="18" charset="0"/>
                <a:cs typeface="Times New Roman" panose="02020603050405020304" pitchFamily="18" charset="0"/>
              </a:rPr>
              <a:t>Секретар</a:t>
            </a:r>
            <a:r>
              <a:rPr lang="ru-RU" sz="2200" b="0" dirty="0">
                <a:latin typeface="Times New Roman" panose="02020603050405020304" pitchFamily="18" charset="0"/>
                <a:cs typeface="Times New Roman" panose="02020603050405020304" pitchFamily="18" charset="0"/>
              </a:rPr>
              <a:t> </a:t>
            </a:r>
            <a:r>
              <a:rPr lang="ru-RU" sz="2200" b="0" dirty="0" err="1">
                <a:latin typeface="Times New Roman" panose="02020603050405020304" pitchFamily="18" charset="0"/>
                <a:cs typeface="Times New Roman" panose="02020603050405020304" pitchFamily="18" charset="0"/>
              </a:rPr>
              <a:t>Комітету</a:t>
            </a:r>
            <a:r>
              <a:rPr lang="ru-RU" sz="2200" b="0" dirty="0">
                <a:latin typeface="Times New Roman" panose="02020603050405020304" pitchFamily="18" charset="0"/>
                <a:cs typeface="Times New Roman" panose="02020603050405020304" pitchFamily="18" charset="0"/>
              </a:rPr>
              <a:t> </a:t>
            </a:r>
            <a:r>
              <a:rPr lang="ru-RU" sz="2200" b="0" dirty="0" err="1">
                <a:latin typeface="Times New Roman" panose="02020603050405020304" pitchFamily="18" charset="0"/>
                <a:cs typeface="Times New Roman" panose="02020603050405020304" pitchFamily="18" charset="0"/>
              </a:rPr>
              <a:t>призначається</a:t>
            </a:r>
            <a:r>
              <a:rPr lang="ru-RU" sz="2200" b="0" dirty="0">
                <a:latin typeface="Times New Roman" panose="02020603050405020304" pitchFamily="18" charset="0"/>
                <a:cs typeface="Times New Roman" panose="02020603050405020304" pitchFamily="18" charset="0"/>
              </a:rPr>
              <a:t> і </a:t>
            </a:r>
            <a:r>
              <a:rPr lang="ru-RU" sz="2200" b="0" dirty="0" err="1">
                <a:latin typeface="Times New Roman" panose="02020603050405020304" pitchFamily="18" charset="0"/>
                <a:cs typeface="Times New Roman" panose="02020603050405020304" pitchFamily="18" charset="0"/>
              </a:rPr>
              <a:t>звільняється</a:t>
            </a:r>
            <a:r>
              <a:rPr lang="ru-RU" sz="2200" b="0" dirty="0">
                <a:latin typeface="Times New Roman" panose="02020603050405020304" pitchFamily="18" charset="0"/>
                <a:cs typeface="Times New Roman" panose="02020603050405020304" pitchFamily="18" charset="0"/>
              </a:rPr>
              <a:t> </a:t>
            </a:r>
            <a:r>
              <a:rPr lang="ru-RU" sz="2200" b="0" dirty="0" err="1">
                <a:latin typeface="Times New Roman" panose="02020603050405020304" pitchFamily="18" charset="0"/>
                <a:cs typeface="Times New Roman" panose="02020603050405020304" pitchFamily="18" charset="0"/>
              </a:rPr>
              <a:t>Прем'єр-міністром</a:t>
            </a:r>
            <a:r>
              <a:rPr lang="ru-RU" sz="2200" b="0" dirty="0">
                <a:latin typeface="Times New Roman" panose="02020603050405020304" pitchFamily="18" charset="0"/>
                <a:cs typeface="Times New Roman" panose="02020603050405020304" pitchFamily="18" charset="0"/>
              </a:rPr>
              <a:t> за </a:t>
            </a:r>
            <a:r>
              <a:rPr lang="ru-RU" sz="2200" b="0" dirty="0" err="1">
                <a:latin typeface="Times New Roman" panose="02020603050405020304" pitchFamily="18" charset="0"/>
                <a:cs typeface="Times New Roman" panose="02020603050405020304" pitchFamily="18" charset="0"/>
              </a:rPr>
              <a:t>поданням</a:t>
            </a:r>
            <a:r>
              <a:rPr lang="ru-RU" sz="2200" b="0" dirty="0">
                <a:latin typeface="Times New Roman" panose="02020603050405020304" pitchFamily="18" charset="0"/>
                <a:cs typeface="Times New Roman" panose="02020603050405020304" pitchFamily="18" charset="0"/>
              </a:rPr>
              <a:t> </a:t>
            </a:r>
            <a:r>
              <a:rPr lang="ru-RU" sz="2200" b="0" dirty="0" err="1">
                <a:latin typeface="Times New Roman" panose="02020603050405020304" pitchFamily="18" charset="0"/>
                <a:cs typeface="Times New Roman" panose="02020603050405020304" pitchFamily="18" charset="0"/>
              </a:rPr>
              <a:t>голови</a:t>
            </a:r>
            <a:r>
              <a:rPr lang="ru-RU" sz="2200" b="0" dirty="0">
                <a:latin typeface="Times New Roman" panose="02020603050405020304" pitchFamily="18" charset="0"/>
                <a:cs typeface="Times New Roman" panose="02020603050405020304" pitchFamily="18" charset="0"/>
              </a:rPr>
              <a:t> </a:t>
            </a:r>
            <a:r>
              <a:rPr lang="ru-RU" sz="2200" b="0" dirty="0" err="1">
                <a:latin typeface="Times New Roman" panose="02020603050405020304" pitchFamily="18" charset="0"/>
                <a:cs typeface="Times New Roman" panose="02020603050405020304" pitchFamily="18" charset="0"/>
              </a:rPr>
              <a:t>Комітету</a:t>
            </a:r>
            <a:r>
              <a:rPr lang="ru-RU" sz="2200" b="0" dirty="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4148943734"/>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тексту 2"/>
          <p:cNvSpPr>
            <a:spLocks noGrp="1"/>
          </p:cNvSpPr>
          <p:nvPr>
            <p:ph type="body" sz="quarter" idx="10"/>
          </p:nvPr>
        </p:nvSpPr>
        <p:spPr>
          <a:xfrm>
            <a:off x="596048" y="374754"/>
            <a:ext cx="11110589" cy="6026046"/>
          </a:xfrm>
        </p:spPr>
        <p:txBody>
          <a:bodyPr/>
          <a:lstStyle/>
          <a:p>
            <a:pPr marL="0" indent="0" algn="just">
              <a:lnSpc>
                <a:spcPct val="100000"/>
              </a:lnSpc>
              <a:spcBef>
                <a:spcPts val="0"/>
              </a:spcBef>
              <a:buNone/>
            </a:pPr>
            <a:r>
              <a:rPr lang="ru-RU" sz="2200" b="0" dirty="0">
                <a:latin typeface="Times New Roman" panose="02020603050405020304" pitchFamily="18" charset="0"/>
                <a:cs typeface="Times New Roman" panose="02020603050405020304" pitchFamily="18" charset="0"/>
              </a:rPr>
              <a:t>Членами </a:t>
            </a:r>
            <a:r>
              <a:rPr lang="ru-RU" sz="2200" b="0" dirty="0" err="1">
                <a:latin typeface="Times New Roman" panose="02020603050405020304" pitchFamily="18" charset="0"/>
                <a:cs typeface="Times New Roman" panose="02020603050405020304" pitchFamily="18" charset="0"/>
              </a:rPr>
              <a:t>Комітету</a:t>
            </a:r>
            <a:r>
              <a:rPr lang="ru-RU" sz="2200" b="0" dirty="0">
                <a:latin typeface="Times New Roman" panose="02020603050405020304" pitchFamily="18" charset="0"/>
                <a:cs typeface="Times New Roman" panose="02020603050405020304" pitchFamily="18" charset="0"/>
              </a:rPr>
              <a:t> з </a:t>
            </a:r>
            <a:r>
              <a:rPr lang="ru-RU" sz="2200" b="0" dirty="0" err="1">
                <a:latin typeface="Times New Roman" panose="02020603050405020304" pitchFamily="18" charset="0"/>
                <a:cs typeface="Times New Roman" panose="02020603050405020304" pitchFamily="18" charset="0"/>
              </a:rPr>
              <a:t>питань</a:t>
            </a:r>
            <a:r>
              <a:rPr lang="ru-RU" sz="2200" b="0" dirty="0">
                <a:latin typeface="Times New Roman" panose="02020603050405020304" pitchFamily="18" charset="0"/>
                <a:cs typeface="Times New Roman" panose="02020603050405020304" pitchFamily="18" charset="0"/>
              </a:rPr>
              <a:t> </a:t>
            </a:r>
            <a:r>
              <a:rPr lang="ru-RU" sz="2200" b="0" dirty="0" err="1">
                <a:latin typeface="Times New Roman" panose="02020603050405020304" pitchFamily="18" charset="0"/>
                <a:cs typeface="Times New Roman" panose="02020603050405020304" pitchFamily="18" charset="0"/>
              </a:rPr>
              <a:t>європейської</a:t>
            </a:r>
            <a:r>
              <a:rPr lang="ru-RU" sz="2200" b="0" dirty="0">
                <a:latin typeface="Times New Roman" panose="02020603050405020304" pitchFamily="18" charset="0"/>
                <a:cs typeface="Times New Roman" panose="02020603050405020304" pitchFamily="18" charset="0"/>
              </a:rPr>
              <a:t> </a:t>
            </a:r>
            <a:r>
              <a:rPr lang="ru-RU" sz="2200" b="0" dirty="0" err="1">
                <a:latin typeface="Times New Roman" panose="02020603050405020304" pitchFamily="18" charset="0"/>
                <a:cs typeface="Times New Roman" panose="02020603050405020304" pitchFamily="18" charset="0"/>
              </a:rPr>
              <a:t>інтеграції</a:t>
            </a:r>
            <a:r>
              <a:rPr lang="ru-RU" sz="2200" b="0" dirty="0">
                <a:latin typeface="Times New Roman" panose="02020603050405020304" pitchFamily="18" charset="0"/>
                <a:cs typeface="Times New Roman" panose="02020603050405020304" pitchFamily="18" charset="0"/>
              </a:rPr>
              <a:t> є:</a:t>
            </a:r>
          </a:p>
          <a:p>
            <a:pPr marL="0" indent="0" algn="just">
              <a:lnSpc>
                <a:spcPct val="100000"/>
              </a:lnSpc>
              <a:spcBef>
                <a:spcPts val="0"/>
              </a:spcBef>
              <a:buNone/>
            </a:pPr>
            <a:r>
              <a:rPr lang="ru-RU" sz="2200" b="0" dirty="0">
                <a:latin typeface="Times New Roman" panose="02020603050405020304" pitchFamily="18" charset="0"/>
                <a:cs typeface="Times New Roman" panose="02020603050405020304" pitchFamily="18" charset="0"/>
              </a:rPr>
              <a:t>- </a:t>
            </a:r>
            <a:r>
              <a:rPr lang="ru-RU" sz="2000" b="0" dirty="0" err="1">
                <a:latin typeface="Times New Roman" panose="02020603050405020304" pitchFamily="18" charset="0"/>
                <a:cs typeface="Times New Roman" panose="02020603050405020304" pitchFamily="18" charset="0"/>
              </a:rPr>
              <a:t>Міністр</a:t>
            </a:r>
            <a:r>
              <a:rPr lang="ru-RU" sz="2000" b="0" dirty="0">
                <a:latin typeface="Times New Roman" panose="02020603050405020304" pitchFamily="18" charset="0"/>
                <a:cs typeface="Times New Roman" panose="02020603050405020304" pitchFamily="18" charset="0"/>
              </a:rPr>
              <a:t> </a:t>
            </a:r>
            <a:r>
              <a:rPr lang="ru-RU" sz="2000" b="0" dirty="0" err="1">
                <a:latin typeface="Times New Roman" panose="02020603050405020304" pitchFamily="18" charset="0"/>
                <a:cs typeface="Times New Roman" panose="02020603050405020304" pitchFamily="18" charset="0"/>
              </a:rPr>
              <a:t>закордонних</a:t>
            </a:r>
            <a:r>
              <a:rPr lang="ru-RU" sz="2000" b="0" dirty="0">
                <a:latin typeface="Times New Roman" panose="02020603050405020304" pitchFamily="18" charset="0"/>
                <a:cs typeface="Times New Roman" panose="02020603050405020304" pitchFamily="18" charset="0"/>
              </a:rPr>
              <a:t> справ,</a:t>
            </a:r>
          </a:p>
          <a:p>
            <a:pPr marL="0" indent="0" algn="just">
              <a:lnSpc>
                <a:spcPct val="100000"/>
              </a:lnSpc>
              <a:spcBef>
                <a:spcPts val="0"/>
              </a:spcBef>
              <a:buNone/>
            </a:pPr>
            <a:r>
              <a:rPr lang="ru-RU" sz="2000" b="0" dirty="0">
                <a:latin typeface="Times New Roman" panose="02020603050405020304" pitchFamily="18" charset="0"/>
                <a:cs typeface="Times New Roman" panose="02020603050405020304" pitchFamily="18" charset="0"/>
              </a:rPr>
              <a:t>- </a:t>
            </a:r>
            <a:r>
              <a:rPr lang="ru-RU" sz="2000" b="0" dirty="0" err="1">
                <a:latin typeface="Times New Roman" panose="02020603050405020304" pitchFamily="18" charset="0"/>
                <a:cs typeface="Times New Roman" panose="02020603050405020304" pitchFamily="18" charset="0"/>
              </a:rPr>
              <a:t>Міністр</a:t>
            </a:r>
            <a:r>
              <a:rPr lang="ru-RU" sz="2000" b="0" dirty="0">
                <a:latin typeface="Times New Roman" panose="02020603050405020304" pitchFamily="18" charset="0"/>
                <a:cs typeface="Times New Roman" panose="02020603050405020304" pitchFamily="18" charset="0"/>
              </a:rPr>
              <a:t> </a:t>
            </a:r>
            <a:r>
              <a:rPr lang="ru-RU" sz="2000" b="0" dirty="0" err="1">
                <a:latin typeface="Times New Roman" panose="02020603050405020304" pitchFamily="18" charset="0"/>
                <a:cs typeface="Times New Roman" panose="02020603050405020304" pitchFamily="18" charset="0"/>
              </a:rPr>
              <a:t>внутрішніх</a:t>
            </a:r>
            <a:r>
              <a:rPr lang="ru-RU" sz="2000" b="0" dirty="0">
                <a:latin typeface="Times New Roman" panose="02020603050405020304" pitchFamily="18" charset="0"/>
                <a:cs typeface="Times New Roman" panose="02020603050405020304" pitchFamily="18" charset="0"/>
              </a:rPr>
              <a:t> справ і державного </a:t>
            </a:r>
            <a:r>
              <a:rPr lang="ru-RU" sz="2000" b="0" dirty="0" err="1">
                <a:latin typeface="Times New Roman" panose="02020603050405020304" pitchFamily="18" charset="0"/>
                <a:cs typeface="Times New Roman" panose="02020603050405020304" pitchFamily="18" charset="0"/>
              </a:rPr>
              <a:t>управління</a:t>
            </a:r>
            <a:r>
              <a:rPr lang="ru-RU" sz="2000" b="0" dirty="0">
                <a:latin typeface="Times New Roman" panose="02020603050405020304" pitchFamily="18" charset="0"/>
                <a:cs typeface="Times New Roman" panose="02020603050405020304" pitchFamily="18" charset="0"/>
              </a:rPr>
              <a:t>,</a:t>
            </a:r>
          </a:p>
          <a:p>
            <a:pPr marL="0" indent="0" algn="just">
              <a:lnSpc>
                <a:spcPct val="100000"/>
              </a:lnSpc>
              <a:spcBef>
                <a:spcPts val="0"/>
              </a:spcBef>
              <a:buNone/>
            </a:pPr>
            <a:r>
              <a:rPr lang="ru-RU" sz="2000" b="0" dirty="0">
                <a:latin typeface="Times New Roman" panose="02020603050405020304" pitchFamily="18" charset="0"/>
                <a:cs typeface="Times New Roman" panose="02020603050405020304" pitchFamily="18" charset="0"/>
              </a:rPr>
              <a:t>- </a:t>
            </a:r>
            <a:r>
              <a:rPr lang="ru-RU" sz="2000" b="0" dirty="0" err="1">
                <a:latin typeface="Times New Roman" panose="02020603050405020304" pitchFamily="18" charset="0"/>
                <a:cs typeface="Times New Roman" panose="02020603050405020304" pitchFamily="18" charset="0"/>
              </a:rPr>
              <a:t>Міністр</a:t>
            </a:r>
            <a:r>
              <a:rPr lang="ru-RU" sz="2000" b="0" dirty="0">
                <a:latin typeface="Times New Roman" panose="02020603050405020304" pitchFamily="18" charset="0"/>
                <a:cs typeface="Times New Roman" panose="02020603050405020304" pitchFamily="18" charset="0"/>
              </a:rPr>
              <a:t> </a:t>
            </a:r>
            <a:r>
              <a:rPr lang="ru-RU" sz="2000" b="0" dirty="0" err="1">
                <a:latin typeface="Times New Roman" panose="02020603050405020304" pitchFamily="18" charset="0"/>
                <a:cs typeface="Times New Roman" panose="02020603050405020304" pitchFamily="18" charset="0"/>
              </a:rPr>
              <a:t>економіки</a:t>
            </a:r>
            <a:r>
              <a:rPr lang="ru-RU" sz="2000" b="0" dirty="0">
                <a:latin typeface="Times New Roman" panose="02020603050405020304" pitchFamily="18" charset="0"/>
                <a:cs typeface="Times New Roman" panose="02020603050405020304" pitchFamily="18" charset="0"/>
              </a:rPr>
              <a:t>,</a:t>
            </a:r>
          </a:p>
          <a:p>
            <a:pPr marL="0" indent="0" algn="just">
              <a:lnSpc>
                <a:spcPct val="100000"/>
              </a:lnSpc>
              <a:spcBef>
                <a:spcPts val="0"/>
              </a:spcBef>
              <a:buNone/>
            </a:pPr>
            <a:r>
              <a:rPr lang="ru-RU" sz="2000" b="0" dirty="0">
                <a:latin typeface="Times New Roman" panose="02020603050405020304" pitchFamily="18" charset="0"/>
                <a:cs typeface="Times New Roman" panose="02020603050405020304" pitchFamily="18" charset="0"/>
              </a:rPr>
              <a:t>- </a:t>
            </a:r>
            <a:r>
              <a:rPr lang="ru-RU" sz="2000" b="0" dirty="0" err="1">
                <a:latin typeface="Times New Roman" panose="02020603050405020304" pitchFamily="18" charset="0"/>
                <a:cs typeface="Times New Roman" panose="02020603050405020304" pitchFamily="18" charset="0"/>
              </a:rPr>
              <a:t>Міністр</a:t>
            </a:r>
            <a:r>
              <a:rPr lang="ru-RU" sz="2000" b="0" dirty="0">
                <a:latin typeface="Times New Roman" panose="02020603050405020304" pitchFamily="18" charset="0"/>
                <a:cs typeface="Times New Roman" panose="02020603050405020304" pitchFamily="18" charset="0"/>
              </a:rPr>
              <a:t> </a:t>
            </a:r>
            <a:r>
              <a:rPr lang="ru-RU" sz="2000" b="0" dirty="0" err="1">
                <a:latin typeface="Times New Roman" panose="02020603050405020304" pitchFamily="18" charset="0"/>
                <a:cs typeface="Times New Roman" panose="02020603050405020304" pitchFamily="18" charset="0"/>
              </a:rPr>
              <a:t>фінансів</a:t>
            </a:r>
            <a:r>
              <a:rPr lang="ru-RU" sz="2000" b="0" dirty="0">
                <a:latin typeface="Times New Roman" panose="02020603050405020304" pitchFamily="18" charset="0"/>
                <a:cs typeface="Times New Roman" panose="02020603050405020304" pitchFamily="18" charset="0"/>
              </a:rPr>
              <a:t>,</a:t>
            </a:r>
          </a:p>
          <a:p>
            <a:pPr marL="0" indent="0" algn="just">
              <a:lnSpc>
                <a:spcPct val="100000"/>
              </a:lnSpc>
              <a:spcBef>
                <a:spcPts val="0"/>
              </a:spcBef>
              <a:buNone/>
            </a:pPr>
            <a:r>
              <a:rPr lang="ru-RU" sz="2000" b="0" dirty="0">
                <a:latin typeface="Times New Roman" panose="02020603050405020304" pitchFamily="18" charset="0"/>
                <a:cs typeface="Times New Roman" panose="02020603050405020304" pitchFamily="18" charset="0"/>
              </a:rPr>
              <a:t>- </a:t>
            </a:r>
            <a:r>
              <a:rPr lang="ru-RU" sz="2000" b="0" dirty="0" err="1">
                <a:latin typeface="Times New Roman" panose="02020603050405020304" pitchFamily="18" charset="0"/>
                <a:cs typeface="Times New Roman" panose="02020603050405020304" pitchFamily="18" charset="0"/>
              </a:rPr>
              <a:t>Міністр</a:t>
            </a:r>
            <a:r>
              <a:rPr lang="ru-RU" sz="2000" b="0" dirty="0">
                <a:latin typeface="Times New Roman" panose="02020603050405020304" pitchFamily="18" charset="0"/>
                <a:cs typeface="Times New Roman" panose="02020603050405020304" pitchFamily="18" charset="0"/>
              </a:rPr>
              <a:t> </a:t>
            </a:r>
            <a:r>
              <a:rPr lang="ru-RU" sz="2000" b="0" dirty="0" err="1">
                <a:latin typeface="Times New Roman" panose="02020603050405020304" pitchFamily="18" charset="0"/>
                <a:cs typeface="Times New Roman" panose="02020603050405020304" pitchFamily="18" charset="0"/>
              </a:rPr>
              <a:t>екології</a:t>
            </a:r>
            <a:r>
              <a:rPr lang="ru-RU" sz="2000" b="0" dirty="0">
                <a:latin typeface="Times New Roman" panose="02020603050405020304" pitchFamily="18" charset="0"/>
                <a:cs typeface="Times New Roman" panose="02020603050405020304" pitchFamily="18" charset="0"/>
              </a:rPr>
              <a:t>,</a:t>
            </a:r>
          </a:p>
          <a:p>
            <a:pPr marL="0" indent="0" algn="just">
              <a:lnSpc>
                <a:spcPct val="100000"/>
              </a:lnSpc>
              <a:spcBef>
                <a:spcPts val="0"/>
              </a:spcBef>
              <a:buNone/>
            </a:pPr>
            <a:r>
              <a:rPr lang="ru-RU" sz="2000" b="0" dirty="0">
                <a:latin typeface="Times New Roman" panose="02020603050405020304" pitchFamily="18" charset="0"/>
                <a:cs typeface="Times New Roman" panose="02020603050405020304" pitchFamily="18" charset="0"/>
              </a:rPr>
              <a:t>- </a:t>
            </a:r>
            <a:r>
              <a:rPr lang="ru-RU" sz="2000" b="0" dirty="0" err="1">
                <a:latin typeface="Times New Roman" panose="02020603050405020304" pitchFamily="18" charset="0"/>
                <a:cs typeface="Times New Roman" panose="02020603050405020304" pitchFamily="18" charset="0"/>
              </a:rPr>
              <a:t>Міністр</a:t>
            </a:r>
            <a:r>
              <a:rPr lang="ru-RU" sz="2000" b="0" dirty="0">
                <a:latin typeface="Times New Roman" panose="02020603050405020304" pitchFamily="18" charset="0"/>
                <a:cs typeface="Times New Roman" panose="02020603050405020304" pitchFamily="18" charset="0"/>
              </a:rPr>
              <a:t> </a:t>
            </a:r>
            <a:r>
              <a:rPr lang="ru-RU" sz="2000" b="0" dirty="0" err="1">
                <a:latin typeface="Times New Roman" panose="02020603050405020304" pitchFamily="18" charset="0"/>
                <a:cs typeface="Times New Roman" panose="02020603050405020304" pitchFamily="18" charset="0"/>
              </a:rPr>
              <a:t>праці</a:t>
            </a:r>
            <a:r>
              <a:rPr lang="ru-RU" sz="2000" b="0" dirty="0">
                <a:latin typeface="Times New Roman" panose="02020603050405020304" pitchFamily="18" charset="0"/>
                <a:cs typeface="Times New Roman" panose="02020603050405020304" pitchFamily="18" charset="0"/>
              </a:rPr>
              <a:t> і </a:t>
            </a:r>
            <a:r>
              <a:rPr lang="ru-RU" sz="2000" b="0" dirty="0" err="1">
                <a:latin typeface="Times New Roman" panose="02020603050405020304" pitchFamily="18" charset="0"/>
                <a:cs typeface="Times New Roman" panose="02020603050405020304" pitchFamily="18" charset="0"/>
              </a:rPr>
              <a:t>соціальної</a:t>
            </a:r>
            <a:r>
              <a:rPr lang="ru-RU" sz="2000" b="0" dirty="0">
                <a:latin typeface="Times New Roman" panose="02020603050405020304" pitchFamily="18" charset="0"/>
                <a:cs typeface="Times New Roman" panose="02020603050405020304" pitchFamily="18" charset="0"/>
              </a:rPr>
              <a:t> </a:t>
            </a:r>
            <a:r>
              <a:rPr lang="ru-RU" sz="2000" b="0" dirty="0" err="1">
                <a:latin typeface="Times New Roman" panose="02020603050405020304" pitchFamily="18" charset="0"/>
                <a:cs typeface="Times New Roman" panose="02020603050405020304" pitchFamily="18" charset="0"/>
              </a:rPr>
              <a:t>політики</a:t>
            </a:r>
            <a:r>
              <a:rPr lang="ru-RU" sz="2000" b="0" dirty="0">
                <a:latin typeface="Times New Roman" panose="02020603050405020304" pitchFamily="18" charset="0"/>
                <a:cs typeface="Times New Roman" panose="02020603050405020304" pitchFamily="18" charset="0"/>
              </a:rPr>
              <a:t>,</a:t>
            </a:r>
          </a:p>
          <a:p>
            <a:pPr marL="0" indent="0" algn="just">
              <a:lnSpc>
                <a:spcPct val="100000"/>
              </a:lnSpc>
              <a:spcBef>
                <a:spcPts val="0"/>
              </a:spcBef>
              <a:buNone/>
            </a:pPr>
            <a:r>
              <a:rPr lang="ru-RU" sz="2000" b="0" dirty="0">
                <a:latin typeface="Times New Roman" panose="02020603050405020304" pitchFamily="18" charset="0"/>
                <a:cs typeface="Times New Roman" panose="02020603050405020304" pitchFamily="18" charset="0"/>
              </a:rPr>
              <a:t>- </a:t>
            </a:r>
            <a:r>
              <a:rPr lang="ru-RU" sz="2000" b="0" dirty="0" err="1">
                <a:latin typeface="Times New Roman" panose="02020603050405020304" pitchFamily="18" charset="0"/>
                <a:cs typeface="Times New Roman" panose="02020603050405020304" pitchFamily="18" charset="0"/>
              </a:rPr>
              <a:t>Міністр</a:t>
            </a:r>
            <a:r>
              <a:rPr lang="ru-RU" sz="2000" b="0" dirty="0">
                <a:latin typeface="Times New Roman" panose="02020603050405020304" pitchFamily="18" charset="0"/>
                <a:cs typeface="Times New Roman" panose="02020603050405020304" pitchFamily="18" charset="0"/>
              </a:rPr>
              <a:t> </a:t>
            </a:r>
            <a:r>
              <a:rPr lang="ru-RU" sz="2000" b="0" dirty="0" err="1">
                <a:latin typeface="Times New Roman" panose="02020603050405020304" pitchFamily="18" charset="0"/>
                <a:cs typeface="Times New Roman" panose="02020603050405020304" pitchFamily="18" charset="0"/>
              </a:rPr>
              <a:t>сільського</a:t>
            </a:r>
            <a:r>
              <a:rPr lang="ru-RU" sz="2000" b="0" dirty="0">
                <a:latin typeface="Times New Roman" panose="02020603050405020304" pitchFamily="18" charset="0"/>
                <a:cs typeface="Times New Roman" panose="02020603050405020304" pitchFamily="18" charset="0"/>
              </a:rPr>
              <a:t> </a:t>
            </a:r>
            <a:r>
              <a:rPr lang="ru-RU" sz="2000" b="0" dirty="0" err="1">
                <a:latin typeface="Times New Roman" panose="02020603050405020304" pitchFamily="18" charset="0"/>
                <a:cs typeface="Times New Roman" panose="02020603050405020304" pitchFamily="18" charset="0"/>
              </a:rPr>
              <a:t>господарства</a:t>
            </a:r>
            <a:r>
              <a:rPr lang="ru-RU" sz="2000" b="0" dirty="0">
                <a:latin typeface="Times New Roman" panose="02020603050405020304" pitchFamily="18" charset="0"/>
                <a:cs typeface="Times New Roman" panose="02020603050405020304" pitchFamily="18" charset="0"/>
              </a:rPr>
              <a:t>,</a:t>
            </a:r>
          </a:p>
          <a:p>
            <a:pPr marL="0" indent="0" algn="just">
              <a:lnSpc>
                <a:spcPct val="100000"/>
              </a:lnSpc>
              <a:spcBef>
                <a:spcPts val="0"/>
              </a:spcBef>
              <a:buNone/>
            </a:pPr>
            <a:r>
              <a:rPr lang="ru-RU" sz="2000" b="0" dirty="0">
                <a:latin typeface="Times New Roman" panose="02020603050405020304" pitchFamily="18" charset="0"/>
                <a:cs typeface="Times New Roman" panose="02020603050405020304" pitchFamily="18" charset="0"/>
              </a:rPr>
              <a:t>- </a:t>
            </a:r>
            <a:r>
              <a:rPr lang="ru-RU" sz="2000" b="0" dirty="0" err="1">
                <a:latin typeface="Times New Roman" panose="02020603050405020304" pitchFamily="18" charset="0"/>
                <a:cs typeface="Times New Roman" panose="02020603050405020304" pitchFamily="18" charset="0"/>
              </a:rPr>
              <a:t>Міністр</a:t>
            </a:r>
            <a:r>
              <a:rPr lang="ru-RU" sz="2000" b="0" dirty="0">
                <a:latin typeface="Times New Roman" panose="02020603050405020304" pitchFamily="18" charset="0"/>
                <a:cs typeface="Times New Roman" panose="02020603050405020304" pitchFamily="18" charset="0"/>
              </a:rPr>
              <a:t> </a:t>
            </a:r>
            <a:r>
              <a:rPr lang="ru-RU" sz="2000" b="0" dirty="0" err="1">
                <a:latin typeface="Times New Roman" panose="02020603050405020304" pitchFamily="18" charset="0"/>
                <a:cs typeface="Times New Roman" panose="02020603050405020304" pitchFamily="18" charset="0"/>
              </a:rPr>
              <a:t>юстиції</a:t>
            </a:r>
            <a:r>
              <a:rPr lang="ru-RU" sz="2000" b="0" dirty="0">
                <a:latin typeface="Times New Roman" panose="02020603050405020304" pitchFamily="18" charset="0"/>
                <a:cs typeface="Times New Roman" panose="02020603050405020304" pitchFamily="18" charset="0"/>
              </a:rPr>
              <a:t>,</a:t>
            </a:r>
          </a:p>
          <a:p>
            <a:pPr marL="0" indent="0" algn="just">
              <a:lnSpc>
                <a:spcPct val="100000"/>
              </a:lnSpc>
              <a:spcBef>
                <a:spcPts val="0"/>
              </a:spcBef>
              <a:buNone/>
            </a:pPr>
            <a:r>
              <a:rPr lang="ru-RU" sz="2000" b="0" dirty="0">
                <a:latin typeface="Times New Roman" panose="02020603050405020304" pitchFamily="18" charset="0"/>
                <a:cs typeface="Times New Roman" panose="02020603050405020304" pitchFamily="18" charset="0"/>
              </a:rPr>
              <a:t>- і не </a:t>
            </a:r>
            <a:r>
              <a:rPr lang="ru-RU" sz="2000" b="0" dirty="0" err="1">
                <a:latin typeface="Times New Roman" panose="02020603050405020304" pitchFamily="18" charset="0"/>
                <a:cs typeface="Times New Roman" panose="02020603050405020304" pitchFamily="18" charset="0"/>
              </a:rPr>
              <a:t>більше</a:t>
            </a:r>
            <a:r>
              <a:rPr lang="ru-RU" sz="2000" b="0" dirty="0">
                <a:latin typeface="Times New Roman" panose="02020603050405020304" pitchFamily="18" charset="0"/>
                <a:cs typeface="Times New Roman" panose="02020603050405020304" pitchFamily="18" charset="0"/>
              </a:rPr>
              <a:t> </a:t>
            </a:r>
            <a:r>
              <a:rPr lang="ru-RU" sz="2000" b="0" dirty="0" err="1">
                <a:latin typeface="Times New Roman" panose="02020603050405020304" pitchFamily="18" charset="0"/>
                <a:cs typeface="Times New Roman" panose="02020603050405020304" pitchFamily="18" charset="0"/>
              </a:rPr>
              <a:t>трьох</a:t>
            </a:r>
            <a:r>
              <a:rPr lang="ru-RU" sz="2000" b="0" dirty="0">
                <a:latin typeface="Times New Roman" panose="02020603050405020304" pitchFamily="18" charset="0"/>
                <a:cs typeface="Times New Roman" panose="02020603050405020304" pitchFamily="18" charset="0"/>
              </a:rPr>
              <a:t> </a:t>
            </a:r>
            <a:r>
              <a:rPr lang="ru-RU" sz="2000" b="0" dirty="0" err="1">
                <a:latin typeface="Times New Roman" panose="02020603050405020304" pitchFamily="18" charset="0"/>
                <a:cs typeface="Times New Roman" panose="02020603050405020304" pitchFamily="18" charset="0"/>
              </a:rPr>
              <a:t>осіб</a:t>
            </a:r>
            <a:r>
              <a:rPr lang="ru-RU" sz="2000" b="0" dirty="0">
                <a:latin typeface="Times New Roman" panose="02020603050405020304" pitchFamily="18" charset="0"/>
                <a:cs typeface="Times New Roman" panose="02020603050405020304" pitchFamily="18" charset="0"/>
              </a:rPr>
              <a:t>, </a:t>
            </a:r>
            <a:r>
              <a:rPr lang="ru-RU" sz="2000" b="0" dirty="0" err="1">
                <a:latin typeface="Times New Roman" panose="02020603050405020304" pitchFamily="18" charset="0"/>
                <a:cs typeface="Times New Roman" panose="02020603050405020304" pitchFamily="18" charset="0"/>
              </a:rPr>
              <a:t>призначених</a:t>
            </a:r>
            <a:r>
              <a:rPr lang="ru-RU" sz="2000" b="0" dirty="0">
                <a:latin typeface="Times New Roman" panose="02020603050405020304" pitchFamily="18" charset="0"/>
                <a:cs typeface="Times New Roman" panose="02020603050405020304" pitchFamily="18" charset="0"/>
              </a:rPr>
              <a:t> </a:t>
            </a:r>
            <a:r>
              <a:rPr lang="ru-RU" sz="2000" b="0" dirty="0" err="1">
                <a:latin typeface="Times New Roman" panose="02020603050405020304" pitchFamily="18" charset="0"/>
                <a:cs typeface="Times New Roman" panose="02020603050405020304" pitchFamily="18" charset="0"/>
              </a:rPr>
              <a:t>Прем'єр-міністром</a:t>
            </a:r>
            <a:r>
              <a:rPr lang="ru-RU" sz="2200" b="0" dirty="0">
                <a:latin typeface="Times New Roman" panose="02020603050405020304" pitchFamily="18" charset="0"/>
                <a:cs typeface="Times New Roman" panose="02020603050405020304" pitchFamily="18" charset="0"/>
              </a:rPr>
              <a:t>.</a:t>
            </a:r>
          </a:p>
          <a:p>
            <a:pPr marL="0" indent="0" algn="just">
              <a:lnSpc>
                <a:spcPct val="100000"/>
              </a:lnSpc>
              <a:spcBef>
                <a:spcPts val="0"/>
              </a:spcBef>
              <a:buNone/>
            </a:pPr>
            <a:r>
              <a:rPr lang="ru-RU" sz="2200" b="0" dirty="0" err="1">
                <a:latin typeface="Times New Roman" panose="02020603050405020304" pitchFamily="18" charset="0"/>
                <a:cs typeface="Times New Roman" panose="02020603050405020304" pitchFamily="18" charset="0"/>
              </a:rPr>
              <a:t>Засідання</a:t>
            </a:r>
            <a:r>
              <a:rPr lang="ru-RU" sz="2200" b="0" dirty="0">
                <a:latin typeface="Times New Roman" panose="02020603050405020304" pitchFamily="18" charset="0"/>
                <a:cs typeface="Times New Roman" panose="02020603050405020304" pitchFamily="18" charset="0"/>
              </a:rPr>
              <a:t> </a:t>
            </a:r>
            <a:r>
              <a:rPr lang="ru-RU" sz="2200" b="0" dirty="0" err="1">
                <a:latin typeface="Times New Roman" panose="02020603050405020304" pitchFamily="18" charset="0"/>
                <a:cs typeface="Times New Roman" panose="02020603050405020304" pitchFamily="18" charset="0"/>
              </a:rPr>
              <a:t>Комітету</a:t>
            </a:r>
            <a:r>
              <a:rPr lang="ru-RU" sz="2200" b="0" dirty="0">
                <a:latin typeface="Times New Roman" panose="02020603050405020304" pitchFamily="18" charset="0"/>
                <a:cs typeface="Times New Roman" panose="02020603050405020304" pitchFamily="18" charset="0"/>
              </a:rPr>
              <a:t> </a:t>
            </a:r>
            <a:r>
              <a:rPr lang="ru-RU" sz="2200" b="0" dirty="0" err="1">
                <a:latin typeface="Times New Roman" panose="02020603050405020304" pitchFamily="18" charset="0"/>
                <a:cs typeface="Times New Roman" panose="02020603050405020304" pitchFamily="18" charset="0"/>
              </a:rPr>
              <a:t>можуть</a:t>
            </a:r>
            <a:r>
              <a:rPr lang="ru-RU" sz="2200" b="0" dirty="0">
                <a:latin typeface="Times New Roman" panose="02020603050405020304" pitchFamily="18" charset="0"/>
                <a:cs typeface="Times New Roman" panose="02020603050405020304" pitchFamily="18" charset="0"/>
              </a:rPr>
              <a:t> </a:t>
            </a:r>
            <a:r>
              <a:rPr lang="ru-RU" sz="2200" b="0" dirty="0" err="1">
                <a:latin typeface="Times New Roman" panose="02020603050405020304" pitchFamily="18" charset="0"/>
                <a:cs typeface="Times New Roman" panose="02020603050405020304" pitchFamily="18" charset="0"/>
              </a:rPr>
              <a:t>відвідувати</a:t>
            </a:r>
            <a:r>
              <a:rPr lang="ru-RU" sz="2200" b="0" dirty="0">
                <a:latin typeface="Times New Roman" panose="02020603050405020304" pitchFamily="18" charset="0"/>
                <a:cs typeface="Times New Roman" panose="02020603050405020304" pitchFamily="18" charset="0"/>
              </a:rPr>
              <a:t> Президент </a:t>
            </a:r>
            <a:r>
              <a:rPr lang="ru-RU" sz="2200" b="0" dirty="0" err="1">
                <a:latin typeface="Times New Roman" panose="02020603050405020304" pitchFamily="18" charset="0"/>
                <a:cs typeface="Times New Roman" panose="02020603050405020304" pitchFamily="18" charset="0"/>
              </a:rPr>
              <a:t>Національного</a:t>
            </a:r>
            <a:r>
              <a:rPr lang="ru-RU" sz="2200" b="0" dirty="0">
                <a:latin typeface="Times New Roman" panose="02020603050405020304" pitchFamily="18" charset="0"/>
                <a:cs typeface="Times New Roman" panose="02020603050405020304" pitchFamily="18" charset="0"/>
              </a:rPr>
              <a:t> банку </a:t>
            </a:r>
            <a:r>
              <a:rPr lang="ru-RU" sz="2200" b="0" dirty="0" err="1">
                <a:latin typeface="Times New Roman" panose="02020603050405020304" pitchFamily="18" charset="0"/>
                <a:cs typeface="Times New Roman" panose="02020603050405020304" pitchFamily="18" charset="0"/>
              </a:rPr>
              <a:t>Польщі</a:t>
            </a:r>
            <a:r>
              <a:rPr lang="ru-RU" sz="2200" b="0" dirty="0">
                <a:latin typeface="Times New Roman" panose="02020603050405020304" pitchFamily="18" charset="0"/>
                <a:cs typeface="Times New Roman" panose="02020603050405020304" pitchFamily="18" charset="0"/>
              </a:rPr>
              <a:t> і Голова </a:t>
            </a:r>
            <a:r>
              <a:rPr lang="ru-RU" sz="2200" b="0" dirty="0" err="1">
                <a:latin typeface="Times New Roman" panose="02020603050405020304" pitchFamily="18" charset="0"/>
                <a:cs typeface="Times New Roman" panose="02020603050405020304" pitchFamily="18" charset="0"/>
              </a:rPr>
              <a:t>Урядового</a:t>
            </a:r>
            <a:r>
              <a:rPr lang="ru-RU" sz="2200" b="0" dirty="0">
                <a:latin typeface="Times New Roman" panose="02020603050405020304" pitchFamily="18" charset="0"/>
                <a:cs typeface="Times New Roman" panose="02020603050405020304" pitchFamily="18" charset="0"/>
              </a:rPr>
              <a:t> центру </a:t>
            </a:r>
            <a:r>
              <a:rPr lang="ru-RU" sz="2200" b="0" dirty="0" err="1">
                <a:latin typeface="Times New Roman" panose="02020603050405020304" pitchFamily="18" charset="0"/>
                <a:cs typeface="Times New Roman" panose="02020603050405020304" pitchFamily="18" charset="0"/>
              </a:rPr>
              <a:t>стратегічних</a:t>
            </a:r>
            <a:r>
              <a:rPr lang="ru-RU" sz="2200" b="0" dirty="0">
                <a:latin typeface="Times New Roman" panose="02020603050405020304" pitchFamily="18" charset="0"/>
                <a:cs typeface="Times New Roman" panose="02020603050405020304" pitchFamily="18" charset="0"/>
              </a:rPr>
              <a:t> </a:t>
            </a:r>
            <a:r>
              <a:rPr lang="ru-RU" sz="2200" b="0" dirty="0" err="1">
                <a:latin typeface="Times New Roman" panose="02020603050405020304" pitchFamily="18" charset="0"/>
                <a:cs typeface="Times New Roman" panose="02020603050405020304" pitchFamily="18" charset="0"/>
              </a:rPr>
              <a:t>досліджень</a:t>
            </a:r>
            <a:r>
              <a:rPr lang="ru-RU" sz="2200" b="0" dirty="0">
                <a:latin typeface="Times New Roman" panose="02020603050405020304" pitchFamily="18" charset="0"/>
                <a:cs typeface="Times New Roman" panose="02020603050405020304" pitchFamily="18" charset="0"/>
              </a:rPr>
              <a:t>. </a:t>
            </a:r>
            <a:r>
              <a:rPr lang="ru-RU" sz="2200" b="0" dirty="0" err="1">
                <a:latin typeface="Times New Roman" panose="02020603050405020304" pitchFamily="18" charset="0"/>
                <a:cs typeface="Times New Roman" panose="02020603050405020304" pitchFamily="18" charset="0"/>
              </a:rPr>
              <a:t>Якщо</a:t>
            </a:r>
            <a:r>
              <a:rPr lang="ru-RU" sz="2200" b="0" dirty="0">
                <a:latin typeface="Times New Roman" panose="02020603050405020304" pitchFamily="18" charset="0"/>
                <a:cs typeface="Times New Roman" panose="02020603050405020304" pitchFamily="18" charset="0"/>
              </a:rPr>
              <a:t> </a:t>
            </a:r>
            <a:r>
              <a:rPr lang="ru-RU" sz="2200" b="0" dirty="0" err="1">
                <a:latin typeface="Times New Roman" panose="02020603050405020304" pitchFamily="18" charset="0"/>
                <a:cs typeface="Times New Roman" panose="02020603050405020304" pitchFamily="18" charset="0"/>
              </a:rPr>
              <a:t>Комітет</a:t>
            </a:r>
            <a:r>
              <a:rPr lang="ru-RU" sz="2200" b="0" dirty="0">
                <a:latin typeface="Times New Roman" panose="02020603050405020304" pitchFamily="18" charset="0"/>
                <a:cs typeface="Times New Roman" panose="02020603050405020304" pitchFamily="18" charset="0"/>
              </a:rPr>
              <a:t> </a:t>
            </a:r>
            <a:r>
              <a:rPr lang="ru-RU" sz="2200" b="0" dirty="0" err="1">
                <a:latin typeface="Times New Roman" panose="02020603050405020304" pitchFamily="18" charset="0"/>
                <a:cs typeface="Times New Roman" panose="02020603050405020304" pitchFamily="18" charset="0"/>
              </a:rPr>
              <a:t>розглядає</a:t>
            </a:r>
            <a:r>
              <a:rPr lang="ru-RU" sz="2200" b="0" dirty="0">
                <a:latin typeface="Times New Roman" panose="02020603050405020304" pitchFamily="18" charset="0"/>
                <a:cs typeface="Times New Roman" panose="02020603050405020304" pitchFamily="18" charset="0"/>
              </a:rPr>
              <a:t> </a:t>
            </a:r>
            <a:r>
              <a:rPr lang="ru-RU" sz="2200" b="0" dirty="0" err="1">
                <a:latin typeface="Times New Roman" panose="02020603050405020304" pitchFamily="18" charset="0"/>
                <a:cs typeface="Times New Roman" panose="02020603050405020304" pitchFamily="18" charset="0"/>
              </a:rPr>
              <a:t>питання</a:t>
            </a:r>
            <a:r>
              <a:rPr lang="ru-RU" sz="2200" b="0" dirty="0">
                <a:latin typeface="Times New Roman" panose="02020603050405020304" pitchFamily="18" charset="0"/>
                <a:cs typeface="Times New Roman" panose="02020603050405020304" pitchFamily="18" charset="0"/>
              </a:rPr>
              <a:t>, </a:t>
            </a:r>
            <a:r>
              <a:rPr lang="ru-RU" sz="2200" b="0" dirty="0" err="1">
                <a:latin typeface="Times New Roman" panose="02020603050405020304" pitchFamily="18" charset="0"/>
                <a:cs typeface="Times New Roman" panose="02020603050405020304" pitchFamily="18" charset="0"/>
              </a:rPr>
              <a:t>що</a:t>
            </a:r>
            <a:r>
              <a:rPr lang="ru-RU" sz="2200" b="0" dirty="0">
                <a:latin typeface="Times New Roman" panose="02020603050405020304" pitchFamily="18" charset="0"/>
                <a:cs typeface="Times New Roman" panose="02020603050405020304" pitchFamily="18" charset="0"/>
              </a:rPr>
              <a:t> </a:t>
            </a:r>
            <a:r>
              <a:rPr lang="ru-RU" sz="2200" b="0" dirty="0" err="1">
                <a:latin typeface="Times New Roman" panose="02020603050405020304" pitchFamily="18" charset="0"/>
                <a:cs typeface="Times New Roman" panose="02020603050405020304" pitchFamily="18" charset="0"/>
              </a:rPr>
              <a:t>перебуває</a:t>
            </a:r>
            <a:r>
              <a:rPr lang="ru-RU" sz="2200" b="0" dirty="0">
                <a:latin typeface="Times New Roman" panose="02020603050405020304" pitchFamily="18" charset="0"/>
                <a:cs typeface="Times New Roman" panose="02020603050405020304" pitchFamily="18" charset="0"/>
              </a:rPr>
              <a:t> у </a:t>
            </a:r>
            <a:r>
              <a:rPr lang="ru-RU" sz="2200" b="0" dirty="0" err="1">
                <a:latin typeface="Times New Roman" panose="02020603050405020304" pitchFamily="18" charset="0"/>
                <a:cs typeface="Times New Roman" panose="02020603050405020304" pitchFamily="18" charset="0"/>
              </a:rPr>
              <a:t>віданні</a:t>
            </a:r>
            <a:r>
              <a:rPr lang="ru-RU" sz="2200" b="0" dirty="0">
                <a:latin typeface="Times New Roman" panose="02020603050405020304" pitchFamily="18" charset="0"/>
                <a:cs typeface="Times New Roman" panose="02020603050405020304" pitchFamily="18" charset="0"/>
              </a:rPr>
              <a:t> </a:t>
            </a:r>
            <a:r>
              <a:rPr lang="ru-RU" sz="2200" b="0" dirty="0" err="1">
                <a:latin typeface="Times New Roman" panose="02020603050405020304" pitchFamily="18" charset="0"/>
                <a:cs typeface="Times New Roman" panose="02020603050405020304" pitchFamily="18" charset="0"/>
              </a:rPr>
              <a:t>міністра</a:t>
            </a:r>
            <a:r>
              <a:rPr lang="ru-RU" sz="2200" b="0" dirty="0">
                <a:latin typeface="Times New Roman" panose="02020603050405020304" pitchFamily="18" charset="0"/>
                <a:cs typeface="Times New Roman" panose="02020603050405020304" pitchFamily="18" charset="0"/>
              </a:rPr>
              <a:t>, </a:t>
            </a:r>
            <a:r>
              <a:rPr lang="ru-RU" sz="2200" b="0" dirty="0" err="1">
                <a:latin typeface="Times New Roman" panose="02020603050405020304" pitchFamily="18" charset="0"/>
                <a:cs typeface="Times New Roman" panose="02020603050405020304" pitchFamily="18" charset="0"/>
              </a:rPr>
              <a:t>який</a:t>
            </a:r>
            <a:r>
              <a:rPr lang="ru-RU" sz="2200" b="0" dirty="0">
                <a:latin typeface="Times New Roman" panose="02020603050405020304" pitchFamily="18" charset="0"/>
                <a:cs typeface="Times New Roman" panose="02020603050405020304" pitchFamily="18" charset="0"/>
              </a:rPr>
              <a:t> не входить до </a:t>
            </a:r>
            <a:r>
              <a:rPr lang="ru-RU" sz="2200" b="0" dirty="0" err="1">
                <a:latin typeface="Times New Roman" panose="02020603050405020304" pitchFamily="18" charset="0"/>
                <a:cs typeface="Times New Roman" panose="02020603050405020304" pitchFamily="18" charset="0"/>
              </a:rPr>
              <a:t>його</a:t>
            </a:r>
            <a:r>
              <a:rPr lang="ru-RU" sz="2200" b="0" dirty="0">
                <a:latin typeface="Times New Roman" panose="02020603050405020304" pitchFamily="18" charset="0"/>
                <a:cs typeface="Times New Roman" panose="02020603050405020304" pitchFamily="18" charset="0"/>
              </a:rPr>
              <a:t> складу, </a:t>
            </a:r>
            <a:r>
              <a:rPr lang="ru-RU" sz="2200" b="0" dirty="0" err="1">
                <a:latin typeface="Times New Roman" panose="02020603050405020304" pitchFamily="18" charset="0"/>
                <a:cs typeface="Times New Roman" panose="02020603050405020304" pitchFamily="18" charset="0"/>
              </a:rPr>
              <a:t>такий</a:t>
            </a:r>
            <a:r>
              <a:rPr lang="ru-RU" sz="2200" b="0" dirty="0">
                <a:latin typeface="Times New Roman" panose="02020603050405020304" pitchFamily="18" charset="0"/>
                <a:cs typeface="Times New Roman" panose="02020603050405020304" pitchFamily="18" charset="0"/>
              </a:rPr>
              <a:t> </a:t>
            </a:r>
            <a:r>
              <a:rPr lang="ru-RU" sz="2200" b="0" dirty="0" err="1">
                <a:latin typeface="Times New Roman" panose="02020603050405020304" pitchFamily="18" charset="0"/>
                <a:cs typeface="Times New Roman" panose="02020603050405020304" pitchFamily="18" charset="0"/>
              </a:rPr>
              <a:t>міністр</a:t>
            </a:r>
            <a:r>
              <a:rPr lang="ru-RU" sz="2200" b="0" dirty="0">
                <a:latin typeface="Times New Roman" panose="02020603050405020304" pitchFamily="18" charset="0"/>
                <a:cs typeface="Times New Roman" panose="02020603050405020304" pitchFamily="18" charset="0"/>
              </a:rPr>
              <a:t> </a:t>
            </a:r>
            <a:r>
              <a:rPr lang="ru-RU" sz="2200" b="0" dirty="0" err="1">
                <a:latin typeface="Times New Roman" panose="02020603050405020304" pitchFamily="18" charset="0"/>
                <a:cs typeface="Times New Roman" panose="02020603050405020304" pitchFamily="18" charset="0"/>
              </a:rPr>
              <a:t>бере</a:t>
            </a:r>
            <a:r>
              <a:rPr lang="ru-RU" sz="2200" b="0" dirty="0">
                <a:latin typeface="Times New Roman" panose="02020603050405020304" pitchFamily="18" charset="0"/>
                <a:cs typeface="Times New Roman" panose="02020603050405020304" pitchFamily="18" charset="0"/>
              </a:rPr>
              <a:t> участь у </a:t>
            </a:r>
            <a:r>
              <a:rPr lang="ru-RU" sz="2200" b="0" dirty="0" err="1">
                <a:latin typeface="Times New Roman" panose="02020603050405020304" pitchFamily="18" charset="0"/>
                <a:cs typeface="Times New Roman" panose="02020603050405020304" pitchFamily="18" charset="0"/>
              </a:rPr>
              <a:t>засіданні</a:t>
            </a:r>
            <a:r>
              <a:rPr lang="ru-RU" sz="2200" b="0" dirty="0">
                <a:latin typeface="Times New Roman" panose="02020603050405020304" pitchFamily="18" charset="0"/>
                <a:cs typeface="Times New Roman" panose="02020603050405020304" pitchFamily="18" charset="0"/>
              </a:rPr>
              <a:t> з правом голосу.</a:t>
            </a:r>
          </a:p>
          <a:p>
            <a:pPr marL="0" indent="0" algn="just">
              <a:lnSpc>
                <a:spcPct val="100000"/>
              </a:lnSpc>
              <a:spcBef>
                <a:spcPts val="0"/>
              </a:spcBef>
              <a:buNone/>
            </a:pPr>
            <a:r>
              <a:rPr lang="ru-RU" sz="2200" b="0" dirty="0" err="1">
                <a:latin typeface="Times New Roman" panose="02020603050405020304" pitchFamily="18" charset="0"/>
                <a:cs typeface="Times New Roman" panose="02020603050405020304" pitchFamily="18" charset="0"/>
              </a:rPr>
              <a:t>Комітет</a:t>
            </a:r>
            <a:r>
              <a:rPr lang="ru-RU" sz="2200" b="0" dirty="0">
                <a:latin typeface="Times New Roman" panose="02020603050405020304" pitchFamily="18" charset="0"/>
                <a:cs typeface="Times New Roman" panose="02020603050405020304" pitchFamily="18" charset="0"/>
              </a:rPr>
              <a:t> з </a:t>
            </a:r>
            <a:r>
              <a:rPr lang="ru-RU" sz="2200" b="0" dirty="0" err="1">
                <a:latin typeface="Times New Roman" panose="02020603050405020304" pitchFamily="18" charset="0"/>
                <a:cs typeface="Times New Roman" panose="02020603050405020304" pitchFamily="18" charset="0"/>
              </a:rPr>
              <a:t>питань</a:t>
            </a:r>
            <a:r>
              <a:rPr lang="ru-RU" sz="2200" b="0" dirty="0">
                <a:latin typeface="Times New Roman" panose="02020603050405020304" pitchFamily="18" charset="0"/>
                <a:cs typeface="Times New Roman" panose="02020603050405020304" pitchFamily="18" charset="0"/>
              </a:rPr>
              <a:t> </a:t>
            </a:r>
            <a:r>
              <a:rPr lang="ru-RU" sz="2200" b="0" dirty="0" err="1">
                <a:latin typeface="Times New Roman" panose="02020603050405020304" pitchFamily="18" charset="0"/>
                <a:cs typeface="Times New Roman" panose="02020603050405020304" pitchFamily="18" charset="0"/>
              </a:rPr>
              <a:t>європейської</a:t>
            </a:r>
            <a:r>
              <a:rPr lang="ru-RU" sz="2200" b="0" dirty="0">
                <a:latin typeface="Times New Roman" panose="02020603050405020304" pitchFamily="18" charset="0"/>
                <a:cs typeface="Times New Roman" panose="02020603050405020304" pitchFamily="18" charset="0"/>
              </a:rPr>
              <a:t> </a:t>
            </a:r>
            <a:r>
              <a:rPr lang="ru-RU" sz="2200" b="0" dirty="0" err="1">
                <a:latin typeface="Times New Roman" panose="02020603050405020304" pitchFamily="18" charset="0"/>
                <a:cs typeface="Times New Roman" panose="02020603050405020304" pitchFamily="18" charset="0"/>
              </a:rPr>
              <a:t>інтеграції</a:t>
            </a:r>
            <a:r>
              <a:rPr lang="ru-RU" sz="2200" b="0" dirty="0">
                <a:latin typeface="Times New Roman" panose="02020603050405020304" pitchFamily="18" charset="0"/>
                <a:cs typeface="Times New Roman" panose="02020603050405020304" pitchFamily="18" charset="0"/>
              </a:rPr>
              <a:t> </a:t>
            </a:r>
            <a:r>
              <a:rPr lang="ru-RU" sz="2200" b="0" dirty="0" err="1">
                <a:latin typeface="Times New Roman" panose="02020603050405020304" pitchFamily="18" charset="0"/>
                <a:cs typeface="Times New Roman" panose="02020603050405020304" pitchFamily="18" charset="0"/>
              </a:rPr>
              <a:t>обслуговується</a:t>
            </a:r>
            <a:r>
              <a:rPr lang="ru-RU" sz="2200" b="0" dirty="0">
                <a:latin typeface="Times New Roman" panose="02020603050405020304" pitchFamily="18" charset="0"/>
                <a:cs typeface="Times New Roman" panose="02020603050405020304" pitchFamily="18" charset="0"/>
              </a:rPr>
              <a:t> Службою </a:t>
            </a:r>
            <a:r>
              <a:rPr lang="ru-RU" sz="2200" b="0" dirty="0" err="1">
                <a:latin typeface="Times New Roman" panose="02020603050405020304" pitchFamily="18" charset="0"/>
                <a:cs typeface="Times New Roman" panose="02020603050405020304" pitchFamily="18" charset="0"/>
              </a:rPr>
              <a:t>Комітету</a:t>
            </a:r>
            <a:r>
              <a:rPr lang="ru-RU" sz="2200" b="0" dirty="0">
                <a:latin typeface="Times New Roman" panose="02020603050405020304" pitchFamily="18" charset="0"/>
                <a:cs typeface="Times New Roman" panose="02020603050405020304" pitchFamily="18" charset="0"/>
              </a:rPr>
              <a:t> з </a:t>
            </a:r>
            <a:r>
              <a:rPr lang="ru-RU" sz="2200" b="0" dirty="0" err="1">
                <a:latin typeface="Times New Roman" panose="02020603050405020304" pitchFamily="18" charset="0"/>
                <a:cs typeface="Times New Roman" panose="02020603050405020304" pitchFamily="18" charset="0"/>
              </a:rPr>
              <a:t>питань</a:t>
            </a:r>
            <a:r>
              <a:rPr lang="ru-RU" sz="2200" b="0" dirty="0">
                <a:latin typeface="Times New Roman" panose="02020603050405020304" pitchFamily="18" charset="0"/>
                <a:cs typeface="Times New Roman" panose="02020603050405020304" pitchFamily="18" charset="0"/>
              </a:rPr>
              <a:t> </a:t>
            </a:r>
            <a:r>
              <a:rPr lang="ru-RU" sz="2200" b="0" dirty="0" err="1">
                <a:latin typeface="Times New Roman" panose="02020603050405020304" pitchFamily="18" charset="0"/>
                <a:cs typeface="Times New Roman" panose="02020603050405020304" pitchFamily="18" charset="0"/>
              </a:rPr>
              <a:t>європейської</a:t>
            </a:r>
            <a:r>
              <a:rPr lang="ru-RU" sz="2200" b="0" dirty="0">
                <a:latin typeface="Times New Roman" panose="02020603050405020304" pitchFamily="18" charset="0"/>
                <a:cs typeface="Times New Roman" panose="02020603050405020304" pitchFamily="18" charset="0"/>
              </a:rPr>
              <a:t> </a:t>
            </a:r>
            <a:r>
              <a:rPr lang="ru-RU" sz="2200" b="0" dirty="0" err="1">
                <a:latin typeface="Times New Roman" panose="02020603050405020304" pitchFamily="18" charset="0"/>
                <a:cs typeface="Times New Roman" panose="02020603050405020304" pitchFamily="18" charset="0"/>
              </a:rPr>
              <a:t>інтеграції</a:t>
            </a:r>
            <a:r>
              <a:rPr lang="ru-RU" sz="2200" b="0" dirty="0">
                <a:latin typeface="Times New Roman" panose="02020603050405020304" pitchFamily="18" charset="0"/>
                <a:cs typeface="Times New Roman" panose="02020603050405020304" pitchFamily="18" charset="0"/>
              </a:rPr>
              <a:t>.</a:t>
            </a:r>
          </a:p>
          <a:p>
            <a:pPr marL="0" indent="0" algn="just">
              <a:lnSpc>
                <a:spcPct val="100000"/>
              </a:lnSpc>
              <a:spcBef>
                <a:spcPts val="0"/>
              </a:spcBef>
              <a:buNone/>
            </a:pPr>
            <a:endParaRPr lang="ru-RU" sz="2200" b="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919219278"/>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тексту 2"/>
          <p:cNvSpPr>
            <a:spLocks noGrp="1"/>
          </p:cNvSpPr>
          <p:nvPr>
            <p:ph type="body" sz="quarter" idx="10"/>
          </p:nvPr>
        </p:nvSpPr>
        <p:spPr>
          <a:xfrm>
            <a:off x="596048" y="374754"/>
            <a:ext cx="11110589" cy="6026046"/>
          </a:xfrm>
        </p:spPr>
        <p:txBody>
          <a:bodyPr/>
          <a:lstStyle/>
          <a:p>
            <a:pPr marL="0" indent="0" algn="just">
              <a:lnSpc>
                <a:spcPct val="100000"/>
              </a:lnSpc>
              <a:spcBef>
                <a:spcPts val="0"/>
              </a:spcBef>
              <a:buNone/>
            </a:pPr>
            <a:r>
              <a:rPr lang="ru-RU" sz="2200" dirty="0" err="1">
                <a:latin typeface="Times New Roman" panose="02020603050405020304" pitchFamily="18" charset="0"/>
                <a:cs typeface="Times New Roman" panose="02020603050405020304" pitchFamily="18" charset="0"/>
              </a:rPr>
              <a:t>Державний</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комітет</a:t>
            </a:r>
            <a:r>
              <a:rPr lang="ru-RU" sz="2200" dirty="0">
                <a:latin typeface="Times New Roman" panose="02020603050405020304" pitchFamily="18" charset="0"/>
                <a:cs typeface="Times New Roman" panose="02020603050405020304" pitchFamily="18" charset="0"/>
              </a:rPr>
              <a:t> з </a:t>
            </a:r>
            <a:r>
              <a:rPr lang="ru-RU" sz="2200" dirty="0" err="1">
                <a:latin typeface="Times New Roman" panose="02020603050405020304" pitchFamily="18" charset="0"/>
                <a:cs typeface="Times New Roman" panose="02020603050405020304" pitchFamily="18" charset="0"/>
              </a:rPr>
              <a:t>питань</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наукових</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досліджень</a:t>
            </a:r>
            <a:r>
              <a:rPr lang="ru-RU" sz="2200" dirty="0">
                <a:latin typeface="Times New Roman" panose="02020603050405020304" pitchFamily="18" charset="0"/>
                <a:cs typeface="Times New Roman" panose="02020603050405020304" pitchFamily="18" charset="0"/>
              </a:rPr>
              <a:t> </a:t>
            </a:r>
            <a:r>
              <a:rPr lang="ru-RU" sz="2200" b="0" dirty="0">
                <a:latin typeface="Times New Roman" panose="02020603050405020304" pitchFamily="18" charset="0"/>
                <a:cs typeface="Times New Roman" panose="02020603050405020304" pitchFamily="18" charset="0"/>
              </a:rPr>
              <a:t>є </a:t>
            </a:r>
            <a:r>
              <a:rPr lang="ru-RU" sz="2200" b="0" dirty="0" err="1">
                <a:latin typeface="Times New Roman" panose="02020603050405020304" pitchFamily="18" charset="0"/>
                <a:cs typeface="Times New Roman" panose="02020603050405020304" pitchFamily="18" charset="0"/>
              </a:rPr>
              <a:t>урядовим</a:t>
            </a:r>
            <a:r>
              <a:rPr lang="ru-RU" sz="2200" b="0" dirty="0">
                <a:latin typeface="Times New Roman" panose="02020603050405020304" pitchFamily="18" charset="0"/>
                <a:cs typeface="Times New Roman" panose="02020603050405020304" pitchFamily="18" charset="0"/>
              </a:rPr>
              <a:t> органом, </a:t>
            </a:r>
            <a:r>
              <a:rPr lang="ru-RU" sz="2200" b="0" dirty="0" err="1">
                <a:latin typeface="Times New Roman" panose="02020603050405020304" pitchFamily="18" charset="0"/>
                <a:cs typeface="Times New Roman" panose="02020603050405020304" pitchFamily="18" charset="0"/>
              </a:rPr>
              <a:t>відповідальним</a:t>
            </a:r>
            <a:r>
              <a:rPr lang="ru-RU" sz="2200" b="0" dirty="0">
                <a:latin typeface="Times New Roman" panose="02020603050405020304" pitchFamily="18" charset="0"/>
                <a:cs typeface="Times New Roman" panose="02020603050405020304" pitchFamily="18" charset="0"/>
              </a:rPr>
              <a:t> за </a:t>
            </a:r>
            <a:r>
              <a:rPr lang="ru-RU" sz="2200" b="0" dirty="0" err="1">
                <a:latin typeface="Times New Roman" panose="02020603050405020304" pitchFamily="18" charset="0"/>
                <a:cs typeface="Times New Roman" panose="02020603050405020304" pitchFamily="18" charset="0"/>
              </a:rPr>
              <a:t>наукову</a:t>
            </a:r>
            <a:r>
              <a:rPr lang="ru-RU" sz="2200" b="0" dirty="0">
                <a:latin typeface="Times New Roman" panose="02020603050405020304" pitchFamily="18" charset="0"/>
                <a:cs typeface="Times New Roman" panose="02020603050405020304" pitchFamily="18" charset="0"/>
              </a:rPr>
              <a:t> й </a:t>
            </a:r>
            <a:r>
              <a:rPr lang="ru-RU" sz="2200" b="0" dirty="0" err="1">
                <a:latin typeface="Times New Roman" panose="02020603050405020304" pitchFamily="18" charset="0"/>
                <a:cs typeface="Times New Roman" panose="02020603050405020304" pitchFamily="18" charset="0"/>
              </a:rPr>
              <a:t>науково-технічну</a:t>
            </a:r>
            <a:r>
              <a:rPr lang="ru-RU" sz="2200" b="0" dirty="0">
                <a:latin typeface="Times New Roman" panose="02020603050405020304" pitchFamily="18" charset="0"/>
                <a:cs typeface="Times New Roman" panose="02020603050405020304" pitchFamily="18" charset="0"/>
              </a:rPr>
              <a:t> </a:t>
            </a:r>
            <a:r>
              <a:rPr lang="ru-RU" sz="2200" b="0" dirty="0" err="1">
                <a:latin typeface="Times New Roman" panose="02020603050405020304" pitchFamily="18" charset="0"/>
                <a:cs typeface="Times New Roman" panose="02020603050405020304" pitchFamily="18" charset="0"/>
              </a:rPr>
              <a:t>політику</a:t>
            </a:r>
            <a:r>
              <a:rPr lang="ru-RU" sz="2200" b="0" dirty="0">
                <a:latin typeface="Times New Roman" panose="02020603050405020304" pitchFamily="18" charset="0"/>
                <a:cs typeface="Times New Roman" panose="02020603050405020304" pitchFamily="18" charset="0"/>
              </a:rPr>
              <a:t>. </a:t>
            </a:r>
            <a:r>
              <a:rPr lang="ru-RU" sz="2200" b="0" dirty="0" err="1">
                <a:latin typeface="Times New Roman" panose="02020603050405020304" pitchFamily="18" charset="0"/>
                <a:cs typeface="Times New Roman" panose="02020603050405020304" pitchFamily="18" charset="0"/>
              </a:rPr>
              <a:t>Комітет</a:t>
            </a:r>
            <a:r>
              <a:rPr lang="ru-RU" sz="2200" b="0" dirty="0">
                <a:latin typeface="Times New Roman" panose="02020603050405020304" pitchFamily="18" charset="0"/>
                <a:cs typeface="Times New Roman" panose="02020603050405020304" pitchFamily="18" charset="0"/>
              </a:rPr>
              <a:t> </a:t>
            </a:r>
            <a:r>
              <a:rPr lang="ru-RU" sz="2200" b="0" dirty="0" err="1">
                <a:latin typeface="Times New Roman" panose="02020603050405020304" pitchFamily="18" charset="0"/>
                <a:cs typeface="Times New Roman" panose="02020603050405020304" pitchFamily="18" charset="0"/>
              </a:rPr>
              <a:t>очолює</a:t>
            </a:r>
            <a:r>
              <a:rPr lang="ru-RU" sz="2200" b="0" dirty="0">
                <a:latin typeface="Times New Roman" panose="02020603050405020304" pitchFamily="18" charset="0"/>
                <a:cs typeface="Times New Roman" panose="02020603050405020304" pitchFamily="18" charset="0"/>
              </a:rPr>
              <a:t> голова, </a:t>
            </a:r>
            <a:r>
              <a:rPr lang="ru-RU" sz="2200" b="0" dirty="0" err="1">
                <a:latin typeface="Times New Roman" panose="02020603050405020304" pitchFamily="18" charset="0"/>
                <a:cs typeface="Times New Roman" panose="02020603050405020304" pitchFamily="18" charset="0"/>
              </a:rPr>
              <a:t>який</a:t>
            </a:r>
            <a:r>
              <a:rPr lang="ru-RU" sz="2200" b="0" dirty="0">
                <a:latin typeface="Times New Roman" panose="02020603050405020304" pitchFamily="18" charset="0"/>
                <a:cs typeface="Times New Roman" panose="02020603050405020304" pitchFamily="18" charset="0"/>
              </a:rPr>
              <a:t> є </a:t>
            </a:r>
            <a:r>
              <a:rPr lang="ru-RU" sz="2200" b="0" dirty="0" err="1">
                <a:latin typeface="Times New Roman" panose="02020603050405020304" pitchFamily="18" charset="0"/>
                <a:cs typeface="Times New Roman" panose="02020603050405020304" pitchFamily="18" charset="0"/>
              </a:rPr>
              <a:t>міністром</a:t>
            </a:r>
            <a:r>
              <a:rPr lang="ru-RU" sz="2200" b="0" dirty="0">
                <a:latin typeface="Times New Roman" panose="02020603050405020304" pitchFamily="18" charset="0"/>
                <a:cs typeface="Times New Roman" panose="02020603050405020304" pitchFamily="18" charset="0"/>
              </a:rPr>
              <a:t>, </a:t>
            </a:r>
            <a:r>
              <a:rPr lang="ru-RU" sz="2200" b="0" dirty="0" err="1">
                <a:latin typeface="Times New Roman" panose="02020603050405020304" pitchFamily="18" charset="0"/>
                <a:cs typeface="Times New Roman" panose="02020603050405020304" pitchFamily="18" charset="0"/>
              </a:rPr>
              <a:t>відповідальним</a:t>
            </a:r>
            <a:r>
              <a:rPr lang="ru-RU" sz="2200" b="0" dirty="0">
                <a:latin typeface="Times New Roman" panose="02020603050405020304" pitchFamily="18" charset="0"/>
                <a:cs typeface="Times New Roman" panose="02020603050405020304" pitchFamily="18" charset="0"/>
              </a:rPr>
              <a:t> за </a:t>
            </a:r>
            <a:r>
              <a:rPr lang="ru-RU" sz="2200" b="0" dirty="0" err="1">
                <a:latin typeface="Times New Roman" panose="02020603050405020304" pitchFamily="18" charset="0"/>
                <a:cs typeface="Times New Roman" panose="02020603050405020304" pitchFamily="18" charset="0"/>
              </a:rPr>
              <a:t>наукові</a:t>
            </a:r>
            <a:r>
              <a:rPr lang="ru-RU" sz="2200" b="0" dirty="0">
                <a:latin typeface="Times New Roman" panose="02020603050405020304" pitchFamily="18" charset="0"/>
                <a:cs typeface="Times New Roman" panose="02020603050405020304" pitchFamily="18" charset="0"/>
              </a:rPr>
              <a:t> </a:t>
            </a:r>
            <a:r>
              <a:rPr lang="ru-RU" sz="2200" b="0" dirty="0" err="1">
                <a:latin typeface="Times New Roman" panose="02020603050405020304" pitchFamily="18" charset="0"/>
                <a:cs typeface="Times New Roman" panose="02020603050405020304" pitchFamily="18" charset="0"/>
              </a:rPr>
              <a:t>справи</a:t>
            </a:r>
            <a:r>
              <a:rPr lang="ru-RU" sz="2200" b="0" dirty="0">
                <a:latin typeface="Times New Roman" panose="02020603050405020304" pitchFamily="18" charset="0"/>
                <a:cs typeface="Times New Roman" panose="02020603050405020304" pitchFamily="18" charset="0"/>
              </a:rPr>
              <a:t>.</a:t>
            </a:r>
          </a:p>
          <a:p>
            <a:pPr marL="0" indent="0" algn="just">
              <a:lnSpc>
                <a:spcPct val="100000"/>
              </a:lnSpc>
              <a:spcBef>
                <a:spcPts val="0"/>
              </a:spcBef>
              <a:buNone/>
            </a:pPr>
            <a:r>
              <a:rPr lang="ru-RU" sz="2200" b="0" dirty="0" err="1">
                <a:latin typeface="Times New Roman" panose="02020603050405020304" pitchFamily="18" charset="0"/>
                <a:cs typeface="Times New Roman" panose="02020603050405020304" pitchFamily="18" charset="0"/>
              </a:rPr>
              <a:t>Крім</a:t>
            </a:r>
            <a:r>
              <a:rPr lang="ru-RU" sz="2200" b="0" dirty="0">
                <a:latin typeface="Times New Roman" panose="02020603050405020304" pitchFamily="18" charset="0"/>
                <a:cs typeface="Times New Roman" panose="02020603050405020304" pitchFamily="18" charset="0"/>
              </a:rPr>
              <a:t> </a:t>
            </a:r>
            <a:r>
              <a:rPr lang="ru-RU" sz="2200" b="0" dirty="0" err="1">
                <a:latin typeface="Times New Roman" panose="02020603050405020304" pitchFamily="18" charset="0"/>
                <a:cs typeface="Times New Roman" panose="02020603050405020304" pitchFamily="18" charset="0"/>
              </a:rPr>
              <a:t>голови</a:t>
            </a:r>
            <a:r>
              <a:rPr lang="ru-RU" sz="2200" b="0" dirty="0">
                <a:latin typeface="Times New Roman" panose="02020603050405020304" pitchFamily="18" charset="0"/>
                <a:cs typeface="Times New Roman" panose="02020603050405020304" pitchFamily="18" charset="0"/>
              </a:rPr>
              <a:t>, </a:t>
            </a:r>
            <a:r>
              <a:rPr lang="ru-RU" sz="2200" b="0" dirty="0" err="1">
                <a:latin typeface="Times New Roman" panose="02020603050405020304" pitchFamily="18" charset="0"/>
                <a:cs typeface="Times New Roman" panose="02020603050405020304" pitchFamily="18" charset="0"/>
              </a:rPr>
              <a:t>двох</a:t>
            </a:r>
            <a:r>
              <a:rPr lang="ru-RU" sz="2200" b="0" dirty="0">
                <a:latin typeface="Times New Roman" panose="02020603050405020304" pitchFamily="18" charset="0"/>
                <a:cs typeface="Times New Roman" panose="02020603050405020304" pitchFamily="18" charset="0"/>
              </a:rPr>
              <a:t> </a:t>
            </a:r>
            <a:r>
              <a:rPr lang="ru-RU" sz="2200" b="0" dirty="0" err="1">
                <a:latin typeface="Times New Roman" panose="02020603050405020304" pitchFamily="18" charset="0"/>
                <a:cs typeface="Times New Roman" panose="02020603050405020304" pitchFamily="18" charset="0"/>
              </a:rPr>
              <a:t>його</a:t>
            </a:r>
            <a:r>
              <a:rPr lang="ru-RU" sz="2200" b="0" dirty="0">
                <a:latin typeface="Times New Roman" panose="02020603050405020304" pitchFamily="18" charset="0"/>
                <a:cs typeface="Times New Roman" panose="02020603050405020304" pitchFamily="18" charset="0"/>
              </a:rPr>
              <a:t> </a:t>
            </a:r>
            <a:r>
              <a:rPr lang="ru-RU" sz="2200" b="0" dirty="0" err="1">
                <a:latin typeface="Times New Roman" panose="02020603050405020304" pitchFamily="18" charset="0"/>
                <a:cs typeface="Times New Roman" panose="02020603050405020304" pitchFamily="18" charset="0"/>
              </a:rPr>
              <a:t>заступників</a:t>
            </a:r>
            <a:r>
              <a:rPr lang="ru-RU" sz="2200" b="0" dirty="0">
                <a:latin typeface="Times New Roman" panose="02020603050405020304" pitchFamily="18" charset="0"/>
                <a:cs typeface="Times New Roman" panose="02020603050405020304" pitchFamily="18" charset="0"/>
              </a:rPr>
              <a:t> і секретаря, </a:t>
            </a:r>
            <a:r>
              <a:rPr lang="ru-RU" sz="2200" b="0" dirty="0" err="1">
                <a:latin typeface="Times New Roman" panose="02020603050405020304" pitchFamily="18" charset="0"/>
                <a:cs typeface="Times New Roman" panose="02020603050405020304" pitchFamily="18" charset="0"/>
              </a:rPr>
              <a:t>Державний</a:t>
            </a:r>
            <a:r>
              <a:rPr lang="ru-RU" sz="2200" b="0" dirty="0">
                <a:latin typeface="Times New Roman" panose="02020603050405020304" pitchFamily="18" charset="0"/>
                <a:cs typeface="Times New Roman" panose="02020603050405020304" pitchFamily="18" charset="0"/>
              </a:rPr>
              <a:t> </a:t>
            </a:r>
            <a:r>
              <a:rPr lang="ru-RU" sz="2200" b="0" dirty="0" err="1">
                <a:latin typeface="Times New Roman" panose="02020603050405020304" pitchFamily="18" charset="0"/>
                <a:cs typeface="Times New Roman" panose="02020603050405020304" pitchFamily="18" charset="0"/>
              </a:rPr>
              <a:t>комітет</a:t>
            </a:r>
            <a:r>
              <a:rPr lang="ru-RU" sz="2200" b="0" dirty="0">
                <a:latin typeface="Times New Roman" panose="02020603050405020304" pitchFamily="18" charset="0"/>
                <a:cs typeface="Times New Roman" panose="02020603050405020304" pitchFamily="18" charset="0"/>
              </a:rPr>
              <a:t> з </a:t>
            </a:r>
            <a:r>
              <a:rPr lang="ru-RU" sz="2200" b="0" dirty="0" err="1">
                <a:latin typeface="Times New Roman" panose="02020603050405020304" pitchFamily="18" charset="0"/>
                <a:cs typeface="Times New Roman" panose="02020603050405020304" pitchFamily="18" charset="0"/>
              </a:rPr>
              <a:t>питань</a:t>
            </a:r>
            <a:r>
              <a:rPr lang="ru-RU" sz="2200" b="0" dirty="0">
                <a:latin typeface="Times New Roman" panose="02020603050405020304" pitchFamily="18" charset="0"/>
                <a:cs typeface="Times New Roman" panose="02020603050405020304" pitchFamily="18" charset="0"/>
              </a:rPr>
              <a:t> </a:t>
            </a:r>
            <a:r>
              <a:rPr lang="ru-RU" sz="2200" b="0" dirty="0" err="1">
                <a:latin typeface="Times New Roman" panose="02020603050405020304" pitchFamily="18" charset="0"/>
                <a:cs typeface="Times New Roman" panose="02020603050405020304" pitchFamily="18" charset="0"/>
              </a:rPr>
              <a:t>наукових</a:t>
            </a:r>
            <a:r>
              <a:rPr lang="ru-RU" sz="2200" b="0" dirty="0">
                <a:latin typeface="Times New Roman" panose="02020603050405020304" pitchFamily="18" charset="0"/>
                <a:cs typeface="Times New Roman" panose="02020603050405020304" pitchFamily="18" charset="0"/>
              </a:rPr>
              <a:t> </a:t>
            </a:r>
            <a:r>
              <a:rPr lang="ru-RU" sz="2200" b="0" dirty="0" err="1">
                <a:latin typeface="Times New Roman" panose="02020603050405020304" pitchFamily="18" charset="0"/>
                <a:cs typeface="Times New Roman" panose="02020603050405020304" pitchFamily="18" charset="0"/>
              </a:rPr>
              <a:t>досліджень</a:t>
            </a:r>
            <a:r>
              <a:rPr lang="ru-RU" sz="2200" b="0" dirty="0">
                <a:latin typeface="Times New Roman" panose="02020603050405020304" pitchFamily="18" charset="0"/>
                <a:cs typeface="Times New Roman" panose="02020603050405020304" pitchFamily="18" charset="0"/>
              </a:rPr>
              <a:t> </a:t>
            </a:r>
            <a:r>
              <a:rPr lang="ru-RU" sz="2200" b="0" dirty="0" err="1">
                <a:latin typeface="Times New Roman" panose="02020603050405020304" pitchFamily="18" charset="0"/>
                <a:cs typeface="Times New Roman" panose="02020603050405020304" pitchFamily="18" charset="0"/>
              </a:rPr>
              <a:t>має</a:t>
            </a:r>
            <a:r>
              <a:rPr lang="ru-RU" sz="2200" b="0" dirty="0">
                <a:latin typeface="Times New Roman" panose="02020603050405020304" pitchFamily="18" charset="0"/>
                <a:cs typeface="Times New Roman" panose="02020603050405020304" pitchFamily="18" charset="0"/>
              </a:rPr>
              <a:t> у </a:t>
            </a:r>
            <a:r>
              <a:rPr lang="ru-RU" sz="2200" b="0" dirty="0" err="1">
                <a:latin typeface="Times New Roman" panose="02020603050405020304" pitchFamily="18" charset="0"/>
                <a:cs typeface="Times New Roman" panose="02020603050405020304" pitchFamily="18" charset="0"/>
              </a:rPr>
              <a:t>своєму</a:t>
            </a:r>
            <a:r>
              <a:rPr lang="ru-RU" sz="2200" b="0" dirty="0">
                <a:latin typeface="Times New Roman" panose="02020603050405020304" pitchFamily="18" charset="0"/>
                <a:cs typeface="Times New Roman" panose="02020603050405020304" pitchFamily="18" charset="0"/>
              </a:rPr>
              <a:t> </a:t>
            </a:r>
            <a:r>
              <a:rPr lang="ru-RU" sz="2200" b="0" dirty="0" err="1">
                <a:latin typeface="Times New Roman" panose="02020603050405020304" pitchFamily="18" charset="0"/>
                <a:cs typeface="Times New Roman" panose="02020603050405020304" pitchFamily="18" charset="0"/>
              </a:rPr>
              <a:t>складі</a:t>
            </a:r>
            <a:r>
              <a:rPr lang="ru-RU" sz="2200" b="0" dirty="0">
                <a:latin typeface="Times New Roman" panose="02020603050405020304" pitchFamily="18" charset="0"/>
                <a:cs typeface="Times New Roman" panose="02020603050405020304" pitchFamily="18" charset="0"/>
              </a:rPr>
              <a:t> </a:t>
            </a:r>
            <a:r>
              <a:rPr lang="ru-RU" sz="2200" b="0" dirty="0" err="1">
                <a:latin typeface="Times New Roman" panose="02020603050405020304" pitchFamily="18" charset="0"/>
                <a:cs typeface="Times New Roman" panose="02020603050405020304" pitchFamily="18" charset="0"/>
              </a:rPr>
              <a:t>міністрів</a:t>
            </a:r>
            <a:r>
              <a:rPr lang="ru-RU" sz="2200" b="0" dirty="0">
                <a:latin typeface="Times New Roman" panose="02020603050405020304" pitchFamily="18" charset="0"/>
                <a:cs typeface="Times New Roman" panose="02020603050405020304" pitchFamily="18" charset="0"/>
              </a:rPr>
              <a:t> </a:t>
            </a:r>
            <a:r>
              <a:rPr lang="ru-RU" sz="2200" b="0" dirty="0" err="1">
                <a:latin typeface="Times New Roman" panose="02020603050405020304" pitchFamily="18" charset="0"/>
                <a:cs typeface="Times New Roman" panose="02020603050405020304" pitchFamily="18" charset="0"/>
              </a:rPr>
              <a:t>або</a:t>
            </a:r>
            <a:r>
              <a:rPr lang="ru-RU" sz="2200" b="0" dirty="0">
                <a:latin typeface="Times New Roman" panose="02020603050405020304" pitchFamily="18" charset="0"/>
                <a:cs typeface="Times New Roman" panose="02020603050405020304" pitchFamily="18" charset="0"/>
              </a:rPr>
              <a:t> </a:t>
            </a:r>
            <a:r>
              <a:rPr lang="ru-RU" sz="2200" b="0" dirty="0" err="1">
                <a:latin typeface="Times New Roman" panose="02020603050405020304" pitchFamily="18" charset="0"/>
                <a:cs typeface="Times New Roman" panose="02020603050405020304" pitchFamily="18" charset="0"/>
              </a:rPr>
              <a:t>керівників</a:t>
            </a:r>
            <a:r>
              <a:rPr lang="ru-RU" sz="2200" b="0" dirty="0">
                <a:latin typeface="Times New Roman" panose="02020603050405020304" pitchFamily="18" charset="0"/>
                <a:cs typeface="Times New Roman" panose="02020603050405020304" pitchFamily="18" charset="0"/>
              </a:rPr>
              <a:t> </a:t>
            </a:r>
            <a:r>
              <a:rPr lang="ru-RU" sz="2200" b="0" dirty="0" err="1">
                <a:latin typeface="Times New Roman" panose="02020603050405020304" pitchFamily="18" charset="0"/>
                <a:cs typeface="Times New Roman" panose="02020603050405020304" pitchFamily="18" charset="0"/>
              </a:rPr>
              <a:t>центральних</a:t>
            </a:r>
            <a:r>
              <a:rPr lang="ru-RU" sz="2200" b="0" dirty="0">
                <a:latin typeface="Times New Roman" panose="02020603050405020304" pitchFamily="18" charset="0"/>
                <a:cs typeface="Times New Roman" panose="02020603050405020304" pitchFamily="18" charset="0"/>
              </a:rPr>
              <a:t> </a:t>
            </a:r>
            <a:r>
              <a:rPr lang="ru-RU" sz="2200" b="0" dirty="0" err="1">
                <a:latin typeface="Times New Roman" panose="02020603050405020304" pitchFamily="18" charset="0"/>
                <a:cs typeface="Times New Roman" panose="02020603050405020304" pitchFamily="18" charset="0"/>
              </a:rPr>
              <a:t>органів</a:t>
            </a:r>
            <a:r>
              <a:rPr lang="ru-RU" sz="2200" b="0" dirty="0">
                <a:latin typeface="Times New Roman" panose="02020603050405020304" pitchFamily="18" charset="0"/>
                <a:cs typeface="Times New Roman" panose="02020603050405020304" pitchFamily="18" charset="0"/>
              </a:rPr>
              <a:t>, </a:t>
            </a:r>
            <a:r>
              <a:rPr lang="ru-RU" sz="2200" b="0" dirty="0" err="1">
                <a:latin typeface="Times New Roman" panose="02020603050405020304" pitchFamily="18" charset="0"/>
                <a:cs typeface="Times New Roman" panose="02020603050405020304" pitchFamily="18" charset="0"/>
              </a:rPr>
              <a:t>яких</a:t>
            </a:r>
            <a:r>
              <a:rPr lang="ru-RU" sz="2200" b="0" dirty="0">
                <a:latin typeface="Times New Roman" panose="02020603050405020304" pitchFamily="18" charset="0"/>
                <a:cs typeface="Times New Roman" panose="02020603050405020304" pitchFamily="18" charset="0"/>
              </a:rPr>
              <a:t> </a:t>
            </a:r>
            <a:r>
              <a:rPr lang="ru-RU" sz="2200" b="0" dirty="0" err="1">
                <a:latin typeface="Times New Roman" panose="02020603050405020304" pitchFamily="18" charset="0"/>
                <a:cs typeface="Times New Roman" panose="02020603050405020304" pitchFamily="18" charset="0"/>
              </a:rPr>
              <a:t>призначає</a:t>
            </a:r>
            <a:r>
              <a:rPr lang="ru-RU" sz="2200" b="0" dirty="0">
                <a:latin typeface="Times New Roman" panose="02020603050405020304" pitchFamily="18" charset="0"/>
                <a:cs typeface="Times New Roman" panose="02020603050405020304" pitchFamily="18" charset="0"/>
              </a:rPr>
              <a:t> і </a:t>
            </a:r>
            <a:r>
              <a:rPr lang="ru-RU" sz="2200" b="0" dirty="0" err="1">
                <a:latin typeface="Times New Roman" panose="02020603050405020304" pitchFamily="18" charset="0"/>
                <a:cs typeface="Times New Roman" panose="02020603050405020304" pitchFamily="18" charset="0"/>
              </a:rPr>
              <a:t>звільняє</a:t>
            </a:r>
            <a:r>
              <a:rPr lang="ru-RU" sz="2200" b="0" dirty="0">
                <a:latin typeface="Times New Roman" panose="02020603050405020304" pitchFamily="18" charset="0"/>
                <a:cs typeface="Times New Roman" panose="02020603050405020304" pitchFamily="18" charset="0"/>
              </a:rPr>
              <a:t> </a:t>
            </a:r>
            <a:r>
              <a:rPr lang="ru-RU" sz="2200" b="0" dirty="0" err="1">
                <a:latin typeface="Times New Roman" panose="02020603050405020304" pitchFamily="18" charset="0"/>
                <a:cs typeface="Times New Roman" panose="02020603050405020304" pitchFamily="18" charset="0"/>
              </a:rPr>
              <a:t>Прем'єр-міністр</a:t>
            </a:r>
            <a:r>
              <a:rPr lang="ru-RU" sz="2200" b="0" dirty="0">
                <a:latin typeface="Times New Roman" panose="02020603050405020304" pitchFamily="18" charset="0"/>
                <a:cs typeface="Times New Roman" panose="02020603050405020304" pitchFamily="18" charset="0"/>
              </a:rPr>
              <a:t>, і </a:t>
            </a:r>
            <a:r>
              <a:rPr lang="ru-RU" sz="2200" b="0" dirty="0" err="1">
                <a:latin typeface="Times New Roman" panose="02020603050405020304" pitchFamily="18" charset="0"/>
                <a:cs typeface="Times New Roman" panose="02020603050405020304" pitchFamily="18" charset="0"/>
              </a:rPr>
              <a:t>голів</a:t>
            </a:r>
            <a:r>
              <a:rPr lang="ru-RU" sz="2200" b="0" dirty="0">
                <a:latin typeface="Times New Roman" panose="02020603050405020304" pitchFamily="18" charset="0"/>
                <a:cs typeface="Times New Roman" panose="02020603050405020304" pitchFamily="18" charset="0"/>
              </a:rPr>
              <a:t> </a:t>
            </a:r>
            <a:r>
              <a:rPr lang="ru-RU" sz="2200" b="0" dirty="0" err="1">
                <a:latin typeface="Times New Roman" panose="02020603050405020304" pitchFamily="18" charset="0"/>
                <a:cs typeface="Times New Roman" panose="02020603050405020304" pitchFamily="18" charset="0"/>
              </a:rPr>
              <a:t>двох</a:t>
            </a:r>
            <a:r>
              <a:rPr lang="ru-RU" sz="2200" b="0" dirty="0">
                <a:latin typeface="Times New Roman" panose="02020603050405020304" pitchFamily="18" charset="0"/>
                <a:cs typeface="Times New Roman" panose="02020603050405020304" pitchFamily="18" charset="0"/>
              </a:rPr>
              <a:t> </a:t>
            </a:r>
            <a:r>
              <a:rPr lang="ru-RU" sz="2200" b="0" dirty="0" err="1">
                <a:latin typeface="Times New Roman" panose="02020603050405020304" pitchFamily="18" charset="0"/>
                <a:cs typeface="Times New Roman" panose="02020603050405020304" pitchFamily="18" charset="0"/>
              </a:rPr>
              <a:t>комісій</a:t>
            </a:r>
            <a:r>
              <a:rPr lang="ru-RU" sz="2200" b="0" dirty="0">
                <a:latin typeface="Times New Roman" panose="02020603050405020304" pitchFamily="18" charset="0"/>
                <a:cs typeface="Times New Roman" panose="02020603050405020304" pitchFamily="18" charset="0"/>
              </a:rPr>
              <a:t> Державного </a:t>
            </a:r>
            <a:r>
              <a:rPr lang="ru-RU" sz="2200" b="0" dirty="0" err="1">
                <a:latin typeface="Times New Roman" panose="02020603050405020304" pitchFamily="18" charset="0"/>
                <a:cs typeface="Times New Roman" panose="02020603050405020304" pitchFamily="18" charset="0"/>
              </a:rPr>
              <a:t>комітету</a:t>
            </a:r>
            <a:r>
              <a:rPr lang="ru-RU" sz="2200" b="0" dirty="0">
                <a:latin typeface="Times New Roman" panose="02020603050405020304" pitchFamily="18" charset="0"/>
                <a:cs typeface="Times New Roman" panose="02020603050405020304" pitchFamily="18" charset="0"/>
              </a:rPr>
              <a:t> з </a:t>
            </a:r>
            <a:r>
              <a:rPr lang="ru-RU" sz="2200" b="0" dirty="0" err="1">
                <a:latin typeface="Times New Roman" panose="02020603050405020304" pitchFamily="18" charset="0"/>
                <a:cs typeface="Times New Roman" panose="02020603050405020304" pitchFamily="18" charset="0"/>
              </a:rPr>
              <a:t>питань</a:t>
            </a:r>
            <a:r>
              <a:rPr lang="ru-RU" sz="2200" b="0" dirty="0">
                <a:latin typeface="Times New Roman" panose="02020603050405020304" pitchFamily="18" charset="0"/>
                <a:cs typeface="Times New Roman" panose="02020603050405020304" pitchFamily="18" charset="0"/>
              </a:rPr>
              <a:t> </a:t>
            </a:r>
            <a:r>
              <a:rPr lang="ru-RU" sz="2200" b="0" dirty="0" err="1">
                <a:latin typeface="Times New Roman" panose="02020603050405020304" pitchFamily="18" charset="0"/>
                <a:cs typeface="Times New Roman" panose="02020603050405020304" pitchFamily="18" charset="0"/>
              </a:rPr>
              <a:t>наукових</a:t>
            </a:r>
            <a:r>
              <a:rPr lang="ru-RU" sz="2200" b="0" dirty="0">
                <a:latin typeface="Times New Roman" panose="02020603050405020304" pitchFamily="18" charset="0"/>
                <a:cs typeface="Times New Roman" panose="02020603050405020304" pitchFamily="18" charset="0"/>
              </a:rPr>
              <a:t> </a:t>
            </a:r>
            <a:r>
              <a:rPr lang="ru-RU" sz="2200" b="0" dirty="0" err="1">
                <a:latin typeface="Times New Roman" panose="02020603050405020304" pitchFamily="18" charset="0"/>
                <a:cs typeface="Times New Roman" panose="02020603050405020304" pitchFamily="18" charset="0"/>
              </a:rPr>
              <a:t>досліджень</a:t>
            </a:r>
            <a:r>
              <a:rPr lang="ru-RU" sz="2200" b="0" dirty="0">
                <a:latin typeface="Times New Roman" panose="02020603050405020304" pitchFamily="18" charset="0"/>
                <a:cs typeface="Times New Roman" panose="02020603050405020304" pitchFamily="18" charset="0"/>
              </a:rPr>
              <a:t> - з </a:t>
            </a:r>
            <a:r>
              <a:rPr lang="ru-RU" sz="2200" b="0" dirty="0" err="1">
                <a:latin typeface="Times New Roman" panose="02020603050405020304" pitchFamily="18" charset="0"/>
                <a:cs typeface="Times New Roman" panose="02020603050405020304" pitchFamily="18" charset="0"/>
              </a:rPr>
              <a:t>питань</a:t>
            </a:r>
            <a:r>
              <a:rPr lang="ru-RU" sz="2200" b="0" dirty="0">
                <a:latin typeface="Times New Roman" panose="02020603050405020304" pitchFamily="18" charset="0"/>
                <a:cs typeface="Times New Roman" panose="02020603050405020304" pitchFamily="18" charset="0"/>
              </a:rPr>
              <a:t> </a:t>
            </a:r>
            <a:r>
              <a:rPr lang="ru-RU" sz="2200" b="0" dirty="0" err="1">
                <a:latin typeface="Times New Roman" panose="02020603050405020304" pitchFamily="18" charset="0"/>
                <a:cs typeface="Times New Roman" panose="02020603050405020304" pitchFamily="18" charset="0"/>
              </a:rPr>
              <a:t>фундаментальних</a:t>
            </a:r>
            <a:r>
              <a:rPr lang="ru-RU" sz="2200" b="0" dirty="0">
                <a:latin typeface="Times New Roman" panose="02020603050405020304" pitchFamily="18" charset="0"/>
                <a:cs typeface="Times New Roman" panose="02020603050405020304" pitchFamily="18" charset="0"/>
              </a:rPr>
              <a:t> </a:t>
            </a:r>
            <a:r>
              <a:rPr lang="ru-RU" sz="2200" b="0" dirty="0" err="1">
                <a:latin typeface="Times New Roman" panose="02020603050405020304" pitchFamily="18" charset="0"/>
                <a:cs typeface="Times New Roman" panose="02020603050405020304" pitchFamily="18" charset="0"/>
              </a:rPr>
              <a:t>досліджень</a:t>
            </a:r>
            <a:r>
              <a:rPr lang="ru-RU" sz="2200" b="0" dirty="0">
                <a:latin typeface="Times New Roman" panose="02020603050405020304" pitchFamily="18" charset="0"/>
                <a:cs typeface="Times New Roman" panose="02020603050405020304" pitchFamily="18" charset="0"/>
              </a:rPr>
              <a:t> і з </a:t>
            </a:r>
            <a:r>
              <a:rPr lang="ru-RU" sz="2200" b="0" dirty="0" err="1">
                <a:latin typeface="Times New Roman" panose="02020603050405020304" pitchFamily="18" charset="0"/>
                <a:cs typeface="Times New Roman" panose="02020603050405020304" pitchFamily="18" charset="0"/>
              </a:rPr>
              <a:t>питань</a:t>
            </a:r>
            <a:r>
              <a:rPr lang="ru-RU" sz="2200" b="0" dirty="0">
                <a:latin typeface="Times New Roman" panose="02020603050405020304" pitchFamily="18" charset="0"/>
                <a:cs typeface="Times New Roman" panose="02020603050405020304" pitchFamily="18" charset="0"/>
              </a:rPr>
              <a:t> </a:t>
            </a:r>
            <a:r>
              <a:rPr lang="ru-RU" sz="2200" b="0" dirty="0" err="1">
                <a:latin typeface="Times New Roman" panose="02020603050405020304" pitchFamily="18" charset="0"/>
                <a:cs typeface="Times New Roman" panose="02020603050405020304" pitchFamily="18" charset="0"/>
              </a:rPr>
              <a:t>прикладних</a:t>
            </a:r>
            <a:r>
              <a:rPr lang="ru-RU" sz="2200" b="0" dirty="0">
                <a:latin typeface="Times New Roman" panose="02020603050405020304" pitchFamily="18" charset="0"/>
                <a:cs typeface="Times New Roman" panose="02020603050405020304" pitchFamily="18" charset="0"/>
              </a:rPr>
              <a:t> </a:t>
            </a:r>
            <a:r>
              <a:rPr lang="ru-RU" sz="2200" b="0" dirty="0" err="1">
                <a:latin typeface="Times New Roman" panose="02020603050405020304" pitchFamily="18" charset="0"/>
                <a:cs typeface="Times New Roman" panose="02020603050405020304" pitchFamily="18" charset="0"/>
              </a:rPr>
              <a:t>досліджень</a:t>
            </a:r>
            <a:r>
              <a:rPr lang="ru-RU" sz="2200" b="0" dirty="0">
                <a:latin typeface="Times New Roman" panose="02020603050405020304" pitchFamily="18" charset="0"/>
                <a:cs typeface="Times New Roman" panose="02020603050405020304" pitchFamily="18" charset="0"/>
              </a:rPr>
              <a:t>, а </a:t>
            </a:r>
            <a:r>
              <a:rPr lang="ru-RU" sz="2200" b="0" dirty="0" err="1">
                <a:latin typeface="Times New Roman" panose="02020603050405020304" pitchFamily="18" charset="0"/>
                <a:cs typeface="Times New Roman" panose="02020603050405020304" pitchFamily="18" charset="0"/>
              </a:rPr>
              <a:t>також</a:t>
            </a:r>
            <a:r>
              <a:rPr lang="ru-RU" sz="2200" b="0" dirty="0">
                <a:latin typeface="Times New Roman" panose="02020603050405020304" pitchFamily="18" charset="0"/>
                <a:cs typeface="Times New Roman" panose="02020603050405020304" pitchFamily="18" charset="0"/>
              </a:rPr>
              <a:t> </a:t>
            </a:r>
            <a:r>
              <a:rPr lang="ru-RU" sz="2200" b="0" dirty="0" err="1">
                <a:latin typeface="Times New Roman" panose="02020603050405020304" pitchFamily="18" charset="0"/>
                <a:cs typeface="Times New Roman" panose="02020603050405020304" pitchFamily="18" charset="0"/>
              </a:rPr>
              <a:t>п'яти</a:t>
            </a:r>
            <a:r>
              <a:rPr lang="ru-RU" sz="2200" b="0" dirty="0">
                <a:latin typeface="Times New Roman" panose="02020603050405020304" pitchFamily="18" charset="0"/>
                <a:cs typeface="Times New Roman" panose="02020603050405020304" pitchFamily="18" charset="0"/>
              </a:rPr>
              <a:t> </a:t>
            </a:r>
            <a:r>
              <a:rPr lang="ru-RU" sz="2200" b="0" dirty="0" err="1">
                <a:latin typeface="Times New Roman" panose="02020603050405020304" pitchFamily="18" charset="0"/>
                <a:cs typeface="Times New Roman" panose="02020603050405020304" pitchFamily="18" charset="0"/>
              </a:rPr>
              <a:t>членів</a:t>
            </a:r>
            <a:r>
              <a:rPr lang="ru-RU" sz="2200" b="0" dirty="0">
                <a:latin typeface="Times New Roman" panose="02020603050405020304" pitchFamily="18" charset="0"/>
                <a:cs typeface="Times New Roman" panose="02020603050405020304" pitchFamily="18" charset="0"/>
              </a:rPr>
              <a:t> </a:t>
            </a:r>
            <a:r>
              <a:rPr lang="ru-RU" sz="2200" b="0" dirty="0" err="1">
                <a:latin typeface="Times New Roman" panose="02020603050405020304" pitchFamily="18" charset="0"/>
                <a:cs typeface="Times New Roman" panose="02020603050405020304" pitchFamily="18" charset="0"/>
              </a:rPr>
              <a:t>цих</a:t>
            </a:r>
            <a:r>
              <a:rPr lang="ru-RU" sz="2200" b="0" dirty="0">
                <a:latin typeface="Times New Roman" panose="02020603050405020304" pitchFamily="18" charset="0"/>
                <a:cs typeface="Times New Roman" panose="02020603050405020304" pitchFamily="18" charset="0"/>
              </a:rPr>
              <a:t> </a:t>
            </a:r>
            <a:r>
              <a:rPr lang="ru-RU" sz="2200" b="0" dirty="0" err="1">
                <a:latin typeface="Times New Roman" panose="02020603050405020304" pitchFamily="18" charset="0"/>
                <a:cs typeface="Times New Roman" panose="02020603050405020304" pitchFamily="18" charset="0"/>
              </a:rPr>
              <a:t>двох</a:t>
            </a:r>
            <a:r>
              <a:rPr lang="ru-RU" sz="2200" b="0" dirty="0">
                <a:latin typeface="Times New Roman" panose="02020603050405020304" pitchFamily="18" charset="0"/>
                <a:cs typeface="Times New Roman" panose="02020603050405020304" pitchFamily="18" charset="0"/>
              </a:rPr>
              <a:t> </a:t>
            </a:r>
            <a:r>
              <a:rPr lang="ru-RU" sz="2200" b="0" dirty="0" err="1">
                <a:latin typeface="Times New Roman" panose="02020603050405020304" pitchFamily="18" charset="0"/>
                <a:cs typeface="Times New Roman" panose="02020603050405020304" pitchFamily="18" charset="0"/>
              </a:rPr>
              <a:t>комісій</a:t>
            </a:r>
            <a:r>
              <a:rPr lang="ru-RU" sz="2200" b="0" dirty="0">
                <a:latin typeface="Times New Roman" panose="02020603050405020304" pitchFamily="18" charset="0"/>
                <a:cs typeface="Times New Roman" panose="02020603050405020304" pitchFamily="18" charset="0"/>
              </a:rPr>
              <a:t>.</a:t>
            </a:r>
          </a:p>
          <a:p>
            <a:pPr marL="0" indent="0" algn="just">
              <a:lnSpc>
                <a:spcPct val="100000"/>
              </a:lnSpc>
              <a:spcBef>
                <a:spcPts val="0"/>
              </a:spcBef>
              <a:buNone/>
            </a:pPr>
            <a:r>
              <a:rPr lang="ru-RU" sz="2200" dirty="0" err="1">
                <a:latin typeface="Times New Roman" panose="02020603050405020304" pitchFamily="18" charset="0"/>
                <a:cs typeface="Times New Roman" panose="02020603050405020304" pitchFamily="18" charset="0"/>
              </a:rPr>
              <a:t>Державний</a:t>
            </a:r>
            <a:r>
              <a:rPr lang="ru-RU" sz="2200" dirty="0">
                <a:latin typeface="Times New Roman" panose="02020603050405020304" pitchFamily="18" charset="0"/>
                <a:cs typeface="Times New Roman" panose="02020603050405020304" pitchFamily="18" charset="0"/>
              </a:rPr>
              <a:t> центр </a:t>
            </a:r>
            <a:r>
              <a:rPr lang="ru-RU" sz="2200" dirty="0" err="1">
                <a:latin typeface="Times New Roman" panose="02020603050405020304" pitchFamily="18" charset="0"/>
                <a:cs typeface="Times New Roman" panose="02020603050405020304" pitchFamily="18" charset="0"/>
              </a:rPr>
              <a:t>стратегічних</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досліджень</a:t>
            </a:r>
            <a:r>
              <a:rPr lang="ru-RU" sz="2200" dirty="0">
                <a:latin typeface="Times New Roman" panose="02020603050405020304" pitchFamily="18" charset="0"/>
                <a:cs typeface="Times New Roman" panose="02020603050405020304" pitchFamily="18" charset="0"/>
              </a:rPr>
              <a:t> </a:t>
            </a:r>
            <a:r>
              <a:rPr lang="ru-RU" sz="2200" b="0" dirty="0" err="1">
                <a:latin typeface="Times New Roman" panose="02020603050405020304" pitchFamily="18" charset="0"/>
                <a:cs typeface="Times New Roman" panose="02020603050405020304" pitchFamily="18" charset="0"/>
              </a:rPr>
              <a:t>був</a:t>
            </a:r>
            <a:r>
              <a:rPr lang="ru-RU" sz="2200" b="0" dirty="0">
                <a:latin typeface="Times New Roman" panose="02020603050405020304" pitchFamily="18" charset="0"/>
                <a:cs typeface="Times New Roman" panose="02020603050405020304" pitchFamily="18" charset="0"/>
              </a:rPr>
              <a:t> </a:t>
            </a:r>
            <a:r>
              <a:rPr lang="ru-RU" sz="2200" b="0" dirty="0" err="1">
                <a:latin typeface="Times New Roman" panose="02020603050405020304" pitchFamily="18" charset="0"/>
                <a:cs typeface="Times New Roman" panose="02020603050405020304" pitchFamily="18" charset="0"/>
              </a:rPr>
              <a:t>створений</a:t>
            </a:r>
            <a:r>
              <a:rPr lang="ru-RU" sz="2200" b="0" dirty="0">
                <a:latin typeface="Times New Roman" panose="02020603050405020304" pitchFamily="18" charset="0"/>
                <a:cs typeface="Times New Roman" panose="02020603050405020304" pitchFamily="18" charset="0"/>
              </a:rPr>
              <a:t> законом парламенту для </a:t>
            </a:r>
            <a:r>
              <a:rPr lang="ru-RU" sz="2200" b="0" dirty="0" err="1">
                <a:latin typeface="Times New Roman" panose="02020603050405020304" pitchFamily="18" charset="0"/>
                <a:cs typeface="Times New Roman" panose="02020603050405020304" pitchFamily="18" charset="0"/>
              </a:rPr>
              <a:t>здійснення</a:t>
            </a:r>
            <a:r>
              <a:rPr lang="ru-RU" sz="2200" b="0" dirty="0">
                <a:latin typeface="Times New Roman" panose="02020603050405020304" pitchFamily="18" charset="0"/>
                <a:cs typeface="Times New Roman" panose="02020603050405020304" pitchFamily="18" charset="0"/>
              </a:rPr>
              <a:t> </a:t>
            </a:r>
            <a:r>
              <a:rPr lang="ru-RU" sz="2200" b="0" dirty="0" err="1">
                <a:latin typeface="Times New Roman" panose="02020603050405020304" pitchFamily="18" charset="0"/>
                <a:cs typeface="Times New Roman" panose="02020603050405020304" pitchFamily="18" charset="0"/>
              </a:rPr>
              <a:t>прогнозів</a:t>
            </a:r>
            <a:r>
              <a:rPr lang="ru-RU" sz="2200" b="0" dirty="0">
                <a:latin typeface="Times New Roman" panose="02020603050405020304" pitchFamily="18" charset="0"/>
                <a:cs typeface="Times New Roman" panose="02020603050405020304" pitchFamily="18" charset="0"/>
              </a:rPr>
              <a:t> і </a:t>
            </a:r>
            <a:r>
              <a:rPr lang="ru-RU" sz="2200" b="0" dirty="0" err="1">
                <a:latin typeface="Times New Roman" panose="02020603050405020304" pitchFamily="18" charset="0"/>
                <a:cs typeface="Times New Roman" panose="02020603050405020304" pitchFamily="18" charset="0"/>
              </a:rPr>
              <a:t>розробки</a:t>
            </a:r>
            <a:r>
              <a:rPr lang="ru-RU" sz="2200" b="0" dirty="0">
                <a:latin typeface="Times New Roman" panose="02020603050405020304" pitchFamily="18" charset="0"/>
                <a:cs typeface="Times New Roman" panose="02020603050405020304" pitchFamily="18" charset="0"/>
              </a:rPr>
              <a:t> </a:t>
            </a:r>
            <a:r>
              <a:rPr lang="ru-RU" sz="2200" b="0" dirty="0" err="1">
                <a:latin typeface="Times New Roman" panose="02020603050405020304" pitchFamily="18" charset="0"/>
                <a:cs typeface="Times New Roman" panose="02020603050405020304" pitchFamily="18" charset="0"/>
              </a:rPr>
              <a:t>довготермінових</a:t>
            </a:r>
            <a:r>
              <a:rPr lang="ru-RU" sz="2200" b="0" dirty="0">
                <a:latin typeface="Times New Roman" panose="02020603050405020304" pitchFamily="18" charset="0"/>
                <a:cs typeface="Times New Roman" panose="02020603050405020304" pitchFamily="18" charset="0"/>
              </a:rPr>
              <a:t> </a:t>
            </a:r>
            <a:r>
              <a:rPr lang="ru-RU" sz="2200" b="0" dirty="0" err="1">
                <a:latin typeface="Times New Roman" panose="02020603050405020304" pitchFamily="18" charset="0"/>
                <a:cs typeface="Times New Roman" panose="02020603050405020304" pitchFamily="18" charset="0"/>
              </a:rPr>
              <a:t>програм</a:t>
            </a:r>
            <a:r>
              <a:rPr lang="ru-RU" sz="2200" b="0" dirty="0">
                <a:latin typeface="Times New Roman" panose="02020603050405020304" pitchFamily="18" charset="0"/>
                <a:cs typeface="Times New Roman" panose="02020603050405020304" pitchFamily="18" charset="0"/>
              </a:rPr>
              <a:t> </a:t>
            </a:r>
            <a:r>
              <a:rPr lang="ru-RU" sz="2200" b="0" dirty="0" err="1">
                <a:latin typeface="Times New Roman" panose="02020603050405020304" pitchFamily="18" charset="0"/>
                <a:cs typeface="Times New Roman" panose="02020603050405020304" pitchFamily="18" charset="0"/>
              </a:rPr>
              <a:t>економічного</a:t>
            </a:r>
            <a:r>
              <a:rPr lang="ru-RU" sz="2200" b="0" dirty="0">
                <a:latin typeface="Times New Roman" panose="02020603050405020304" pitchFamily="18" charset="0"/>
                <a:cs typeface="Times New Roman" panose="02020603050405020304" pitchFamily="18" charset="0"/>
              </a:rPr>
              <a:t> й </a:t>
            </a:r>
            <a:r>
              <a:rPr lang="ru-RU" sz="2200" b="0" dirty="0" err="1">
                <a:latin typeface="Times New Roman" panose="02020603050405020304" pitchFamily="18" charset="0"/>
                <a:cs typeface="Times New Roman" panose="02020603050405020304" pitchFamily="18" charset="0"/>
              </a:rPr>
              <a:t>соціального</a:t>
            </a:r>
            <a:r>
              <a:rPr lang="ru-RU" sz="2200" b="0" dirty="0">
                <a:latin typeface="Times New Roman" panose="02020603050405020304" pitchFamily="18" charset="0"/>
                <a:cs typeface="Times New Roman" panose="02020603050405020304" pitchFamily="18" charset="0"/>
              </a:rPr>
              <a:t> </a:t>
            </a:r>
            <a:r>
              <a:rPr lang="ru-RU" sz="2200" b="0" dirty="0" err="1">
                <a:latin typeface="Times New Roman" panose="02020603050405020304" pitchFamily="18" charset="0"/>
                <a:cs typeface="Times New Roman" panose="02020603050405020304" pitchFamily="18" charset="0"/>
              </a:rPr>
              <a:t>розвитку</a:t>
            </a:r>
            <a:r>
              <a:rPr lang="ru-RU" sz="2200" b="0" dirty="0">
                <a:latin typeface="Times New Roman" panose="02020603050405020304" pitchFamily="18" charset="0"/>
                <a:cs typeface="Times New Roman" panose="02020603050405020304" pitchFamily="18" charset="0"/>
              </a:rPr>
              <a:t>, </a:t>
            </a:r>
            <a:r>
              <a:rPr lang="ru-RU" sz="2200" b="0" dirty="0" err="1">
                <a:latin typeface="Times New Roman" panose="02020603050405020304" pitchFamily="18" charset="0"/>
                <a:cs typeface="Times New Roman" panose="02020603050405020304" pitchFamily="18" charset="0"/>
              </a:rPr>
              <a:t>регіональної</a:t>
            </a:r>
            <a:r>
              <a:rPr lang="ru-RU" sz="2200" b="0" dirty="0">
                <a:latin typeface="Times New Roman" panose="02020603050405020304" pitchFamily="18" charset="0"/>
                <a:cs typeface="Times New Roman" panose="02020603050405020304" pitchFamily="18" charset="0"/>
              </a:rPr>
              <a:t> </a:t>
            </a:r>
            <a:r>
              <a:rPr lang="ru-RU" sz="2200" b="0" dirty="0" err="1">
                <a:latin typeface="Times New Roman" panose="02020603050405020304" pitchFamily="18" charset="0"/>
                <a:cs typeface="Times New Roman" panose="02020603050405020304" pitchFamily="18" charset="0"/>
              </a:rPr>
              <a:t>політики</a:t>
            </a:r>
            <a:r>
              <a:rPr lang="ru-RU" sz="2200" b="0" dirty="0">
                <a:latin typeface="Times New Roman" panose="02020603050405020304" pitchFamily="18" charset="0"/>
                <a:cs typeface="Times New Roman" panose="02020603050405020304" pitchFamily="18" charset="0"/>
              </a:rPr>
              <a:t>, </a:t>
            </a:r>
            <a:r>
              <a:rPr lang="ru-RU" sz="2200" b="0" dirty="0" err="1">
                <a:latin typeface="Times New Roman" panose="02020603050405020304" pitchFamily="18" charset="0"/>
                <a:cs typeface="Times New Roman" panose="02020603050405020304" pitchFamily="18" charset="0"/>
              </a:rPr>
              <a:t>оцінок</a:t>
            </a:r>
            <a:r>
              <a:rPr lang="ru-RU" sz="2200" b="0" dirty="0">
                <a:latin typeface="Times New Roman" panose="02020603050405020304" pitchFamily="18" charset="0"/>
                <a:cs typeface="Times New Roman" panose="02020603050405020304" pitchFamily="18" charset="0"/>
              </a:rPr>
              <a:t> </a:t>
            </a:r>
            <a:r>
              <a:rPr lang="ru-RU" sz="2200" b="0" dirty="0" err="1">
                <a:latin typeface="Times New Roman" panose="02020603050405020304" pitchFamily="18" charset="0"/>
                <a:cs typeface="Times New Roman" panose="02020603050405020304" pitchFamily="18" charset="0"/>
              </a:rPr>
              <a:t>функціонування</a:t>
            </a:r>
            <a:r>
              <a:rPr lang="ru-RU" sz="2200" b="0" dirty="0">
                <a:latin typeface="Times New Roman" panose="02020603050405020304" pitchFamily="18" charset="0"/>
                <a:cs typeface="Times New Roman" panose="02020603050405020304" pitchFamily="18" charset="0"/>
              </a:rPr>
              <a:t> </a:t>
            </a:r>
            <a:r>
              <a:rPr lang="ru-RU" sz="2200" b="0" dirty="0" err="1">
                <a:latin typeface="Times New Roman" panose="02020603050405020304" pitchFamily="18" charset="0"/>
                <a:cs typeface="Times New Roman" panose="02020603050405020304" pitchFamily="18" charset="0"/>
              </a:rPr>
              <a:t>державних</a:t>
            </a:r>
            <a:r>
              <a:rPr lang="ru-RU" sz="2200" b="0" dirty="0">
                <a:latin typeface="Times New Roman" panose="02020603050405020304" pitchFamily="18" charset="0"/>
                <a:cs typeface="Times New Roman" panose="02020603050405020304" pitchFamily="18" charset="0"/>
              </a:rPr>
              <a:t> структур і </a:t>
            </a:r>
            <a:r>
              <a:rPr lang="ru-RU" sz="2200" b="0" dirty="0" err="1">
                <a:latin typeface="Times New Roman" panose="02020603050405020304" pitchFamily="18" charset="0"/>
                <a:cs typeface="Times New Roman" panose="02020603050405020304" pitchFamily="18" charset="0"/>
              </a:rPr>
              <a:t>пропозицій</a:t>
            </a:r>
            <a:r>
              <a:rPr lang="ru-RU" sz="2200" b="0" dirty="0">
                <a:latin typeface="Times New Roman" panose="02020603050405020304" pitchFamily="18" charset="0"/>
                <a:cs typeface="Times New Roman" panose="02020603050405020304" pitchFamily="18" charset="0"/>
              </a:rPr>
              <a:t> </a:t>
            </a:r>
            <a:r>
              <a:rPr lang="ru-RU" sz="2200" b="0" dirty="0" err="1">
                <a:latin typeface="Times New Roman" panose="02020603050405020304" pitchFamily="18" charset="0"/>
                <a:cs typeface="Times New Roman" panose="02020603050405020304" pitchFamily="18" charset="0"/>
              </a:rPr>
              <a:t>стосовно</a:t>
            </a:r>
            <a:r>
              <a:rPr lang="ru-RU" sz="2200" b="0" dirty="0">
                <a:latin typeface="Times New Roman" panose="02020603050405020304" pitchFamily="18" charset="0"/>
                <a:cs typeface="Times New Roman" panose="02020603050405020304" pitchFamily="18" charset="0"/>
              </a:rPr>
              <a:t> </a:t>
            </a:r>
            <a:r>
              <a:rPr lang="ru-RU" sz="2200" b="0" dirty="0" err="1">
                <a:latin typeface="Times New Roman" panose="02020603050405020304" pitchFamily="18" charset="0"/>
                <a:cs typeface="Times New Roman" panose="02020603050405020304" pitchFamily="18" charset="0"/>
              </a:rPr>
              <a:t>їхньої</a:t>
            </a:r>
            <a:r>
              <a:rPr lang="ru-RU" sz="2200" b="0" dirty="0">
                <a:latin typeface="Times New Roman" panose="02020603050405020304" pitchFamily="18" charset="0"/>
                <a:cs typeface="Times New Roman" panose="02020603050405020304" pitchFamily="18" charset="0"/>
              </a:rPr>
              <a:t> </a:t>
            </a:r>
            <a:r>
              <a:rPr lang="ru-RU" sz="2200" b="0" dirty="0" err="1">
                <a:latin typeface="Times New Roman" panose="02020603050405020304" pitchFamily="18" charset="0"/>
                <a:cs typeface="Times New Roman" panose="02020603050405020304" pitchFamily="18" charset="0"/>
              </a:rPr>
              <a:t>трансформації</a:t>
            </a:r>
            <a:r>
              <a:rPr lang="ru-RU" sz="2200" b="0" dirty="0">
                <a:latin typeface="Times New Roman" panose="02020603050405020304" pitchFamily="18" charset="0"/>
                <a:cs typeface="Times New Roman" panose="02020603050405020304" pitchFamily="18" charset="0"/>
              </a:rPr>
              <a:t>. Робота Центру покликана </a:t>
            </a:r>
            <a:r>
              <a:rPr lang="ru-RU" sz="2200" b="0" dirty="0" err="1">
                <a:latin typeface="Times New Roman" panose="02020603050405020304" pitchFamily="18" charset="0"/>
                <a:cs typeface="Times New Roman" panose="02020603050405020304" pitchFamily="18" charset="0"/>
              </a:rPr>
              <a:t>сприяти</a:t>
            </a:r>
            <a:r>
              <a:rPr lang="ru-RU" sz="2200" b="0" dirty="0">
                <a:latin typeface="Times New Roman" panose="02020603050405020304" pitchFamily="18" charset="0"/>
                <a:cs typeface="Times New Roman" panose="02020603050405020304" pitchFamily="18" charset="0"/>
              </a:rPr>
              <a:t> </a:t>
            </a:r>
            <a:r>
              <a:rPr lang="ru-RU" sz="2200" b="0" dirty="0" err="1">
                <a:latin typeface="Times New Roman" panose="02020603050405020304" pitchFamily="18" charset="0"/>
                <a:cs typeface="Times New Roman" panose="02020603050405020304" pitchFamily="18" charset="0"/>
              </a:rPr>
              <a:t>Раді</a:t>
            </a:r>
            <a:r>
              <a:rPr lang="ru-RU" sz="2200" b="0" dirty="0">
                <a:latin typeface="Times New Roman" panose="02020603050405020304" pitchFamily="18" charset="0"/>
                <a:cs typeface="Times New Roman" panose="02020603050405020304" pitchFamily="18" charset="0"/>
              </a:rPr>
              <a:t> </a:t>
            </a:r>
            <a:r>
              <a:rPr lang="ru-RU" sz="2200" b="0" dirty="0" err="1">
                <a:latin typeface="Times New Roman" panose="02020603050405020304" pitchFamily="18" charset="0"/>
                <a:cs typeface="Times New Roman" panose="02020603050405020304" pitchFamily="18" charset="0"/>
              </a:rPr>
              <a:t>Міністрів</a:t>
            </a:r>
            <a:r>
              <a:rPr lang="ru-RU" sz="2200" b="0" dirty="0">
                <a:latin typeface="Times New Roman" panose="02020603050405020304" pitchFamily="18" charset="0"/>
                <a:cs typeface="Times New Roman" panose="02020603050405020304" pitchFamily="18" charset="0"/>
              </a:rPr>
              <a:t> і </a:t>
            </a:r>
            <a:r>
              <a:rPr lang="ru-RU" sz="2200" b="0" dirty="0" err="1">
                <a:latin typeface="Times New Roman" panose="02020603050405020304" pitchFamily="18" charset="0"/>
                <a:cs typeface="Times New Roman" panose="02020603050405020304" pitchFamily="18" charset="0"/>
              </a:rPr>
              <a:t>Прем'єр-міністрові</a:t>
            </a:r>
            <a:r>
              <a:rPr lang="ru-RU" sz="2200" b="0" dirty="0">
                <a:latin typeface="Times New Roman" panose="02020603050405020304" pitchFamily="18" charset="0"/>
                <a:cs typeface="Times New Roman" panose="02020603050405020304" pitchFamily="18" charset="0"/>
              </a:rPr>
              <a:t> в </a:t>
            </a:r>
            <a:r>
              <a:rPr lang="ru-RU" sz="2200" b="0" dirty="0" err="1">
                <a:latin typeface="Times New Roman" panose="02020603050405020304" pitchFamily="18" charset="0"/>
                <a:cs typeface="Times New Roman" panose="02020603050405020304" pitchFamily="18" charset="0"/>
              </a:rPr>
              <a:t>прогнозуванні</a:t>
            </a:r>
            <a:r>
              <a:rPr lang="ru-RU" sz="2200" b="0" dirty="0">
                <a:latin typeface="Times New Roman" panose="02020603050405020304" pitchFamily="18" charset="0"/>
                <a:cs typeface="Times New Roman" panose="02020603050405020304" pitchFamily="18" charset="0"/>
              </a:rPr>
              <a:t> </a:t>
            </a:r>
            <a:r>
              <a:rPr lang="ru-RU" sz="2200" b="0" dirty="0" err="1">
                <a:latin typeface="Times New Roman" panose="02020603050405020304" pitchFamily="18" charset="0"/>
                <a:cs typeface="Times New Roman" panose="02020603050405020304" pitchFamily="18" charset="0"/>
              </a:rPr>
              <a:t>економічної</a:t>
            </a:r>
            <a:r>
              <a:rPr lang="ru-RU" sz="2200" b="0" dirty="0">
                <a:latin typeface="Times New Roman" panose="02020603050405020304" pitchFamily="18" charset="0"/>
                <a:cs typeface="Times New Roman" panose="02020603050405020304" pitchFamily="18" charset="0"/>
              </a:rPr>
              <a:t> та </a:t>
            </a:r>
            <a:r>
              <a:rPr lang="ru-RU" sz="2200" b="0" dirty="0" err="1">
                <a:latin typeface="Times New Roman" panose="02020603050405020304" pitchFamily="18" charset="0"/>
                <a:cs typeface="Times New Roman" panose="02020603050405020304" pitchFamily="18" charset="0"/>
              </a:rPr>
              <a:t>соціальної</a:t>
            </a:r>
            <a:r>
              <a:rPr lang="ru-RU" sz="2200" b="0" dirty="0">
                <a:latin typeface="Times New Roman" panose="02020603050405020304" pitchFamily="18" charset="0"/>
                <a:cs typeface="Times New Roman" panose="02020603050405020304" pitchFamily="18" charset="0"/>
              </a:rPr>
              <a:t> </a:t>
            </a:r>
            <a:r>
              <a:rPr lang="ru-RU" sz="2200" b="0" dirty="0" err="1">
                <a:latin typeface="Times New Roman" panose="02020603050405020304" pitchFamily="18" charset="0"/>
                <a:cs typeface="Times New Roman" panose="02020603050405020304" pitchFamily="18" charset="0"/>
              </a:rPr>
              <a:t>політики</a:t>
            </a:r>
            <a:r>
              <a:rPr lang="ru-RU" sz="2200" b="0" dirty="0">
                <a:latin typeface="Times New Roman" panose="02020603050405020304" pitchFamily="18" charset="0"/>
                <a:cs typeface="Times New Roman" panose="02020603050405020304" pitchFamily="18" charset="0"/>
              </a:rPr>
              <a:t> і </a:t>
            </a:r>
            <a:r>
              <a:rPr lang="ru-RU" sz="2200" b="0" dirty="0" err="1">
                <a:latin typeface="Times New Roman" panose="02020603050405020304" pitchFamily="18" charset="0"/>
                <a:cs typeface="Times New Roman" panose="02020603050405020304" pitchFamily="18" charset="0"/>
              </a:rPr>
              <a:t>плануванні</a:t>
            </a:r>
            <a:r>
              <a:rPr lang="ru-RU" sz="2200" b="0" dirty="0">
                <a:latin typeface="Times New Roman" panose="02020603050405020304" pitchFamily="18" charset="0"/>
                <a:cs typeface="Times New Roman" panose="02020603050405020304" pitchFamily="18" charset="0"/>
              </a:rPr>
              <a:t> </a:t>
            </a:r>
            <a:r>
              <a:rPr lang="ru-RU" sz="2200" b="0" dirty="0" err="1">
                <a:latin typeface="Times New Roman" panose="02020603050405020304" pitchFamily="18" charset="0"/>
                <a:cs typeface="Times New Roman" panose="02020603050405020304" pitchFamily="18" charset="0"/>
              </a:rPr>
              <a:t>використання</a:t>
            </a:r>
            <a:r>
              <a:rPr lang="ru-RU" sz="2200" b="0" dirty="0">
                <a:latin typeface="Times New Roman" panose="02020603050405020304" pitchFamily="18" charset="0"/>
                <a:cs typeface="Times New Roman" panose="02020603050405020304" pitchFamily="18" charset="0"/>
              </a:rPr>
              <a:t> земель </a:t>
            </a:r>
            <a:r>
              <a:rPr lang="ru-RU" sz="2200" b="0" dirty="0" err="1">
                <a:latin typeface="Times New Roman" panose="02020603050405020304" pitchFamily="18" charset="0"/>
                <a:cs typeface="Times New Roman" panose="02020603050405020304" pitchFamily="18" charset="0"/>
              </a:rPr>
              <a:t>країни</a:t>
            </a:r>
            <a:r>
              <a:rPr lang="ru-RU" sz="2200" b="0" dirty="0">
                <a:latin typeface="Times New Roman" panose="02020603050405020304" pitchFamily="18" charset="0"/>
                <a:cs typeface="Times New Roman" panose="02020603050405020304" pitchFamily="18" charset="0"/>
              </a:rPr>
              <a:t>. Центр </a:t>
            </a:r>
            <a:r>
              <a:rPr lang="ru-RU" sz="2200" b="0" dirty="0" err="1">
                <a:latin typeface="Times New Roman" panose="02020603050405020304" pitchFamily="18" charset="0"/>
                <a:cs typeface="Times New Roman" panose="02020603050405020304" pitchFamily="18" charset="0"/>
              </a:rPr>
              <a:t>співпрацює</a:t>
            </a:r>
            <a:r>
              <a:rPr lang="ru-RU" sz="2200" b="0" dirty="0">
                <a:latin typeface="Times New Roman" panose="02020603050405020304" pitchFamily="18" charset="0"/>
                <a:cs typeface="Times New Roman" panose="02020603050405020304" pitchFamily="18" charset="0"/>
              </a:rPr>
              <a:t> з </a:t>
            </a:r>
            <a:r>
              <a:rPr lang="ru-RU" sz="2200" b="0" dirty="0" err="1">
                <a:latin typeface="Times New Roman" panose="02020603050405020304" pitchFamily="18" charset="0"/>
                <a:cs typeface="Times New Roman" panose="02020603050405020304" pitchFamily="18" charset="0"/>
              </a:rPr>
              <a:t>науковими</a:t>
            </a:r>
            <a:r>
              <a:rPr lang="ru-RU" sz="2200" b="0" dirty="0">
                <a:latin typeface="Times New Roman" panose="02020603050405020304" pitchFamily="18" charset="0"/>
                <a:cs typeface="Times New Roman" panose="02020603050405020304" pitchFamily="18" charset="0"/>
              </a:rPr>
              <a:t> і </a:t>
            </a:r>
            <a:r>
              <a:rPr lang="ru-RU" sz="2200" b="0" dirty="0" err="1">
                <a:latin typeface="Times New Roman" panose="02020603050405020304" pitchFamily="18" charset="0"/>
                <a:cs typeface="Times New Roman" panose="02020603050405020304" pitchFamily="18" charset="0"/>
              </a:rPr>
              <a:t>вищими</a:t>
            </a:r>
            <a:r>
              <a:rPr lang="ru-RU" sz="2200" b="0" dirty="0">
                <a:latin typeface="Times New Roman" panose="02020603050405020304" pitchFamily="18" charset="0"/>
                <a:cs typeface="Times New Roman" panose="02020603050405020304" pitchFamily="18" charset="0"/>
              </a:rPr>
              <a:t> </a:t>
            </a:r>
            <a:r>
              <a:rPr lang="ru-RU" sz="2200" b="0" dirty="0" err="1">
                <a:latin typeface="Times New Roman" panose="02020603050405020304" pitchFamily="18" charset="0"/>
                <a:cs typeface="Times New Roman" panose="02020603050405020304" pitchFamily="18" charset="0"/>
              </a:rPr>
              <a:t>навчальними</a:t>
            </a:r>
            <a:r>
              <a:rPr lang="ru-RU" sz="2200" b="0" dirty="0">
                <a:latin typeface="Times New Roman" panose="02020603050405020304" pitchFamily="18" charset="0"/>
                <a:cs typeface="Times New Roman" panose="02020603050405020304" pitchFamily="18" charset="0"/>
              </a:rPr>
              <a:t> закладами.</a:t>
            </a:r>
          </a:p>
          <a:p>
            <a:pPr marL="0" indent="0" algn="just">
              <a:lnSpc>
                <a:spcPct val="100000"/>
              </a:lnSpc>
              <a:spcBef>
                <a:spcPts val="0"/>
              </a:spcBef>
              <a:buNone/>
            </a:pPr>
            <a:endParaRPr lang="ru-RU" sz="2200" b="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86975205"/>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тексту 2"/>
          <p:cNvSpPr>
            <a:spLocks noGrp="1"/>
          </p:cNvSpPr>
          <p:nvPr>
            <p:ph type="body" sz="quarter" idx="10"/>
          </p:nvPr>
        </p:nvSpPr>
        <p:spPr>
          <a:xfrm>
            <a:off x="596048" y="374754"/>
            <a:ext cx="11110589" cy="6026046"/>
          </a:xfrm>
        </p:spPr>
        <p:txBody>
          <a:bodyPr/>
          <a:lstStyle/>
          <a:p>
            <a:pPr marL="0" indent="0" algn="just">
              <a:lnSpc>
                <a:spcPct val="100000"/>
              </a:lnSpc>
              <a:spcBef>
                <a:spcPts val="0"/>
              </a:spcBef>
              <a:buNone/>
            </a:pPr>
            <a:r>
              <a:rPr lang="ru-RU" sz="2600" dirty="0" err="1">
                <a:latin typeface="Times New Roman" panose="02020603050405020304" pitchFamily="18" charset="0"/>
                <a:cs typeface="Times New Roman" panose="02020603050405020304" pitchFamily="18" charset="0"/>
              </a:rPr>
              <a:t>Інші</a:t>
            </a:r>
            <a:r>
              <a:rPr lang="ru-RU" sz="2600" dirty="0">
                <a:latin typeface="Times New Roman" panose="02020603050405020304" pitchFamily="18" charset="0"/>
                <a:cs typeface="Times New Roman" panose="02020603050405020304" pitchFamily="18" charset="0"/>
              </a:rPr>
              <a:t> </a:t>
            </a:r>
            <a:r>
              <a:rPr lang="ru-RU" sz="2600" dirty="0" err="1">
                <a:latin typeface="Times New Roman" panose="02020603050405020304" pitchFamily="18" charset="0"/>
                <a:cs typeface="Times New Roman" panose="02020603050405020304" pitchFamily="18" charset="0"/>
              </a:rPr>
              <a:t>органи</a:t>
            </a:r>
            <a:r>
              <a:rPr lang="ru-RU" sz="2600" dirty="0">
                <a:latin typeface="Times New Roman" panose="02020603050405020304" pitchFamily="18" charset="0"/>
                <a:cs typeface="Times New Roman" panose="02020603050405020304" pitchFamily="18" charset="0"/>
              </a:rPr>
              <a:t> центрального уряду</a:t>
            </a:r>
          </a:p>
          <a:p>
            <a:pPr marL="0" indent="0" algn="just">
              <a:lnSpc>
                <a:spcPct val="100000"/>
              </a:lnSpc>
              <a:spcBef>
                <a:spcPts val="0"/>
              </a:spcBef>
              <a:buNone/>
            </a:pPr>
            <a:r>
              <a:rPr lang="ru-RU" sz="2400" b="0" dirty="0" err="1">
                <a:latin typeface="Times New Roman" panose="02020603050405020304" pitchFamily="18" charset="0"/>
                <a:cs typeface="Times New Roman" panose="02020603050405020304" pitchFamily="18" charset="0"/>
              </a:rPr>
              <a:t>Центральні</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органи</a:t>
            </a:r>
            <a:r>
              <a:rPr lang="ru-RU" sz="2400" b="0" dirty="0">
                <a:latin typeface="Times New Roman" panose="02020603050405020304" pitchFamily="18" charset="0"/>
                <a:cs typeface="Times New Roman" panose="02020603050405020304" pitchFamily="18" charset="0"/>
              </a:rPr>
              <a:t> й </a:t>
            </a:r>
            <a:r>
              <a:rPr lang="ru-RU" sz="2400" b="0" dirty="0" err="1">
                <a:latin typeface="Times New Roman" panose="02020603050405020304" pitchFamily="18" charset="0"/>
                <a:cs typeface="Times New Roman" panose="02020603050405020304" pitchFamily="18" charset="0"/>
              </a:rPr>
              <a:t>відомства</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складають</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іншу</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групу</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установ</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які</a:t>
            </a:r>
            <a:r>
              <a:rPr lang="ru-RU" sz="2400" b="0" dirty="0">
                <a:latin typeface="Times New Roman" panose="02020603050405020304" pitchFamily="18" charset="0"/>
                <a:cs typeface="Times New Roman" panose="02020603050405020304" pitchFamily="18" charset="0"/>
              </a:rPr>
              <a:t> є </a:t>
            </a:r>
            <a:r>
              <a:rPr lang="ru-RU" sz="2400" b="0" dirty="0" err="1">
                <a:latin typeface="Times New Roman" panose="02020603050405020304" pitchFamily="18" charset="0"/>
                <a:cs typeface="Times New Roman" panose="02020603050405020304" pitchFamily="18" charset="0"/>
              </a:rPr>
              <a:t>частиною</a:t>
            </a:r>
            <a:r>
              <a:rPr lang="ru-RU" sz="2400" b="0" dirty="0">
                <a:latin typeface="Times New Roman" panose="02020603050405020304" pitchFamily="18" charset="0"/>
                <a:cs typeface="Times New Roman" panose="02020603050405020304" pitchFamily="18" charset="0"/>
              </a:rPr>
              <a:t> центрального уряду. Вони є </a:t>
            </a:r>
            <a:r>
              <a:rPr lang="ru-RU" sz="2400" b="0" dirty="0" err="1">
                <a:latin typeface="Times New Roman" panose="02020603050405020304" pitchFamily="18" charset="0"/>
                <a:cs typeface="Times New Roman" panose="02020603050405020304" pitchFamily="18" charset="0"/>
              </a:rPr>
              <a:t>незалежними</a:t>
            </a:r>
            <a:r>
              <a:rPr lang="ru-RU" sz="2400" b="0" dirty="0">
                <a:latin typeface="Times New Roman" panose="02020603050405020304" pitchFamily="18" charset="0"/>
                <a:cs typeface="Times New Roman" panose="02020603050405020304" pitchFamily="18" charset="0"/>
              </a:rPr>
              <a:t> органами центрального уряду, </a:t>
            </a:r>
            <a:r>
              <a:rPr lang="ru-RU" sz="2400" b="0" dirty="0" err="1">
                <a:latin typeface="Times New Roman" panose="02020603050405020304" pitchFamily="18" charset="0"/>
                <a:cs typeface="Times New Roman" panose="02020603050405020304" pitchFamily="18" charset="0"/>
              </a:rPr>
              <a:t>підпорядкованими</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Прем'єр-міністрові</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або</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міністрам</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які</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очолюють</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урядові</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міністерства</a:t>
            </a:r>
            <a:r>
              <a:rPr lang="ru-RU" sz="2400" b="0" dirty="0">
                <a:latin typeface="Times New Roman" panose="02020603050405020304" pitchFamily="18" charset="0"/>
                <a:cs typeface="Times New Roman" panose="02020603050405020304" pitchFamily="18" charset="0"/>
              </a:rPr>
              <a:t>.</a:t>
            </a:r>
          </a:p>
          <a:p>
            <a:pPr marL="0" indent="0" algn="just">
              <a:lnSpc>
                <a:spcPct val="100000"/>
              </a:lnSpc>
              <a:spcBef>
                <a:spcPts val="0"/>
              </a:spcBef>
              <a:buNone/>
            </a:pPr>
            <a:r>
              <a:rPr lang="ru-RU" sz="2400" b="0" dirty="0" err="1">
                <a:latin typeface="Times New Roman" panose="02020603050405020304" pitchFamily="18" charset="0"/>
                <a:cs typeface="Times New Roman" panose="02020603050405020304" pitchFamily="18" charset="0"/>
              </a:rPr>
              <a:t>Центральні</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органи</a:t>
            </a:r>
            <a:r>
              <a:rPr lang="ru-RU" sz="2400" b="0" dirty="0">
                <a:latin typeface="Times New Roman" panose="02020603050405020304" pitchFamily="18" charset="0"/>
                <a:cs typeface="Times New Roman" panose="02020603050405020304" pitchFamily="18" charset="0"/>
              </a:rPr>
              <a:t> не </a:t>
            </a:r>
            <a:r>
              <a:rPr lang="ru-RU" sz="2400" b="0" dirty="0" err="1">
                <a:latin typeface="Times New Roman" panose="02020603050405020304" pitchFamily="18" charset="0"/>
                <a:cs typeface="Times New Roman" panose="02020603050405020304" pitchFamily="18" charset="0"/>
              </a:rPr>
              <a:t>розробляють</a:t>
            </a:r>
            <a:r>
              <a:rPr lang="ru-RU" sz="2400" b="0" dirty="0">
                <a:latin typeface="Times New Roman" panose="02020603050405020304" pitchFamily="18" charset="0"/>
                <a:cs typeface="Times New Roman" panose="02020603050405020304" pitchFamily="18" charset="0"/>
              </a:rPr>
              <a:t> курс уряду в межах </a:t>
            </a:r>
            <a:r>
              <a:rPr lang="ru-RU" sz="2400" b="0" dirty="0" err="1">
                <a:latin typeface="Times New Roman" panose="02020603050405020304" pitchFamily="18" charset="0"/>
                <a:cs typeface="Times New Roman" panose="02020603050405020304" pitchFamily="18" charset="0"/>
              </a:rPr>
              <a:t>сфери</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своїх</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завдань</a:t>
            </a:r>
            <a:r>
              <a:rPr lang="ru-RU" sz="2400" b="0" dirty="0">
                <a:latin typeface="Times New Roman" panose="02020603050405020304" pitchFamily="18" charset="0"/>
                <a:cs typeface="Times New Roman" panose="02020603050405020304" pitchFamily="18" charset="0"/>
              </a:rPr>
              <a:t>, не </a:t>
            </a:r>
            <a:r>
              <a:rPr lang="ru-RU" sz="2400" b="0" dirty="0" err="1">
                <a:latin typeface="Times New Roman" panose="02020603050405020304" pitchFamily="18" charset="0"/>
                <a:cs typeface="Times New Roman" panose="02020603050405020304" pitchFamily="18" charset="0"/>
              </a:rPr>
              <a:t>визначають</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стратегії</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змін</a:t>
            </a:r>
            <a:r>
              <a:rPr lang="ru-RU" sz="2400" b="0" dirty="0">
                <a:latin typeface="Times New Roman" panose="02020603050405020304" pitchFamily="18" charset="0"/>
                <a:cs typeface="Times New Roman" panose="02020603050405020304" pitchFamily="18" charset="0"/>
              </a:rPr>
              <a:t> і не </a:t>
            </a:r>
            <a:r>
              <a:rPr lang="ru-RU" sz="2400" b="0" dirty="0" err="1">
                <a:latin typeface="Times New Roman" panose="02020603050405020304" pitchFamily="18" charset="0"/>
                <a:cs typeface="Times New Roman" panose="02020603050405020304" pitchFamily="18" charset="0"/>
              </a:rPr>
              <a:t>розробляють</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стратегічних</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програм</a:t>
            </a:r>
            <a:r>
              <a:rPr lang="ru-RU" sz="2400" b="0" dirty="0">
                <a:latin typeface="Times New Roman" panose="02020603050405020304" pitchFamily="18" charset="0"/>
                <a:cs typeface="Times New Roman" panose="02020603050405020304" pitchFamily="18" charset="0"/>
              </a:rPr>
              <a:t>. Вони </a:t>
            </a:r>
            <a:r>
              <a:rPr lang="ru-RU" sz="2400" b="0" dirty="0" err="1">
                <a:latin typeface="Times New Roman" panose="02020603050405020304" pitchFamily="18" charset="0"/>
                <a:cs typeface="Times New Roman" panose="02020603050405020304" pitchFamily="18" charset="0"/>
              </a:rPr>
              <a:t>виконують</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виконавчу</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функцію</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керуючи</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конкретними</a:t>
            </a:r>
            <a:r>
              <a:rPr lang="ru-RU" sz="2400" b="0" dirty="0">
                <a:latin typeface="Times New Roman" panose="02020603050405020304" pitchFamily="18" charset="0"/>
                <a:cs typeface="Times New Roman" panose="02020603050405020304" pitchFamily="18" charset="0"/>
              </a:rPr>
              <a:t> сферами на </a:t>
            </a:r>
            <a:r>
              <a:rPr lang="ru-RU" sz="2400" b="0" dirty="0" err="1">
                <a:latin typeface="Times New Roman" panose="02020603050405020304" pitchFamily="18" charset="0"/>
                <a:cs typeface="Times New Roman" panose="02020603050405020304" pitchFamily="18" charset="0"/>
              </a:rPr>
              <a:t>основі</a:t>
            </a:r>
            <a:r>
              <a:rPr lang="ru-RU" sz="2400" b="0" dirty="0">
                <a:latin typeface="Times New Roman" panose="02020603050405020304" pitchFamily="18" charset="0"/>
                <a:cs typeface="Times New Roman" panose="02020603050405020304" pitchFamily="18" charset="0"/>
              </a:rPr>
              <a:t> правового </a:t>
            </a:r>
            <a:r>
              <a:rPr lang="ru-RU" sz="2400" b="0" dirty="0" err="1">
                <a:latin typeface="Times New Roman" panose="02020603050405020304" pitchFamily="18" charset="0"/>
                <a:cs typeface="Times New Roman" panose="02020603050405020304" pitchFamily="18" charset="0"/>
              </a:rPr>
              <a:t>регулювання</a:t>
            </a:r>
            <a:r>
              <a:rPr lang="ru-RU" sz="2400" b="0" dirty="0">
                <a:latin typeface="Times New Roman" panose="02020603050405020304" pitchFamily="18" charset="0"/>
                <a:cs typeface="Times New Roman" panose="02020603050405020304" pitchFamily="18" charset="0"/>
              </a:rPr>
              <a:t>.</a:t>
            </a:r>
          </a:p>
          <a:p>
            <a:pPr marL="0" indent="0" algn="just">
              <a:lnSpc>
                <a:spcPct val="100000"/>
              </a:lnSpc>
              <a:spcBef>
                <a:spcPts val="0"/>
              </a:spcBef>
              <a:buNone/>
            </a:pPr>
            <a:r>
              <a:rPr lang="ru-RU" sz="2400" b="0" dirty="0">
                <a:latin typeface="Times New Roman" panose="02020603050405020304" pitchFamily="18" charset="0"/>
                <a:cs typeface="Times New Roman" panose="02020603050405020304" pitchFamily="18" charset="0"/>
              </a:rPr>
              <a:t>До </a:t>
            </a:r>
            <a:r>
              <a:rPr lang="ru-RU" sz="2400" b="0" dirty="0" err="1">
                <a:latin typeface="Times New Roman" panose="02020603050405020304" pitchFamily="18" charset="0"/>
                <a:cs typeface="Times New Roman" panose="02020603050405020304" pitchFamily="18" charset="0"/>
              </a:rPr>
              <a:t>категорії</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центральних</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органів</a:t>
            </a:r>
            <a:r>
              <a:rPr lang="ru-RU" sz="2400" b="0" dirty="0">
                <a:latin typeface="Times New Roman" panose="02020603050405020304" pitchFamily="18" charset="0"/>
                <a:cs typeface="Times New Roman" panose="02020603050405020304" pitchFamily="18" charset="0"/>
              </a:rPr>
              <a:t> належать </a:t>
            </a:r>
            <a:r>
              <a:rPr lang="ru-RU" sz="2400" b="0" dirty="0" err="1">
                <a:latin typeface="Times New Roman" panose="02020603050405020304" pitchFamily="18" charset="0"/>
                <a:cs typeface="Times New Roman" panose="02020603050405020304" pitchFamily="18" charset="0"/>
              </a:rPr>
              <a:t>також</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численні</a:t>
            </a:r>
            <a:r>
              <a:rPr lang="ru-RU" sz="2400" b="0" dirty="0">
                <a:latin typeface="Times New Roman" panose="02020603050405020304" pitchFamily="18" charset="0"/>
                <a:cs typeface="Times New Roman" panose="02020603050405020304" pitchFamily="18" charset="0"/>
              </a:rPr>
              <a:t> агентства. </a:t>
            </a:r>
            <a:r>
              <a:rPr lang="ru-RU" sz="2400" b="0" dirty="0" err="1">
                <a:latin typeface="Times New Roman" panose="02020603050405020304" pitchFamily="18" charset="0"/>
                <a:cs typeface="Times New Roman" panose="02020603050405020304" pitchFamily="18" charset="0"/>
              </a:rPr>
              <a:t>Термін</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урядове</a:t>
            </a:r>
            <a:r>
              <a:rPr lang="ru-RU" sz="2400" b="0" dirty="0">
                <a:latin typeface="Times New Roman" panose="02020603050405020304" pitchFamily="18" charset="0"/>
                <a:cs typeface="Times New Roman" panose="02020603050405020304" pitchFamily="18" charset="0"/>
              </a:rPr>
              <a:t> агентство" </a:t>
            </a:r>
            <a:r>
              <a:rPr lang="ru-RU" sz="2400" b="0" dirty="0" err="1">
                <a:latin typeface="Times New Roman" panose="02020603050405020304" pitchFamily="18" charset="0"/>
                <a:cs typeface="Times New Roman" panose="02020603050405020304" pitchFamily="18" charset="0"/>
              </a:rPr>
              <a:t>застосовується</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також</a:t>
            </a:r>
            <a:r>
              <a:rPr lang="ru-RU" sz="2400" b="0" dirty="0">
                <a:latin typeface="Times New Roman" panose="02020603050405020304" pitchFamily="18" charset="0"/>
                <a:cs typeface="Times New Roman" panose="02020603050405020304" pitchFamily="18" charset="0"/>
              </a:rPr>
              <a:t> до </a:t>
            </a:r>
            <a:r>
              <a:rPr lang="ru-RU" sz="2400" b="0" dirty="0" err="1">
                <a:latin typeface="Times New Roman" panose="02020603050405020304" pitchFamily="18" charset="0"/>
                <a:cs typeface="Times New Roman" panose="02020603050405020304" pitchFamily="18" charset="0"/>
              </a:rPr>
              <a:t>установ</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заснованих</a:t>
            </a:r>
            <a:r>
              <a:rPr lang="ru-RU" sz="2400" b="0" dirty="0">
                <a:latin typeface="Times New Roman" panose="02020603050405020304" pitchFamily="18" charset="0"/>
                <a:cs typeface="Times New Roman" panose="02020603050405020304" pitchFamily="18" charset="0"/>
              </a:rPr>
              <a:t> на </a:t>
            </a:r>
            <a:r>
              <a:rPr lang="ru-RU" sz="2400" b="0" dirty="0" err="1">
                <a:latin typeface="Times New Roman" panose="02020603050405020304" pitchFamily="18" charset="0"/>
                <a:cs typeface="Times New Roman" panose="02020603050405020304" pitchFamily="18" charset="0"/>
              </a:rPr>
              <a:t>основі</a:t>
            </a:r>
            <a:r>
              <a:rPr lang="ru-RU" sz="2400" b="0" dirty="0">
                <a:latin typeface="Times New Roman" panose="02020603050405020304" pitchFamily="18" charset="0"/>
                <a:cs typeface="Times New Roman" panose="02020603050405020304" pitchFamily="18" charset="0"/>
              </a:rPr>
              <a:t> закону </a:t>
            </a:r>
            <a:r>
              <a:rPr lang="ru-RU" sz="2400" b="0" dirty="0" err="1">
                <a:latin typeface="Times New Roman" panose="02020603050405020304" pitchFamily="18" charset="0"/>
                <a:cs typeface="Times New Roman" panose="02020603050405020304" pitchFamily="18" charset="0"/>
              </a:rPr>
              <a:t>або</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створених</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вищим</a:t>
            </a:r>
            <a:r>
              <a:rPr lang="ru-RU" sz="2400" b="0" dirty="0">
                <a:latin typeface="Times New Roman" panose="02020603050405020304" pitchFamily="18" charset="0"/>
                <a:cs typeface="Times New Roman" panose="02020603050405020304" pitchFamily="18" charset="0"/>
              </a:rPr>
              <a:t> органом </a:t>
            </a:r>
            <a:r>
              <a:rPr lang="ru-RU" sz="2400" b="0" dirty="0" err="1">
                <a:latin typeface="Times New Roman" panose="02020603050405020304" pitchFamily="18" charset="0"/>
                <a:cs typeface="Times New Roman" panose="02020603050405020304" pitchFamily="18" charset="0"/>
              </a:rPr>
              <a:t>державної</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влади</a:t>
            </a:r>
            <a:r>
              <a:rPr lang="ru-RU" sz="2400" b="0" dirty="0">
                <a:latin typeface="Times New Roman" panose="02020603050405020304" pitchFamily="18" charset="0"/>
                <a:cs typeface="Times New Roman" panose="02020603050405020304" pitchFamily="18" charset="0"/>
              </a:rPr>
              <a:t> у </a:t>
            </a:r>
            <a:r>
              <a:rPr lang="ru-RU" sz="2400" b="0" dirty="0" err="1">
                <a:latin typeface="Times New Roman" panose="02020603050405020304" pitchFamily="18" charset="0"/>
                <a:cs typeface="Times New Roman" panose="02020603050405020304" pitchFamily="18" charset="0"/>
              </a:rPr>
              <a:t>вигляді</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акціонерного</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товариства</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Урядові</a:t>
            </a:r>
            <a:r>
              <a:rPr lang="ru-RU" sz="2400" b="0" dirty="0">
                <a:latin typeface="Times New Roman" panose="02020603050405020304" pitchFamily="18" charset="0"/>
                <a:cs typeface="Times New Roman" panose="02020603050405020304" pitchFamily="18" charset="0"/>
              </a:rPr>
              <a:t> агентства </a:t>
            </a:r>
            <a:r>
              <a:rPr lang="ru-RU" sz="2400" b="0" dirty="0" err="1">
                <a:latin typeface="Times New Roman" panose="02020603050405020304" pitchFamily="18" charset="0"/>
                <a:cs typeface="Times New Roman" panose="02020603050405020304" pitchFamily="18" charset="0"/>
              </a:rPr>
              <a:t>з'явилися</a:t>
            </a:r>
            <a:r>
              <a:rPr lang="ru-RU" sz="2400" b="0" dirty="0">
                <a:latin typeface="Times New Roman" panose="02020603050405020304" pitchFamily="18" charset="0"/>
                <a:cs typeface="Times New Roman" panose="02020603050405020304" pitchFamily="18" charset="0"/>
              </a:rPr>
              <a:t> в </a:t>
            </a:r>
            <a:r>
              <a:rPr lang="ru-RU" sz="2400" b="0" dirty="0" err="1">
                <a:latin typeface="Times New Roman" panose="02020603050405020304" pitchFamily="18" charset="0"/>
                <a:cs typeface="Times New Roman" panose="02020603050405020304" pitchFamily="18" charset="0"/>
              </a:rPr>
              <a:t>різноманітних</a:t>
            </a:r>
            <a:r>
              <a:rPr lang="ru-RU" sz="2400" b="0" dirty="0">
                <a:latin typeface="Times New Roman" panose="02020603050405020304" pitchFamily="18" charset="0"/>
                <a:cs typeface="Times New Roman" panose="02020603050405020304" pitchFamily="18" charset="0"/>
              </a:rPr>
              <a:t> сферах і </a:t>
            </a:r>
            <a:r>
              <a:rPr lang="ru-RU" sz="2400" b="0" dirty="0" err="1">
                <a:latin typeface="Times New Roman" panose="02020603050405020304" pitchFamily="18" charset="0"/>
                <a:cs typeface="Times New Roman" panose="02020603050405020304" pitchFamily="18" charset="0"/>
              </a:rPr>
              <a:t>набули</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різноманітних</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організаційних</a:t>
            </a:r>
            <a:r>
              <a:rPr lang="ru-RU" sz="2400" b="0" dirty="0">
                <a:latin typeface="Times New Roman" panose="02020603050405020304" pitchFamily="18" charset="0"/>
                <a:cs typeface="Times New Roman" panose="02020603050405020304" pitchFamily="18" charset="0"/>
              </a:rPr>
              <a:t> та </a:t>
            </a:r>
            <a:r>
              <a:rPr lang="ru-RU" sz="2400" b="0" dirty="0" err="1">
                <a:latin typeface="Times New Roman" panose="02020603050405020304" pitchFamily="18" charset="0"/>
                <a:cs typeface="Times New Roman" panose="02020603050405020304" pitchFamily="18" charset="0"/>
              </a:rPr>
              <a:t>правових</a:t>
            </a:r>
            <a:r>
              <a:rPr lang="ru-RU" sz="2400" b="0" dirty="0">
                <a:latin typeface="Times New Roman" panose="02020603050405020304" pitchFamily="18" charset="0"/>
                <a:cs typeface="Times New Roman" panose="02020603050405020304" pitchFamily="18" charset="0"/>
              </a:rPr>
              <a:t> форм.</a:t>
            </a:r>
          </a:p>
          <a:p>
            <a:pPr marL="0" indent="0" algn="just">
              <a:lnSpc>
                <a:spcPct val="100000"/>
              </a:lnSpc>
              <a:spcBef>
                <a:spcPts val="0"/>
              </a:spcBef>
              <a:buNone/>
            </a:pPr>
            <a:endParaRPr lang="ru-RU" sz="2400" b="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9183003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тексту 2"/>
          <p:cNvSpPr>
            <a:spLocks noGrp="1"/>
          </p:cNvSpPr>
          <p:nvPr>
            <p:ph type="body" sz="quarter" idx="10"/>
          </p:nvPr>
        </p:nvSpPr>
        <p:spPr>
          <a:xfrm>
            <a:off x="536084" y="451784"/>
            <a:ext cx="11110589" cy="3336310"/>
          </a:xfrm>
        </p:spPr>
        <p:txBody>
          <a:bodyPr/>
          <a:lstStyle/>
          <a:p>
            <a:pPr marL="0" indent="0" algn="just">
              <a:lnSpc>
                <a:spcPct val="100000"/>
              </a:lnSpc>
              <a:spcBef>
                <a:spcPts val="0"/>
              </a:spcBef>
              <a:buNone/>
            </a:pPr>
            <a:r>
              <a:rPr lang="ru-RU" sz="2600" dirty="0" err="1">
                <a:latin typeface="Times New Roman" panose="02020603050405020304" pitchFamily="18" charset="0"/>
                <a:cs typeface="Times New Roman" panose="02020603050405020304" pitchFamily="18" charset="0"/>
              </a:rPr>
              <a:t>Найбільшим</a:t>
            </a:r>
            <a:r>
              <a:rPr lang="ru-RU" sz="2600" b="0" dirty="0">
                <a:latin typeface="Times New Roman" panose="02020603050405020304" pitchFamily="18" charset="0"/>
                <a:cs typeface="Times New Roman" panose="02020603050405020304" pitchFamily="18" charset="0"/>
              </a:rPr>
              <a:t> стало </a:t>
            </a:r>
            <a:r>
              <a:rPr lang="ru-RU" sz="2600" b="0" dirty="0" err="1">
                <a:latin typeface="Times New Roman" panose="02020603050405020304" pitchFamily="18" charset="0"/>
                <a:cs typeface="Times New Roman" panose="02020603050405020304" pitchFamily="18" charset="0"/>
              </a:rPr>
              <a:t>Познанське</a:t>
            </a:r>
            <a:r>
              <a:rPr lang="ru-RU" sz="2600" b="0" dirty="0">
                <a:latin typeface="Times New Roman" panose="02020603050405020304" pitchFamily="18" charset="0"/>
                <a:cs typeface="Times New Roman" panose="02020603050405020304" pitchFamily="18" charset="0"/>
              </a:rPr>
              <a:t> </a:t>
            </a:r>
            <a:r>
              <a:rPr lang="ru-RU" sz="2600" b="0" dirty="0" err="1">
                <a:latin typeface="Times New Roman" panose="02020603050405020304" pitchFamily="18" charset="0"/>
                <a:cs typeface="Times New Roman" panose="02020603050405020304" pitchFamily="18" charset="0"/>
              </a:rPr>
              <a:t>воєводство</a:t>
            </a:r>
            <a:r>
              <a:rPr lang="ru-RU" sz="2600" b="0" dirty="0">
                <a:latin typeface="Times New Roman" panose="02020603050405020304" pitchFamily="18" charset="0"/>
                <a:cs typeface="Times New Roman" panose="02020603050405020304" pitchFamily="18" charset="0"/>
              </a:rPr>
              <a:t> (</a:t>
            </a:r>
            <a:r>
              <a:rPr lang="en-US" sz="2600" b="0" dirty="0" err="1">
                <a:latin typeface="Times New Roman" panose="02020603050405020304" pitchFamily="18" charset="0"/>
                <a:cs typeface="Times New Roman" panose="02020603050405020304" pitchFamily="18" charset="0"/>
              </a:rPr>
              <a:t>Poznanskie</a:t>
            </a:r>
            <a:r>
              <a:rPr lang="en-US" sz="2600" b="0" dirty="0">
                <a:latin typeface="Times New Roman" panose="02020603050405020304" pitchFamily="18" charset="0"/>
                <a:cs typeface="Times New Roman" panose="02020603050405020304" pitchFamily="18" charset="0"/>
              </a:rPr>
              <a:t>) - 39,2 </a:t>
            </a:r>
            <a:r>
              <a:rPr lang="ru-RU" sz="2600" b="0" dirty="0">
                <a:latin typeface="Times New Roman" panose="02020603050405020304" pitchFamily="18" charset="0"/>
                <a:cs typeface="Times New Roman" panose="02020603050405020304" pitchFamily="18" charset="0"/>
              </a:rPr>
              <a:t>тис. км, а </a:t>
            </a:r>
            <a:r>
              <a:rPr lang="ru-RU" sz="2600" dirty="0" err="1">
                <a:latin typeface="Times New Roman" panose="02020603050405020304" pitchFamily="18" charset="0"/>
                <a:cs typeface="Times New Roman" panose="02020603050405020304" pitchFamily="18" charset="0"/>
              </a:rPr>
              <a:t>найменшим</a:t>
            </a:r>
            <a:r>
              <a:rPr lang="ru-RU" sz="2600" b="0" dirty="0">
                <a:latin typeface="Times New Roman" panose="02020603050405020304" pitchFamily="18" charset="0"/>
                <a:cs typeface="Times New Roman" panose="02020603050405020304" pitchFamily="18" charset="0"/>
              </a:rPr>
              <a:t> - </a:t>
            </a:r>
            <a:r>
              <a:rPr lang="ru-RU" sz="2600" b="0" dirty="0" err="1">
                <a:latin typeface="Times New Roman" panose="02020603050405020304" pitchFamily="18" charset="0"/>
                <a:cs typeface="Times New Roman" panose="02020603050405020304" pitchFamily="18" charset="0"/>
              </a:rPr>
              <a:t>Гданське</a:t>
            </a:r>
            <a:r>
              <a:rPr lang="ru-RU" sz="2600" b="0" dirty="0">
                <a:latin typeface="Times New Roman" panose="02020603050405020304" pitchFamily="18" charset="0"/>
                <a:cs typeface="Times New Roman" panose="02020603050405020304" pitchFamily="18" charset="0"/>
              </a:rPr>
              <a:t> (</a:t>
            </a:r>
            <a:r>
              <a:rPr lang="en-US" sz="2600" b="0" dirty="0" err="1">
                <a:latin typeface="Times New Roman" panose="02020603050405020304" pitchFamily="18" charset="0"/>
                <a:cs typeface="Times New Roman" panose="02020603050405020304" pitchFamily="18" charset="0"/>
              </a:rPr>
              <a:t>Gdanskie</a:t>
            </a:r>
            <a:r>
              <a:rPr lang="en-US" sz="2600" b="0" dirty="0">
                <a:latin typeface="Times New Roman" panose="02020603050405020304" pitchFamily="18" charset="0"/>
                <a:cs typeface="Times New Roman" panose="02020603050405020304" pitchFamily="18" charset="0"/>
              </a:rPr>
              <a:t>) - 10,7 </a:t>
            </a:r>
            <a:r>
              <a:rPr lang="ru-RU" sz="2600" b="0" dirty="0">
                <a:latin typeface="Times New Roman" panose="02020603050405020304" pitchFamily="18" charset="0"/>
                <a:cs typeface="Times New Roman" panose="02020603050405020304" pitchFamily="18" charset="0"/>
              </a:rPr>
              <a:t>тис. км. </a:t>
            </a:r>
            <a:r>
              <a:rPr lang="ru-RU" sz="2600" dirty="0" err="1">
                <a:latin typeface="Times New Roman" panose="02020603050405020304" pitchFamily="18" charset="0"/>
                <a:cs typeface="Times New Roman" panose="02020603050405020304" pitchFamily="18" charset="0"/>
              </a:rPr>
              <a:t>Більше</a:t>
            </a:r>
            <a:r>
              <a:rPr lang="ru-RU" sz="2600" dirty="0">
                <a:latin typeface="Times New Roman" panose="02020603050405020304" pitchFamily="18" charset="0"/>
                <a:cs typeface="Times New Roman" panose="02020603050405020304" pitchFamily="18" charset="0"/>
              </a:rPr>
              <a:t> </a:t>
            </a:r>
            <a:r>
              <a:rPr lang="ru-RU" sz="2600" dirty="0" err="1">
                <a:latin typeface="Times New Roman" panose="02020603050405020304" pitchFamily="18" charset="0"/>
                <a:cs typeface="Times New Roman" panose="02020603050405020304" pitchFamily="18" charset="0"/>
              </a:rPr>
              <a:t>всього</a:t>
            </a:r>
            <a:r>
              <a:rPr lang="ru-RU" sz="2600" dirty="0">
                <a:latin typeface="Times New Roman" panose="02020603050405020304" pitchFamily="18" charset="0"/>
                <a:cs typeface="Times New Roman" panose="02020603050405020304" pitchFamily="18" charset="0"/>
              </a:rPr>
              <a:t> </a:t>
            </a:r>
            <a:r>
              <a:rPr lang="ru-RU" sz="2600" dirty="0" err="1">
                <a:latin typeface="Times New Roman" panose="02020603050405020304" pitchFamily="18" charset="0"/>
                <a:cs typeface="Times New Roman" panose="02020603050405020304" pitchFamily="18" charset="0"/>
              </a:rPr>
              <a:t>жителів</a:t>
            </a:r>
            <a:r>
              <a:rPr lang="ru-RU" sz="2600" dirty="0">
                <a:latin typeface="Times New Roman" panose="02020603050405020304" pitchFamily="18" charset="0"/>
                <a:cs typeface="Times New Roman" panose="02020603050405020304" pitchFamily="18" charset="0"/>
              </a:rPr>
              <a:t> </a:t>
            </a:r>
            <a:r>
              <a:rPr lang="ru-RU" sz="2600" b="0" dirty="0" err="1">
                <a:latin typeface="Times New Roman" panose="02020603050405020304" pitchFamily="18" charset="0"/>
                <a:cs typeface="Times New Roman" panose="02020603050405020304" pitchFamily="18" charset="0"/>
              </a:rPr>
              <a:t>налічувало</a:t>
            </a:r>
            <a:r>
              <a:rPr lang="ru-RU" sz="2600" b="0" dirty="0">
                <a:latin typeface="Times New Roman" panose="02020603050405020304" pitchFamily="18" charset="0"/>
                <a:cs typeface="Times New Roman" panose="02020603050405020304" pitchFamily="18" charset="0"/>
              </a:rPr>
              <a:t> </a:t>
            </a:r>
            <a:r>
              <a:rPr lang="ru-RU" sz="2600" b="0" dirty="0" err="1">
                <a:latin typeface="Times New Roman" panose="02020603050405020304" pitchFamily="18" charset="0"/>
                <a:cs typeface="Times New Roman" panose="02020603050405020304" pitchFamily="18" charset="0"/>
              </a:rPr>
              <a:t>Шльонське</a:t>
            </a:r>
            <a:r>
              <a:rPr lang="ru-RU" sz="2600" b="0" dirty="0">
                <a:latin typeface="Times New Roman" panose="02020603050405020304" pitchFamily="18" charset="0"/>
                <a:cs typeface="Times New Roman" panose="02020603050405020304" pitchFamily="18" charset="0"/>
              </a:rPr>
              <a:t> (</a:t>
            </a:r>
            <a:r>
              <a:rPr lang="ru-RU" sz="2600" b="0" dirty="0" err="1">
                <a:latin typeface="Times New Roman" panose="02020603050405020304" pitchFamily="18" charset="0"/>
                <a:cs typeface="Times New Roman" panose="02020603050405020304" pitchFamily="18" charset="0"/>
              </a:rPr>
              <a:t>Сілезьке</a:t>
            </a:r>
            <a:r>
              <a:rPr lang="ru-RU" sz="2600" b="0" dirty="0">
                <a:latin typeface="Times New Roman" panose="02020603050405020304" pitchFamily="18" charset="0"/>
                <a:cs typeface="Times New Roman" panose="02020603050405020304" pitchFamily="18" charset="0"/>
              </a:rPr>
              <a:t>) (</a:t>
            </a:r>
            <a:r>
              <a:rPr lang="en-US" sz="2600" b="0" dirty="0" err="1">
                <a:latin typeface="Times New Roman" panose="02020603050405020304" pitchFamily="18" charset="0"/>
                <a:cs typeface="Times New Roman" panose="02020603050405020304" pitchFamily="18" charset="0"/>
              </a:rPr>
              <a:t>Slaskie</a:t>
            </a:r>
            <a:r>
              <a:rPr lang="en-US" sz="2600" b="0" dirty="0">
                <a:latin typeface="Times New Roman" panose="02020603050405020304" pitchFamily="18" charset="0"/>
                <a:cs typeface="Times New Roman" panose="02020603050405020304" pitchFamily="18" charset="0"/>
              </a:rPr>
              <a:t>) - 2,823 </a:t>
            </a:r>
            <a:r>
              <a:rPr lang="ru-RU" sz="2600" b="0" dirty="0">
                <a:latin typeface="Times New Roman" panose="02020603050405020304" pitchFamily="18" charset="0"/>
                <a:cs typeface="Times New Roman" panose="02020603050405020304" pitchFamily="18" charset="0"/>
              </a:rPr>
              <a:t>млн </a:t>
            </a:r>
            <a:r>
              <a:rPr lang="ru-RU" sz="2600" b="0" dirty="0" err="1">
                <a:latin typeface="Times New Roman" panose="02020603050405020304" pitchFamily="18" charset="0"/>
                <a:cs typeface="Times New Roman" panose="02020603050405020304" pitchFamily="18" charset="0"/>
              </a:rPr>
              <a:t>чол</a:t>
            </a:r>
            <a:r>
              <a:rPr lang="ru-RU" sz="2600" b="0" dirty="0">
                <a:latin typeface="Times New Roman" panose="02020603050405020304" pitchFamily="18" charset="0"/>
                <a:cs typeface="Times New Roman" panose="02020603050405020304" pitchFamily="18" charset="0"/>
              </a:rPr>
              <a:t>., а </a:t>
            </a:r>
            <a:r>
              <a:rPr lang="ru-RU" sz="2600" dirty="0" err="1">
                <a:latin typeface="Times New Roman" panose="02020603050405020304" pitchFamily="18" charset="0"/>
                <a:cs typeface="Times New Roman" panose="02020603050405020304" pitchFamily="18" charset="0"/>
              </a:rPr>
              <a:t>найменше</a:t>
            </a:r>
            <a:r>
              <a:rPr lang="ru-RU" sz="2600" b="0" dirty="0">
                <a:latin typeface="Times New Roman" panose="02020603050405020304" pitchFamily="18" charset="0"/>
                <a:cs typeface="Times New Roman" panose="02020603050405020304" pitchFamily="18" charset="0"/>
              </a:rPr>
              <a:t> - </a:t>
            </a:r>
            <a:r>
              <a:rPr lang="ru-RU" sz="2600" b="0" dirty="0" err="1">
                <a:latin typeface="Times New Roman" panose="02020603050405020304" pitchFamily="18" charset="0"/>
                <a:cs typeface="Times New Roman" panose="02020603050405020304" pitchFamily="18" charset="0"/>
              </a:rPr>
              <a:t>Ольштинське</a:t>
            </a:r>
            <a:r>
              <a:rPr lang="ru-RU" sz="2600" b="0" dirty="0">
                <a:latin typeface="Times New Roman" panose="02020603050405020304" pitchFamily="18" charset="0"/>
                <a:cs typeface="Times New Roman" panose="02020603050405020304" pitchFamily="18" charset="0"/>
              </a:rPr>
              <a:t> (</a:t>
            </a:r>
            <a:r>
              <a:rPr lang="en-US" sz="2600" b="0" dirty="0" err="1">
                <a:latin typeface="Times New Roman" panose="02020603050405020304" pitchFamily="18" charset="0"/>
                <a:cs typeface="Times New Roman" panose="02020603050405020304" pitchFamily="18" charset="0"/>
              </a:rPr>
              <a:t>Olsztynskie</a:t>
            </a:r>
            <a:r>
              <a:rPr lang="en-US" sz="2600" b="0" dirty="0">
                <a:latin typeface="Times New Roman" panose="02020603050405020304" pitchFamily="18" charset="0"/>
                <a:cs typeface="Times New Roman" panose="02020603050405020304" pitchFamily="18" charset="0"/>
              </a:rPr>
              <a:t>) - 352 </a:t>
            </a:r>
            <a:r>
              <a:rPr lang="ru-RU" sz="2600" b="0" dirty="0">
                <a:latin typeface="Times New Roman" panose="02020603050405020304" pitchFamily="18" charset="0"/>
                <a:cs typeface="Times New Roman" panose="02020603050405020304" pitchFamily="18" charset="0"/>
              </a:rPr>
              <a:t>тис. </a:t>
            </a:r>
            <a:r>
              <a:rPr lang="ru-RU" sz="2600" b="0" dirty="0" err="1">
                <a:latin typeface="Times New Roman" panose="02020603050405020304" pitchFamily="18" charset="0"/>
                <a:cs typeface="Times New Roman" panose="02020603050405020304" pitchFamily="18" charset="0"/>
              </a:rPr>
              <a:t>чол</a:t>
            </a:r>
            <a:r>
              <a:rPr lang="ru-RU" sz="2600" b="0" dirty="0">
                <a:latin typeface="Times New Roman" panose="02020603050405020304" pitchFamily="18" charset="0"/>
                <a:cs typeface="Times New Roman" panose="02020603050405020304" pitchFamily="18" charset="0"/>
              </a:rPr>
              <a:t>.</a:t>
            </a:r>
          </a:p>
          <a:p>
            <a:pPr marL="0" indent="0" algn="just">
              <a:lnSpc>
                <a:spcPct val="100000"/>
              </a:lnSpc>
              <a:spcBef>
                <a:spcPts val="0"/>
              </a:spcBef>
              <a:buNone/>
            </a:pPr>
            <a:r>
              <a:rPr lang="ru-RU" sz="2600" b="0" dirty="0">
                <a:latin typeface="Times New Roman" panose="02020603050405020304" pitchFamily="18" charset="0"/>
                <a:cs typeface="Times New Roman" panose="02020603050405020304" pitchFamily="18" charset="0"/>
              </a:rPr>
              <a:t>У 1950 р. </a:t>
            </a:r>
            <a:r>
              <a:rPr lang="ru-RU" sz="2600" b="0" dirty="0" err="1">
                <a:latin typeface="Times New Roman" panose="02020603050405020304" pitchFamily="18" charset="0"/>
                <a:cs typeface="Times New Roman" panose="02020603050405020304" pitchFamily="18" charset="0"/>
              </a:rPr>
              <a:t>виникло</a:t>
            </a:r>
            <a:r>
              <a:rPr lang="ru-RU" sz="2600" b="0" dirty="0">
                <a:latin typeface="Times New Roman" panose="02020603050405020304" pitchFamily="18" charset="0"/>
                <a:cs typeface="Times New Roman" panose="02020603050405020304" pitchFamily="18" charset="0"/>
              </a:rPr>
              <a:t> 3 </a:t>
            </a:r>
            <a:r>
              <a:rPr lang="ru-RU" sz="2600" b="0" dirty="0" err="1">
                <a:latin typeface="Times New Roman" panose="02020603050405020304" pitchFamily="18" charset="0"/>
                <a:cs typeface="Times New Roman" panose="02020603050405020304" pitchFamily="18" charset="0"/>
              </a:rPr>
              <a:t>нових</a:t>
            </a:r>
            <a:r>
              <a:rPr lang="ru-RU" sz="2600" b="0" dirty="0">
                <a:latin typeface="Times New Roman" panose="02020603050405020304" pitchFamily="18" charset="0"/>
                <a:cs typeface="Times New Roman" panose="02020603050405020304" pitchFamily="18" charset="0"/>
              </a:rPr>
              <a:t> </a:t>
            </a:r>
            <a:r>
              <a:rPr lang="ru-RU" sz="2600" b="0" dirty="0" err="1">
                <a:latin typeface="Times New Roman" panose="02020603050405020304" pitchFamily="18" charset="0"/>
                <a:cs typeface="Times New Roman" panose="02020603050405020304" pitchFamily="18" charset="0"/>
              </a:rPr>
              <a:t>воєводства</a:t>
            </a:r>
            <a:r>
              <a:rPr lang="ru-RU" sz="2600" b="0" dirty="0">
                <a:latin typeface="Times New Roman" panose="02020603050405020304" pitchFamily="18" charset="0"/>
                <a:cs typeface="Times New Roman" panose="02020603050405020304" pitchFamily="18" charset="0"/>
              </a:rPr>
              <a:t> з центрами у </a:t>
            </a:r>
            <a:r>
              <a:rPr lang="ru-RU" sz="2600" b="0" dirty="0" err="1">
                <a:latin typeface="Times New Roman" panose="02020603050405020304" pitchFamily="18" charset="0"/>
                <a:cs typeface="Times New Roman" panose="02020603050405020304" pitchFamily="18" charset="0"/>
              </a:rPr>
              <a:t>Кошаліні</a:t>
            </a:r>
            <a:r>
              <a:rPr lang="ru-RU" sz="2600" b="0" dirty="0">
                <a:latin typeface="Times New Roman" panose="02020603050405020304" pitchFamily="18" charset="0"/>
                <a:cs typeface="Times New Roman" panose="02020603050405020304" pitchFamily="18" charset="0"/>
              </a:rPr>
              <a:t> (</a:t>
            </a:r>
            <a:r>
              <a:rPr lang="en-US" sz="2600" b="0" dirty="0" err="1">
                <a:latin typeface="Times New Roman" panose="02020603050405020304" pitchFamily="18" charset="0"/>
                <a:cs typeface="Times New Roman" panose="02020603050405020304" pitchFamily="18" charset="0"/>
              </a:rPr>
              <a:t>Koszalin</a:t>
            </a:r>
            <a:r>
              <a:rPr lang="en-US" sz="2600" b="0" dirty="0">
                <a:latin typeface="Times New Roman" panose="02020603050405020304" pitchFamily="18" charset="0"/>
                <a:cs typeface="Times New Roman" panose="02020603050405020304" pitchFamily="18" charset="0"/>
              </a:rPr>
              <a:t>), </a:t>
            </a:r>
            <a:r>
              <a:rPr lang="ru-RU" sz="2600" b="0" dirty="0" err="1">
                <a:latin typeface="Times New Roman" panose="02020603050405020304" pitchFamily="18" charset="0"/>
                <a:cs typeface="Times New Roman" panose="02020603050405020304" pitchFamily="18" charset="0"/>
              </a:rPr>
              <a:t>Зеленій</a:t>
            </a:r>
            <a:r>
              <a:rPr lang="ru-RU" sz="2600" b="0" dirty="0">
                <a:latin typeface="Times New Roman" panose="02020603050405020304" pitchFamily="18" charset="0"/>
                <a:cs typeface="Times New Roman" panose="02020603050405020304" pitchFamily="18" charset="0"/>
              </a:rPr>
              <a:t> </a:t>
            </a:r>
            <a:r>
              <a:rPr lang="ru-RU" sz="2600" b="0" dirty="0" err="1">
                <a:latin typeface="Times New Roman" panose="02020603050405020304" pitchFamily="18" charset="0"/>
                <a:cs typeface="Times New Roman" panose="02020603050405020304" pitchFamily="18" charset="0"/>
              </a:rPr>
              <a:t>Гурі</a:t>
            </a:r>
            <a:r>
              <a:rPr lang="ru-RU" sz="2600" b="0" dirty="0">
                <a:latin typeface="Times New Roman" panose="02020603050405020304" pitchFamily="18" charset="0"/>
                <a:cs typeface="Times New Roman" panose="02020603050405020304" pitchFamily="18" charset="0"/>
              </a:rPr>
              <a:t> (</a:t>
            </a:r>
            <a:r>
              <a:rPr lang="en-US" sz="2600" b="0" dirty="0" err="1">
                <a:latin typeface="Times New Roman" panose="02020603050405020304" pitchFamily="18" charset="0"/>
                <a:cs typeface="Times New Roman" panose="02020603050405020304" pitchFamily="18" charset="0"/>
              </a:rPr>
              <a:t>Zielona</a:t>
            </a:r>
            <a:r>
              <a:rPr lang="en-US" sz="2600" b="0" dirty="0">
                <a:latin typeface="Times New Roman" panose="02020603050405020304" pitchFamily="18" charset="0"/>
                <a:cs typeface="Times New Roman" panose="02020603050405020304" pitchFamily="18" charset="0"/>
              </a:rPr>
              <a:t> Gora) </a:t>
            </a:r>
            <a:r>
              <a:rPr lang="ru-RU" sz="2600" b="0" dirty="0">
                <a:latin typeface="Times New Roman" panose="02020603050405020304" pitchFamily="18" charset="0"/>
                <a:cs typeface="Times New Roman" panose="02020603050405020304" pitchFamily="18" charset="0"/>
              </a:rPr>
              <a:t>і </a:t>
            </a:r>
            <a:r>
              <a:rPr lang="ru-RU" sz="2600" b="0" dirty="0" err="1">
                <a:latin typeface="Times New Roman" panose="02020603050405020304" pitchFamily="18" charset="0"/>
                <a:cs typeface="Times New Roman" panose="02020603050405020304" pitchFamily="18" charset="0"/>
              </a:rPr>
              <a:t>Ополе</a:t>
            </a:r>
            <a:r>
              <a:rPr lang="ru-RU" sz="2600" b="0" dirty="0">
                <a:latin typeface="Times New Roman" panose="02020603050405020304" pitchFamily="18" charset="0"/>
                <a:cs typeface="Times New Roman" panose="02020603050405020304" pitchFamily="18" charset="0"/>
              </a:rPr>
              <a:t> (</a:t>
            </a:r>
            <a:r>
              <a:rPr lang="ru-RU" sz="2600" b="0" dirty="0" err="1">
                <a:latin typeface="Times New Roman" panose="02020603050405020304" pitchFamily="18" charset="0"/>
                <a:cs typeface="Times New Roman" panose="02020603050405020304" pitchFamily="18" charset="0"/>
              </a:rPr>
              <a:t>Ороіе</a:t>
            </a:r>
            <a:r>
              <a:rPr lang="ru-RU" sz="2600" b="0" dirty="0">
                <a:latin typeface="Times New Roman" panose="02020603050405020304" pitchFamily="18" charset="0"/>
                <a:cs typeface="Times New Roman" panose="02020603050405020304" pitchFamily="18" charset="0"/>
              </a:rPr>
              <a:t>).</a:t>
            </a:r>
          </a:p>
          <a:p>
            <a:pPr marL="0" indent="0" algn="just">
              <a:lnSpc>
                <a:spcPct val="100000"/>
              </a:lnSpc>
              <a:spcBef>
                <a:spcPts val="0"/>
              </a:spcBef>
              <a:buNone/>
            </a:pPr>
            <a:r>
              <a:rPr lang="ru-RU" sz="2600" b="0" dirty="0" err="1">
                <a:latin typeface="Times New Roman" panose="02020603050405020304" pitchFamily="18" charset="0"/>
                <a:cs typeface="Times New Roman" panose="02020603050405020304" pitchFamily="18" charset="0"/>
              </a:rPr>
              <a:t>Цей</a:t>
            </a:r>
            <a:r>
              <a:rPr lang="ru-RU" sz="2600" b="0" dirty="0">
                <a:latin typeface="Times New Roman" panose="02020603050405020304" pitchFamily="18" charset="0"/>
                <a:cs typeface="Times New Roman" panose="02020603050405020304" pitchFamily="18" charset="0"/>
              </a:rPr>
              <a:t> </a:t>
            </a:r>
            <a:r>
              <a:rPr lang="ru-RU" sz="2600" b="0" dirty="0" err="1">
                <a:latin typeface="Times New Roman" panose="02020603050405020304" pitchFamily="18" charset="0"/>
                <a:cs typeface="Times New Roman" panose="02020603050405020304" pitchFamily="18" charset="0"/>
              </a:rPr>
              <a:t>адміністративний</a:t>
            </a:r>
            <a:r>
              <a:rPr lang="ru-RU" sz="2600" b="0" dirty="0">
                <a:latin typeface="Times New Roman" panose="02020603050405020304" pitchFamily="18" charset="0"/>
                <a:cs typeface="Times New Roman" panose="02020603050405020304" pitchFamily="18" charset="0"/>
              </a:rPr>
              <a:t> </a:t>
            </a:r>
            <a:r>
              <a:rPr lang="ru-RU" sz="2600" b="0" dirty="0" err="1">
                <a:latin typeface="Times New Roman" panose="02020603050405020304" pitchFamily="18" charset="0"/>
                <a:cs typeface="Times New Roman" panose="02020603050405020304" pitchFamily="18" charset="0"/>
              </a:rPr>
              <a:t>поділ</a:t>
            </a:r>
            <a:r>
              <a:rPr lang="ru-RU" sz="2600" b="0" dirty="0">
                <a:latin typeface="Times New Roman" panose="02020603050405020304" pitchFamily="18" charset="0"/>
                <a:cs typeface="Times New Roman" panose="02020603050405020304" pitchFamily="18" charset="0"/>
              </a:rPr>
              <a:t> </a:t>
            </a:r>
            <a:r>
              <a:rPr lang="ru-RU" sz="2600" b="0" dirty="0" err="1">
                <a:latin typeface="Times New Roman" panose="02020603050405020304" pitchFamily="18" charset="0"/>
                <a:cs typeface="Times New Roman" panose="02020603050405020304" pitchFamily="18" charset="0"/>
              </a:rPr>
              <a:t>зберігся</a:t>
            </a:r>
            <a:r>
              <a:rPr lang="ru-RU" sz="2600" b="0" dirty="0">
                <a:latin typeface="Times New Roman" panose="02020603050405020304" pitchFamily="18" charset="0"/>
                <a:cs typeface="Times New Roman" panose="02020603050405020304" pitchFamily="18" charset="0"/>
              </a:rPr>
              <a:t> практично без </a:t>
            </a:r>
            <a:r>
              <a:rPr lang="ru-RU" sz="2600" b="0" dirty="0" err="1">
                <a:latin typeface="Times New Roman" panose="02020603050405020304" pitchFamily="18" charset="0"/>
                <a:cs typeface="Times New Roman" panose="02020603050405020304" pitchFamily="18" charset="0"/>
              </a:rPr>
              <a:t>змін</a:t>
            </a:r>
            <a:r>
              <a:rPr lang="ru-RU" sz="2600" b="0" dirty="0">
                <a:latin typeface="Times New Roman" panose="02020603050405020304" pitchFamily="18" charset="0"/>
                <a:cs typeface="Times New Roman" panose="02020603050405020304" pitchFamily="18" charset="0"/>
              </a:rPr>
              <a:t> до 31 </a:t>
            </a:r>
            <a:r>
              <a:rPr lang="ru-RU" sz="2600" b="0" dirty="0" err="1">
                <a:latin typeface="Times New Roman" panose="02020603050405020304" pitchFamily="18" charset="0"/>
                <a:cs typeface="Times New Roman" panose="02020603050405020304" pitchFamily="18" charset="0"/>
              </a:rPr>
              <a:t>травня</a:t>
            </a:r>
            <a:r>
              <a:rPr lang="ru-RU" sz="2600" b="0" dirty="0">
                <a:latin typeface="Times New Roman" panose="02020603050405020304" pitchFamily="18" charset="0"/>
                <a:cs typeface="Times New Roman" panose="02020603050405020304" pitchFamily="18" charset="0"/>
              </a:rPr>
              <a:t> 1975 р. З 1 </a:t>
            </a:r>
            <a:r>
              <a:rPr lang="ru-RU" sz="2600" b="0" dirty="0" err="1">
                <a:latin typeface="Times New Roman" panose="02020603050405020304" pitchFamily="18" charset="0"/>
                <a:cs typeface="Times New Roman" panose="02020603050405020304" pitchFamily="18" charset="0"/>
              </a:rPr>
              <a:t>червня</a:t>
            </a:r>
            <a:r>
              <a:rPr lang="ru-RU" sz="2600" b="0" dirty="0">
                <a:latin typeface="Times New Roman" panose="02020603050405020304" pitchFamily="18" charset="0"/>
                <a:cs typeface="Times New Roman" panose="02020603050405020304" pitchFamily="18" charset="0"/>
              </a:rPr>
              <a:t> </a:t>
            </a:r>
            <a:r>
              <a:rPr lang="ru-RU" sz="2600" dirty="0" err="1">
                <a:latin typeface="Times New Roman" panose="02020603050405020304" pitchFamily="18" charset="0"/>
                <a:cs typeface="Times New Roman" panose="02020603050405020304" pitchFamily="18" charset="0"/>
              </a:rPr>
              <a:t>ліквідовувалися</a:t>
            </a:r>
            <a:r>
              <a:rPr lang="ru-RU" sz="2600" dirty="0">
                <a:latin typeface="Times New Roman" panose="02020603050405020304" pitchFamily="18" charset="0"/>
                <a:cs typeface="Times New Roman" panose="02020603050405020304" pitchFamily="18" charset="0"/>
              </a:rPr>
              <a:t> </a:t>
            </a:r>
            <a:r>
              <a:rPr lang="ru-RU" sz="2600" dirty="0" err="1">
                <a:latin typeface="Times New Roman" panose="02020603050405020304" pitchFamily="18" charset="0"/>
                <a:cs typeface="Times New Roman" panose="02020603050405020304" pitchFamily="18" charset="0"/>
              </a:rPr>
              <a:t>повіти</a:t>
            </a:r>
            <a:r>
              <a:rPr lang="ru-RU" sz="2600" b="0" dirty="0">
                <a:latin typeface="Times New Roman" panose="02020603050405020304" pitchFamily="18" charset="0"/>
                <a:cs typeface="Times New Roman" panose="02020603050405020304" pitchFamily="18" charset="0"/>
              </a:rPr>
              <a:t> і </a:t>
            </a:r>
            <a:r>
              <a:rPr lang="ru-RU" sz="2600" b="0" dirty="0" err="1">
                <a:latin typeface="Times New Roman" panose="02020603050405020304" pitchFamily="18" charset="0"/>
                <a:cs typeface="Times New Roman" panose="02020603050405020304" pitchFamily="18" charset="0"/>
              </a:rPr>
              <a:t>адміністративна</a:t>
            </a:r>
            <a:r>
              <a:rPr lang="ru-RU" sz="2600" b="0" dirty="0">
                <a:latin typeface="Times New Roman" panose="02020603050405020304" pitchFamily="18" charset="0"/>
                <a:cs typeface="Times New Roman" panose="02020603050405020304" pitchFamily="18" charset="0"/>
              </a:rPr>
              <a:t> структура </a:t>
            </a:r>
            <a:r>
              <a:rPr lang="ru-RU" sz="2600" b="0" dirty="0" err="1">
                <a:latin typeface="Times New Roman" panose="02020603050405020304" pitchFamily="18" charset="0"/>
                <a:cs typeface="Times New Roman" panose="02020603050405020304" pitchFamily="18" charset="0"/>
              </a:rPr>
              <a:t>змінювалася</a:t>
            </a:r>
            <a:r>
              <a:rPr lang="ru-RU" sz="2600" b="0" dirty="0">
                <a:latin typeface="Times New Roman" panose="02020603050405020304" pitchFamily="18" charset="0"/>
                <a:cs typeface="Times New Roman" panose="02020603050405020304" pitchFamily="18" charset="0"/>
              </a:rPr>
              <a:t> </a:t>
            </a:r>
            <a:r>
              <a:rPr lang="ru-RU" sz="2600" dirty="0">
                <a:latin typeface="Times New Roman" panose="02020603050405020304" pitchFamily="18" charset="0"/>
                <a:cs typeface="Times New Roman" panose="02020603050405020304" pitchFamily="18" charset="0"/>
              </a:rPr>
              <a:t>з </a:t>
            </a:r>
            <a:r>
              <a:rPr lang="ru-RU" sz="2600" dirty="0" err="1">
                <a:latin typeface="Times New Roman" panose="02020603050405020304" pitchFamily="18" charset="0"/>
                <a:cs typeface="Times New Roman" panose="02020603050405020304" pitchFamily="18" charset="0"/>
              </a:rPr>
              <a:t>триступеневої</a:t>
            </a:r>
            <a:r>
              <a:rPr lang="ru-RU" sz="2600" dirty="0">
                <a:latin typeface="Times New Roman" panose="02020603050405020304" pitchFamily="18" charset="0"/>
                <a:cs typeface="Times New Roman" panose="02020603050405020304" pitchFamily="18" charset="0"/>
              </a:rPr>
              <a:t> на </a:t>
            </a:r>
            <a:r>
              <a:rPr lang="ru-RU" sz="2600" dirty="0" err="1">
                <a:latin typeface="Times New Roman" panose="02020603050405020304" pitchFamily="18" charset="0"/>
                <a:cs typeface="Times New Roman" panose="02020603050405020304" pitchFamily="18" charset="0"/>
              </a:rPr>
              <a:t>двоступеневу</a:t>
            </a:r>
            <a:r>
              <a:rPr lang="ru-RU" sz="2600" b="0" dirty="0">
                <a:latin typeface="Times New Roman" panose="02020603050405020304" pitchFamily="18" charset="0"/>
                <a:cs typeface="Times New Roman" panose="02020603050405020304" pitchFamily="18" charset="0"/>
              </a:rPr>
              <a:t>.</a:t>
            </a:r>
          </a:p>
          <a:p>
            <a:pPr marL="0" indent="0" algn="just">
              <a:lnSpc>
                <a:spcPct val="100000"/>
              </a:lnSpc>
              <a:spcBef>
                <a:spcPts val="0"/>
              </a:spcBef>
              <a:buNone/>
            </a:pPr>
            <a:r>
              <a:rPr lang="ru-RU" sz="2600" b="0" dirty="0" err="1">
                <a:latin typeface="Times New Roman" panose="02020603050405020304" pitchFamily="18" charset="0"/>
                <a:cs typeface="Times New Roman" panose="02020603050405020304" pitchFamily="18" charset="0"/>
              </a:rPr>
              <a:t>Було</a:t>
            </a:r>
            <a:r>
              <a:rPr lang="ru-RU" sz="2600" b="0" dirty="0">
                <a:latin typeface="Times New Roman" panose="02020603050405020304" pitchFamily="18" charset="0"/>
                <a:cs typeface="Times New Roman" panose="02020603050405020304" pitchFamily="18" charset="0"/>
              </a:rPr>
              <a:t> </a:t>
            </a:r>
            <a:r>
              <a:rPr lang="ru-RU" sz="2600" b="0" dirty="0" err="1">
                <a:latin typeface="Times New Roman" panose="02020603050405020304" pitchFamily="18" charset="0"/>
                <a:cs typeface="Times New Roman" panose="02020603050405020304" pitchFamily="18" charset="0"/>
              </a:rPr>
              <a:t>утворено</a:t>
            </a:r>
            <a:r>
              <a:rPr lang="ru-RU" sz="2600" b="0" dirty="0">
                <a:latin typeface="Times New Roman" panose="02020603050405020304" pitchFamily="18" charset="0"/>
                <a:cs typeface="Times New Roman" panose="02020603050405020304" pitchFamily="18" charset="0"/>
              </a:rPr>
              <a:t> </a:t>
            </a:r>
            <a:r>
              <a:rPr lang="ru-RU" sz="2600" dirty="0">
                <a:latin typeface="Times New Roman" panose="02020603050405020304" pitchFamily="18" charset="0"/>
                <a:cs typeface="Times New Roman" panose="02020603050405020304" pitchFamily="18" charset="0"/>
              </a:rPr>
              <a:t>49 </a:t>
            </a:r>
            <a:r>
              <a:rPr lang="ru-RU" sz="2600" dirty="0" err="1">
                <a:latin typeface="Times New Roman" panose="02020603050405020304" pitchFamily="18" charset="0"/>
                <a:cs typeface="Times New Roman" panose="02020603050405020304" pitchFamily="18" charset="0"/>
              </a:rPr>
              <a:t>воєводств</a:t>
            </a:r>
            <a:r>
              <a:rPr lang="ru-RU" sz="2600" b="0" dirty="0">
                <a:latin typeface="Times New Roman" panose="02020603050405020304" pitchFamily="18" charset="0"/>
                <a:cs typeface="Times New Roman" panose="02020603050405020304" pitchFamily="18" charset="0"/>
              </a:rPr>
              <a:t>, у тому </a:t>
            </a:r>
            <a:r>
              <a:rPr lang="ru-RU" sz="2600" b="0" dirty="0" err="1">
                <a:latin typeface="Times New Roman" panose="02020603050405020304" pitchFamily="18" charset="0"/>
                <a:cs typeface="Times New Roman" panose="02020603050405020304" pitchFamily="18" charset="0"/>
              </a:rPr>
              <a:t>числі</a:t>
            </a:r>
            <a:r>
              <a:rPr lang="ru-RU" sz="2600" b="0" dirty="0">
                <a:latin typeface="Times New Roman" panose="02020603050405020304" pitchFamily="18" charset="0"/>
                <a:cs typeface="Times New Roman" panose="02020603050405020304" pitchFamily="18" charset="0"/>
              </a:rPr>
              <a:t> 3 в </a:t>
            </a:r>
            <a:r>
              <a:rPr lang="ru-RU" sz="2600" b="0" dirty="0" err="1">
                <a:latin typeface="Times New Roman" panose="02020603050405020304" pitchFamily="18" charset="0"/>
                <a:cs typeface="Times New Roman" panose="02020603050405020304" pitchFamily="18" charset="0"/>
              </a:rPr>
              <a:t>агломераціях</a:t>
            </a:r>
            <a:r>
              <a:rPr lang="ru-RU" sz="2600" b="0" dirty="0">
                <a:latin typeface="Times New Roman" panose="02020603050405020304" pitchFamily="18" charset="0"/>
                <a:cs typeface="Times New Roman" panose="02020603050405020304" pitchFamily="18" charset="0"/>
              </a:rPr>
              <a:t>: у </a:t>
            </a:r>
            <a:r>
              <a:rPr lang="ru-RU" sz="2600" b="0" dirty="0" err="1">
                <a:latin typeface="Times New Roman" panose="02020603050405020304" pitchFamily="18" charset="0"/>
                <a:cs typeface="Times New Roman" panose="02020603050405020304" pitchFamily="18" charset="0"/>
              </a:rPr>
              <a:t>Варшаві</a:t>
            </a:r>
            <a:r>
              <a:rPr lang="ru-RU" sz="2600" b="0" dirty="0">
                <a:latin typeface="Times New Roman" panose="02020603050405020304" pitchFamily="18" charset="0"/>
                <a:cs typeface="Times New Roman" panose="02020603050405020304" pitchFamily="18" charset="0"/>
              </a:rPr>
              <a:t> (</a:t>
            </a:r>
            <a:r>
              <a:rPr lang="en-US" sz="2600" b="0" dirty="0">
                <a:latin typeface="Times New Roman" panose="02020603050405020304" pitchFamily="18" charset="0"/>
                <a:cs typeface="Times New Roman" panose="02020603050405020304" pitchFamily="18" charset="0"/>
              </a:rPr>
              <a:t>Warszawa), </a:t>
            </a:r>
            <a:r>
              <a:rPr lang="ru-RU" sz="2600" b="0" dirty="0" err="1">
                <a:latin typeface="Times New Roman" panose="02020603050405020304" pitchFamily="18" charset="0"/>
                <a:cs typeface="Times New Roman" panose="02020603050405020304" pitchFamily="18" charset="0"/>
              </a:rPr>
              <a:t>Лодзі</a:t>
            </a:r>
            <a:r>
              <a:rPr lang="ru-RU" sz="2600" b="0" dirty="0">
                <a:latin typeface="Times New Roman" panose="02020603050405020304" pitchFamily="18" charset="0"/>
                <a:cs typeface="Times New Roman" panose="02020603050405020304" pitchFamily="18" charset="0"/>
              </a:rPr>
              <a:t> (</a:t>
            </a:r>
            <a:r>
              <a:rPr lang="en-US" sz="2600" b="0" dirty="0">
                <a:latin typeface="Times New Roman" panose="02020603050405020304" pitchFamily="18" charset="0"/>
                <a:cs typeface="Times New Roman" panose="02020603050405020304" pitchFamily="18" charset="0"/>
              </a:rPr>
              <a:t>Lodz) </a:t>
            </a:r>
            <a:r>
              <a:rPr lang="ru-RU" sz="2600" b="0" dirty="0">
                <a:latin typeface="Times New Roman" panose="02020603050405020304" pitchFamily="18" charset="0"/>
                <a:cs typeface="Times New Roman" panose="02020603050405020304" pitchFamily="18" charset="0"/>
              </a:rPr>
              <a:t>та </a:t>
            </a:r>
            <a:r>
              <a:rPr lang="ru-RU" sz="2600" b="0" dirty="0" err="1">
                <a:latin typeface="Times New Roman" panose="02020603050405020304" pitchFamily="18" charset="0"/>
                <a:cs typeface="Times New Roman" panose="02020603050405020304" pitchFamily="18" charset="0"/>
              </a:rPr>
              <a:t>Кракові</a:t>
            </a:r>
            <a:r>
              <a:rPr lang="ru-RU" sz="2600" b="0" dirty="0">
                <a:latin typeface="Times New Roman" panose="02020603050405020304" pitchFamily="18" charset="0"/>
                <a:cs typeface="Times New Roman" panose="02020603050405020304" pitchFamily="18" charset="0"/>
              </a:rPr>
              <a:t> (</a:t>
            </a:r>
            <a:r>
              <a:rPr lang="en-US" sz="2600" b="0" dirty="0">
                <a:latin typeface="Times New Roman" panose="02020603050405020304" pitchFamily="18" charset="0"/>
                <a:cs typeface="Times New Roman" panose="02020603050405020304" pitchFamily="18" charset="0"/>
              </a:rPr>
              <a:t>Krakow). </a:t>
            </a:r>
            <a:r>
              <a:rPr lang="ru-RU" sz="2600" b="0" dirty="0" err="1">
                <a:latin typeface="Times New Roman" panose="02020603050405020304" pitchFamily="18" charset="0"/>
                <a:cs typeface="Times New Roman" panose="02020603050405020304" pitchFamily="18" charset="0"/>
              </a:rPr>
              <a:t>Мінімальними</a:t>
            </a:r>
            <a:r>
              <a:rPr lang="ru-RU" sz="2600" b="0" dirty="0">
                <a:latin typeface="Times New Roman" panose="02020603050405020304" pitchFamily="18" charset="0"/>
                <a:cs typeface="Times New Roman" panose="02020603050405020304" pitchFamily="18" charset="0"/>
              </a:rPr>
              <a:t> </a:t>
            </a:r>
            <a:r>
              <a:rPr lang="ru-RU" sz="2600" b="0" dirty="0" err="1">
                <a:latin typeface="Times New Roman" panose="02020603050405020304" pitchFamily="18" charset="0"/>
                <a:cs typeface="Times New Roman" panose="02020603050405020304" pitchFamily="18" charset="0"/>
              </a:rPr>
              <a:t>адміністративними</a:t>
            </a:r>
            <a:r>
              <a:rPr lang="ru-RU" sz="2600" b="0" dirty="0">
                <a:latin typeface="Times New Roman" panose="02020603050405020304" pitchFamily="18" charset="0"/>
                <a:cs typeface="Times New Roman" panose="02020603050405020304" pitchFamily="18" charset="0"/>
              </a:rPr>
              <a:t> </a:t>
            </a:r>
            <a:r>
              <a:rPr lang="ru-RU" sz="2600" b="0" dirty="0" err="1">
                <a:latin typeface="Times New Roman" panose="02020603050405020304" pitchFamily="18" charset="0"/>
                <a:cs typeface="Times New Roman" panose="02020603050405020304" pitchFamily="18" charset="0"/>
              </a:rPr>
              <a:t>одиницями</a:t>
            </a:r>
            <a:r>
              <a:rPr lang="ru-RU" sz="2600" b="0" dirty="0">
                <a:latin typeface="Times New Roman" panose="02020603050405020304" pitchFamily="18" charset="0"/>
                <a:cs typeface="Times New Roman" panose="02020603050405020304" pitchFamily="18" charset="0"/>
              </a:rPr>
              <a:t> стали 2345 </a:t>
            </a:r>
            <a:r>
              <a:rPr lang="ru-RU" sz="2600" b="0" dirty="0" err="1">
                <a:latin typeface="Times New Roman" panose="02020603050405020304" pitchFamily="18" charset="0"/>
                <a:cs typeface="Times New Roman" panose="02020603050405020304" pitchFamily="18" charset="0"/>
              </a:rPr>
              <a:t>ґмін</a:t>
            </a:r>
            <a:r>
              <a:rPr lang="ru-RU" sz="2600" b="0" dirty="0">
                <a:latin typeface="Times New Roman" panose="02020603050405020304" pitchFamily="18" charset="0"/>
                <a:cs typeface="Times New Roman" panose="02020603050405020304" pitchFamily="18" charset="0"/>
              </a:rPr>
              <a:t> і 814 </a:t>
            </a:r>
            <a:r>
              <a:rPr lang="ru-RU" sz="2600" b="0" dirty="0" err="1">
                <a:latin typeface="Times New Roman" panose="02020603050405020304" pitchFamily="18" charset="0"/>
                <a:cs typeface="Times New Roman" panose="02020603050405020304" pitchFamily="18" charset="0"/>
              </a:rPr>
              <a:t>міст</a:t>
            </a:r>
            <a:r>
              <a:rPr lang="ru-RU" sz="2600" b="0" dirty="0">
                <a:latin typeface="Times New Roman" panose="02020603050405020304" pitchFamily="18" charset="0"/>
                <a:cs typeface="Times New Roman" panose="02020603050405020304" pitchFamily="18" charset="0"/>
              </a:rPr>
              <a:t>, і </a:t>
            </a:r>
            <a:r>
              <a:rPr lang="ru-RU" sz="2600" b="0" dirty="0" err="1">
                <a:latin typeface="Times New Roman" panose="02020603050405020304" pitchFamily="18" charset="0"/>
                <a:cs typeface="Times New Roman" panose="02020603050405020304" pitchFamily="18" charset="0"/>
              </a:rPr>
              <a:t>навіть</a:t>
            </a:r>
            <a:r>
              <a:rPr lang="ru-RU" sz="2600" b="0" dirty="0">
                <a:latin typeface="Times New Roman" panose="02020603050405020304" pitchFamily="18" charset="0"/>
                <a:cs typeface="Times New Roman" panose="02020603050405020304" pitchFamily="18" charset="0"/>
              </a:rPr>
              <a:t> </a:t>
            </a:r>
            <a:r>
              <a:rPr lang="ru-RU" sz="2600" b="0" dirty="0" err="1">
                <a:latin typeface="Times New Roman" panose="02020603050405020304" pitchFamily="18" charset="0"/>
                <a:cs typeface="Times New Roman" panose="02020603050405020304" pitchFamily="18" charset="0"/>
              </a:rPr>
              <a:t>окремі</a:t>
            </a:r>
            <a:r>
              <a:rPr lang="ru-RU" sz="2600" b="0" dirty="0">
                <a:latin typeface="Times New Roman" panose="02020603050405020304" pitchFamily="18" charset="0"/>
                <a:cs typeface="Times New Roman" panose="02020603050405020304" pitchFamily="18" charset="0"/>
              </a:rPr>
              <a:t> </a:t>
            </a:r>
            <a:r>
              <a:rPr lang="ru-RU" sz="2600" b="0" dirty="0" err="1">
                <a:latin typeface="Times New Roman" panose="02020603050405020304" pitchFamily="18" charset="0"/>
                <a:cs typeface="Times New Roman" panose="02020603050405020304" pitchFamily="18" charset="0"/>
              </a:rPr>
              <a:t>райони</a:t>
            </a:r>
            <a:r>
              <a:rPr lang="ru-RU" sz="2600" b="0" dirty="0">
                <a:latin typeface="Times New Roman" panose="02020603050405020304" pitchFamily="18" charset="0"/>
                <a:cs typeface="Times New Roman" panose="02020603050405020304" pitchFamily="18" charset="0"/>
              </a:rPr>
              <a:t> </a:t>
            </a:r>
            <a:r>
              <a:rPr lang="ru-RU" sz="2600" b="0" dirty="0" err="1">
                <a:latin typeface="Times New Roman" panose="02020603050405020304" pitchFamily="18" charset="0"/>
                <a:cs typeface="Times New Roman" panose="02020603050405020304" pitchFamily="18" charset="0"/>
              </a:rPr>
              <a:t>деяких</a:t>
            </a:r>
            <a:r>
              <a:rPr lang="ru-RU" sz="2600" b="0" dirty="0">
                <a:latin typeface="Times New Roman" panose="02020603050405020304" pitchFamily="18" charset="0"/>
                <a:cs typeface="Times New Roman" panose="02020603050405020304" pitchFamily="18" charset="0"/>
              </a:rPr>
              <a:t> великих </a:t>
            </a:r>
            <a:r>
              <a:rPr lang="ru-RU" sz="2600" b="0" dirty="0" err="1">
                <a:latin typeface="Times New Roman" panose="02020603050405020304" pitchFamily="18" charset="0"/>
                <a:cs typeface="Times New Roman" panose="02020603050405020304" pitchFamily="18" charset="0"/>
              </a:rPr>
              <a:t>міст</a:t>
            </a:r>
            <a:r>
              <a:rPr lang="ru-RU" sz="2600" b="0" dirty="0">
                <a:latin typeface="Times New Roman" panose="02020603050405020304" pitchFamily="18" charset="0"/>
                <a:cs typeface="Times New Roman" panose="02020603050405020304" pitchFamily="18" charset="0"/>
              </a:rPr>
              <a:t>.</a:t>
            </a:r>
          </a:p>
          <a:p>
            <a:pPr marL="0" indent="0" algn="just">
              <a:lnSpc>
                <a:spcPct val="100000"/>
              </a:lnSpc>
              <a:spcBef>
                <a:spcPts val="0"/>
              </a:spcBef>
              <a:buNone/>
            </a:pPr>
            <a:endParaRPr lang="ru-RU" sz="2600" b="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791774706"/>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тексту 2"/>
          <p:cNvSpPr>
            <a:spLocks noGrp="1"/>
          </p:cNvSpPr>
          <p:nvPr>
            <p:ph type="body" sz="quarter" idx="10"/>
          </p:nvPr>
        </p:nvSpPr>
        <p:spPr>
          <a:xfrm>
            <a:off x="596048" y="374754"/>
            <a:ext cx="11110589" cy="6026046"/>
          </a:xfrm>
        </p:spPr>
        <p:txBody>
          <a:bodyPr/>
          <a:lstStyle/>
          <a:p>
            <a:pPr marL="0" indent="0" algn="just">
              <a:lnSpc>
                <a:spcPct val="100000"/>
              </a:lnSpc>
              <a:spcBef>
                <a:spcPts val="0"/>
              </a:spcBef>
              <a:buNone/>
            </a:pPr>
            <a:r>
              <a:rPr lang="ru-RU" sz="2600" dirty="0" err="1" smtClean="0">
                <a:latin typeface="Times New Roman" panose="02020603050405020304" pitchFamily="18" charset="0"/>
                <a:cs typeface="Times New Roman" panose="02020603050405020304" pitchFamily="18" charset="0"/>
              </a:rPr>
              <a:t>Міжміністерська</a:t>
            </a:r>
            <a:r>
              <a:rPr lang="ru-RU" sz="2600" dirty="0" smtClean="0">
                <a:latin typeface="Times New Roman" panose="02020603050405020304" pitchFamily="18" charset="0"/>
                <a:cs typeface="Times New Roman" panose="02020603050405020304" pitchFamily="18" charset="0"/>
              </a:rPr>
              <a:t> </a:t>
            </a:r>
            <a:r>
              <a:rPr lang="ru-RU" sz="2600" dirty="0" err="1" smtClean="0">
                <a:latin typeface="Times New Roman" panose="02020603050405020304" pitchFamily="18" charset="0"/>
                <a:cs typeface="Times New Roman" panose="02020603050405020304" pitchFamily="18" charset="0"/>
              </a:rPr>
              <a:t>координація</a:t>
            </a:r>
            <a:endParaRPr lang="ru-RU" sz="2600" dirty="0">
              <a:latin typeface="Times New Roman" panose="02020603050405020304" pitchFamily="18" charset="0"/>
              <a:cs typeface="Times New Roman" panose="02020603050405020304" pitchFamily="18" charset="0"/>
            </a:endParaRPr>
          </a:p>
          <a:p>
            <a:pPr marL="0" indent="0" algn="just">
              <a:lnSpc>
                <a:spcPct val="100000"/>
              </a:lnSpc>
              <a:spcBef>
                <a:spcPts val="0"/>
              </a:spcBef>
              <a:buNone/>
            </a:pPr>
            <a:r>
              <a:rPr lang="ru-RU" sz="2400" b="0" dirty="0">
                <a:latin typeface="Times New Roman" panose="02020603050405020304" pitchFamily="18" charset="0"/>
                <a:cs typeface="Times New Roman" panose="02020603050405020304" pitchFamily="18" charset="0"/>
              </a:rPr>
              <a:t>Рада </a:t>
            </a:r>
            <a:r>
              <a:rPr lang="ru-RU" sz="2400" b="0" dirty="0" err="1">
                <a:latin typeface="Times New Roman" panose="02020603050405020304" pitchFamily="18" charset="0"/>
                <a:cs typeface="Times New Roman" panose="02020603050405020304" pitchFamily="18" charset="0"/>
              </a:rPr>
              <a:t>Міністрів</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працює</a:t>
            </a:r>
            <a:r>
              <a:rPr lang="ru-RU" sz="2400" b="0" dirty="0">
                <a:latin typeface="Times New Roman" panose="02020603050405020304" pitchFamily="18" charset="0"/>
                <a:cs typeface="Times New Roman" panose="02020603050405020304" pitchFamily="18" charset="0"/>
              </a:rPr>
              <a:t> на </a:t>
            </a:r>
            <a:r>
              <a:rPr lang="ru-RU" sz="2400" b="0" dirty="0" err="1">
                <a:latin typeface="Times New Roman" panose="02020603050405020304" pitchFamily="18" charset="0"/>
                <a:cs typeface="Times New Roman" panose="02020603050405020304" pitchFamily="18" charset="0"/>
              </a:rPr>
              <a:t>основі</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програми</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діяльності</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що</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приймається</a:t>
            </a:r>
            <a:r>
              <a:rPr lang="ru-RU" sz="2400" b="0" dirty="0">
                <a:latin typeface="Times New Roman" panose="02020603050405020304" pitchFamily="18" charset="0"/>
                <a:cs typeface="Times New Roman" panose="02020603050405020304" pitchFamily="18" charset="0"/>
              </a:rPr>
              <a:t> на </a:t>
            </a:r>
            <a:r>
              <a:rPr lang="ru-RU" sz="2400" b="0" dirty="0" err="1">
                <a:latin typeface="Times New Roman" panose="02020603050405020304" pitchFamily="18" charset="0"/>
                <a:cs typeface="Times New Roman" panose="02020603050405020304" pitchFamily="18" charset="0"/>
              </a:rPr>
              <a:t>певний</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період</a:t>
            </a:r>
            <a:r>
              <a:rPr lang="ru-RU" sz="2400" b="0" dirty="0">
                <a:latin typeface="Times New Roman" panose="02020603050405020304" pitchFamily="18" charset="0"/>
                <a:cs typeface="Times New Roman" panose="02020603050405020304" pitchFamily="18" charset="0"/>
              </a:rPr>
              <a:t> часу. </a:t>
            </a:r>
            <a:r>
              <a:rPr lang="ru-RU" sz="2400" b="0" dirty="0" err="1">
                <a:latin typeface="Times New Roman" panose="02020603050405020304" pitchFamily="18" charset="0"/>
                <a:cs typeface="Times New Roman" panose="02020603050405020304" pitchFamily="18" charset="0"/>
              </a:rPr>
              <a:t>Засідання</a:t>
            </a:r>
            <a:r>
              <a:rPr lang="ru-RU" sz="2400" b="0" dirty="0">
                <a:latin typeface="Times New Roman" panose="02020603050405020304" pitchFamily="18" charset="0"/>
                <a:cs typeface="Times New Roman" panose="02020603050405020304" pitchFamily="18" charset="0"/>
              </a:rPr>
              <a:t> Ради </a:t>
            </a:r>
            <a:r>
              <a:rPr lang="ru-RU" sz="2400" b="0" dirty="0" err="1">
                <a:latin typeface="Times New Roman" panose="02020603050405020304" pitchFamily="18" charset="0"/>
                <a:cs typeface="Times New Roman" panose="02020603050405020304" pitchFamily="18" charset="0"/>
              </a:rPr>
              <a:t>Міністрів</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проводяться</a:t>
            </a:r>
            <a:r>
              <a:rPr lang="ru-RU" sz="2400" b="0" dirty="0">
                <a:latin typeface="Times New Roman" panose="02020603050405020304" pitchFamily="18" charset="0"/>
                <a:cs typeface="Times New Roman" panose="02020603050405020304" pitchFamily="18" charset="0"/>
              </a:rPr>
              <a:t> один </a:t>
            </a:r>
            <a:r>
              <a:rPr lang="ru-RU" sz="2400" b="0" dirty="0" err="1">
                <a:latin typeface="Times New Roman" panose="02020603050405020304" pitchFamily="18" charset="0"/>
                <a:cs typeface="Times New Roman" panose="02020603050405020304" pitchFamily="18" charset="0"/>
              </a:rPr>
              <a:t>або</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іноді</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кілька</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разів</a:t>
            </a:r>
            <a:r>
              <a:rPr lang="ru-RU" sz="2400" b="0" dirty="0">
                <a:latin typeface="Times New Roman" panose="02020603050405020304" pitchFamily="18" charset="0"/>
                <a:cs typeface="Times New Roman" panose="02020603050405020304" pitchFamily="18" charset="0"/>
              </a:rPr>
              <a:t> на </a:t>
            </a:r>
            <a:r>
              <a:rPr lang="ru-RU" sz="2400" b="0" dirty="0" err="1">
                <a:latin typeface="Times New Roman" panose="02020603050405020304" pitchFamily="18" charset="0"/>
                <a:cs typeface="Times New Roman" panose="02020603050405020304" pitchFamily="18" charset="0"/>
              </a:rPr>
              <a:t>тиждень</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Прем'єр-міністр</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скликає</a:t>
            </a:r>
            <a:r>
              <a:rPr lang="ru-RU" sz="2400" b="0" dirty="0">
                <a:latin typeface="Times New Roman" panose="02020603050405020304" pitchFamily="18" charset="0"/>
                <a:cs typeface="Times New Roman" panose="02020603050405020304" pitchFamily="18" charset="0"/>
              </a:rPr>
              <a:t> і </a:t>
            </a:r>
            <a:r>
              <a:rPr lang="ru-RU" sz="2400" b="0" dirty="0" err="1">
                <a:latin typeface="Times New Roman" panose="02020603050405020304" pitchFamily="18" charset="0"/>
                <a:cs typeface="Times New Roman" panose="02020603050405020304" pitchFamily="18" charset="0"/>
              </a:rPr>
              <a:t>головує</a:t>
            </a:r>
            <a:r>
              <a:rPr lang="ru-RU" sz="2400" b="0" dirty="0">
                <a:latin typeface="Times New Roman" panose="02020603050405020304" pitchFamily="18" charset="0"/>
                <a:cs typeface="Times New Roman" panose="02020603050405020304" pitchFamily="18" charset="0"/>
              </a:rPr>
              <a:t> на </a:t>
            </a:r>
            <a:r>
              <a:rPr lang="ru-RU" sz="2400" b="0" dirty="0" err="1">
                <a:latin typeface="Times New Roman" panose="02020603050405020304" pitchFamily="18" charset="0"/>
                <a:cs typeface="Times New Roman" panose="02020603050405020304" pitchFamily="18" charset="0"/>
              </a:rPr>
              <a:t>засіданнях</a:t>
            </a:r>
            <a:r>
              <a:rPr lang="ru-RU" sz="2400" b="0" dirty="0">
                <a:latin typeface="Times New Roman" panose="02020603050405020304" pitchFamily="18" charset="0"/>
                <a:cs typeface="Times New Roman" panose="02020603050405020304" pitchFamily="18" charset="0"/>
              </a:rPr>
              <a:t> та </a:t>
            </a:r>
            <a:r>
              <a:rPr lang="ru-RU" sz="2400" b="0" dirty="0" err="1">
                <a:latin typeface="Times New Roman" panose="02020603050405020304" pitchFamily="18" charset="0"/>
                <a:cs typeface="Times New Roman" panose="02020603050405020304" pitchFamily="18" charset="0"/>
              </a:rPr>
              <a:t>визначає</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їх</a:t>
            </a:r>
            <a:r>
              <a:rPr lang="ru-RU" sz="2400" b="0" dirty="0">
                <a:latin typeface="Times New Roman" panose="02020603050405020304" pitchFamily="18" charset="0"/>
                <a:cs typeface="Times New Roman" panose="02020603050405020304" pitchFamily="18" charset="0"/>
              </a:rPr>
              <a:t> порядок </a:t>
            </a:r>
            <a:r>
              <a:rPr lang="ru-RU" sz="2400" b="0" dirty="0" err="1">
                <a:latin typeface="Times New Roman" panose="02020603050405020304" pitchFamily="18" charset="0"/>
                <a:cs typeface="Times New Roman" panose="02020603050405020304" pitchFamily="18" charset="0"/>
              </a:rPr>
              <a:t>денний</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Крім</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визначених</a:t>
            </a:r>
            <a:r>
              <a:rPr lang="ru-RU" sz="2400" b="0" dirty="0">
                <a:latin typeface="Times New Roman" panose="02020603050405020304" pitchFamily="18" charset="0"/>
                <a:cs typeface="Times New Roman" panose="02020603050405020304" pitchFamily="18" charset="0"/>
              </a:rPr>
              <a:t> законом </a:t>
            </a:r>
            <a:r>
              <a:rPr lang="ru-RU" sz="2400" b="0" dirty="0" err="1">
                <a:latin typeface="Times New Roman" panose="02020603050405020304" pitchFamily="18" charset="0"/>
                <a:cs typeface="Times New Roman" panose="02020603050405020304" pitchFamily="18" charset="0"/>
              </a:rPr>
              <a:t>членів</a:t>
            </a:r>
            <a:r>
              <a:rPr lang="ru-RU" sz="2400" b="0" dirty="0">
                <a:latin typeface="Times New Roman" panose="02020603050405020304" pitchFamily="18" charset="0"/>
                <a:cs typeface="Times New Roman" panose="02020603050405020304" pitchFamily="18" charset="0"/>
              </a:rPr>
              <a:t> Ради </a:t>
            </a:r>
            <a:r>
              <a:rPr lang="ru-RU" sz="2400" b="0" dirty="0" err="1">
                <a:latin typeface="Times New Roman" panose="02020603050405020304" pitchFamily="18" charset="0"/>
                <a:cs typeface="Times New Roman" panose="02020603050405020304" pitchFamily="18" charset="0"/>
              </a:rPr>
              <a:t>Міністрів</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засідання</a:t>
            </a:r>
            <a:r>
              <a:rPr lang="ru-RU" sz="2400" b="0" dirty="0">
                <a:latin typeface="Times New Roman" panose="02020603050405020304" pitchFamily="18" charset="0"/>
                <a:cs typeface="Times New Roman" panose="02020603050405020304" pitchFamily="18" charset="0"/>
              </a:rPr>
              <a:t> регулярно </a:t>
            </a:r>
            <a:r>
              <a:rPr lang="ru-RU" sz="2400" b="0" dirty="0" err="1">
                <a:latin typeface="Times New Roman" panose="02020603050405020304" pitchFamily="18" charset="0"/>
                <a:cs typeface="Times New Roman" panose="02020603050405020304" pitchFamily="18" charset="0"/>
              </a:rPr>
              <a:t>відвідуються</a:t>
            </a:r>
            <a:r>
              <a:rPr lang="ru-RU" sz="2400" b="0" dirty="0">
                <a:latin typeface="Times New Roman" panose="02020603050405020304" pitchFamily="18" charset="0"/>
                <a:cs typeface="Times New Roman" panose="02020603050405020304" pitchFamily="18" charset="0"/>
              </a:rPr>
              <a:t> секретарем Ради </a:t>
            </a:r>
            <a:r>
              <a:rPr lang="ru-RU" sz="2400" b="0" dirty="0" err="1">
                <a:latin typeface="Times New Roman" panose="02020603050405020304" pitchFamily="18" charset="0"/>
                <a:cs typeface="Times New Roman" panose="02020603050405020304" pitchFamily="18" charset="0"/>
              </a:rPr>
              <a:t>Міністрів</a:t>
            </a:r>
            <a:r>
              <a:rPr lang="ru-RU" sz="2400" b="0" dirty="0">
                <a:latin typeface="Times New Roman" panose="02020603050405020304" pitchFamily="18" charset="0"/>
                <a:cs typeface="Times New Roman" panose="02020603050405020304" pitchFamily="18" charset="0"/>
              </a:rPr>
              <a:t> та особами, </a:t>
            </a:r>
            <a:r>
              <a:rPr lang="ru-RU" sz="2400" b="0" dirty="0" err="1">
                <a:latin typeface="Times New Roman" panose="02020603050405020304" pitchFamily="18" charset="0"/>
                <a:cs typeface="Times New Roman" panose="02020603050405020304" pitchFamily="18" charset="0"/>
              </a:rPr>
              <a:t>які</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зобов'язані</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це</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робити</a:t>
            </a:r>
            <a:r>
              <a:rPr lang="ru-RU" sz="2400" b="0" dirty="0">
                <a:latin typeface="Times New Roman" panose="02020603050405020304" pitchFamily="18" charset="0"/>
                <a:cs typeface="Times New Roman" panose="02020603050405020304" pitchFamily="18" charset="0"/>
              </a:rPr>
              <a:t> за </a:t>
            </a:r>
            <a:r>
              <a:rPr lang="ru-RU" sz="2400" b="0" dirty="0" err="1">
                <a:latin typeface="Times New Roman" panose="02020603050405020304" pitchFamily="18" charset="0"/>
                <a:cs typeface="Times New Roman" panose="02020603050405020304" pitchFamily="18" charset="0"/>
              </a:rPr>
              <a:t>посадою</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наприклад</a:t>
            </a:r>
            <a:r>
              <a:rPr lang="ru-RU" sz="2400" b="0" dirty="0">
                <a:latin typeface="Times New Roman" panose="02020603050405020304" pitchFamily="18" charset="0"/>
                <a:cs typeface="Times New Roman" panose="02020603050405020304" pitchFamily="18" charset="0"/>
              </a:rPr>
              <a:t> Голова </a:t>
            </a:r>
            <a:r>
              <a:rPr lang="ru-RU" sz="2400" b="0" dirty="0" err="1">
                <a:latin typeface="Times New Roman" panose="02020603050405020304" pitchFamily="18" charset="0"/>
                <a:cs typeface="Times New Roman" panose="02020603050405020304" pitchFamily="18" charset="0"/>
              </a:rPr>
              <a:t>Контрольної</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палати</a:t>
            </a:r>
            <a:r>
              <a:rPr lang="ru-RU" sz="2400" b="0" dirty="0">
                <a:latin typeface="Times New Roman" panose="02020603050405020304" pitchFamily="18" charset="0"/>
                <a:cs typeface="Times New Roman" panose="02020603050405020304" pitchFamily="18" charset="0"/>
              </a:rPr>
              <a:t>), особами, </a:t>
            </a:r>
            <a:r>
              <a:rPr lang="ru-RU" sz="2400" b="0" dirty="0" err="1">
                <a:latin typeface="Times New Roman" panose="02020603050405020304" pitchFamily="18" charset="0"/>
                <a:cs typeface="Times New Roman" panose="02020603050405020304" pitchFamily="18" charset="0"/>
              </a:rPr>
              <a:t>що</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їх</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визначає</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Прем'єр-міністр</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наприклад</a:t>
            </a:r>
            <a:r>
              <a:rPr lang="ru-RU" sz="2400" b="0" dirty="0">
                <a:latin typeface="Times New Roman" panose="02020603050405020304" pitchFamily="18" charset="0"/>
                <a:cs typeface="Times New Roman" panose="02020603050405020304" pitchFamily="18" charset="0"/>
              </a:rPr>
              <a:t> речник уряду), </a:t>
            </a:r>
            <a:r>
              <a:rPr lang="ru-RU" sz="2400" b="0" dirty="0" err="1">
                <a:latin typeface="Times New Roman" panose="02020603050405020304" pitchFamily="18" charset="0"/>
                <a:cs typeface="Times New Roman" panose="02020603050405020304" pitchFamily="18" charset="0"/>
              </a:rPr>
              <a:t>або</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іншими</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спеціально</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запрошеними</a:t>
            </a:r>
            <a:r>
              <a:rPr lang="ru-RU" sz="2400" b="0" dirty="0">
                <a:latin typeface="Times New Roman" panose="02020603050405020304" pitchFamily="18" charset="0"/>
                <a:cs typeface="Times New Roman" panose="02020603050405020304" pitchFamily="18" charset="0"/>
              </a:rPr>
              <a:t> особами. </a:t>
            </a:r>
            <a:r>
              <a:rPr lang="ru-RU" sz="2400" b="0" dirty="0" err="1">
                <a:latin typeface="Times New Roman" panose="02020603050405020304" pitchFamily="18" charset="0"/>
                <a:cs typeface="Times New Roman" panose="02020603050405020304" pitchFamily="18" charset="0"/>
              </a:rPr>
              <a:t>Такі</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запрошені</a:t>
            </a:r>
            <a:r>
              <a:rPr lang="ru-RU" sz="2400" b="0" dirty="0">
                <a:latin typeface="Times New Roman" panose="02020603050405020304" pitchFamily="18" charset="0"/>
                <a:cs typeface="Times New Roman" panose="02020603050405020304" pitchFamily="18" charset="0"/>
              </a:rPr>
              <a:t> особи </a:t>
            </a:r>
            <a:r>
              <a:rPr lang="ru-RU" sz="2400" b="0" dirty="0" err="1">
                <a:latin typeface="Times New Roman" panose="02020603050405020304" pitchFamily="18" charset="0"/>
                <a:cs typeface="Times New Roman" panose="02020603050405020304" pitchFamily="18" charset="0"/>
              </a:rPr>
              <a:t>мають</a:t>
            </a:r>
            <a:r>
              <a:rPr lang="ru-RU" sz="2400" b="0" dirty="0">
                <a:latin typeface="Times New Roman" panose="02020603050405020304" pitchFamily="18" charset="0"/>
                <a:cs typeface="Times New Roman" panose="02020603050405020304" pitchFamily="18" charset="0"/>
              </a:rPr>
              <a:t> статус </a:t>
            </a:r>
            <a:r>
              <a:rPr lang="ru-RU" sz="2400" b="0" dirty="0" err="1">
                <a:latin typeface="Times New Roman" panose="02020603050405020304" pitchFamily="18" charset="0"/>
                <a:cs typeface="Times New Roman" panose="02020603050405020304" pitchFamily="18" charset="0"/>
              </a:rPr>
              <a:t>спостерігачів</a:t>
            </a:r>
            <a:r>
              <a:rPr lang="ru-RU" sz="2400" b="0" dirty="0">
                <a:latin typeface="Times New Roman" panose="02020603050405020304" pitchFamily="18" charset="0"/>
                <a:cs typeface="Times New Roman" panose="02020603050405020304" pitchFamily="18" charset="0"/>
              </a:rPr>
              <a:t>, а тому </a:t>
            </a:r>
            <a:r>
              <a:rPr lang="ru-RU" sz="2400" b="0" dirty="0" err="1">
                <a:latin typeface="Times New Roman" panose="02020603050405020304" pitchFamily="18" charset="0"/>
                <a:cs typeface="Times New Roman" panose="02020603050405020304" pitchFamily="18" charset="0"/>
              </a:rPr>
              <a:t>їм</a:t>
            </a:r>
            <a:r>
              <a:rPr lang="ru-RU" sz="2400" b="0" dirty="0">
                <a:latin typeface="Times New Roman" panose="02020603050405020304" pitchFamily="18" charset="0"/>
                <a:cs typeface="Times New Roman" panose="02020603050405020304" pitchFamily="18" charset="0"/>
              </a:rPr>
              <a:t> не </a:t>
            </a:r>
            <a:r>
              <a:rPr lang="ru-RU" sz="2400" b="0" dirty="0" err="1">
                <a:latin typeface="Times New Roman" panose="02020603050405020304" pitchFamily="18" charset="0"/>
                <a:cs typeface="Times New Roman" panose="02020603050405020304" pitchFamily="18" charset="0"/>
              </a:rPr>
              <a:t>дозволяється</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брати</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участі</a:t>
            </a:r>
            <a:r>
              <a:rPr lang="ru-RU" sz="2400" b="0" dirty="0">
                <a:latin typeface="Times New Roman" panose="02020603050405020304" pitchFamily="18" charset="0"/>
                <a:cs typeface="Times New Roman" panose="02020603050405020304" pitchFamily="18" charset="0"/>
              </a:rPr>
              <a:t> у </a:t>
            </a:r>
            <a:r>
              <a:rPr lang="ru-RU" sz="2400" b="0" dirty="0" err="1">
                <a:latin typeface="Times New Roman" panose="02020603050405020304" pitchFamily="18" charset="0"/>
                <a:cs typeface="Times New Roman" panose="02020603050405020304" pitchFamily="18" charset="0"/>
              </a:rPr>
              <a:t>процесі</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прийняття</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рішень</a:t>
            </a:r>
            <a:r>
              <a:rPr lang="ru-RU" sz="2400" b="0" dirty="0">
                <a:latin typeface="Times New Roman" panose="02020603050405020304" pitchFamily="18" charset="0"/>
                <a:cs typeface="Times New Roman" panose="02020603050405020304" pitchFamily="18" charset="0"/>
              </a:rPr>
              <a:t>.</a:t>
            </a:r>
          </a:p>
          <a:p>
            <a:pPr marL="0" indent="0" algn="just">
              <a:lnSpc>
                <a:spcPct val="100000"/>
              </a:lnSpc>
              <a:spcBef>
                <a:spcPts val="0"/>
              </a:spcBef>
              <a:buNone/>
            </a:pPr>
            <a:r>
              <a:rPr lang="ru-RU" sz="2400" b="0" dirty="0" err="1">
                <a:latin typeface="Times New Roman" panose="02020603050405020304" pitchFamily="18" charset="0"/>
                <a:cs typeface="Times New Roman" panose="02020603050405020304" pitchFamily="18" charset="0"/>
              </a:rPr>
              <a:t>Проекти</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матеріалів</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готуються</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узгоджуються</a:t>
            </a:r>
            <a:r>
              <a:rPr lang="ru-RU" sz="2400" b="0" dirty="0">
                <a:latin typeface="Times New Roman" panose="02020603050405020304" pitchFamily="18" charset="0"/>
                <a:cs typeface="Times New Roman" panose="02020603050405020304" pitchFamily="18" charset="0"/>
              </a:rPr>
              <a:t> та </a:t>
            </a:r>
            <a:r>
              <a:rPr lang="ru-RU" sz="2400" b="0" dirty="0" err="1">
                <a:latin typeface="Times New Roman" panose="02020603050405020304" pitchFamily="18" charset="0"/>
                <a:cs typeface="Times New Roman" panose="02020603050405020304" pitchFamily="18" charset="0"/>
              </a:rPr>
              <a:t>подаються</a:t>
            </a:r>
            <a:r>
              <a:rPr lang="ru-RU" sz="2400" b="0" dirty="0">
                <a:latin typeface="Times New Roman" panose="02020603050405020304" pitchFamily="18" charset="0"/>
                <a:cs typeface="Times New Roman" panose="02020603050405020304" pitchFamily="18" charset="0"/>
              </a:rPr>
              <a:t> на </a:t>
            </a:r>
            <a:r>
              <a:rPr lang="ru-RU" sz="2400" b="0" dirty="0" err="1">
                <a:latin typeface="Times New Roman" panose="02020603050405020304" pitchFamily="18" charset="0"/>
                <a:cs typeface="Times New Roman" panose="02020603050405020304" pitchFamily="18" charset="0"/>
              </a:rPr>
              <a:t>розгляд</a:t>
            </a:r>
            <a:r>
              <a:rPr lang="ru-RU" sz="2400" b="0" dirty="0">
                <a:latin typeface="Times New Roman" panose="02020603050405020304" pitchFamily="18" charset="0"/>
                <a:cs typeface="Times New Roman" panose="02020603050405020304" pitchFamily="18" charset="0"/>
              </a:rPr>
              <a:t> Ради </a:t>
            </a:r>
            <a:r>
              <a:rPr lang="ru-RU" sz="2400" b="0" dirty="0" err="1">
                <a:latin typeface="Times New Roman" panose="02020603050405020304" pitchFamily="18" charset="0"/>
                <a:cs typeface="Times New Roman" panose="02020603050405020304" pitchFamily="18" charset="0"/>
              </a:rPr>
              <a:t>Міністрів</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її</a:t>
            </a:r>
            <a:r>
              <a:rPr lang="ru-RU" sz="2400" b="0" dirty="0">
                <a:latin typeface="Times New Roman" panose="02020603050405020304" pitchFamily="18" charset="0"/>
                <a:cs typeface="Times New Roman" panose="02020603050405020304" pitchFamily="18" charset="0"/>
              </a:rPr>
              <a:t> членами </a:t>
            </a:r>
            <a:r>
              <a:rPr lang="ru-RU" sz="2400" b="0" dirty="0" err="1">
                <a:latin typeface="Times New Roman" panose="02020603050405020304" pitchFamily="18" charset="0"/>
                <a:cs typeface="Times New Roman" panose="02020603050405020304" pitchFamily="18" charset="0"/>
              </a:rPr>
              <a:t>або</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іншими</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уповноваженими</a:t>
            </a:r>
            <a:r>
              <a:rPr lang="ru-RU" sz="2400" b="0" dirty="0">
                <a:latin typeface="Times New Roman" panose="02020603050405020304" pitchFamily="18" charset="0"/>
                <a:cs typeface="Times New Roman" panose="02020603050405020304" pitchFamily="18" charset="0"/>
              </a:rPr>
              <a:t> членами </a:t>
            </a:r>
            <a:r>
              <a:rPr lang="ru-RU" sz="2400" b="0" dirty="0" err="1">
                <a:latin typeface="Times New Roman" panose="02020603050405020304" pitchFamily="18" charset="0"/>
                <a:cs typeface="Times New Roman" panose="02020603050405020304" pitchFamily="18" charset="0"/>
              </a:rPr>
              <a:t>органів</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центральної</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адміністрації</a:t>
            </a:r>
            <a:r>
              <a:rPr lang="ru-RU" sz="2400" b="0" dirty="0">
                <a:latin typeface="Times New Roman" panose="02020603050405020304" pitchFamily="18" charset="0"/>
                <a:cs typeface="Times New Roman" panose="02020603050405020304" pitchFamily="18" charset="0"/>
              </a:rPr>
              <a:t>, такими як </a:t>
            </a:r>
            <a:r>
              <a:rPr lang="ru-RU" sz="2400" b="0" dirty="0" err="1">
                <a:latin typeface="Times New Roman" panose="02020603050405020304" pitchFamily="18" charset="0"/>
                <a:cs typeface="Times New Roman" panose="02020603050405020304" pitchFamily="18" charset="0"/>
              </a:rPr>
              <a:t>урядові</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повноважні</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представники</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Рішення</a:t>
            </a:r>
            <a:r>
              <a:rPr lang="ru-RU" sz="2400" b="0" dirty="0">
                <a:latin typeface="Times New Roman" panose="02020603050405020304" pitchFamily="18" charset="0"/>
                <a:cs typeface="Times New Roman" panose="02020603050405020304" pitchFamily="18" charset="0"/>
              </a:rPr>
              <a:t> Ради </a:t>
            </a:r>
            <a:r>
              <a:rPr lang="ru-RU" sz="2400" b="0" dirty="0" err="1">
                <a:latin typeface="Times New Roman" panose="02020603050405020304" pitchFamily="18" charset="0"/>
                <a:cs typeface="Times New Roman" panose="02020603050405020304" pitchFamily="18" charset="0"/>
              </a:rPr>
              <a:t>Міністрів</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приймаються</a:t>
            </a:r>
            <a:r>
              <a:rPr lang="ru-RU" sz="2400" b="0" dirty="0">
                <a:latin typeface="Times New Roman" panose="02020603050405020304" pitchFamily="18" charset="0"/>
                <a:cs typeface="Times New Roman" panose="02020603050405020304" pitchFamily="18" charset="0"/>
              </a:rPr>
              <a:t> шляхом консенсусу за </a:t>
            </a:r>
            <a:r>
              <a:rPr lang="ru-RU" sz="2400" b="0" dirty="0" err="1">
                <a:latin typeface="Times New Roman" panose="02020603050405020304" pitchFamily="18" charset="0"/>
                <a:cs typeface="Times New Roman" panose="02020603050405020304" pitchFamily="18" charset="0"/>
              </a:rPr>
              <a:t>присутності</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більшості</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її</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членів</a:t>
            </a:r>
            <a:r>
              <a:rPr lang="ru-RU" sz="2400" b="0" dirty="0">
                <a:latin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val="4252301538"/>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тексту 2"/>
          <p:cNvSpPr>
            <a:spLocks noGrp="1"/>
          </p:cNvSpPr>
          <p:nvPr>
            <p:ph type="body" sz="quarter" idx="10"/>
          </p:nvPr>
        </p:nvSpPr>
        <p:spPr>
          <a:xfrm>
            <a:off x="596048" y="164892"/>
            <a:ext cx="11110589" cy="6026046"/>
          </a:xfrm>
        </p:spPr>
        <p:txBody>
          <a:bodyPr/>
          <a:lstStyle/>
          <a:p>
            <a:pPr marL="0" indent="0" algn="just">
              <a:lnSpc>
                <a:spcPct val="100000"/>
              </a:lnSpc>
              <a:spcBef>
                <a:spcPts val="0"/>
              </a:spcBef>
              <a:buNone/>
            </a:pPr>
            <a:r>
              <a:rPr lang="ru-RU" sz="2400" b="0" dirty="0">
                <a:latin typeface="Times New Roman" panose="02020603050405020304" pitchFamily="18" charset="0"/>
                <a:cs typeface="Times New Roman" panose="02020603050405020304" pitchFamily="18" charset="0"/>
              </a:rPr>
              <a:t>Правила, </a:t>
            </a:r>
            <a:r>
              <a:rPr lang="ru-RU" sz="2400" b="0" dirty="0" err="1">
                <a:latin typeface="Times New Roman" panose="02020603050405020304" pitchFamily="18" charset="0"/>
                <a:cs typeface="Times New Roman" panose="02020603050405020304" pitchFamily="18" charset="0"/>
              </a:rPr>
              <a:t>що</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регламентують</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координацію</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між</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міністерствами</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встановлені</a:t>
            </a:r>
            <a:r>
              <a:rPr lang="ru-RU" sz="2400" b="0" dirty="0">
                <a:latin typeface="Times New Roman" panose="02020603050405020304" pitchFamily="18" charset="0"/>
                <a:cs typeface="Times New Roman" panose="02020603050405020304" pitchFamily="18" charset="0"/>
              </a:rPr>
              <a:t> Законом про </a:t>
            </a:r>
            <a:r>
              <a:rPr lang="ru-RU" sz="2400" b="0" dirty="0" err="1">
                <a:latin typeface="Times New Roman" panose="02020603050405020304" pitchFamily="18" charset="0"/>
                <a:cs typeface="Times New Roman" panose="02020603050405020304" pitchFamily="18" charset="0"/>
              </a:rPr>
              <a:t>організацію</a:t>
            </a:r>
            <a:r>
              <a:rPr lang="ru-RU" sz="2400" b="0" dirty="0">
                <a:latin typeface="Times New Roman" panose="02020603050405020304" pitchFamily="18" charset="0"/>
                <a:cs typeface="Times New Roman" panose="02020603050405020304" pitchFamily="18" charset="0"/>
              </a:rPr>
              <a:t> та порядок </a:t>
            </a:r>
            <a:r>
              <a:rPr lang="ru-RU" sz="2400" b="0" dirty="0" err="1">
                <a:latin typeface="Times New Roman" panose="02020603050405020304" pitchFamily="18" charset="0"/>
                <a:cs typeface="Times New Roman" panose="02020603050405020304" pitchFamily="18" charset="0"/>
              </a:rPr>
              <a:t>роботи</a:t>
            </a:r>
            <a:r>
              <a:rPr lang="ru-RU" sz="2400" b="0" dirty="0">
                <a:latin typeface="Times New Roman" panose="02020603050405020304" pitchFamily="18" charset="0"/>
                <a:cs typeface="Times New Roman" panose="02020603050405020304" pitchFamily="18" charset="0"/>
              </a:rPr>
              <a:t> Ради </a:t>
            </a:r>
            <a:r>
              <a:rPr lang="ru-RU" sz="2400" b="0" dirty="0" err="1">
                <a:latin typeface="Times New Roman" panose="02020603050405020304" pitchFamily="18" charset="0"/>
                <a:cs typeface="Times New Roman" panose="02020603050405020304" pitchFamily="18" charset="0"/>
              </a:rPr>
              <a:t>Міністрів</a:t>
            </a:r>
            <a:r>
              <a:rPr lang="ru-RU" sz="2400" b="0" dirty="0">
                <a:latin typeface="Times New Roman" panose="02020603050405020304" pitchFamily="18" charset="0"/>
                <a:cs typeface="Times New Roman" panose="02020603050405020304" pitchFamily="18" charset="0"/>
              </a:rPr>
              <a:t> та про </a:t>
            </a:r>
            <a:r>
              <a:rPr lang="ru-RU" sz="2400" b="0" dirty="0" err="1">
                <a:latin typeface="Times New Roman" panose="02020603050405020304" pitchFamily="18" charset="0"/>
                <a:cs typeface="Times New Roman" panose="02020603050405020304" pitchFamily="18" charset="0"/>
              </a:rPr>
              <a:t>сфери</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компетенції</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міністрів</a:t>
            </a:r>
            <a:r>
              <a:rPr lang="ru-RU" sz="2400" b="0" dirty="0">
                <a:latin typeface="Times New Roman" panose="02020603050405020304" pitchFamily="18" charset="0"/>
                <a:cs typeface="Times New Roman" panose="02020603050405020304" pitchFamily="18" charset="0"/>
              </a:rPr>
              <a:t>, а </a:t>
            </a:r>
            <a:r>
              <a:rPr lang="ru-RU" sz="2400" b="0" dirty="0" err="1">
                <a:latin typeface="Times New Roman" panose="02020603050405020304" pitchFamily="18" charset="0"/>
                <a:cs typeface="Times New Roman" panose="02020603050405020304" pitchFamily="18" charset="0"/>
              </a:rPr>
              <a:t>також</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постановою</a:t>
            </a:r>
            <a:r>
              <a:rPr lang="ru-RU" sz="2400" b="0" dirty="0">
                <a:latin typeface="Times New Roman" panose="02020603050405020304" pitchFamily="18" charset="0"/>
                <a:cs typeface="Times New Roman" panose="02020603050405020304" pitchFamily="18" charset="0"/>
              </a:rPr>
              <a:t> уряду </a:t>
            </a:r>
            <a:r>
              <a:rPr lang="ru-RU" sz="2400" b="0" dirty="0" err="1">
                <a:latin typeface="Times New Roman" panose="02020603050405020304" pitchFamily="18" charset="0"/>
                <a:cs typeface="Times New Roman" panose="02020603050405020304" pitchFamily="18" charset="0"/>
              </a:rPr>
              <a:t>від</a:t>
            </a:r>
            <a:r>
              <a:rPr lang="ru-RU" sz="2400" b="0" dirty="0">
                <a:latin typeface="Times New Roman" panose="02020603050405020304" pitchFamily="18" charset="0"/>
                <a:cs typeface="Times New Roman" panose="02020603050405020304" pitchFamily="18" charset="0"/>
              </a:rPr>
              <a:t> 25 лютого 1997 р. про порядок </a:t>
            </a:r>
            <a:r>
              <a:rPr lang="ru-RU" sz="2400" b="0" dirty="0" err="1">
                <a:latin typeface="Times New Roman" panose="02020603050405020304" pitchFamily="18" charset="0"/>
                <a:cs typeface="Times New Roman" panose="02020603050405020304" pitchFamily="18" charset="0"/>
              </a:rPr>
              <a:t>роботи</a:t>
            </a:r>
            <a:r>
              <a:rPr lang="ru-RU" sz="2400" b="0" dirty="0">
                <a:latin typeface="Times New Roman" panose="02020603050405020304" pitchFamily="18" charset="0"/>
                <a:cs typeface="Times New Roman" panose="02020603050405020304" pitchFamily="18" charset="0"/>
              </a:rPr>
              <a:t> Ради </a:t>
            </a:r>
            <a:r>
              <a:rPr lang="ru-RU" sz="2400" b="0" dirty="0" err="1">
                <a:latin typeface="Times New Roman" panose="02020603050405020304" pitchFamily="18" charset="0"/>
                <a:cs typeface="Times New Roman" panose="02020603050405020304" pitchFamily="18" charset="0"/>
              </a:rPr>
              <a:t>Міністрів</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Усі</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проекти</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урядових</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документів</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обов'язково</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проходять</a:t>
            </a:r>
            <a:r>
              <a:rPr lang="ru-RU" sz="2400" b="0" dirty="0">
                <a:latin typeface="Times New Roman" panose="02020603050405020304" pitchFamily="18" charset="0"/>
                <a:cs typeface="Times New Roman" panose="02020603050405020304" pitchFamily="18" charset="0"/>
              </a:rPr>
              <a:t> через процедуру </a:t>
            </a:r>
            <a:r>
              <a:rPr lang="ru-RU" sz="2400" b="0" dirty="0" err="1">
                <a:latin typeface="Times New Roman" panose="02020603050405020304" pitchFamily="18" charset="0"/>
                <a:cs typeface="Times New Roman" panose="02020603050405020304" pitchFamily="18" charset="0"/>
              </a:rPr>
              <a:t>схвалення</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різними</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міністерствами</a:t>
            </a:r>
            <a:r>
              <a:rPr lang="ru-RU" sz="2400" b="0" dirty="0">
                <a:latin typeface="Times New Roman" panose="02020603050405020304" pitchFamily="18" charset="0"/>
                <a:cs typeface="Times New Roman" panose="02020603050405020304" pitchFamily="18" charset="0"/>
              </a:rPr>
              <a:t>, і перед </a:t>
            </a:r>
            <a:r>
              <a:rPr lang="ru-RU" sz="2400" b="0" dirty="0" err="1">
                <a:latin typeface="Times New Roman" panose="02020603050405020304" pitchFamily="18" charset="0"/>
                <a:cs typeface="Times New Roman" panose="02020603050405020304" pitchFamily="18" charset="0"/>
              </a:rPr>
              <a:t>направленням</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їх</a:t>
            </a:r>
            <a:r>
              <a:rPr lang="ru-RU" sz="2400" b="0" dirty="0">
                <a:latin typeface="Times New Roman" panose="02020603050405020304" pitchFamily="18" charset="0"/>
                <a:cs typeface="Times New Roman" panose="02020603050405020304" pitchFamily="18" charset="0"/>
              </a:rPr>
              <a:t> до Ради </a:t>
            </a:r>
            <a:r>
              <a:rPr lang="ru-RU" sz="2400" b="0" dirty="0" err="1">
                <a:latin typeface="Times New Roman" panose="02020603050405020304" pitchFamily="18" charset="0"/>
                <a:cs typeface="Times New Roman" panose="02020603050405020304" pitchFamily="18" charset="0"/>
              </a:rPr>
              <a:t>Міністрів</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вивчаються</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відповідними</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постійними</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комітетами</a:t>
            </a:r>
            <a:r>
              <a:rPr lang="ru-RU" sz="2400" b="0" dirty="0">
                <a:latin typeface="Times New Roman" panose="02020603050405020304" pitchFamily="18" charset="0"/>
                <a:cs typeface="Times New Roman" panose="02020603050405020304" pitchFamily="18" charset="0"/>
              </a:rPr>
              <a:t> Ради </a:t>
            </a:r>
            <a:r>
              <a:rPr lang="ru-RU" sz="2400" b="0" dirty="0" err="1">
                <a:latin typeface="Times New Roman" panose="02020603050405020304" pitchFamily="18" charset="0"/>
                <a:cs typeface="Times New Roman" panose="02020603050405020304" pitchFamily="18" charset="0"/>
              </a:rPr>
              <a:t>Міністрів</a:t>
            </a:r>
            <a:r>
              <a:rPr lang="ru-RU" sz="2400" b="0" dirty="0">
                <a:latin typeface="Times New Roman" panose="02020603050405020304" pitchFamily="18" charset="0"/>
                <a:cs typeface="Times New Roman" panose="02020603050405020304" pitchFamily="18" charset="0"/>
              </a:rPr>
              <a:t>.</a:t>
            </a:r>
          </a:p>
          <a:p>
            <a:pPr marL="0" indent="0" algn="just">
              <a:lnSpc>
                <a:spcPct val="100000"/>
              </a:lnSpc>
              <a:spcBef>
                <a:spcPts val="0"/>
              </a:spcBef>
              <a:buNone/>
            </a:pPr>
            <a:r>
              <a:rPr lang="ru-RU" sz="2400" b="0" dirty="0">
                <a:latin typeface="Times New Roman" panose="02020603050405020304" pitchFamily="18" charset="0"/>
                <a:cs typeface="Times New Roman" panose="02020603050405020304" pitchFamily="18" charset="0"/>
              </a:rPr>
              <a:t>Рада </a:t>
            </a:r>
            <a:r>
              <a:rPr lang="ru-RU" sz="2400" b="0" dirty="0" err="1">
                <a:latin typeface="Times New Roman" panose="02020603050405020304" pitchFamily="18" charset="0"/>
                <a:cs typeface="Times New Roman" panose="02020603050405020304" pitchFamily="18" charset="0"/>
              </a:rPr>
              <a:t>Міністрів</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має</a:t>
            </a:r>
            <a:r>
              <a:rPr lang="ru-RU" sz="2400" b="0" dirty="0">
                <a:latin typeface="Times New Roman" panose="02020603050405020304" pitchFamily="18" charset="0"/>
                <a:cs typeface="Times New Roman" panose="02020603050405020304" pitchFamily="18" charset="0"/>
              </a:rPr>
              <a:t> у </a:t>
            </a:r>
            <a:r>
              <a:rPr lang="ru-RU" sz="2400" b="0" dirty="0" err="1">
                <a:latin typeface="Times New Roman" panose="02020603050405020304" pitchFamily="18" charset="0"/>
                <a:cs typeface="Times New Roman" panose="02020603050405020304" pitchFamily="18" charset="0"/>
              </a:rPr>
              <a:t>своєму</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складі</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чотири</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постійні</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комітети</a:t>
            </a:r>
            <a:r>
              <a:rPr lang="ru-RU" sz="2400" b="0" dirty="0">
                <a:latin typeface="Times New Roman" panose="02020603050405020304" pitchFamily="18" charset="0"/>
                <a:cs typeface="Times New Roman" panose="02020603050405020304" pitchFamily="18" charset="0"/>
              </a:rPr>
              <a:t>: з </a:t>
            </a:r>
            <a:r>
              <a:rPr lang="ru-RU" sz="2400" b="0" dirty="0" err="1">
                <a:latin typeface="Times New Roman" panose="02020603050405020304" pitchFamily="18" charset="0"/>
                <a:cs typeface="Times New Roman" panose="02020603050405020304" pitchFamily="18" charset="0"/>
              </a:rPr>
              <a:t>питань</a:t>
            </a:r>
            <a:r>
              <a:rPr lang="ru-RU" sz="2400" b="0" dirty="0">
                <a:latin typeface="Times New Roman" panose="02020603050405020304" pitchFamily="18" charset="0"/>
                <a:cs typeface="Times New Roman" panose="02020603050405020304" pitchFamily="18" charset="0"/>
              </a:rPr>
              <a:t> народного </a:t>
            </a:r>
            <a:r>
              <a:rPr lang="ru-RU" sz="2400" b="0" dirty="0" err="1">
                <a:latin typeface="Times New Roman" panose="02020603050405020304" pitchFamily="18" charset="0"/>
                <a:cs typeface="Times New Roman" panose="02020603050405020304" pitchFamily="18" charset="0"/>
              </a:rPr>
              <a:t>господарства</a:t>
            </a:r>
            <a:r>
              <a:rPr lang="ru-RU" sz="2400" b="0" dirty="0">
                <a:latin typeface="Times New Roman" panose="02020603050405020304" pitchFamily="18" charset="0"/>
                <a:cs typeface="Times New Roman" panose="02020603050405020304" pitchFamily="18" charset="0"/>
              </a:rPr>
              <a:t>, у </a:t>
            </a:r>
            <a:r>
              <a:rPr lang="ru-RU" sz="2400" b="0" dirty="0" err="1">
                <a:latin typeface="Times New Roman" panose="02020603050405020304" pitchFamily="18" charset="0"/>
                <a:cs typeface="Times New Roman" panose="02020603050405020304" pitchFamily="18" charset="0"/>
              </a:rPr>
              <a:t>соціальних</a:t>
            </a:r>
            <a:r>
              <a:rPr lang="ru-RU" sz="2400" b="0" dirty="0">
                <a:latin typeface="Times New Roman" panose="02020603050405020304" pitchFamily="18" charset="0"/>
                <a:cs typeface="Times New Roman" panose="02020603050405020304" pitchFamily="18" charset="0"/>
              </a:rPr>
              <a:t> справах, з </a:t>
            </a:r>
            <a:r>
              <a:rPr lang="ru-RU" sz="2400" b="0" dirty="0" err="1">
                <a:latin typeface="Times New Roman" panose="02020603050405020304" pitchFamily="18" charset="0"/>
                <a:cs typeface="Times New Roman" panose="02020603050405020304" pitchFamily="18" charset="0"/>
              </a:rPr>
              <a:t>питань</a:t>
            </a:r>
            <a:r>
              <a:rPr lang="ru-RU" sz="2400" b="0" dirty="0">
                <a:latin typeface="Times New Roman" panose="02020603050405020304" pitchFamily="18" charset="0"/>
                <a:cs typeface="Times New Roman" panose="02020603050405020304" pitchFamily="18" charset="0"/>
              </a:rPr>
              <a:t> оборони, </a:t>
            </a:r>
            <a:r>
              <a:rPr lang="ru-RU" sz="2400" b="0" dirty="0" err="1">
                <a:latin typeface="Times New Roman" panose="02020603050405020304" pitchFamily="18" charset="0"/>
                <a:cs typeface="Times New Roman" panose="02020603050405020304" pitchFamily="18" charset="0"/>
              </a:rPr>
              <a:t>регіональної</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політики</a:t>
            </a:r>
            <a:r>
              <a:rPr lang="ru-RU" sz="2400" b="0" dirty="0">
                <a:latin typeface="Times New Roman" panose="02020603050405020304" pitchFamily="18" charset="0"/>
                <a:cs typeface="Times New Roman" panose="02020603050405020304" pitchFamily="18" charset="0"/>
              </a:rPr>
              <a:t> та </a:t>
            </a:r>
            <a:r>
              <a:rPr lang="ru-RU" sz="2400" b="0" dirty="0" err="1">
                <a:latin typeface="Times New Roman" panose="02020603050405020304" pitchFamily="18" charset="0"/>
                <a:cs typeface="Times New Roman" panose="02020603050405020304" pitchFamily="18" charset="0"/>
              </a:rPr>
              <a:t>сталого</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розвитку</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їхня</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функція</a:t>
            </a:r>
            <a:r>
              <a:rPr lang="ru-RU" sz="2400" b="0" dirty="0">
                <a:latin typeface="Times New Roman" panose="02020603050405020304" pitchFamily="18" charset="0"/>
                <a:cs typeface="Times New Roman" panose="02020603050405020304" pitchFamily="18" charset="0"/>
              </a:rPr>
              <a:t>, як </a:t>
            </a:r>
            <a:r>
              <a:rPr lang="ru-RU" sz="2400" b="0" dirty="0" err="1">
                <a:latin typeface="Times New Roman" panose="02020603050405020304" pitchFamily="18" charset="0"/>
                <a:cs typeface="Times New Roman" panose="02020603050405020304" pitchFamily="18" charset="0"/>
              </a:rPr>
              <a:t>внутрішніх</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дорадчих</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органів</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полягає</a:t>
            </a:r>
            <a:r>
              <a:rPr lang="ru-RU" sz="2400" b="0" dirty="0">
                <a:latin typeface="Times New Roman" panose="02020603050405020304" pitchFamily="18" charset="0"/>
                <a:cs typeface="Times New Roman" panose="02020603050405020304" pitchFamily="18" charset="0"/>
              </a:rPr>
              <a:t> у </a:t>
            </a:r>
            <a:r>
              <a:rPr lang="ru-RU" sz="2400" b="0" dirty="0" err="1">
                <a:latin typeface="Times New Roman" panose="02020603050405020304" pitchFamily="18" charset="0"/>
                <a:cs typeface="Times New Roman" panose="02020603050405020304" pitchFamily="18" charset="0"/>
              </a:rPr>
              <a:t>підготовці</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документів</a:t>
            </a:r>
            <a:r>
              <a:rPr lang="ru-RU" sz="2400" b="0" dirty="0">
                <a:latin typeface="Times New Roman" panose="02020603050405020304" pitchFamily="18" charset="0"/>
                <a:cs typeface="Times New Roman" panose="02020603050405020304" pitchFamily="18" charset="0"/>
              </a:rPr>
              <a:t> для </a:t>
            </a:r>
            <a:r>
              <a:rPr lang="ru-RU" sz="2400" b="0" dirty="0" err="1">
                <a:latin typeface="Times New Roman" panose="02020603050405020304" pitchFamily="18" charset="0"/>
                <a:cs typeface="Times New Roman" panose="02020603050405020304" pitchFamily="18" charset="0"/>
              </a:rPr>
              <a:t>вивчення</a:t>
            </a:r>
            <a:r>
              <a:rPr lang="ru-RU" sz="2400" b="0" dirty="0">
                <a:latin typeface="Times New Roman" panose="02020603050405020304" pitchFamily="18" charset="0"/>
                <a:cs typeface="Times New Roman" panose="02020603050405020304" pitchFamily="18" charset="0"/>
              </a:rPr>
              <a:t> та </a:t>
            </a:r>
            <a:r>
              <a:rPr lang="ru-RU" sz="2400" b="0" dirty="0" err="1">
                <a:latin typeface="Times New Roman" panose="02020603050405020304" pitchFamily="18" charset="0"/>
                <a:cs typeface="Times New Roman" panose="02020603050405020304" pitchFamily="18" charset="0"/>
              </a:rPr>
              <a:t>вироблення</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рішень</a:t>
            </a:r>
            <a:r>
              <a:rPr lang="ru-RU" sz="2400" b="0" dirty="0">
                <a:latin typeface="Times New Roman" panose="02020603050405020304" pitchFamily="18" charset="0"/>
                <a:cs typeface="Times New Roman" panose="02020603050405020304" pitchFamily="18" charset="0"/>
              </a:rPr>
              <a:t> Радою </a:t>
            </a:r>
            <a:r>
              <a:rPr lang="ru-RU" sz="2400" b="0" dirty="0" err="1">
                <a:latin typeface="Times New Roman" panose="02020603050405020304" pitchFamily="18" charset="0"/>
                <a:cs typeface="Times New Roman" panose="02020603050405020304" pitchFamily="18" charset="0"/>
              </a:rPr>
              <a:t>Міністрів</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Засідання</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комітетів</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скликаються</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їх</a:t>
            </a:r>
            <a:r>
              <a:rPr lang="ru-RU" sz="2400" b="0" dirty="0">
                <a:latin typeface="Times New Roman" panose="02020603050405020304" pitchFamily="18" charset="0"/>
                <a:cs typeface="Times New Roman" panose="02020603050405020304" pitchFamily="18" charset="0"/>
              </a:rPr>
              <a:t> головами. </a:t>
            </a:r>
            <a:r>
              <a:rPr lang="ru-RU" sz="2400" b="0" dirty="0" err="1">
                <a:latin typeface="Times New Roman" panose="02020603050405020304" pitchFamily="18" charset="0"/>
                <a:cs typeface="Times New Roman" panose="02020603050405020304" pitchFamily="18" charset="0"/>
              </a:rPr>
              <a:t>Комітети</a:t>
            </a:r>
            <a:r>
              <a:rPr lang="ru-RU" sz="2400" b="0" dirty="0">
                <a:latin typeface="Times New Roman" panose="02020603050405020304" pitchFamily="18" charset="0"/>
                <a:cs typeface="Times New Roman" panose="02020603050405020304" pitchFamily="18" charset="0"/>
              </a:rPr>
              <a:t> з </a:t>
            </a:r>
            <a:r>
              <a:rPr lang="ru-RU" sz="2400" b="0" dirty="0" err="1">
                <a:latin typeface="Times New Roman" panose="02020603050405020304" pitchFamily="18" charset="0"/>
                <a:cs typeface="Times New Roman" panose="02020603050405020304" pitchFamily="18" charset="0"/>
              </a:rPr>
              <a:t>питань</a:t>
            </a:r>
            <a:r>
              <a:rPr lang="ru-RU" sz="2400" b="0" dirty="0">
                <a:latin typeface="Times New Roman" panose="02020603050405020304" pitchFamily="18" charset="0"/>
                <a:cs typeface="Times New Roman" panose="02020603050405020304" pitchFamily="18" charset="0"/>
              </a:rPr>
              <a:t> народного </a:t>
            </a:r>
            <a:r>
              <a:rPr lang="ru-RU" sz="2400" b="0" dirty="0" err="1">
                <a:latin typeface="Times New Roman" panose="02020603050405020304" pitchFamily="18" charset="0"/>
                <a:cs typeface="Times New Roman" panose="02020603050405020304" pitchFamily="18" charset="0"/>
              </a:rPr>
              <a:t>господарства</a:t>
            </a:r>
            <a:r>
              <a:rPr lang="ru-RU" sz="2400" b="0" dirty="0">
                <a:latin typeface="Times New Roman" panose="02020603050405020304" pitchFamily="18" charset="0"/>
                <a:cs typeface="Times New Roman" panose="02020603050405020304" pitchFamily="18" charset="0"/>
              </a:rPr>
              <a:t> та у </a:t>
            </a:r>
            <a:r>
              <a:rPr lang="ru-RU" sz="2400" b="0" dirty="0" err="1">
                <a:latin typeface="Times New Roman" panose="02020603050405020304" pitchFamily="18" charset="0"/>
                <a:cs typeface="Times New Roman" panose="02020603050405020304" pitchFamily="18" charset="0"/>
              </a:rPr>
              <a:t>соціальних</a:t>
            </a:r>
            <a:r>
              <a:rPr lang="ru-RU" sz="2400" b="0" dirty="0">
                <a:latin typeface="Times New Roman" panose="02020603050405020304" pitchFamily="18" charset="0"/>
                <a:cs typeface="Times New Roman" panose="02020603050405020304" pitchFamily="18" charset="0"/>
              </a:rPr>
              <a:t> справах </a:t>
            </a:r>
            <a:r>
              <a:rPr lang="ru-RU" sz="2400" b="0" dirty="0" err="1">
                <a:latin typeface="Times New Roman" panose="02020603050405020304" pitchFamily="18" charset="0"/>
                <a:cs typeface="Times New Roman" panose="02020603050405020304" pitchFamily="18" charset="0"/>
              </a:rPr>
              <a:t>очолюються</a:t>
            </a:r>
            <a:r>
              <a:rPr lang="ru-RU" sz="2400" b="0" dirty="0">
                <a:latin typeface="Times New Roman" panose="02020603050405020304" pitchFamily="18" charset="0"/>
                <a:cs typeface="Times New Roman" panose="02020603050405020304" pitchFamily="18" charset="0"/>
              </a:rPr>
              <a:t> одним </a:t>
            </a:r>
            <a:r>
              <a:rPr lang="ru-RU" sz="2400" b="0" dirty="0" err="1">
                <a:latin typeface="Times New Roman" panose="02020603050405020304" pitchFamily="18" charset="0"/>
                <a:cs typeface="Times New Roman" panose="02020603050405020304" pitchFamily="18" charset="0"/>
              </a:rPr>
              <a:t>із</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заступників</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Голови</a:t>
            </a:r>
            <a:r>
              <a:rPr lang="ru-RU" sz="2400" b="0" dirty="0">
                <a:latin typeface="Times New Roman" panose="02020603050405020304" pitchFamily="18" charset="0"/>
                <a:cs typeface="Times New Roman" panose="02020603050405020304" pitchFamily="18" charset="0"/>
              </a:rPr>
              <a:t> Ради </a:t>
            </a:r>
            <a:r>
              <a:rPr lang="ru-RU" sz="2400" b="0" dirty="0" err="1">
                <a:latin typeface="Times New Roman" panose="02020603050405020304" pitchFamily="18" charset="0"/>
                <a:cs typeface="Times New Roman" panose="02020603050405020304" pitchFamily="18" charset="0"/>
              </a:rPr>
              <a:t>Міністрів</a:t>
            </a:r>
            <a:r>
              <a:rPr lang="ru-RU" sz="2400" b="0" dirty="0">
                <a:latin typeface="Times New Roman" panose="02020603050405020304" pitchFamily="18" charset="0"/>
                <a:cs typeface="Times New Roman" panose="02020603050405020304" pitchFamily="18" charset="0"/>
              </a:rPr>
              <a:t>; два </a:t>
            </a:r>
            <a:r>
              <a:rPr lang="ru-RU" sz="2400" b="0" dirty="0" err="1">
                <a:latin typeface="Times New Roman" panose="02020603050405020304" pitchFamily="18" charset="0"/>
                <a:cs typeface="Times New Roman" panose="02020603050405020304" pitchFamily="18" charset="0"/>
              </a:rPr>
              <a:t>інших</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очолюють</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відповідно</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міністр</a:t>
            </a:r>
            <a:r>
              <a:rPr lang="ru-RU" sz="2400" b="0" dirty="0">
                <a:latin typeface="Times New Roman" panose="02020603050405020304" pitchFamily="18" charset="0"/>
                <a:cs typeface="Times New Roman" panose="02020603050405020304" pitchFamily="18" charset="0"/>
              </a:rPr>
              <a:t> оборони та </a:t>
            </a:r>
            <a:r>
              <a:rPr lang="ru-RU" sz="2400" b="0" dirty="0" err="1">
                <a:latin typeface="Times New Roman" panose="02020603050405020304" pitchFamily="18" charset="0"/>
                <a:cs typeface="Times New Roman" panose="02020603050405020304" pitchFamily="18" charset="0"/>
              </a:rPr>
              <a:t>міністр</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економіки</a:t>
            </a:r>
            <a:r>
              <a:rPr lang="ru-RU" sz="2400" b="0" dirty="0">
                <a:latin typeface="Times New Roman" panose="02020603050405020304" pitchFamily="18" charset="0"/>
                <a:cs typeface="Times New Roman" panose="02020603050405020304" pitchFamily="18" charset="0"/>
              </a:rPr>
              <a:t>. Посади </a:t>
            </a:r>
            <a:r>
              <a:rPr lang="ru-RU" sz="2400" b="0" dirty="0" err="1">
                <a:latin typeface="Times New Roman" panose="02020603050405020304" pitchFamily="18" charset="0"/>
                <a:cs typeface="Times New Roman" panose="02020603050405020304" pitchFamily="18" charset="0"/>
              </a:rPr>
              <a:t>секретарів</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комітетів</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обіймають</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керівники</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відповідних</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управлінь</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Канцелярії</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Прем'єр-міністра</a:t>
            </a:r>
            <a:r>
              <a:rPr lang="ru-RU" sz="2400" b="0" dirty="0">
                <a:latin typeface="Times New Roman" panose="02020603050405020304" pitchFamily="18" charset="0"/>
                <a:cs typeface="Times New Roman" panose="02020603050405020304" pitchFamily="18" charset="0"/>
              </a:rPr>
              <a:t>.</a:t>
            </a:r>
          </a:p>
          <a:p>
            <a:pPr marL="0" indent="0" algn="just">
              <a:lnSpc>
                <a:spcPct val="100000"/>
              </a:lnSpc>
              <a:spcBef>
                <a:spcPts val="0"/>
              </a:spcBef>
              <a:buNone/>
            </a:pPr>
            <a:endParaRPr lang="ru-RU" sz="2400" b="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7943891"/>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тексту 2"/>
          <p:cNvSpPr>
            <a:spLocks noGrp="1"/>
          </p:cNvSpPr>
          <p:nvPr>
            <p:ph type="body" sz="quarter" idx="10"/>
          </p:nvPr>
        </p:nvSpPr>
        <p:spPr>
          <a:xfrm>
            <a:off x="596048" y="464695"/>
            <a:ext cx="11110589" cy="5636302"/>
          </a:xfrm>
        </p:spPr>
        <p:txBody>
          <a:bodyPr/>
          <a:lstStyle/>
          <a:p>
            <a:pPr marL="0" indent="0" algn="just">
              <a:lnSpc>
                <a:spcPct val="100000"/>
              </a:lnSpc>
              <a:spcBef>
                <a:spcPts val="0"/>
              </a:spcBef>
              <a:buNone/>
            </a:pPr>
            <a:r>
              <a:rPr lang="ru-RU" sz="2600" b="0" dirty="0" err="1">
                <a:latin typeface="Times New Roman" panose="02020603050405020304" pitchFamily="18" charset="0"/>
                <a:cs typeface="Times New Roman" panose="02020603050405020304" pitchFamily="18" charset="0"/>
              </a:rPr>
              <a:t>Комітет</a:t>
            </a:r>
            <a:r>
              <a:rPr lang="ru-RU" sz="2600" b="0" dirty="0">
                <a:latin typeface="Times New Roman" panose="02020603050405020304" pitchFamily="18" charset="0"/>
                <a:cs typeface="Times New Roman" panose="02020603050405020304" pitchFamily="18" charset="0"/>
              </a:rPr>
              <a:t> з </a:t>
            </a:r>
            <a:r>
              <a:rPr lang="ru-RU" sz="2600" b="0" dirty="0" err="1">
                <a:latin typeface="Times New Roman" panose="02020603050405020304" pitchFamily="18" charset="0"/>
                <a:cs typeface="Times New Roman" panose="02020603050405020304" pitchFamily="18" charset="0"/>
              </a:rPr>
              <a:t>питань</a:t>
            </a:r>
            <a:r>
              <a:rPr lang="ru-RU" sz="2600" b="0" dirty="0">
                <a:latin typeface="Times New Roman" panose="02020603050405020304" pitchFamily="18" charset="0"/>
                <a:cs typeface="Times New Roman" panose="02020603050405020304" pitchFamily="18" charset="0"/>
              </a:rPr>
              <a:t> народного </a:t>
            </a:r>
            <a:r>
              <a:rPr lang="ru-RU" sz="2600" b="0" dirty="0" err="1">
                <a:latin typeface="Times New Roman" panose="02020603050405020304" pitchFamily="18" charset="0"/>
                <a:cs typeface="Times New Roman" panose="02020603050405020304" pitchFamily="18" charset="0"/>
              </a:rPr>
              <a:t>господарства</a:t>
            </a:r>
            <a:r>
              <a:rPr lang="ru-RU" sz="2600" b="0" dirty="0">
                <a:latin typeface="Times New Roman" panose="02020603050405020304" pitchFamily="18" charset="0"/>
                <a:cs typeface="Times New Roman" panose="02020603050405020304" pitchFamily="18" charset="0"/>
              </a:rPr>
              <a:t> є </a:t>
            </a:r>
            <a:r>
              <a:rPr lang="ru-RU" sz="2600" b="0" dirty="0" err="1">
                <a:latin typeface="Times New Roman" panose="02020603050405020304" pitchFamily="18" charset="0"/>
                <a:cs typeface="Times New Roman" panose="02020603050405020304" pitchFamily="18" charset="0"/>
              </a:rPr>
              <a:t>досить</a:t>
            </a:r>
            <a:r>
              <a:rPr lang="ru-RU" sz="2600" b="0" dirty="0">
                <a:latin typeface="Times New Roman" panose="02020603050405020304" pitchFamily="18" charset="0"/>
                <a:cs typeface="Times New Roman" panose="02020603050405020304" pitchFamily="18" charset="0"/>
              </a:rPr>
              <a:t> </a:t>
            </a:r>
            <a:r>
              <a:rPr lang="ru-RU" sz="2600" b="0" dirty="0" err="1">
                <a:latin typeface="Times New Roman" panose="02020603050405020304" pitchFamily="18" charset="0"/>
                <a:cs typeface="Times New Roman" panose="02020603050405020304" pitchFamily="18" charset="0"/>
              </a:rPr>
              <a:t>сталою</a:t>
            </a:r>
            <a:r>
              <a:rPr lang="ru-RU" sz="2600" b="0" dirty="0">
                <a:latin typeface="Times New Roman" panose="02020603050405020304" pitchFamily="18" charset="0"/>
                <a:cs typeface="Times New Roman" panose="02020603050405020304" pitchFamily="18" charset="0"/>
              </a:rPr>
              <a:t> структурою, яка </a:t>
            </a:r>
            <a:r>
              <a:rPr lang="ru-RU" sz="2600" b="0" dirty="0" err="1">
                <a:latin typeface="Times New Roman" panose="02020603050405020304" pitchFamily="18" charset="0"/>
                <a:cs typeface="Times New Roman" panose="02020603050405020304" pitchFamily="18" charset="0"/>
              </a:rPr>
              <a:t>існує</a:t>
            </a:r>
            <a:r>
              <a:rPr lang="ru-RU" sz="2600" b="0" dirty="0">
                <a:latin typeface="Times New Roman" panose="02020603050405020304" pitchFamily="18" charset="0"/>
                <a:cs typeface="Times New Roman" panose="02020603050405020304" pitchFamily="18" charset="0"/>
              </a:rPr>
              <a:t> з 1989 р. </a:t>
            </a:r>
            <a:r>
              <a:rPr lang="ru-RU" sz="2600" b="0" dirty="0" err="1">
                <a:latin typeface="Times New Roman" panose="02020603050405020304" pitchFamily="18" charset="0"/>
                <a:cs typeface="Times New Roman" panose="02020603050405020304" pitchFamily="18" charset="0"/>
              </a:rPr>
              <a:t>Комітет</a:t>
            </a:r>
            <a:r>
              <a:rPr lang="ru-RU" sz="2600" b="0" dirty="0">
                <a:latin typeface="Times New Roman" panose="02020603050405020304" pitchFamily="18" charset="0"/>
                <a:cs typeface="Times New Roman" panose="02020603050405020304" pitchFamily="18" charset="0"/>
              </a:rPr>
              <a:t> у </a:t>
            </a:r>
            <a:r>
              <a:rPr lang="ru-RU" sz="2600" b="0" dirty="0" err="1">
                <a:latin typeface="Times New Roman" panose="02020603050405020304" pitchFamily="18" charset="0"/>
                <a:cs typeface="Times New Roman" panose="02020603050405020304" pitchFamily="18" charset="0"/>
              </a:rPr>
              <a:t>соціальних</a:t>
            </a:r>
            <a:r>
              <a:rPr lang="ru-RU" sz="2600" b="0" dirty="0">
                <a:latin typeface="Times New Roman" panose="02020603050405020304" pitchFamily="18" charset="0"/>
                <a:cs typeface="Times New Roman" panose="02020603050405020304" pitchFamily="18" charset="0"/>
              </a:rPr>
              <a:t> справах </a:t>
            </a:r>
            <a:r>
              <a:rPr lang="ru-RU" sz="2600" b="0" dirty="0" err="1">
                <a:latin typeface="Times New Roman" panose="02020603050405020304" pitchFamily="18" charset="0"/>
                <a:cs typeface="Times New Roman" panose="02020603050405020304" pitchFamily="18" charset="0"/>
              </a:rPr>
              <a:t>був</a:t>
            </a:r>
            <a:r>
              <a:rPr lang="ru-RU" sz="2600" b="0" dirty="0">
                <a:latin typeface="Times New Roman" panose="02020603050405020304" pitchFamily="18" charset="0"/>
                <a:cs typeface="Times New Roman" panose="02020603050405020304" pitchFamily="18" charset="0"/>
              </a:rPr>
              <a:t> </a:t>
            </a:r>
            <a:r>
              <a:rPr lang="ru-RU" sz="2600" b="0" dirty="0" err="1">
                <a:latin typeface="Times New Roman" panose="02020603050405020304" pitchFamily="18" charset="0"/>
                <a:cs typeface="Times New Roman" panose="02020603050405020304" pitchFamily="18" charset="0"/>
              </a:rPr>
              <a:t>створений</a:t>
            </a:r>
            <a:r>
              <a:rPr lang="ru-RU" sz="2600" b="0" dirty="0">
                <a:latin typeface="Times New Roman" panose="02020603050405020304" pitchFamily="18" charset="0"/>
                <a:cs typeface="Times New Roman" panose="02020603050405020304" pitchFamily="18" charset="0"/>
              </a:rPr>
              <a:t> в </a:t>
            </a:r>
            <a:r>
              <a:rPr lang="ru-RU" sz="2600" b="0" dirty="0" err="1">
                <a:latin typeface="Times New Roman" panose="02020603050405020304" pitchFamily="18" charset="0"/>
                <a:cs typeface="Times New Roman" panose="02020603050405020304" pitchFamily="18" charset="0"/>
              </a:rPr>
              <a:t>серпні</a:t>
            </a:r>
            <a:r>
              <a:rPr lang="ru-RU" sz="2600" b="0" dirty="0">
                <a:latin typeface="Times New Roman" panose="02020603050405020304" pitchFamily="18" charset="0"/>
                <a:cs typeface="Times New Roman" panose="02020603050405020304" pitchFamily="18" charset="0"/>
              </a:rPr>
              <a:t> 1992 р., з </a:t>
            </a:r>
            <a:r>
              <a:rPr lang="ru-RU" sz="2600" b="0" dirty="0" err="1">
                <a:latin typeface="Times New Roman" panose="02020603050405020304" pitchFamily="18" charset="0"/>
                <a:cs typeface="Times New Roman" panose="02020603050405020304" pitchFamily="18" charset="0"/>
              </a:rPr>
              <a:t>питань</a:t>
            </a:r>
            <a:r>
              <a:rPr lang="ru-RU" sz="2600" b="0" dirty="0">
                <a:latin typeface="Times New Roman" panose="02020603050405020304" pitchFamily="18" charset="0"/>
                <a:cs typeface="Times New Roman" panose="02020603050405020304" pitchFamily="18" charset="0"/>
              </a:rPr>
              <a:t> оборони - у 1993 р., а </a:t>
            </a:r>
            <a:r>
              <a:rPr lang="ru-RU" sz="2600" b="0" dirty="0" err="1">
                <a:latin typeface="Times New Roman" panose="02020603050405020304" pitchFamily="18" charset="0"/>
                <a:cs typeface="Times New Roman" panose="02020603050405020304" pitchFamily="18" charset="0"/>
              </a:rPr>
              <a:t>регіональної</a:t>
            </a:r>
            <a:r>
              <a:rPr lang="ru-RU" sz="2600" b="0" dirty="0">
                <a:latin typeface="Times New Roman" panose="02020603050405020304" pitchFamily="18" charset="0"/>
                <a:cs typeface="Times New Roman" panose="02020603050405020304" pitchFamily="18" charset="0"/>
              </a:rPr>
              <a:t> </a:t>
            </a:r>
            <a:r>
              <a:rPr lang="ru-RU" sz="2600" b="0" dirty="0" err="1">
                <a:latin typeface="Times New Roman" panose="02020603050405020304" pitchFamily="18" charset="0"/>
                <a:cs typeface="Times New Roman" panose="02020603050405020304" pitchFamily="18" charset="0"/>
              </a:rPr>
              <a:t>політики</a:t>
            </a:r>
            <a:r>
              <a:rPr lang="ru-RU" sz="2600" b="0" dirty="0">
                <a:latin typeface="Times New Roman" panose="02020603050405020304" pitchFamily="18" charset="0"/>
                <a:cs typeface="Times New Roman" panose="02020603050405020304" pitchFamily="18" charset="0"/>
              </a:rPr>
              <a:t> і </a:t>
            </a:r>
            <a:r>
              <a:rPr lang="ru-RU" sz="2600" b="0" dirty="0" err="1">
                <a:latin typeface="Times New Roman" panose="02020603050405020304" pitchFamily="18" charset="0"/>
                <a:cs typeface="Times New Roman" panose="02020603050405020304" pitchFamily="18" charset="0"/>
              </a:rPr>
              <a:t>сталого</a:t>
            </a:r>
            <a:r>
              <a:rPr lang="ru-RU" sz="2600" b="0" dirty="0">
                <a:latin typeface="Times New Roman" panose="02020603050405020304" pitchFamily="18" charset="0"/>
                <a:cs typeface="Times New Roman" panose="02020603050405020304" pitchFamily="18" charset="0"/>
              </a:rPr>
              <a:t> </a:t>
            </a:r>
            <a:r>
              <a:rPr lang="ru-RU" sz="2600" b="0" dirty="0" err="1">
                <a:latin typeface="Times New Roman" panose="02020603050405020304" pitchFamily="18" charset="0"/>
                <a:cs typeface="Times New Roman" panose="02020603050405020304" pitchFamily="18" charset="0"/>
              </a:rPr>
              <a:t>розвитку</a:t>
            </a:r>
            <a:r>
              <a:rPr lang="ru-RU" sz="2600" b="0" dirty="0">
                <a:latin typeface="Times New Roman" panose="02020603050405020304" pitchFamily="18" charset="0"/>
                <a:cs typeface="Times New Roman" panose="02020603050405020304" pitchFamily="18" charset="0"/>
              </a:rPr>
              <a:t> - у </a:t>
            </a:r>
            <a:r>
              <a:rPr lang="ru-RU" sz="2600" b="0" dirty="0" err="1">
                <a:latin typeface="Times New Roman" panose="02020603050405020304" pitchFamily="18" charset="0"/>
                <a:cs typeface="Times New Roman" panose="02020603050405020304" pitchFamily="18" charset="0"/>
              </a:rPr>
              <a:t>вересні</a:t>
            </a:r>
            <a:r>
              <a:rPr lang="ru-RU" sz="2600" b="0" dirty="0">
                <a:latin typeface="Times New Roman" panose="02020603050405020304" pitchFamily="18" charset="0"/>
                <a:cs typeface="Times New Roman" panose="02020603050405020304" pitchFamily="18" charset="0"/>
              </a:rPr>
              <a:t> 1998 р. </a:t>
            </a:r>
            <a:r>
              <a:rPr lang="ru-RU" sz="2600" b="0" dirty="0" err="1">
                <a:latin typeface="Times New Roman" panose="02020603050405020304" pitchFamily="18" charset="0"/>
                <a:cs typeface="Times New Roman" panose="02020603050405020304" pitchFamily="18" charset="0"/>
              </a:rPr>
              <a:t>Останній</a:t>
            </a:r>
            <a:r>
              <a:rPr lang="ru-RU" sz="2600" b="0" dirty="0">
                <a:latin typeface="Times New Roman" panose="02020603050405020304" pitchFamily="18" charset="0"/>
                <a:cs typeface="Times New Roman" panose="02020603050405020304" pitchFamily="18" charset="0"/>
              </a:rPr>
              <a:t> </a:t>
            </a:r>
            <a:r>
              <a:rPr lang="ru-RU" sz="2600" b="0" dirty="0" err="1">
                <a:latin typeface="Times New Roman" panose="02020603050405020304" pitchFamily="18" charset="0"/>
                <a:cs typeface="Times New Roman" panose="02020603050405020304" pitchFamily="18" charset="0"/>
              </a:rPr>
              <a:t>комітет</a:t>
            </a:r>
            <a:r>
              <a:rPr lang="ru-RU" sz="2600" b="0" dirty="0">
                <a:latin typeface="Times New Roman" panose="02020603050405020304" pitchFamily="18" charset="0"/>
                <a:cs typeface="Times New Roman" panose="02020603050405020304" pitchFamily="18" charset="0"/>
              </a:rPr>
              <a:t> </a:t>
            </a:r>
            <a:r>
              <a:rPr lang="ru-RU" sz="2600" b="0" dirty="0" err="1">
                <a:latin typeface="Times New Roman" panose="02020603050405020304" pitchFamily="18" charset="0"/>
                <a:cs typeface="Times New Roman" panose="02020603050405020304" pitchFamily="18" charset="0"/>
              </a:rPr>
              <a:t>був</a:t>
            </a:r>
            <a:r>
              <a:rPr lang="ru-RU" sz="2600" b="0" dirty="0">
                <a:latin typeface="Times New Roman" panose="02020603050405020304" pitchFamily="18" charset="0"/>
                <a:cs typeface="Times New Roman" panose="02020603050405020304" pitchFamily="18" charset="0"/>
              </a:rPr>
              <a:t> </a:t>
            </a:r>
            <a:r>
              <a:rPr lang="ru-RU" sz="2600" b="0" dirty="0" err="1">
                <a:latin typeface="Times New Roman" panose="02020603050405020304" pitchFamily="18" charset="0"/>
                <a:cs typeface="Times New Roman" panose="02020603050405020304" pitchFamily="18" charset="0"/>
              </a:rPr>
              <a:t>заснований</a:t>
            </a:r>
            <a:r>
              <a:rPr lang="ru-RU" sz="2600" b="0" dirty="0">
                <a:latin typeface="Times New Roman" panose="02020603050405020304" pitchFamily="18" charset="0"/>
                <a:cs typeface="Times New Roman" panose="02020603050405020304" pitchFamily="18" charset="0"/>
              </a:rPr>
              <a:t> у </a:t>
            </a:r>
            <a:r>
              <a:rPr lang="ru-RU" sz="2600" b="0" dirty="0" err="1">
                <a:latin typeface="Times New Roman" panose="02020603050405020304" pitchFamily="18" charset="0"/>
                <a:cs typeface="Times New Roman" panose="02020603050405020304" pitchFamily="18" charset="0"/>
              </a:rPr>
              <a:t>відповідь</a:t>
            </a:r>
            <a:r>
              <a:rPr lang="ru-RU" sz="2600" b="0" dirty="0">
                <a:latin typeface="Times New Roman" panose="02020603050405020304" pitchFamily="18" charset="0"/>
                <a:cs typeface="Times New Roman" panose="02020603050405020304" pitchFamily="18" charset="0"/>
              </a:rPr>
              <a:t> на </a:t>
            </a:r>
            <a:r>
              <a:rPr lang="ru-RU" sz="2600" b="0" dirty="0" err="1">
                <a:latin typeface="Times New Roman" panose="02020603050405020304" pitchFamily="18" charset="0"/>
                <a:cs typeface="Times New Roman" panose="02020603050405020304" pitchFamily="18" charset="0"/>
              </a:rPr>
              <a:t>завдання</a:t>
            </a:r>
            <a:r>
              <a:rPr lang="ru-RU" sz="2600" b="0" dirty="0">
                <a:latin typeface="Times New Roman" panose="02020603050405020304" pitchFamily="18" charset="0"/>
                <a:cs typeface="Times New Roman" panose="02020603050405020304" pitchFamily="18" charset="0"/>
              </a:rPr>
              <a:t>, </a:t>
            </a:r>
            <a:r>
              <a:rPr lang="ru-RU" sz="2600" b="0" dirty="0" err="1">
                <a:latin typeface="Times New Roman" panose="02020603050405020304" pitchFamily="18" charset="0"/>
                <a:cs typeface="Times New Roman" panose="02020603050405020304" pitchFamily="18" charset="0"/>
              </a:rPr>
              <a:t>що</a:t>
            </a:r>
            <a:r>
              <a:rPr lang="ru-RU" sz="2600" b="0" dirty="0">
                <a:latin typeface="Times New Roman" panose="02020603050405020304" pitchFamily="18" charset="0"/>
                <a:cs typeface="Times New Roman" panose="02020603050405020304" pitchFamily="18" charset="0"/>
              </a:rPr>
              <a:t> стоять перед </a:t>
            </a:r>
            <a:r>
              <a:rPr lang="ru-RU" sz="2600" b="0" dirty="0" err="1">
                <a:latin typeface="Times New Roman" panose="02020603050405020304" pitchFamily="18" charset="0"/>
                <a:cs typeface="Times New Roman" panose="02020603050405020304" pitchFamily="18" charset="0"/>
              </a:rPr>
              <a:t>Польщею</a:t>
            </a:r>
            <a:r>
              <a:rPr lang="ru-RU" sz="2600" b="0" dirty="0">
                <a:latin typeface="Times New Roman" panose="02020603050405020304" pitchFamily="18" charset="0"/>
                <a:cs typeface="Times New Roman" panose="02020603050405020304" pitchFamily="18" charset="0"/>
              </a:rPr>
              <a:t> у </a:t>
            </a:r>
            <a:r>
              <a:rPr lang="ru-RU" sz="2600" b="0" dirty="0" err="1">
                <a:latin typeface="Times New Roman" panose="02020603050405020304" pitchFamily="18" charset="0"/>
                <a:cs typeface="Times New Roman" panose="02020603050405020304" pitchFamily="18" charset="0"/>
              </a:rPr>
              <a:t>зв'язку</a:t>
            </a:r>
            <a:r>
              <a:rPr lang="ru-RU" sz="2600" b="0" dirty="0">
                <a:latin typeface="Times New Roman" panose="02020603050405020304" pitchFamily="18" charset="0"/>
                <a:cs typeface="Times New Roman" panose="02020603050405020304" pitchFamily="18" charset="0"/>
              </a:rPr>
              <a:t> з </a:t>
            </a:r>
            <a:r>
              <a:rPr lang="ru-RU" sz="2600" b="0" dirty="0" err="1">
                <a:latin typeface="Times New Roman" panose="02020603050405020304" pitchFamily="18" charset="0"/>
                <a:cs typeface="Times New Roman" panose="02020603050405020304" pitchFamily="18" charset="0"/>
              </a:rPr>
              <a:t>підготовкою</a:t>
            </a:r>
            <a:r>
              <a:rPr lang="ru-RU" sz="2600" b="0" dirty="0">
                <a:latin typeface="Times New Roman" panose="02020603050405020304" pitchFamily="18" charset="0"/>
                <a:cs typeface="Times New Roman" panose="02020603050405020304" pitchFamily="18" charset="0"/>
              </a:rPr>
              <a:t> до </a:t>
            </a:r>
            <a:r>
              <a:rPr lang="ru-RU" sz="2600" b="0" dirty="0" err="1">
                <a:latin typeface="Times New Roman" panose="02020603050405020304" pitchFamily="18" charset="0"/>
                <a:cs typeface="Times New Roman" panose="02020603050405020304" pitchFamily="18" charset="0"/>
              </a:rPr>
              <a:t>майбутнього</a:t>
            </a:r>
            <a:r>
              <a:rPr lang="ru-RU" sz="2600" b="0" dirty="0">
                <a:latin typeface="Times New Roman" panose="02020603050405020304" pitchFamily="18" charset="0"/>
                <a:cs typeface="Times New Roman" panose="02020603050405020304" pitchFamily="18" charset="0"/>
              </a:rPr>
              <a:t> </a:t>
            </a:r>
            <a:r>
              <a:rPr lang="ru-RU" sz="2600" b="0" dirty="0" err="1">
                <a:latin typeface="Times New Roman" panose="02020603050405020304" pitchFamily="18" charset="0"/>
                <a:cs typeface="Times New Roman" panose="02020603050405020304" pitchFamily="18" charset="0"/>
              </a:rPr>
              <a:t>вступу</a:t>
            </a:r>
            <a:r>
              <a:rPr lang="ru-RU" sz="2600" b="0" dirty="0">
                <a:latin typeface="Times New Roman" panose="02020603050405020304" pitchFamily="18" charset="0"/>
                <a:cs typeface="Times New Roman" panose="02020603050405020304" pitchFamily="18" charset="0"/>
              </a:rPr>
              <a:t> до </a:t>
            </a:r>
            <a:r>
              <a:rPr lang="ru-RU" sz="2600" b="0" dirty="0" err="1">
                <a:latin typeface="Times New Roman" panose="02020603050405020304" pitchFamily="18" charset="0"/>
                <a:cs typeface="Times New Roman" panose="02020603050405020304" pitchFamily="18" charset="0"/>
              </a:rPr>
              <a:t>Європейського</a:t>
            </a:r>
            <a:r>
              <a:rPr lang="ru-RU" sz="2600" b="0" dirty="0">
                <a:latin typeface="Times New Roman" panose="02020603050405020304" pitchFamily="18" charset="0"/>
                <a:cs typeface="Times New Roman" panose="02020603050405020304" pitchFamily="18" charset="0"/>
              </a:rPr>
              <a:t> Союзу.</a:t>
            </a:r>
          </a:p>
          <a:p>
            <a:pPr marL="0" indent="0" algn="just">
              <a:lnSpc>
                <a:spcPct val="100000"/>
              </a:lnSpc>
              <a:spcBef>
                <a:spcPts val="0"/>
              </a:spcBef>
              <a:buNone/>
            </a:pPr>
            <a:r>
              <a:rPr lang="ru-RU" sz="2600" b="0" dirty="0">
                <a:latin typeface="Times New Roman" panose="02020603050405020304" pitchFamily="18" charset="0"/>
                <a:cs typeface="Times New Roman" panose="02020603050405020304" pitchFamily="18" charset="0"/>
              </a:rPr>
              <a:t>Практична роль </a:t>
            </a:r>
            <a:r>
              <a:rPr lang="ru-RU" sz="2600" b="0" dirty="0" err="1">
                <a:latin typeface="Times New Roman" panose="02020603050405020304" pitchFamily="18" charset="0"/>
                <a:cs typeface="Times New Roman" panose="02020603050405020304" pitchFamily="18" charset="0"/>
              </a:rPr>
              <a:t>комітетів</a:t>
            </a:r>
            <a:r>
              <a:rPr lang="ru-RU" sz="2600" b="0" dirty="0">
                <a:latin typeface="Times New Roman" panose="02020603050405020304" pitchFamily="18" charset="0"/>
                <a:cs typeface="Times New Roman" panose="02020603050405020304" pitchFamily="18" charset="0"/>
              </a:rPr>
              <a:t> </a:t>
            </a:r>
            <a:r>
              <a:rPr lang="ru-RU" sz="2600" b="0" dirty="0" err="1">
                <a:latin typeface="Times New Roman" panose="02020603050405020304" pitchFamily="18" charset="0"/>
                <a:cs typeface="Times New Roman" panose="02020603050405020304" pitchFamily="18" charset="0"/>
              </a:rPr>
              <a:t>залежить</a:t>
            </a:r>
            <a:r>
              <a:rPr lang="ru-RU" sz="2600" b="0" dirty="0">
                <a:latin typeface="Times New Roman" panose="02020603050405020304" pitchFamily="18" charset="0"/>
                <a:cs typeface="Times New Roman" panose="02020603050405020304" pitchFamily="18" charset="0"/>
              </a:rPr>
              <a:t> </a:t>
            </a:r>
            <a:r>
              <a:rPr lang="ru-RU" sz="2600" b="0" dirty="0" err="1">
                <a:latin typeface="Times New Roman" panose="02020603050405020304" pitchFamily="18" charset="0"/>
                <a:cs typeface="Times New Roman" panose="02020603050405020304" pitchFamily="18" charset="0"/>
              </a:rPr>
              <a:t>від</a:t>
            </a:r>
            <a:r>
              <a:rPr lang="ru-RU" sz="2600" b="0" dirty="0">
                <a:latin typeface="Times New Roman" panose="02020603050405020304" pitchFamily="18" charset="0"/>
                <a:cs typeface="Times New Roman" panose="02020603050405020304" pitchFamily="18" charset="0"/>
              </a:rPr>
              <a:t> того, як </a:t>
            </a:r>
            <a:r>
              <a:rPr lang="ru-RU" sz="2600" b="0" dirty="0" err="1">
                <a:latin typeface="Times New Roman" panose="02020603050405020304" pitchFamily="18" charset="0"/>
                <a:cs typeface="Times New Roman" panose="02020603050405020304" pitchFamily="18" charset="0"/>
              </a:rPr>
              <a:t>Прем'єр-міністр</a:t>
            </a:r>
            <a:r>
              <a:rPr lang="ru-RU" sz="2600" b="0" dirty="0">
                <a:latin typeface="Times New Roman" panose="02020603050405020304" pitchFamily="18" charset="0"/>
                <a:cs typeface="Times New Roman" panose="02020603050405020304" pitchFamily="18" charset="0"/>
              </a:rPr>
              <a:t> </a:t>
            </a:r>
            <a:r>
              <a:rPr lang="ru-RU" sz="2600" b="0" dirty="0" err="1">
                <a:latin typeface="Times New Roman" panose="02020603050405020304" pitchFamily="18" charset="0"/>
                <a:cs typeface="Times New Roman" panose="02020603050405020304" pitchFamily="18" charset="0"/>
              </a:rPr>
              <a:t>організує</a:t>
            </a:r>
            <a:r>
              <a:rPr lang="ru-RU" sz="2600" b="0" dirty="0">
                <a:latin typeface="Times New Roman" panose="02020603050405020304" pitchFamily="18" charset="0"/>
                <a:cs typeface="Times New Roman" panose="02020603050405020304" pitchFamily="18" charset="0"/>
              </a:rPr>
              <a:t> роботу Ради </a:t>
            </a:r>
            <a:r>
              <a:rPr lang="ru-RU" sz="2600" b="0" dirty="0" err="1">
                <a:latin typeface="Times New Roman" panose="02020603050405020304" pitchFamily="18" charset="0"/>
                <a:cs typeface="Times New Roman" panose="02020603050405020304" pitchFamily="18" charset="0"/>
              </a:rPr>
              <a:t>Міністрів</a:t>
            </a:r>
            <a:r>
              <a:rPr lang="ru-RU" sz="2600" b="0" dirty="0">
                <a:latin typeface="Times New Roman" panose="02020603050405020304" pitchFamily="18" charset="0"/>
                <a:cs typeface="Times New Roman" panose="02020603050405020304" pitchFamily="18" charset="0"/>
              </a:rPr>
              <a:t>. </a:t>
            </a:r>
            <a:r>
              <a:rPr lang="ru-RU" sz="2600" b="0" dirty="0" err="1">
                <a:latin typeface="Times New Roman" panose="02020603050405020304" pitchFamily="18" charset="0"/>
                <a:cs typeface="Times New Roman" panose="02020603050405020304" pitchFamily="18" charset="0"/>
              </a:rPr>
              <a:t>Сьогодні</a:t>
            </a:r>
            <a:r>
              <a:rPr lang="ru-RU" sz="2600" b="0" dirty="0">
                <a:latin typeface="Times New Roman" panose="02020603050405020304" pitchFamily="18" charset="0"/>
                <a:cs typeface="Times New Roman" panose="02020603050405020304" pitchFamily="18" charset="0"/>
              </a:rPr>
              <a:t> </a:t>
            </a:r>
            <a:r>
              <a:rPr lang="ru-RU" sz="2600" b="0" dirty="0" err="1">
                <a:latin typeface="Times New Roman" panose="02020603050405020304" pitchFamily="18" charset="0"/>
                <a:cs typeface="Times New Roman" panose="02020603050405020304" pitchFamily="18" charset="0"/>
              </a:rPr>
              <a:t>більшість</a:t>
            </a:r>
            <a:r>
              <a:rPr lang="ru-RU" sz="2600" b="0" dirty="0">
                <a:latin typeface="Times New Roman" panose="02020603050405020304" pitchFamily="18" charset="0"/>
                <a:cs typeface="Times New Roman" panose="02020603050405020304" pitchFamily="18" charset="0"/>
              </a:rPr>
              <a:t> </a:t>
            </a:r>
            <a:r>
              <a:rPr lang="ru-RU" sz="2600" b="0" dirty="0" err="1">
                <a:latin typeface="Times New Roman" panose="02020603050405020304" pitchFamily="18" charset="0"/>
                <a:cs typeface="Times New Roman" panose="02020603050405020304" pitchFamily="18" charset="0"/>
              </a:rPr>
              <a:t>рішень</a:t>
            </a:r>
            <a:r>
              <a:rPr lang="ru-RU" sz="2600" b="0" dirty="0">
                <a:latin typeface="Times New Roman" panose="02020603050405020304" pitchFamily="18" charset="0"/>
                <a:cs typeface="Times New Roman" panose="02020603050405020304" pitchFamily="18" charset="0"/>
              </a:rPr>
              <a:t> </a:t>
            </a:r>
            <a:r>
              <a:rPr lang="ru-RU" sz="2600" b="0" dirty="0" err="1">
                <a:latin typeface="Times New Roman" panose="02020603050405020304" pitchFamily="18" charset="0"/>
                <a:cs typeface="Times New Roman" panose="02020603050405020304" pitchFamily="18" charset="0"/>
              </a:rPr>
              <a:t>готується</a:t>
            </a:r>
            <a:r>
              <a:rPr lang="ru-RU" sz="2600" b="0" dirty="0">
                <a:latin typeface="Times New Roman" panose="02020603050405020304" pitchFamily="18" charset="0"/>
                <a:cs typeface="Times New Roman" panose="02020603050405020304" pitchFamily="18" charset="0"/>
              </a:rPr>
              <a:t> </a:t>
            </a:r>
            <a:r>
              <a:rPr lang="ru-RU" sz="2600" b="0" dirty="0" err="1">
                <a:latin typeface="Times New Roman" panose="02020603050405020304" pitchFamily="18" charset="0"/>
                <a:cs typeface="Times New Roman" panose="02020603050405020304" pitchFamily="18" charset="0"/>
              </a:rPr>
              <a:t>комітетами</a:t>
            </a:r>
            <a:r>
              <a:rPr lang="ru-RU" sz="2600" b="0" dirty="0">
                <a:latin typeface="Times New Roman" panose="02020603050405020304" pitchFamily="18" charset="0"/>
                <a:cs typeface="Times New Roman" panose="02020603050405020304" pitchFamily="18" charset="0"/>
              </a:rPr>
              <a:t>, </a:t>
            </a:r>
            <a:r>
              <a:rPr lang="ru-RU" sz="2600" b="0" dirty="0" err="1">
                <a:latin typeface="Times New Roman" panose="02020603050405020304" pitchFamily="18" charset="0"/>
                <a:cs typeface="Times New Roman" panose="02020603050405020304" pitchFamily="18" charset="0"/>
              </a:rPr>
              <a:t>які</a:t>
            </a:r>
            <a:r>
              <a:rPr lang="ru-RU" sz="2600" b="0" dirty="0">
                <a:latin typeface="Times New Roman" panose="02020603050405020304" pitchFamily="18" charset="0"/>
                <a:cs typeface="Times New Roman" panose="02020603050405020304" pitchFamily="18" charset="0"/>
              </a:rPr>
              <a:t> регулярно </a:t>
            </a:r>
            <a:r>
              <a:rPr lang="ru-RU" sz="2600" b="0" dirty="0" err="1">
                <a:latin typeface="Times New Roman" panose="02020603050405020304" pitchFamily="18" charset="0"/>
                <a:cs typeface="Times New Roman" panose="02020603050405020304" pitchFamily="18" charset="0"/>
              </a:rPr>
              <a:t>проводять</a:t>
            </a:r>
            <a:r>
              <a:rPr lang="ru-RU" sz="2600" b="0" dirty="0">
                <a:latin typeface="Times New Roman" panose="02020603050405020304" pitchFamily="18" charset="0"/>
                <a:cs typeface="Times New Roman" panose="02020603050405020304" pitchFamily="18" charset="0"/>
              </a:rPr>
              <a:t> </a:t>
            </a:r>
            <a:r>
              <a:rPr lang="ru-RU" sz="2600" b="0" dirty="0" err="1">
                <a:latin typeface="Times New Roman" panose="02020603050405020304" pitchFamily="18" charset="0"/>
                <a:cs typeface="Times New Roman" panose="02020603050405020304" pitchFamily="18" charset="0"/>
              </a:rPr>
              <a:t>спільні</a:t>
            </a:r>
            <a:r>
              <a:rPr lang="ru-RU" sz="2600" b="0" dirty="0">
                <a:latin typeface="Times New Roman" panose="02020603050405020304" pitchFamily="18" charset="0"/>
                <a:cs typeface="Times New Roman" panose="02020603050405020304" pitchFamily="18" charset="0"/>
              </a:rPr>
              <a:t> </a:t>
            </a:r>
            <a:r>
              <a:rPr lang="ru-RU" sz="2600" b="0" dirty="0" err="1">
                <a:latin typeface="Times New Roman" panose="02020603050405020304" pitchFamily="18" charset="0"/>
                <a:cs typeface="Times New Roman" panose="02020603050405020304" pitchFamily="18" charset="0"/>
              </a:rPr>
              <a:t>засідання</a:t>
            </a:r>
            <a:r>
              <a:rPr lang="ru-RU" sz="2600" b="0" dirty="0">
                <a:latin typeface="Times New Roman" panose="02020603050405020304" pitchFamily="18" charset="0"/>
                <a:cs typeface="Times New Roman" panose="02020603050405020304" pitchFamily="18" charset="0"/>
              </a:rPr>
              <a:t> і </a:t>
            </a:r>
            <a:r>
              <a:rPr lang="ru-RU" sz="2600" b="0" dirty="0" err="1">
                <a:latin typeface="Times New Roman" panose="02020603050405020304" pitchFamily="18" charset="0"/>
                <a:cs typeface="Times New Roman" panose="02020603050405020304" pitchFamily="18" charset="0"/>
              </a:rPr>
              <a:t>направляють</a:t>
            </a:r>
            <a:r>
              <a:rPr lang="ru-RU" sz="2600" b="0" dirty="0">
                <a:latin typeface="Times New Roman" panose="02020603050405020304" pitchFamily="18" charset="0"/>
                <a:cs typeface="Times New Roman" panose="02020603050405020304" pitchFamily="18" charset="0"/>
              </a:rPr>
              <a:t> </a:t>
            </a:r>
            <a:r>
              <a:rPr lang="ru-RU" sz="2600" b="0" dirty="0" err="1">
                <a:latin typeface="Times New Roman" panose="02020603050405020304" pitchFamily="18" charset="0"/>
                <a:cs typeface="Times New Roman" panose="02020603050405020304" pitchFamily="18" charset="0"/>
              </a:rPr>
              <a:t>проекти</a:t>
            </a:r>
            <a:r>
              <a:rPr lang="ru-RU" sz="2600" b="0" dirty="0">
                <a:latin typeface="Times New Roman" panose="02020603050405020304" pitchFamily="18" charset="0"/>
                <a:cs typeface="Times New Roman" panose="02020603050405020304" pitchFamily="18" charset="0"/>
              </a:rPr>
              <a:t> </a:t>
            </a:r>
            <a:r>
              <a:rPr lang="ru-RU" sz="2600" b="0" dirty="0" err="1">
                <a:latin typeface="Times New Roman" panose="02020603050405020304" pitchFamily="18" charset="0"/>
                <a:cs typeface="Times New Roman" panose="02020603050405020304" pitchFamily="18" charset="0"/>
              </a:rPr>
              <a:t>своїх</a:t>
            </a:r>
            <a:r>
              <a:rPr lang="ru-RU" sz="2600" b="0" dirty="0">
                <a:latin typeface="Times New Roman" panose="02020603050405020304" pitchFamily="18" charset="0"/>
                <a:cs typeface="Times New Roman" panose="02020603050405020304" pitchFamily="18" charset="0"/>
              </a:rPr>
              <a:t> </a:t>
            </a:r>
            <a:r>
              <a:rPr lang="ru-RU" sz="2600" b="0" dirty="0" err="1">
                <a:latin typeface="Times New Roman" panose="02020603050405020304" pitchFamily="18" charset="0"/>
                <a:cs typeface="Times New Roman" panose="02020603050405020304" pitchFamily="18" charset="0"/>
              </a:rPr>
              <a:t>рішень</a:t>
            </a:r>
            <a:r>
              <a:rPr lang="ru-RU" sz="2600" b="0" dirty="0">
                <a:latin typeface="Times New Roman" panose="02020603050405020304" pitchFamily="18" charset="0"/>
                <a:cs typeface="Times New Roman" panose="02020603050405020304" pitchFamily="18" charset="0"/>
              </a:rPr>
              <a:t> </a:t>
            </a:r>
            <a:r>
              <a:rPr lang="ru-RU" sz="2600" b="0" dirty="0" err="1">
                <a:latin typeface="Times New Roman" panose="02020603050405020304" pitchFamily="18" charset="0"/>
                <a:cs typeface="Times New Roman" panose="02020603050405020304" pitchFamily="18" charset="0"/>
              </a:rPr>
              <a:t>Раді</a:t>
            </a:r>
            <a:r>
              <a:rPr lang="ru-RU" sz="2600" b="0" dirty="0">
                <a:latin typeface="Times New Roman" panose="02020603050405020304" pitchFamily="18" charset="0"/>
                <a:cs typeface="Times New Roman" panose="02020603050405020304" pitchFamily="18" charset="0"/>
              </a:rPr>
              <a:t> </a:t>
            </a:r>
            <a:r>
              <a:rPr lang="ru-RU" sz="2600" b="0" dirty="0" err="1">
                <a:latin typeface="Times New Roman" panose="02020603050405020304" pitchFamily="18" charset="0"/>
                <a:cs typeface="Times New Roman" panose="02020603050405020304" pitchFamily="18" charset="0"/>
              </a:rPr>
              <a:t>Міністрів</a:t>
            </a:r>
            <a:r>
              <a:rPr lang="ru-RU" sz="2600" b="0" dirty="0">
                <a:latin typeface="Times New Roman" panose="02020603050405020304" pitchFamily="18" charset="0"/>
                <a:cs typeface="Times New Roman" panose="02020603050405020304" pitchFamily="18" charset="0"/>
              </a:rPr>
              <a:t> для </a:t>
            </a:r>
            <a:r>
              <a:rPr lang="ru-RU" sz="2600" b="0" dirty="0" err="1">
                <a:latin typeface="Times New Roman" panose="02020603050405020304" pitchFamily="18" charset="0"/>
                <a:cs typeface="Times New Roman" panose="02020603050405020304" pitchFamily="18" charset="0"/>
              </a:rPr>
              <a:t>офіційного</a:t>
            </a:r>
            <a:r>
              <a:rPr lang="ru-RU" sz="2600" b="0" dirty="0">
                <a:latin typeface="Times New Roman" panose="02020603050405020304" pitchFamily="18" charset="0"/>
                <a:cs typeface="Times New Roman" panose="02020603050405020304" pitchFamily="18" charset="0"/>
              </a:rPr>
              <a:t> </a:t>
            </a:r>
            <a:r>
              <a:rPr lang="ru-RU" sz="2600" b="0" dirty="0" err="1">
                <a:latin typeface="Times New Roman" panose="02020603050405020304" pitchFamily="18" charset="0"/>
                <a:cs typeface="Times New Roman" panose="02020603050405020304" pitchFamily="18" charset="0"/>
              </a:rPr>
              <a:t>ухвалення</a:t>
            </a:r>
            <a:r>
              <a:rPr lang="ru-RU" sz="2600" b="0" dirty="0">
                <a:latin typeface="Times New Roman" panose="02020603050405020304" pitchFamily="18" charset="0"/>
                <a:cs typeface="Times New Roman" panose="02020603050405020304" pitchFamily="18" charset="0"/>
              </a:rPr>
              <a:t>. </a:t>
            </a:r>
            <a:r>
              <a:rPr lang="ru-RU" sz="2600" b="0" dirty="0" err="1">
                <a:latin typeface="Times New Roman" panose="02020603050405020304" pitchFamily="18" charset="0"/>
                <a:cs typeface="Times New Roman" panose="02020603050405020304" pitchFamily="18" charset="0"/>
              </a:rPr>
              <a:t>Нерідко</a:t>
            </a:r>
            <a:r>
              <a:rPr lang="ru-RU" sz="2600" b="0" dirty="0">
                <a:latin typeface="Times New Roman" panose="02020603050405020304" pitchFamily="18" charset="0"/>
                <a:cs typeface="Times New Roman" panose="02020603050405020304" pitchFamily="18" charset="0"/>
              </a:rPr>
              <a:t> </a:t>
            </a:r>
            <a:r>
              <a:rPr lang="ru-RU" sz="2600" b="0" dirty="0" err="1">
                <a:latin typeface="Times New Roman" panose="02020603050405020304" pitchFamily="18" charset="0"/>
                <a:cs typeface="Times New Roman" panose="02020603050405020304" pitchFamily="18" charset="0"/>
              </a:rPr>
              <a:t>попередні</a:t>
            </a:r>
            <a:r>
              <a:rPr lang="ru-RU" sz="2600" b="0" dirty="0">
                <a:latin typeface="Times New Roman" panose="02020603050405020304" pitchFamily="18" charset="0"/>
                <a:cs typeface="Times New Roman" panose="02020603050405020304" pitchFamily="18" charset="0"/>
              </a:rPr>
              <a:t> </a:t>
            </a:r>
            <a:r>
              <a:rPr lang="ru-RU" sz="2600" b="0" dirty="0" err="1">
                <a:latin typeface="Times New Roman" panose="02020603050405020304" pitchFamily="18" charset="0"/>
                <a:cs typeface="Times New Roman" panose="02020603050405020304" pitchFamily="18" charset="0"/>
              </a:rPr>
              <a:t>засідання</a:t>
            </a:r>
            <a:r>
              <a:rPr lang="ru-RU" sz="2600" b="0" dirty="0">
                <a:latin typeface="Times New Roman" panose="02020603050405020304" pitchFamily="18" charset="0"/>
                <a:cs typeface="Times New Roman" panose="02020603050405020304" pitchFamily="18" charset="0"/>
              </a:rPr>
              <a:t> </a:t>
            </a:r>
            <a:r>
              <a:rPr lang="ru-RU" sz="2600" b="0" dirty="0" err="1">
                <a:latin typeface="Times New Roman" panose="02020603050405020304" pitchFamily="18" charset="0"/>
                <a:cs typeface="Times New Roman" panose="02020603050405020304" pitchFamily="18" charset="0"/>
              </a:rPr>
              <a:t>дають</a:t>
            </a:r>
            <a:r>
              <a:rPr lang="ru-RU" sz="2600" b="0" dirty="0">
                <a:latin typeface="Times New Roman" panose="02020603050405020304" pitchFamily="18" charset="0"/>
                <a:cs typeface="Times New Roman" panose="02020603050405020304" pitchFamily="18" charset="0"/>
              </a:rPr>
              <a:t> </a:t>
            </a:r>
            <a:r>
              <a:rPr lang="ru-RU" sz="2600" b="0" dirty="0" err="1">
                <a:latin typeface="Times New Roman" panose="02020603050405020304" pitchFamily="18" charset="0"/>
                <a:cs typeface="Times New Roman" panose="02020603050405020304" pitchFamily="18" charset="0"/>
              </a:rPr>
              <a:t>можливість</a:t>
            </a:r>
            <a:r>
              <a:rPr lang="ru-RU" sz="2600" b="0" dirty="0">
                <a:latin typeface="Times New Roman" panose="02020603050405020304" pitchFamily="18" charset="0"/>
                <a:cs typeface="Times New Roman" panose="02020603050405020304" pitchFamily="18" charset="0"/>
              </a:rPr>
              <a:t> </a:t>
            </a:r>
            <a:r>
              <a:rPr lang="ru-RU" sz="2600" b="0" dirty="0" err="1">
                <a:latin typeface="Times New Roman" panose="02020603050405020304" pitchFamily="18" charset="0"/>
                <a:cs typeface="Times New Roman" panose="02020603050405020304" pitchFamily="18" charset="0"/>
              </a:rPr>
              <a:t>уникнути</a:t>
            </a:r>
            <a:r>
              <a:rPr lang="ru-RU" sz="2600" b="0" dirty="0">
                <a:latin typeface="Times New Roman" panose="02020603050405020304" pitchFamily="18" charset="0"/>
                <a:cs typeface="Times New Roman" panose="02020603050405020304" pitchFamily="18" charset="0"/>
              </a:rPr>
              <a:t> </a:t>
            </a:r>
            <a:r>
              <a:rPr lang="ru-RU" sz="2600" b="0" dirty="0" err="1">
                <a:latin typeface="Times New Roman" panose="02020603050405020304" pitchFamily="18" charset="0"/>
                <a:cs typeface="Times New Roman" panose="02020603050405020304" pitchFamily="18" charset="0"/>
              </a:rPr>
              <a:t>тривалих</a:t>
            </a:r>
            <a:r>
              <a:rPr lang="ru-RU" sz="2600" b="0" dirty="0">
                <a:latin typeface="Times New Roman" panose="02020603050405020304" pitchFamily="18" charset="0"/>
                <a:cs typeface="Times New Roman" panose="02020603050405020304" pitchFamily="18" charset="0"/>
              </a:rPr>
              <a:t> </a:t>
            </a:r>
            <a:r>
              <a:rPr lang="ru-RU" sz="2600" b="0" dirty="0" err="1">
                <a:latin typeface="Times New Roman" panose="02020603050405020304" pitchFamily="18" charset="0"/>
                <a:cs typeface="Times New Roman" panose="02020603050405020304" pitchFamily="18" charset="0"/>
              </a:rPr>
              <a:t>обговорень</a:t>
            </a:r>
            <a:r>
              <a:rPr lang="ru-RU" sz="2600" b="0" dirty="0">
                <a:latin typeface="Times New Roman" panose="02020603050405020304" pitchFamily="18" charset="0"/>
                <a:cs typeface="Times New Roman" panose="02020603050405020304" pitchFamily="18" charset="0"/>
              </a:rPr>
              <a:t> на </a:t>
            </a:r>
            <a:r>
              <a:rPr lang="ru-RU" sz="2600" b="0" dirty="0" err="1">
                <a:latin typeface="Times New Roman" panose="02020603050405020304" pitchFamily="18" charset="0"/>
                <a:cs typeface="Times New Roman" panose="02020603050405020304" pitchFamily="18" charset="0"/>
              </a:rPr>
              <a:t>засіданнях</a:t>
            </a:r>
            <a:r>
              <a:rPr lang="ru-RU" sz="2600" b="0" dirty="0">
                <a:latin typeface="Times New Roman" panose="02020603050405020304" pitchFamily="18" charset="0"/>
                <a:cs typeface="Times New Roman" panose="02020603050405020304" pitchFamily="18" charset="0"/>
              </a:rPr>
              <a:t> Ради </a:t>
            </a:r>
            <a:r>
              <a:rPr lang="ru-RU" sz="2600" b="0" dirty="0" err="1">
                <a:latin typeface="Times New Roman" panose="02020603050405020304" pitchFamily="18" charset="0"/>
                <a:cs typeface="Times New Roman" panose="02020603050405020304" pitchFamily="18" charset="0"/>
              </a:rPr>
              <a:t>Міністрів</a:t>
            </a:r>
            <a:r>
              <a:rPr lang="ru-RU" sz="2600" b="0" dirty="0">
                <a:latin typeface="Times New Roman" panose="02020603050405020304" pitchFamily="18" charset="0"/>
                <a:cs typeface="Times New Roman" panose="02020603050405020304" pitchFamily="18" charset="0"/>
              </a:rPr>
              <a:t>.</a:t>
            </a:r>
          </a:p>
          <a:p>
            <a:pPr marL="0" indent="0" algn="just">
              <a:lnSpc>
                <a:spcPct val="100000"/>
              </a:lnSpc>
              <a:spcBef>
                <a:spcPts val="0"/>
              </a:spcBef>
              <a:buNone/>
            </a:pPr>
            <a:endParaRPr lang="ru-RU" sz="2600" b="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627776327"/>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тексту 2"/>
          <p:cNvSpPr>
            <a:spLocks noGrp="1"/>
          </p:cNvSpPr>
          <p:nvPr>
            <p:ph type="body" sz="quarter" idx="10"/>
          </p:nvPr>
        </p:nvSpPr>
        <p:spPr>
          <a:xfrm>
            <a:off x="596048" y="464695"/>
            <a:ext cx="11110589" cy="5636302"/>
          </a:xfrm>
        </p:spPr>
        <p:txBody>
          <a:bodyPr/>
          <a:lstStyle/>
          <a:p>
            <a:pPr marL="0" indent="0" algn="just">
              <a:lnSpc>
                <a:spcPct val="100000"/>
              </a:lnSpc>
              <a:spcBef>
                <a:spcPts val="0"/>
              </a:spcBef>
              <a:buNone/>
            </a:pPr>
            <a:r>
              <a:rPr lang="ru-RU" sz="2600" dirty="0" err="1">
                <a:latin typeface="Times New Roman" panose="02020603050405020304" pitchFamily="18" charset="0"/>
                <a:cs typeface="Times New Roman" panose="02020603050405020304" pitchFamily="18" charset="0"/>
              </a:rPr>
              <a:t>Центральні</a:t>
            </a:r>
            <a:r>
              <a:rPr lang="ru-RU" sz="2600" dirty="0">
                <a:latin typeface="Times New Roman" panose="02020603050405020304" pitchFamily="18" charset="0"/>
                <a:cs typeface="Times New Roman" panose="02020603050405020304" pitchFamily="18" charset="0"/>
              </a:rPr>
              <a:t> </a:t>
            </a:r>
            <a:r>
              <a:rPr lang="ru-RU" sz="2600" dirty="0" err="1">
                <a:latin typeface="Times New Roman" panose="02020603050405020304" pitchFamily="18" charset="0"/>
                <a:cs typeface="Times New Roman" panose="02020603050405020304" pitchFamily="18" charset="0"/>
              </a:rPr>
              <a:t>неміністерські</a:t>
            </a:r>
            <a:r>
              <a:rPr lang="ru-RU" sz="2600" dirty="0">
                <a:latin typeface="Times New Roman" panose="02020603050405020304" pitchFamily="18" charset="0"/>
                <a:cs typeface="Times New Roman" panose="02020603050405020304" pitchFamily="18" charset="0"/>
              </a:rPr>
              <a:t> </a:t>
            </a:r>
            <a:r>
              <a:rPr lang="ru-RU" sz="2600" dirty="0" err="1">
                <a:latin typeface="Times New Roman" panose="02020603050405020304" pitchFamily="18" charset="0"/>
                <a:cs typeface="Times New Roman" panose="02020603050405020304" pitchFamily="18" charset="0"/>
              </a:rPr>
              <a:t>органи</a:t>
            </a:r>
            <a:endParaRPr lang="ru-RU" sz="2600" dirty="0">
              <a:latin typeface="Times New Roman" panose="02020603050405020304" pitchFamily="18" charset="0"/>
              <a:cs typeface="Times New Roman" panose="02020603050405020304" pitchFamily="18" charset="0"/>
            </a:endParaRPr>
          </a:p>
          <a:p>
            <a:pPr marL="0" indent="0" algn="just">
              <a:lnSpc>
                <a:spcPct val="100000"/>
              </a:lnSpc>
              <a:spcBef>
                <a:spcPts val="0"/>
              </a:spcBef>
              <a:buNone/>
            </a:pPr>
            <a:r>
              <a:rPr lang="ru-RU" sz="2500" b="0" dirty="0" err="1">
                <a:latin typeface="Times New Roman" panose="02020603050405020304" pitchFamily="18" charset="0"/>
                <a:cs typeface="Times New Roman" panose="02020603050405020304" pitchFamily="18" charset="0"/>
              </a:rPr>
              <a:t>Крім</a:t>
            </a:r>
            <a:r>
              <a:rPr lang="ru-RU" sz="2500" b="0" dirty="0">
                <a:latin typeface="Times New Roman" panose="02020603050405020304" pitchFamily="18" charset="0"/>
                <a:cs typeface="Times New Roman" panose="02020603050405020304" pitchFamily="18" charset="0"/>
              </a:rPr>
              <a:t> "</a:t>
            </a:r>
            <a:r>
              <a:rPr lang="ru-RU" sz="2500" b="0" dirty="0" err="1">
                <a:latin typeface="Times New Roman" panose="02020603050405020304" pitchFamily="18" charset="0"/>
                <a:cs typeface="Times New Roman" panose="02020603050405020304" pitchFamily="18" charset="0"/>
              </a:rPr>
              <a:t>вищих</a:t>
            </a:r>
            <a:r>
              <a:rPr lang="ru-RU" sz="2500" b="0" dirty="0">
                <a:latin typeface="Times New Roman" panose="02020603050405020304" pitchFamily="18" charset="0"/>
                <a:cs typeface="Times New Roman" panose="02020603050405020304" pitchFamily="18" charset="0"/>
              </a:rPr>
              <a:t> </a:t>
            </a:r>
            <a:r>
              <a:rPr lang="ru-RU" sz="2500" b="0" dirty="0" err="1">
                <a:latin typeface="Times New Roman" panose="02020603050405020304" pitchFamily="18" charset="0"/>
                <a:cs typeface="Times New Roman" panose="02020603050405020304" pitchFamily="18" charset="0"/>
              </a:rPr>
              <a:t>органів</a:t>
            </a:r>
            <a:r>
              <a:rPr lang="ru-RU" sz="2500" b="0" dirty="0">
                <a:latin typeface="Times New Roman" panose="02020603050405020304" pitchFamily="18" charset="0"/>
                <a:cs typeface="Times New Roman" panose="02020603050405020304" pitchFamily="18" charset="0"/>
              </a:rPr>
              <a:t> </a:t>
            </a:r>
            <a:r>
              <a:rPr lang="ru-RU" sz="2500" b="0" dirty="0" err="1">
                <a:latin typeface="Times New Roman" panose="02020603050405020304" pitchFamily="18" charset="0"/>
                <a:cs typeface="Times New Roman" panose="02020603050405020304" pitchFamily="18" charset="0"/>
              </a:rPr>
              <a:t>виконавчої</a:t>
            </a:r>
            <a:r>
              <a:rPr lang="ru-RU" sz="2500" b="0" dirty="0">
                <a:latin typeface="Times New Roman" panose="02020603050405020304" pitchFamily="18" charset="0"/>
                <a:cs typeface="Times New Roman" panose="02020603050405020304" pitchFamily="18" charset="0"/>
              </a:rPr>
              <a:t> </a:t>
            </a:r>
            <a:r>
              <a:rPr lang="ru-RU" sz="2500" b="0" dirty="0" err="1">
                <a:latin typeface="Times New Roman" panose="02020603050405020304" pitchFamily="18" charset="0"/>
                <a:cs typeface="Times New Roman" panose="02020603050405020304" pitchFamily="18" charset="0"/>
              </a:rPr>
              <a:t>влади</a:t>
            </a:r>
            <a:r>
              <a:rPr lang="ru-RU" sz="2500" b="0" dirty="0">
                <a:latin typeface="Times New Roman" panose="02020603050405020304" pitchFamily="18" charset="0"/>
                <a:cs typeface="Times New Roman" panose="02020603050405020304" pitchFamily="18" charset="0"/>
              </a:rPr>
              <a:t>", </a:t>
            </a:r>
            <a:r>
              <a:rPr lang="ru-RU" sz="2500" b="0" dirty="0" err="1">
                <a:latin typeface="Times New Roman" panose="02020603050405020304" pitchFamily="18" charset="0"/>
                <a:cs typeface="Times New Roman" panose="02020603050405020304" pitchFamily="18" charset="0"/>
              </a:rPr>
              <a:t>тобто</a:t>
            </a:r>
            <a:r>
              <a:rPr lang="ru-RU" sz="2500" b="0" dirty="0">
                <a:latin typeface="Times New Roman" panose="02020603050405020304" pitchFamily="18" charset="0"/>
                <a:cs typeface="Times New Roman" panose="02020603050405020304" pitchFamily="18" charset="0"/>
              </a:rPr>
              <a:t> </a:t>
            </a:r>
            <a:r>
              <a:rPr lang="ru-RU" sz="2500" b="0" dirty="0" err="1">
                <a:latin typeface="Times New Roman" panose="02020603050405020304" pitchFamily="18" charset="0"/>
                <a:cs typeface="Times New Roman" panose="02020603050405020304" pitchFamily="18" charset="0"/>
              </a:rPr>
              <a:t>міністерств</a:t>
            </a:r>
            <a:r>
              <a:rPr lang="ru-RU" sz="2500" b="0" dirty="0">
                <a:latin typeface="Times New Roman" panose="02020603050405020304" pitchFamily="18" charset="0"/>
                <a:cs typeface="Times New Roman" panose="02020603050405020304" pitchFamily="18" charset="0"/>
              </a:rPr>
              <a:t>, у рамках </a:t>
            </a:r>
            <a:r>
              <a:rPr lang="ru-RU" sz="2500" b="0" dirty="0" err="1">
                <a:latin typeface="Times New Roman" panose="02020603050405020304" pitchFamily="18" charset="0"/>
                <a:cs typeface="Times New Roman" panose="02020603050405020304" pitchFamily="18" charset="0"/>
              </a:rPr>
              <a:t>центральної</a:t>
            </a:r>
            <a:r>
              <a:rPr lang="ru-RU" sz="2500" b="0" dirty="0">
                <a:latin typeface="Times New Roman" panose="02020603050405020304" pitchFamily="18" charset="0"/>
                <a:cs typeface="Times New Roman" panose="02020603050405020304" pitchFamily="18" charset="0"/>
              </a:rPr>
              <a:t> </a:t>
            </a:r>
            <a:r>
              <a:rPr lang="ru-RU" sz="2500" b="0" dirty="0" err="1">
                <a:latin typeface="Times New Roman" panose="02020603050405020304" pitchFamily="18" charset="0"/>
                <a:cs typeface="Times New Roman" panose="02020603050405020304" pitchFamily="18" charset="0"/>
              </a:rPr>
              <a:t>адміністрації</a:t>
            </a:r>
            <a:r>
              <a:rPr lang="ru-RU" sz="2500" b="0" dirty="0">
                <a:latin typeface="Times New Roman" panose="02020603050405020304" pitchFamily="18" charset="0"/>
                <a:cs typeface="Times New Roman" panose="02020603050405020304" pitchFamily="18" charset="0"/>
              </a:rPr>
              <a:t> </a:t>
            </a:r>
            <a:r>
              <a:rPr lang="ru-RU" sz="2500" b="0" dirty="0" err="1">
                <a:latin typeface="Times New Roman" panose="02020603050405020304" pitchFamily="18" charset="0"/>
                <a:cs typeface="Times New Roman" panose="02020603050405020304" pitchFamily="18" charset="0"/>
              </a:rPr>
              <a:t>Республіки</a:t>
            </a:r>
            <a:r>
              <a:rPr lang="ru-RU" sz="2500" b="0" dirty="0">
                <a:latin typeface="Times New Roman" panose="02020603050405020304" pitchFamily="18" charset="0"/>
                <a:cs typeface="Times New Roman" panose="02020603050405020304" pitchFamily="18" charset="0"/>
              </a:rPr>
              <a:t> </a:t>
            </a:r>
            <a:r>
              <a:rPr lang="ru-RU" sz="2500" b="0" dirty="0" err="1">
                <a:latin typeface="Times New Roman" panose="02020603050405020304" pitchFamily="18" charset="0"/>
                <a:cs typeface="Times New Roman" panose="02020603050405020304" pitchFamily="18" charset="0"/>
              </a:rPr>
              <a:t>Польща</a:t>
            </a:r>
            <a:r>
              <a:rPr lang="ru-RU" sz="2500" b="0" dirty="0">
                <a:latin typeface="Times New Roman" panose="02020603050405020304" pitchFamily="18" charset="0"/>
                <a:cs typeface="Times New Roman" panose="02020603050405020304" pitchFamily="18" charset="0"/>
              </a:rPr>
              <a:t> </a:t>
            </a:r>
            <a:r>
              <a:rPr lang="ru-RU" sz="2500" b="0" dirty="0" err="1">
                <a:latin typeface="Times New Roman" panose="02020603050405020304" pitchFamily="18" charset="0"/>
                <a:cs typeface="Times New Roman" panose="02020603050405020304" pitchFamily="18" charset="0"/>
              </a:rPr>
              <a:t>існують</a:t>
            </a:r>
            <a:r>
              <a:rPr lang="ru-RU" sz="2500" b="0" dirty="0">
                <a:latin typeface="Times New Roman" panose="02020603050405020304" pitchFamily="18" charset="0"/>
                <a:cs typeface="Times New Roman" panose="02020603050405020304" pitchFamily="18" charset="0"/>
              </a:rPr>
              <a:t> й </a:t>
            </a:r>
            <a:r>
              <a:rPr lang="ru-RU" sz="2500" b="0" dirty="0" err="1">
                <a:latin typeface="Times New Roman" panose="02020603050405020304" pitchFamily="18" charset="0"/>
                <a:cs typeface="Times New Roman" panose="02020603050405020304" pitchFamily="18" charset="0"/>
              </a:rPr>
              <a:t>інші</a:t>
            </a:r>
            <a:r>
              <a:rPr lang="ru-RU" sz="2500" b="0" dirty="0">
                <a:latin typeface="Times New Roman" panose="02020603050405020304" pitchFamily="18" charset="0"/>
                <a:cs typeface="Times New Roman" panose="02020603050405020304" pitchFamily="18" charset="0"/>
              </a:rPr>
              <a:t> </a:t>
            </a:r>
            <a:r>
              <a:rPr lang="ru-RU" sz="2500" b="0" dirty="0" err="1">
                <a:latin typeface="Times New Roman" panose="02020603050405020304" pitchFamily="18" charset="0"/>
                <a:cs typeface="Times New Roman" panose="02020603050405020304" pitchFamily="18" charset="0"/>
              </a:rPr>
              <a:t>структури</a:t>
            </a:r>
            <a:r>
              <a:rPr lang="ru-RU" sz="2500" b="0" dirty="0">
                <a:latin typeface="Times New Roman" panose="02020603050405020304" pitchFamily="18" charset="0"/>
                <a:cs typeface="Times New Roman" panose="02020603050405020304" pitchFamily="18" charset="0"/>
              </a:rPr>
              <a:t>. До таких </a:t>
            </a:r>
            <a:r>
              <a:rPr lang="ru-RU" sz="2500" b="0" dirty="0" err="1">
                <a:latin typeface="Times New Roman" panose="02020603050405020304" pitchFamily="18" charset="0"/>
                <a:cs typeface="Times New Roman" panose="02020603050405020304" pitchFamily="18" charset="0"/>
              </a:rPr>
              <a:t>додаткових</a:t>
            </a:r>
            <a:r>
              <a:rPr lang="ru-RU" sz="2500" b="0" dirty="0">
                <a:latin typeface="Times New Roman" panose="02020603050405020304" pitchFamily="18" charset="0"/>
                <a:cs typeface="Times New Roman" panose="02020603050405020304" pitchFamily="18" charset="0"/>
              </a:rPr>
              <a:t> </a:t>
            </a:r>
            <a:r>
              <a:rPr lang="ru-RU" sz="2500" b="0" dirty="0" err="1">
                <a:latin typeface="Times New Roman" panose="02020603050405020304" pitchFamily="18" charset="0"/>
                <a:cs typeface="Times New Roman" panose="02020603050405020304" pitchFamily="18" charset="0"/>
              </a:rPr>
              <a:t>органів</a:t>
            </a:r>
            <a:r>
              <a:rPr lang="ru-RU" sz="2500" b="0" dirty="0">
                <a:latin typeface="Times New Roman" panose="02020603050405020304" pitchFamily="18" charset="0"/>
                <a:cs typeface="Times New Roman" panose="02020603050405020304" pitchFamily="18" charset="0"/>
              </a:rPr>
              <a:t> належать </a:t>
            </a:r>
            <a:r>
              <a:rPr lang="ru-RU" sz="2500" b="0" dirty="0" err="1">
                <a:latin typeface="Times New Roman" panose="02020603050405020304" pitchFamily="18" charset="0"/>
                <a:cs typeface="Times New Roman" panose="02020603050405020304" pitchFamily="18" charset="0"/>
              </a:rPr>
              <a:t>центральні</a:t>
            </a:r>
            <a:r>
              <a:rPr lang="ru-RU" sz="2500" b="0" dirty="0">
                <a:latin typeface="Times New Roman" panose="02020603050405020304" pitchFamily="18" charset="0"/>
                <a:cs typeface="Times New Roman" panose="02020603050405020304" pitchFamily="18" charset="0"/>
              </a:rPr>
              <a:t> </a:t>
            </a:r>
            <a:r>
              <a:rPr lang="ru-RU" sz="2500" b="0" dirty="0" err="1">
                <a:latin typeface="Times New Roman" panose="02020603050405020304" pitchFamily="18" charset="0"/>
                <a:cs typeface="Times New Roman" panose="02020603050405020304" pitchFamily="18" charset="0"/>
              </a:rPr>
              <a:t>відомства</a:t>
            </a:r>
            <a:r>
              <a:rPr lang="ru-RU" sz="2500" b="0" dirty="0">
                <a:latin typeface="Times New Roman" panose="02020603050405020304" pitchFamily="18" charset="0"/>
                <a:cs typeface="Times New Roman" panose="02020603050405020304" pitchFamily="18" charset="0"/>
              </a:rPr>
              <a:t>, </a:t>
            </a:r>
            <a:r>
              <a:rPr lang="ru-RU" sz="2500" b="0" dirty="0" err="1">
                <a:latin typeface="Times New Roman" panose="02020603050405020304" pitchFamily="18" charset="0"/>
                <a:cs typeface="Times New Roman" panose="02020603050405020304" pitchFamily="18" charset="0"/>
              </a:rPr>
              <a:t>урядові</a:t>
            </a:r>
            <a:r>
              <a:rPr lang="ru-RU" sz="2500" b="0" dirty="0">
                <a:latin typeface="Times New Roman" panose="02020603050405020304" pitchFamily="18" charset="0"/>
                <a:cs typeface="Times New Roman" panose="02020603050405020304" pitchFamily="18" charset="0"/>
              </a:rPr>
              <a:t> </a:t>
            </a:r>
            <a:r>
              <a:rPr lang="ru-RU" sz="2500" b="0" dirty="0" err="1">
                <a:latin typeface="Times New Roman" panose="02020603050405020304" pitchFamily="18" charset="0"/>
                <a:cs typeface="Times New Roman" panose="02020603050405020304" pitchFamily="18" charset="0"/>
              </a:rPr>
              <a:t>агенції</a:t>
            </a:r>
            <a:r>
              <a:rPr lang="ru-RU" sz="2500" b="0" dirty="0">
                <a:latin typeface="Times New Roman" panose="02020603050405020304" pitchFamily="18" charset="0"/>
                <a:cs typeface="Times New Roman" panose="02020603050405020304" pitchFamily="18" charset="0"/>
              </a:rPr>
              <a:t>, </a:t>
            </a:r>
            <a:r>
              <a:rPr lang="ru-RU" sz="2500" b="0" dirty="0" err="1">
                <a:latin typeface="Times New Roman" panose="02020603050405020304" pitchFamily="18" charset="0"/>
                <a:cs typeface="Times New Roman" panose="02020603050405020304" pitchFamily="18" charset="0"/>
              </a:rPr>
              <a:t>що</a:t>
            </a:r>
            <a:r>
              <a:rPr lang="ru-RU" sz="2500" b="0" dirty="0">
                <a:latin typeface="Times New Roman" panose="02020603050405020304" pitchFamily="18" charset="0"/>
                <a:cs typeface="Times New Roman" panose="02020603050405020304" pitchFamily="18" charset="0"/>
              </a:rPr>
              <a:t> </a:t>
            </a:r>
            <a:r>
              <a:rPr lang="ru-RU" sz="2500" b="0" dirty="0" err="1">
                <a:latin typeface="Times New Roman" panose="02020603050405020304" pitchFamily="18" charset="0"/>
                <a:cs typeface="Times New Roman" panose="02020603050405020304" pitchFamily="18" charset="0"/>
              </a:rPr>
              <a:t>діють</a:t>
            </a:r>
            <a:r>
              <a:rPr lang="ru-RU" sz="2500" b="0" dirty="0">
                <a:latin typeface="Times New Roman" panose="02020603050405020304" pitchFamily="18" charset="0"/>
                <a:cs typeface="Times New Roman" panose="02020603050405020304" pitchFamily="18" charset="0"/>
              </a:rPr>
              <a:t> у </a:t>
            </a:r>
            <a:r>
              <a:rPr lang="ru-RU" sz="2500" b="0" dirty="0" err="1">
                <a:latin typeface="Times New Roman" panose="02020603050405020304" pitchFamily="18" charset="0"/>
                <a:cs typeface="Times New Roman" panose="02020603050405020304" pitchFamily="18" charset="0"/>
              </a:rPr>
              <a:t>сфері</a:t>
            </a:r>
            <a:r>
              <a:rPr lang="ru-RU" sz="2500" b="0" dirty="0">
                <a:latin typeface="Times New Roman" panose="02020603050405020304" pitchFamily="18" charset="0"/>
                <a:cs typeface="Times New Roman" panose="02020603050405020304" pitchFamily="18" charset="0"/>
              </a:rPr>
              <a:t> народного </a:t>
            </a:r>
            <a:r>
              <a:rPr lang="ru-RU" sz="2500" b="0" dirty="0" err="1">
                <a:latin typeface="Times New Roman" panose="02020603050405020304" pitchFamily="18" charset="0"/>
                <a:cs typeface="Times New Roman" panose="02020603050405020304" pitchFamily="18" charset="0"/>
              </a:rPr>
              <a:t>господарства</a:t>
            </a:r>
            <a:r>
              <a:rPr lang="ru-RU" sz="2500" b="0" dirty="0">
                <a:latin typeface="Times New Roman" panose="02020603050405020304" pitchFamily="18" charset="0"/>
                <a:cs typeface="Times New Roman" panose="02020603050405020304" pitchFamily="18" charset="0"/>
              </a:rPr>
              <a:t>, та </a:t>
            </a:r>
            <a:r>
              <a:rPr lang="ru-RU" sz="2500" b="0" dirty="0" err="1">
                <a:latin typeface="Times New Roman" panose="02020603050405020304" pitchFamily="18" charset="0"/>
                <a:cs typeface="Times New Roman" panose="02020603050405020304" pitchFamily="18" charset="0"/>
              </a:rPr>
              <a:t>спеціальні</a:t>
            </a:r>
            <a:r>
              <a:rPr lang="ru-RU" sz="2500" b="0" dirty="0">
                <a:latin typeface="Times New Roman" panose="02020603050405020304" pitchFamily="18" charset="0"/>
                <a:cs typeface="Times New Roman" panose="02020603050405020304" pitchFamily="18" charset="0"/>
              </a:rPr>
              <a:t> </a:t>
            </a:r>
            <a:r>
              <a:rPr lang="ru-RU" sz="2500" b="0" dirty="0" err="1">
                <a:latin typeface="Times New Roman" panose="02020603050405020304" pitchFamily="18" charset="0"/>
                <a:cs typeface="Times New Roman" panose="02020603050405020304" pitchFamily="18" charset="0"/>
              </a:rPr>
              <a:t>директивні</a:t>
            </a:r>
            <a:r>
              <a:rPr lang="ru-RU" sz="2500" b="0" dirty="0">
                <a:latin typeface="Times New Roman" panose="02020603050405020304" pitchFamily="18" charset="0"/>
                <a:cs typeface="Times New Roman" panose="02020603050405020304" pitchFamily="18" charset="0"/>
              </a:rPr>
              <a:t> </a:t>
            </a:r>
            <a:r>
              <a:rPr lang="ru-RU" sz="2500" b="0" dirty="0" err="1">
                <a:latin typeface="Times New Roman" panose="02020603050405020304" pitchFamily="18" charset="0"/>
                <a:cs typeface="Times New Roman" panose="02020603050405020304" pitchFamily="18" charset="0"/>
              </a:rPr>
              <a:t>або</a:t>
            </a:r>
            <a:r>
              <a:rPr lang="ru-RU" sz="2500" b="0" dirty="0">
                <a:latin typeface="Times New Roman" panose="02020603050405020304" pitchFamily="18" charset="0"/>
                <a:cs typeface="Times New Roman" panose="02020603050405020304" pitchFamily="18" charset="0"/>
              </a:rPr>
              <a:t> </a:t>
            </a:r>
            <a:r>
              <a:rPr lang="ru-RU" sz="2500" b="0" dirty="0" err="1">
                <a:latin typeface="Times New Roman" panose="02020603050405020304" pitchFamily="18" charset="0"/>
                <a:cs typeface="Times New Roman" panose="02020603050405020304" pitchFamily="18" charset="0"/>
              </a:rPr>
              <a:t>дорадчі</a:t>
            </a:r>
            <a:r>
              <a:rPr lang="ru-RU" sz="2500" b="0" dirty="0">
                <a:latin typeface="Times New Roman" panose="02020603050405020304" pitchFamily="18" charset="0"/>
                <a:cs typeface="Times New Roman" panose="02020603050405020304" pitchFamily="18" charset="0"/>
              </a:rPr>
              <a:t> ради.</a:t>
            </a:r>
          </a:p>
          <a:p>
            <a:pPr marL="0" indent="0" algn="just">
              <a:lnSpc>
                <a:spcPct val="100000"/>
              </a:lnSpc>
              <a:spcBef>
                <a:spcPts val="0"/>
              </a:spcBef>
              <a:buNone/>
            </a:pPr>
            <a:r>
              <a:rPr lang="ru-RU" sz="2500" b="0" dirty="0" err="1">
                <a:latin typeface="Times New Roman" panose="02020603050405020304" pitchFamily="18" charset="0"/>
                <a:cs typeface="Times New Roman" panose="02020603050405020304" pitchFamily="18" charset="0"/>
              </a:rPr>
              <a:t>Відповідно</a:t>
            </a:r>
            <a:r>
              <a:rPr lang="ru-RU" sz="2500" b="0" dirty="0">
                <a:latin typeface="Times New Roman" panose="02020603050405020304" pitchFamily="18" charset="0"/>
                <a:cs typeface="Times New Roman" panose="02020603050405020304" pitchFamily="18" charset="0"/>
              </a:rPr>
              <a:t> до </a:t>
            </a:r>
            <a:r>
              <a:rPr lang="ru-RU" sz="2500" b="0" dirty="0" err="1">
                <a:latin typeface="Times New Roman" panose="02020603050405020304" pitchFamily="18" charset="0"/>
                <a:cs typeface="Times New Roman" panose="02020603050405020304" pitchFamily="18" charset="0"/>
              </a:rPr>
              <a:t>нової</a:t>
            </a:r>
            <a:r>
              <a:rPr lang="ru-RU" sz="2500" b="0" dirty="0">
                <a:latin typeface="Times New Roman" panose="02020603050405020304" pitchFamily="18" charset="0"/>
                <a:cs typeface="Times New Roman" panose="02020603050405020304" pitchFamily="18" charset="0"/>
              </a:rPr>
              <a:t> </a:t>
            </a:r>
            <a:r>
              <a:rPr lang="ru-RU" sz="2500" b="0" dirty="0" err="1">
                <a:latin typeface="Times New Roman" panose="02020603050405020304" pitchFamily="18" charset="0"/>
                <a:cs typeface="Times New Roman" panose="02020603050405020304" pitchFamily="18" charset="0"/>
              </a:rPr>
              <a:t>Конституції</a:t>
            </a:r>
            <a:r>
              <a:rPr lang="ru-RU" sz="2500" b="0" dirty="0">
                <a:latin typeface="Times New Roman" panose="02020603050405020304" pitchFamily="18" charset="0"/>
                <a:cs typeface="Times New Roman" panose="02020603050405020304" pitchFamily="18" charset="0"/>
              </a:rPr>
              <a:t> </a:t>
            </a:r>
            <a:r>
              <a:rPr lang="ru-RU" sz="2500" b="0" dirty="0" err="1">
                <a:latin typeface="Times New Roman" panose="02020603050405020304" pitchFamily="18" charset="0"/>
                <a:cs typeface="Times New Roman" panose="02020603050405020304" pitchFamily="18" charset="0"/>
              </a:rPr>
              <a:t>тільки</a:t>
            </a:r>
            <a:r>
              <a:rPr lang="ru-RU" sz="2500" b="0" dirty="0">
                <a:latin typeface="Times New Roman" panose="02020603050405020304" pitchFamily="18" charset="0"/>
                <a:cs typeface="Times New Roman" panose="02020603050405020304" pitchFamily="18" charset="0"/>
              </a:rPr>
              <a:t> </a:t>
            </a:r>
            <a:r>
              <a:rPr lang="ru-RU" sz="2500" b="0" dirty="0" err="1">
                <a:latin typeface="Times New Roman" panose="02020603050405020304" pitchFamily="18" charset="0"/>
                <a:cs typeface="Times New Roman" panose="02020603050405020304" pitchFamily="18" charset="0"/>
              </a:rPr>
              <a:t>міністри</a:t>
            </a:r>
            <a:r>
              <a:rPr lang="ru-RU" sz="2500" b="0" dirty="0">
                <a:latin typeface="Times New Roman" panose="02020603050405020304" pitchFamily="18" charset="0"/>
                <a:cs typeface="Times New Roman" panose="02020603050405020304" pitchFamily="18" charset="0"/>
              </a:rPr>
              <a:t>, як члени Ради </a:t>
            </a:r>
            <a:r>
              <a:rPr lang="ru-RU" sz="2500" b="0" dirty="0" err="1">
                <a:latin typeface="Times New Roman" panose="02020603050405020304" pitchFamily="18" charset="0"/>
                <a:cs typeface="Times New Roman" panose="02020603050405020304" pitchFamily="18" charset="0"/>
              </a:rPr>
              <a:t>Міністрів</a:t>
            </a:r>
            <a:r>
              <a:rPr lang="ru-RU" sz="2500" b="0" dirty="0">
                <a:latin typeface="Times New Roman" panose="02020603050405020304" pitchFamily="18" charset="0"/>
                <a:cs typeface="Times New Roman" panose="02020603050405020304" pitchFamily="18" charset="0"/>
              </a:rPr>
              <a:t>, </a:t>
            </a:r>
            <a:r>
              <a:rPr lang="ru-RU" sz="2500" b="0" dirty="0" err="1">
                <a:latin typeface="Times New Roman" panose="02020603050405020304" pitchFamily="18" charset="0"/>
                <a:cs typeface="Times New Roman" panose="02020603050405020304" pitchFamily="18" charset="0"/>
              </a:rPr>
              <a:t>які</a:t>
            </a:r>
            <a:r>
              <a:rPr lang="ru-RU" sz="2500" b="0" dirty="0">
                <a:latin typeface="Times New Roman" panose="02020603050405020304" pitchFamily="18" charset="0"/>
                <a:cs typeface="Times New Roman" panose="02020603050405020304" pitchFamily="18" charset="0"/>
              </a:rPr>
              <a:t> </a:t>
            </a:r>
            <a:r>
              <a:rPr lang="ru-RU" sz="2500" b="0" dirty="0" err="1">
                <a:latin typeface="Times New Roman" panose="02020603050405020304" pitchFamily="18" charset="0"/>
                <a:cs typeface="Times New Roman" panose="02020603050405020304" pitchFamily="18" charset="0"/>
              </a:rPr>
              <a:t>керують</a:t>
            </a:r>
            <a:r>
              <a:rPr lang="ru-RU" sz="2500" b="0" dirty="0">
                <a:latin typeface="Times New Roman" panose="02020603050405020304" pitchFamily="18" charset="0"/>
                <a:cs typeface="Times New Roman" panose="02020603050405020304" pitchFamily="18" charset="0"/>
              </a:rPr>
              <a:t> конкретною </a:t>
            </a:r>
            <a:r>
              <a:rPr lang="ru-RU" sz="2500" b="0" dirty="0" err="1">
                <a:latin typeface="Times New Roman" panose="02020603050405020304" pitchFamily="18" charset="0"/>
                <a:cs typeface="Times New Roman" panose="02020603050405020304" pitchFamily="18" charset="0"/>
              </a:rPr>
              <a:t>галуззю</a:t>
            </a:r>
            <a:r>
              <a:rPr lang="ru-RU" sz="2500" b="0" dirty="0">
                <a:latin typeface="Times New Roman" panose="02020603050405020304" pitchFamily="18" charset="0"/>
                <a:cs typeface="Times New Roman" panose="02020603050405020304" pitchFamily="18" charset="0"/>
              </a:rPr>
              <a:t> </a:t>
            </a:r>
            <a:r>
              <a:rPr lang="ru-RU" sz="2500" b="0" dirty="0" err="1">
                <a:latin typeface="Times New Roman" panose="02020603050405020304" pitchFamily="18" charset="0"/>
                <a:cs typeface="Times New Roman" panose="02020603050405020304" pitchFamily="18" charset="0"/>
              </a:rPr>
              <a:t>діяльності</a:t>
            </a:r>
            <a:r>
              <a:rPr lang="ru-RU" sz="2500" b="0" dirty="0">
                <a:latin typeface="Times New Roman" panose="02020603050405020304" pitchFamily="18" charset="0"/>
                <a:cs typeface="Times New Roman" panose="02020603050405020304" pitchFamily="18" charset="0"/>
              </a:rPr>
              <a:t> уряду, </a:t>
            </a:r>
            <a:r>
              <a:rPr lang="ru-RU" sz="2500" b="0" dirty="0" err="1">
                <a:latin typeface="Times New Roman" panose="02020603050405020304" pitchFamily="18" charset="0"/>
                <a:cs typeface="Times New Roman" panose="02020603050405020304" pitchFamily="18" charset="0"/>
              </a:rPr>
              <a:t>можуть</a:t>
            </a:r>
            <a:r>
              <a:rPr lang="ru-RU" sz="2500" b="0" dirty="0">
                <a:latin typeface="Times New Roman" panose="02020603050405020304" pitchFamily="18" charset="0"/>
                <a:cs typeface="Times New Roman" panose="02020603050405020304" pitchFamily="18" charset="0"/>
              </a:rPr>
              <a:t> </a:t>
            </a:r>
            <a:r>
              <a:rPr lang="ru-RU" sz="2500" b="0" dirty="0" err="1">
                <a:latin typeface="Times New Roman" panose="02020603050405020304" pitchFamily="18" charset="0"/>
                <a:cs typeface="Times New Roman" panose="02020603050405020304" pitchFamily="18" charset="0"/>
              </a:rPr>
              <a:t>видавати</a:t>
            </a:r>
            <a:r>
              <a:rPr lang="ru-RU" sz="2500" b="0" dirty="0">
                <a:latin typeface="Times New Roman" panose="02020603050405020304" pitchFamily="18" charset="0"/>
                <a:cs typeface="Times New Roman" panose="02020603050405020304" pitchFamily="18" charset="0"/>
              </a:rPr>
              <a:t> </a:t>
            </a:r>
            <a:r>
              <a:rPr lang="ru-RU" sz="2500" b="0" dirty="0" err="1">
                <a:latin typeface="Times New Roman" panose="02020603050405020304" pitchFamily="18" charset="0"/>
                <a:cs typeface="Times New Roman" panose="02020603050405020304" pitchFamily="18" charset="0"/>
              </a:rPr>
              <a:t>акти</a:t>
            </a:r>
            <a:r>
              <a:rPr lang="ru-RU" sz="2500" b="0" dirty="0">
                <a:latin typeface="Times New Roman" panose="02020603050405020304" pitchFamily="18" charset="0"/>
                <a:cs typeface="Times New Roman" panose="02020603050405020304" pitchFamily="18" charset="0"/>
              </a:rPr>
              <a:t> у </a:t>
            </a:r>
            <a:r>
              <a:rPr lang="ru-RU" sz="2500" b="0" dirty="0" err="1">
                <a:latin typeface="Times New Roman" panose="02020603050405020304" pitchFamily="18" charset="0"/>
                <a:cs typeface="Times New Roman" panose="02020603050405020304" pitchFamily="18" charset="0"/>
              </a:rPr>
              <a:t>формі</a:t>
            </a:r>
            <a:r>
              <a:rPr lang="ru-RU" sz="2500" b="0" dirty="0">
                <a:latin typeface="Times New Roman" panose="02020603050405020304" pitchFamily="18" charset="0"/>
                <a:cs typeface="Times New Roman" panose="02020603050405020304" pitchFamily="18" charset="0"/>
              </a:rPr>
              <a:t> </a:t>
            </a:r>
            <a:r>
              <a:rPr lang="ru-RU" sz="2500" b="0" dirty="0" err="1">
                <a:latin typeface="Times New Roman" panose="02020603050405020304" pitchFamily="18" charset="0"/>
                <a:cs typeface="Times New Roman" panose="02020603050405020304" pitchFamily="18" charset="0"/>
              </a:rPr>
              <a:t>нормативних</a:t>
            </a:r>
            <a:r>
              <a:rPr lang="ru-RU" sz="2500" b="0" dirty="0">
                <a:latin typeface="Times New Roman" panose="02020603050405020304" pitchFamily="18" charset="0"/>
                <a:cs typeface="Times New Roman" panose="02020603050405020304" pitchFamily="18" charset="0"/>
              </a:rPr>
              <a:t> </a:t>
            </a:r>
            <a:r>
              <a:rPr lang="ru-RU" sz="2500" b="0" dirty="0" err="1">
                <a:latin typeface="Times New Roman" panose="02020603050405020304" pitchFamily="18" charset="0"/>
                <a:cs typeface="Times New Roman" panose="02020603050405020304" pitchFamily="18" charset="0"/>
              </a:rPr>
              <a:t>документів</a:t>
            </a:r>
            <a:r>
              <a:rPr lang="ru-RU" sz="2500" b="0" dirty="0">
                <a:latin typeface="Times New Roman" panose="02020603050405020304" pitchFamily="18" charset="0"/>
                <a:cs typeface="Times New Roman" panose="02020603050405020304" pitchFamily="18" charset="0"/>
              </a:rPr>
              <a:t>. </a:t>
            </a:r>
            <a:r>
              <a:rPr lang="ru-RU" sz="2500" b="0" dirty="0" err="1">
                <a:latin typeface="Times New Roman" panose="02020603050405020304" pitchFamily="18" charset="0"/>
                <a:cs typeface="Times New Roman" panose="02020603050405020304" pitchFamily="18" charset="0"/>
              </a:rPr>
              <a:t>Це</a:t>
            </a:r>
            <a:r>
              <a:rPr lang="ru-RU" sz="2500" b="0" dirty="0">
                <a:latin typeface="Times New Roman" panose="02020603050405020304" pitchFamily="18" charset="0"/>
                <a:cs typeface="Times New Roman" panose="02020603050405020304" pitchFamily="18" charset="0"/>
              </a:rPr>
              <a:t> </a:t>
            </a:r>
            <a:r>
              <a:rPr lang="ru-RU" sz="2500" b="0" dirty="0" err="1">
                <a:latin typeface="Times New Roman" panose="02020603050405020304" pitchFamily="18" charset="0"/>
                <a:cs typeface="Times New Roman" panose="02020603050405020304" pitchFamily="18" charset="0"/>
              </a:rPr>
              <a:t>положення</a:t>
            </a:r>
            <a:r>
              <a:rPr lang="ru-RU" sz="2500" b="0" dirty="0">
                <a:latin typeface="Times New Roman" panose="02020603050405020304" pitchFamily="18" charset="0"/>
                <a:cs typeface="Times New Roman" panose="02020603050405020304" pitchFamily="18" charset="0"/>
              </a:rPr>
              <a:t>, яке </a:t>
            </a:r>
            <a:r>
              <a:rPr lang="ru-RU" sz="2500" b="0" dirty="0" err="1">
                <a:latin typeface="Times New Roman" panose="02020603050405020304" pitchFamily="18" charset="0"/>
                <a:cs typeface="Times New Roman" panose="02020603050405020304" pitchFamily="18" charset="0"/>
              </a:rPr>
              <a:t>раніше</a:t>
            </a:r>
            <a:r>
              <a:rPr lang="ru-RU" sz="2500" b="0" dirty="0">
                <a:latin typeface="Times New Roman" panose="02020603050405020304" pitchFamily="18" charset="0"/>
                <a:cs typeface="Times New Roman" panose="02020603050405020304" pitchFamily="18" charset="0"/>
              </a:rPr>
              <a:t> </a:t>
            </a:r>
            <a:r>
              <a:rPr lang="ru-RU" sz="2500" b="0" dirty="0" err="1">
                <a:latin typeface="Times New Roman" panose="02020603050405020304" pitchFamily="18" charset="0"/>
                <a:cs typeface="Times New Roman" panose="02020603050405020304" pitchFamily="18" charset="0"/>
              </a:rPr>
              <a:t>було</a:t>
            </a:r>
            <a:r>
              <a:rPr lang="ru-RU" sz="2500" b="0" dirty="0">
                <a:latin typeface="Times New Roman" panose="02020603050405020304" pitchFamily="18" charset="0"/>
                <a:cs typeface="Times New Roman" panose="02020603050405020304" pitchFamily="18" charset="0"/>
              </a:rPr>
              <a:t> </a:t>
            </a:r>
            <a:r>
              <a:rPr lang="ru-RU" sz="2500" b="0" dirty="0" err="1">
                <a:latin typeface="Times New Roman" panose="02020603050405020304" pitchFamily="18" charset="0"/>
                <a:cs typeface="Times New Roman" panose="02020603050405020304" pitchFamily="18" charset="0"/>
              </a:rPr>
              <a:t>відсутнім</a:t>
            </a:r>
            <a:r>
              <a:rPr lang="ru-RU" sz="2500" b="0" dirty="0">
                <a:latin typeface="Times New Roman" panose="02020603050405020304" pitchFamily="18" charset="0"/>
                <a:cs typeface="Times New Roman" panose="02020603050405020304" pitchFamily="18" charset="0"/>
              </a:rPr>
              <a:t>, </a:t>
            </a:r>
            <a:r>
              <a:rPr lang="ru-RU" sz="2500" b="0" dirty="0" err="1">
                <a:latin typeface="Times New Roman" panose="02020603050405020304" pitchFamily="18" charset="0"/>
                <a:cs typeface="Times New Roman" panose="02020603050405020304" pitchFamily="18" charset="0"/>
              </a:rPr>
              <a:t>розмежовує</a:t>
            </a:r>
            <a:r>
              <a:rPr lang="ru-RU" sz="2500" b="0" dirty="0">
                <a:latin typeface="Times New Roman" panose="02020603050405020304" pitchFamily="18" charset="0"/>
                <a:cs typeface="Times New Roman" panose="02020603050405020304" pitchFamily="18" charset="0"/>
              </a:rPr>
              <a:t> </a:t>
            </a:r>
            <a:r>
              <a:rPr lang="ru-RU" sz="2500" b="0" dirty="0" err="1">
                <a:latin typeface="Times New Roman" panose="02020603050405020304" pitchFamily="18" charset="0"/>
                <a:cs typeface="Times New Roman" panose="02020603050405020304" pitchFamily="18" charset="0"/>
              </a:rPr>
              <a:t>міністрів</a:t>
            </a:r>
            <a:r>
              <a:rPr lang="ru-RU" sz="2500" b="0" dirty="0">
                <a:latin typeface="Times New Roman" panose="02020603050405020304" pitchFamily="18" charset="0"/>
                <a:cs typeface="Times New Roman" panose="02020603050405020304" pitchFamily="18" charset="0"/>
              </a:rPr>
              <a:t> - як </a:t>
            </a:r>
            <a:r>
              <a:rPr lang="ru-RU" sz="2500" b="0" dirty="0" err="1">
                <a:latin typeface="Times New Roman" panose="02020603050405020304" pitchFamily="18" charset="0"/>
                <a:cs typeface="Times New Roman" panose="02020603050405020304" pitchFamily="18" charset="0"/>
              </a:rPr>
              <a:t>вищих</a:t>
            </a:r>
            <a:r>
              <a:rPr lang="ru-RU" sz="2500" b="0" dirty="0">
                <a:latin typeface="Times New Roman" panose="02020603050405020304" pitchFamily="18" charset="0"/>
                <a:cs typeface="Times New Roman" panose="02020603050405020304" pitchFamily="18" charset="0"/>
              </a:rPr>
              <a:t> </a:t>
            </a:r>
            <a:r>
              <a:rPr lang="ru-RU" sz="2500" b="0" dirty="0" err="1">
                <a:latin typeface="Times New Roman" panose="02020603050405020304" pitchFamily="18" charset="0"/>
                <a:cs typeface="Times New Roman" panose="02020603050405020304" pitchFamily="18" charset="0"/>
              </a:rPr>
              <a:t>органів</a:t>
            </a:r>
            <a:r>
              <a:rPr lang="ru-RU" sz="2500" b="0" dirty="0">
                <a:latin typeface="Times New Roman" panose="02020603050405020304" pitchFamily="18" charset="0"/>
                <a:cs typeface="Times New Roman" panose="02020603050405020304" pitchFamily="18" charset="0"/>
              </a:rPr>
              <a:t> </a:t>
            </a:r>
            <a:r>
              <a:rPr lang="ru-RU" sz="2500" b="0" dirty="0" err="1">
                <a:latin typeface="Times New Roman" panose="02020603050405020304" pitchFamily="18" charset="0"/>
                <a:cs typeface="Times New Roman" panose="02020603050405020304" pitchFamily="18" charset="0"/>
              </a:rPr>
              <a:t>виконавчої</a:t>
            </a:r>
            <a:r>
              <a:rPr lang="ru-RU" sz="2500" b="0" dirty="0">
                <a:latin typeface="Times New Roman" panose="02020603050405020304" pitchFamily="18" charset="0"/>
                <a:cs typeface="Times New Roman" panose="02020603050405020304" pitchFamily="18" charset="0"/>
              </a:rPr>
              <a:t> </a:t>
            </a:r>
            <a:r>
              <a:rPr lang="ru-RU" sz="2500" b="0" dirty="0" err="1">
                <a:latin typeface="Times New Roman" panose="02020603050405020304" pitchFamily="18" charset="0"/>
                <a:cs typeface="Times New Roman" panose="02020603050405020304" pitchFamily="18" charset="0"/>
              </a:rPr>
              <a:t>влади</a:t>
            </a:r>
            <a:r>
              <a:rPr lang="ru-RU" sz="2500" b="0" dirty="0">
                <a:latin typeface="Times New Roman" panose="02020603050405020304" pitchFamily="18" charset="0"/>
                <a:cs typeface="Times New Roman" panose="02020603050405020304" pitchFamily="18" charset="0"/>
              </a:rPr>
              <a:t> і, </a:t>
            </a:r>
            <a:r>
              <a:rPr lang="ru-RU" sz="2500" b="0" dirty="0" err="1">
                <a:latin typeface="Times New Roman" panose="02020603050405020304" pitchFamily="18" charset="0"/>
                <a:cs typeface="Times New Roman" panose="02020603050405020304" pitchFamily="18" charset="0"/>
              </a:rPr>
              <a:t>що</a:t>
            </a:r>
            <a:r>
              <a:rPr lang="ru-RU" sz="2500" b="0" dirty="0">
                <a:latin typeface="Times New Roman" panose="02020603050405020304" pitchFamily="18" charset="0"/>
                <a:cs typeface="Times New Roman" panose="02020603050405020304" pitchFamily="18" charset="0"/>
              </a:rPr>
              <a:t> </a:t>
            </a:r>
            <a:r>
              <a:rPr lang="ru-RU" sz="2500" b="0" dirty="0" err="1">
                <a:latin typeface="Times New Roman" panose="02020603050405020304" pitchFamily="18" charset="0"/>
                <a:cs typeface="Times New Roman" panose="02020603050405020304" pitchFamily="18" charset="0"/>
              </a:rPr>
              <a:t>найважливіше</a:t>
            </a:r>
            <a:r>
              <a:rPr lang="ru-RU" sz="2500" b="0" dirty="0">
                <a:latin typeface="Times New Roman" panose="02020603050405020304" pitchFamily="18" charset="0"/>
                <a:cs typeface="Times New Roman" panose="02020603050405020304" pitchFamily="18" charset="0"/>
              </a:rPr>
              <a:t>, </a:t>
            </a:r>
            <a:r>
              <a:rPr lang="ru-RU" sz="2500" b="0" dirty="0" err="1">
                <a:latin typeface="Times New Roman" panose="02020603050405020304" pitchFamily="18" charset="0"/>
                <a:cs typeface="Times New Roman" panose="02020603050405020304" pitchFamily="18" charset="0"/>
              </a:rPr>
              <a:t>вищих</a:t>
            </a:r>
            <a:r>
              <a:rPr lang="ru-RU" sz="2500" b="0" dirty="0">
                <a:latin typeface="Times New Roman" panose="02020603050405020304" pitchFamily="18" charset="0"/>
                <a:cs typeface="Times New Roman" panose="02020603050405020304" pitchFamily="18" charset="0"/>
              </a:rPr>
              <a:t> </a:t>
            </a:r>
            <a:r>
              <a:rPr lang="ru-RU" sz="2500" b="0" dirty="0" err="1">
                <a:latin typeface="Times New Roman" panose="02020603050405020304" pitchFamily="18" charset="0"/>
                <a:cs typeface="Times New Roman" panose="02020603050405020304" pitchFamily="18" charset="0"/>
              </a:rPr>
              <a:t>посадових</a:t>
            </a:r>
            <a:r>
              <a:rPr lang="ru-RU" sz="2500" b="0" dirty="0">
                <a:latin typeface="Times New Roman" panose="02020603050405020304" pitchFamily="18" charset="0"/>
                <a:cs typeface="Times New Roman" panose="02020603050405020304" pitchFamily="18" charset="0"/>
              </a:rPr>
              <a:t> </a:t>
            </a:r>
            <a:r>
              <a:rPr lang="ru-RU" sz="2500" b="0" dirty="0" err="1">
                <a:latin typeface="Times New Roman" panose="02020603050405020304" pitchFamily="18" charset="0"/>
                <a:cs typeface="Times New Roman" panose="02020603050405020304" pitchFamily="18" charset="0"/>
              </a:rPr>
              <a:t>осіб</a:t>
            </a:r>
            <a:r>
              <a:rPr lang="ru-RU" sz="2500" b="0" dirty="0">
                <a:latin typeface="Times New Roman" panose="02020603050405020304" pitchFamily="18" charset="0"/>
                <a:cs typeface="Times New Roman" panose="02020603050405020304" pitchFamily="18" charset="0"/>
              </a:rPr>
              <a:t>, </a:t>
            </a:r>
            <a:r>
              <a:rPr lang="ru-RU" sz="2500" b="0" dirty="0" err="1">
                <a:latin typeface="Times New Roman" panose="02020603050405020304" pitchFamily="18" charset="0"/>
                <a:cs typeface="Times New Roman" panose="02020603050405020304" pitchFamily="18" charset="0"/>
              </a:rPr>
              <a:t>які</a:t>
            </a:r>
            <a:r>
              <a:rPr lang="ru-RU" sz="2500" b="0" dirty="0">
                <a:latin typeface="Times New Roman" panose="02020603050405020304" pitchFamily="18" charset="0"/>
                <a:cs typeface="Times New Roman" panose="02020603050405020304" pitchFamily="18" charset="0"/>
              </a:rPr>
              <a:t> </a:t>
            </a:r>
            <a:r>
              <a:rPr lang="ru-RU" sz="2500" b="0" dirty="0" err="1">
                <a:latin typeface="Times New Roman" panose="02020603050405020304" pitchFamily="18" charset="0"/>
                <a:cs typeface="Times New Roman" panose="02020603050405020304" pitchFamily="18" charset="0"/>
              </a:rPr>
              <a:t>приймають</a:t>
            </a:r>
            <a:r>
              <a:rPr lang="ru-RU" sz="2500" b="0" dirty="0">
                <a:latin typeface="Times New Roman" panose="02020603050405020304" pitchFamily="18" charset="0"/>
                <a:cs typeface="Times New Roman" panose="02020603050405020304" pitchFamily="18" charset="0"/>
              </a:rPr>
              <a:t> </a:t>
            </a:r>
            <a:r>
              <a:rPr lang="ru-RU" sz="2500" b="0" dirty="0" err="1">
                <a:latin typeface="Times New Roman" panose="02020603050405020304" pitchFamily="18" charset="0"/>
                <a:cs typeface="Times New Roman" panose="02020603050405020304" pitchFamily="18" charset="0"/>
              </a:rPr>
              <a:t>політичні</a:t>
            </a:r>
            <a:r>
              <a:rPr lang="ru-RU" sz="2500" b="0" dirty="0">
                <a:latin typeface="Times New Roman" panose="02020603050405020304" pitchFamily="18" charset="0"/>
                <a:cs typeface="Times New Roman" panose="02020603050405020304" pitchFamily="18" charset="0"/>
              </a:rPr>
              <a:t> </a:t>
            </a:r>
            <a:r>
              <a:rPr lang="ru-RU" sz="2500" b="0" dirty="0" err="1">
                <a:latin typeface="Times New Roman" panose="02020603050405020304" pitchFamily="18" charset="0"/>
                <a:cs typeface="Times New Roman" panose="02020603050405020304" pitchFamily="18" charset="0"/>
              </a:rPr>
              <a:t>рішення</a:t>
            </a:r>
            <a:r>
              <a:rPr lang="ru-RU" sz="2500" b="0" dirty="0">
                <a:latin typeface="Times New Roman" panose="02020603050405020304" pitchFamily="18" charset="0"/>
                <a:cs typeface="Times New Roman" panose="02020603050405020304" pitchFamily="18" charset="0"/>
              </a:rPr>
              <a:t>, та </a:t>
            </a:r>
            <a:r>
              <a:rPr lang="ru-RU" sz="2500" b="0" dirty="0" err="1">
                <a:latin typeface="Times New Roman" panose="02020603050405020304" pitchFamily="18" charset="0"/>
                <a:cs typeface="Times New Roman" panose="02020603050405020304" pitchFamily="18" charset="0"/>
              </a:rPr>
              <a:t>керівників</a:t>
            </a:r>
            <a:r>
              <a:rPr lang="ru-RU" sz="2500" b="0" dirty="0">
                <a:latin typeface="Times New Roman" panose="02020603050405020304" pitchFamily="18" charset="0"/>
                <a:cs typeface="Times New Roman" panose="02020603050405020304" pitchFamily="18" charset="0"/>
              </a:rPr>
              <a:t> </a:t>
            </a:r>
            <a:r>
              <a:rPr lang="ru-RU" sz="2500" b="0" dirty="0" err="1">
                <a:latin typeface="Times New Roman" panose="02020603050405020304" pitchFamily="18" charset="0"/>
                <a:cs typeface="Times New Roman" panose="02020603050405020304" pitchFamily="18" charset="0"/>
              </a:rPr>
              <a:t>інших</a:t>
            </a:r>
            <a:r>
              <a:rPr lang="ru-RU" sz="2500" b="0" dirty="0">
                <a:latin typeface="Times New Roman" panose="02020603050405020304" pitchFamily="18" charset="0"/>
                <a:cs typeface="Times New Roman" panose="02020603050405020304" pitchFamily="18" charset="0"/>
              </a:rPr>
              <a:t> </a:t>
            </a:r>
            <a:r>
              <a:rPr lang="ru-RU" sz="2500" b="0" dirty="0" err="1">
                <a:latin typeface="Times New Roman" panose="02020603050405020304" pitchFamily="18" charset="0"/>
                <a:cs typeface="Times New Roman" panose="02020603050405020304" pitchFamily="18" charset="0"/>
              </a:rPr>
              <a:t>центральних</a:t>
            </a:r>
            <a:r>
              <a:rPr lang="ru-RU" sz="2500" b="0" dirty="0">
                <a:latin typeface="Times New Roman" panose="02020603050405020304" pitchFamily="18" charset="0"/>
                <a:cs typeface="Times New Roman" panose="02020603050405020304" pitchFamily="18" charset="0"/>
              </a:rPr>
              <a:t> </a:t>
            </a:r>
            <a:r>
              <a:rPr lang="ru-RU" sz="2500" b="0" dirty="0" err="1">
                <a:latin typeface="Times New Roman" panose="02020603050405020304" pitchFamily="18" charset="0"/>
                <a:cs typeface="Times New Roman" panose="02020603050405020304" pitchFamily="18" charset="0"/>
              </a:rPr>
              <a:t>адміністративних</a:t>
            </a:r>
            <a:r>
              <a:rPr lang="ru-RU" sz="2500" b="0" dirty="0">
                <a:latin typeface="Times New Roman" panose="02020603050405020304" pitchFamily="18" charset="0"/>
                <a:cs typeface="Times New Roman" panose="02020603050405020304" pitchFamily="18" charset="0"/>
              </a:rPr>
              <a:t> </a:t>
            </a:r>
            <a:r>
              <a:rPr lang="ru-RU" sz="2500" b="0" dirty="0" err="1">
                <a:latin typeface="Times New Roman" panose="02020603050405020304" pitchFamily="18" charset="0"/>
                <a:cs typeface="Times New Roman" panose="02020603050405020304" pitchFamily="18" charset="0"/>
              </a:rPr>
              <a:t>органів</a:t>
            </a:r>
            <a:r>
              <a:rPr lang="ru-RU" sz="2500" b="0" dirty="0">
                <a:latin typeface="Times New Roman" panose="02020603050405020304" pitchFamily="18" charset="0"/>
                <a:cs typeface="Times New Roman" panose="02020603050405020304" pitchFamily="18" charset="0"/>
              </a:rPr>
              <a:t>, </a:t>
            </a:r>
            <a:r>
              <a:rPr lang="ru-RU" sz="2500" b="0" dirty="0" err="1">
                <a:latin typeface="Times New Roman" panose="02020603050405020304" pitchFamily="18" charset="0"/>
                <a:cs typeface="Times New Roman" panose="02020603050405020304" pitchFamily="18" charset="0"/>
              </a:rPr>
              <a:t>що</a:t>
            </a:r>
            <a:r>
              <a:rPr lang="ru-RU" sz="2500" b="0" dirty="0">
                <a:latin typeface="Times New Roman" panose="02020603050405020304" pitchFamily="18" charset="0"/>
                <a:cs typeface="Times New Roman" panose="02020603050405020304" pitchFamily="18" charset="0"/>
              </a:rPr>
              <a:t> не </a:t>
            </a:r>
            <a:r>
              <a:rPr lang="ru-RU" sz="2500" b="0" dirty="0" err="1">
                <a:latin typeface="Times New Roman" panose="02020603050405020304" pitchFamily="18" charset="0"/>
                <a:cs typeface="Times New Roman" panose="02020603050405020304" pitchFamily="18" charset="0"/>
              </a:rPr>
              <a:t>мають</a:t>
            </a:r>
            <a:r>
              <a:rPr lang="ru-RU" sz="2500" b="0" dirty="0">
                <a:latin typeface="Times New Roman" panose="02020603050405020304" pitchFamily="18" charset="0"/>
                <a:cs typeface="Times New Roman" panose="02020603050405020304" pitchFamily="18" charset="0"/>
              </a:rPr>
              <a:t> </a:t>
            </a:r>
            <a:r>
              <a:rPr lang="ru-RU" sz="2500" b="0" dirty="0" err="1">
                <a:latin typeface="Times New Roman" panose="02020603050405020304" pitchFamily="18" charset="0"/>
                <a:cs typeface="Times New Roman" panose="02020603050405020304" pitchFamily="18" charset="0"/>
              </a:rPr>
              <a:t>міністерського</a:t>
            </a:r>
            <a:r>
              <a:rPr lang="ru-RU" sz="2500" b="0" dirty="0">
                <a:latin typeface="Times New Roman" panose="02020603050405020304" pitchFamily="18" charset="0"/>
                <a:cs typeface="Times New Roman" panose="02020603050405020304" pitchFamily="18" charset="0"/>
              </a:rPr>
              <a:t> </a:t>
            </a:r>
            <a:r>
              <a:rPr lang="ru-RU" sz="2500" b="0" dirty="0" err="1">
                <a:latin typeface="Times New Roman" panose="02020603050405020304" pitchFamily="18" charset="0"/>
                <a:cs typeface="Times New Roman" panose="02020603050405020304" pitchFamily="18" charset="0"/>
              </a:rPr>
              <a:t>чи</a:t>
            </a:r>
            <a:r>
              <a:rPr lang="ru-RU" sz="2500" b="0" dirty="0">
                <a:latin typeface="Times New Roman" panose="02020603050405020304" pitchFamily="18" charset="0"/>
                <a:cs typeface="Times New Roman" panose="02020603050405020304" pitchFamily="18" charset="0"/>
              </a:rPr>
              <a:t> </a:t>
            </a:r>
            <a:r>
              <a:rPr lang="ru-RU" sz="2500" b="0" dirty="0" err="1">
                <a:latin typeface="Times New Roman" panose="02020603050405020304" pitchFamily="18" charset="0"/>
                <a:cs typeface="Times New Roman" panose="02020603050405020304" pitchFamily="18" charset="0"/>
              </a:rPr>
              <a:t>політичного</a:t>
            </a:r>
            <a:r>
              <a:rPr lang="ru-RU" sz="2500" b="0" dirty="0">
                <a:latin typeface="Times New Roman" panose="02020603050405020304" pitchFamily="18" charset="0"/>
                <a:cs typeface="Times New Roman" panose="02020603050405020304" pitchFamily="18" charset="0"/>
              </a:rPr>
              <a:t> статусу.</a:t>
            </a:r>
          </a:p>
          <a:p>
            <a:pPr marL="0" indent="0" algn="just">
              <a:lnSpc>
                <a:spcPct val="100000"/>
              </a:lnSpc>
              <a:spcBef>
                <a:spcPts val="0"/>
              </a:spcBef>
              <a:buNone/>
            </a:pPr>
            <a:endParaRPr lang="ru-RU" sz="2600" b="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653200274"/>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тексту 2"/>
          <p:cNvSpPr>
            <a:spLocks noGrp="1"/>
          </p:cNvSpPr>
          <p:nvPr>
            <p:ph type="body" sz="quarter" idx="10"/>
          </p:nvPr>
        </p:nvSpPr>
        <p:spPr>
          <a:xfrm>
            <a:off x="611038" y="389744"/>
            <a:ext cx="11110589" cy="5636302"/>
          </a:xfrm>
        </p:spPr>
        <p:txBody>
          <a:bodyPr/>
          <a:lstStyle/>
          <a:p>
            <a:pPr marL="0" indent="0" algn="just">
              <a:lnSpc>
                <a:spcPct val="100000"/>
              </a:lnSpc>
              <a:spcBef>
                <a:spcPts val="0"/>
              </a:spcBef>
              <a:buNone/>
            </a:pPr>
            <a:r>
              <a:rPr lang="ru-RU" sz="2200" b="0" dirty="0" err="1">
                <a:latin typeface="Times New Roman" panose="02020603050405020304" pitchFamily="18" charset="0"/>
                <a:cs typeface="Times New Roman" panose="02020603050405020304" pitchFamily="18" charset="0"/>
              </a:rPr>
              <a:t>Центральні</a:t>
            </a:r>
            <a:r>
              <a:rPr lang="ru-RU" sz="2200" b="0" dirty="0">
                <a:latin typeface="Times New Roman" panose="02020603050405020304" pitchFamily="18" charset="0"/>
                <a:cs typeface="Times New Roman" panose="02020603050405020304" pitchFamily="18" charset="0"/>
              </a:rPr>
              <a:t> </a:t>
            </a:r>
            <a:r>
              <a:rPr lang="ru-RU" sz="2200" b="0" dirty="0" err="1">
                <a:latin typeface="Times New Roman" panose="02020603050405020304" pitchFamily="18" charset="0"/>
                <a:cs typeface="Times New Roman" panose="02020603050405020304" pitchFamily="18" charset="0"/>
              </a:rPr>
              <a:t>відомства</a:t>
            </a:r>
            <a:r>
              <a:rPr lang="ru-RU" sz="2200" b="0" dirty="0">
                <a:latin typeface="Times New Roman" panose="02020603050405020304" pitchFamily="18" charset="0"/>
                <a:cs typeface="Times New Roman" panose="02020603050405020304" pitchFamily="18" charset="0"/>
              </a:rPr>
              <a:t>, </a:t>
            </a:r>
            <a:r>
              <a:rPr lang="ru-RU" sz="2200" b="0" dirty="0" err="1">
                <a:latin typeface="Times New Roman" panose="02020603050405020304" pitchFamily="18" charset="0"/>
                <a:cs typeface="Times New Roman" panose="02020603050405020304" pitchFamily="18" charset="0"/>
              </a:rPr>
              <a:t>керівники</a:t>
            </a:r>
            <a:r>
              <a:rPr lang="ru-RU" sz="2200" b="0" dirty="0">
                <a:latin typeface="Times New Roman" panose="02020603050405020304" pitchFamily="18" charset="0"/>
                <a:cs typeface="Times New Roman" panose="02020603050405020304" pitchFamily="18" charset="0"/>
              </a:rPr>
              <a:t> </a:t>
            </a:r>
            <a:r>
              <a:rPr lang="ru-RU" sz="2200" b="0" dirty="0" err="1">
                <a:latin typeface="Times New Roman" panose="02020603050405020304" pitchFamily="18" charset="0"/>
                <a:cs typeface="Times New Roman" panose="02020603050405020304" pitchFamily="18" charset="0"/>
              </a:rPr>
              <a:t>яких</a:t>
            </a:r>
            <a:r>
              <a:rPr lang="ru-RU" sz="2200" b="0" dirty="0">
                <a:latin typeface="Times New Roman" panose="02020603050405020304" pitchFamily="18" charset="0"/>
                <a:cs typeface="Times New Roman" panose="02020603050405020304" pitchFamily="18" charset="0"/>
              </a:rPr>
              <a:t> </a:t>
            </a:r>
            <a:r>
              <a:rPr lang="ru-RU" sz="2200" b="0" dirty="0" err="1">
                <a:latin typeface="Times New Roman" panose="02020603050405020304" pitchFamily="18" charset="0"/>
                <a:cs typeface="Times New Roman" panose="02020603050405020304" pitchFamily="18" charset="0"/>
              </a:rPr>
              <a:t>призначаються</a:t>
            </a:r>
            <a:r>
              <a:rPr lang="ru-RU" sz="2200" b="0" dirty="0">
                <a:latin typeface="Times New Roman" panose="02020603050405020304" pitchFamily="18" charset="0"/>
                <a:cs typeface="Times New Roman" panose="02020603050405020304" pitchFamily="18" charset="0"/>
              </a:rPr>
              <a:t> </a:t>
            </a:r>
            <a:r>
              <a:rPr lang="ru-RU" sz="2200" b="0" dirty="0" err="1">
                <a:latin typeface="Times New Roman" panose="02020603050405020304" pitchFamily="18" charset="0"/>
                <a:cs typeface="Times New Roman" panose="02020603050405020304" pitchFamily="18" charset="0"/>
              </a:rPr>
              <a:t>Прем'єр-міністром</a:t>
            </a:r>
            <a:r>
              <a:rPr lang="ru-RU" sz="2200" b="0" dirty="0">
                <a:latin typeface="Times New Roman" panose="02020603050405020304" pitchFamily="18" charset="0"/>
                <a:cs typeface="Times New Roman" panose="02020603050405020304" pitchFamily="18" charset="0"/>
              </a:rPr>
              <a:t>, </a:t>
            </a:r>
            <a:r>
              <a:rPr lang="ru-RU" sz="2200" b="0" dirty="0" err="1">
                <a:latin typeface="Times New Roman" panose="02020603050405020304" pitchFamily="18" charset="0"/>
                <a:cs typeface="Times New Roman" panose="02020603050405020304" pitchFamily="18" charset="0"/>
              </a:rPr>
              <a:t>визначаються</a:t>
            </a:r>
            <a:r>
              <a:rPr lang="ru-RU" sz="2200" b="0" dirty="0">
                <a:latin typeface="Times New Roman" panose="02020603050405020304" pitchFamily="18" charset="0"/>
                <a:cs typeface="Times New Roman" panose="02020603050405020304" pitchFamily="18" charset="0"/>
              </a:rPr>
              <a:t> як "</a:t>
            </a:r>
            <a:r>
              <a:rPr lang="ru-RU" sz="2200" b="0" dirty="0" err="1">
                <a:latin typeface="Times New Roman" panose="02020603050405020304" pitchFamily="18" charset="0"/>
                <a:cs typeface="Times New Roman" panose="02020603050405020304" pitchFamily="18" charset="0"/>
              </a:rPr>
              <a:t>центральні</a:t>
            </a:r>
            <a:r>
              <a:rPr lang="ru-RU" sz="2200" b="0" dirty="0">
                <a:latin typeface="Times New Roman" panose="02020603050405020304" pitchFamily="18" charset="0"/>
                <a:cs typeface="Times New Roman" panose="02020603050405020304" pitchFamily="18" charset="0"/>
              </a:rPr>
              <a:t> </a:t>
            </a:r>
            <a:r>
              <a:rPr lang="ru-RU" sz="2200" b="0" dirty="0" err="1">
                <a:latin typeface="Times New Roman" panose="02020603050405020304" pitchFamily="18" charset="0"/>
                <a:cs typeface="Times New Roman" panose="02020603050405020304" pitchFamily="18" charset="0"/>
              </a:rPr>
              <a:t>органи</a:t>
            </a:r>
            <a:r>
              <a:rPr lang="ru-RU" sz="2200" b="0" dirty="0">
                <a:latin typeface="Times New Roman" panose="02020603050405020304" pitchFamily="18" charset="0"/>
                <a:cs typeface="Times New Roman" panose="02020603050405020304" pitchFamily="18" charset="0"/>
              </a:rPr>
              <a:t> державного </a:t>
            </a:r>
            <a:r>
              <a:rPr lang="ru-RU" sz="2200" b="0" dirty="0" err="1">
                <a:latin typeface="Times New Roman" panose="02020603050405020304" pitchFamily="18" charset="0"/>
                <a:cs typeface="Times New Roman" panose="02020603050405020304" pitchFamily="18" charset="0"/>
              </a:rPr>
              <a:t>управління</a:t>
            </a:r>
            <a:r>
              <a:rPr lang="ru-RU" sz="2200" b="0" dirty="0">
                <a:latin typeface="Times New Roman" panose="02020603050405020304" pitchFamily="18" charset="0"/>
                <a:cs typeface="Times New Roman" panose="02020603050405020304" pitchFamily="18" charset="0"/>
              </a:rPr>
              <a:t>", </a:t>
            </a:r>
            <a:r>
              <a:rPr lang="ru-RU" sz="2200" b="0" dirty="0" err="1">
                <a:latin typeface="Times New Roman" panose="02020603050405020304" pitchFamily="18" charset="0"/>
                <a:cs typeface="Times New Roman" panose="02020603050405020304" pitchFamily="18" charset="0"/>
              </a:rPr>
              <a:t>їхні</a:t>
            </a:r>
            <a:r>
              <a:rPr lang="ru-RU" sz="2200" b="0" dirty="0">
                <a:latin typeface="Times New Roman" panose="02020603050405020304" pitchFamily="18" charset="0"/>
                <a:cs typeface="Times New Roman" panose="02020603050405020304" pitchFamily="18" charset="0"/>
              </a:rPr>
              <a:t> </a:t>
            </a:r>
            <a:r>
              <a:rPr lang="ru-RU" sz="2200" b="0" dirty="0" err="1">
                <a:latin typeface="Times New Roman" panose="02020603050405020304" pitchFamily="18" charset="0"/>
                <a:cs typeface="Times New Roman" panose="02020603050405020304" pitchFamily="18" charset="0"/>
              </a:rPr>
              <a:t>повноваження</a:t>
            </a:r>
            <a:r>
              <a:rPr lang="ru-RU" sz="2200" b="0" dirty="0">
                <a:latin typeface="Times New Roman" panose="02020603050405020304" pitchFamily="18" charset="0"/>
                <a:cs typeface="Times New Roman" panose="02020603050405020304" pitchFamily="18" charset="0"/>
              </a:rPr>
              <a:t> </a:t>
            </a:r>
            <a:r>
              <a:rPr lang="ru-RU" sz="2200" b="0" dirty="0" err="1">
                <a:latin typeface="Times New Roman" panose="02020603050405020304" pitchFamily="18" charset="0"/>
                <a:cs typeface="Times New Roman" panose="02020603050405020304" pitchFamily="18" charset="0"/>
              </a:rPr>
              <a:t>встановлені</a:t>
            </a:r>
            <a:r>
              <a:rPr lang="ru-RU" sz="2200" b="0" dirty="0">
                <a:latin typeface="Times New Roman" panose="02020603050405020304" pitchFamily="18" charset="0"/>
                <a:cs typeface="Times New Roman" panose="02020603050405020304" pitchFamily="18" charset="0"/>
              </a:rPr>
              <a:t> законом. З точки </a:t>
            </a:r>
            <a:r>
              <a:rPr lang="ru-RU" sz="2200" b="0" dirty="0" err="1">
                <a:latin typeface="Times New Roman" panose="02020603050405020304" pitchFamily="18" charset="0"/>
                <a:cs typeface="Times New Roman" panose="02020603050405020304" pitchFamily="18" charset="0"/>
              </a:rPr>
              <a:t>зору</a:t>
            </a:r>
            <a:r>
              <a:rPr lang="ru-RU" sz="2200" b="0" dirty="0">
                <a:latin typeface="Times New Roman" panose="02020603050405020304" pitchFamily="18" charset="0"/>
                <a:cs typeface="Times New Roman" panose="02020603050405020304" pitchFamily="18" charset="0"/>
              </a:rPr>
              <a:t> </a:t>
            </a:r>
            <a:r>
              <a:rPr lang="ru-RU" sz="2200" b="0" dirty="0" err="1">
                <a:latin typeface="Times New Roman" panose="02020603050405020304" pitchFamily="18" charset="0"/>
                <a:cs typeface="Times New Roman" panose="02020603050405020304" pitchFamily="18" charset="0"/>
              </a:rPr>
              <a:t>адміністративної</a:t>
            </a:r>
            <a:r>
              <a:rPr lang="ru-RU" sz="2200" b="0" dirty="0">
                <a:latin typeface="Times New Roman" panose="02020603050405020304" pitchFamily="18" charset="0"/>
                <a:cs typeface="Times New Roman" panose="02020603050405020304" pitchFamily="18" charset="0"/>
              </a:rPr>
              <a:t> </a:t>
            </a:r>
            <a:r>
              <a:rPr lang="ru-RU" sz="2200" b="0" dirty="0" err="1">
                <a:latin typeface="Times New Roman" panose="02020603050405020304" pitchFamily="18" charset="0"/>
                <a:cs typeface="Times New Roman" panose="02020603050405020304" pitchFamily="18" charset="0"/>
              </a:rPr>
              <a:t>процедури</a:t>
            </a:r>
            <a:r>
              <a:rPr lang="ru-RU" sz="2200" b="0" dirty="0">
                <a:latin typeface="Times New Roman" panose="02020603050405020304" pitchFamily="18" charset="0"/>
                <a:cs typeface="Times New Roman" panose="02020603050405020304" pitchFamily="18" charset="0"/>
              </a:rPr>
              <a:t> </a:t>
            </a:r>
            <a:r>
              <a:rPr lang="ru-RU" sz="2200" b="0" dirty="0" err="1">
                <a:latin typeface="Times New Roman" panose="02020603050405020304" pitchFamily="18" charset="0"/>
                <a:cs typeface="Times New Roman" panose="02020603050405020304" pitchFamily="18" charset="0"/>
              </a:rPr>
              <a:t>їхні</a:t>
            </a:r>
            <a:r>
              <a:rPr lang="ru-RU" sz="2200" b="0" dirty="0">
                <a:latin typeface="Times New Roman" panose="02020603050405020304" pitchFamily="18" charset="0"/>
                <a:cs typeface="Times New Roman" panose="02020603050405020304" pitchFamily="18" charset="0"/>
              </a:rPr>
              <a:t> </a:t>
            </a:r>
            <a:r>
              <a:rPr lang="ru-RU" sz="2200" b="0" dirty="0" err="1">
                <a:latin typeface="Times New Roman" panose="02020603050405020304" pitchFamily="18" charset="0"/>
                <a:cs typeface="Times New Roman" panose="02020603050405020304" pitchFamily="18" charset="0"/>
              </a:rPr>
              <a:t>рішення</a:t>
            </a:r>
            <a:r>
              <a:rPr lang="ru-RU" sz="2200" b="0" dirty="0">
                <a:latin typeface="Times New Roman" panose="02020603050405020304" pitchFamily="18" charset="0"/>
                <a:cs typeface="Times New Roman" panose="02020603050405020304" pitchFamily="18" charset="0"/>
              </a:rPr>
              <a:t> </a:t>
            </a:r>
            <a:r>
              <a:rPr lang="ru-RU" sz="2200" b="0" dirty="0" err="1">
                <a:latin typeface="Times New Roman" panose="02020603050405020304" pitchFamily="18" charset="0"/>
                <a:cs typeface="Times New Roman" panose="02020603050405020304" pitchFamily="18" charset="0"/>
              </a:rPr>
              <a:t>вважаються</a:t>
            </a:r>
            <a:r>
              <a:rPr lang="ru-RU" sz="2200" b="0" dirty="0">
                <a:latin typeface="Times New Roman" panose="02020603050405020304" pitchFamily="18" charset="0"/>
                <a:cs typeface="Times New Roman" panose="02020603050405020304" pitchFamily="18" charset="0"/>
              </a:rPr>
              <a:t> </a:t>
            </a:r>
            <a:r>
              <a:rPr lang="ru-RU" sz="2200" b="0" dirty="0" err="1">
                <a:latin typeface="Times New Roman" panose="02020603050405020304" pitchFamily="18" charset="0"/>
                <a:cs typeface="Times New Roman" panose="02020603050405020304" pitchFamily="18" charset="0"/>
              </a:rPr>
              <a:t>остаточними</a:t>
            </a:r>
            <a:r>
              <a:rPr lang="ru-RU" sz="2200" b="0" dirty="0">
                <a:latin typeface="Times New Roman" panose="02020603050405020304" pitchFamily="18" charset="0"/>
                <a:cs typeface="Times New Roman" panose="02020603050405020304" pitchFamily="18" charset="0"/>
              </a:rPr>
              <a:t> і </a:t>
            </a:r>
            <a:r>
              <a:rPr lang="ru-RU" sz="2200" b="0" dirty="0" err="1">
                <a:latin typeface="Times New Roman" panose="02020603050405020304" pitchFamily="18" charset="0"/>
                <a:cs typeface="Times New Roman" panose="02020603050405020304" pitchFamily="18" charset="0"/>
              </a:rPr>
              <a:t>можуть</a:t>
            </a:r>
            <a:r>
              <a:rPr lang="ru-RU" sz="2200" b="0" dirty="0">
                <a:latin typeface="Times New Roman" panose="02020603050405020304" pitchFamily="18" charset="0"/>
                <a:cs typeface="Times New Roman" panose="02020603050405020304" pitchFamily="18" charset="0"/>
              </a:rPr>
              <a:t> </a:t>
            </a:r>
            <a:r>
              <a:rPr lang="ru-RU" sz="2200" b="0" dirty="0" err="1">
                <a:latin typeface="Times New Roman" panose="02020603050405020304" pitchFamily="18" charset="0"/>
                <a:cs typeface="Times New Roman" panose="02020603050405020304" pitchFamily="18" charset="0"/>
              </a:rPr>
              <a:t>ставитися</a:t>
            </a:r>
            <a:r>
              <a:rPr lang="ru-RU" sz="2200" b="0" dirty="0">
                <a:latin typeface="Times New Roman" panose="02020603050405020304" pitchFamily="18" charset="0"/>
                <a:cs typeface="Times New Roman" panose="02020603050405020304" pitchFamily="18" charset="0"/>
              </a:rPr>
              <a:t> </a:t>
            </a:r>
            <a:r>
              <a:rPr lang="ru-RU" sz="2200" b="0" dirty="0" err="1">
                <a:latin typeface="Times New Roman" panose="02020603050405020304" pitchFamily="18" charset="0"/>
                <a:cs typeface="Times New Roman" panose="02020603050405020304" pitchFamily="18" charset="0"/>
              </a:rPr>
              <a:t>під</a:t>
            </a:r>
            <a:r>
              <a:rPr lang="ru-RU" sz="2200" b="0" dirty="0">
                <a:latin typeface="Times New Roman" panose="02020603050405020304" pitchFamily="18" charset="0"/>
                <a:cs typeface="Times New Roman" panose="02020603050405020304" pitchFamily="18" charset="0"/>
              </a:rPr>
              <a:t> </a:t>
            </a:r>
            <a:r>
              <a:rPr lang="ru-RU" sz="2200" b="0" dirty="0" err="1">
                <a:latin typeface="Times New Roman" panose="02020603050405020304" pitchFamily="18" charset="0"/>
                <a:cs typeface="Times New Roman" panose="02020603050405020304" pitchFamily="18" charset="0"/>
              </a:rPr>
              <a:t>сумнів</a:t>
            </a:r>
            <a:r>
              <a:rPr lang="ru-RU" sz="2200" b="0" dirty="0">
                <a:latin typeface="Times New Roman" panose="02020603050405020304" pitchFamily="18" charset="0"/>
                <a:cs typeface="Times New Roman" panose="02020603050405020304" pitchFamily="18" charset="0"/>
              </a:rPr>
              <a:t> </a:t>
            </a:r>
            <a:r>
              <a:rPr lang="ru-RU" sz="2200" b="0" dirty="0" err="1">
                <a:latin typeface="Times New Roman" panose="02020603050405020304" pitchFamily="18" charset="0"/>
                <a:cs typeface="Times New Roman" panose="02020603050405020304" pitchFamily="18" charset="0"/>
              </a:rPr>
              <a:t>тільки</a:t>
            </a:r>
            <a:r>
              <a:rPr lang="ru-RU" sz="2200" b="0" dirty="0">
                <a:latin typeface="Times New Roman" panose="02020603050405020304" pitchFamily="18" charset="0"/>
                <a:cs typeface="Times New Roman" panose="02020603050405020304" pitchFamily="18" charset="0"/>
              </a:rPr>
              <a:t> </a:t>
            </a:r>
            <a:r>
              <a:rPr lang="ru-RU" sz="2200" b="0" dirty="0" err="1">
                <a:latin typeface="Times New Roman" panose="02020603050405020304" pitchFamily="18" charset="0"/>
                <a:cs typeface="Times New Roman" panose="02020603050405020304" pitchFamily="18" charset="0"/>
              </a:rPr>
              <a:t>Вищим</a:t>
            </a:r>
            <a:r>
              <a:rPr lang="ru-RU" sz="2200" b="0" dirty="0">
                <a:latin typeface="Times New Roman" panose="02020603050405020304" pitchFamily="18" charset="0"/>
                <a:cs typeface="Times New Roman" panose="02020603050405020304" pitchFamily="18" charset="0"/>
              </a:rPr>
              <a:t> </a:t>
            </a:r>
            <a:r>
              <a:rPr lang="ru-RU" sz="2200" b="0" dirty="0" err="1">
                <a:latin typeface="Times New Roman" panose="02020603050405020304" pitchFamily="18" charset="0"/>
                <a:cs typeface="Times New Roman" panose="02020603050405020304" pitchFamily="18" charset="0"/>
              </a:rPr>
              <a:t>адміністративним</a:t>
            </a:r>
            <a:r>
              <a:rPr lang="ru-RU" sz="2200" b="0" dirty="0">
                <a:latin typeface="Times New Roman" panose="02020603050405020304" pitchFamily="18" charset="0"/>
                <a:cs typeface="Times New Roman" panose="02020603050405020304" pitchFamily="18" charset="0"/>
              </a:rPr>
              <a:t> судом.</a:t>
            </a:r>
          </a:p>
          <a:p>
            <a:pPr marL="0" indent="0" algn="just">
              <a:lnSpc>
                <a:spcPct val="100000"/>
              </a:lnSpc>
              <a:spcBef>
                <a:spcPts val="0"/>
              </a:spcBef>
              <a:buNone/>
            </a:pPr>
            <a:r>
              <a:rPr lang="ru-RU" sz="2200" b="0" dirty="0" err="1">
                <a:latin typeface="Times New Roman" panose="02020603050405020304" pitchFamily="18" charset="0"/>
                <a:cs typeface="Times New Roman" panose="02020603050405020304" pitchFamily="18" charset="0"/>
              </a:rPr>
              <a:t>Центральні</a:t>
            </a:r>
            <a:r>
              <a:rPr lang="ru-RU" sz="2200" b="0" dirty="0">
                <a:latin typeface="Times New Roman" panose="02020603050405020304" pitchFamily="18" charset="0"/>
                <a:cs typeface="Times New Roman" panose="02020603050405020304" pitchFamily="18" charset="0"/>
              </a:rPr>
              <a:t> </a:t>
            </a:r>
            <a:r>
              <a:rPr lang="ru-RU" sz="2200" b="0" dirty="0" err="1">
                <a:latin typeface="Times New Roman" panose="02020603050405020304" pitchFamily="18" charset="0"/>
                <a:cs typeface="Times New Roman" panose="02020603050405020304" pitchFamily="18" charset="0"/>
              </a:rPr>
              <a:t>відомства</a:t>
            </a:r>
            <a:r>
              <a:rPr lang="ru-RU" sz="2200" b="0" dirty="0">
                <a:latin typeface="Times New Roman" panose="02020603050405020304" pitchFamily="18" charset="0"/>
                <a:cs typeface="Times New Roman" panose="02020603050405020304" pitchFamily="18" charset="0"/>
              </a:rPr>
              <a:t> </a:t>
            </a:r>
            <a:r>
              <a:rPr lang="ru-RU" sz="2200" b="0" dirty="0" err="1">
                <a:latin typeface="Times New Roman" panose="02020603050405020304" pitchFamily="18" charset="0"/>
                <a:cs typeface="Times New Roman" panose="02020603050405020304" pitchFamily="18" charset="0"/>
              </a:rPr>
              <a:t>існують</a:t>
            </a:r>
            <a:r>
              <a:rPr lang="ru-RU" sz="2200" b="0" dirty="0">
                <a:latin typeface="Times New Roman" panose="02020603050405020304" pitchFamily="18" charset="0"/>
                <a:cs typeface="Times New Roman" panose="02020603050405020304" pitchFamily="18" charset="0"/>
              </a:rPr>
              <a:t> при </a:t>
            </a:r>
            <a:r>
              <a:rPr lang="ru-RU" sz="2200" b="0" dirty="0" err="1">
                <a:latin typeface="Times New Roman" panose="02020603050405020304" pitchFamily="18" charset="0"/>
                <a:cs typeface="Times New Roman" panose="02020603050405020304" pitchFamily="18" charset="0"/>
              </a:rPr>
              <a:t>Прем'єр-міністрі</a:t>
            </a:r>
            <a:r>
              <a:rPr lang="ru-RU" sz="2200" b="0" dirty="0">
                <a:latin typeface="Times New Roman" panose="02020603050405020304" pitchFamily="18" charset="0"/>
                <a:cs typeface="Times New Roman" panose="02020603050405020304" pitchFamily="18" charset="0"/>
              </a:rPr>
              <a:t> </a:t>
            </a:r>
            <a:r>
              <a:rPr lang="ru-RU" sz="2200" b="0" dirty="0" err="1">
                <a:latin typeface="Times New Roman" panose="02020603050405020304" pitchFamily="18" charset="0"/>
                <a:cs typeface="Times New Roman" panose="02020603050405020304" pitchFamily="18" charset="0"/>
              </a:rPr>
              <a:t>або</a:t>
            </a:r>
            <a:r>
              <a:rPr lang="ru-RU" sz="2200" b="0" dirty="0">
                <a:latin typeface="Times New Roman" panose="02020603050405020304" pitchFamily="18" charset="0"/>
                <a:cs typeface="Times New Roman" panose="02020603050405020304" pitchFamily="18" charset="0"/>
              </a:rPr>
              <a:t> </a:t>
            </a:r>
            <a:r>
              <a:rPr lang="ru-RU" sz="2200" b="0" dirty="0" err="1">
                <a:latin typeface="Times New Roman" panose="02020603050405020304" pitchFamily="18" charset="0"/>
                <a:cs typeface="Times New Roman" panose="02020603050405020304" pitchFamily="18" charset="0"/>
              </a:rPr>
              <a:t>окремому</a:t>
            </a:r>
            <a:r>
              <a:rPr lang="ru-RU" sz="2200" b="0" dirty="0">
                <a:latin typeface="Times New Roman" panose="02020603050405020304" pitchFamily="18" charset="0"/>
                <a:cs typeface="Times New Roman" panose="02020603050405020304" pitchFamily="18" charset="0"/>
              </a:rPr>
              <a:t> </a:t>
            </a:r>
            <a:r>
              <a:rPr lang="ru-RU" sz="2200" b="0" dirty="0" err="1">
                <a:latin typeface="Times New Roman" panose="02020603050405020304" pitchFamily="18" charset="0"/>
                <a:cs typeface="Times New Roman" panose="02020603050405020304" pitchFamily="18" charset="0"/>
              </a:rPr>
              <a:t>міністрі</a:t>
            </a:r>
            <a:r>
              <a:rPr lang="ru-RU" sz="2200" b="0" dirty="0">
                <a:latin typeface="Times New Roman" panose="02020603050405020304" pitchFamily="18" charset="0"/>
                <a:cs typeface="Times New Roman" panose="02020603050405020304" pitchFamily="18" charset="0"/>
              </a:rPr>
              <a:t>. </a:t>
            </a:r>
            <a:r>
              <a:rPr lang="ru-RU" sz="2200" b="0" dirty="0" err="1">
                <a:latin typeface="Times New Roman" panose="02020603050405020304" pitchFamily="18" charset="0"/>
                <a:cs typeface="Times New Roman" panose="02020603050405020304" pitchFamily="18" charset="0"/>
              </a:rPr>
              <a:t>Наглядові</a:t>
            </a:r>
            <a:r>
              <a:rPr lang="ru-RU" sz="2200" b="0" dirty="0">
                <a:latin typeface="Times New Roman" panose="02020603050405020304" pitchFamily="18" charset="0"/>
                <a:cs typeface="Times New Roman" panose="02020603050405020304" pitchFamily="18" charset="0"/>
              </a:rPr>
              <a:t> </a:t>
            </a:r>
            <a:r>
              <a:rPr lang="ru-RU" sz="2200" b="0" dirty="0" err="1">
                <a:latin typeface="Times New Roman" panose="02020603050405020304" pitchFamily="18" charset="0"/>
                <a:cs typeface="Times New Roman" panose="02020603050405020304" pitchFamily="18" charset="0"/>
              </a:rPr>
              <a:t>повноваження</a:t>
            </a:r>
            <a:r>
              <a:rPr lang="ru-RU" sz="2200" b="0" dirty="0">
                <a:latin typeface="Times New Roman" panose="02020603050405020304" pitchFamily="18" charset="0"/>
                <a:cs typeface="Times New Roman" panose="02020603050405020304" pitchFamily="18" charset="0"/>
              </a:rPr>
              <a:t> </a:t>
            </a:r>
            <a:r>
              <a:rPr lang="ru-RU" sz="2200" b="0" dirty="0" err="1">
                <a:latin typeface="Times New Roman" panose="02020603050405020304" pitchFamily="18" charset="0"/>
                <a:cs typeface="Times New Roman" panose="02020603050405020304" pitchFamily="18" charset="0"/>
              </a:rPr>
              <a:t>щодо</a:t>
            </a:r>
            <a:r>
              <a:rPr lang="ru-RU" sz="2200" b="0" dirty="0">
                <a:latin typeface="Times New Roman" panose="02020603050405020304" pitchFamily="18" charset="0"/>
                <a:cs typeface="Times New Roman" panose="02020603050405020304" pitchFamily="18" charset="0"/>
              </a:rPr>
              <a:t> центрального </a:t>
            </a:r>
            <a:r>
              <a:rPr lang="ru-RU" sz="2200" b="0" dirty="0" err="1">
                <a:latin typeface="Times New Roman" panose="02020603050405020304" pitchFamily="18" charset="0"/>
                <a:cs typeface="Times New Roman" panose="02020603050405020304" pitchFamily="18" charset="0"/>
              </a:rPr>
              <a:t>відомства</a:t>
            </a:r>
            <a:r>
              <a:rPr lang="ru-RU" sz="2200" b="0" dirty="0">
                <a:latin typeface="Times New Roman" panose="02020603050405020304" pitchFamily="18" charset="0"/>
                <a:cs typeface="Times New Roman" panose="02020603050405020304" pitchFamily="18" charset="0"/>
              </a:rPr>
              <a:t> </a:t>
            </a:r>
            <a:r>
              <a:rPr lang="ru-RU" sz="2200" b="0" dirty="0" err="1">
                <a:latin typeface="Times New Roman" panose="02020603050405020304" pitchFamily="18" charset="0"/>
                <a:cs typeface="Times New Roman" panose="02020603050405020304" pitchFamily="18" charset="0"/>
              </a:rPr>
              <a:t>повинні</a:t>
            </a:r>
            <a:r>
              <a:rPr lang="ru-RU" sz="2200" b="0" dirty="0">
                <a:latin typeface="Times New Roman" panose="02020603050405020304" pitchFamily="18" charset="0"/>
                <a:cs typeface="Times New Roman" panose="02020603050405020304" pitchFamily="18" charset="0"/>
              </a:rPr>
              <a:t> </a:t>
            </a:r>
            <a:r>
              <a:rPr lang="ru-RU" sz="2200" b="0" dirty="0" err="1">
                <a:latin typeface="Times New Roman" panose="02020603050405020304" pitchFamily="18" charset="0"/>
                <a:cs typeface="Times New Roman" panose="02020603050405020304" pitchFamily="18" charset="0"/>
              </a:rPr>
              <a:t>чітко</a:t>
            </a:r>
            <a:r>
              <a:rPr lang="ru-RU" sz="2200" b="0" dirty="0">
                <a:latin typeface="Times New Roman" panose="02020603050405020304" pitchFamily="18" charset="0"/>
                <a:cs typeface="Times New Roman" panose="02020603050405020304" pitchFamily="18" charset="0"/>
              </a:rPr>
              <a:t> </a:t>
            </a:r>
            <a:r>
              <a:rPr lang="ru-RU" sz="2200" b="0" dirty="0" err="1">
                <a:latin typeface="Times New Roman" panose="02020603050405020304" pitchFamily="18" charset="0"/>
                <a:cs typeface="Times New Roman" panose="02020603050405020304" pitchFamily="18" charset="0"/>
              </a:rPr>
              <a:t>визначатися</a:t>
            </a:r>
            <a:r>
              <a:rPr lang="ru-RU" sz="2200" b="0" dirty="0">
                <a:latin typeface="Times New Roman" panose="02020603050405020304" pitchFamily="18" charset="0"/>
                <a:cs typeface="Times New Roman" panose="02020603050405020304" pitchFamily="18" charset="0"/>
              </a:rPr>
              <a:t> законом.</a:t>
            </a:r>
          </a:p>
          <a:p>
            <a:pPr marL="0" indent="0" algn="just">
              <a:lnSpc>
                <a:spcPct val="100000"/>
              </a:lnSpc>
              <a:spcBef>
                <a:spcPts val="0"/>
              </a:spcBef>
              <a:buNone/>
            </a:pPr>
            <a:r>
              <a:rPr lang="ru-RU" sz="2200" b="0" dirty="0">
                <a:latin typeface="Times New Roman" panose="02020603050405020304" pitchFamily="18" charset="0"/>
                <a:cs typeface="Times New Roman" panose="02020603050405020304" pitchFamily="18" charset="0"/>
              </a:rPr>
              <a:t>В </a:t>
            </a:r>
            <a:r>
              <a:rPr lang="ru-RU" sz="2200" b="0" dirty="0" err="1">
                <a:latin typeface="Times New Roman" panose="02020603050405020304" pitchFamily="18" charset="0"/>
                <a:cs typeface="Times New Roman" panose="02020603050405020304" pitchFamily="18" charset="0"/>
              </a:rPr>
              <a:t>економічній</a:t>
            </a:r>
            <a:r>
              <a:rPr lang="ru-RU" sz="2200" b="0" dirty="0">
                <a:latin typeface="Times New Roman" panose="02020603050405020304" pitchFamily="18" charset="0"/>
                <a:cs typeface="Times New Roman" panose="02020603050405020304" pitchFamily="18" charset="0"/>
              </a:rPr>
              <a:t> </a:t>
            </a:r>
            <a:r>
              <a:rPr lang="ru-RU" sz="2200" b="0" dirty="0" err="1">
                <a:latin typeface="Times New Roman" panose="02020603050405020304" pitchFamily="18" charset="0"/>
                <a:cs typeface="Times New Roman" panose="02020603050405020304" pitchFamily="18" charset="0"/>
              </a:rPr>
              <a:t>сфері</a:t>
            </a:r>
            <a:r>
              <a:rPr lang="ru-RU" sz="2200" b="0" dirty="0">
                <a:latin typeface="Times New Roman" panose="02020603050405020304" pitchFamily="18" charset="0"/>
                <a:cs typeface="Times New Roman" panose="02020603050405020304" pitchFamily="18" charset="0"/>
              </a:rPr>
              <a:t> </a:t>
            </a:r>
            <a:r>
              <a:rPr lang="ru-RU" sz="2200" b="0" dirty="0" err="1">
                <a:latin typeface="Times New Roman" panose="02020603050405020304" pitchFamily="18" charset="0"/>
                <a:cs typeface="Times New Roman" panose="02020603050405020304" pitchFamily="18" charset="0"/>
              </a:rPr>
              <a:t>існує</a:t>
            </a:r>
            <a:r>
              <a:rPr lang="ru-RU" sz="2200" b="0" dirty="0">
                <a:latin typeface="Times New Roman" panose="02020603050405020304" pitchFamily="18" charset="0"/>
                <a:cs typeface="Times New Roman" panose="02020603050405020304" pitchFamily="18" charset="0"/>
              </a:rPr>
              <a:t> </a:t>
            </a:r>
            <a:r>
              <a:rPr lang="ru-RU" sz="2200" b="0" dirty="0" err="1">
                <a:latin typeface="Times New Roman" panose="02020603050405020304" pitchFamily="18" charset="0"/>
                <a:cs typeface="Times New Roman" panose="02020603050405020304" pitchFamily="18" charset="0"/>
              </a:rPr>
              <a:t>декілька</a:t>
            </a:r>
            <a:r>
              <a:rPr lang="ru-RU" sz="2200" b="0" dirty="0">
                <a:latin typeface="Times New Roman" panose="02020603050405020304" pitchFamily="18" charset="0"/>
                <a:cs typeface="Times New Roman" panose="02020603050405020304" pitchFamily="18" charset="0"/>
              </a:rPr>
              <a:t> </a:t>
            </a:r>
            <a:r>
              <a:rPr lang="ru-RU" sz="2200" b="0" dirty="0" err="1">
                <a:latin typeface="Times New Roman" panose="02020603050405020304" pitchFamily="18" charset="0"/>
                <a:cs typeface="Times New Roman" panose="02020603050405020304" pitchFamily="18" charset="0"/>
              </a:rPr>
              <a:t>державних</a:t>
            </a:r>
            <a:r>
              <a:rPr lang="ru-RU" sz="2200" b="0" dirty="0">
                <a:latin typeface="Times New Roman" panose="02020603050405020304" pitchFamily="18" charset="0"/>
                <a:cs typeface="Times New Roman" panose="02020603050405020304" pitchFamily="18" charset="0"/>
              </a:rPr>
              <a:t> агентств. До них належать </a:t>
            </a:r>
            <a:r>
              <a:rPr lang="ru-RU" sz="2200" b="0" dirty="0" err="1">
                <a:latin typeface="Times New Roman" panose="02020603050405020304" pitchFamily="18" charset="0"/>
                <a:cs typeface="Times New Roman" panose="02020603050405020304" pitchFamily="18" charset="0"/>
              </a:rPr>
              <a:t>Управління</a:t>
            </a:r>
            <a:r>
              <a:rPr lang="ru-RU" sz="2200" b="0" dirty="0">
                <a:latin typeface="Times New Roman" panose="02020603050405020304" pitchFamily="18" charset="0"/>
                <a:cs typeface="Times New Roman" panose="02020603050405020304" pitchFamily="18" charset="0"/>
              </a:rPr>
              <a:t> </a:t>
            </a:r>
            <a:r>
              <a:rPr lang="ru-RU" sz="2200" b="0" dirty="0" err="1">
                <a:latin typeface="Times New Roman" panose="02020603050405020304" pitchFamily="18" charset="0"/>
                <a:cs typeface="Times New Roman" panose="02020603050405020304" pitchFamily="18" charset="0"/>
              </a:rPr>
              <a:t>будівництва</a:t>
            </a:r>
            <a:r>
              <a:rPr lang="ru-RU" sz="2200" b="0" dirty="0">
                <a:latin typeface="Times New Roman" panose="02020603050405020304" pitchFamily="18" charset="0"/>
                <a:cs typeface="Times New Roman" panose="02020603050405020304" pitchFamily="18" charset="0"/>
              </a:rPr>
              <a:t> та </a:t>
            </a:r>
            <a:r>
              <a:rPr lang="ru-RU" sz="2200" b="0" dirty="0" err="1">
                <a:latin typeface="Times New Roman" panose="02020603050405020304" pitchFamily="18" charset="0"/>
                <a:cs typeface="Times New Roman" panose="02020603050405020304" pitchFamily="18" charset="0"/>
              </a:rPr>
              <a:t>експлуатації</a:t>
            </a:r>
            <a:r>
              <a:rPr lang="ru-RU" sz="2200" b="0" dirty="0">
                <a:latin typeface="Times New Roman" panose="02020603050405020304" pitchFamily="18" charset="0"/>
                <a:cs typeface="Times New Roman" panose="02020603050405020304" pitchFamily="18" charset="0"/>
              </a:rPr>
              <a:t> </a:t>
            </a:r>
            <a:r>
              <a:rPr lang="ru-RU" sz="2200" b="0" dirty="0" err="1">
                <a:latin typeface="Times New Roman" panose="02020603050405020304" pitchFamily="18" charset="0"/>
                <a:cs typeface="Times New Roman" panose="02020603050405020304" pitchFamily="18" charset="0"/>
              </a:rPr>
              <a:t>автомобільних</a:t>
            </a:r>
            <a:r>
              <a:rPr lang="ru-RU" sz="2200" b="0" dirty="0">
                <a:latin typeface="Times New Roman" panose="02020603050405020304" pitchFamily="18" charset="0"/>
                <a:cs typeface="Times New Roman" panose="02020603050405020304" pitchFamily="18" charset="0"/>
              </a:rPr>
              <a:t> </a:t>
            </a:r>
            <a:r>
              <a:rPr lang="ru-RU" sz="2200" b="0" dirty="0" err="1">
                <a:latin typeface="Times New Roman" panose="02020603050405020304" pitchFamily="18" charset="0"/>
                <a:cs typeface="Times New Roman" panose="02020603050405020304" pitchFamily="18" charset="0"/>
              </a:rPr>
              <a:t>шляхів</a:t>
            </a:r>
            <a:r>
              <a:rPr lang="ru-RU" sz="2200" b="0" dirty="0">
                <a:latin typeface="Times New Roman" panose="02020603050405020304" pitchFamily="18" charset="0"/>
                <a:cs typeface="Times New Roman" panose="02020603050405020304" pitchFamily="18" charset="0"/>
              </a:rPr>
              <a:t>, </a:t>
            </a:r>
            <a:r>
              <a:rPr lang="ru-RU" sz="2200" b="0" dirty="0" err="1">
                <a:latin typeface="Times New Roman" panose="02020603050405020304" pitchFamily="18" charset="0"/>
                <a:cs typeface="Times New Roman" panose="02020603050405020304" pitchFamily="18" charset="0"/>
              </a:rPr>
              <a:t>Управління</a:t>
            </a:r>
            <a:r>
              <a:rPr lang="ru-RU" sz="2200" b="0" dirty="0">
                <a:latin typeface="Times New Roman" panose="02020603050405020304" pitchFamily="18" charset="0"/>
                <a:cs typeface="Times New Roman" panose="02020603050405020304" pitchFamily="18" charset="0"/>
              </a:rPr>
              <a:t> </a:t>
            </a:r>
            <a:r>
              <a:rPr lang="ru-RU" sz="2200" b="0" dirty="0" err="1">
                <a:latin typeface="Times New Roman" panose="02020603050405020304" pitchFamily="18" charset="0"/>
                <a:cs typeface="Times New Roman" panose="02020603050405020304" pitchFamily="18" charset="0"/>
              </a:rPr>
              <a:t>військового</a:t>
            </a:r>
            <a:r>
              <a:rPr lang="ru-RU" sz="2200" b="0" dirty="0">
                <a:latin typeface="Times New Roman" panose="02020603050405020304" pitchFamily="18" charset="0"/>
                <a:cs typeface="Times New Roman" panose="02020603050405020304" pitchFamily="18" charset="0"/>
              </a:rPr>
              <a:t> майна, </a:t>
            </a:r>
            <a:r>
              <a:rPr lang="ru-RU" sz="2200" b="0" dirty="0" err="1">
                <a:latin typeface="Times New Roman" panose="02020603050405020304" pitchFamily="18" charset="0"/>
                <a:cs typeface="Times New Roman" panose="02020603050405020304" pitchFamily="18" charset="0"/>
              </a:rPr>
              <a:t>Управління</a:t>
            </a:r>
            <a:r>
              <a:rPr lang="ru-RU" sz="2200" b="0" dirty="0">
                <a:latin typeface="Times New Roman" panose="02020603050405020304" pitchFamily="18" charset="0"/>
                <a:cs typeface="Times New Roman" panose="02020603050405020304" pitchFamily="18" charset="0"/>
              </a:rPr>
              <a:t> з </a:t>
            </a:r>
            <a:r>
              <a:rPr lang="ru-RU" sz="2200" b="0" dirty="0" err="1">
                <a:latin typeface="Times New Roman" panose="02020603050405020304" pitchFamily="18" charset="0"/>
                <a:cs typeface="Times New Roman" panose="02020603050405020304" pitchFamily="18" charset="0"/>
              </a:rPr>
              <a:t>питань</a:t>
            </a:r>
            <a:r>
              <a:rPr lang="ru-RU" sz="2200" b="0" dirty="0">
                <a:latin typeface="Times New Roman" panose="02020603050405020304" pitchFamily="18" charset="0"/>
                <a:cs typeface="Times New Roman" panose="02020603050405020304" pitchFamily="18" charset="0"/>
              </a:rPr>
              <a:t> </a:t>
            </a:r>
            <a:r>
              <a:rPr lang="ru-RU" sz="2200" b="0" dirty="0" err="1">
                <a:latin typeface="Times New Roman" panose="02020603050405020304" pitchFamily="18" charset="0"/>
                <a:cs typeface="Times New Roman" panose="02020603050405020304" pitchFamily="18" charset="0"/>
              </a:rPr>
              <a:t>приватизації</a:t>
            </a:r>
            <a:r>
              <a:rPr lang="ru-RU" sz="2200" b="0" dirty="0">
                <a:latin typeface="Times New Roman" panose="02020603050405020304" pitchFamily="18" charset="0"/>
                <a:cs typeface="Times New Roman" panose="02020603050405020304" pitchFamily="18" charset="0"/>
              </a:rPr>
              <a:t>, </a:t>
            </a:r>
            <a:r>
              <a:rPr lang="ru-RU" sz="2200" b="0" dirty="0" err="1">
                <a:latin typeface="Times New Roman" panose="02020603050405020304" pitchFamily="18" charset="0"/>
                <a:cs typeface="Times New Roman" panose="02020603050405020304" pitchFamily="18" charset="0"/>
              </a:rPr>
              <a:t>Управління</a:t>
            </a:r>
            <a:r>
              <a:rPr lang="ru-RU" sz="2200" b="0" dirty="0">
                <a:latin typeface="Times New Roman" panose="02020603050405020304" pitchFamily="18" charset="0"/>
                <a:cs typeface="Times New Roman" panose="02020603050405020304" pitchFamily="18" charset="0"/>
              </a:rPr>
              <a:t> </a:t>
            </a:r>
            <a:r>
              <a:rPr lang="ru-RU" sz="2200" b="0" dirty="0" err="1">
                <a:latin typeface="Times New Roman" panose="02020603050405020304" pitchFamily="18" charset="0"/>
                <a:cs typeface="Times New Roman" panose="02020603050405020304" pitchFamily="18" charset="0"/>
              </a:rPr>
              <a:t>реконструкції</a:t>
            </a:r>
            <a:r>
              <a:rPr lang="ru-RU" sz="2200" b="0" dirty="0">
                <a:latin typeface="Times New Roman" panose="02020603050405020304" pitchFamily="18" charset="0"/>
                <a:cs typeface="Times New Roman" panose="02020603050405020304" pitchFamily="18" charset="0"/>
              </a:rPr>
              <a:t> і </a:t>
            </a:r>
            <a:r>
              <a:rPr lang="ru-RU" sz="2200" b="0" dirty="0" err="1">
                <a:latin typeface="Times New Roman" panose="02020603050405020304" pitchFamily="18" charset="0"/>
                <a:cs typeface="Times New Roman" panose="02020603050405020304" pitchFamily="18" charset="0"/>
              </a:rPr>
              <a:t>модернізації</a:t>
            </a:r>
            <a:r>
              <a:rPr lang="ru-RU" sz="2200" b="0" dirty="0">
                <a:latin typeface="Times New Roman" panose="02020603050405020304" pitchFamily="18" charset="0"/>
                <a:cs typeface="Times New Roman" panose="02020603050405020304" pitchFamily="18" charset="0"/>
              </a:rPr>
              <a:t> </a:t>
            </a:r>
            <a:r>
              <a:rPr lang="ru-RU" sz="2200" b="0" dirty="0" err="1">
                <a:latin typeface="Times New Roman" panose="02020603050405020304" pitchFamily="18" charset="0"/>
                <a:cs typeface="Times New Roman" panose="02020603050405020304" pitchFamily="18" charset="0"/>
              </a:rPr>
              <a:t>сільського</a:t>
            </a:r>
            <a:r>
              <a:rPr lang="ru-RU" sz="2200" b="0" dirty="0">
                <a:latin typeface="Times New Roman" panose="02020603050405020304" pitchFamily="18" charset="0"/>
                <a:cs typeface="Times New Roman" panose="02020603050405020304" pitchFamily="18" charset="0"/>
              </a:rPr>
              <a:t> </a:t>
            </a:r>
            <a:r>
              <a:rPr lang="ru-RU" sz="2200" b="0" dirty="0" err="1">
                <a:latin typeface="Times New Roman" panose="02020603050405020304" pitchFamily="18" charset="0"/>
                <a:cs typeface="Times New Roman" panose="02020603050405020304" pitchFamily="18" charset="0"/>
              </a:rPr>
              <a:t>господарства</a:t>
            </a:r>
            <a:r>
              <a:rPr lang="ru-RU" sz="2200" b="0" dirty="0">
                <a:latin typeface="Times New Roman" panose="02020603050405020304" pitchFamily="18" charset="0"/>
                <a:cs typeface="Times New Roman" panose="02020603050405020304" pitchFamily="18" charset="0"/>
              </a:rPr>
              <a:t>, </a:t>
            </a:r>
            <a:r>
              <a:rPr lang="ru-RU" sz="2200" b="0" dirty="0" err="1">
                <a:latin typeface="Times New Roman" panose="02020603050405020304" pitchFamily="18" charset="0"/>
                <a:cs typeface="Times New Roman" panose="02020603050405020304" pitchFamily="18" charset="0"/>
              </a:rPr>
              <a:t>Управління</a:t>
            </a:r>
            <a:r>
              <a:rPr lang="ru-RU" sz="2200" b="0" dirty="0">
                <a:latin typeface="Times New Roman" panose="02020603050405020304" pitchFamily="18" charset="0"/>
                <a:cs typeface="Times New Roman" panose="02020603050405020304" pitchFamily="18" charset="0"/>
              </a:rPr>
              <a:t> </a:t>
            </a:r>
            <a:r>
              <a:rPr lang="ru-RU" sz="2200" b="0" dirty="0" err="1">
                <a:latin typeface="Times New Roman" panose="02020603050405020304" pitchFamily="18" charset="0"/>
                <a:cs typeface="Times New Roman" panose="02020603050405020304" pitchFamily="18" charset="0"/>
              </a:rPr>
              <a:t>державних</a:t>
            </a:r>
            <a:r>
              <a:rPr lang="ru-RU" sz="2200" b="0" dirty="0">
                <a:latin typeface="Times New Roman" panose="02020603050405020304" pitchFamily="18" charset="0"/>
                <a:cs typeface="Times New Roman" panose="02020603050405020304" pitchFamily="18" charset="0"/>
              </a:rPr>
              <a:t> </a:t>
            </a:r>
            <a:r>
              <a:rPr lang="ru-RU" sz="2200" b="0" dirty="0" err="1">
                <a:latin typeface="Times New Roman" panose="02020603050405020304" pitchFamily="18" charset="0"/>
                <a:cs typeface="Times New Roman" panose="02020603050405020304" pitchFamily="18" charset="0"/>
              </a:rPr>
              <a:t>резервів</a:t>
            </a:r>
            <a:r>
              <a:rPr lang="ru-RU" sz="2200" b="0" dirty="0">
                <a:latin typeface="Times New Roman" panose="02020603050405020304" pitchFamily="18" charset="0"/>
                <a:cs typeface="Times New Roman" panose="02020603050405020304" pitchFamily="18" charset="0"/>
              </a:rPr>
              <a:t>. </a:t>
            </a:r>
            <a:r>
              <a:rPr lang="ru-RU" sz="2200" b="0" dirty="0" err="1">
                <a:latin typeface="Times New Roman" panose="02020603050405020304" pitchFamily="18" charset="0"/>
                <a:cs typeface="Times New Roman" panose="02020603050405020304" pitchFamily="18" charset="0"/>
              </a:rPr>
              <a:t>Управління</a:t>
            </a:r>
            <a:r>
              <a:rPr lang="ru-RU" sz="2200" b="0" dirty="0">
                <a:latin typeface="Times New Roman" panose="02020603050405020304" pitchFamily="18" charset="0"/>
                <a:cs typeface="Times New Roman" panose="02020603050405020304" pitchFamily="18" charset="0"/>
              </a:rPr>
              <a:t> </a:t>
            </a:r>
            <a:r>
              <a:rPr lang="ru-RU" sz="2200" b="0" dirty="0" err="1">
                <a:latin typeface="Times New Roman" panose="02020603050405020304" pitchFamily="18" charset="0"/>
                <a:cs typeface="Times New Roman" panose="02020603050405020304" pitchFamily="18" charset="0"/>
              </a:rPr>
              <a:t>резервів</a:t>
            </a:r>
            <a:r>
              <a:rPr lang="ru-RU" sz="2200" b="0" dirty="0">
                <a:latin typeface="Times New Roman" panose="02020603050405020304" pitchFamily="18" charset="0"/>
                <a:cs typeface="Times New Roman" panose="02020603050405020304" pitchFamily="18" charset="0"/>
              </a:rPr>
              <a:t> </a:t>
            </a:r>
            <a:r>
              <a:rPr lang="ru-RU" sz="2200" b="0" dirty="0" err="1">
                <a:latin typeface="Times New Roman" panose="02020603050405020304" pitchFamily="18" charset="0"/>
                <a:cs typeface="Times New Roman" panose="02020603050405020304" pitchFamily="18" charset="0"/>
              </a:rPr>
              <a:t>сантехнічних</a:t>
            </a:r>
            <a:r>
              <a:rPr lang="ru-RU" sz="2200" b="0" dirty="0">
                <a:latin typeface="Times New Roman" panose="02020603050405020304" pitchFamily="18" charset="0"/>
                <a:cs typeface="Times New Roman" panose="02020603050405020304" pitchFamily="18" charset="0"/>
              </a:rPr>
              <a:t> </a:t>
            </a:r>
            <a:r>
              <a:rPr lang="ru-RU" sz="2200" b="0" dirty="0" err="1">
                <a:latin typeface="Times New Roman" panose="02020603050405020304" pitchFamily="18" charset="0"/>
                <a:cs typeface="Times New Roman" panose="02020603050405020304" pitchFamily="18" charset="0"/>
              </a:rPr>
              <a:t>матеріалів</a:t>
            </a:r>
            <a:r>
              <a:rPr lang="ru-RU" sz="2200" b="0" dirty="0">
                <a:latin typeface="Times New Roman" panose="02020603050405020304" pitchFamily="18" charset="0"/>
                <a:cs typeface="Times New Roman" panose="02020603050405020304" pitchFamily="18" charset="0"/>
              </a:rPr>
              <a:t>, </a:t>
            </a:r>
            <a:r>
              <a:rPr lang="ru-RU" sz="2200" b="0" dirty="0" err="1">
                <a:latin typeface="Times New Roman" panose="02020603050405020304" pitchFamily="18" charset="0"/>
                <a:cs typeface="Times New Roman" panose="02020603050405020304" pitchFamily="18" charset="0"/>
              </a:rPr>
              <a:t>Управління</a:t>
            </a:r>
            <a:r>
              <a:rPr lang="ru-RU" sz="2200" b="0" dirty="0">
                <a:latin typeface="Times New Roman" panose="02020603050405020304" pitchFamily="18" charset="0"/>
                <a:cs typeface="Times New Roman" panose="02020603050405020304" pitchFamily="18" charset="0"/>
              </a:rPr>
              <a:t> з </a:t>
            </a:r>
            <a:r>
              <a:rPr lang="ru-RU" sz="2200" b="0" dirty="0" err="1">
                <a:latin typeface="Times New Roman" panose="02020603050405020304" pitchFamily="18" charset="0"/>
                <a:cs typeface="Times New Roman" panose="02020603050405020304" pitchFamily="18" charset="0"/>
              </a:rPr>
              <a:t>питань</a:t>
            </a:r>
            <a:r>
              <a:rPr lang="ru-RU" sz="2200" b="0" dirty="0">
                <a:latin typeface="Times New Roman" panose="02020603050405020304" pitchFamily="18" charset="0"/>
                <a:cs typeface="Times New Roman" panose="02020603050405020304" pitchFamily="18" charset="0"/>
              </a:rPr>
              <a:t> </a:t>
            </a:r>
            <a:r>
              <a:rPr lang="ru-RU" sz="2200" b="0" dirty="0" err="1">
                <a:latin typeface="Times New Roman" panose="02020603050405020304" pitchFamily="18" charset="0"/>
                <a:cs typeface="Times New Roman" panose="02020603050405020304" pitchFamily="18" charset="0"/>
              </a:rPr>
              <a:t>сільськогосподарського</a:t>
            </a:r>
            <a:r>
              <a:rPr lang="ru-RU" sz="2200" b="0" dirty="0">
                <a:latin typeface="Times New Roman" panose="02020603050405020304" pitchFamily="18" charset="0"/>
                <a:cs typeface="Times New Roman" panose="02020603050405020304" pitchFamily="18" charset="0"/>
              </a:rPr>
              <a:t> ринку, </a:t>
            </a:r>
            <a:r>
              <a:rPr lang="ru-RU" sz="2200" b="0" dirty="0" err="1">
                <a:latin typeface="Times New Roman" panose="02020603050405020304" pitchFamily="18" charset="0"/>
                <a:cs typeface="Times New Roman" panose="02020603050405020304" pitchFamily="18" charset="0"/>
              </a:rPr>
              <a:t>Технологічне</a:t>
            </a:r>
            <a:r>
              <a:rPr lang="ru-RU" sz="2200" b="0" dirty="0">
                <a:latin typeface="Times New Roman" panose="02020603050405020304" pitchFamily="18" charset="0"/>
                <a:cs typeface="Times New Roman" panose="02020603050405020304" pitchFamily="18" charset="0"/>
              </a:rPr>
              <a:t> </a:t>
            </a:r>
            <a:r>
              <a:rPr lang="ru-RU" sz="2200" b="0" dirty="0" err="1">
                <a:latin typeface="Times New Roman" panose="02020603050405020304" pitchFamily="18" charset="0"/>
                <a:cs typeface="Times New Roman" panose="02020603050405020304" pitchFamily="18" charset="0"/>
              </a:rPr>
              <a:t>управління</a:t>
            </a:r>
            <a:r>
              <a:rPr lang="ru-RU" sz="2200" b="0" dirty="0">
                <a:latin typeface="Times New Roman" panose="02020603050405020304" pitchFamily="18" charset="0"/>
                <a:cs typeface="Times New Roman" panose="02020603050405020304" pitchFamily="18" charset="0"/>
              </a:rPr>
              <a:t>, </a:t>
            </a:r>
            <a:r>
              <a:rPr lang="ru-RU" sz="2200" b="0" dirty="0" err="1">
                <a:latin typeface="Times New Roman" panose="02020603050405020304" pitchFamily="18" charset="0"/>
                <a:cs typeface="Times New Roman" panose="02020603050405020304" pitchFamily="18" charset="0"/>
              </a:rPr>
              <a:t>Управління</a:t>
            </a:r>
            <a:r>
              <a:rPr lang="ru-RU" sz="2200" b="0" dirty="0">
                <a:latin typeface="Times New Roman" panose="02020603050405020304" pitchFamily="18" charset="0"/>
                <a:cs typeface="Times New Roman" panose="02020603050405020304" pitchFamily="18" charset="0"/>
              </a:rPr>
              <a:t> </a:t>
            </a:r>
            <a:r>
              <a:rPr lang="ru-RU" sz="2200" b="0" dirty="0" err="1">
                <a:latin typeface="Times New Roman" panose="02020603050405020304" pitchFamily="18" charset="0"/>
                <a:cs typeface="Times New Roman" panose="02020603050405020304" pitchFamily="18" charset="0"/>
              </a:rPr>
              <a:t>сільськогосподарського</a:t>
            </a:r>
            <a:r>
              <a:rPr lang="ru-RU" sz="2200" b="0" dirty="0">
                <a:latin typeface="Times New Roman" panose="02020603050405020304" pitchFamily="18" charset="0"/>
                <a:cs typeface="Times New Roman" panose="02020603050405020304" pitchFamily="18" charset="0"/>
              </a:rPr>
              <a:t> майна </a:t>
            </a:r>
            <a:r>
              <a:rPr lang="ru-RU" sz="2200" b="0" dirty="0" err="1">
                <a:latin typeface="Times New Roman" panose="02020603050405020304" pitchFamily="18" charset="0"/>
                <a:cs typeface="Times New Roman" panose="02020603050405020304" pitchFamily="18" charset="0"/>
              </a:rPr>
              <a:t>Державної</a:t>
            </a:r>
            <a:r>
              <a:rPr lang="ru-RU" sz="2200" b="0" dirty="0">
                <a:latin typeface="Times New Roman" panose="02020603050405020304" pitchFamily="18" charset="0"/>
                <a:cs typeface="Times New Roman" panose="02020603050405020304" pitchFamily="18" charset="0"/>
              </a:rPr>
              <a:t> </a:t>
            </a:r>
            <a:r>
              <a:rPr lang="ru-RU" sz="2200" b="0" dirty="0" err="1">
                <a:latin typeface="Times New Roman" panose="02020603050405020304" pitchFamily="18" charset="0"/>
                <a:cs typeface="Times New Roman" panose="02020603050405020304" pitchFamily="18" charset="0"/>
              </a:rPr>
              <a:t>скарбниці</a:t>
            </a:r>
            <a:r>
              <a:rPr lang="ru-RU" sz="2200" b="0" dirty="0">
                <a:latin typeface="Times New Roman" panose="02020603050405020304" pitchFamily="18" charset="0"/>
                <a:cs typeface="Times New Roman" panose="02020603050405020304" pitchFamily="18" charset="0"/>
              </a:rPr>
              <a:t> та </a:t>
            </a:r>
            <a:r>
              <a:rPr lang="ru-RU" sz="2200" b="0" dirty="0" err="1">
                <a:latin typeface="Times New Roman" panose="02020603050405020304" pitchFamily="18" charset="0"/>
                <a:cs typeface="Times New Roman" panose="02020603050405020304" pitchFamily="18" charset="0"/>
              </a:rPr>
              <a:t>державне</a:t>
            </a:r>
            <a:r>
              <a:rPr lang="ru-RU" sz="2200" b="0" dirty="0">
                <a:latin typeface="Times New Roman" panose="02020603050405020304" pitchFamily="18" charset="0"/>
                <a:cs typeface="Times New Roman" panose="02020603050405020304" pitchFamily="18" charset="0"/>
              </a:rPr>
              <a:t> </a:t>
            </a:r>
            <a:r>
              <a:rPr lang="ru-RU" sz="2200" b="0" dirty="0" err="1">
                <a:latin typeface="Times New Roman" panose="02020603050405020304" pitchFamily="18" charset="0"/>
                <a:cs typeface="Times New Roman" panose="02020603050405020304" pitchFamily="18" charset="0"/>
              </a:rPr>
              <a:t>управління</a:t>
            </a:r>
            <a:r>
              <a:rPr lang="ru-RU" sz="2200" b="0" dirty="0">
                <a:latin typeface="Times New Roman" panose="02020603050405020304" pitchFamily="18" charset="0"/>
                <a:cs typeface="Times New Roman" panose="02020603050405020304" pitchFamily="18" charset="0"/>
              </a:rPr>
              <a:t> </a:t>
            </a:r>
            <a:r>
              <a:rPr lang="ru-RU" sz="2200" b="0" dirty="0" err="1">
                <a:latin typeface="Times New Roman" panose="02020603050405020304" pitchFamily="18" charset="0"/>
                <a:cs typeface="Times New Roman" panose="02020603050405020304" pitchFamily="18" charset="0"/>
              </a:rPr>
              <a:t>іноземними</a:t>
            </a:r>
            <a:r>
              <a:rPr lang="ru-RU" sz="2200" b="0" dirty="0">
                <a:latin typeface="Times New Roman" panose="02020603050405020304" pitchFamily="18" charset="0"/>
                <a:cs typeface="Times New Roman" panose="02020603050405020304" pitchFamily="18" charset="0"/>
              </a:rPr>
              <a:t> </a:t>
            </a:r>
            <a:r>
              <a:rPr lang="ru-RU" sz="2200" b="0" dirty="0" err="1">
                <a:latin typeface="Times New Roman" panose="02020603050405020304" pitchFamily="18" charset="0"/>
                <a:cs typeface="Times New Roman" panose="02020603050405020304" pitchFamily="18" charset="0"/>
              </a:rPr>
              <a:t>інвестиціями</a:t>
            </a:r>
            <a:r>
              <a:rPr lang="ru-RU" sz="2200" b="0" dirty="0">
                <a:latin typeface="Times New Roman" panose="02020603050405020304" pitchFamily="18" charset="0"/>
                <a:cs typeface="Times New Roman" panose="02020603050405020304" pitchFamily="18" charset="0"/>
              </a:rPr>
              <a:t>. Вони не є "</a:t>
            </a:r>
            <a:r>
              <a:rPr lang="ru-RU" sz="2200" b="0" dirty="0" err="1">
                <a:latin typeface="Times New Roman" panose="02020603050405020304" pitchFamily="18" charset="0"/>
                <a:cs typeface="Times New Roman" panose="02020603050405020304" pitchFamily="18" charset="0"/>
              </a:rPr>
              <a:t>економічними</a:t>
            </a:r>
            <a:r>
              <a:rPr lang="ru-RU" sz="2200" b="0" dirty="0">
                <a:latin typeface="Times New Roman" panose="02020603050405020304" pitchFamily="18" charset="0"/>
                <a:cs typeface="Times New Roman" panose="02020603050405020304" pitchFamily="18" charset="0"/>
              </a:rPr>
              <a:t> </a:t>
            </a:r>
            <a:r>
              <a:rPr lang="ru-RU" sz="2200" b="0" dirty="0" err="1">
                <a:latin typeface="Times New Roman" panose="02020603050405020304" pitchFamily="18" charset="0"/>
                <a:cs typeface="Times New Roman" panose="02020603050405020304" pitchFamily="18" charset="0"/>
              </a:rPr>
              <a:t>суб'єктами</a:t>
            </a:r>
            <a:r>
              <a:rPr lang="ru-RU" sz="2200" b="0" dirty="0">
                <a:latin typeface="Times New Roman" panose="02020603050405020304" pitchFamily="18" charset="0"/>
                <a:cs typeface="Times New Roman" panose="02020603050405020304" pitchFamily="18" charset="0"/>
              </a:rPr>
              <a:t>", як </a:t>
            </a:r>
            <a:r>
              <a:rPr lang="ru-RU" sz="2200" b="0" dirty="0" err="1">
                <a:latin typeface="Times New Roman" panose="02020603050405020304" pitchFamily="18" charset="0"/>
                <a:cs typeface="Times New Roman" panose="02020603050405020304" pitchFamily="18" charset="0"/>
              </a:rPr>
              <a:t>їх</a:t>
            </a:r>
            <a:r>
              <a:rPr lang="ru-RU" sz="2200" b="0" dirty="0">
                <a:latin typeface="Times New Roman" panose="02020603050405020304" pitchFamily="18" charset="0"/>
                <a:cs typeface="Times New Roman" panose="02020603050405020304" pitchFamily="18" charset="0"/>
              </a:rPr>
              <a:t> </a:t>
            </a:r>
            <a:r>
              <a:rPr lang="ru-RU" sz="2200" b="0" dirty="0" err="1">
                <a:latin typeface="Times New Roman" panose="02020603050405020304" pitchFamily="18" charset="0"/>
                <a:cs typeface="Times New Roman" panose="02020603050405020304" pitchFamily="18" charset="0"/>
              </a:rPr>
              <a:t>визначено</a:t>
            </a:r>
            <a:r>
              <a:rPr lang="ru-RU" sz="2200" b="0" dirty="0">
                <a:latin typeface="Times New Roman" panose="02020603050405020304" pitchFamily="18" charset="0"/>
                <a:cs typeface="Times New Roman" panose="02020603050405020304" pitchFamily="18" charset="0"/>
              </a:rPr>
              <a:t> Законом 1988 р. про </a:t>
            </a:r>
            <a:r>
              <a:rPr lang="ru-RU" sz="2200" b="0" dirty="0" err="1">
                <a:latin typeface="Times New Roman" panose="02020603050405020304" pitchFamily="18" charset="0"/>
                <a:cs typeface="Times New Roman" panose="02020603050405020304" pitchFamily="18" charset="0"/>
              </a:rPr>
              <a:t>ведення</a:t>
            </a:r>
            <a:r>
              <a:rPr lang="ru-RU" sz="2200" b="0" dirty="0">
                <a:latin typeface="Times New Roman" panose="02020603050405020304" pitchFamily="18" charset="0"/>
                <a:cs typeface="Times New Roman" panose="02020603050405020304" pitchFamily="18" charset="0"/>
              </a:rPr>
              <a:t> </a:t>
            </a:r>
            <a:r>
              <a:rPr lang="ru-RU" sz="2200" b="0" dirty="0" err="1">
                <a:latin typeface="Times New Roman" panose="02020603050405020304" pitchFamily="18" charset="0"/>
                <a:cs typeface="Times New Roman" panose="02020603050405020304" pitchFamily="18" charset="0"/>
              </a:rPr>
              <a:t>господарської</a:t>
            </a:r>
            <a:r>
              <a:rPr lang="ru-RU" sz="2200" b="0" dirty="0">
                <a:latin typeface="Times New Roman" panose="02020603050405020304" pitchFamily="18" charset="0"/>
                <a:cs typeface="Times New Roman" panose="02020603050405020304" pitchFamily="18" charset="0"/>
              </a:rPr>
              <a:t> </a:t>
            </a:r>
            <a:r>
              <a:rPr lang="ru-RU" sz="2200" b="0" dirty="0" err="1">
                <a:latin typeface="Times New Roman" panose="02020603050405020304" pitchFamily="18" charset="0"/>
                <a:cs typeface="Times New Roman" panose="02020603050405020304" pitchFamily="18" charset="0"/>
              </a:rPr>
              <a:t>діяльності</a:t>
            </a:r>
            <a:r>
              <a:rPr lang="ru-RU" sz="2200" b="0" dirty="0">
                <a:latin typeface="Times New Roman" panose="02020603050405020304" pitchFamily="18" charset="0"/>
                <a:cs typeface="Times New Roman" panose="02020603050405020304" pitchFamily="18" charset="0"/>
              </a:rPr>
              <a:t>, і </a:t>
            </a:r>
            <a:r>
              <a:rPr lang="ru-RU" sz="2200" b="0" dirty="0" err="1">
                <a:latin typeface="Times New Roman" panose="02020603050405020304" pitchFamily="18" charset="0"/>
                <a:cs typeface="Times New Roman" panose="02020603050405020304" pitchFamily="18" charset="0"/>
              </a:rPr>
              <a:t>контролюються</a:t>
            </a:r>
            <a:r>
              <a:rPr lang="ru-RU" sz="2200" b="0" dirty="0">
                <a:latin typeface="Times New Roman" panose="02020603050405020304" pitchFamily="18" charset="0"/>
                <a:cs typeface="Times New Roman" panose="02020603050405020304" pitchFamily="18" charset="0"/>
              </a:rPr>
              <a:t> </a:t>
            </a:r>
            <a:r>
              <a:rPr lang="ru-RU" sz="2200" b="0" dirty="0" err="1">
                <a:latin typeface="Times New Roman" panose="02020603050405020304" pitchFamily="18" charset="0"/>
                <a:cs typeface="Times New Roman" panose="02020603050405020304" pitchFamily="18" charset="0"/>
              </a:rPr>
              <a:t>компетентними</a:t>
            </a:r>
            <a:r>
              <a:rPr lang="ru-RU" sz="2200" b="0" dirty="0">
                <a:latin typeface="Times New Roman" panose="02020603050405020304" pitchFamily="18" charset="0"/>
                <a:cs typeface="Times New Roman" panose="02020603050405020304" pitchFamily="18" charset="0"/>
              </a:rPr>
              <a:t> </a:t>
            </a:r>
            <a:r>
              <a:rPr lang="ru-RU" sz="2200" b="0" dirty="0" err="1">
                <a:latin typeface="Times New Roman" panose="02020603050405020304" pitchFamily="18" charset="0"/>
                <a:cs typeface="Times New Roman" panose="02020603050405020304" pitchFamily="18" charset="0"/>
              </a:rPr>
              <a:t>державними</a:t>
            </a:r>
            <a:r>
              <a:rPr lang="ru-RU" sz="2200" b="0" dirty="0">
                <a:latin typeface="Times New Roman" panose="02020603050405020304" pitchFamily="18" charset="0"/>
                <a:cs typeface="Times New Roman" panose="02020603050405020304" pitchFamily="18" charset="0"/>
              </a:rPr>
              <a:t> органами.</a:t>
            </a:r>
          </a:p>
        </p:txBody>
      </p:sp>
    </p:spTree>
    <p:extLst>
      <p:ext uri="{BB962C8B-B14F-4D97-AF65-F5344CB8AC3E}">
        <p14:creationId xmlns:p14="http://schemas.microsoft.com/office/powerpoint/2010/main" val="2290047868"/>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тексту 2"/>
          <p:cNvSpPr>
            <a:spLocks noGrp="1"/>
          </p:cNvSpPr>
          <p:nvPr>
            <p:ph type="body" sz="quarter" idx="10"/>
          </p:nvPr>
        </p:nvSpPr>
        <p:spPr>
          <a:xfrm>
            <a:off x="611038" y="389744"/>
            <a:ext cx="11110589" cy="5636302"/>
          </a:xfrm>
        </p:spPr>
        <p:txBody>
          <a:bodyPr/>
          <a:lstStyle/>
          <a:p>
            <a:pPr marL="0" indent="0" algn="just">
              <a:lnSpc>
                <a:spcPct val="100000"/>
              </a:lnSpc>
              <a:spcBef>
                <a:spcPts val="0"/>
              </a:spcBef>
              <a:buNone/>
            </a:pPr>
            <a:r>
              <a:rPr lang="ru-RU" sz="2200" b="0" dirty="0" err="1">
                <a:latin typeface="Times New Roman" panose="02020603050405020304" pitchFamily="18" charset="0"/>
                <a:cs typeface="Times New Roman" panose="02020603050405020304" pitchFamily="18" charset="0"/>
              </a:rPr>
              <a:t>Наступна</a:t>
            </a:r>
            <a:r>
              <a:rPr lang="ru-RU" sz="2200" b="0" dirty="0">
                <a:latin typeface="Times New Roman" panose="02020603050405020304" pitchFamily="18" charset="0"/>
                <a:cs typeface="Times New Roman" panose="02020603050405020304" pitchFamily="18" charset="0"/>
              </a:rPr>
              <a:t> </a:t>
            </a:r>
            <a:r>
              <a:rPr lang="ru-RU" sz="2200" b="0" dirty="0" err="1">
                <a:latin typeface="Times New Roman" panose="02020603050405020304" pitchFamily="18" charset="0"/>
                <a:cs typeface="Times New Roman" panose="02020603050405020304" pitchFamily="18" charset="0"/>
              </a:rPr>
              <a:t>категорія</a:t>
            </a:r>
            <a:r>
              <a:rPr lang="ru-RU" sz="2200" b="0" dirty="0">
                <a:latin typeface="Times New Roman" panose="02020603050405020304" pitchFamily="18" charset="0"/>
                <a:cs typeface="Times New Roman" panose="02020603050405020304" pitchFamily="18" charset="0"/>
              </a:rPr>
              <a:t> </a:t>
            </a:r>
            <a:r>
              <a:rPr lang="ru-RU" sz="2200" b="0" dirty="0" err="1">
                <a:latin typeface="Times New Roman" panose="02020603050405020304" pitchFamily="18" charset="0"/>
                <a:cs typeface="Times New Roman" panose="02020603050405020304" pitchFamily="18" charset="0"/>
              </a:rPr>
              <a:t>центральних</a:t>
            </a:r>
            <a:r>
              <a:rPr lang="ru-RU" sz="2200" b="0" dirty="0">
                <a:latin typeface="Times New Roman" panose="02020603050405020304" pitchFamily="18" charset="0"/>
                <a:cs typeface="Times New Roman" panose="02020603050405020304" pitchFamily="18" charset="0"/>
              </a:rPr>
              <a:t> </a:t>
            </a:r>
            <a:r>
              <a:rPr lang="ru-RU" sz="2200" b="0" dirty="0" err="1">
                <a:latin typeface="Times New Roman" panose="02020603050405020304" pitchFamily="18" charset="0"/>
                <a:cs typeface="Times New Roman" panose="02020603050405020304" pitchFamily="18" charset="0"/>
              </a:rPr>
              <a:t>органів</a:t>
            </a:r>
            <a:r>
              <a:rPr lang="ru-RU" sz="2200" b="0" dirty="0">
                <a:latin typeface="Times New Roman" panose="02020603050405020304" pitchFamily="18" charset="0"/>
                <a:cs typeface="Times New Roman" panose="02020603050405020304" pitchFamily="18" charset="0"/>
              </a:rPr>
              <a:t> </a:t>
            </a:r>
            <a:r>
              <a:rPr lang="ru-RU" sz="2200" b="0" dirty="0" err="1">
                <a:latin typeface="Times New Roman" panose="02020603050405020304" pitchFamily="18" charset="0"/>
                <a:cs typeface="Times New Roman" panose="02020603050405020304" pitchFamily="18" charset="0"/>
              </a:rPr>
              <a:t>виконавчої</a:t>
            </a:r>
            <a:r>
              <a:rPr lang="ru-RU" sz="2200" b="0" dirty="0">
                <a:latin typeface="Times New Roman" panose="02020603050405020304" pitchFamily="18" charset="0"/>
                <a:cs typeface="Times New Roman" panose="02020603050405020304" pitchFamily="18" charset="0"/>
              </a:rPr>
              <a:t> </a:t>
            </a:r>
            <a:r>
              <a:rPr lang="ru-RU" sz="2200" b="0" dirty="0" err="1">
                <a:latin typeface="Times New Roman" panose="02020603050405020304" pitchFamily="18" charset="0"/>
                <a:cs typeface="Times New Roman" panose="02020603050405020304" pitchFamily="18" charset="0"/>
              </a:rPr>
              <a:t>влади</a:t>
            </a:r>
            <a:r>
              <a:rPr lang="ru-RU" sz="2200" b="0" dirty="0">
                <a:latin typeface="Times New Roman" panose="02020603050405020304" pitchFamily="18" charset="0"/>
                <a:cs typeface="Times New Roman" panose="02020603050405020304" pitchFamily="18" charset="0"/>
              </a:rPr>
              <a:t> </a:t>
            </a:r>
            <a:r>
              <a:rPr lang="ru-RU" sz="2200" b="0" dirty="0" err="1">
                <a:latin typeface="Times New Roman" panose="02020603050405020304" pitchFamily="18" charset="0"/>
                <a:cs typeface="Times New Roman" panose="02020603050405020304" pitchFamily="18" charset="0"/>
              </a:rPr>
              <a:t>складається</a:t>
            </a:r>
            <a:r>
              <a:rPr lang="ru-RU" sz="2200" b="0" dirty="0">
                <a:latin typeface="Times New Roman" panose="02020603050405020304" pitchFamily="18" charset="0"/>
                <a:cs typeface="Times New Roman" panose="02020603050405020304" pitchFamily="18" charset="0"/>
              </a:rPr>
              <a:t> з </a:t>
            </a:r>
            <a:r>
              <a:rPr lang="ru-RU" sz="2200" b="0" dirty="0" err="1">
                <a:latin typeface="Times New Roman" panose="02020603050405020304" pitchFamily="18" charset="0"/>
                <a:cs typeface="Times New Roman" panose="02020603050405020304" pitchFamily="18" charset="0"/>
              </a:rPr>
              <a:t>різноманітних</a:t>
            </a:r>
            <a:r>
              <a:rPr lang="ru-RU" sz="2200" b="0" dirty="0">
                <a:latin typeface="Times New Roman" panose="02020603050405020304" pitchFamily="18" charset="0"/>
                <a:cs typeface="Times New Roman" panose="02020603050405020304" pitchFamily="18" charset="0"/>
              </a:rPr>
              <a:t> </a:t>
            </a:r>
            <a:r>
              <a:rPr lang="ru-RU" sz="2200" b="0" dirty="0" err="1">
                <a:latin typeface="Times New Roman" panose="02020603050405020304" pitchFamily="18" charset="0"/>
                <a:cs typeface="Times New Roman" panose="02020603050405020304" pitchFamily="18" charset="0"/>
              </a:rPr>
              <a:t>установ</a:t>
            </a:r>
            <a:r>
              <a:rPr lang="ru-RU" sz="2200" b="0" dirty="0">
                <a:latin typeface="Times New Roman" panose="02020603050405020304" pitchFamily="18" charset="0"/>
                <a:cs typeface="Times New Roman" panose="02020603050405020304" pitchFamily="18" charset="0"/>
              </a:rPr>
              <a:t>, таких як </a:t>
            </a:r>
            <a:r>
              <a:rPr lang="ru-RU" sz="2200" b="0" dirty="0" err="1">
                <a:latin typeface="Times New Roman" panose="02020603050405020304" pitchFamily="18" charset="0"/>
                <a:cs typeface="Times New Roman" panose="02020603050405020304" pitchFamily="18" charset="0"/>
              </a:rPr>
              <a:t>Комітет</a:t>
            </a:r>
            <a:r>
              <a:rPr lang="ru-RU" sz="2200" b="0" dirty="0">
                <a:latin typeface="Times New Roman" panose="02020603050405020304" pitchFamily="18" charset="0"/>
                <a:cs typeface="Times New Roman" panose="02020603050405020304" pitchFamily="18" charset="0"/>
              </a:rPr>
              <a:t> з </a:t>
            </a:r>
            <a:r>
              <a:rPr lang="ru-RU" sz="2200" b="0" dirty="0" err="1">
                <a:latin typeface="Times New Roman" panose="02020603050405020304" pitchFamily="18" charset="0"/>
                <a:cs typeface="Times New Roman" panose="02020603050405020304" pitchFamily="18" charset="0"/>
              </a:rPr>
              <a:t>питань</a:t>
            </a:r>
            <a:r>
              <a:rPr lang="ru-RU" sz="2200" b="0" dirty="0">
                <a:latin typeface="Times New Roman" panose="02020603050405020304" pitchFamily="18" charset="0"/>
                <a:cs typeface="Times New Roman" panose="02020603050405020304" pitchFamily="18" charset="0"/>
              </a:rPr>
              <a:t> </a:t>
            </a:r>
            <a:r>
              <a:rPr lang="ru-RU" sz="2200" b="0" dirty="0" err="1">
                <a:latin typeface="Times New Roman" panose="02020603050405020304" pitchFamily="18" charset="0"/>
                <a:cs typeface="Times New Roman" panose="02020603050405020304" pitchFamily="18" charset="0"/>
              </a:rPr>
              <a:t>стандартизації</a:t>
            </a:r>
            <a:r>
              <a:rPr lang="ru-RU" sz="2200" b="0" dirty="0">
                <a:latin typeface="Times New Roman" panose="02020603050405020304" pitchFamily="18" charset="0"/>
                <a:cs typeface="Times New Roman" panose="02020603050405020304" pitchFamily="18" charset="0"/>
              </a:rPr>
              <a:t> </a:t>
            </a:r>
            <a:r>
              <a:rPr lang="ru-RU" sz="2200" b="0" dirty="0" err="1">
                <a:latin typeface="Times New Roman" panose="02020603050405020304" pitchFamily="18" charset="0"/>
                <a:cs typeface="Times New Roman" panose="02020603050405020304" pitchFamily="18" charset="0"/>
              </a:rPr>
              <a:t>Польщі</a:t>
            </a:r>
            <a:r>
              <a:rPr lang="ru-RU" sz="2200" b="0" dirty="0">
                <a:latin typeface="Times New Roman" panose="02020603050405020304" pitchFamily="18" charset="0"/>
                <a:cs typeface="Times New Roman" panose="02020603050405020304" pitchFamily="18" charset="0"/>
              </a:rPr>
              <a:t>, </a:t>
            </a:r>
            <a:r>
              <a:rPr lang="ru-RU" sz="2200" b="0" dirty="0" err="1">
                <a:latin typeface="Times New Roman" panose="02020603050405020304" pitchFamily="18" charset="0"/>
                <a:cs typeface="Times New Roman" panose="02020603050405020304" pitchFamily="18" charset="0"/>
              </a:rPr>
              <a:t>Польський</a:t>
            </a:r>
            <a:r>
              <a:rPr lang="ru-RU" sz="2200" b="0" dirty="0">
                <a:latin typeface="Times New Roman" panose="02020603050405020304" pitchFamily="18" charset="0"/>
                <a:cs typeface="Times New Roman" panose="02020603050405020304" pitchFamily="18" charset="0"/>
              </a:rPr>
              <a:t> центр </a:t>
            </a:r>
            <a:r>
              <a:rPr lang="ru-RU" sz="2200" b="0" dirty="0" err="1">
                <a:latin typeface="Times New Roman" panose="02020603050405020304" pitchFamily="18" charset="0"/>
                <a:cs typeface="Times New Roman" panose="02020603050405020304" pitchFamily="18" charset="0"/>
              </a:rPr>
              <a:t>апробації</a:t>
            </a:r>
            <a:r>
              <a:rPr lang="ru-RU" sz="2200" b="0" dirty="0">
                <a:latin typeface="Times New Roman" panose="02020603050405020304" pitchFamily="18" charset="0"/>
                <a:cs typeface="Times New Roman" panose="02020603050405020304" pitchFamily="18" charset="0"/>
              </a:rPr>
              <a:t> і </a:t>
            </a:r>
            <a:r>
              <a:rPr lang="ru-RU" sz="2200" b="0" dirty="0" err="1">
                <a:latin typeface="Times New Roman" panose="02020603050405020304" pitchFamily="18" charset="0"/>
                <a:cs typeface="Times New Roman" panose="02020603050405020304" pitchFamily="18" charset="0"/>
              </a:rPr>
              <a:t>сертифікації</a:t>
            </a:r>
            <a:r>
              <a:rPr lang="ru-RU" sz="2200" b="0" dirty="0">
                <a:latin typeface="Times New Roman" panose="02020603050405020304" pitchFamily="18" charset="0"/>
                <a:cs typeface="Times New Roman" panose="02020603050405020304" pitchFamily="18" charset="0"/>
              </a:rPr>
              <a:t> та </a:t>
            </a:r>
            <a:r>
              <a:rPr lang="ru-RU" sz="2200" b="0" dirty="0" err="1">
                <a:latin typeface="Times New Roman" panose="02020603050405020304" pitchFamily="18" charset="0"/>
                <a:cs typeface="Times New Roman" panose="02020603050405020304" pitchFamily="18" charset="0"/>
              </a:rPr>
              <a:t>Польська</a:t>
            </a:r>
            <a:r>
              <a:rPr lang="ru-RU" sz="2200" b="0" dirty="0">
                <a:latin typeface="Times New Roman" panose="02020603050405020304" pitchFamily="18" charset="0"/>
                <a:cs typeface="Times New Roman" panose="02020603050405020304" pitchFamily="18" charset="0"/>
              </a:rPr>
              <a:t> </a:t>
            </a:r>
            <a:r>
              <a:rPr lang="ru-RU" sz="2200" b="0" dirty="0" err="1">
                <a:latin typeface="Times New Roman" panose="02020603050405020304" pitchFamily="18" charset="0"/>
                <a:cs typeface="Times New Roman" panose="02020603050405020304" pitchFamily="18" charset="0"/>
              </a:rPr>
              <a:t>Академія</a:t>
            </a:r>
            <a:r>
              <a:rPr lang="ru-RU" sz="2200" b="0" dirty="0">
                <a:latin typeface="Times New Roman" panose="02020603050405020304" pitchFamily="18" charset="0"/>
                <a:cs typeface="Times New Roman" panose="02020603050405020304" pitchFamily="18" charset="0"/>
              </a:rPr>
              <a:t> наук.</a:t>
            </a:r>
          </a:p>
          <a:p>
            <a:pPr marL="0" indent="0" algn="just">
              <a:lnSpc>
                <a:spcPct val="100000"/>
              </a:lnSpc>
              <a:spcBef>
                <a:spcPts val="0"/>
              </a:spcBef>
              <a:buNone/>
            </a:pPr>
            <a:r>
              <a:rPr lang="ru-RU" sz="2200" b="0" dirty="0" err="1">
                <a:latin typeface="Times New Roman" panose="02020603050405020304" pitchFamily="18" charset="0"/>
                <a:cs typeface="Times New Roman" panose="02020603050405020304" pitchFamily="18" charset="0"/>
              </a:rPr>
              <a:t>Серед</a:t>
            </a:r>
            <a:r>
              <a:rPr lang="ru-RU" sz="2200" b="0" dirty="0">
                <a:latin typeface="Times New Roman" panose="02020603050405020304" pitchFamily="18" charset="0"/>
                <a:cs typeface="Times New Roman" panose="02020603050405020304" pitchFamily="18" charset="0"/>
              </a:rPr>
              <a:t> </a:t>
            </a:r>
            <a:r>
              <a:rPr lang="ru-RU" sz="2200" b="0" dirty="0" err="1">
                <a:latin typeface="Times New Roman" panose="02020603050405020304" pitchFamily="18" charset="0"/>
                <a:cs typeface="Times New Roman" panose="02020603050405020304" pitchFamily="18" charset="0"/>
              </a:rPr>
              <a:t>центральних</a:t>
            </a:r>
            <a:r>
              <a:rPr lang="ru-RU" sz="2200" b="0" dirty="0">
                <a:latin typeface="Times New Roman" panose="02020603050405020304" pitchFamily="18" charset="0"/>
                <a:cs typeface="Times New Roman" panose="02020603050405020304" pitchFamily="18" charset="0"/>
              </a:rPr>
              <a:t> </a:t>
            </a:r>
            <a:r>
              <a:rPr lang="ru-RU" sz="2200" b="0" dirty="0" err="1">
                <a:latin typeface="Times New Roman" panose="02020603050405020304" pitchFamily="18" charset="0"/>
                <a:cs typeface="Times New Roman" panose="02020603050405020304" pitchFamily="18" charset="0"/>
              </a:rPr>
              <a:t>неміністерських</a:t>
            </a:r>
            <a:r>
              <a:rPr lang="ru-RU" sz="2200" b="0" dirty="0">
                <a:latin typeface="Times New Roman" panose="02020603050405020304" pitchFamily="18" charset="0"/>
                <a:cs typeface="Times New Roman" panose="02020603050405020304" pitchFamily="18" charset="0"/>
              </a:rPr>
              <a:t> </a:t>
            </a:r>
            <a:r>
              <a:rPr lang="ru-RU" sz="2200" b="0" dirty="0" err="1">
                <a:latin typeface="Times New Roman" panose="02020603050405020304" pitchFamily="18" charset="0"/>
                <a:cs typeface="Times New Roman" panose="02020603050405020304" pitchFamily="18" charset="0"/>
              </a:rPr>
              <a:t>органів</a:t>
            </a:r>
            <a:r>
              <a:rPr lang="ru-RU" sz="2200" b="0" dirty="0">
                <a:latin typeface="Times New Roman" panose="02020603050405020304" pitchFamily="18" charset="0"/>
                <a:cs typeface="Times New Roman" panose="02020603050405020304" pitchFamily="18" charset="0"/>
              </a:rPr>
              <a:t> </a:t>
            </a:r>
            <a:r>
              <a:rPr lang="ru-RU" sz="2200" b="0" dirty="0" err="1">
                <a:latin typeface="Times New Roman" panose="02020603050405020304" pitchFamily="18" charset="0"/>
                <a:cs typeface="Times New Roman" panose="02020603050405020304" pitchFamily="18" charset="0"/>
              </a:rPr>
              <a:t>особливе</a:t>
            </a:r>
            <a:r>
              <a:rPr lang="ru-RU" sz="2200" b="0" dirty="0">
                <a:latin typeface="Times New Roman" panose="02020603050405020304" pitchFamily="18" charset="0"/>
                <a:cs typeface="Times New Roman" panose="02020603050405020304" pitchFamily="18" charset="0"/>
              </a:rPr>
              <a:t> </a:t>
            </a:r>
            <a:r>
              <a:rPr lang="ru-RU" sz="2200" b="0" dirty="0" err="1">
                <a:latin typeface="Times New Roman" panose="02020603050405020304" pitchFamily="18" charset="0"/>
                <a:cs typeface="Times New Roman" panose="02020603050405020304" pitchFamily="18" charset="0"/>
              </a:rPr>
              <a:t>місце</a:t>
            </a:r>
            <a:r>
              <a:rPr lang="ru-RU" sz="2200" b="0" dirty="0">
                <a:latin typeface="Times New Roman" panose="02020603050405020304" pitchFamily="18" charset="0"/>
                <a:cs typeface="Times New Roman" panose="02020603050405020304" pitchFamily="18" charset="0"/>
              </a:rPr>
              <a:t> </a:t>
            </a:r>
            <a:r>
              <a:rPr lang="ru-RU" sz="2200" b="0" dirty="0" err="1">
                <a:latin typeface="Times New Roman" panose="02020603050405020304" pitchFamily="18" charset="0"/>
                <a:cs typeface="Times New Roman" panose="02020603050405020304" pitchFamily="18" charset="0"/>
              </a:rPr>
              <a:t>після</a:t>
            </a:r>
            <a:r>
              <a:rPr lang="ru-RU" sz="2200" b="0" dirty="0">
                <a:latin typeface="Times New Roman" panose="02020603050405020304" pitchFamily="18" charset="0"/>
                <a:cs typeface="Times New Roman" panose="02020603050405020304" pitchFamily="18" charset="0"/>
              </a:rPr>
              <a:t> </a:t>
            </a:r>
            <a:r>
              <a:rPr lang="ru-RU" sz="2200" b="0" dirty="0" err="1">
                <a:latin typeface="Times New Roman" panose="02020603050405020304" pitchFamily="18" charset="0"/>
                <a:cs typeface="Times New Roman" panose="02020603050405020304" pitchFamily="18" charset="0"/>
              </a:rPr>
              <a:t>реформи</a:t>
            </a:r>
            <a:r>
              <a:rPr lang="ru-RU" sz="2200" b="0" dirty="0">
                <a:latin typeface="Times New Roman" panose="02020603050405020304" pitchFamily="18" charset="0"/>
                <a:cs typeface="Times New Roman" panose="02020603050405020304" pitchFamily="18" charset="0"/>
              </a:rPr>
              <a:t> 1996 р. </a:t>
            </a:r>
            <a:r>
              <a:rPr lang="ru-RU" sz="2200" b="0" dirty="0" err="1">
                <a:latin typeface="Times New Roman" panose="02020603050405020304" pitchFamily="18" charset="0"/>
                <a:cs typeface="Times New Roman" panose="02020603050405020304" pitchFamily="18" charset="0"/>
              </a:rPr>
              <a:t>посідає</a:t>
            </a:r>
            <a:r>
              <a:rPr lang="ru-RU" sz="2200" b="0" dirty="0">
                <a:latin typeface="Times New Roman" panose="02020603050405020304" pitchFamily="18" charset="0"/>
                <a:cs typeface="Times New Roman" panose="02020603050405020304" pitchFamily="18" charset="0"/>
              </a:rPr>
              <a:t> </a:t>
            </a:r>
            <a:r>
              <a:rPr lang="ru-RU" sz="2200" b="0" dirty="0" err="1">
                <a:latin typeface="Times New Roman" panose="02020603050405020304" pitchFamily="18" charset="0"/>
                <a:cs typeface="Times New Roman" panose="02020603050405020304" pitchFamily="18" charset="0"/>
              </a:rPr>
              <a:t>новостворений</a:t>
            </a:r>
            <a:r>
              <a:rPr lang="ru-RU" sz="2200" b="0" dirty="0">
                <a:latin typeface="Times New Roman" panose="02020603050405020304" pitchFamily="18" charset="0"/>
                <a:cs typeface="Times New Roman" panose="02020603050405020304" pitchFamily="18" charset="0"/>
              </a:rPr>
              <a:t> </a:t>
            </a:r>
            <a:r>
              <a:rPr lang="ru-RU" sz="2200" b="0" dirty="0" err="1">
                <a:latin typeface="Times New Roman" panose="02020603050405020304" pitchFamily="18" charset="0"/>
                <a:cs typeface="Times New Roman" panose="02020603050405020304" pitchFamily="18" charset="0"/>
              </a:rPr>
              <a:t>Урядовий</a:t>
            </a:r>
            <a:r>
              <a:rPr lang="ru-RU" sz="2200" b="0" dirty="0">
                <a:latin typeface="Times New Roman" panose="02020603050405020304" pitchFamily="18" charset="0"/>
                <a:cs typeface="Times New Roman" panose="02020603050405020304" pitchFamily="18" charset="0"/>
              </a:rPr>
              <a:t> центр </a:t>
            </a:r>
            <a:r>
              <a:rPr lang="ru-RU" sz="2200" b="0" dirty="0" err="1">
                <a:latin typeface="Times New Roman" panose="02020603050405020304" pitchFamily="18" charset="0"/>
                <a:cs typeface="Times New Roman" panose="02020603050405020304" pitchFamily="18" charset="0"/>
              </a:rPr>
              <a:t>стратегічних</a:t>
            </a:r>
            <a:r>
              <a:rPr lang="ru-RU" sz="2200" b="0" dirty="0">
                <a:latin typeface="Times New Roman" panose="02020603050405020304" pitchFamily="18" charset="0"/>
                <a:cs typeface="Times New Roman" panose="02020603050405020304" pitchFamily="18" charset="0"/>
              </a:rPr>
              <a:t> </a:t>
            </a:r>
            <a:r>
              <a:rPr lang="ru-RU" sz="2200" b="0" dirty="0" err="1">
                <a:latin typeface="Times New Roman" panose="02020603050405020304" pitchFamily="18" charset="0"/>
                <a:cs typeface="Times New Roman" panose="02020603050405020304" pitchFamily="18" charset="0"/>
              </a:rPr>
              <a:t>досліджень</a:t>
            </a:r>
            <a:r>
              <a:rPr lang="ru-RU" sz="2200" b="0" dirty="0">
                <a:latin typeface="Times New Roman" panose="02020603050405020304" pitchFamily="18" charset="0"/>
                <a:cs typeface="Times New Roman" panose="02020603050405020304" pitchFamily="18" charset="0"/>
              </a:rPr>
              <a:t>. </a:t>
            </a:r>
            <a:r>
              <a:rPr lang="ru-RU" sz="2200" b="0" dirty="0" err="1">
                <a:latin typeface="Times New Roman" panose="02020603050405020304" pitchFamily="18" charset="0"/>
                <a:cs typeface="Times New Roman" panose="02020603050405020304" pitchFamily="18" charset="0"/>
              </a:rPr>
              <a:t>Завдання</a:t>
            </a:r>
            <a:r>
              <a:rPr lang="ru-RU" sz="2200" b="0" dirty="0">
                <a:latin typeface="Times New Roman" panose="02020603050405020304" pitchFamily="18" charset="0"/>
                <a:cs typeface="Times New Roman" panose="02020603050405020304" pitchFamily="18" charset="0"/>
              </a:rPr>
              <a:t> </a:t>
            </a:r>
            <a:r>
              <a:rPr lang="ru-RU" sz="2200" b="0" dirty="0" err="1">
                <a:latin typeface="Times New Roman" panose="02020603050405020304" pitchFamily="18" charset="0"/>
                <a:cs typeface="Times New Roman" panose="02020603050405020304" pitchFamily="18" charset="0"/>
              </a:rPr>
              <a:t>цієї</a:t>
            </a:r>
            <a:r>
              <a:rPr lang="ru-RU" sz="2200" b="0" dirty="0">
                <a:latin typeface="Times New Roman" panose="02020603050405020304" pitchFamily="18" charset="0"/>
                <a:cs typeface="Times New Roman" panose="02020603050405020304" pitchFamily="18" charset="0"/>
              </a:rPr>
              <a:t> установи, яка </a:t>
            </a:r>
            <a:r>
              <a:rPr lang="ru-RU" sz="2200" b="0" dirty="0" err="1">
                <a:latin typeface="Times New Roman" panose="02020603050405020304" pitchFamily="18" charset="0"/>
                <a:cs typeface="Times New Roman" panose="02020603050405020304" pitchFamily="18" charset="0"/>
              </a:rPr>
              <a:t>перебуває</a:t>
            </a:r>
            <a:r>
              <a:rPr lang="ru-RU" sz="2200" b="0" dirty="0">
                <a:latin typeface="Times New Roman" panose="02020603050405020304" pitchFamily="18" charset="0"/>
                <a:cs typeface="Times New Roman" panose="02020603050405020304" pitchFamily="18" charset="0"/>
              </a:rPr>
              <a:t> </a:t>
            </a:r>
            <a:r>
              <a:rPr lang="ru-RU" sz="2200" b="0" dirty="0" err="1">
                <a:latin typeface="Times New Roman" panose="02020603050405020304" pitchFamily="18" charset="0"/>
                <a:cs typeface="Times New Roman" panose="02020603050405020304" pitchFamily="18" charset="0"/>
              </a:rPr>
              <a:t>під</a:t>
            </a:r>
            <a:r>
              <a:rPr lang="ru-RU" sz="2200" b="0" dirty="0">
                <a:latin typeface="Times New Roman" panose="02020603050405020304" pitchFamily="18" charset="0"/>
                <a:cs typeface="Times New Roman" panose="02020603050405020304" pitchFamily="18" charset="0"/>
              </a:rPr>
              <a:t> </a:t>
            </a:r>
            <a:r>
              <a:rPr lang="ru-RU" sz="2200" b="0" dirty="0" err="1">
                <a:latin typeface="Times New Roman" panose="02020603050405020304" pitchFamily="18" charset="0"/>
                <a:cs typeface="Times New Roman" panose="02020603050405020304" pitchFamily="18" charset="0"/>
              </a:rPr>
              <a:t>наглядом</a:t>
            </a:r>
            <a:r>
              <a:rPr lang="ru-RU" sz="2200" b="0" dirty="0">
                <a:latin typeface="Times New Roman" panose="02020603050405020304" pitchFamily="18" charset="0"/>
                <a:cs typeface="Times New Roman" panose="02020603050405020304" pitchFamily="18" charset="0"/>
              </a:rPr>
              <a:t> </a:t>
            </a:r>
            <a:r>
              <a:rPr lang="ru-RU" sz="2200" b="0" dirty="0" err="1">
                <a:latin typeface="Times New Roman" panose="02020603050405020304" pitchFamily="18" charset="0"/>
                <a:cs typeface="Times New Roman" panose="02020603050405020304" pitchFamily="18" charset="0"/>
              </a:rPr>
              <a:t>Прем'єр-міністра</a:t>
            </a:r>
            <a:r>
              <a:rPr lang="ru-RU" sz="2200" b="0" dirty="0">
                <a:latin typeface="Times New Roman" panose="02020603050405020304" pitchFamily="18" charset="0"/>
                <a:cs typeface="Times New Roman" panose="02020603050405020304" pitchFamily="18" charset="0"/>
              </a:rPr>
              <a:t>, </a:t>
            </a:r>
            <a:r>
              <a:rPr lang="ru-RU" sz="2200" b="0" dirty="0" err="1">
                <a:latin typeface="Times New Roman" panose="02020603050405020304" pitchFamily="18" charset="0"/>
                <a:cs typeface="Times New Roman" panose="02020603050405020304" pitchFamily="18" charset="0"/>
              </a:rPr>
              <a:t>полягає</a:t>
            </a:r>
            <a:r>
              <a:rPr lang="ru-RU" sz="2200" b="0" dirty="0">
                <a:latin typeface="Times New Roman" panose="02020603050405020304" pitchFamily="18" charset="0"/>
                <a:cs typeface="Times New Roman" panose="02020603050405020304" pitchFamily="18" charset="0"/>
              </a:rPr>
              <a:t> в </a:t>
            </a:r>
            <a:r>
              <a:rPr lang="ru-RU" sz="2200" b="0" dirty="0" err="1">
                <a:latin typeface="Times New Roman" panose="02020603050405020304" pitchFamily="18" charset="0"/>
                <a:cs typeface="Times New Roman" panose="02020603050405020304" pitchFamily="18" charset="0"/>
              </a:rPr>
              <a:t>сприянні</a:t>
            </a:r>
            <a:r>
              <a:rPr lang="ru-RU" sz="2200" b="0" dirty="0">
                <a:latin typeface="Times New Roman" panose="02020603050405020304" pitchFamily="18" charset="0"/>
                <a:cs typeface="Times New Roman" panose="02020603050405020304" pitchFamily="18" charset="0"/>
              </a:rPr>
              <a:t> </a:t>
            </a:r>
            <a:r>
              <a:rPr lang="ru-RU" sz="2200" b="0" dirty="0" err="1">
                <a:latin typeface="Times New Roman" panose="02020603050405020304" pitchFamily="18" charset="0"/>
                <a:cs typeface="Times New Roman" panose="02020603050405020304" pitchFamily="18" charset="0"/>
              </a:rPr>
              <a:t>Раді</a:t>
            </a:r>
            <a:r>
              <a:rPr lang="ru-RU" sz="2200" b="0" dirty="0">
                <a:latin typeface="Times New Roman" panose="02020603050405020304" pitchFamily="18" charset="0"/>
                <a:cs typeface="Times New Roman" panose="02020603050405020304" pitchFamily="18" charset="0"/>
              </a:rPr>
              <a:t> </a:t>
            </a:r>
            <a:r>
              <a:rPr lang="ru-RU" sz="2200" b="0" dirty="0" err="1">
                <a:latin typeface="Times New Roman" panose="02020603050405020304" pitchFamily="18" charset="0"/>
                <a:cs typeface="Times New Roman" panose="02020603050405020304" pitchFamily="18" charset="0"/>
              </a:rPr>
              <a:t>Міністрів</a:t>
            </a:r>
            <a:r>
              <a:rPr lang="ru-RU" sz="2200" b="0" dirty="0">
                <a:latin typeface="Times New Roman" panose="02020603050405020304" pitchFamily="18" charset="0"/>
                <a:cs typeface="Times New Roman" panose="02020603050405020304" pitchFamily="18" charset="0"/>
              </a:rPr>
              <a:t> у </a:t>
            </a:r>
            <a:r>
              <a:rPr lang="ru-RU" sz="2200" b="0" dirty="0" err="1">
                <a:latin typeface="Times New Roman" panose="02020603050405020304" pitchFamily="18" charset="0"/>
                <a:cs typeface="Times New Roman" panose="02020603050405020304" pitchFamily="18" charset="0"/>
              </a:rPr>
              <a:t>питаннях</a:t>
            </a:r>
            <a:r>
              <a:rPr lang="ru-RU" sz="2200" b="0" dirty="0">
                <a:latin typeface="Times New Roman" panose="02020603050405020304" pitchFamily="18" charset="0"/>
                <a:cs typeface="Times New Roman" panose="02020603050405020304" pitchFamily="18" charset="0"/>
              </a:rPr>
              <a:t> </a:t>
            </a:r>
            <a:r>
              <a:rPr lang="ru-RU" sz="2200" b="0" dirty="0" err="1">
                <a:latin typeface="Times New Roman" panose="02020603050405020304" pitchFamily="18" charset="0"/>
                <a:cs typeface="Times New Roman" panose="02020603050405020304" pitchFamily="18" charset="0"/>
              </a:rPr>
              <a:t>стратегічного</a:t>
            </a:r>
            <a:r>
              <a:rPr lang="ru-RU" sz="2200" b="0" dirty="0">
                <a:latin typeface="Times New Roman" panose="02020603050405020304" pitchFamily="18" charset="0"/>
                <a:cs typeface="Times New Roman" panose="02020603050405020304" pitchFamily="18" charset="0"/>
              </a:rPr>
              <a:t> </a:t>
            </a:r>
            <a:r>
              <a:rPr lang="ru-RU" sz="2200" b="0" dirty="0" err="1">
                <a:latin typeface="Times New Roman" panose="02020603050405020304" pitchFamily="18" charset="0"/>
                <a:cs typeface="Times New Roman" panose="02020603050405020304" pitchFamily="18" charset="0"/>
              </a:rPr>
              <a:t>планування</a:t>
            </a:r>
            <a:r>
              <a:rPr lang="ru-RU" sz="2200" b="0" dirty="0">
                <a:latin typeface="Times New Roman" panose="02020603050405020304" pitchFamily="18" charset="0"/>
                <a:cs typeface="Times New Roman" panose="02020603050405020304" pitchFamily="18" charset="0"/>
              </a:rPr>
              <a:t>, </a:t>
            </a:r>
            <a:r>
              <a:rPr lang="ru-RU" sz="2200" b="0" dirty="0" err="1">
                <a:latin typeface="Times New Roman" panose="02020603050405020304" pitchFamily="18" charset="0"/>
                <a:cs typeface="Times New Roman" panose="02020603050405020304" pitchFamily="18" charset="0"/>
              </a:rPr>
              <a:t>прогнозування</a:t>
            </a:r>
            <a:r>
              <a:rPr lang="ru-RU" sz="2200" b="0" dirty="0">
                <a:latin typeface="Times New Roman" panose="02020603050405020304" pitchFamily="18" charset="0"/>
                <a:cs typeface="Times New Roman" panose="02020603050405020304" pitchFamily="18" charset="0"/>
              </a:rPr>
              <a:t> </a:t>
            </a:r>
            <a:r>
              <a:rPr lang="ru-RU" sz="2200" b="0" dirty="0" err="1">
                <a:latin typeface="Times New Roman" panose="02020603050405020304" pitchFamily="18" charset="0"/>
                <a:cs typeface="Times New Roman" panose="02020603050405020304" pitchFamily="18" charset="0"/>
              </a:rPr>
              <a:t>економічного</a:t>
            </a:r>
            <a:r>
              <a:rPr lang="ru-RU" sz="2200" b="0" dirty="0">
                <a:latin typeface="Times New Roman" panose="02020603050405020304" pitchFamily="18" charset="0"/>
                <a:cs typeface="Times New Roman" panose="02020603050405020304" pitchFamily="18" charset="0"/>
              </a:rPr>
              <a:t> і </a:t>
            </a:r>
            <a:r>
              <a:rPr lang="ru-RU" sz="2200" b="0" dirty="0" err="1">
                <a:latin typeface="Times New Roman" panose="02020603050405020304" pitchFamily="18" charset="0"/>
                <a:cs typeface="Times New Roman" panose="02020603050405020304" pitchFamily="18" charset="0"/>
              </a:rPr>
              <a:t>соціального</a:t>
            </a:r>
            <a:r>
              <a:rPr lang="ru-RU" sz="2200" b="0" dirty="0">
                <a:latin typeface="Times New Roman" panose="02020603050405020304" pitchFamily="18" charset="0"/>
                <a:cs typeface="Times New Roman" panose="02020603050405020304" pitchFamily="18" charset="0"/>
              </a:rPr>
              <a:t> </a:t>
            </a:r>
            <a:r>
              <a:rPr lang="ru-RU" sz="2200" b="0" dirty="0" err="1">
                <a:latin typeface="Times New Roman" panose="02020603050405020304" pitchFamily="18" charset="0"/>
                <a:cs typeface="Times New Roman" panose="02020603050405020304" pitchFamily="18" charset="0"/>
              </a:rPr>
              <a:t>розвитку</a:t>
            </a:r>
            <a:r>
              <a:rPr lang="ru-RU" sz="2200" b="0" dirty="0">
                <a:latin typeface="Times New Roman" panose="02020603050405020304" pitchFamily="18" charset="0"/>
                <a:cs typeface="Times New Roman" panose="02020603050405020304" pitchFamily="18" charset="0"/>
              </a:rPr>
              <a:t> та </a:t>
            </a:r>
            <a:r>
              <a:rPr lang="ru-RU" sz="2200" b="0" dirty="0" err="1">
                <a:latin typeface="Times New Roman" panose="02020603050405020304" pitchFamily="18" charset="0"/>
                <a:cs typeface="Times New Roman" panose="02020603050405020304" pitchFamily="18" charset="0"/>
              </a:rPr>
              <a:t>аналізу</a:t>
            </a:r>
            <a:r>
              <a:rPr lang="ru-RU" sz="2200" b="0" dirty="0">
                <a:latin typeface="Times New Roman" panose="02020603050405020304" pitchFamily="18" charset="0"/>
                <a:cs typeface="Times New Roman" panose="02020603050405020304" pitchFamily="18" charset="0"/>
              </a:rPr>
              <a:t> </a:t>
            </a:r>
            <a:r>
              <a:rPr lang="ru-RU" sz="2200" b="0" dirty="0" err="1">
                <a:latin typeface="Times New Roman" panose="02020603050405020304" pitchFamily="18" charset="0"/>
                <a:cs typeface="Times New Roman" panose="02020603050405020304" pitchFamily="18" charset="0"/>
              </a:rPr>
              <a:t>змісту</a:t>
            </a:r>
            <a:r>
              <a:rPr lang="ru-RU" sz="2200" b="0" dirty="0">
                <a:latin typeface="Times New Roman" panose="02020603050405020304" pitchFamily="18" charset="0"/>
                <a:cs typeface="Times New Roman" panose="02020603050405020304" pitchFamily="18" charset="0"/>
              </a:rPr>
              <a:t> та </a:t>
            </a:r>
            <a:r>
              <a:rPr lang="ru-RU" sz="2200" b="0" dirty="0" err="1">
                <a:latin typeface="Times New Roman" panose="02020603050405020304" pitchFamily="18" charset="0"/>
                <a:cs typeface="Times New Roman" panose="02020603050405020304" pitchFamily="18" charset="0"/>
              </a:rPr>
              <a:t>реалізації</a:t>
            </a:r>
            <a:r>
              <a:rPr lang="ru-RU" sz="2200" b="0" dirty="0">
                <a:latin typeface="Times New Roman" panose="02020603050405020304" pitchFamily="18" charset="0"/>
                <a:cs typeface="Times New Roman" panose="02020603050405020304" pitchFamily="18" charset="0"/>
              </a:rPr>
              <a:t> </a:t>
            </a:r>
            <a:r>
              <a:rPr lang="ru-RU" sz="2200" b="0" dirty="0" err="1">
                <a:latin typeface="Times New Roman" panose="02020603050405020304" pitchFamily="18" charset="0"/>
                <a:cs typeface="Times New Roman" panose="02020603050405020304" pitchFamily="18" charset="0"/>
              </a:rPr>
              <a:t>короткотермінових</a:t>
            </a:r>
            <a:r>
              <a:rPr lang="ru-RU" sz="2200" b="0" dirty="0">
                <a:latin typeface="Times New Roman" panose="02020603050405020304" pitchFamily="18" charset="0"/>
                <a:cs typeface="Times New Roman" panose="02020603050405020304" pitchFamily="18" charset="0"/>
              </a:rPr>
              <a:t> та </a:t>
            </a:r>
            <a:r>
              <a:rPr lang="ru-RU" sz="2200" b="0" dirty="0" err="1">
                <a:latin typeface="Times New Roman" panose="02020603050405020304" pitchFamily="18" charset="0"/>
                <a:cs typeface="Times New Roman" panose="02020603050405020304" pitchFamily="18" charset="0"/>
              </a:rPr>
              <a:t>середньотермінових</a:t>
            </a:r>
            <a:r>
              <a:rPr lang="ru-RU" sz="2200" b="0" dirty="0">
                <a:latin typeface="Times New Roman" panose="02020603050405020304" pitchFamily="18" charset="0"/>
                <a:cs typeface="Times New Roman" panose="02020603050405020304" pitchFamily="18" charset="0"/>
              </a:rPr>
              <a:t> </a:t>
            </a:r>
            <a:r>
              <a:rPr lang="ru-RU" sz="2200" b="0" dirty="0" err="1">
                <a:latin typeface="Times New Roman" panose="02020603050405020304" pitchFamily="18" charset="0"/>
                <a:cs typeface="Times New Roman" panose="02020603050405020304" pitchFamily="18" charset="0"/>
              </a:rPr>
              <a:t>програм</a:t>
            </a:r>
            <a:r>
              <a:rPr lang="ru-RU" sz="2200" b="0" dirty="0">
                <a:latin typeface="Times New Roman" panose="02020603050405020304" pitchFamily="18" charset="0"/>
                <a:cs typeface="Times New Roman" panose="02020603050405020304" pitchFamily="18" charset="0"/>
              </a:rPr>
              <a:t> в </a:t>
            </a:r>
            <a:r>
              <a:rPr lang="ru-RU" sz="2200" b="0" dirty="0" err="1">
                <a:latin typeface="Times New Roman" panose="02020603050405020304" pitchFamily="18" charset="0"/>
                <a:cs typeface="Times New Roman" panose="02020603050405020304" pitchFamily="18" charset="0"/>
              </a:rPr>
              <a:t>умовах</a:t>
            </a:r>
            <a:r>
              <a:rPr lang="ru-RU" sz="2200" b="0" dirty="0">
                <a:latin typeface="Times New Roman" panose="02020603050405020304" pitchFamily="18" charset="0"/>
                <a:cs typeface="Times New Roman" panose="02020603050405020304" pitchFamily="18" charset="0"/>
              </a:rPr>
              <a:t> </a:t>
            </a:r>
            <a:r>
              <a:rPr lang="ru-RU" sz="2200" b="0" dirty="0" err="1">
                <a:latin typeface="Times New Roman" panose="02020603050405020304" pitchFamily="18" charset="0"/>
                <a:cs typeface="Times New Roman" panose="02020603050405020304" pitchFamily="18" charset="0"/>
              </a:rPr>
              <a:t>більш</a:t>
            </a:r>
            <a:r>
              <a:rPr lang="ru-RU" sz="2200" b="0" dirty="0">
                <a:latin typeface="Times New Roman" panose="02020603050405020304" pitchFamily="18" charset="0"/>
                <a:cs typeface="Times New Roman" panose="02020603050405020304" pitchFamily="18" charset="0"/>
              </a:rPr>
              <a:t> </a:t>
            </a:r>
            <a:r>
              <a:rPr lang="ru-RU" sz="2200" b="0" dirty="0" err="1">
                <a:latin typeface="Times New Roman" panose="02020603050405020304" pitchFamily="18" charset="0"/>
                <a:cs typeface="Times New Roman" panose="02020603050405020304" pitchFamily="18" charset="0"/>
              </a:rPr>
              <a:t>масштабних</a:t>
            </a:r>
            <a:r>
              <a:rPr lang="ru-RU" sz="2200" b="0" dirty="0">
                <a:latin typeface="Times New Roman" panose="02020603050405020304" pitchFamily="18" charset="0"/>
                <a:cs typeface="Times New Roman" panose="02020603050405020304" pitchFamily="18" charset="0"/>
              </a:rPr>
              <a:t> </a:t>
            </a:r>
            <a:r>
              <a:rPr lang="ru-RU" sz="2200" b="0" dirty="0" err="1">
                <a:latin typeface="Times New Roman" panose="02020603050405020304" pitchFamily="18" charset="0"/>
                <a:cs typeface="Times New Roman" panose="02020603050405020304" pitchFamily="18" charset="0"/>
              </a:rPr>
              <a:t>стратегічних</a:t>
            </a:r>
            <a:r>
              <a:rPr lang="ru-RU" sz="2200" b="0" dirty="0">
                <a:latin typeface="Times New Roman" panose="02020603050405020304" pitchFamily="18" charset="0"/>
                <a:cs typeface="Times New Roman" panose="02020603050405020304" pitchFamily="18" charset="0"/>
              </a:rPr>
              <a:t> </a:t>
            </a:r>
            <a:r>
              <a:rPr lang="ru-RU" sz="2200" b="0" dirty="0" err="1">
                <a:latin typeface="Times New Roman" panose="02020603050405020304" pitchFamily="18" charset="0"/>
                <a:cs typeface="Times New Roman" panose="02020603050405020304" pitchFamily="18" charset="0"/>
              </a:rPr>
              <a:t>планів</a:t>
            </a:r>
            <a:r>
              <a:rPr lang="ru-RU" sz="2200" b="0" dirty="0">
                <a:latin typeface="Times New Roman" panose="02020603050405020304" pitchFamily="18" charset="0"/>
                <a:cs typeface="Times New Roman" panose="02020603050405020304" pitchFamily="18" charset="0"/>
              </a:rPr>
              <a:t> та </a:t>
            </a:r>
            <a:r>
              <a:rPr lang="ru-RU" sz="2200" b="0" dirty="0" err="1">
                <a:latin typeface="Times New Roman" panose="02020603050405020304" pitchFamily="18" charset="0"/>
                <a:cs typeface="Times New Roman" panose="02020603050405020304" pitchFamily="18" charset="0"/>
              </a:rPr>
              <a:t>політики</a:t>
            </a:r>
            <a:r>
              <a:rPr lang="ru-RU" sz="2200" b="0" dirty="0">
                <a:latin typeface="Times New Roman" panose="02020603050405020304" pitchFamily="18" charset="0"/>
                <a:cs typeface="Times New Roman" panose="02020603050405020304" pitchFamily="18" charset="0"/>
              </a:rPr>
              <a:t>.</a:t>
            </a:r>
          </a:p>
          <a:p>
            <a:pPr marL="0" indent="0" algn="just">
              <a:lnSpc>
                <a:spcPct val="100000"/>
              </a:lnSpc>
              <a:spcBef>
                <a:spcPts val="0"/>
              </a:spcBef>
              <a:buNone/>
            </a:pPr>
            <a:r>
              <a:rPr lang="ru-RU" sz="2200" b="0" dirty="0">
                <a:latin typeface="Times New Roman" panose="02020603050405020304" pitchFamily="18" charset="0"/>
                <a:cs typeface="Times New Roman" panose="02020603050405020304" pitchFamily="18" charset="0"/>
              </a:rPr>
              <a:t>Законом </a:t>
            </a:r>
            <a:r>
              <a:rPr lang="ru-RU" sz="2200" b="0" dirty="0" err="1">
                <a:latin typeface="Times New Roman" panose="02020603050405020304" pitchFamily="18" charset="0"/>
                <a:cs typeface="Times New Roman" panose="02020603050405020304" pitchFamily="18" charset="0"/>
              </a:rPr>
              <a:t>віл</a:t>
            </a:r>
            <a:r>
              <a:rPr lang="ru-RU" sz="2200" b="0" dirty="0">
                <a:latin typeface="Times New Roman" panose="02020603050405020304" pitchFamily="18" charset="0"/>
                <a:cs typeface="Times New Roman" panose="02020603050405020304" pitchFamily="18" charset="0"/>
              </a:rPr>
              <a:t> 1997 р. про </a:t>
            </a:r>
            <a:r>
              <a:rPr lang="ru-RU" sz="2200" b="0" dirty="0" err="1">
                <a:latin typeface="Times New Roman" panose="02020603050405020304" pitchFamily="18" charset="0"/>
                <a:cs typeface="Times New Roman" panose="02020603050405020304" pitchFamily="18" charset="0"/>
              </a:rPr>
              <a:t>Національний</a:t>
            </a:r>
            <a:r>
              <a:rPr lang="ru-RU" sz="2200" b="0" dirty="0">
                <a:latin typeface="Times New Roman" panose="02020603050405020304" pitchFamily="18" charset="0"/>
                <a:cs typeface="Times New Roman" panose="02020603050405020304" pitchFamily="18" charset="0"/>
              </a:rPr>
              <a:t> банк </a:t>
            </a:r>
            <a:r>
              <a:rPr lang="ru-RU" sz="2200" b="0" dirty="0" err="1">
                <a:latin typeface="Times New Roman" panose="02020603050405020304" pitchFamily="18" charset="0"/>
                <a:cs typeface="Times New Roman" panose="02020603050405020304" pitchFamily="18" charset="0"/>
              </a:rPr>
              <a:t>Польщі</a:t>
            </a:r>
            <a:r>
              <a:rPr lang="ru-RU" sz="2200" b="0" dirty="0">
                <a:latin typeface="Times New Roman" panose="02020603050405020304" pitchFamily="18" charset="0"/>
                <a:cs typeface="Times New Roman" panose="02020603050405020304" pitchFamily="18" charset="0"/>
              </a:rPr>
              <a:t> </a:t>
            </a:r>
            <a:r>
              <a:rPr lang="ru-RU" sz="2200" b="0" dirty="0" err="1">
                <a:latin typeface="Times New Roman" panose="02020603050405020304" pitchFamily="18" charset="0"/>
                <a:cs typeface="Times New Roman" panose="02020603050405020304" pitchFamily="18" charset="0"/>
              </a:rPr>
              <a:t>було</a:t>
            </a:r>
            <a:r>
              <a:rPr lang="ru-RU" sz="2200" b="0" dirty="0">
                <a:latin typeface="Times New Roman" panose="02020603050405020304" pitchFamily="18" charset="0"/>
                <a:cs typeface="Times New Roman" panose="02020603050405020304" pitchFamily="18" charset="0"/>
              </a:rPr>
              <a:t> створено </a:t>
            </a:r>
            <a:r>
              <a:rPr lang="ru-RU" sz="2200" b="0" dirty="0" err="1">
                <a:latin typeface="Times New Roman" panose="02020603050405020304" pitchFamily="18" charset="0"/>
                <a:cs typeface="Times New Roman" panose="02020603050405020304" pitchFamily="18" charset="0"/>
              </a:rPr>
              <a:t>новий</a:t>
            </a:r>
            <a:r>
              <a:rPr lang="ru-RU" sz="2200" b="0" dirty="0">
                <a:latin typeface="Times New Roman" panose="02020603050405020304" pitchFamily="18" charset="0"/>
                <a:cs typeface="Times New Roman" panose="02020603050405020304" pitchFamily="18" charset="0"/>
              </a:rPr>
              <a:t> </a:t>
            </a:r>
            <a:r>
              <a:rPr lang="ru-RU" sz="2200" b="0" dirty="0" err="1">
                <a:latin typeface="Times New Roman" panose="02020603050405020304" pitchFamily="18" charset="0"/>
                <a:cs typeface="Times New Roman" panose="02020603050405020304" pitchFamily="18" charset="0"/>
              </a:rPr>
              <a:t>директивний</a:t>
            </a:r>
            <a:r>
              <a:rPr lang="ru-RU" sz="2200" b="0" dirty="0">
                <a:latin typeface="Times New Roman" panose="02020603050405020304" pitchFamily="18" charset="0"/>
                <a:cs typeface="Times New Roman" panose="02020603050405020304" pitchFamily="18" charset="0"/>
              </a:rPr>
              <a:t> орган Раду з </a:t>
            </a:r>
            <a:r>
              <a:rPr lang="ru-RU" sz="2200" b="0" dirty="0" err="1">
                <a:latin typeface="Times New Roman" panose="02020603050405020304" pitchFamily="18" charset="0"/>
                <a:cs typeface="Times New Roman" panose="02020603050405020304" pitchFamily="18" charset="0"/>
              </a:rPr>
              <a:t>питань</a:t>
            </a:r>
            <a:r>
              <a:rPr lang="ru-RU" sz="2200" b="0" dirty="0">
                <a:latin typeface="Times New Roman" panose="02020603050405020304" pitchFamily="18" charset="0"/>
                <a:cs typeface="Times New Roman" panose="02020603050405020304" pitchFamily="18" charset="0"/>
              </a:rPr>
              <a:t> </a:t>
            </a:r>
            <a:r>
              <a:rPr lang="ru-RU" sz="2200" b="0" dirty="0" err="1">
                <a:latin typeface="Times New Roman" panose="02020603050405020304" pitchFamily="18" charset="0"/>
                <a:cs typeface="Times New Roman" panose="02020603050405020304" pitchFamily="18" charset="0"/>
              </a:rPr>
              <a:t>грошово-кредитної</a:t>
            </a:r>
            <a:r>
              <a:rPr lang="ru-RU" sz="2200" b="0" dirty="0">
                <a:latin typeface="Times New Roman" panose="02020603050405020304" pitchFamily="18" charset="0"/>
                <a:cs typeface="Times New Roman" panose="02020603050405020304" pitchFamily="18" charset="0"/>
              </a:rPr>
              <a:t> </a:t>
            </a:r>
            <a:r>
              <a:rPr lang="ru-RU" sz="2200" b="0" dirty="0" err="1">
                <a:latin typeface="Times New Roman" panose="02020603050405020304" pitchFamily="18" charset="0"/>
                <a:cs typeface="Times New Roman" panose="02020603050405020304" pitchFamily="18" charset="0"/>
              </a:rPr>
              <a:t>політики</a:t>
            </a:r>
            <a:r>
              <a:rPr lang="ru-RU" sz="2200" b="0" dirty="0">
                <a:latin typeface="Times New Roman" panose="02020603050405020304" pitchFamily="18" charset="0"/>
                <a:cs typeface="Times New Roman" panose="02020603050405020304" pitchFamily="18" charset="0"/>
              </a:rPr>
              <a:t>. До </a:t>
            </a:r>
            <a:r>
              <a:rPr lang="ru-RU" sz="2200" b="0" dirty="0" err="1">
                <a:latin typeface="Times New Roman" panose="02020603050405020304" pitchFamily="18" charset="0"/>
                <a:cs typeface="Times New Roman" panose="02020603050405020304" pitchFamily="18" charset="0"/>
              </a:rPr>
              <a:t>її</a:t>
            </a:r>
            <a:r>
              <a:rPr lang="ru-RU" sz="2200" b="0" dirty="0">
                <a:latin typeface="Times New Roman" panose="02020603050405020304" pitchFamily="18" charset="0"/>
                <a:cs typeface="Times New Roman" panose="02020603050405020304" pitchFamily="18" charset="0"/>
              </a:rPr>
              <a:t> складу </a:t>
            </a:r>
            <a:r>
              <a:rPr lang="ru-RU" sz="2200" b="0" dirty="0" err="1">
                <a:latin typeface="Times New Roman" panose="02020603050405020304" pitchFamily="18" charset="0"/>
                <a:cs typeface="Times New Roman" panose="02020603050405020304" pitchFamily="18" charset="0"/>
              </a:rPr>
              <a:t>входять</a:t>
            </a:r>
            <a:r>
              <a:rPr lang="ru-RU" sz="2200" b="0" dirty="0">
                <a:latin typeface="Times New Roman" panose="02020603050405020304" pitchFamily="18" charset="0"/>
                <a:cs typeface="Times New Roman" panose="02020603050405020304" pitchFamily="18" charset="0"/>
              </a:rPr>
              <a:t> </a:t>
            </a:r>
            <a:r>
              <a:rPr lang="ru-RU" sz="2200" b="0" dirty="0" err="1">
                <a:latin typeface="Times New Roman" panose="02020603050405020304" pitchFamily="18" charset="0"/>
                <a:cs typeface="Times New Roman" panose="02020603050405020304" pitchFamily="18" charset="0"/>
              </a:rPr>
              <a:t>дев'ять</a:t>
            </a:r>
            <a:r>
              <a:rPr lang="ru-RU" sz="2200" b="0" dirty="0">
                <a:latin typeface="Times New Roman" panose="02020603050405020304" pitchFamily="18" charset="0"/>
                <a:cs typeface="Times New Roman" panose="02020603050405020304" pitchFamily="18" charset="0"/>
              </a:rPr>
              <a:t> </a:t>
            </a:r>
            <a:r>
              <a:rPr lang="ru-RU" sz="2200" b="0" dirty="0" err="1">
                <a:latin typeface="Times New Roman" panose="02020603050405020304" pitchFamily="18" charset="0"/>
                <a:cs typeface="Times New Roman" panose="02020603050405020304" pitchFamily="18" charset="0"/>
              </a:rPr>
              <a:t>членів</a:t>
            </a:r>
            <a:r>
              <a:rPr lang="ru-RU" sz="2200" b="0" dirty="0">
                <a:latin typeface="Times New Roman" panose="02020603050405020304" pitchFamily="18" charset="0"/>
                <a:cs typeface="Times New Roman" panose="02020603050405020304" pitchFamily="18" charset="0"/>
              </a:rPr>
              <a:t>, </a:t>
            </a:r>
            <a:r>
              <a:rPr lang="ru-RU" sz="2200" b="0" dirty="0" err="1">
                <a:latin typeface="Times New Roman" panose="02020603050405020304" pitchFamily="18" charset="0"/>
                <a:cs typeface="Times New Roman" panose="02020603050405020304" pitchFamily="18" charset="0"/>
              </a:rPr>
              <a:t>які</a:t>
            </a:r>
            <a:r>
              <a:rPr lang="ru-RU" sz="2200" b="0" dirty="0">
                <a:latin typeface="Times New Roman" panose="02020603050405020304" pitchFamily="18" charset="0"/>
                <a:cs typeface="Times New Roman" panose="02020603050405020304" pitchFamily="18" charset="0"/>
              </a:rPr>
              <a:t> </a:t>
            </a:r>
            <a:r>
              <a:rPr lang="ru-RU" sz="2200" b="0" dirty="0" err="1">
                <a:latin typeface="Times New Roman" panose="02020603050405020304" pitchFamily="18" charset="0"/>
                <a:cs typeface="Times New Roman" panose="02020603050405020304" pitchFamily="18" charset="0"/>
              </a:rPr>
              <a:t>призначаються</a:t>
            </a:r>
            <a:r>
              <a:rPr lang="ru-RU" sz="2200" b="0" dirty="0">
                <a:latin typeface="Times New Roman" panose="02020603050405020304" pitchFamily="18" charset="0"/>
                <a:cs typeface="Times New Roman" panose="02020603050405020304" pitchFamily="18" charset="0"/>
              </a:rPr>
              <a:t> Сеймом, Сенатом та Президентом </a:t>
            </a:r>
            <a:r>
              <a:rPr lang="ru-RU" sz="2200" b="0" dirty="0" err="1">
                <a:latin typeface="Times New Roman" panose="02020603050405020304" pitchFamily="18" charset="0"/>
                <a:cs typeface="Times New Roman" panose="02020603050405020304" pitchFamily="18" charset="0"/>
              </a:rPr>
              <a:t>Республіки</a:t>
            </a:r>
            <a:r>
              <a:rPr lang="ru-RU" sz="2200" b="0" dirty="0">
                <a:latin typeface="Times New Roman" panose="02020603050405020304" pitchFamily="18" charset="0"/>
                <a:cs typeface="Times New Roman" panose="02020603050405020304" pitchFamily="18" charset="0"/>
              </a:rPr>
              <a:t> на </a:t>
            </a:r>
            <a:r>
              <a:rPr lang="ru-RU" sz="2200" b="0" dirty="0" err="1">
                <a:latin typeface="Times New Roman" panose="02020603050405020304" pitchFamily="18" charset="0"/>
                <a:cs typeface="Times New Roman" panose="02020603050405020304" pitchFamily="18" charset="0"/>
              </a:rPr>
              <a:t>шестирічний</a:t>
            </a:r>
            <a:r>
              <a:rPr lang="ru-RU" sz="2200" b="0" dirty="0">
                <a:latin typeface="Times New Roman" panose="02020603050405020304" pitchFamily="18" charset="0"/>
                <a:cs typeface="Times New Roman" panose="02020603050405020304" pitchFamily="18" charset="0"/>
              </a:rPr>
              <a:t> </a:t>
            </a:r>
            <a:r>
              <a:rPr lang="ru-RU" sz="2200" b="0" dirty="0" err="1">
                <a:latin typeface="Times New Roman" panose="02020603050405020304" pitchFamily="18" charset="0"/>
                <a:cs typeface="Times New Roman" panose="02020603050405020304" pitchFamily="18" charset="0"/>
              </a:rPr>
              <a:t>термін</a:t>
            </a:r>
            <a:r>
              <a:rPr lang="ru-RU" sz="2200" b="0" dirty="0">
                <a:latin typeface="Times New Roman" panose="02020603050405020304" pitchFamily="18" charset="0"/>
                <a:cs typeface="Times New Roman" panose="02020603050405020304" pitchFamily="18" charset="0"/>
              </a:rPr>
              <a:t>. </a:t>
            </a:r>
            <a:r>
              <a:rPr lang="ru-RU" sz="2200" b="0" dirty="0" err="1">
                <a:latin typeface="Times New Roman" panose="02020603050405020304" pitchFamily="18" charset="0"/>
                <a:cs typeface="Times New Roman" panose="02020603050405020304" pitchFamily="18" charset="0"/>
              </a:rPr>
              <a:t>Цю</a:t>
            </a:r>
            <a:r>
              <a:rPr lang="ru-RU" sz="2200" b="0" dirty="0">
                <a:latin typeface="Times New Roman" panose="02020603050405020304" pitchFamily="18" charset="0"/>
                <a:cs typeface="Times New Roman" panose="02020603050405020304" pitchFamily="18" charset="0"/>
              </a:rPr>
              <a:t> раду </a:t>
            </a:r>
            <a:r>
              <a:rPr lang="ru-RU" sz="2200" b="0" dirty="0" err="1">
                <a:latin typeface="Times New Roman" panose="02020603050405020304" pitchFamily="18" charset="0"/>
                <a:cs typeface="Times New Roman" panose="02020603050405020304" pitchFamily="18" charset="0"/>
              </a:rPr>
              <a:t>очолює</a:t>
            </a:r>
            <a:r>
              <a:rPr lang="ru-RU" sz="2200" b="0" dirty="0">
                <a:latin typeface="Times New Roman" panose="02020603050405020304" pitchFamily="18" charset="0"/>
                <a:cs typeface="Times New Roman" panose="02020603050405020304" pitchFamily="18" charset="0"/>
              </a:rPr>
              <a:t> Голова </a:t>
            </a:r>
            <a:r>
              <a:rPr lang="ru-RU" sz="2200" b="0" dirty="0" err="1">
                <a:latin typeface="Times New Roman" panose="02020603050405020304" pitchFamily="18" charset="0"/>
                <a:cs typeface="Times New Roman" panose="02020603050405020304" pitchFamily="18" charset="0"/>
              </a:rPr>
              <a:t>Національного</a:t>
            </a:r>
            <a:r>
              <a:rPr lang="ru-RU" sz="2200" b="0" dirty="0">
                <a:latin typeface="Times New Roman" panose="02020603050405020304" pitchFamily="18" charset="0"/>
                <a:cs typeface="Times New Roman" panose="02020603050405020304" pitchFamily="18" charset="0"/>
              </a:rPr>
              <a:t> банку </a:t>
            </a:r>
            <a:r>
              <a:rPr lang="ru-RU" sz="2200" b="0" dirty="0" err="1">
                <a:latin typeface="Times New Roman" panose="02020603050405020304" pitchFamily="18" charset="0"/>
                <a:cs typeface="Times New Roman" panose="02020603050405020304" pitchFamily="18" charset="0"/>
              </a:rPr>
              <a:t>Польщі</a:t>
            </a:r>
            <a:r>
              <a:rPr lang="ru-RU" sz="2200" b="0" dirty="0">
                <a:latin typeface="Times New Roman" panose="02020603050405020304" pitchFamily="18" charset="0"/>
                <a:cs typeface="Times New Roman" panose="02020603050405020304" pitchFamily="18" charset="0"/>
              </a:rPr>
              <a:t>.</a:t>
            </a:r>
          </a:p>
          <a:p>
            <a:pPr marL="0" indent="0" algn="just">
              <a:lnSpc>
                <a:spcPct val="100000"/>
              </a:lnSpc>
              <a:spcBef>
                <a:spcPts val="0"/>
              </a:spcBef>
              <a:buNone/>
            </a:pPr>
            <a:endParaRPr lang="ru-RU" sz="2200" b="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160547311"/>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92592" y="400842"/>
            <a:ext cx="11522075" cy="4909748"/>
          </a:xfrm>
        </p:spPr>
        <p:txBody>
          <a:bodyPr>
            <a:noAutofit/>
          </a:bodyPr>
          <a:lstStyle/>
          <a:p>
            <a:pPr algn="just"/>
            <a:r>
              <a:rPr lang="ru-RU" sz="4000" b="1" dirty="0" err="1">
                <a:latin typeface="Times New Roman" panose="02020603050405020304" pitchFamily="18" charset="0"/>
                <a:cs typeface="Times New Roman" panose="02020603050405020304" pitchFamily="18" charset="0"/>
              </a:rPr>
              <a:t>Судова</a:t>
            </a:r>
            <a:r>
              <a:rPr lang="ru-RU" sz="4000" b="1" dirty="0">
                <a:latin typeface="Times New Roman" panose="02020603050405020304" pitchFamily="18" charset="0"/>
                <a:cs typeface="Times New Roman" panose="02020603050405020304" pitchFamily="18" charset="0"/>
              </a:rPr>
              <a:t> система </a:t>
            </a:r>
            <a:r>
              <a:rPr lang="ru-RU" sz="4000" b="1" dirty="0" err="1">
                <a:latin typeface="Times New Roman" panose="02020603050405020304" pitchFamily="18" charset="0"/>
                <a:cs typeface="Times New Roman" panose="02020603050405020304" pitchFamily="18" charset="0"/>
              </a:rPr>
              <a:t>Польщі</a:t>
            </a:r>
            <a:r>
              <a:rPr lang="ru-RU" sz="4000" b="1" dirty="0">
                <a:latin typeface="Times New Roman" panose="02020603050405020304" pitchFamily="18" charset="0"/>
                <a:cs typeface="Times New Roman" panose="02020603050405020304" pitchFamily="18" charset="0"/>
              </a:rPr>
              <a:t/>
            </a:r>
            <a:br>
              <a:rPr lang="ru-RU" sz="4000" b="1" dirty="0">
                <a:latin typeface="Times New Roman" panose="02020603050405020304" pitchFamily="18" charset="0"/>
                <a:cs typeface="Times New Roman" panose="02020603050405020304" pitchFamily="18" charset="0"/>
              </a:rPr>
            </a:br>
            <a:r>
              <a:rPr lang="ru-RU" sz="4000" b="1" dirty="0">
                <a:latin typeface="Times New Roman" panose="02020603050405020304" pitchFamily="18" charset="0"/>
                <a:cs typeface="Times New Roman" panose="02020603050405020304" pitchFamily="18" charset="0"/>
              </a:rPr>
              <a:t/>
            </a:r>
            <a:br>
              <a:rPr lang="ru-RU" sz="4000" b="1" dirty="0">
                <a:latin typeface="Times New Roman" panose="02020603050405020304" pitchFamily="18" charset="0"/>
                <a:cs typeface="Times New Roman" panose="02020603050405020304" pitchFamily="18" charset="0"/>
              </a:rPr>
            </a:br>
            <a:r>
              <a:rPr lang="ru-RU" sz="3200" dirty="0">
                <a:latin typeface="Times New Roman" panose="02020603050405020304" pitchFamily="18" charset="0"/>
                <a:cs typeface="Times New Roman" panose="02020603050405020304" pitchFamily="18" charset="0"/>
              </a:rPr>
              <a:t>У </a:t>
            </a:r>
            <a:r>
              <a:rPr lang="ru-RU" sz="3200" dirty="0" err="1">
                <a:latin typeface="Times New Roman" panose="02020603050405020304" pitchFamily="18" charset="0"/>
                <a:cs typeface="Times New Roman" panose="02020603050405020304" pitchFamily="18" charset="0"/>
              </a:rPr>
              <a:t>Польщі</a:t>
            </a:r>
            <a:r>
              <a:rPr lang="ru-RU" sz="3200" dirty="0">
                <a:latin typeface="Times New Roman" panose="02020603050405020304" pitchFamily="18" charset="0"/>
                <a:cs typeface="Times New Roman" panose="02020603050405020304" pitchFamily="18" charset="0"/>
              </a:rPr>
              <a:t>, як і у </a:t>
            </a:r>
            <a:r>
              <a:rPr lang="ru-RU" sz="3200" dirty="0" err="1">
                <a:latin typeface="Times New Roman" panose="02020603050405020304" pitchFamily="18" charset="0"/>
                <a:cs typeface="Times New Roman" panose="02020603050405020304" pitchFamily="18" charset="0"/>
              </a:rPr>
              <a:t>більшості</a:t>
            </a:r>
            <a:r>
              <a:rPr lang="ru-RU" sz="3200" dirty="0">
                <a:latin typeface="Times New Roman" panose="02020603050405020304" pitchFamily="18" charset="0"/>
                <a:cs typeface="Times New Roman" panose="02020603050405020304" pitchFamily="18" charset="0"/>
              </a:rPr>
              <a:t> </a:t>
            </a:r>
            <a:r>
              <a:rPr lang="ru-RU" sz="3200" dirty="0" err="1">
                <a:latin typeface="Times New Roman" panose="02020603050405020304" pitchFamily="18" charset="0"/>
                <a:cs typeface="Times New Roman" panose="02020603050405020304" pitchFamily="18" charset="0"/>
              </a:rPr>
              <a:t>демократичних</a:t>
            </a:r>
            <a:r>
              <a:rPr lang="ru-RU" sz="3200" dirty="0">
                <a:latin typeface="Times New Roman" panose="02020603050405020304" pitchFamily="18" charset="0"/>
                <a:cs typeface="Times New Roman" panose="02020603050405020304" pitchFamily="18" charset="0"/>
              </a:rPr>
              <a:t> держав, </a:t>
            </a:r>
            <a:r>
              <a:rPr lang="ru-RU" sz="3200" dirty="0" err="1">
                <a:latin typeface="Times New Roman" panose="02020603050405020304" pitchFamily="18" charset="0"/>
                <a:cs typeface="Times New Roman" panose="02020603050405020304" pitchFamily="18" charset="0"/>
              </a:rPr>
              <a:t>влада</a:t>
            </a:r>
            <a:r>
              <a:rPr lang="ru-RU" sz="3200" dirty="0">
                <a:latin typeface="Times New Roman" panose="02020603050405020304" pitchFamily="18" charset="0"/>
                <a:cs typeface="Times New Roman" panose="02020603050405020304" pitchFamily="18" charset="0"/>
              </a:rPr>
              <a:t> </a:t>
            </a:r>
            <a:r>
              <a:rPr lang="ru-RU" sz="3200" dirty="0" err="1">
                <a:latin typeface="Times New Roman" panose="02020603050405020304" pitchFamily="18" charset="0"/>
                <a:cs typeface="Times New Roman" panose="02020603050405020304" pitchFamily="18" charset="0"/>
              </a:rPr>
              <a:t>здійснюється</a:t>
            </a:r>
            <a:r>
              <a:rPr lang="ru-RU" sz="3200" dirty="0">
                <a:latin typeface="Times New Roman" panose="02020603050405020304" pitchFamily="18" charset="0"/>
                <a:cs typeface="Times New Roman" panose="02020603050405020304" pitchFamily="18" charset="0"/>
              </a:rPr>
              <a:t> на принципах </a:t>
            </a:r>
            <a:r>
              <a:rPr lang="ru-RU" sz="3200" dirty="0" err="1">
                <a:latin typeface="Times New Roman" panose="02020603050405020304" pitchFamily="18" charset="0"/>
                <a:cs typeface="Times New Roman" panose="02020603050405020304" pitchFamily="18" charset="0"/>
              </a:rPr>
              <a:t>її</a:t>
            </a:r>
            <a:r>
              <a:rPr lang="ru-RU" sz="3200" dirty="0">
                <a:latin typeface="Times New Roman" panose="02020603050405020304" pitchFamily="18" charset="0"/>
                <a:cs typeface="Times New Roman" panose="02020603050405020304" pitchFamily="18" charset="0"/>
              </a:rPr>
              <a:t> </a:t>
            </a:r>
            <a:r>
              <a:rPr lang="ru-RU" sz="3200" dirty="0" err="1">
                <a:latin typeface="Times New Roman" panose="02020603050405020304" pitchFamily="18" charset="0"/>
                <a:cs typeface="Times New Roman" panose="02020603050405020304" pitchFamily="18" charset="0"/>
              </a:rPr>
              <a:t>поділу</a:t>
            </a:r>
            <a:r>
              <a:rPr lang="ru-RU" sz="3200" dirty="0">
                <a:latin typeface="Times New Roman" panose="02020603050405020304" pitchFamily="18" charset="0"/>
                <a:cs typeface="Times New Roman" panose="02020603050405020304" pitchFamily="18" charset="0"/>
              </a:rPr>
              <a:t> на </a:t>
            </a:r>
            <a:r>
              <a:rPr lang="ru-RU" sz="3200" dirty="0" err="1">
                <a:latin typeface="Times New Roman" panose="02020603050405020304" pitchFamily="18" charset="0"/>
                <a:cs typeface="Times New Roman" panose="02020603050405020304" pitchFamily="18" charset="0"/>
              </a:rPr>
              <a:t>законодавчу</a:t>
            </a:r>
            <a:r>
              <a:rPr lang="ru-RU" sz="3200" dirty="0">
                <a:latin typeface="Times New Roman" panose="02020603050405020304" pitchFamily="18" charset="0"/>
                <a:cs typeface="Times New Roman" panose="02020603050405020304" pitchFamily="18" charset="0"/>
              </a:rPr>
              <a:t> (парламент), </a:t>
            </a:r>
            <a:r>
              <a:rPr lang="ru-RU" sz="3200" dirty="0" err="1">
                <a:latin typeface="Times New Roman" panose="02020603050405020304" pitchFamily="18" charset="0"/>
                <a:cs typeface="Times New Roman" panose="02020603050405020304" pitchFamily="18" charset="0"/>
              </a:rPr>
              <a:t>виконавчу</a:t>
            </a:r>
            <a:r>
              <a:rPr lang="ru-RU" sz="3200" dirty="0">
                <a:latin typeface="Times New Roman" panose="02020603050405020304" pitchFamily="18" charset="0"/>
                <a:cs typeface="Times New Roman" panose="02020603050405020304" pitchFamily="18" charset="0"/>
              </a:rPr>
              <a:t> (уряд) та </a:t>
            </a:r>
            <a:r>
              <a:rPr lang="ru-RU" sz="3200" dirty="0" err="1">
                <a:latin typeface="Times New Roman" panose="02020603050405020304" pitchFamily="18" charset="0"/>
                <a:cs typeface="Times New Roman" panose="02020603050405020304" pitchFamily="18" charset="0"/>
              </a:rPr>
              <a:t>судову</a:t>
            </a:r>
            <a:r>
              <a:rPr lang="ru-RU" sz="3200" dirty="0">
                <a:latin typeface="Times New Roman" panose="02020603050405020304" pitchFamily="18" charset="0"/>
                <a:cs typeface="Times New Roman" panose="02020603050405020304" pitchFamily="18" charset="0"/>
              </a:rPr>
              <a:t>. </a:t>
            </a:r>
            <a:r>
              <a:rPr lang="ru-RU" sz="3200" dirty="0" err="1">
                <a:latin typeface="Times New Roman" panose="02020603050405020304" pitchFamily="18" charset="0"/>
                <a:cs typeface="Times New Roman" panose="02020603050405020304" pitchFamily="18" charset="0"/>
              </a:rPr>
              <a:t>Судову</a:t>
            </a:r>
            <a:r>
              <a:rPr lang="ru-RU" sz="3200" dirty="0">
                <a:latin typeface="Times New Roman" panose="02020603050405020304" pitchFamily="18" charset="0"/>
                <a:cs typeface="Times New Roman" panose="02020603050405020304" pitchFamily="18" charset="0"/>
              </a:rPr>
              <a:t> </a:t>
            </a:r>
            <a:r>
              <a:rPr lang="ru-RU" sz="3200" dirty="0" err="1">
                <a:latin typeface="Times New Roman" panose="02020603050405020304" pitchFamily="18" charset="0"/>
                <a:cs typeface="Times New Roman" panose="02020603050405020304" pitchFamily="18" charset="0"/>
              </a:rPr>
              <a:t>владу</a:t>
            </a:r>
            <a:r>
              <a:rPr lang="ru-RU" sz="3200" dirty="0">
                <a:latin typeface="Times New Roman" panose="02020603050405020304" pitchFamily="18" charset="0"/>
                <a:cs typeface="Times New Roman" panose="02020603050405020304" pitchFamily="18" charset="0"/>
              </a:rPr>
              <a:t> </a:t>
            </a:r>
            <a:r>
              <a:rPr lang="ru-RU" sz="3200" dirty="0" err="1">
                <a:latin typeface="Times New Roman" panose="02020603050405020304" pitchFamily="18" charset="0"/>
                <a:cs typeface="Times New Roman" panose="02020603050405020304" pitchFamily="18" charset="0"/>
              </a:rPr>
              <a:t>здійснюють</a:t>
            </a:r>
            <a:r>
              <a:rPr lang="ru-RU" sz="3200" dirty="0">
                <a:latin typeface="Times New Roman" panose="02020603050405020304" pitchFamily="18" charset="0"/>
                <a:cs typeface="Times New Roman" panose="02020603050405020304" pitchFamily="18" charset="0"/>
              </a:rPr>
              <a:t> </a:t>
            </a:r>
            <a:r>
              <a:rPr lang="ru-RU" sz="3200" dirty="0" err="1">
                <a:latin typeface="Times New Roman" panose="02020603050405020304" pitchFamily="18" charset="0"/>
                <a:cs typeface="Times New Roman" panose="02020603050405020304" pitchFamily="18" charset="0"/>
              </a:rPr>
              <a:t>вільні</a:t>
            </a:r>
            <a:r>
              <a:rPr lang="ru-RU" sz="3200" dirty="0">
                <a:latin typeface="Times New Roman" panose="02020603050405020304" pitchFamily="18" charset="0"/>
                <a:cs typeface="Times New Roman" panose="02020603050405020304" pitchFamily="18" charset="0"/>
              </a:rPr>
              <a:t> та </a:t>
            </a:r>
            <a:r>
              <a:rPr lang="ru-RU" sz="3200" dirty="0" err="1">
                <a:latin typeface="Times New Roman" panose="02020603050405020304" pitchFamily="18" charset="0"/>
                <a:cs typeface="Times New Roman" panose="02020603050405020304" pitchFamily="18" charset="0"/>
              </a:rPr>
              <a:t>незалежні</a:t>
            </a:r>
            <a:r>
              <a:rPr lang="ru-RU" sz="3200" dirty="0">
                <a:latin typeface="Times New Roman" panose="02020603050405020304" pitchFamily="18" charset="0"/>
                <a:cs typeface="Times New Roman" panose="02020603050405020304" pitchFamily="18" charset="0"/>
              </a:rPr>
              <a:t> суди (</a:t>
            </a:r>
            <a:r>
              <a:rPr lang="ru-RU" sz="3200" dirty="0" err="1">
                <a:latin typeface="Times New Roman" panose="02020603050405020304" pitchFamily="18" charset="0"/>
                <a:cs typeface="Times New Roman" panose="02020603050405020304" pitchFamily="18" charset="0"/>
              </a:rPr>
              <a:t>Верховний</a:t>
            </a:r>
            <a:r>
              <a:rPr lang="ru-RU" sz="3200" dirty="0">
                <a:latin typeface="Times New Roman" panose="02020603050405020304" pitchFamily="18" charset="0"/>
                <a:cs typeface="Times New Roman" panose="02020603050405020304" pitchFamily="18" charset="0"/>
              </a:rPr>
              <a:t> суд, суди </a:t>
            </a:r>
            <a:r>
              <a:rPr lang="ru-RU" sz="3200" dirty="0" err="1">
                <a:latin typeface="Times New Roman" panose="02020603050405020304" pitchFamily="18" charset="0"/>
                <a:cs typeface="Times New Roman" panose="02020603050405020304" pitchFamily="18" charset="0"/>
              </a:rPr>
              <a:t>загальної</a:t>
            </a:r>
            <a:r>
              <a:rPr lang="ru-RU" sz="3200" dirty="0">
                <a:latin typeface="Times New Roman" panose="02020603050405020304" pitchFamily="18" charset="0"/>
                <a:cs typeface="Times New Roman" panose="02020603050405020304" pitchFamily="18" charset="0"/>
              </a:rPr>
              <a:t> </a:t>
            </a:r>
            <a:r>
              <a:rPr lang="ru-RU" sz="3200" dirty="0" err="1">
                <a:latin typeface="Times New Roman" panose="02020603050405020304" pitchFamily="18" charset="0"/>
                <a:cs typeface="Times New Roman" panose="02020603050405020304" pitchFamily="18" charset="0"/>
              </a:rPr>
              <a:t>юрисдикції</a:t>
            </a:r>
            <a:r>
              <a:rPr lang="ru-RU" sz="3200" dirty="0">
                <a:latin typeface="Times New Roman" panose="02020603050405020304" pitchFamily="18" charset="0"/>
                <a:cs typeface="Times New Roman" panose="02020603050405020304" pitchFamily="18" charset="0"/>
              </a:rPr>
              <a:t>, </a:t>
            </a:r>
            <a:r>
              <a:rPr lang="ru-RU" sz="3200" dirty="0" err="1">
                <a:latin typeface="Times New Roman" panose="02020603050405020304" pitchFamily="18" charset="0"/>
                <a:cs typeface="Times New Roman" panose="02020603050405020304" pitchFamily="18" charset="0"/>
              </a:rPr>
              <a:t>адміністративні</a:t>
            </a:r>
            <a:r>
              <a:rPr lang="ru-RU" sz="3200" dirty="0">
                <a:latin typeface="Times New Roman" panose="02020603050405020304" pitchFamily="18" charset="0"/>
                <a:cs typeface="Times New Roman" panose="02020603050405020304" pitchFamily="18" charset="0"/>
              </a:rPr>
              <a:t> суди, </a:t>
            </a:r>
            <a:r>
              <a:rPr lang="ru-RU" sz="3200" dirty="0" err="1">
                <a:latin typeface="Times New Roman" panose="02020603050405020304" pitchFamily="18" charset="0"/>
                <a:cs typeface="Times New Roman" panose="02020603050405020304" pitchFamily="18" charset="0"/>
              </a:rPr>
              <a:t>військові</a:t>
            </a:r>
            <a:r>
              <a:rPr lang="ru-RU" sz="3200" dirty="0">
                <a:latin typeface="Times New Roman" panose="02020603050405020304" pitchFamily="18" charset="0"/>
                <a:cs typeface="Times New Roman" panose="02020603050405020304" pitchFamily="18" charset="0"/>
              </a:rPr>
              <a:t> суди), а </a:t>
            </a:r>
            <a:r>
              <a:rPr lang="ru-RU" sz="3200" dirty="0" err="1">
                <a:latin typeface="Times New Roman" panose="02020603050405020304" pitchFamily="18" charset="0"/>
                <a:cs typeface="Times New Roman" panose="02020603050405020304" pitchFamily="18" charset="0"/>
              </a:rPr>
              <a:t>також</a:t>
            </a:r>
            <a:r>
              <a:rPr lang="ru-RU" sz="3200" dirty="0">
                <a:latin typeface="Times New Roman" panose="02020603050405020304" pitchFamily="18" charset="0"/>
                <a:cs typeface="Times New Roman" panose="02020603050405020304" pitchFamily="18" charset="0"/>
              </a:rPr>
              <a:t> </a:t>
            </a:r>
            <a:r>
              <a:rPr lang="ru-RU" sz="3200" dirty="0" err="1">
                <a:latin typeface="Times New Roman" panose="02020603050405020304" pitchFamily="18" charset="0"/>
                <a:cs typeface="Times New Roman" panose="02020603050405020304" pitchFamily="18" charset="0"/>
              </a:rPr>
              <a:t>трибунали</a:t>
            </a:r>
            <a:r>
              <a:rPr lang="ru-RU" sz="3200" dirty="0">
                <a:latin typeface="Times New Roman" panose="02020603050405020304" pitchFamily="18" charset="0"/>
                <a:cs typeface="Times New Roman" panose="02020603050405020304" pitchFamily="18" charset="0"/>
              </a:rPr>
              <a:t> (</a:t>
            </a:r>
            <a:r>
              <a:rPr lang="ru-RU" sz="3200" dirty="0" err="1">
                <a:latin typeface="Times New Roman" panose="02020603050405020304" pitchFamily="18" charset="0"/>
                <a:cs typeface="Times New Roman" panose="02020603050405020304" pitchFamily="18" charset="0"/>
              </a:rPr>
              <a:t>Конституційний</a:t>
            </a:r>
            <a:r>
              <a:rPr lang="ru-RU" sz="3200" dirty="0">
                <a:latin typeface="Times New Roman" panose="02020603050405020304" pitchFamily="18" charset="0"/>
                <a:cs typeface="Times New Roman" panose="02020603050405020304" pitchFamily="18" charset="0"/>
              </a:rPr>
              <a:t> трибунал - </a:t>
            </a:r>
            <a:r>
              <a:rPr lang="ru-RU" sz="3200" dirty="0" err="1">
                <a:latin typeface="Times New Roman" panose="02020603050405020304" pitchFamily="18" charset="0"/>
                <a:cs typeface="Times New Roman" panose="02020603050405020304" pitchFamily="18" charset="0"/>
              </a:rPr>
              <a:t>відповідник</a:t>
            </a:r>
            <a:r>
              <a:rPr lang="ru-RU" sz="3200" dirty="0">
                <a:latin typeface="Times New Roman" panose="02020603050405020304" pitchFamily="18" charset="0"/>
                <a:cs typeface="Times New Roman" panose="02020603050405020304" pitchFamily="18" charset="0"/>
              </a:rPr>
              <a:t> </a:t>
            </a:r>
            <a:r>
              <a:rPr lang="ru-RU" sz="3200" dirty="0" err="1">
                <a:latin typeface="Times New Roman" panose="02020603050405020304" pitchFamily="18" charset="0"/>
                <a:cs typeface="Times New Roman" panose="02020603050405020304" pitchFamily="18" charset="0"/>
              </a:rPr>
              <a:t>українського</a:t>
            </a:r>
            <a:r>
              <a:rPr lang="ru-RU" sz="3200" dirty="0">
                <a:latin typeface="Times New Roman" panose="02020603050405020304" pitchFamily="18" charset="0"/>
                <a:cs typeface="Times New Roman" panose="02020603050405020304" pitchFamily="18" charset="0"/>
              </a:rPr>
              <a:t> </a:t>
            </a:r>
            <a:r>
              <a:rPr lang="ru-RU" sz="3200" dirty="0" err="1">
                <a:latin typeface="Times New Roman" panose="02020603050405020304" pitchFamily="18" charset="0"/>
                <a:cs typeface="Times New Roman" panose="02020603050405020304" pitchFamily="18" charset="0"/>
              </a:rPr>
              <a:t>Конституційного</a:t>
            </a:r>
            <a:r>
              <a:rPr lang="ru-RU" sz="3200" dirty="0">
                <a:latin typeface="Times New Roman" panose="02020603050405020304" pitchFamily="18" charset="0"/>
                <a:cs typeface="Times New Roman" panose="02020603050405020304" pitchFamily="18" charset="0"/>
              </a:rPr>
              <a:t> Суду і Державного трибуналу). Про </a:t>
            </a:r>
            <a:r>
              <a:rPr lang="ru-RU" sz="3200" dirty="0" err="1">
                <a:latin typeface="Times New Roman" panose="02020603050405020304" pitchFamily="18" charset="0"/>
                <a:cs typeface="Times New Roman" panose="02020603050405020304" pitchFamily="18" charset="0"/>
              </a:rPr>
              <a:t>це</a:t>
            </a:r>
            <a:r>
              <a:rPr lang="ru-RU" sz="3200" dirty="0">
                <a:latin typeface="Times New Roman" panose="02020603050405020304" pitchFamily="18" charset="0"/>
                <a:cs typeface="Times New Roman" panose="02020603050405020304" pitchFamily="18" charset="0"/>
              </a:rPr>
              <a:t> говорить </a:t>
            </a:r>
            <a:r>
              <a:rPr lang="ru-RU" sz="3200" dirty="0" err="1">
                <a:latin typeface="Times New Roman" panose="02020603050405020304" pitchFamily="18" charset="0"/>
                <a:cs typeface="Times New Roman" panose="02020603050405020304" pitchFamily="18" charset="0"/>
              </a:rPr>
              <a:t>Конституція</a:t>
            </a:r>
            <a:r>
              <a:rPr lang="ru-RU" sz="3200" dirty="0">
                <a:latin typeface="Times New Roman" panose="02020603050405020304" pitchFamily="18" charset="0"/>
                <a:cs typeface="Times New Roman" panose="02020603050405020304" pitchFamily="18" charset="0"/>
              </a:rPr>
              <a:t> РП у </a:t>
            </a:r>
            <a:r>
              <a:rPr lang="ru-RU" sz="3200" dirty="0" err="1">
                <a:latin typeface="Times New Roman" panose="02020603050405020304" pitchFamily="18" charset="0"/>
                <a:cs typeface="Times New Roman" panose="02020603050405020304" pitchFamily="18" charset="0"/>
              </a:rPr>
              <a:t>статті</a:t>
            </a:r>
            <a:r>
              <a:rPr lang="ru-RU" sz="3200" dirty="0">
                <a:latin typeface="Times New Roman" panose="02020603050405020304" pitchFamily="18" charset="0"/>
                <a:cs typeface="Times New Roman" panose="02020603050405020304" pitchFamily="18" charset="0"/>
              </a:rPr>
              <a:t> "Влада </a:t>
            </a:r>
            <a:r>
              <a:rPr lang="ru-RU" sz="3200" dirty="0" err="1">
                <a:latin typeface="Times New Roman" panose="02020603050405020304" pitchFamily="18" charset="0"/>
                <a:cs typeface="Times New Roman" panose="02020603050405020304" pitchFamily="18" charset="0"/>
              </a:rPr>
              <a:t>судів</a:t>
            </a:r>
            <a:r>
              <a:rPr lang="ru-RU" sz="3200" dirty="0">
                <a:latin typeface="Times New Roman" panose="02020603050405020304" pitchFamily="18" charset="0"/>
                <a:cs typeface="Times New Roman" panose="02020603050405020304" pitchFamily="18" charset="0"/>
              </a:rPr>
              <a:t> та </a:t>
            </a:r>
            <a:r>
              <a:rPr lang="ru-RU" sz="3200" dirty="0" err="1">
                <a:latin typeface="Times New Roman" panose="02020603050405020304" pitchFamily="18" charset="0"/>
                <a:cs typeface="Times New Roman" panose="02020603050405020304" pitchFamily="18" charset="0"/>
              </a:rPr>
              <a:t>трибуналів</a:t>
            </a:r>
            <a:r>
              <a:rPr lang="ru-RU" sz="3200" dirty="0">
                <a:latin typeface="Times New Roman" panose="02020603050405020304" pitchFamily="18" charset="0"/>
                <a:cs typeface="Times New Roman" panose="02020603050405020304" pitchFamily="18" charset="0"/>
              </a:rPr>
              <a:t> є </a:t>
            </a:r>
            <a:r>
              <a:rPr lang="ru-RU" sz="3200" dirty="0" err="1">
                <a:latin typeface="Times New Roman" panose="02020603050405020304" pitchFamily="18" charset="0"/>
                <a:cs typeface="Times New Roman" panose="02020603050405020304" pitchFamily="18" charset="0"/>
              </a:rPr>
              <a:t>відокремленою</a:t>
            </a:r>
            <a:r>
              <a:rPr lang="ru-RU" sz="3200" dirty="0">
                <a:latin typeface="Times New Roman" panose="02020603050405020304" pitchFamily="18" charset="0"/>
                <a:cs typeface="Times New Roman" panose="02020603050405020304" pitchFamily="18" charset="0"/>
              </a:rPr>
              <a:t> і </a:t>
            </a:r>
            <a:r>
              <a:rPr lang="ru-RU" sz="3200" dirty="0" err="1">
                <a:latin typeface="Times New Roman" panose="02020603050405020304" pitchFamily="18" charset="0"/>
                <a:cs typeface="Times New Roman" panose="02020603050405020304" pitchFamily="18" charset="0"/>
              </a:rPr>
              <a:t>незалежною</a:t>
            </a:r>
            <a:r>
              <a:rPr lang="ru-RU" sz="3200" dirty="0">
                <a:latin typeface="Times New Roman" panose="02020603050405020304" pitchFamily="18" charset="0"/>
                <a:cs typeface="Times New Roman" panose="02020603050405020304" pitchFamily="18" charset="0"/>
              </a:rPr>
              <a:t> </a:t>
            </a:r>
            <a:r>
              <a:rPr lang="ru-RU" sz="3200" dirty="0" err="1">
                <a:latin typeface="Times New Roman" panose="02020603050405020304" pitchFamily="18" charset="0"/>
                <a:cs typeface="Times New Roman" panose="02020603050405020304" pitchFamily="18" charset="0"/>
              </a:rPr>
              <a:t>від</a:t>
            </a:r>
            <a:r>
              <a:rPr lang="ru-RU" sz="3200" dirty="0">
                <a:latin typeface="Times New Roman" panose="02020603050405020304" pitchFamily="18" charset="0"/>
                <a:cs typeface="Times New Roman" panose="02020603050405020304" pitchFamily="18" charset="0"/>
              </a:rPr>
              <a:t> </a:t>
            </a:r>
            <a:r>
              <a:rPr lang="ru-RU" sz="3200" dirty="0" err="1">
                <a:latin typeface="Times New Roman" panose="02020603050405020304" pitchFamily="18" charset="0"/>
                <a:cs typeface="Times New Roman" panose="02020603050405020304" pitchFamily="18" charset="0"/>
              </a:rPr>
              <a:t>інших</a:t>
            </a:r>
            <a:r>
              <a:rPr lang="ru-RU" sz="3200" dirty="0">
                <a:latin typeface="Times New Roman" panose="02020603050405020304" pitchFamily="18" charset="0"/>
                <a:cs typeface="Times New Roman" panose="02020603050405020304" pitchFamily="18" charset="0"/>
              </a:rPr>
              <a:t> </a:t>
            </a:r>
            <a:r>
              <a:rPr lang="ru-RU" sz="3200" dirty="0" err="1">
                <a:latin typeface="Times New Roman" panose="02020603050405020304" pitchFamily="18" charset="0"/>
                <a:cs typeface="Times New Roman" panose="02020603050405020304" pitchFamily="18" charset="0"/>
              </a:rPr>
              <a:t>влад</a:t>
            </a:r>
            <a:r>
              <a:rPr lang="ru-RU" sz="3200" dirty="0">
                <a:latin typeface="Times New Roman" panose="02020603050405020304" pitchFamily="18" charset="0"/>
                <a:cs typeface="Times New Roman" panose="02020603050405020304" pitchFamily="18" charset="0"/>
              </a:rPr>
              <a:t>".</a:t>
            </a:r>
            <a:br>
              <a:rPr lang="ru-RU" sz="3200" dirty="0">
                <a:latin typeface="Times New Roman" panose="02020603050405020304" pitchFamily="18" charset="0"/>
                <a:cs typeface="Times New Roman" panose="02020603050405020304" pitchFamily="18" charset="0"/>
              </a:rPr>
            </a:br>
            <a:endParaRPr lang="uk-UA"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762367211"/>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тексту 2"/>
          <p:cNvSpPr>
            <a:spLocks noGrp="1"/>
          </p:cNvSpPr>
          <p:nvPr>
            <p:ph type="body" sz="quarter" idx="10"/>
          </p:nvPr>
        </p:nvSpPr>
        <p:spPr>
          <a:xfrm>
            <a:off x="611038" y="389744"/>
            <a:ext cx="11110589" cy="5636302"/>
          </a:xfrm>
        </p:spPr>
        <p:txBody>
          <a:bodyPr/>
          <a:lstStyle/>
          <a:p>
            <a:pPr marL="0" indent="0" algn="just">
              <a:lnSpc>
                <a:spcPct val="100000"/>
              </a:lnSpc>
              <a:spcBef>
                <a:spcPts val="0"/>
              </a:spcBef>
              <a:buNone/>
            </a:pPr>
            <a:r>
              <a:rPr lang="ru-RU" sz="2500" dirty="0" err="1">
                <a:latin typeface="Times New Roman" panose="02020603050405020304" pitchFamily="18" charset="0"/>
                <a:cs typeface="Times New Roman" panose="02020603050405020304" pitchFamily="18" charset="0"/>
              </a:rPr>
              <a:t>Верховний</a:t>
            </a:r>
            <a:r>
              <a:rPr lang="ru-RU" sz="2500" dirty="0">
                <a:latin typeface="Times New Roman" panose="02020603050405020304" pitchFamily="18" charset="0"/>
                <a:cs typeface="Times New Roman" panose="02020603050405020304" pitchFamily="18" charset="0"/>
              </a:rPr>
              <a:t> суд </a:t>
            </a:r>
            <a:r>
              <a:rPr lang="ru-RU" sz="2500" b="0" dirty="0">
                <a:latin typeface="Times New Roman" panose="02020603050405020304" pitchFamily="18" charset="0"/>
                <a:cs typeface="Times New Roman" panose="02020603050405020304" pitchFamily="18" charset="0"/>
              </a:rPr>
              <a:t>- </a:t>
            </a:r>
            <a:r>
              <a:rPr lang="ru-RU" sz="2500" b="0" dirty="0" err="1">
                <a:latin typeface="Times New Roman" panose="02020603050405020304" pitchFamily="18" charset="0"/>
                <a:cs typeface="Times New Roman" panose="02020603050405020304" pitchFamily="18" charset="0"/>
              </a:rPr>
              <a:t>це</a:t>
            </a:r>
            <a:r>
              <a:rPr lang="ru-RU" sz="2500" b="0" dirty="0">
                <a:latin typeface="Times New Roman" panose="02020603050405020304" pitchFamily="18" charset="0"/>
                <a:cs typeface="Times New Roman" panose="02020603050405020304" pitchFamily="18" charset="0"/>
              </a:rPr>
              <a:t> </a:t>
            </a:r>
            <a:r>
              <a:rPr lang="ru-RU" sz="2500" b="0" dirty="0" err="1">
                <a:latin typeface="Times New Roman" panose="02020603050405020304" pitchFamily="18" charset="0"/>
                <a:cs typeface="Times New Roman" panose="02020603050405020304" pitchFamily="18" charset="0"/>
              </a:rPr>
              <a:t>головний</a:t>
            </a:r>
            <a:r>
              <a:rPr lang="ru-RU" sz="2500" b="0" dirty="0">
                <a:latin typeface="Times New Roman" panose="02020603050405020304" pitchFamily="18" charset="0"/>
                <a:cs typeface="Times New Roman" panose="02020603050405020304" pitchFamily="18" charset="0"/>
              </a:rPr>
              <a:t> </a:t>
            </a:r>
            <a:r>
              <a:rPr lang="ru-RU" sz="2500" b="0" dirty="0" err="1">
                <a:latin typeface="Times New Roman" panose="02020603050405020304" pitchFamily="18" charset="0"/>
                <a:cs typeface="Times New Roman" panose="02020603050405020304" pitchFamily="18" charset="0"/>
              </a:rPr>
              <a:t>судовий</a:t>
            </a:r>
            <a:r>
              <a:rPr lang="ru-RU" sz="2500" b="0" dirty="0">
                <a:latin typeface="Times New Roman" panose="02020603050405020304" pitchFamily="18" charset="0"/>
                <a:cs typeface="Times New Roman" panose="02020603050405020304" pitchFamily="18" charset="0"/>
              </a:rPr>
              <a:t> орган у </a:t>
            </a:r>
            <a:r>
              <a:rPr lang="ru-RU" sz="2500" b="0" dirty="0" err="1">
                <a:latin typeface="Times New Roman" panose="02020603050405020304" pitchFamily="18" charset="0"/>
                <a:cs typeface="Times New Roman" panose="02020603050405020304" pitchFamily="18" charset="0"/>
              </a:rPr>
              <a:t>Республіці</a:t>
            </a:r>
            <a:r>
              <a:rPr lang="ru-RU" sz="2500" b="0" dirty="0">
                <a:latin typeface="Times New Roman" panose="02020603050405020304" pitchFamily="18" charset="0"/>
                <a:cs typeface="Times New Roman" panose="02020603050405020304" pitchFamily="18" charset="0"/>
              </a:rPr>
              <a:t> </a:t>
            </a:r>
            <a:r>
              <a:rPr lang="ru-RU" sz="2500" b="0" dirty="0" err="1">
                <a:latin typeface="Times New Roman" panose="02020603050405020304" pitchFamily="18" charset="0"/>
                <a:cs typeface="Times New Roman" panose="02020603050405020304" pitchFamily="18" charset="0"/>
              </a:rPr>
              <a:t>Польща</a:t>
            </a:r>
            <a:r>
              <a:rPr lang="ru-RU" sz="2500" b="0" dirty="0">
                <a:latin typeface="Times New Roman" panose="02020603050405020304" pitchFamily="18" charset="0"/>
                <a:cs typeface="Times New Roman" panose="02020603050405020304" pitchFamily="18" charset="0"/>
              </a:rPr>
              <a:t>. </a:t>
            </a:r>
            <a:r>
              <a:rPr lang="ru-RU" sz="2500" b="0" dirty="0" err="1">
                <a:latin typeface="Times New Roman" panose="02020603050405020304" pitchFamily="18" charset="0"/>
                <a:cs typeface="Times New Roman" panose="02020603050405020304" pitchFamily="18" charset="0"/>
              </a:rPr>
              <a:t>Згідно</a:t>
            </a:r>
            <a:r>
              <a:rPr lang="ru-RU" sz="2500" b="0" dirty="0">
                <a:latin typeface="Times New Roman" panose="02020603050405020304" pitchFamily="18" charset="0"/>
                <a:cs typeface="Times New Roman" panose="02020603050405020304" pitchFamily="18" charset="0"/>
              </a:rPr>
              <a:t> </a:t>
            </a:r>
            <a:r>
              <a:rPr lang="ru-RU" sz="2500" b="0" dirty="0" err="1">
                <a:latin typeface="Times New Roman" panose="02020603050405020304" pitchFamily="18" charset="0"/>
                <a:cs typeface="Times New Roman" panose="02020603050405020304" pitchFamily="18" charset="0"/>
              </a:rPr>
              <a:t>із</a:t>
            </a:r>
            <a:r>
              <a:rPr lang="ru-RU" sz="2500" b="0" dirty="0">
                <a:latin typeface="Times New Roman" panose="02020603050405020304" pitchFamily="18" charset="0"/>
                <a:cs typeface="Times New Roman" panose="02020603050405020304" pitchFamily="18" charset="0"/>
              </a:rPr>
              <a:t> Законом </a:t>
            </a:r>
            <a:r>
              <a:rPr lang="ru-RU" sz="2500" b="0" dirty="0" err="1">
                <a:latin typeface="Times New Roman" panose="02020603050405020304" pitchFamily="18" charset="0"/>
                <a:cs typeface="Times New Roman" panose="02020603050405020304" pitchFamily="18" charset="0"/>
              </a:rPr>
              <a:t>від</a:t>
            </a:r>
            <a:r>
              <a:rPr lang="ru-RU" sz="2500" b="0" dirty="0">
                <a:latin typeface="Times New Roman" panose="02020603050405020304" pitchFamily="18" charset="0"/>
                <a:cs typeface="Times New Roman" panose="02020603050405020304" pitchFamily="18" charset="0"/>
              </a:rPr>
              <a:t> 27 </a:t>
            </a:r>
            <a:r>
              <a:rPr lang="ru-RU" sz="2500" b="0" dirty="0" err="1">
                <a:latin typeface="Times New Roman" panose="02020603050405020304" pitchFamily="18" charset="0"/>
                <a:cs typeface="Times New Roman" panose="02020603050405020304" pitchFamily="18" charset="0"/>
              </a:rPr>
              <a:t>липня</a:t>
            </a:r>
            <a:r>
              <a:rPr lang="ru-RU" sz="2500" b="0" dirty="0">
                <a:latin typeface="Times New Roman" panose="02020603050405020304" pitchFamily="18" charset="0"/>
                <a:cs typeface="Times New Roman" panose="02020603050405020304" pitchFamily="18" charset="0"/>
              </a:rPr>
              <a:t> 2001 р. "Про </a:t>
            </a:r>
            <a:r>
              <a:rPr lang="ru-RU" sz="2500" b="0" dirty="0" err="1">
                <a:latin typeface="Times New Roman" panose="02020603050405020304" pitchFamily="18" charset="0"/>
                <a:cs typeface="Times New Roman" panose="02020603050405020304" pitchFamily="18" charset="0"/>
              </a:rPr>
              <a:t>устрій</a:t>
            </a:r>
            <a:r>
              <a:rPr lang="ru-RU" sz="2500" b="0" dirty="0">
                <a:latin typeface="Times New Roman" panose="02020603050405020304" pitchFamily="18" charset="0"/>
                <a:cs typeface="Times New Roman" panose="02020603050405020304" pitchFamily="18" charset="0"/>
              </a:rPr>
              <a:t> </a:t>
            </a:r>
            <a:r>
              <a:rPr lang="ru-RU" sz="2500" b="0" dirty="0" err="1">
                <a:latin typeface="Times New Roman" panose="02020603050405020304" pitchFamily="18" charset="0"/>
                <a:cs typeface="Times New Roman" panose="02020603050405020304" pitchFamily="18" charset="0"/>
              </a:rPr>
              <a:t>судів</a:t>
            </a:r>
            <a:r>
              <a:rPr lang="ru-RU" sz="2500" b="0" dirty="0">
                <a:latin typeface="Times New Roman" panose="02020603050405020304" pitchFamily="18" charset="0"/>
                <a:cs typeface="Times New Roman" panose="02020603050405020304" pitchFamily="18" charset="0"/>
              </a:rPr>
              <a:t> </a:t>
            </a:r>
            <a:r>
              <a:rPr lang="ru-RU" sz="2500" b="0" dirty="0" err="1">
                <a:latin typeface="Times New Roman" panose="02020603050405020304" pitchFamily="18" charset="0"/>
                <a:cs typeface="Times New Roman" panose="02020603050405020304" pitchFamily="18" charset="0"/>
              </a:rPr>
              <a:t>загальної</a:t>
            </a:r>
            <a:r>
              <a:rPr lang="ru-RU" sz="2500" b="0" dirty="0">
                <a:latin typeface="Times New Roman" panose="02020603050405020304" pitchFamily="18" charset="0"/>
                <a:cs typeface="Times New Roman" panose="02020603050405020304" pitchFamily="18" charset="0"/>
              </a:rPr>
              <a:t> </a:t>
            </a:r>
            <a:r>
              <a:rPr lang="ru-RU" sz="2500" b="0" dirty="0" err="1">
                <a:latin typeface="Times New Roman" panose="02020603050405020304" pitchFamily="18" charset="0"/>
                <a:cs typeface="Times New Roman" panose="02020603050405020304" pitchFamily="18" charset="0"/>
              </a:rPr>
              <a:t>юрисдикції</a:t>
            </a:r>
            <a:r>
              <a:rPr lang="ru-RU" sz="2500" b="0" dirty="0">
                <a:latin typeface="Times New Roman" panose="02020603050405020304" pitchFamily="18" charset="0"/>
                <a:cs typeface="Times New Roman" panose="02020603050405020304" pitchFamily="18" charset="0"/>
              </a:rPr>
              <a:t>" </a:t>
            </a:r>
            <a:r>
              <a:rPr lang="ru-RU" sz="2500" b="0" dirty="0" err="1">
                <a:latin typeface="Times New Roman" panose="02020603050405020304" pitchFamily="18" charset="0"/>
                <a:cs typeface="Times New Roman" panose="02020603050405020304" pitchFamily="18" charset="0"/>
              </a:rPr>
              <a:t>Верховний</a:t>
            </a:r>
            <a:r>
              <a:rPr lang="ru-RU" sz="2500" b="0" dirty="0">
                <a:latin typeface="Times New Roman" panose="02020603050405020304" pitchFamily="18" charset="0"/>
                <a:cs typeface="Times New Roman" panose="02020603050405020304" pitchFamily="18" charset="0"/>
              </a:rPr>
              <a:t> суд </a:t>
            </a:r>
            <a:r>
              <a:rPr lang="ru-RU" sz="2500" b="0" dirty="0" err="1">
                <a:latin typeface="Times New Roman" panose="02020603050405020304" pitchFamily="18" charset="0"/>
                <a:cs typeface="Times New Roman" panose="02020603050405020304" pitchFamily="18" charset="0"/>
              </a:rPr>
              <a:t>здійснює</a:t>
            </a:r>
            <a:r>
              <a:rPr lang="ru-RU" sz="2500" b="0" dirty="0">
                <a:latin typeface="Times New Roman" panose="02020603050405020304" pitchFamily="18" charset="0"/>
                <a:cs typeface="Times New Roman" panose="02020603050405020304" pitchFamily="18" charset="0"/>
              </a:rPr>
              <a:t> контроль над </a:t>
            </a:r>
            <a:r>
              <a:rPr lang="ru-RU" sz="2500" b="0" dirty="0" err="1">
                <a:latin typeface="Times New Roman" panose="02020603050405020304" pitchFamily="18" charset="0"/>
                <a:cs typeface="Times New Roman" panose="02020603050405020304" pitchFamily="18" charset="0"/>
              </a:rPr>
              <a:t>діяльністю</a:t>
            </a:r>
            <a:r>
              <a:rPr lang="ru-RU" sz="2500" b="0" dirty="0">
                <a:latin typeface="Times New Roman" panose="02020603050405020304" pitchFamily="18" charset="0"/>
                <a:cs typeface="Times New Roman" panose="02020603050405020304" pitchFamily="18" charset="0"/>
              </a:rPr>
              <a:t> </a:t>
            </a:r>
            <a:r>
              <a:rPr lang="ru-RU" sz="2500" b="0" dirty="0" err="1">
                <a:latin typeface="Times New Roman" panose="02020603050405020304" pitchFamily="18" charset="0"/>
                <a:cs typeface="Times New Roman" panose="02020603050405020304" pitchFamily="18" charset="0"/>
              </a:rPr>
              <a:t>судів</a:t>
            </a:r>
            <a:r>
              <a:rPr lang="ru-RU" sz="2500" b="0" dirty="0">
                <a:latin typeface="Times New Roman" panose="02020603050405020304" pitchFamily="18" charset="0"/>
                <a:cs typeface="Times New Roman" panose="02020603050405020304" pitchFamily="18" charset="0"/>
              </a:rPr>
              <a:t> </a:t>
            </a:r>
            <a:r>
              <a:rPr lang="ru-RU" sz="2500" b="0" dirty="0" err="1">
                <a:latin typeface="Times New Roman" panose="02020603050405020304" pitchFamily="18" charset="0"/>
                <a:cs typeface="Times New Roman" panose="02020603050405020304" pitchFamily="18" charset="0"/>
              </a:rPr>
              <a:t>загальної</a:t>
            </a:r>
            <a:r>
              <a:rPr lang="ru-RU" sz="2500" b="0" dirty="0">
                <a:latin typeface="Times New Roman" panose="02020603050405020304" pitchFamily="18" charset="0"/>
                <a:cs typeface="Times New Roman" panose="02020603050405020304" pitchFamily="18" charset="0"/>
              </a:rPr>
              <a:t> </a:t>
            </a:r>
            <a:r>
              <a:rPr lang="ru-RU" sz="2500" b="0" dirty="0" err="1">
                <a:latin typeface="Times New Roman" panose="02020603050405020304" pitchFamily="18" charset="0"/>
                <a:cs typeface="Times New Roman" panose="02020603050405020304" pitchFamily="18" charset="0"/>
              </a:rPr>
              <a:t>юрисдикції</a:t>
            </a:r>
            <a:r>
              <a:rPr lang="ru-RU" sz="2500" b="0" dirty="0">
                <a:latin typeface="Times New Roman" panose="02020603050405020304" pitchFamily="18" charset="0"/>
                <a:cs typeface="Times New Roman" panose="02020603050405020304" pitchFamily="18" charset="0"/>
              </a:rPr>
              <a:t>, </a:t>
            </a:r>
            <a:r>
              <a:rPr lang="ru-RU" sz="2500" b="0" dirty="0" err="1">
                <a:latin typeface="Times New Roman" panose="02020603050405020304" pitchFamily="18" charset="0"/>
                <a:cs typeface="Times New Roman" panose="02020603050405020304" pitchFamily="18" charset="0"/>
              </a:rPr>
              <a:t>адміністративних</a:t>
            </a:r>
            <a:r>
              <a:rPr lang="ru-RU" sz="2500" b="0" dirty="0">
                <a:latin typeface="Times New Roman" panose="02020603050405020304" pitchFamily="18" charset="0"/>
                <a:cs typeface="Times New Roman" panose="02020603050405020304" pitchFamily="18" charset="0"/>
              </a:rPr>
              <a:t> та </a:t>
            </a:r>
            <a:r>
              <a:rPr lang="ru-RU" sz="2500" b="0" dirty="0" err="1">
                <a:latin typeface="Times New Roman" panose="02020603050405020304" pitchFamily="18" charset="0"/>
                <a:cs typeface="Times New Roman" panose="02020603050405020304" pitchFamily="18" charset="0"/>
              </a:rPr>
              <a:t>військових</a:t>
            </a:r>
            <a:r>
              <a:rPr lang="ru-RU" sz="2500" b="0" dirty="0">
                <a:latin typeface="Times New Roman" panose="02020603050405020304" pitchFamily="18" charset="0"/>
                <a:cs typeface="Times New Roman" panose="02020603050405020304" pitchFamily="18" charset="0"/>
              </a:rPr>
              <a:t> </a:t>
            </a:r>
            <a:r>
              <a:rPr lang="ru-RU" sz="2500" b="0" dirty="0" err="1">
                <a:latin typeface="Times New Roman" panose="02020603050405020304" pitchFamily="18" charset="0"/>
                <a:cs typeface="Times New Roman" panose="02020603050405020304" pitchFamily="18" charset="0"/>
              </a:rPr>
              <a:t>судів</a:t>
            </a:r>
            <a:r>
              <a:rPr lang="ru-RU" sz="2500" b="0" dirty="0">
                <a:latin typeface="Times New Roman" panose="02020603050405020304" pitchFamily="18" charset="0"/>
                <a:cs typeface="Times New Roman" panose="02020603050405020304" pitchFamily="18" charset="0"/>
              </a:rPr>
              <a:t> </a:t>
            </a:r>
            <a:r>
              <a:rPr lang="ru-RU" sz="2500" b="0" dirty="0" err="1">
                <a:latin typeface="Times New Roman" panose="02020603050405020304" pitchFamily="18" charset="0"/>
                <a:cs typeface="Times New Roman" panose="02020603050405020304" pitchFamily="18" charset="0"/>
              </a:rPr>
              <a:t>щодо</a:t>
            </a:r>
            <a:r>
              <a:rPr lang="ru-RU" sz="2500" b="0" dirty="0">
                <a:latin typeface="Times New Roman" panose="02020603050405020304" pitchFamily="18" charset="0"/>
                <a:cs typeface="Times New Roman" panose="02020603050405020304" pitchFamily="18" charset="0"/>
              </a:rPr>
              <a:t> </a:t>
            </a:r>
            <a:r>
              <a:rPr lang="ru-RU" sz="2500" b="0" dirty="0" err="1">
                <a:latin typeface="Times New Roman" panose="02020603050405020304" pitchFamily="18" charset="0"/>
                <a:cs typeface="Times New Roman" panose="02020603050405020304" pitchFamily="18" charset="0"/>
              </a:rPr>
              <a:t>ухвалення</a:t>
            </a:r>
            <a:r>
              <a:rPr lang="ru-RU" sz="2500" b="0" dirty="0">
                <a:latin typeface="Times New Roman" panose="02020603050405020304" pitchFamily="18" charset="0"/>
                <a:cs typeface="Times New Roman" panose="02020603050405020304" pitchFamily="18" charset="0"/>
              </a:rPr>
              <a:t> постанов. </a:t>
            </a:r>
            <a:r>
              <a:rPr lang="ru-RU" sz="2500" b="0" dirty="0" err="1">
                <a:latin typeface="Times New Roman" panose="02020603050405020304" pitchFamily="18" charset="0"/>
                <a:cs typeface="Times New Roman" panose="02020603050405020304" pitchFamily="18" charset="0"/>
              </a:rPr>
              <a:t>Верховний</a:t>
            </a:r>
            <a:r>
              <a:rPr lang="ru-RU" sz="2500" b="0" dirty="0">
                <a:latin typeface="Times New Roman" panose="02020603050405020304" pitchFamily="18" charset="0"/>
                <a:cs typeface="Times New Roman" panose="02020603050405020304" pitchFamily="18" charset="0"/>
              </a:rPr>
              <a:t> суд </a:t>
            </a:r>
            <a:r>
              <a:rPr lang="ru-RU" sz="2500" b="0" dirty="0" err="1">
                <a:latin typeface="Times New Roman" panose="02020603050405020304" pitchFamily="18" charset="0"/>
                <a:cs typeface="Times New Roman" panose="02020603050405020304" pitchFamily="18" charset="0"/>
              </a:rPr>
              <a:t>займається</a:t>
            </a:r>
            <a:r>
              <a:rPr lang="ru-RU" sz="2500" b="0" dirty="0">
                <a:latin typeface="Times New Roman" panose="02020603050405020304" pitchFamily="18" charset="0"/>
                <a:cs typeface="Times New Roman" panose="02020603050405020304" pitchFamily="18" charset="0"/>
              </a:rPr>
              <a:t> </a:t>
            </a:r>
            <a:r>
              <a:rPr lang="ru-RU" sz="2500" b="0" dirty="0" err="1">
                <a:latin typeface="Times New Roman" panose="02020603050405020304" pitchFamily="18" charset="0"/>
                <a:cs typeface="Times New Roman" panose="02020603050405020304" pitchFamily="18" charset="0"/>
              </a:rPr>
              <a:t>передусім</a:t>
            </a:r>
            <a:r>
              <a:rPr lang="ru-RU" sz="2500" b="0" dirty="0">
                <a:latin typeface="Times New Roman" panose="02020603050405020304" pitchFamily="18" charset="0"/>
                <a:cs typeface="Times New Roman" panose="02020603050405020304" pitchFamily="18" charset="0"/>
              </a:rPr>
              <a:t> </a:t>
            </a:r>
            <a:r>
              <a:rPr lang="ru-RU" sz="2500" b="0" dirty="0" err="1">
                <a:latin typeface="Times New Roman" panose="02020603050405020304" pitchFamily="18" charset="0"/>
                <a:cs typeface="Times New Roman" panose="02020603050405020304" pitchFamily="18" charset="0"/>
              </a:rPr>
              <a:t>розглядом</a:t>
            </a:r>
            <a:r>
              <a:rPr lang="ru-RU" sz="2500" b="0" dirty="0">
                <a:latin typeface="Times New Roman" panose="02020603050405020304" pitchFamily="18" charset="0"/>
                <a:cs typeface="Times New Roman" panose="02020603050405020304" pitchFamily="18" charset="0"/>
              </a:rPr>
              <a:t> </a:t>
            </a:r>
            <a:r>
              <a:rPr lang="ru-RU" sz="2500" b="0" dirty="0" err="1">
                <a:latin typeface="Times New Roman" panose="02020603050405020304" pitchFamily="18" charset="0"/>
                <a:cs typeface="Times New Roman" panose="02020603050405020304" pitchFamily="18" charset="0"/>
              </a:rPr>
              <a:t>касацій</a:t>
            </a:r>
            <a:r>
              <a:rPr lang="ru-RU" sz="2500" b="0" dirty="0">
                <a:latin typeface="Times New Roman" panose="02020603050405020304" pitchFamily="18" charset="0"/>
                <a:cs typeface="Times New Roman" panose="02020603050405020304" pitchFamily="18" charset="0"/>
              </a:rPr>
              <a:t>, а </a:t>
            </a:r>
            <a:r>
              <a:rPr lang="ru-RU" sz="2500" b="0" dirty="0" err="1">
                <a:latin typeface="Times New Roman" panose="02020603050405020304" pitchFamily="18" charset="0"/>
                <a:cs typeface="Times New Roman" panose="02020603050405020304" pitchFamily="18" charset="0"/>
              </a:rPr>
              <a:t>також</a:t>
            </a:r>
            <a:r>
              <a:rPr lang="ru-RU" sz="2500" b="0" dirty="0">
                <a:latin typeface="Times New Roman" panose="02020603050405020304" pitchFamily="18" charset="0"/>
                <a:cs typeface="Times New Roman" panose="02020603050405020304" pitchFamily="18" charset="0"/>
              </a:rPr>
              <a:t> </a:t>
            </a:r>
            <a:r>
              <a:rPr lang="ru-RU" sz="2500" b="0" dirty="0" err="1">
                <a:latin typeface="Times New Roman" panose="02020603050405020304" pitchFamily="18" charset="0"/>
                <a:cs typeface="Times New Roman" panose="02020603050405020304" pitchFamily="18" charset="0"/>
              </a:rPr>
              <a:t>забезпечує</a:t>
            </a:r>
            <a:r>
              <a:rPr lang="ru-RU" sz="2500" b="0" dirty="0">
                <a:latin typeface="Times New Roman" panose="02020603050405020304" pitchFamily="18" charset="0"/>
                <a:cs typeface="Times New Roman" panose="02020603050405020304" pitchFamily="18" charset="0"/>
              </a:rPr>
              <a:t> </a:t>
            </a:r>
            <a:r>
              <a:rPr lang="ru-RU" sz="2500" b="0" dirty="0" err="1">
                <a:latin typeface="Times New Roman" panose="02020603050405020304" pitchFamily="18" charset="0"/>
                <a:cs typeface="Times New Roman" panose="02020603050405020304" pitchFamily="18" charset="0"/>
              </a:rPr>
              <a:t>правильність</a:t>
            </a:r>
            <a:r>
              <a:rPr lang="ru-RU" sz="2500" b="0" dirty="0">
                <a:latin typeface="Times New Roman" panose="02020603050405020304" pitchFamily="18" charset="0"/>
                <a:cs typeface="Times New Roman" panose="02020603050405020304" pitchFamily="18" charset="0"/>
              </a:rPr>
              <a:t> і </a:t>
            </a:r>
            <a:r>
              <a:rPr lang="ru-RU" sz="2500" b="0" dirty="0" err="1">
                <a:latin typeface="Times New Roman" panose="02020603050405020304" pitchFamily="18" charset="0"/>
                <a:cs typeface="Times New Roman" panose="02020603050405020304" pitchFamily="18" charset="0"/>
              </a:rPr>
              <a:t>цілісність</a:t>
            </a:r>
            <a:r>
              <a:rPr lang="ru-RU" sz="2500" b="0" dirty="0">
                <a:latin typeface="Times New Roman" panose="02020603050405020304" pitchFamily="18" charset="0"/>
                <a:cs typeface="Times New Roman" panose="02020603050405020304" pitchFamily="18" charset="0"/>
              </a:rPr>
              <a:t> </a:t>
            </a:r>
            <a:r>
              <a:rPr lang="ru-RU" sz="2500" b="0" dirty="0" err="1">
                <a:latin typeface="Times New Roman" panose="02020603050405020304" pitchFamily="18" charset="0"/>
                <a:cs typeface="Times New Roman" panose="02020603050405020304" pitchFamily="18" charset="0"/>
              </a:rPr>
              <a:t>інтерпретування</a:t>
            </a:r>
            <a:r>
              <a:rPr lang="ru-RU" sz="2500" b="0" dirty="0">
                <a:latin typeface="Times New Roman" panose="02020603050405020304" pitchFamily="18" charset="0"/>
                <a:cs typeface="Times New Roman" panose="02020603050405020304" pitchFamily="18" charset="0"/>
              </a:rPr>
              <a:t> закону та </a:t>
            </a:r>
            <a:r>
              <a:rPr lang="ru-RU" sz="2500" b="0" dirty="0" err="1">
                <a:latin typeface="Times New Roman" panose="02020603050405020304" pitchFamily="18" charset="0"/>
                <a:cs typeface="Times New Roman" panose="02020603050405020304" pitchFamily="18" charset="0"/>
              </a:rPr>
              <a:t>судової</a:t>
            </a:r>
            <a:r>
              <a:rPr lang="ru-RU" sz="2500" b="0" dirty="0">
                <a:latin typeface="Times New Roman" panose="02020603050405020304" pitchFamily="18" charset="0"/>
                <a:cs typeface="Times New Roman" panose="02020603050405020304" pitchFamily="18" charset="0"/>
              </a:rPr>
              <a:t> практики. </a:t>
            </a:r>
            <a:r>
              <a:rPr lang="ru-RU" sz="2500" b="0" dirty="0" err="1">
                <a:latin typeface="Times New Roman" panose="02020603050405020304" pitchFamily="18" charset="0"/>
                <a:cs typeface="Times New Roman" panose="02020603050405020304" pitchFamily="18" charset="0"/>
              </a:rPr>
              <a:t>Суттєвим</a:t>
            </a:r>
            <a:r>
              <a:rPr lang="ru-RU" sz="2500" b="0" dirty="0">
                <a:latin typeface="Times New Roman" panose="02020603050405020304" pitchFamily="18" charset="0"/>
                <a:cs typeface="Times New Roman" panose="02020603050405020304" pitchFamily="18" charset="0"/>
              </a:rPr>
              <a:t> є той факт, </a:t>
            </a:r>
            <a:r>
              <a:rPr lang="ru-RU" sz="2500" b="0" dirty="0" err="1">
                <a:latin typeface="Times New Roman" panose="02020603050405020304" pitchFamily="18" charset="0"/>
                <a:cs typeface="Times New Roman" panose="02020603050405020304" pitchFamily="18" charset="0"/>
              </a:rPr>
              <a:t>що</a:t>
            </a:r>
            <a:r>
              <a:rPr lang="ru-RU" sz="2500" b="0" dirty="0">
                <a:latin typeface="Times New Roman" panose="02020603050405020304" pitchFamily="18" charset="0"/>
                <a:cs typeface="Times New Roman" panose="02020603050405020304" pitchFamily="18" charset="0"/>
              </a:rPr>
              <a:t> </a:t>
            </a:r>
            <a:r>
              <a:rPr lang="ru-RU" sz="2500" b="0" dirty="0" err="1">
                <a:latin typeface="Times New Roman" panose="02020603050405020304" pitchFamily="18" charset="0"/>
                <a:cs typeface="Times New Roman" panose="02020603050405020304" pitchFamily="18" charset="0"/>
              </a:rPr>
              <a:t>Верховний</a:t>
            </a:r>
            <a:r>
              <a:rPr lang="ru-RU" sz="2500" b="0" dirty="0">
                <a:latin typeface="Times New Roman" panose="02020603050405020304" pitchFamily="18" charset="0"/>
                <a:cs typeface="Times New Roman" panose="02020603050405020304" pitchFamily="18" charset="0"/>
              </a:rPr>
              <a:t> суд </a:t>
            </a:r>
            <a:r>
              <a:rPr lang="ru-RU" sz="2500" b="0" dirty="0" err="1">
                <a:latin typeface="Times New Roman" panose="02020603050405020304" pitchFamily="18" charset="0"/>
                <a:cs typeface="Times New Roman" panose="02020603050405020304" pitchFamily="18" charset="0"/>
              </a:rPr>
              <a:t>може</a:t>
            </a:r>
            <a:r>
              <a:rPr lang="ru-RU" sz="2500" b="0" dirty="0">
                <a:latin typeface="Times New Roman" panose="02020603050405020304" pitchFamily="18" charset="0"/>
                <a:cs typeface="Times New Roman" panose="02020603050405020304" pitchFamily="18" charset="0"/>
              </a:rPr>
              <a:t> </a:t>
            </a:r>
            <a:r>
              <a:rPr lang="ru-RU" sz="2500" b="0" dirty="0" err="1">
                <a:latin typeface="Times New Roman" panose="02020603050405020304" pitchFamily="18" charset="0"/>
                <a:cs typeface="Times New Roman" panose="02020603050405020304" pitchFamily="18" charset="0"/>
              </a:rPr>
              <a:t>також</a:t>
            </a:r>
            <a:r>
              <a:rPr lang="ru-RU" sz="2500" b="0" dirty="0">
                <a:latin typeface="Times New Roman" panose="02020603050405020304" pitchFamily="18" charset="0"/>
                <a:cs typeface="Times New Roman" panose="02020603050405020304" pitchFamily="18" charset="0"/>
              </a:rPr>
              <a:t> </a:t>
            </a:r>
            <a:r>
              <a:rPr lang="ru-RU" sz="2500" b="0" dirty="0" err="1">
                <a:latin typeface="Times New Roman" panose="02020603050405020304" pitchFamily="18" charset="0"/>
                <a:cs typeface="Times New Roman" panose="02020603050405020304" pitchFamily="18" charset="0"/>
              </a:rPr>
              <a:t>оцінювати</a:t>
            </a:r>
            <a:r>
              <a:rPr lang="ru-RU" sz="2500" b="0" dirty="0">
                <a:latin typeface="Times New Roman" panose="02020603050405020304" pitchFamily="18" charset="0"/>
                <a:cs typeface="Times New Roman" panose="02020603050405020304" pitchFamily="18" charset="0"/>
              </a:rPr>
              <a:t> </a:t>
            </a:r>
            <a:r>
              <a:rPr lang="ru-RU" sz="2500" b="0" dirty="0" err="1">
                <a:latin typeface="Times New Roman" panose="02020603050405020304" pitchFamily="18" charset="0"/>
                <a:cs typeface="Times New Roman" panose="02020603050405020304" pitchFamily="18" charset="0"/>
              </a:rPr>
              <a:t>законопроекти</a:t>
            </a:r>
            <a:r>
              <a:rPr lang="ru-RU" sz="2500" b="0" dirty="0">
                <a:latin typeface="Times New Roman" panose="02020603050405020304" pitchFamily="18" charset="0"/>
                <a:cs typeface="Times New Roman" panose="02020603050405020304" pitchFamily="18" charset="0"/>
              </a:rPr>
              <a:t>.</a:t>
            </a:r>
          </a:p>
          <a:p>
            <a:pPr marL="0" indent="0" algn="just">
              <a:lnSpc>
                <a:spcPct val="100000"/>
              </a:lnSpc>
              <a:spcBef>
                <a:spcPts val="0"/>
              </a:spcBef>
              <a:buNone/>
            </a:pPr>
            <a:r>
              <a:rPr lang="ru-RU" sz="2500" b="0" dirty="0" err="1">
                <a:latin typeface="Times New Roman" panose="02020603050405020304" pitchFamily="18" charset="0"/>
                <a:cs typeface="Times New Roman" panose="02020603050405020304" pitchFamily="18" charset="0"/>
              </a:rPr>
              <a:t>Найбільш</a:t>
            </a:r>
            <a:r>
              <a:rPr lang="ru-RU" sz="2500" b="0" dirty="0">
                <a:latin typeface="Times New Roman" panose="02020603050405020304" pitchFamily="18" charset="0"/>
                <a:cs typeface="Times New Roman" panose="02020603050405020304" pitchFamily="18" charset="0"/>
              </a:rPr>
              <a:t> </a:t>
            </a:r>
            <a:r>
              <a:rPr lang="ru-RU" sz="2500" b="0" dirty="0" err="1">
                <a:latin typeface="Times New Roman" panose="02020603050405020304" pitchFamily="18" charset="0"/>
                <a:cs typeface="Times New Roman" panose="02020603050405020304" pitchFamily="18" charset="0"/>
              </a:rPr>
              <a:t>доступними</a:t>
            </a:r>
            <a:r>
              <a:rPr lang="ru-RU" sz="2500" b="0" dirty="0">
                <a:latin typeface="Times New Roman" panose="02020603050405020304" pitchFamily="18" charset="0"/>
                <a:cs typeface="Times New Roman" panose="02020603050405020304" pitchFamily="18" charset="0"/>
              </a:rPr>
              <a:t> для </a:t>
            </a:r>
            <a:r>
              <a:rPr lang="ru-RU" sz="2500" b="0" dirty="0" err="1">
                <a:latin typeface="Times New Roman" panose="02020603050405020304" pitchFamily="18" charset="0"/>
                <a:cs typeface="Times New Roman" panose="02020603050405020304" pitchFamily="18" charset="0"/>
              </a:rPr>
              <a:t>громадян</a:t>
            </a:r>
            <a:r>
              <a:rPr lang="ru-RU" sz="2500" b="0" dirty="0">
                <a:latin typeface="Times New Roman" panose="02020603050405020304" pitchFamily="18" charset="0"/>
                <a:cs typeface="Times New Roman" panose="02020603050405020304" pitchFamily="18" charset="0"/>
              </a:rPr>
              <a:t> є суди </a:t>
            </a:r>
            <a:r>
              <a:rPr lang="ru-RU" sz="2500" b="0" dirty="0" err="1">
                <a:latin typeface="Times New Roman" panose="02020603050405020304" pitchFamily="18" charset="0"/>
                <a:cs typeface="Times New Roman" panose="02020603050405020304" pitchFamily="18" charset="0"/>
              </a:rPr>
              <a:t>загальної</a:t>
            </a:r>
            <a:r>
              <a:rPr lang="ru-RU" sz="2500" b="0" dirty="0">
                <a:latin typeface="Times New Roman" panose="02020603050405020304" pitchFamily="18" charset="0"/>
                <a:cs typeface="Times New Roman" panose="02020603050405020304" pitchFamily="18" charset="0"/>
              </a:rPr>
              <a:t> </a:t>
            </a:r>
            <a:r>
              <a:rPr lang="ru-RU" sz="2500" b="0" dirty="0" err="1">
                <a:latin typeface="Times New Roman" panose="02020603050405020304" pitchFamily="18" charset="0"/>
                <a:cs typeface="Times New Roman" panose="02020603050405020304" pitchFamily="18" charset="0"/>
              </a:rPr>
              <a:t>юрисдикції</a:t>
            </a:r>
            <a:r>
              <a:rPr lang="ru-RU" sz="2500" b="0" dirty="0">
                <a:latin typeface="Times New Roman" panose="02020603050405020304" pitchFamily="18" charset="0"/>
                <a:cs typeface="Times New Roman" panose="02020603050405020304" pitchFamily="18" charset="0"/>
              </a:rPr>
              <a:t> </a:t>
            </a:r>
            <a:r>
              <a:rPr lang="ru-RU" sz="2500" b="0" dirty="0" err="1">
                <a:latin typeface="Times New Roman" panose="02020603050405020304" pitchFamily="18" charset="0"/>
                <a:cs typeface="Times New Roman" panose="02020603050405020304" pitchFamily="18" charset="0"/>
              </a:rPr>
              <a:t>Згідно</a:t>
            </a:r>
            <a:r>
              <a:rPr lang="ru-RU" sz="2500" b="0" dirty="0">
                <a:latin typeface="Times New Roman" panose="02020603050405020304" pitchFamily="18" charset="0"/>
                <a:cs typeface="Times New Roman" panose="02020603050405020304" pitchFamily="18" charset="0"/>
              </a:rPr>
              <a:t> </a:t>
            </a:r>
            <a:r>
              <a:rPr lang="ru-RU" sz="2500" b="0" dirty="0" err="1">
                <a:latin typeface="Times New Roman" panose="02020603050405020304" pitchFamily="18" charset="0"/>
                <a:cs typeface="Times New Roman" panose="02020603050405020304" pitchFamily="18" charset="0"/>
              </a:rPr>
              <a:t>із</a:t>
            </a:r>
            <a:r>
              <a:rPr lang="ru-RU" sz="2500" b="0" dirty="0">
                <a:latin typeface="Times New Roman" panose="02020603050405020304" pitchFamily="18" charset="0"/>
                <a:cs typeface="Times New Roman" panose="02020603050405020304" pitchFamily="18" charset="0"/>
              </a:rPr>
              <a:t> законом, до </a:t>
            </a:r>
            <a:r>
              <a:rPr lang="ru-RU" sz="2500" b="0" dirty="0" err="1">
                <a:latin typeface="Times New Roman" panose="02020603050405020304" pitchFamily="18" charset="0"/>
                <a:cs typeface="Times New Roman" panose="02020603050405020304" pitchFamily="18" charset="0"/>
              </a:rPr>
              <a:t>судів</a:t>
            </a:r>
            <a:r>
              <a:rPr lang="ru-RU" sz="2500" b="0" dirty="0">
                <a:latin typeface="Times New Roman" panose="02020603050405020304" pitchFamily="18" charset="0"/>
                <a:cs typeface="Times New Roman" panose="02020603050405020304" pitchFamily="18" charset="0"/>
              </a:rPr>
              <a:t> </a:t>
            </a:r>
            <a:r>
              <a:rPr lang="ru-RU" sz="2500" b="0" dirty="0" err="1">
                <a:latin typeface="Times New Roman" panose="02020603050405020304" pitchFamily="18" charset="0"/>
                <a:cs typeface="Times New Roman" panose="02020603050405020304" pitchFamily="18" charset="0"/>
              </a:rPr>
              <a:t>загальної</a:t>
            </a:r>
            <a:r>
              <a:rPr lang="ru-RU" sz="2500" b="0" dirty="0">
                <a:latin typeface="Times New Roman" panose="02020603050405020304" pitchFamily="18" charset="0"/>
                <a:cs typeface="Times New Roman" panose="02020603050405020304" pitchFamily="18" charset="0"/>
              </a:rPr>
              <a:t> </a:t>
            </a:r>
            <a:r>
              <a:rPr lang="ru-RU" sz="2500" b="0" dirty="0" err="1">
                <a:latin typeface="Times New Roman" panose="02020603050405020304" pitchFamily="18" charset="0"/>
                <a:cs typeface="Times New Roman" panose="02020603050405020304" pitchFamily="18" charset="0"/>
              </a:rPr>
              <a:t>юрисдикції</a:t>
            </a:r>
            <a:r>
              <a:rPr lang="ru-RU" sz="2500" b="0" dirty="0">
                <a:latin typeface="Times New Roman" panose="02020603050405020304" pitchFamily="18" charset="0"/>
                <a:cs typeface="Times New Roman" panose="02020603050405020304" pitchFamily="18" charset="0"/>
              </a:rPr>
              <a:t> </a:t>
            </a:r>
            <a:r>
              <a:rPr lang="ru-RU" sz="2500" b="0" dirty="0" err="1">
                <a:latin typeface="Times New Roman" panose="02020603050405020304" pitchFamily="18" charset="0"/>
                <a:cs typeface="Times New Roman" panose="02020603050405020304" pitchFamily="18" charset="0"/>
              </a:rPr>
              <a:t>можна</a:t>
            </a:r>
            <a:r>
              <a:rPr lang="ru-RU" sz="2500" b="0" dirty="0">
                <a:latin typeface="Times New Roman" panose="02020603050405020304" pitchFamily="18" charset="0"/>
                <a:cs typeface="Times New Roman" panose="02020603050405020304" pitchFamily="18" charset="0"/>
              </a:rPr>
              <a:t> </a:t>
            </a:r>
            <a:r>
              <a:rPr lang="ru-RU" sz="2500" b="0" dirty="0" err="1">
                <a:latin typeface="Times New Roman" panose="02020603050405020304" pitchFamily="18" charset="0"/>
                <a:cs typeface="Times New Roman" panose="02020603050405020304" pitchFamily="18" charset="0"/>
              </a:rPr>
              <a:t>зарахувати</a:t>
            </a:r>
            <a:r>
              <a:rPr lang="ru-RU" sz="2500" b="0" dirty="0">
                <a:latin typeface="Times New Roman" panose="02020603050405020304" pitchFamily="18" charset="0"/>
                <a:cs typeface="Times New Roman" panose="02020603050405020304" pitchFamily="18" charset="0"/>
              </a:rPr>
              <a:t> </a:t>
            </a:r>
            <a:r>
              <a:rPr lang="ru-RU" sz="2500" b="0" dirty="0" err="1">
                <a:latin typeface="Times New Roman" panose="02020603050405020304" pitchFamily="18" charset="0"/>
                <a:cs typeface="Times New Roman" panose="02020603050405020304" pitchFamily="18" charset="0"/>
              </a:rPr>
              <a:t>районні</a:t>
            </a:r>
            <a:r>
              <a:rPr lang="ru-RU" sz="2500" b="0" dirty="0">
                <a:latin typeface="Times New Roman" panose="02020603050405020304" pitchFamily="18" charset="0"/>
                <a:cs typeface="Times New Roman" panose="02020603050405020304" pitchFamily="18" charset="0"/>
              </a:rPr>
              <a:t>, </a:t>
            </a:r>
            <a:r>
              <a:rPr lang="ru-RU" sz="2500" b="0" dirty="0" err="1">
                <a:latin typeface="Times New Roman" panose="02020603050405020304" pitchFamily="18" charset="0"/>
                <a:cs typeface="Times New Roman" panose="02020603050405020304" pitchFamily="18" charset="0"/>
              </a:rPr>
              <a:t>окружні</a:t>
            </a:r>
            <a:r>
              <a:rPr lang="ru-RU" sz="2500" b="0" dirty="0">
                <a:latin typeface="Times New Roman" panose="02020603050405020304" pitchFamily="18" charset="0"/>
                <a:cs typeface="Times New Roman" panose="02020603050405020304" pitchFamily="18" charset="0"/>
              </a:rPr>
              <a:t> та </a:t>
            </a:r>
            <a:r>
              <a:rPr lang="ru-RU" sz="2500" b="0" dirty="0" err="1">
                <a:latin typeface="Times New Roman" panose="02020603050405020304" pitchFamily="18" charset="0"/>
                <a:cs typeface="Times New Roman" panose="02020603050405020304" pitchFamily="18" charset="0"/>
              </a:rPr>
              <a:t>апеляційні</a:t>
            </a:r>
            <a:r>
              <a:rPr lang="ru-RU" sz="2500" b="0" dirty="0">
                <a:latin typeface="Times New Roman" panose="02020603050405020304" pitchFamily="18" charset="0"/>
                <a:cs typeface="Times New Roman" panose="02020603050405020304" pitchFamily="18" charset="0"/>
              </a:rPr>
              <a:t> суди. Треба </a:t>
            </a:r>
            <a:r>
              <a:rPr lang="ru-RU" sz="2500" b="0" dirty="0" err="1">
                <a:latin typeface="Times New Roman" panose="02020603050405020304" pitchFamily="18" charset="0"/>
                <a:cs typeface="Times New Roman" panose="02020603050405020304" pitchFamily="18" charset="0"/>
              </a:rPr>
              <a:t>підкреслити</a:t>
            </a:r>
            <a:r>
              <a:rPr lang="ru-RU" sz="2500" b="0" dirty="0">
                <a:latin typeface="Times New Roman" panose="02020603050405020304" pitchFamily="18" charset="0"/>
                <a:cs typeface="Times New Roman" panose="02020603050405020304" pitchFamily="18" charset="0"/>
              </a:rPr>
              <a:t>, </a:t>
            </a:r>
            <a:r>
              <a:rPr lang="ru-RU" sz="2500" b="0" dirty="0" err="1">
                <a:latin typeface="Times New Roman" panose="02020603050405020304" pitchFamily="18" charset="0"/>
                <a:cs typeface="Times New Roman" panose="02020603050405020304" pitchFamily="18" charset="0"/>
              </a:rPr>
              <a:t>що</a:t>
            </a:r>
            <a:r>
              <a:rPr lang="ru-RU" sz="2500" b="0" dirty="0">
                <a:latin typeface="Times New Roman" panose="02020603050405020304" pitchFamily="18" charset="0"/>
                <a:cs typeface="Times New Roman" panose="02020603050405020304" pitchFamily="18" charset="0"/>
              </a:rPr>
              <a:t> вони </a:t>
            </a:r>
            <a:r>
              <a:rPr lang="ru-RU" sz="2500" b="0" dirty="0" err="1">
                <a:latin typeface="Times New Roman" panose="02020603050405020304" pitchFamily="18" charset="0"/>
                <a:cs typeface="Times New Roman" panose="02020603050405020304" pitchFamily="18" charset="0"/>
              </a:rPr>
              <a:t>чинять</a:t>
            </a:r>
            <a:r>
              <a:rPr lang="ru-RU" sz="2500" b="0" dirty="0">
                <a:latin typeface="Times New Roman" panose="02020603050405020304" pitchFamily="18" charset="0"/>
                <a:cs typeface="Times New Roman" panose="02020603050405020304" pitchFamily="18" charset="0"/>
              </a:rPr>
              <a:t> </a:t>
            </a:r>
            <a:r>
              <a:rPr lang="ru-RU" sz="2500" b="0" dirty="0" err="1">
                <a:latin typeface="Times New Roman" panose="02020603050405020304" pitchFamily="18" charset="0"/>
                <a:cs typeface="Times New Roman" panose="02020603050405020304" pitchFamily="18" charset="0"/>
              </a:rPr>
              <a:t>правосуддя</a:t>
            </a:r>
            <a:r>
              <a:rPr lang="ru-RU" sz="2500" b="0" dirty="0">
                <a:latin typeface="Times New Roman" panose="02020603050405020304" pitchFamily="18" charset="0"/>
                <a:cs typeface="Times New Roman" panose="02020603050405020304" pitchFamily="18" charset="0"/>
              </a:rPr>
              <a:t> у </a:t>
            </a:r>
            <a:r>
              <a:rPr lang="ru-RU" sz="2500" b="0" dirty="0" err="1">
                <a:latin typeface="Times New Roman" panose="02020603050405020304" pitchFamily="18" charset="0"/>
                <a:cs typeface="Times New Roman" panose="02020603050405020304" pitchFamily="18" charset="0"/>
              </a:rPr>
              <a:t>сфері</a:t>
            </a:r>
            <a:r>
              <a:rPr lang="ru-RU" sz="2500" b="0" dirty="0">
                <a:latin typeface="Times New Roman" panose="02020603050405020304" pitchFamily="18" charset="0"/>
                <a:cs typeface="Times New Roman" panose="02020603050405020304" pitchFamily="18" charset="0"/>
              </a:rPr>
              <a:t>, яка не </a:t>
            </a:r>
            <a:r>
              <a:rPr lang="ru-RU" sz="2500" b="0" dirty="0" err="1">
                <a:latin typeface="Times New Roman" panose="02020603050405020304" pitchFamily="18" charset="0"/>
                <a:cs typeface="Times New Roman" panose="02020603050405020304" pitchFamily="18" charset="0"/>
              </a:rPr>
              <a:t>належить</a:t>
            </a:r>
            <a:r>
              <a:rPr lang="ru-RU" sz="2500" b="0" dirty="0">
                <a:latin typeface="Times New Roman" panose="02020603050405020304" pitchFamily="18" charset="0"/>
                <a:cs typeface="Times New Roman" panose="02020603050405020304" pitchFamily="18" charset="0"/>
              </a:rPr>
              <a:t> до </a:t>
            </a:r>
            <a:r>
              <a:rPr lang="ru-RU" sz="2500" b="0" dirty="0" err="1">
                <a:latin typeface="Times New Roman" panose="02020603050405020304" pitchFamily="18" charset="0"/>
                <a:cs typeface="Times New Roman" panose="02020603050405020304" pitchFamily="18" charset="0"/>
              </a:rPr>
              <a:t>адміністративних</a:t>
            </a:r>
            <a:r>
              <a:rPr lang="ru-RU" sz="2500" b="0" dirty="0">
                <a:latin typeface="Times New Roman" panose="02020603050405020304" pitchFamily="18" charset="0"/>
                <a:cs typeface="Times New Roman" panose="02020603050405020304" pitchFamily="18" charset="0"/>
              </a:rPr>
              <a:t> і </a:t>
            </a:r>
            <a:r>
              <a:rPr lang="ru-RU" sz="2500" b="0" dirty="0" err="1">
                <a:latin typeface="Times New Roman" panose="02020603050405020304" pitchFamily="18" charset="0"/>
                <a:cs typeface="Times New Roman" panose="02020603050405020304" pitchFamily="18" charset="0"/>
              </a:rPr>
              <a:t>військових</a:t>
            </a:r>
            <a:r>
              <a:rPr lang="ru-RU" sz="2500" b="0" dirty="0">
                <a:latin typeface="Times New Roman" panose="02020603050405020304" pitchFamily="18" charset="0"/>
                <a:cs typeface="Times New Roman" panose="02020603050405020304" pitchFamily="18" charset="0"/>
              </a:rPr>
              <a:t> </a:t>
            </a:r>
            <a:r>
              <a:rPr lang="ru-RU" sz="2500" b="0" dirty="0" err="1">
                <a:latin typeface="Times New Roman" panose="02020603050405020304" pitchFamily="18" charset="0"/>
                <a:cs typeface="Times New Roman" panose="02020603050405020304" pitchFamily="18" charset="0"/>
              </a:rPr>
              <a:t>судів</a:t>
            </a:r>
            <a:r>
              <a:rPr lang="ru-RU" sz="2500" b="0" dirty="0">
                <a:latin typeface="Times New Roman" panose="02020603050405020304" pitchFamily="18" charset="0"/>
                <a:cs typeface="Times New Roman" panose="02020603050405020304" pitchFamily="18" charset="0"/>
              </a:rPr>
              <a:t>, а </a:t>
            </a:r>
            <a:r>
              <a:rPr lang="ru-RU" sz="2500" b="0" dirty="0" err="1">
                <a:latin typeface="Times New Roman" panose="02020603050405020304" pitchFamily="18" charset="0"/>
                <a:cs typeface="Times New Roman" panose="02020603050405020304" pitchFamily="18" charset="0"/>
              </a:rPr>
              <a:t>також</a:t>
            </a:r>
            <a:r>
              <a:rPr lang="ru-RU" sz="2500" b="0" dirty="0">
                <a:latin typeface="Times New Roman" panose="02020603050405020304" pitchFamily="18" charset="0"/>
                <a:cs typeface="Times New Roman" panose="02020603050405020304" pitchFamily="18" charset="0"/>
              </a:rPr>
              <a:t> </a:t>
            </a:r>
            <a:r>
              <a:rPr lang="ru-RU" sz="2500" b="0" dirty="0" err="1">
                <a:latin typeface="Times New Roman" panose="02020603050405020304" pitchFamily="18" charset="0"/>
                <a:cs typeface="Times New Roman" panose="02020603050405020304" pitchFamily="18" charset="0"/>
              </a:rPr>
              <a:t>невластива</a:t>
            </a:r>
            <a:r>
              <a:rPr lang="ru-RU" sz="2500" b="0" dirty="0">
                <a:latin typeface="Times New Roman" panose="02020603050405020304" pitchFamily="18" charset="0"/>
                <a:cs typeface="Times New Roman" panose="02020603050405020304" pitchFamily="18" charset="0"/>
              </a:rPr>
              <a:t> Верховному суду.</a:t>
            </a:r>
          </a:p>
          <a:p>
            <a:pPr marL="0" indent="0" algn="just">
              <a:lnSpc>
                <a:spcPct val="100000"/>
              </a:lnSpc>
              <a:spcBef>
                <a:spcPts val="0"/>
              </a:spcBef>
              <a:buNone/>
            </a:pPr>
            <a:endParaRPr lang="ru-RU" sz="2500" b="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205855816"/>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тексту 2"/>
          <p:cNvSpPr>
            <a:spLocks noGrp="1"/>
          </p:cNvSpPr>
          <p:nvPr>
            <p:ph type="body" sz="quarter" idx="10"/>
          </p:nvPr>
        </p:nvSpPr>
        <p:spPr>
          <a:xfrm>
            <a:off x="611038" y="389744"/>
            <a:ext cx="11110589" cy="5636302"/>
          </a:xfrm>
        </p:spPr>
        <p:txBody>
          <a:bodyPr/>
          <a:lstStyle/>
          <a:p>
            <a:pPr marL="0" indent="0" algn="just">
              <a:lnSpc>
                <a:spcPct val="100000"/>
              </a:lnSpc>
              <a:spcBef>
                <a:spcPts val="0"/>
              </a:spcBef>
              <a:buNone/>
            </a:pPr>
            <a:r>
              <a:rPr lang="ru-RU" sz="2500" dirty="0" err="1">
                <a:latin typeface="Times New Roman" panose="02020603050405020304" pitchFamily="18" charset="0"/>
                <a:cs typeface="Times New Roman" panose="02020603050405020304" pitchFamily="18" charset="0"/>
              </a:rPr>
              <a:t>Районний</a:t>
            </a:r>
            <a:r>
              <a:rPr lang="ru-RU" sz="2500" dirty="0">
                <a:latin typeface="Times New Roman" panose="02020603050405020304" pitchFamily="18" charset="0"/>
                <a:cs typeface="Times New Roman" panose="02020603050405020304" pitchFamily="18" charset="0"/>
              </a:rPr>
              <a:t> суд </a:t>
            </a:r>
            <a:r>
              <a:rPr lang="ru-RU" sz="2500" b="0" dirty="0">
                <a:latin typeface="Times New Roman" panose="02020603050405020304" pitchFamily="18" charset="0"/>
                <a:cs typeface="Times New Roman" panose="02020603050405020304" pitchFamily="18" charset="0"/>
              </a:rPr>
              <a:t>- </a:t>
            </a:r>
            <a:r>
              <a:rPr lang="ru-RU" sz="2500" b="0" dirty="0" err="1">
                <a:latin typeface="Times New Roman" panose="02020603050405020304" pitchFamily="18" charset="0"/>
                <a:cs typeface="Times New Roman" panose="02020603050405020304" pitchFamily="18" charset="0"/>
              </a:rPr>
              <a:t>це</a:t>
            </a:r>
            <a:r>
              <a:rPr lang="ru-RU" sz="2500" b="0" dirty="0">
                <a:latin typeface="Times New Roman" panose="02020603050405020304" pitchFamily="18" charset="0"/>
                <a:cs typeface="Times New Roman" panose="02020603050405020304" pitchFamily="18" charset="0"/>
              </a:rPr>
              <a:t> </a:t>
            </a:r>
            <a:r>
              <a:rPr lang="ru-RU" sz="2500" b="0" dirty="0" err="1">
                <a:latin typeface="Times New Roman" panose="02020603050405020304" pitchFamily="18" charset="0"/>
                <a:cs typeface="Times New Roman" panose="02020603050405020304" pitchFamily="18" charset="0"/>
              </a:rPr>
              <a:t>основна</a:t>
            </a:r>
            <a:r>
              <a:rPr lang="ru-RU" sz="2500" b="0" dirty="0">
                <a:latin typeface="Times New Roman" panose="02020603050405020304" pitchFamily="18" charset="0"/>
                <a:cs typeface="Times New Roman" panose="02020603050405020304" pitchFamily="18" charset="0"/>
              </a:rPr>
              <a:t> </a:t>
            </a:r>
            <a:r>
              <a:rPr lang="ru-RU" sz="2500" b="0" dirty="0" err="1">
                <a:latin typeface="Times New Roman" panose="02020603050405020304" pitchFamily="18" charset="0"/>
                <a:cs typeface="Times New Roman" panose="02020603050405020304" pitchFamily="18" charset="0"/>
              </a:rPr>
              <a:t>одиниця</a:t>
            </a:r>
            <a:r>
              <a:rPr lang="ru-RU" sz="2500" b="0" dirty="0">
                <a:latin typeface="Times New Roman" panose="02020603050405020304" pitchFamily="18" charset="0"/>
                <a:cs typeface="Times New Roman" panose="02020603050405020304" pitchFamily="18" charset="0"/>
              </a:rPr>
              <a:t> </a:t>
            </a:r>
            <a:r>
              <a:rPr lang="ru-RU" sz="2500" b="0" dirty="0" err="1">
                <a:latin typeface="Times New Roman" panose="02020603050405020304" pitchFamily="18" charset="0"/>
                <a:cs typeface="Times New Roman" panose="02020603050405020304" pitchFamily="18" charset="0"/>
              </a:rPr>
              <a:t>правосуддя</a:t>
            </a:r>
            <a:r>
              <a:rPr lang="ru-RU" sz="2500" b="0" dirty="0">
                <a:latin typeface="Times New Roman" panose="02020603050405020304" pitchFamily="18" charset="0"/>
                <a:cs typeface="Times New Roman" panose="02020603050405020304" pitchFamily="18" charset="0"/>
              </a:rPr>
              <a:t>, яка </a:t>
            </a:r>
            <a:r>
              <a:rPr lang="ru-RU" sz="2500" b="0" dirty="0" err="1">
                <a:latin typeface="Times New Roman" panose="02020603050405020304" pitchFamily="18" charset="0"/>
                <a:cs typeface="Times New Roman" panose="02020603050405020304" pitchFamily="18" charset="0"/>
              </a:rPr>
              <a:t>ухвалює</a:t>
            </a:r>
            <a:r>
              <a:rPr lang="ru-RU" sz="2500" b="0" dirty="0">
                <a:latin typeface="Times New Roman" panose="02020603050405020304" pitchFamily="18" charset="0"/>
                <a:cs typeface="Times New Roman" panose="02020603050405020304" pitchFamily="18" charset="0"/>
              </a:rPr>
              <a:t> </a:t>
            </a:r>
            <a:r>
              <a:rPr lang="ru-RU" sz="2500" b="0" dirty="0" err="1">
                <a:latin typeface="Times New Roman" panose="02020603050405020304" pitchFamily="18" charset="0"/>
                <a:cs typeface="Times New Roman" panose="02020603050405020304" pitchFamily="18" charset="0"/>
              </a:rPr>
              <a:t>рішення</a:t>
            </a:r>
            <a:r>
              <a:rPr lang="ru-RU" sz="2500" b="0" dirty="0">
                <a:latin typeface="Times New Roman" panose="02020603050405020304" pitchFamily="18" charset="0"/>
                <a:cs typeface="Times New Roman" panose="02020603050405020304" pitchFamily="18" charset="0"/>
              </a:rPr>
              <a:t>. </a:t>
            </a:r>
            <a:r>
              <a:rPr lang="ru-RU" sz="2500" b="0" dirty="0" err="1">
                <a:latin typeface="Times New Roman" panose="02020603050405020304" pitchFamily="18" charset="0"/>
                <a:cs typeface="Times New Roman" panose="02020603050405020304" pitchFamily="18" charset="0"/>
              </a:rPr>
              <a:t>Він</a:t>
            </a:r>
            <a:r>
              <a:rPr lang="ru-RU" sz="2500" b="0" dirty="0">
                <a:latin typeface="Times New Roman" panose="02020603050405020304" pitchFamily="18" charset="0"/>
                <a:cs typeface="Times New Roman" panose="02020603050405020304" pitchFamily="18" charset="0"/>
              </a:rPr>
              <a:t> </a:t>
            </a:r>
            <a:r>
              <a:rPr lang="ru-RU" sz="2500" b="0" dirty="0" err="1">
                <a:latin typeface="Times New Roman" panose="02020603050405020304" pitchFamily="18" charset="0"/>
                <a:cs typeface="Times New Roman" panose="02020603050405020304" pitchFamily="18" charset="0"/>
              </a:rPr>
              <a:t>створений</a:t>
            </a:r>
            <a:r>
              <a:rPr lang="ru-RU" sz="2500" b="0" dirty="0">
                <a:latin typeface="Times New Roman" panose="02020603050405020304" pitchFamily="18" charset="0"/>
                <a:cs typeface="Times New Roman" panose="02020603050405020304" pitchFamily="18" charset="0"/>
              </a:rPr>
              <a:t> для </a:t>
            </a:r>
            <a:r>
              <a:rPr lang="ru-RU" sz="2500" b="0" dirty="0" err="1">
                <a:latin typeface="Times New Roman" panose="02020603050405020304" pitchFamily="18" charset="0"/>
                <a:cs typeface="Times New Roman" panose="02020603050405020304" pitchFamily="18" charset="0"/>
              </a:rPr>
              <a:t>однієї</a:t>
            </a:r>
            <a:r>
              <a:rPr lang="ru-RU" sz="2500" b="0" dirty="0">
                <a:latin typeface="Times New Roman" panose="02020603050405020304" pitchFamily="18" charset="0"/>
                <a:cs typeface="Times New Roman" panose="02020603050405020304" pitchFamily="18" charset="0"/>
              </a:rPr>
              <a:t> </a:t>
            </a:r>
            <a:r>
              <a:rPr lang="ru-RU" sz="2500" b="0" dirty="0" err="1">
                <a:latin typeface="Times New Roman" panose="02020603050405020304" pitchFamily="18" charset="0"/>
                <a:cs typeface="Times New Roman" panose="02020603050405020304" pitchFamily="18" charset="0"/>
              </a:rPr>
              <a:t>або</a:t>
            </a:r>
            <a:r>
              <a:rPr lang="ru-RU" sz="2500" b="0" dirty="0">
                <a:latin typeface="Times New Roman" panose="02020603050405020304" pitchFamily="18" charset="0"/>
                <a:cs typeface="Times New Roman" panose="02020603050405020304" pitchFamily="18" charset="0"/>
              </a:rPr>
              <a:t> </a:t>
            </a:r>
            <a:r>
              <a:rPr lang="ru-RU" sz="2500" b="0" dirty="0" err="1">
                <a:latin typeface="Times New Roman" panose="02020603050405020304" pitchFamily="18" charset="0"/>
                <a:cs typeface="Times New Roman" panose="02020603050405020304" pitchFamily="18" charset="0"/>
              </a:rPr>
              <a:t>більшої</a:t>
            </a:r>
            <a:r>
              <a:rPr lang="ru-RU" sz="2500" b="0" dirty="0">
                <a:latin typeface="Times New Roman" panose="02020603050405020304" pitchFamily="18" charset="0"/>
                <a:cs typeface="Times New Roman" panose="02020603050405020304" pitchFamily="18" charset="0"/>
              </a:rPr>
              <a:t> </a:t>
            </a:r>
            <a:r>
              <a:rPr lang="ru-RU" sz="2500" b="0" dirty="0" err="1">
                <a:latin typeface="Times New Roman" panose="02020603050405020304" pitchFamily="18" charset="0"/>
                <a:cs typeface="Times New Roman" panose="02020603050405020304" pitchFamily="18" charset="0"/>
              </a:rPr>
              <a:t>кількості</a:t>
            </a:r>
            <a:r>
              <a:rPr lang="ru-RU" sz="2500" b="0" dirty="0">
                <a:latin typeface="Times New Roman" panose="02020603050405020304" pitchFamily="18" charset="0"/>
                <a:cs typeface="Times New Roman" panose="02020603050405020304" pitchFamily="18" charset="0"/>
              </a:rPr>
              <a:t> </a:t>
            </a:r>
            <a:r>
              <a:rPr lang="ru-RU" sz="2500" b="0" dirty="0" err="1">
                <a:latin typeface="Times New Roman" panose="02020603050405020304" pitchFamily="18" charset="0"/>
                <a:cs typeface="Times New Roman" panose="02020603050405020304" pitchFamily="18" charset="0"/>
              </a:rPr>
              <a:t>гмін</a:t>
            </a:r>
            <a:r>
              <a:rPr lang="ru-RU" sz="2500" b="0" dirty="0">
                <a:latin typeface="Times New Roman" panose="02020603050405020304" pitchFamily="18" charset="0"/>
                <a:cs typeface="Times New Roman" panose="02020603050405020304" pitchFamily="18" charset="0"/>
              </a:rPr>
              <a:t> і </a:t>
            </a:r>
            <a:r>
              <a:rPr lang="ru-RU" sz="2500" b="0" dirty="0" err="1">
                <a:latin typeface="Times New Roman" panose="02020603050405020304" pitchFamily="18" charset="0"/>
                <a:cs typeface="Times New Roman" panose="02020603050405020304" pitchFamily="18" charset="0"/>
              </a:rPr>
              <a:t>розглядає</a:t>
            </a:r>
            <a:r>
              <a:rPr lang="ru-RU" sz="2500" b="0" dirty="0">
                <a:latin typeface="Times New Roman" panose="02020603050405020304" pitchFamily="18" charset="0"/>
                <a:cs typeface="Times New Roman" panose="02020603050405020304" pitchFamily="18" charset="0"/>
              </a:rPr>
              <a:t> у </a:t>
            </a:r>
            <a:r>
              <a:rPr lang="ru-RU" sz="2500" b="0" dirty="0" err="1">
                <a:latin typeface="Times New Roman" panose="02020603050405020304" pitchFamily="18" charset="0"/>
                <a:cs typeface="Times New Roman" panose="02020603050405020304" pitchFamily="18" charset="0"/>
              </a:rPr>
              <a:t>першій</a:t>
            </a:r>
            <a:r>
              <a:rPr lang="ru-RU" sz="2500" b="0" dirty="0">
                <a:latin typeface="Times New Roman" panose="02020603050405020304" pitchFamily="18" charset="0"/>
                <a:cs typeface="Times New Roman" panose="02020603050405020304" pitchFamily="18" charset="0"/>
              </a:rPr>
              <a:t> </a:t>
            </a:r>
            <a:r>
              <a:rPr lang="ru-RU" sz="2500" b="0" dirty="0" err="1">
                <a:latin typeface="Times New Roman" panose="02020603050405020304" pitchFamily="18" charset="0"/>
                <a:cs typeface="Times New Roman" panose="02020603050405020304" pitchFamily="18" charset="0"/>
              </a:rPr>
              <a:t>інстанції</a:t>
            </a:r>
            <a:r>
              <a:rPr lang="ru-RU" sz="2500" b="0" dirty="0">
                <a:latin typeface="Times New Roman" panose="02020603050405020304" pitchFamily="18" charset="0"/>
                <a:cs typeface="Times New Roman" panose="02020603050405020304" pitchFamily="18" charset="0"/>
              </a:rPr>
              <a:t> </a:t>
            </a:r>
            <a:r>
              <a:rPr lang="ru-RU" sz="2500" b="0" dirty="0" err="1">
                <a:latin typeface="Times New Roman" panose="02020603050405020304" pitchFamily="18" charset="0"/>
                <a:cs typeface="Times New Roman" panose="02020603050405020304" pitchFamily="18" charset="0"/>
              </a:rPr>
              <a:t>судові</a:t>
            </a:r>
            <a:r>
              <a:rPr lang="ru-RU" sz="2500" b="0" dirty="0">
                <a:latin typeface="Times New Roman" panose="02020603050405020304" pitchFamily="18" charset="0"/>
                <a:cs typeface="Times New Roman" panose="02020603050405020304" pitchFamily="18" charset="0"/>
              </a:rPr>
              <a:t>, </a:t>
            </a:r>
            <a:r>
              <a:rPr lang="ru-RU" sz="2500" b="0" dirty="0" err="1">
                <a:latin typeface="Times New Roman" panose="02020603050405020304" pitchFamily="18" charset="0"/>
                <a:cs typeface="Times New Roman" panose="02020603050405020304" pitchFamily="18" charset="0"/>
              </a:rPr>
              <a:t>цивільні</a:t>
            </a:r>
            <a:r>
              <a:rPr lang="ru-RU" sz="2500" b="0" dirty="0">
                <a:latin typeface="Times New Roman" panose="02020603050405020304" pitchFamily="18" charset="0"/>
                <a:cs typeface="Times New Roman" panose="02020603050405020304" pitchFamily="18" charset="0"/>
              </a:rPr>
              <a:t>, </a:t>
            </a:r>
            <a:r>
              <a:rPr lang="ru-RU" sz="2500" b="0" dirty="0" err="1">
                <a:latin typeface="Times New Roman" panose="02020603050405020304" pitchFamily="18" charset="0"/>
                <a:cs typeface="Times New Roman" panose="02020603050405020304" pitchFamily="18" charset="0"/>
              </a:rPr>
              <a:t>кримінальні</a:t>
            </a:r>
            <a:r>
              <a:rPr lang="ru-RU" sz="2500" b="0" dirty="0">
                <a:latin typeface="Times New Roman" panose="02020603050405020304" pitchFamily="18" charset="0"/>
                <a:cs typeface="Times New Roman" panose="02020603050405020304" pitchFamily="18" charset="0"/>
              </a:rPr>
              <a:t>, </a:t>
            </a:r>
            <a:r>
              <a:rPr lang="ru-RU" sz="2500" b="0" dirty="0" err="1">
                <a:latin typeface="Times New Roman" panose="02020603050405020304" pitchFamily="18" charset="0"/>
                <a:cs typeface="Times New Roman" panose="02020603050405020304" pitchFamily="18" charset="0"/>
              </a:rPr>
              <a:t>сімейні</a:t>
            </a:r>
            <a:r>
              <a:rPr lang="ru-RU" sz="2500" b="0" dirty="0">
                <a:latin typeface="Times New Roman" panose="02020603050405020304" pitchFamily="18" charset="0"/>
                <a:cs typeface="Times New Roman" panose="02020603050405020304" pitchFamily="18" charset="0"/>
              </a:rPr>
              <a:t> та </a:t>
            </a:r>
            <a:r>
              <a:rPr lang="ru-RU" sz="2500" b="0" dirty="0" err="1">
                <a:latin typeface="Times New Roman" panose="02020603050405020304" pitchFamily="18" charset="0"/>
                <a:cs typeface="Times New Roman" panose="02020603050405020304" pitchFamily="18" charset="0"/>
              </a:rPr>
              <a:t>опікунські</a:t>
            </a:r>
            <a:r>
              <a:rPr lang="ru-RU" sz="2500" b="0" dirty="0">
                <a:latin typeface="Times New Roman" panose="02020603050405020304" pitchFamily="18" charset="0"/>
                <a:cs typeface="Times New Roman" panose="02020603050405020304" pitchFamily="18" charset="0"/>
              </a:rPr>
              <a:t> </a:t>
            </a:r>
            <a:r>
              <a:rPr lang="ru-RU" sz="2500" b="0" dirty="0" err="1">
                <a:latin typeface="Times New Roman" panose="02020603050405020304" pitchFamily="18" charset="0"/>
                <a:cs typeface="Times New Roman" panose="02020603050405020304" pitchFamily="18" charset="0"/>
              </a:rPr>
              <a:t>справи</a:t>
            </a:r>
            <a:r>
              <a:rPr lang="ru-RU" sz="2500" b="0" dirty="0">
                <a:latin typeface="Times New Roman" panose="02020603050405020304" pitchFamily="18" charset="0"/>
                <a:cs typeface="Times New Roman" panose="02020603050405020304" pitchFamily="18" charset="0"/>
              </a:rPr>
              <a:t>, а </a:t>
            </a:r>
            <a:r>
              <a:rPr lang="ru-RU" sz="2500" b="0" dirty="0" err="1">
                <a:latin typeface="Times New Roman" panose="02020603050405020304" pitchFamily="18" charset="0"/>
                <a:cs typeface="Times New Roman" panose="02020603050405020304" pitchFamily="18" charset="0"/>
              </a:rPr>
              <a:t>також</a:t>
            </a:r>
            <a:r>
              <a:rPr lang="ru-RU" sz="2500" b="0" dirty="0">
                <a:latin typeface="Times New Roman" panose="02020603050405020304" pitchFamily="18" charset="0"/>
                <a:cs typeface="Times New Roman" panose="02020603050405020304" pitchFamily="18" charset="0"/>
              </a:rPr>
              <a:t> </a:t>
            </a:r>
            <a:r>
              <a:rPr lang="ru-RU" sz="2500" b="0" dirty="0" err="1">
                <a:latin typeface="Times New Roman" panose="02020603050405020304" pitchFamily="18" charset="0"/>
                <a:cs typeface="Times New Roman" panose="02020603050405020304" pitchFamily="18" charset="0"/>
              </a:rPr>
              <a:t>справи</a:t>
            </a:r>
            <a:r>
              <a:rPr lang="ru-RU" sz="2500" b="0" dirty="0">
                <a:latin typeface="Times New Roman" panose="02020603050405020304" pitchFamily="18" charset="0"/>
                <a:cs typeface="Times New Roman" panose="02020603050405020304" pitchFamily="18" charset="0"/>
              </a:rPr>
              <a:t>, </a:t>
            </a:r>
            <a:r>
              <a:rPr lang="ru-RU" sz="2500" b="0" dirty="0" err="1">
                <a:latin typeface="Times New Roman" panose="02020603050405020304" pitchFamily="18" charset="0"/>
                <a:cs typeface="Times New Roman" panose="02020603050405020304" pitchFamily="18" charset="0"/>
              </a:rPr>
              <a:t>які</a:t>
            </a:r>
            <a:r>
              <a:rPr lang="ru-RU" sz="2500" b="0" dirty="0">
                <a:latin typeface="Times New Roman" panose="02020603050405020304" pitchFamily="18" charset="0"/>
                <a:cs typeface="Times New Roman" panose="02020603050405020304" pitchFamily="18" charset="0"/>
              </a:rPr>
              <a:t> </a:t>
            </a:r>
            <a:r>
              <a:rPr lang="ru-RU" sz="2500" b="0" dirty="0" err="1">
                <a:latin typeface="Times New Roman" panose="02020603050405020304" pitchFamily="18" charset="0"/>
                <a:cs typeface="Times New Roman" panose="02020603050405020304" pitchFamily="18" charset="0"/>
              </a:rPr>
              <a:t>торкаються</a:t>
            </a:r>
            <a:r>
              <a:rPr lang="ru-RU" sz="2500" b="0" dirty="0">
                <a:latin typeface="Times New Roman" panose="02020603050405020304" pitchFamily="18" charset="0"/>
                <a:cs typeface="Times New Roman" panose="02020603050405020304" pitchFamily="18" charset="0"/>
              </a:rPr>
              <a:t> </a:t>
            </a:r>
            <a:r>
              <a:rPr lang="ru-RU" sz="2500" b="0" dirty="0" err="1">
                <a:latin typeface="Times New Roman" panose="02020603050405020304" pitchFamily="18" charset="0"/>
                <a:cs typeface="Times New Roman" panose="02020603050405020304" pitchFamily="18" charset="0"/>
              </a:rPr>
              <a:t>економіки</a:t>
            </a:r>
            <a:r>
              <a:rPr lang="ru-RU" sz="2500" b="0" dirty="0">
                <a:latin typeface="Times New Roman" panose="02020603050405020304" pitchFamily="18" charset="0"/>
                <a:cs typeface="Times New Roman" panose="02020603050405020304" pitchFamily="18" charset="0"/>
              </a:rPr>
              <a:t>, трудового права і права на </a:t>
            </a:r>
            <a:r>
              <a:rPr lang="ru-RU" sz="2500" b="0" dirty="0" err="1">
                <a:latin typeface="Times New Roman" panose="02020603050405020304" pitchFamily="18" charset="0"/>
                <a:cs typeface="Times New Roman" panose="02020603050405020304" pitchFamily="18" charset="0"/>
              </a:rPr>
              <a:t>соціальне</a:t>
            </a:r>
            <a:r>
              <a:rPr lang="ru-RU" sz="2500" b="0" dirty="0">
                <a:latin typeface="Times New Roman" panose="02020603050405020304" pitchFamily="18" charset="0"/>
                <a:cs typeface="Times New Roman" panose="02020603050405020304" pitchFamily="18" charset="0"/>
              </a:rPr>
              <a:t> </a:t>
            </a:r>
            <a:r>
              <a:rPr lang="ru-RU" sz="2500" b="0" dirty="0" err="1">
                <a:latin typeface="Times New Roman" panose="02020603050405020304" pitchFamily="18" charset="0"/>
                <a:cs typeface="Times New Roman" panose="02020603050405020304" pitchFamily="18" charset="0"/>
              </a:rPr>
              <a:t>страхування</a:t>
            </a:r>
            <a:r>
              <a:rPr lang="ru-RU" sz="2500" b="0" dirty="0">
                <a:latin typeface="Times New Roman" panose="02020603050405020304" pitchFamily="18" charset="0"/>
                <a:cs typeface="Times New Roman" panose="02020603050405020304" pitchFamily="18" charset="0"/>
              </a:rPr>
              <a:t>. До складу районного суду входить </a:t>
            </a:r>
            <a:r>
              <a:rPr lang="ru-RU" sz="2500" b="0" dirty="0" err="1">
                <a:latin typeface="Times New Roman" panose="02020603050405020304" pitchFamily="18" charset="0"/>
                <a:cs typeface="Times New Roman" panose="02020603050405020304" pitchFamily="18" charset="0"/>
              </a:rPr>
              <a:t>також</a:t>
            </a:r>
            <a:r>
              <a:rPr lang="ru-RU" sz="2500" b="0" dirty="0">
                <a:latin typeface="Times New Roman" panose="02020603050405020304" pitchFamily="18" charset="0"/>
                <a:cs typeface="Times New Roman" panose="02020603050405020304" pitchFamily="18" charset="0"/>
              </a:rPr>
              <a:t> </a:t>
            </a:r>
            <a:r>
              <a:rPr lang="ru-RU" sz="2500" b="0" dirty="0" err="1">
                <a:latin typeface="Times New Roman" panose="02020603050405020304" pitchFamily="18" charset="0"/>
                <a:cs typeface="Times New Roman" panose="02020603050405020304" pitchFamily="18" charset="0"/>
              </a:rPr>
              <a:t>відділ</a:t>
            </a:r>
            <a:r>
              <a:rPr lang="ru-RU" sz="2500" b="0" dirty="0">
                <a:latin typeface="Times New Roman" panose="02020603050405020304" pitchFamily="18" charset="0"/>
                <a:cs typeface="Times New Roman" panose="02020603050405020304" pitchFamily="18" charset="0"/>
              </a:rPr>
              <a:t> </a:t>
            </a:r>
            <a:r>
              <a:rPr lang="ru-RU" sz="2500" b="0" dirty="0" err="1">
                <a:latin typeface="Times New Roman" panose="02020603050405020304" pitchFamily="18" charset="0"/>
                <a:cs typeface="Times New Roman" panose="02020603050405020304" pitchFamily="18" charset="0"/>
              </a:rPr>
              <a:t>кадастрових</a:t>
            </a:r>
            <a:r>
              <a:rPr lang="ru-RU" sz="2500" b="0" dirty="0">
                <a:latin typeface="Times New Roman" panose="02020603050405020304" pitchFamily="18" charset="0"/>
                <a:cs typeface="Times New Roman" panose="02020603050405020304" pitchFamily="18" charset="0"/>
              </a:rPr>
              <a:t> книг, </a:t>
            </a:r>
            <a:r>
              <a:rPr lang="ru-RU" sz="2500" b="0" dirty="0" err="1">
                <a:latin typeface="Times New Roman" panose="02020603050405020304" pitchFamily="18" charset="0"/>
                <a:cs typeface="Times New Roman" panose="02020603050405020304" pitchFamily="18" charset="0"/>
              </a:rPr>
              <a:t>створений</a:t>
            </a:r>
            <a:r>
              <a:rPr lang="ru-RU" sz="2500" b="0" dirty="0">
                <a:latin typeface="Times New Roman" panose="02020603050405020304" pitchFamily="18" charset="0"/>
                <a:cs typeface="Times New Roman" panose="02020603050405020304" pitchFamily="18" charset="0"/>
              </a:rPr>
              <a:t> з метою </a:t>
            </a:r>
            <a:r>
              <a:rPr lang="ru-RU" sz="2500" b="0" dirty="0" err="1">
                <a:latin typeface="Times New Roman" panose="02020603050405020304" pitchFamily="18" charset="0"/>
                <a:cs typeface="Times New Roman" panose="02020603050405020304" pitchFamily="18" charset="0"/>
              </a:rPr>
              <a:t>ведення</a:t>
            </a:r>
            <a:r>
              <a:rPr lang="ru-RU" sz="2500" b="0" dirty="0">
                <a:latin typeface="Times New Roman" panose="02020603050405020304" pitchFamily="18" charset="0"/>
                <a:cs typeface="Times New Roman" panose="02020603050405020304" pitchFamily="18" charset="0"/>
              </a:rPr>
              <a:t> </a:t>
            </a:r>
            <a:r>
              <a:rPr lang="ru-RU" sz="2500" b="0" dirty="0" err="1">
                <a:latin typeface="Times New Roman" panose="02020603050405020304" pitchFamily="18" charset="0"/>
                <a:cs typeface="Times New Roman" panose="02020603050405020304" pitchFamily="18" charset="0"/>
              </a:rPr>
              <a:t>кадастрових</a:t>
            </a:r>
            <a:r>
              <a:rPr lang="ru-RU" sz="2500" b="0" dirty="0">
                <a:latin typeface="Times New Roman" panose="02020603050405020304" pitchFamily="18" charset="0"/>
                <a:cs typeface="Times New Roman" panose="02020603050405020304" pitchFamily="18" charset="0"/>
              </a:rPr>
              <a:t> книг та </a:t>
            </a:r>
            <a:r>
              <a:rPr lang="ru-RU" sz="2500" b="0" dirty="0" err="1">
                <a:latin typeface="Times New Roman" panose="02020603050405020304" pitchFamily="18" charset="0"/>
                <a:cs typeface="Times New Roman" panose="02020603050405020304" pitchFamily="18" charset="0"/>
              </a:rPr>
              <a:t>інших</a:t>
            </a:r>
            <a:r>
              <a:rPr lang="ru-RU" sz="2500" b="0" dirty="0">
                <a:latin typeface="Times New Roman" panose="02020603050405020304" pitchFamily="18" charset="0"/>
                <a:cs typeface="Times New Roman" panose="02020603050405020304" pitchFamily="18" charset="0"/>
              </a:rPr>
              <a:t> </a:t>
            </a:r>
            <a:r>
              <a:rPr lang="ru-RU" sz="2500" b="0" dirty="0" err="1">
                <a:latin typeface="Times New Roman" panose="02020603050405020304" pitchFamily="18" charset="0"/>
                <a:cs typeface="Times New Roman" panose="02020603050405020304" pitchFamily="18" charset="0"/>
              </a:rPr>
              <a:t>цивільних</a:t>
            </a:r>
            <a:r>
              <a:rPr lang="ru-RU" sz="2500" b="0" dirty="0">
                <a:latin typeface="Times New Roman" panose="02020603050405020304" pitchFamily="18" charset="0"/>
                <a:cs typeface="Times New Roman" panose="02020603050405020304" pitchFamily="18" charset="0"/>
              </a:rPr>
              <a:t> справ у </a:t>
            </a:r>
            <a:r>
              <a:rPr lang="ru-RU" sz="2500" b="0" dirty="0" err="1">
                <a:latin typeface="Times New Roman" panose="02020603050405020304" pitchFamily="18" charset="0"/>
                <a:cs typeface="Times New Roman" panose="02020603050405020304" pitchFamily="18" charset="0"/>
              </a:rPr>
              <a:t>сфері</a:t>
            </a:r>
            <a:r>
              <a:rPr lang="ru-RU" sz="2500" b="0" dirty="0">
                <a:latin typeface="Times New Roman" panose="02020603050405020304" pitchFamily="18" charset="0"/>
                <a:cs typeface="Times New Roman" panose="02020603050405020304" pitchFamily="18" charset="0"/>
              </a:rPr>
              <a:t> </a:t>
            </a:r>
            <a:r>
              <a:rPr lang="ru-RU" sz="2500" b="0" dirty="0" err="1">
                <a:latin typeface="Times New Roman" panose="02020603050405020304" pitchFamily="18" charset="0"/>
                <a:cs typeface="Times New Roman" panose="02020603050405020304" pitchFamily="18" charset="0"/>
              </a:rPr>
              <a:t>кадастрово-бухгалтерського</a:t>
            </a:r>
            <a:r>
              <a:rPr lang="ru-RU" sz="2500" b="0" dirty="0">
                <a:latin typeface="Times New Roman" panose="02020603050405020304" pitchFamily="18" charset="0"/>
                <a:cs typeface="Times New Roman" panose="02020603050405020304" pitchFamily="18" charset="0"/>
              </a:rPr>
              <a:t> </a:t>
            </a:r>
            <a:r>
              <a:rPr lang="ru-RU" sz="2500" b="0" dirty="0" err="1">
                <a:latin typeface="Times New Roman" panose="02020603050405020304" pitchFamily="18" charset="0"/>
                <a:cs typeface="Times New Roman" panose="02020603050405020304" pitchFamily="18" charset="0"/>
              </a:rPr>
              <a:t>судочинства</a:t>
            </a:r>
            <a:r>
              <a:rPr lang="ru-RU" sz="2500" b="0" dirty="0">
                <a:latin typeface="Times New Roman" panose="02020603050405020304" pitchFamily="18" charset="0"/>
                <a:cs typeface="Times New Roman" panose="02020603050405020304" pitchFamily="18" charset="0"/>
              </a:rPr>
              <a:t>.</a:t>
            </a:r>
          </a:p>
          <a:p>
            <a:pPr marL="0" indent="0" algn="just">
              <a:lnSpc>
                <a:spcPct val="100000"/>
              </a:lnSpc>
              <a:spcBef>
                <a:spcPts val="0"/>
              </a:spcBef>
              <a:buNone/>
            </a:pPr>
            <a:r>
              <a:rPr lang="ru-RU" sz="2500" dirty="0" err="1">
                <a:latin typeface="Times New Roman" panose="02020603050405020304" pitchFamily="18" charset="0"/>
                <a:cs typeface="Times New Roman" panose="02020603050405020304" pitchFamily="18" charset="0"/>
              </a:rPr>
              <a:t>Міські</a:t>
            </a:r>
            <a:r>
              <a:rPr lang="ru-RU" sz="2500" dirty="0">
                <a:latin typeface="Times New Roman" panose="02020603050405020304" pitchFamily="18" charset="0"/>
                <a:cs typeface="Times New Roman" panose="02020603050405020304" pitchFamily="18" charset="0"/>
              </a:rPr>
              <a:t> суди </a:t>
            </a:r>
            <a:r>
              <a:rPr lang="ru-RU" sz="2500" b="0" dirty="0">
                <a:latin typeface="Times New Roman" panose="02020603050405020304" pitchFamily="18" charset="0"/>
                <a:cs typeface="Times New Roman" panose="02020603050405020304" pitchFamily="18" charset="0"/>
              </a:rPr>
              <a:t>- </a:t>
            </a:r>
            <a:r>
              <a:rPr lang="ru-RU" sz="2500" b="0" dirty="0" err="1">
                <a:latin typeface="Times New Roman" panose="02020603050405020304" pitchFamily="18" charset="0"/>
                <a:cs typeface="Times New Roman" panose="02020603050405020304" pitchFamily="18" charset="0"/>
              </a:rPr>
              <a:t>відділи</a:t>
            </a:r>
            <a:r>
              <a:rPr lang="ru-RU" sz="2500" b="0" dirty="0">
                <a:latin typeface="Times New Roman" panose="02020603050405020304" pitchFamily="18" charset="0"/>
                <a:cs typeface="Times New Roman" panose="02020603050405020304" pitchFamily="18" charset="0"/>
              </a:rPr>
              <a:t> </a:t>
            </a:r>
            <a:r>
              <a:rPr lang="ru-RU" sz="2500" b="0" dirty="0" err="1">
                <a:latin typeface="Times New Roman" panose="02020603050405020304" pitchFamily="18" charset="0"/>
                <a:cs typeface="Times New Roman" panose="02020603050405020304" pitchFamily="18" charset="0"/>
              </a:rPr>
              <a:t>районних</a:t>
            </a:r>
            <a:r>
              <a:rPr lang="ru-RU" sz="2500" b="0" dirty="0">
                <a:latin typeface="Times New Roman" panose="02020603050405020304" pitchFamily="18" charset="0"/>
                <a:cs typeface="Times New Roman" panose="02020603050405020304" pitchFamily="18" charset="0"/>
              </a:rPr>
              <a:t> </a:t>
            </a:r>
            <a:r>
              <a:rPr lang="ru-RU" sz="2500" b="0" dirty="0" err="1">
                <a:latin typeface="Times New Roman" panose="02020603050405020304" pitchFamily="18" charset="0"/>
                <a:cs typeface="Times New Roman" panose="02020603050405020304" pitchFamily="18" charset="0"/>
              </a:rPr>
              <a:t>судів</a:t>
            </a:r>
            <a:r>
              <a:rPr lang="ru-RU" sz="2500" b="0" dirty="0">
                <a:latin typeface="Times New Roman" panose="02020603050405020304" pitchFamily="18" charset="0"/>
                <a:cs typeface="Times New Roman" panose="02020603050405020304" pitchFamily="18" charset="0"/>
              </a:rPr>
              <a:t>. </a:t>
            </a:r>
            <a:r>
              <a:rPr lang="ru-RU" sz="2500" b="0" dirty="0" err="1">
                <a:latin typeface="Times New Roman" panose="02020603050405020304" pitchFamily="18" charset="0"/>
                <a:cs typeface="Times New Roman" panose="02020603050405020304" pitchFamily="18" charset="0"/>
              </a:rPr>
              <a:t>Цим</a:t>
            </a:r>
            <a:r>
              <a:rPr lang="ru-RU" sz="2500" b="0" dirty="0">
                <a:latin typeface="Times New Roman" panose="02020603050405020304" pitchFamily="18" charset="0"/>
                <a:cs typeface="Times New Roman" panose="02020603050405020304" pitchFamily="18" charset="0"/>
              </a:rPr>
              <a:t> судам </a:t>
            </a:r>
            <a:r>
              <a:rPr lang="ru-RU" sz="2500" b="0" dirty="0" err="1">
                <a:latin typeface="Times New Roman" panose="02020603050405020304" pitchFamily="18" charset="0"/>
                <a:cs typeface="Times New Roman" panose="02020603050405020304" pitchFamily="18" charset="0"/>
              </a:rPr>
              <a:t>доручено</a:t>
            </a:r>
            <a:r>
              <a:rPr lang="ru-RU" sz="2500" b="0" dirty="0">
                <a:latin typeface="Times New Roman" panose="02020603050405020304" pitchFamily="18" charset="0"/>
                <a:cs typeface="Times New Roman" panose="02020603050405020304" pitchFamily="18" charset="0"/>
              </a:rPr>
              <a:t> </a:t>
            </a:r>
            <a:r>
              <a:rPr lang="ru-RU" sz="2500" b="0" dirty="0" err="1">
                <a:latin typeface="Times New Roman" panose="02020603050405020304" pitchFamily="18" charset="0"/>
                <a:cs typeface="Times New Roman" panose="02020603050405020304" pitchFamily="18" charset="0"/>
              </a:rPr>
              <a:t>розгляд</a:t>
            </a:r>
            <a:r>
              <a:rPr lang="ru-RU" sz="2500" b="0" dirty="0">
                <a:latin typeface="Times New Roman" panose="02020603050405020304" pitchFamily="18" charset="0"/>
                <a:cs typeface="Times New Roman" panose="02020603050405020304" pitchFamily="18" charset="0"/>
              </a:rPr>
              <a:t> справ у </a:t>
            </a:r>
            <a:r>
              <a:rPr lang="ru-RU" sz="2500" b="0" dirty="0" err="1">
                <a:latin typeface="Times New Roman" panose="02020603050405020304" pitchFamily="18" charset="0"/>
                <a:cs typeface="Times New Roman" panose="02020603050405020304" pitchFamily="18" charset="0"/>
              </a:rPr>
              <a:t>першій</a:t>
            </a:r>
            <a:r>
              <a:rPr lang="ru-RU" sz="2500" b="0" dirty="0">
                <a:latin typeface="Times New Roman" panose="02020603050405020304" pitchFamily="18" charset="0"/>
                <a:cs typeface="Times New Roman" panose="02020603050405020304" pitchFamily="18" charset="0"/>
              </a:rPr>
              <a:t> </a:t>
            </a:r>
            <a:r>
              <a:rPr lang="ru-RU" sz="2500" b="0" dirty="0" err="1">
                <a:latin typeface="Times New Roman" panose="02020603050405020304" pitchFamily="18" charset="0"/>
                <a:cs typeface="Times New Roman" panose="02020603050405020304" pitchFamily="18" charset="0"/>
              </a:rPr>
              <a:t>інстанції</a:t>
            </a:r>
            <a:r>
              <a:rPr lang="ru-RU" sz="2500" b="0" dirty="0">
                <a:latin typeface="Times New Roman" panose="02020603050405020304" pitchFamily="18" charset="0"/>
                <a:cs typeface="Times New Roman" panose="02020603050405020304" pitchFamily="18" charset="0"/>
              </a:rPr>
              <a:t> про </a:t>
            </a:r>
            <a:r>
              <a:rPr lang="ru-RU" sz="2500" b="0" dirty="0" err="1">
                <a:latin typeface="Times New Roman" panose="02020603050405020304" pitchFamily="18" charset="0"/>
                <a:cs typeface="Times New Roman" panose="02020603050405020304" pitchFamily="18" charset="0"/>
              </a:rPr>
              <a:t>правопорушення</a:t>
            </a:r>
            <a:r>
              <a:rPr lang="ru-RU" sz="2500" b="0" dirty="0">
                <a:latin typeface="Times New Roman" panose="02020603050405020304" pitchFamily="18" charset="0"/>
                <a:cs typeface="Times New Roman" panose="02020603050405020304" pitchFamily="18" charset="0"/>
              </a:rPr>
              <a:t>, </a:t>
            </a:r>
            <a:r>
              <a:rPr lang="ru-RU" sz="2500" b="0" dirty="0" err="1">
                <a:latin typeface="Times New Roman" panose="02020603050405020304" pitchFamily="18" charset="0"/>
                <a:cs typeface="Times New Roman" panose="02020603050405020304" pitchFamily="18" charset="0"/>
              </a:rPr>
              <a:t>фіскальні</a:t>
            </a:r>
            <a:r>
              <a:rPr lang="ru-RU" sz="2500" b="0" dirty="0">
                <a:latin typeface="Times New Roman" panose="02020603050405020304" pitchFamily="18" charset="0"/>
                <a:cs typeface="Times New Roman" panose="02020603050405020304" pitchFamily="18" charset="0"/>
              </a:rPr>
              <a:t> </a:t>
            </a:r>
            <a:r>
              <a:rPr lang="ru-RU" sz="2500" b="0" dirty="0" err="1">
                <a:latin typeface="Times New Roman" panose="02020603050405020304" pitchFamily="18" charset="0"/>
                <a:cs typeface="Times New Roman" panose="02020603050405020304" pitchFamily="18" charset="0"/>
              </a:rPr>
              <a:t>злочини</a:t>
            </a:r>
            <a:r>
              <a:rPr lang="ru-RU" sz="2500" b="0" dirty="0">
                <a:latin typeface="Times New Roman" panose="02020603050405020304" pitchFamily="18" charset="0"/>
                <a:cs typeface="Times New Roman" panose="02020603050405020304" pitchFamily="18" charset="0"/>
              </a:rPr>
              <a:t> (</a:t>
            </a:r>
            <a:r>
              <a:rPr lang="ru-RU" sz="2500" b="0" dirty="0" err="1">
                <a:latin typeface="Times New Roman" panose="02020603050405020304" pitchFamily="18" charset="0"/>
                <a:cs typeface="Times New Roman" panose="02020603050405020304" pitchFamily="18" charset="0"/>
              </a:rPr>
              <a:t>які</a:t>
            </a:r>
            <a:r>
              <a:rPr lang="ru-RU" sz="2500" b="0" dirty="0">
                <a:latin typeface="Times New Roman" panose="02020603050405020304" pitchFamily="18" charset="0"/>
                <a:cs typeface="Times New Roman" panose="02020603050405020304" pitchFamily="18" charset="0"/>
              </a:rPr>
              <a:t> </a:t>
            </a:r>
            <a:r>
              <a:rPr lang="ru-RU" sz="2500" b="0" dirty="0" err="1">
                <a:latin typeface="Times New Roman" panose="02020603050405020304" pitchFamily="18" charset="0"/>
                <a:cs typeface="Times New Roman" panose="02020603050405020304" pitchFamily="18" charset="0"/>
              </a:rPr>
              <a:t>підлягають</a:t>
            </a:r>
            <a:r>
              <a:rPr lang="ru-RU" sz="2500" b="0" dirty="0">
                <a:latin typeface="Times New Roman" panose="02020603050405020304" pitchFamily="18" charset="0"/>
                <a:cs typeface="Times New Roman" panose="02020603050405020304" pitchFamily="18" charset="0"/>
              </a:rPr>
              <a:t> </a:t>
            </a:r>
            <a:r>
              <a:rPr lang="ru-RU" sz="2500" b="0" dirty="0" err="1">
                <a:latin typeface="Times New Roman" panose="02020603050405020304" pitchFamily="18" charset="0"/>
                <a:cs typeface="Times New Roman" panose="02020603050405020304" pitchFamily="18" charset="0"/>
              </a:rPr>
              <a:t>покаранню</a:t>
            </a:r>
            <a:r>
              <a:rPr lang="ru-RU" sz="2500" b="0" dirty="0">
                <a:latin typeface="Times New Roman" panose="02020603050405020304" pitchFamily="18" charset="0"/>
                <a:cs typeface="Times New Roman" panose="02020603050405020304" pitchFamily="18" charset="0"/>
              </a:rPr>
              <a:t> </a:t>
            </a:r>
            <a:r>
              <a:rPr lang="ru-RU" sz="2500" b="0" dirty="0" err="1">
                <a:latin typeface="Times New Roman" panose="02020603050405020304" pitchFamily="18" charset="0"/>
                <a:cs typeface="Times New Roman" panose="02020603050405020304" pitchFamily="18" charset="0"/>
              </a:rPr>
              <a:t>грошовим</a:t>
            </a:r>
            <a:r>
              <a:rPr lang="ru-RU" sz="2500" b="0" dirty="0">
                <a:latin typeface="Times New Roman" panose="02020603050405020304" pitchFamily="18" charset="0"/>
                <a:cs typeface="Times New Roman" panose="02020603050405020304" pitchFamily="18" charset="0"/>
              </a:rPr>
              <a:t> штрафом до 360 </a:t>
            </a:r>
            <a:r>
              <a:rPr lang="ru-RU" sz="2500" b="0" dirty="0" err="1">
                <a:latin typeface="Times New Roman" panose="02020603050405020304" pitchFamily="18" charset="0"/>
                <a:cs typeface="Times New Roman" panose="02020603050405020304" pitchFamily="18" charset="0"/>
              </a:rPr>
              <a:t>денних</a:t>
            </a:r>
            <a:r>
              <a:rPr lang="ru-RU" sz="2500" b="0" dirty="0">
                <a:latin typeface="Times New Roman" panose="02020603050405020304" pitchFamily="18" charset="0"/>
                <a:cs typeface="Times New Roman" panose="02020603050405020304" pitchFamily="18" charset="0"/>
              </a:rPr>
              <a:t> ставок </a:t>
            </a:r>
            <a:r>
              <a:rPr lang="ru-RU" sz="2500" b="0" dirty="0" err="1">
                <a:latin typeface="Times New Roman" panose="02020603050405020304" pitchFamily="18" charset="0"/>
                <a:cs typeface="Times New Roman" panose="02020603050405020304" pitchFamily="18" charset="0"/>
              </a:rPr>
              <a:t>або</a:t>
            </a:r>
            <a:r>
              <a:rPr lang="ru-RU" sz="2500" b="0" dirty="0">
                <a:latin typeface="Times New Roman" panose="02020603050405020304" pitchFamily="18" charset="0"/>
                <a:cs typeface="Times New Roman" panose="02020603050405020304" pitchFamily="18" charset="0"/>
              </a:rPr>
              <a:t> </a:t>
            </a:r>
            <a:r>
              <a:rPr lang="ru-RU" sz="2500" b="0" dirty="0" err="1">
                <a:latin typeface="Times New Roman" panose="02020603050405020304" pitchFamily="18" charset="0"/>
                <a:cs typeface="Times New Roman" panose="02020603050405020304" pitchFamily="18" charset="0"/>
              </a:rPr>
              <a:t>ув'язненню</a:t>
            </a:r>
            <a:r>
              <a:rPr lang="ru-RU" sz="2500" b="0" dirty="0">
                <a:latin typeface="Times New Roman" panose="02020603050405020304" pitchFamily="18" charset="0"/>
                <a:cs typeface="Times New Roman" panose="02020603050405020304" pitchFamily="18" charset="0"/>
              </a:rPr>
              <a:t> до 2 </a:t>
            </a:r>
            <a:r>
              <a:rPr lang="ru-RU" sz="2500" b="0" dirty="0" err="1">
                <a:latin typeface="Times New Roman" panose="02020603050405020304" pitchFamily="18" charset="0"/>
                <a:cs typeface="Times New Roman" panose="02020603050405020304" pitchFamily="18" charset="0"/>
              </a:rPr>
              <a:t>років</a:t>
            </a:r>
            <a:r>
              <a:rPr lang="ru-RU" sz="2500" b="0" dirty="0">
                <a:latin typeface="Times New Roman" panose="02020603050405020304" pitchFamily="18" charset="0"/>
                <a:cs typeface="Times New Roman" panose="02020603050405020304" pitchFamily="18" charset="0"/>
              </a:rPr>
              <a:t>) </a:t>
            </a:r>
            <a:r>
              <a:rPr lang="ru-RU" sz="2500" b="0" dirty="0" err="1">
                <a:latin typeface="Times New Roman" panose="02020603050405020304" pitchFamily="18" charset="0"/>
                <a:cs typeface="Times New Roman" panose="02020603050405020304" pitchFamily="18" charset="0"/>
              </a:rPr>
              <a:t>або</a:t>
            </a:r>
            <a:r>
              <a:rPr lang="ru-RU" sz="2500" b="0" dirty="0">
                <a:latin typeface="Times New Roman" panose="02020603050405020304" pitchFamily="18" charset="0"/>
                <a:cs typeface="Times New Roman" panose="02020603050405020304" pitchFamily="18" charset="0"/>
              </a:rPr>
              <a:t> </a:t>
            </a:r>
            <a:r>
              <a:rPr lang="ru-RU" sz="2500" b="0" dirty="0" err="1">
                <a:latin typeface="Times New Roman" panose="02020603050405020304" pitchFamily="18" charset="0"/>
                <a:cs typeface="Times New Roman" panose="02020603050405020304" pitchFamily="18" charset="0"/>
              </a:rPr>
              <a:t>злочини</a:t>
            </a:r>
            <a:r>
              <a:rPr lang="ru-RU" sz="2500" b="0" dirty="0">
                <a:latin typeface="Times New Roman" panose="02020603050405020304" pitchFamily="18" charset="0"/>
                <a:cs typeface="Times New Roman" panose="02020603050405020304" pitchFamily="18" charset="0"/>
              </a:rPr>
              <a:t>, </a:t>
            </a:r>
            <a:r>
              <a:rPr lang="ru-RU" sz="2500" b="0" dirty="0" err="1">
                <a:latin typeface="Times New Roman" panose="02020603050405020304" pitchFamily="18" charset="0"/>
                <a:cs typeface="Times New Roman" panose="02020603050405020304" pitchFamily="18" charset="0"/>
              </a:rPr>
              <a:t>що</a:t>
            </a:r>
            <a:r>
              <a:rPr lang="ru-RU" sz="2500" b="0" dirty="0">
                <a:latin typeface="Times New Roman" panose="02020603050405020304" pitchFamily="18" charset="0"/>
                <a:cs typeface="Times New Roman" panose="02020603050405020304" pitchFamily="18" charset="0"/>
              </a:rPr>
              <a:t> </a:t>
            </a:r>
            <a:r>
              <a:rPr lang="ru-RU" sz="2500" b="0" dirty="0" err="1">
                <a:latin typeface="Times New Roman" panose="02020603050405020304" pitchFamily="18" charset="0"/>
                <a:cs typeface="Times New Roman" panose="02020603050405020304" pitchFamily="18" charset="0"/>
              </a:rPr>
              <a:t>переслідуються</a:t>
            </a:r>
            <a:r>
              <a:rPr lang="ru-RU" sz="2500" b="0" dirty="0">
                <a:latin typeface="Times New Roman" panose="02020603050405020304" pitchFamily="18" charset="0"/>
                <a:cs typeface="Times New Roman" panose="02020603050405020304" pitchFamily="18" charset="0"/>
              </a:rPr>
              <a:t> судом (на </a:t>
            </a:r>
            <a:r>
              <a:rPr lang="ru-RU" sz="2500" b="0" dirty="0" err="1">
                <a:latin typeface="Times New Roman" panose="02020603050405020304" pitchFamily="18" charset="0"/>
                <a:cs typeface="Times New Roman" panose="02020603050405020304" pitchFamily="18" charset="0"/>
              </a:rPr>
              <a:t>підставі</a:t>
            </a:r>
            <a:r>
              <a:rPr lang="ru-RU" sz="2500" b="0" dirty="0">
                <a:latin typeface="Times New Roman" panose="02020603050405020304" pitchFamily="18" charset="0"/>
                <a:cs typeface="Times New Roman" panose="02020603050405020304" pitchFamily="18" charset="0"/>
              </a:rPr>
              <a:t> приватного </a:t>
            </a:r>
            <a:r>
              <a:rPr lang="ru-RU" sz="2500" b="0" dirty="0" err="1">
                <a:latin typeface="Times New Roman" panose="02020603050405020304" pitchFamily="18" charset="0"/>
                <a:cs typeface="Times New Roman" panose="02020603050405020304" pitchFamily="18" charset="0"/>
              </a:rPr>
              <a:t>звинувачення</a:t>
            </a:r>
            <a:r>
              <a:rPr lang="ru-RU" sz="2500" b="0" dirty="0">
                <a:latin typeface="Times New Roman" panose="02020603050405020304" pitchFamily="18" charset="0"/>
                <a:cs typeface="Times New Roman" panose="02020603050405020304" pitchFamily="18" charset="0"/>
              </a:rPr>
              <a:t>).</a:t>
            </a:r>
          </a:p>
          <a:p>
            <a:pPr marL="0" indent="0" algn="just">
              <a:lnSpc>
                <a:spcPct val="100000"/>
              </a:lnSpc>
              <a:spcBef>
                <a:spcPts val="0"/>
              </a:spcBef>
              <a:buNone/>
            </a:pPr>
            <a:endParaRPr lang="ru-RU" sz="2500" b="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309090837"/>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тексту 2"/>
          <p:cNvSpPr>
            <a:spLocks noGrp="1"/>
          </p:cNvSpPr>
          <p:nvPr>
            <p:ph type="body" sz="quarter" idx="10"/>
          </p:nvPr>
        </p:nvSpPr>
        <p:spPr>
          <a:xfrm>
            <a:off x="611038" y="389744"/>
            <a:ext cx="11110589" cy="5636302"/>
          </a:xfrm>
        </p:spPr>
        <p:txBody>
          <a:bodyPr/>
          <a:lstStyle/>
          <a:p>
            <a:pPr marL="0" indent="0" algn="just">
              <a:lnSpc>
                <a:spcPct val="100000"/>
              </a:lnSpc>
              <a:spcBef>
                <a:spcPts val="0"/>
              </a:spcBef>
              <a:buNone/>
            </a:pPr>
            <a:r>
              <a:rPr lang="ru-RU" sz="2500" dirty="0" err="1">
                <a:latin typeface="Times New Roman" panose="02020603050405020304" pitchFamily="18" charset="0"/>
                <a:cs typeface="Times New Roman" panose="02020603050405020304" pitchFamily="18" charset="0"/>
              </a:rPr>
              <a:t>Окружний</a:t>
            </a:r>
            <a:r>
              <a:rPr lang="ru-RU" sz="2500" dirty="0">
                <a:latin typeface="Times New Roman" panose="02020603050405020304" pitchFamily="18" charset="0"/>
                <a:cs typeface="Times New Roman" panose="02020603050405020304" pitchFamily="18" charset="0"/>
              </a:rPr>
              <a:t> суд </a:t>
            </a:r>
            <a:r>
              <a:rPr lang="ru-RU" sz="2500" b="0" dirty="0">
                <a:latin typeface="Times New Roman" panose="02020603050405020304" pitchFamily="18" charset="0"/>
                <a:cs typeface="Times New Roman" panose="02020603050405020304" pitchFamily="18" charset="0"/>
              </a:rPr>
              <a:t>- </a:t>
            </a:r>
            <a:r>
              <a:rPr lang="ru-RU" sz="2500" b="0" dirty="0" err="1">
                <a:latin typeface="Times New Roman" panose="02020603050405020304" pitchFamily="18" charset="0"/>
                <a:cs typeface="Times New Roman" panose="02020603050405020304" pitchFamily="18" charset="0"/>
              </a:rPr>
              <a:t>це</a:t>
            </a:r>
            <a:r>
              <a:rPr lang="ru-RU" sz="2500" b="0" dirty="0">
                <a:latin typeface="Times New Roman" panose="02020603050405020304" pitchFamily="18" charset="0"/>
                <a:cs typeface="Times New Roman" panose="02020603050405020304" pitchFamily="18" charset="0"/>
              </a:rPr>
              <a:t> </a:t>
            </a:r>
            <a:r>
              <a:rPr lang="ru-RU" sz="2500" b="0" dirty="0" err="1">
                <a:latin typeface="Times New Roman" panose="02020603050405020304" pitchFamily="18" charset="0"/>
                <a:cs typeface="Times New Roman" panose="02020603050405020304" pitchFamily="18" charset="0"/>
              </a:rPr>
              <a:t>чергова</a:t>
            </a:r>
            <a:r>
              <a:rPr lang="ru-RU" sz="2500" b="0" dirty="0">
                <a:latin typeface="Times New Roman" panose="02020603050405020304" pitchFamily="18" charset="0"/>
                <a:cs typeface="Times New Roman" panose="02020603050405020304" pitchFamily="18" charset="0"/>
              </a:rPr>
              <a:t> </a:t>
            </a:r>
            <a:r>
              <a:rPr lang="ru-RU" sz="2500" b="0" dirty="0" err="1">
                <a:latin typeface="Times New Roman" panose="02020603050405020304" pitchFamily="18" charset="0"/>
                <a:cs typeface="Times New Roman" panose="02020603050405020304" pitchFamily="18" charset="0"/>
              </a:rPr>
              <a:t>одиниця</a:t>
            </a:r>
            <a:r>
              <a:rPr lang="ru-RU" sz="2500" b="0" dirty="0">
                <a:latin typeface="Times New Roman" panose="02020603050405020304" pitchFamily="18" charset="0"/>
                <a:cs typeface="Times New Roman" panose="02020603050405020304" pitchFamily="18" charset="0"/>
              </a:rPr>
              <a:t> </a:t>
            </a:r>
            <a:r>
              <a:rPr lang="ru-RU" sz="2500" b="0" dirty="0" err="1">
                <a:latin typeface="Times New Roman" panose="02020603050405020304" pitchFamily="18" charset="0"/>
                <a:cs typeface="Times New Roman" panose="02020603050405020304" pitchFamily="18" charset="0"/>
              </a:rPr>
              <a:t>правосуддя</a:t>
            </a:r>
            <a:r>
              <a:rPr lang="ru-RU" sz="2500" b="0" dirty="0">
                <a:latin typeface="Times New Roman" panose="02020603050405020304" pitchFamily="18" charset="0"/>
                <a:cs typeface="Times New Roman" panose="02020603050405020304" pitchFamily="18" charset="0"/>
              </a:rPr>
              <a:t>, яка </a:t>
            </a:r>
            <a:r>
              <a:rPr lang="ru-RU" sz="2500" b="0" dirty="0" err="1">
                <a:latin typeface="Times New Roman" panose="02020603050405020304" pitchFamily="18" charset="0"/>
                <a:cs typeface="Times New Roman" panose="02020603050405020304" pitchFamily="18" charset="0"/>
              </a:rPr>
              <a:t>виносить</a:t>
            </a:r>
            <a:r>
              <a:rPr lang="ru-RU" sz="2500" b="0" dirty="0">
                <a:latin typeface="Times New Roman" panose="02020603050405020304" pitchFamily="18" charset="0"/>
                <a:cs typeface="Times New Roman" panose="02020603050405020304" pitchFamily="18" charset="0"/>
              </a:rPr>
              <a:t> </a:t>
            </a:r>
            <a:r>
              <a:rPr lang="ru-RU" sz="2500" b="0" dirty="0" err="1">
                <a:latin typeface="Times New Roman" panose="02020603050405020304" pitchFamily="18" charset="0"/>
                <a:cs typeface="Times New Roman" panose="02020603050405020304" pitchFamily="18" charset="0"/>
              </a:rPr>
              <a:t>рішення</a:t>
            </a:r>
            <a:r>
              <a:rPr lang="ru-RU" sz="2500" b="0" dirty="0">
                <a:latin typeface="Times New Roman" panose="02020603050405020304" pitchFamily="18" charset="0"/>
                <a:cs typeface="Times New Roman" panose="02020603050405020304" pitchFamily="18" charset="0"/>
              </a:rPr>
              <a:t> і </a:t>
            </a:r>
            <a:r>
              <a:rPr lang="ru-RU" sz="2500" b="0" dirty="0" err="1">
                <a:latin typeface="Times New Roman" panose="02020603050405020304" pitchFamily="18" charset="0"/>
                <a:cs typeface="Times New Roman" panose="02020603050405020304" pitchFamily="18" charset="0"/>
              </a:rPr>
              <a:t>діє</a:t>
            </a:r>
            <a:r>
              <a:rPr lang="ru-RU" sz="2500" b="0" dirty="0">
                <a:latin typeface="Times New Roman" panose="02020603050405020304" pitchFamily="18" charset="0"/>
                <a:cs typeface="Times New Roman" panose="02020603050405020304" pitchFamily="18" charset="0"/>
              </a:rPr>
              <a:t> у </a:t>
            </a:r>
            <a:r>
              <a:rPr lang="ru-RU" sz="2500" b="0" dirty="0" err="1">
                <a:latin typeface="Times New Roman" panose="02020603050405020304" pitchFamily="18" charset="0"/>
                <a:cs typeface="Times New Roman" panose="02020603050405020304" pitchFamily="18" charset="0"/>
              </a:rPr>
              <a:t>польській</a:t>
            </a:r>
            <a:r>
              <a:rPr lang="ru-RU" sz="2500" b="0" dirty="0">
                <a:latin typeface="Times New Roman" panose="02020603050405020304" pitchFamily="18" charset="0"/>
                <a:cs typeface="Times New Roman" panose="02020603050405020304" pitchFamily="18" charset="0"/>
              </a:rPr>
              <a:t> </a:t>
            </a:r>
            <a:r>
              <a:rPr lang="ru-RU" sz="2500" b="0" dirty="0" err="1">
                <a:latin typeface="Times New Roman" panose="02020603050405020304" pitchFamily="18" charset="0"/>
                <a:cs typeface="Times New Roman" panose="02020603050405020304" pitchFamily="18" charset="0"/>
              </a:rPr>
              <a:t>системі</a:t>
            </a:r>
            <a:r>
              <a:rPr lang="ru-RU" sz="2500" b="0" dirty="0">
                <a:latin typeface="Times New Roman" panose="02020603050405020304" pitchFamily="18" charset="0"/>
                <a:cs typeface="Times New Roman" panose="02020603050405020304" pitchFamily="18" charset="0"/>
              </a:rPr>
              <a:t> </a:t>
            </a:r>
            <a:r>
              <a:rPr lang="ru-RU" sz="2500" b="0" dirty="0" err="1">
                <a:latin typeface="Times New Roman" panose="02020603050405020304" pitchFamily="18" charset="0"/>
                <a:cs typeface="Times New Roman" panose="02020603050405020304" pitchFamily="18" charset="0"/>
              </a:rPr>
              <a:t>загальної</a:t>
            </a:r>
            <a:r>
              <a:rPr lang="ru-RU" sz="2500" b="0" dirty="0">
                <a:latin typeface="Times New Roman" panose="02020603050405020304" pitchFamily="18" charset="0"/>
                <a:cs typeface="Times New Roman" panose="02020603050405020304" pitchFamily="18" charset="0"/>
              </a:rPr>
              <a:t> </a:t>
            </a:r>
            <a:r>
              <a:rPr lang="ru-RU" sz="2500" b="0" dirty="0" err="1">
                <a:latin typeface="Times New Roman" panose="02020603050405020304" pitchFamily="18" charset="0"/>
                <a:cs typeface="Times New Roman" panose="02020603050405020304" pitchFamily="18" charset="0"/>
              </a:rPr>
              <a:t>юрисдикції</a:t>
            </a:r>
            <a:r>
              <a:rPr lang="ru-RU" sz="2500" b="0" dirty="0">
                <a:latin typeface="Times New Roman" panose="02020603050405020304" pitchFamily="18" charset="0"/>
                <a:cs typeface="Times New Roman" panose="02020603050405020304" pitchFamily="18" charset="0"/>
              </a:rPr>
              <a:t>. У </a:t>
            </a:r>
            <a:r>
              <a:rPr lang="ru-RU" sz="2500" b="0" dirty="0" err="1">
                <a:latin typeface="Times New Roman" panose="02020603050405020304" pitchFamily="18" charset="0"/>
                <a:cs typeface="Times New Roman" panose="02020603050405020304" pitchFamily="18" charset="0"/>
              </a:rPr>
              <a:t>першій</a:t>
            </a:r>
            <a:r>
              <a:rPr lang="ru-RU" sz="2500" b="0" dirty="0">
                <a:latin typeface="Times New Roman" panose="02020603050405020304" pitchFamily="18" charset="0"/>
                <a:cs typeface="Times New Roman" panose="02020603050405020304" pitchFamily="18" charset="0"/>
              </a:rPr>
              <a:t> </a:t>
            </a:r>
            <a:r>
              <a:rPr lang="ru-RU" sz="2500" b="0" dirty="0" err="1">
                <a:latin typeface="Times New Roman" panose="02020603050405020304" pitchFamily="18" charset="0"/>
                <a:cs typeface="Times New Roman" panose="02020603050405020304" pitchFamily="18" charset="0"/>
              </a:rPr>
              <a:t>інстанції</a:t>
            </a:r>
            <a:r>
              <a:rPr lang="ru-RU" sz="2500" b="0" dirty="0">
                <a:latin typeface="Times New Roman" panose="02020603050405020304" pitchFamily="18" charset="0"/>
                <a:cs typeface="Times New Roman" panose="02020603050405020304" pitchFamily="18" charset="0"/>
              </a:rPr>
              <a:t> </a:t>
            </a:r>
            <a:r>
              <a:rPr lang="ru-RU" sz="2500" b="0" dirty="0" err="1">
                <a:latin typeface="Times New Roman" panose="02020603050405020304" pitchFamily="18" charset="0"/>
                <a:cs typeface="Times New Roman" panose="02020603050405020304" pitchFamily="18" charset="0"/>
              </a:rPr>
              <a:t>вирішує</a:t>
            </a:r>
            <a:r>
              <a:rPr lang="ru-RU" sz="2500" b="0" dirty="0">
                <a:latin typeface="Times New Roman" panose="02020603050405020304" pitchFamily="18" charset="0"/>
                <a:cs typeface="Times New Roman" panose="02020603050405020304" pitchFamily="18" charset="0"/>
              </a:rPr>
              <a:t> </a:t>
            </a:r>
            <a:r>
              <a:rPr lang="ru-RU" sz="2500" b="0" dirty="0" err="1">
                <a:latin typeface="Times New Roman" panose="02020603050405020304" pitchFamily="18" charset="0"/>
                <a:cs typeface="Times New Roman" panose="02020603050405020304" pitchFamily="18" charset="0"/>
              </a:rPr>
              <a:t>справи</a:t>
            </a:r>
            <a:r>
              <a:rPr lang="ru-RU" sz="2500" b="0" dirty="0">
                <a:latin typeface="Times New Roman" panose="02020603050405020304" pitchFamily="18" charset="0"/>
                <a:cs typeface="Times New Roman" panose="02020603050405020304" pitchFamily="18" charset="0"/>
              </a:rPr>
              <a:t> </a:t>
            </a:r>
            <a:r>
              <a:rPr lang="ru-RU" sz="2500" b="0" dirty="0" err="1">
                <a:latin typeface="Times New Roman" panose="02020603050405020304" pitchFamily="18" charset="0"/>
                <a:cs typeface="Times New Roman" panose="02020603050405020304" pitchFamily="18" charset="0"/>
              </a:rPr>
              <a:t>цивільного</a:t>
            </a:r>
            <a:r>
              <a:rPr lang="ru-RU" sz="2500" b="0" dirty="0">
                <a:latin typeface="Times New Roman" panose="02020603050405020304" pitchFamily="18" charset="0"/>
                <a:cs typeface="Times New Roman" panose="02020603050405020304" pitchFamily="18" charset="0"/>
              </a:rPr>
              <a:t>, </a:t>
            </a:r>
            <a:r>
              <a:rPr lang="ru-RU" sz="2500" b="0" dirty="0" err="1">
                <a:latin typeface="Times New Roman" panose="02020603050405020304" pitchFamily="18" charset="0"/>
                <a:cs typeface="Times New Roman" panose="02020603050405020304" pitchFamily="18" charset="0"/>
              </a:rPr>
              <a:t>кримінального</a:t>
            </a:r>
            <a:r>
              <a:rPr lang="ru-RU" sz="2500" b="0" dirty="0">
                <a:latin typeface="Times New Roman" panose="02020603050405020304" pitchFamily="18" charset="0"/>
                <a:cs typeface="Times New Roman" panose="02020603050405020304" pitchFamily="18" charset="0"/>
              </a:rPr>
              <a:t>, </a:t>
            </a:r>
            <a:r>
              <a:rPr lang="ru-RU" sz="2500" b="0" dirty="0" err="1">
                <a:latin typeface="Times New Roman" panose="02020603050405020304" pitchFamily="18" charset="0"/>
                <a:cs typeface="Times New Roman" panose="02020603050405020304" pitchFamily="18" charset="0"/>
              </a:rPr>
              <a:t>економічного</a:t>
            </a:r>
            <a:r>
              <a:rPr lang="ru-RU" sz="2500" b="0" dirty="0">
                <a:latin typeface="Times New Roman" panose="02020603050405020304" pitchFamily="18" charset="0"/>
                <a:cs typeface="Times New Roman" panose="02020603050405020304" pitchFamily="18" charset="0"/>
              </a:rPr>
              <a:t>, трудового права, а </a:t>
            </a:r>
            <a:r>
              <a:rPr lang="ru-RU" sz="2500" b="0" dirty="0" err="1">
                <a:latin typeface="Times New Roman" panose="02020603050405020304" pitchFamily="18" charset="0"/>
                <a:cs typeface="Times New Roman" panose="02020603050405020304" pitchFamily="18" charset="0"/>
              </a:rPr>
              <a:t>також</a:t>
            </a:r>
            <a:r>
              <a:rPr lang="ru-RU" sz="2500" b="0" dirty="0">
                <a:latin typeface="Times New Roman" panose="02020603050405020304" pitchFamily="18" charset="0"/>
                <a:cs typeface="Times New Roman" panose="02020603050405020304" pitchFamily="18" charset="0"/>
              </a:rPr>
              <a:t> права на </a:t>
            </a:r>
            <a:r>
              <a:rPr lang="ru-RU" sz="2500" b="0" dirty="0" err="1">
                <a:latin typeface="Times New Roman" panose="02020603050405020304" pitchFamily="18" charset="0"/>
                <a:cs typeface="Times New Roman" panose="02020603050405020304" pitchFamily="18" charset="0"/>
              </a:rPr>
              <a:t>соціальне</a:t>
            </a:r>
            <a:r>
              <a:rPr lang="ru-RU" sz="2500" b="0" dirty="0">
                <a:latin typeface="Times New Roman" panose="02020603050405020304" pitchFamily="18" charset="0"/>
                <a:cs typeface="Times New Roman" panose="02020603050405020304" pitchFamily="18" charset="0"/>
              </a:rPr>
              <a:t> </a:t>
            </a:r>
            <a:r>
              <a:rPr lang="ru-RU" sz="2500" b="0" dirty="0" err="1">
                <a:latin typeface="Times New Roman" panose="02020603050405020304" pitchFamily="18" charset="0"/>
                <a:cs typeface="Times New Roman" panose="02020603050405020304" pitchFamily="18" charset="0"/>
              </a:rPr>
              <a:t>страхування</a:t>
            </a:r>
            <a:r>
              <a:rPr lang="ru-RU" sz="2500" b="0" dirty="0">
                <a:latin typeface="Times New Roman" panose="02020603050405020304" pitchFamily="18" charset="0"/>
                <a:cs typeface="Times New Roman" panose="02020603050405020304" pitchFamily="18" charset="0"/>
              </a:rPr>
              <a:t>. </a:t>
            </a:r>
            <a:r>
              <a:rPr lang="ru-RU" sz="2500" b="0" dirty="0" err="1">
                <a:latin typeface="Times New Roman" panose="02020603050405020304" pitchFamily="18" charset="0"/>
                <a:cs typeface="Times New Roman" panose="02020603050405020304" pitchFamily="18" charset="0"/>
              </a:rPr>
              <a:t>Крім</a:t>
            </a:r>
            <a:r>
              <a:rPr lang="ru-RU" sz="2500" b="0" dirty="0">
                <a:latin typeface="Times New Roman" panose="02020603050405020304" pitchFamily="18" charset="0"/>
                <a:cs typeface="Times New Roman" panose="02020603050405020304" pitchFamily="18" charset="0"/>
              </a:rPr>
              <a:t> </a:t>
            </a:r>
            <a:r>
              <a:rPr lang="ru-RU" sz="2500" b="0" dirty="0" err="1">
                <a:latin typeface="Times New Roman" panose="02020603050405020304" pitchFamily="18" charset="0"/>
                <a:cs typeface="Times New Roman" panose="02020603050405020304" pitchFamily="18" charset="0"/>
              </a:rPr>
              <a:t>цього</a:t>
            </a:r>
            <a:r>
              <a:rPr lang="ru-RU" sz="2500" b="0" dirty="0">
                <a:latin typeface="Times New Roman" panose="02020603050405020304" pitchFamily="18" charset="0"/>
                <a:cs typeface="Times New Roman" panose="02020603050405020304" pitchFamily="18" charset="0"/>
              </a:rPr>
              <a:t>, </a:t>
            </a:r>
            <a:r>
              <a:rPr lang="ru-RU" sz="2500" b="0" dirty="0" err="1">
                <a:latin typeface="Times New Roman" panose="02020603050405020304" pitchFamily="18" charset="0"/>
                <a:cs typeface="Times New Roman" panose="02020603050405020304" pitchFamily="18" charset="0"/>
              </a:rPr>
              <a:t>розв'язує</a:t>
            </a:r>
            <a:r>
              <a:rPr lang="ru-RU" sz="2500" b="0" dirty="0">
                <a:latin typeface="Times New Roman" panose="02020603050405020304" pitchFamily="18" charset="0"/>
                <a:cs typeface="Times New Roman" panose="02020603050405020304" pitchFamily="18" charset="0"/>
              </a:rPr>
              <a:t> </a:t>
            </a:r>
            <a:r>
              <a:rPr lang="ru-RU" sz="2500" b="0" dirty="0" err="1">
                <a:latin typeface="Times New Roman" panose="02020603050405020304" pitchFamily="18" charset="0"/>
                <a:cs typeface="Times New Roman" panose="02020603050405020304" pitchFamily="18" charset="0"/>
              </a:rPr>
              <a:t>справи</a:t>
            </a:r>
            <a:r>
              <a:rPr lang="ru-RU" sz="2500" b="0" dirty="0">
                <a:latin typeface="Times New Roman" panose="02020603050405020304" pitchFamily="18" charset="0"/>
                <a:cs typeface="Times New Roman" panose="02020603050405020304" pitchFamily="18" charset="0"/>
              </a:rPr>
              <a:t> про </a:t>
            </a:r>
            <a:r>
              <a:rPr lang="ru-RU" sz="2500" b="0" dirty="0" err="1">
                <a:latin typeface="Times New Roman" panose="02020603050405020304" pitchFamily="18" charset="0"/>
                <a:cs typeface="Times New Roman" panose="02020603050405020304" pitchFamily="18" charset="0"/>
              </a:rPr>
              <a:t>розлучення</a:t>
            </a:r>
            <a:r>
              <a:rPr lang="ru-RU" sz="2500" b="0" dirty="0">
                <a:latin typeface="Times New Roman" panose="02020603050405020304" pitchFamily="18" charset="0"/>
                <a:cs typeface="Times New Roman" panose="02020603050405020304" pitchFamily="18" charset="0"/>
              </a:rPr>
              <a:t>, </a:t>
            </a:r>
            <a:r>
              <a:rPr lang="ru-RU" sz="2500" b="0" dirty="0" err="1">
                <a:latin typeface="Times New Roman" panose="02020603050405020304" pitchFamily="18" charset="0"/>
                <a:cs typeface="Times New Roman" panose="02020603050405020304" pitchFamily="18" charset="0"/>
              </a:rPr>
              <a:t>якщо</a:t>
            </a:r>
            <a:r>
              <a:rPr lang="ru-RU" sz="2500" b="0" dirty="0">
                <a:latin typeface="Times New Roman" panose="02020603050405020304" pitchFamily="18" charset="0"/>
                <a:cs typeface="Times New Roman" panose="02020603050405020304" pitchFamily="18" charset="0"/>
              </a:rPr>
              <a:t> вони не </a:t>
            </a:r>
            <a:r>
              <a:rPr lang="ru-RU" sz="2500" b="0" dirty="0" err="1">
                <a:latin typeface="Times New Roman" panose="02020603050405020304" pitchFamily="18" charset="0"/>
                <a:cs typeface="Times New Roman" panose="02020603050405020304" pitchFamily="18" charset="0"/>
              </a:rPr>
              <a:t>були</a:t>
            </a:r>
            <a:r>
              <a:rPr lang="ru-RU" sz="2500" b="0" dirty="0">
                <a:latin typeface="Times New Roman" panose="02020603050405020304" pitchFamily="18" charset="0"/>
                <a:cs typeface="Times New Roman" panose="02020603050405020304" pitchFamily="18" charset="0"/>
              </a:rPr>
              <a:t> </a:t>
            </a:r>
            <a:r>
              <a:rPr lang="ru-RU" sz="2500" b="0" dirty="0" err="1">
                <a:latin typeface="Times New Roman" panose="02020603050405020304" pitchFamily="18" charset="0"/>
                <a:cs typeface="Times New Roman" panose="02020603050405020304" pitchFamily="18" charset="0"/>
              </a:rPr>
              <a:t>розглянуті</a:t>
            </a:r>
            <a:r>
              <a:rPr lang="ru-RU" sz="2500" b="0" dirty="0">
                <a:latin typeface="Times New Roman" panose="02020603050405020304" pitchFamily="18" charset="0"/>
                <a:cs typeface="Times New Roman" panose="02020603050405020304" pitchFamily="18" charset="0"/>
              </a:rPr>
              <a:t> </a:t>
            </a:r>
            <a:r>
              <a:rPr lang="ru-RU" sz="2500" b="0" dirty="0" err="1">
                <a:latin typeface="Times New Roman" panose="02020603050405020304" pitchFamily="18" charset="0"/>
                <a:cs typeface="Times New Roman" panose="02020603050405020304" pitchFamily="18" charset="0"/>
              </a:rPr>
              <a:t>районним</a:t>
            </a:r>
            <a:r>
              <a:rPr lang="ru-RU" sz="2500" b="0" dirty="0">
                <a:latin typeface="Times New Roman" panose="02020603050405020304" pitchFamily="18" charset="0"/>
                <a:cs typeface="Times New Roman" panose="02020603050405020304" pitchFamily="18" charset="0"/>
              </a:rPr>
              <a:t> судом. </a:t>
            </a:r>
            <a:r>
              <a:rPr lang="ru-RU" sz="2500" b="0" dirty="0" err="1">
                <a:latin typeface="Times New Roman" panose="02020603050405020304" pitchFamily="18" charset="0"/>
                <a:cs typeface="Times New Roman" panose="02020603050405020304" pitchFamily="18" charset="0"/>
              </a:rPr>
              <a:t>Окружний</a:t>
            </a:r>
            <a:r>
              <a:rPr lang="ru-RU" sz="2500" b="0" dirty="0">
                <a:latin typeface="Times New Roman" panose="02020603050405020304" pitchFamily="18" charset="0"/>
                <a:cs typeface="Times New Roman" panose="02020603050405020304" pitchFamily="18" charset="0"/>
              </a:rPr>
              <a:t> суд є </a:t>
            </a:r>
            <a:r>
              <a:rPr lang="ru-RU" sz="2500" b="0" dirty="0" err="1">
                <a:latin typeface="Times New Roman" panose="02020603050405020304" pitchFamily="18" charset="0"/>
                <a:cs typeface="Times New Roman" panose="02020603050405020304" pitchFamily="18" charset="0"/>
              </a:rPr>
              <a:t>одночасно</a:t>
            </a:r>
            <a:r>
              <a:rPr lang="ru-RU" sz="2500" b="0" dirty="0">
                <a:latin typeface="Times New Roman" panose="02020603050405020304" pitchFamily="18" charset="0"/>
                <a:cs typeface="Times New Roman" panose="02020603050405020304" pitchFamily="18" charset="0"/>
              </a:rPr>
              <a:t> судом </a:t>
            </a:r>
            <a:r>
              <a:rPr lang="ru-RU" sz="2500" b="0" dirty="0" err="1">
                <a:latin typeface="Times New Roman" panose="02020603050405020304" pitchFamily="18" charset="0"/>
                <a:cs typeface="Times New Roman" panose="02020603050405020304" pitchFamily="18" charset="0"/>
              </a:rPr>
              <a:t>другої</a:t>
            </a:r>
            <a:r>
              <a:rPr lang="ru-RU" sz="2500" b="0" dirty="0">
                <a:latin typeface="Times New Roman" panose="02020603050405020304" pitchFamily="18" charset="0"/>
                <a:cs typeface="Times New Roman" panose="02020603050405020304" pitchFamily="18" charset="0"/>
              </a:rPr>
              <a:t> </a:t>
            </a:r>
            <a:r>
              <a:rPr lang="ru-RU" sz="2500" b="0" dirty="0" err="1">
                <a:latin typeface="Times New Roman" panose="02020603050405020304" pitchFamily="18" charset="0"/>
                <a:cs typeface="Times New Roman" panose="02020603050405020304" pitchFamily="18" charset="0"/>
              </a:rPr>
              <a:t>інстанції</a:t>
            </a:r>
            <a:r>
              <a:rPr lang="ru-RU" sz="2500" b="0" dirty="0">
                <a:latin typeface="Times New Roman" panose="02020603050405020304" pitchFamily="18" charset="0"/>
                <a:cs typeface="Times New Roman" panose="02020603050405020304" pitchFamily="18" charset="0"/>
              </a:rPr>
              <a:t> - </a:t>
            </a:r>
            <a:r>
              <a:rPr lang="ru-RU" sz="2500" b="0" dirty="0" err="1">
                <a:latin typeface="Times New Roman" panose="02020603050405020304" pitchFamily="18" charset="0"/>
                <a:cs typeface="Times New Roman" panose="02020603050405020304" pitchFamily="18" charset="0"/>
              </a:rPr>
              <a:t>апеляційним</a:t>
            </a:r>
            <a:r>
              <a:rPr lang="ru-RU" sz="2500" b="0" dirty="0">
                <a:latin typeface="Times New Roman" panose="02020603050405020304" pitchFamily="18" charset="0"/>
                <a:cs typeface="Times New Roman" panose="02020603050405020304" pitchFamily="18" charset="0"/>
              </a:rPr>
              <a:t>, </a:t>
            </a:r>
            <a:r>
              <a:rPr lang="ru-RU" sz="2500" b="0" dirty="0" err="1">
                <a:latin typeface="Times New Roman" panose="02020603050405020304" pitchFamily="18" charset="0"/>
                <a:cs typeface="Times New Roman" panose="02020603050405020304" pitchFamily="18" charset="0"/>
              </a:rPr>
              <a:t>який</a:t>
            </a:r>
            <a:r>
              <a:rPr lang="ru-RU" sz="2500" b="0" dirty="0">
                <a:latin typeface="Times New Roman" panose="02020603050405020304" pitchFamily="18" charset="0"/>
                <a:cs typeface="Times New Roman" panose="02020603050405020304" pitchFamily="18" charset="0"/>
              </a:rPr>
              <a:t> </a:t>
            </a:r>
            <a:r>
              <a:rPr lang="ru-RU" sz="2500" b="0" dirty="0" err="1">
                <a:latin typeface="Times New Roman" panose="02020603050405020304" pitchFamily="18" charset="0"/>
                <a:cs typeface="Times New Roman" panose="02020603050405020304" pitchFamily="18" charset="0"/>
              </a:rPr>
              <a:t>розглядає</a:t>
            </a:r>
            <a:r>
              <a:rPr lang="ru-RU" sz="2500" b="0" dirty="0">
                <a:latin typeface="Times New Roman" panose="02020603050405020304" pitchFamily="18" charset="0"/>
                <a:cs typeface="Times New Roman" panose="02020603050405020304" pitchFamily="18" charset="0"/>
              </a:rPr>
              <a:t> </a:t>
            </a:r>
            <a:r>
              <a:rPr lang="ru-RU" sz="2500" b="0" dirty="0" err="1">
                <a:latin typeface="Times New Roman" panose="02020603050405020304" pitchFamily="18" charset="0"/>
                <a:cs typeface="Times New Roman" panose="02020603050405020304" pitchFamily="18" charset="0"/>
              </a:rPr>
              <a:t>апеляції</a:t>
            </a:r>
            <a:r>
              <a:rPr lang="ru-RU" sz="2500" b="0" dirty="0">
                <a:latin typeface="Times New Roman" panose="02020603050405020304" pitchFamily="18" charset="0"/>
                <a:cs typeface="Times New Roman" panose="02020603050405020304" pitchFamily="18" charset="0"/>
              </a:rPr>
              <a:t> на </a:t>
            </a:r>
            <a:r>
              <a:rPr lang="ru-RU" sz="2500" b="0" dirty="0" err="1">
                <a:latin typeface="Times New Roman" panose="02020603050405020304" pitchFamily="18" charset="0"/>
                <a:cs typeface="Times New Roman" panose="02020603050405020304" pitchFamily="18" charset="0"/>
              </a:rPr>
              <a:t>справи</a:t>
            </a:r>
            <a:r>
              <a:rPr lang="ru-RU" sz="2500" b="0" dirty="0">
                <a:latin typeface="Times New Roman" panose="02020603050405020304" pitchFamily="18" charset="0"/>
                <a:cs typeface="Times New Roman" panose="02020603050405020304" pitchFamily="18" charset="0"/>
              </a:rPr>
              <a:t>, </a:t>
            </a:r>
            <a:r>
              <a:rPr lang="ru-RU" sz="2500" b="0" dirty="0" err="1">
                <a:latin typeface="Times New Roman" panose="02020603050405020304" pitchFamily="18" charset="0"/>
                <a:cs typeface="Times New Roman" panose="02020603050405020304" pitchFamily="18" charset="0"/>
              </a:rPr>
              <a:t>що</a:t>
            </a:r>
            <a:r>
              <a:rPr lang="ru-RU" sz="2500" b="0" dirty="0">
                <a:latin typeface="Times New Roman" panose="02020603050405020304" pitchFamily="18" charset="0"/>
                <a:cs typeface="Times New Roman" panose="02020603050405020304" pitchFamily="18" charset="0"/>
              </a:rPr>
              <a:t> </a:t>
            </a:r>
            <a:r>
              <a:rPr lang="ru-RU" sz="2500" b="0" dirty="0" err="1">
                <a:latin typeface="Times New Roman" panose="02020603050405020304" pitchFamily="18" charset="0"/>
                <a:cs typeface="Times New Roman" panose="02020603050405020304" pitchFamily="18" charset="0"/>
              </a:rPr>
              <a:t>розглядалися</a:t>
            </a:r>
            <a:r>
              <a:rPr lang="ru-RU" sz="2500" b="0" dirty="0">
                <a:latin typeface="Times New Roman" panose="02020603050405020304" pitchFamily="18" charset="0"/>
                <a:cs typeface="Times New Roman" panose="02020603050405020304" pitchFamily="18" charset="0"/>
              </a:rPr>
              <a:t> </a:t>
            </a:r>
            <a:r>
              <a:rPr lang="ru-RU" sz="2500" b="0" dirty="0" err="1">
                <a:latin typeface="Times New Roman" panose="02020603050405020304" pitchFamily="18" charset="0"/>
                <a:cs typeface="Times New Roman" panose="02020603050405020304" pitchFamily="18" charset="0"/>
              </a:rPr>
              <a:t>першою</a:t>
            </a:r>
            <a:r>
              <a:rPr lang="ru-RU" sz="2500" b="0" dirty="0">
                <a:latin typeface="Times New Roman" panose="02020603050405020304" pitchFamily="18" charset="0"/>
                <a:cs typeface="Times New Roman" panose="02020603050405020304" pitchFamily="18" charset="0"/>
              </a:rPr>
              <a:t> </a:t>
            </a:r>
            <a:r>
              <a:rPr lang="ru-RU" sz="2500" b="0" dirty="0" err="1">
                <a:latin typeface="Times New Roman" panose="02020603050405020304" pitchFamily="18" charset="0"/>
                <a:cs typeface="Times New Roman" panose="02020603050405020304" pitchFamily="18" charset="0"/>
              </a:rPr>
              <a:t>інстанцією</a:t>
            </a:r>
            <a:r>
              <a:rPr lang="ru-RU" sz="2500" b="0" dirty="0">
                <a:latin typeface="Times New Roman" panose="02020603050405020304" pitchFamily="18" charset="0"/>
                <a:cs typeface="Times New Roman" panose="02020603050405020304" pitchFamily="18" charset="0"/>
              </a:rPr>
              <a:t> у районному </a:t>
            </a:r>
            <a:r>
              <a:rPr lang="ru-RU" sz="2500" b="0" dirty="0" err="1">
                <a:latin typeface="Times New Roman" panose="02020603050405020304" pitchFamily="18" charset="0"/>
                <a:cs typeface="Times New Roman" panose="02020603050405020304" pitchFamily="18" charset="0"/>
              </a:rPr>
              <a:t>суді</a:t>
            </a:r>
            <a:r>
              <a:rPr lang="ru-RU" sz="2500" b="0" dirty="0">
                <a:latin typeface="Times New Roman" panose="02020603050405020304" pitchFamily="18" charset="0"/>
                <a:cs typeface="Times New Roman" panose="02020603050405020304" pitchFamily="18" charset="0"/>
              </a:rPr>
              <a:t>. Суд </a:t>
            </a:r>
            <a:r>
              <a:rPr lang="ru-RU" sz="2500" b="0" dirty="0" err="1">
                <a:latin typeface="Times New Roman" panose="02020603050405020304" pitchFamily="18" charset="0"/>
                <a:cs typeface="Times New Roman" panose="02020603050405020304" pitchFamily="18" charset="0"/>
              </a:rPr>
              <a:t>складається</a:t>
            </a:r>
            <a:r>
              <a:rPr lang="ru-RU" sz="2500" b="0" dirty="0">
                <a:latin typeface="Times New Roman" panose="02020603050405020304" pitchFamily="18" charset="0"/>
                <a:cs typeface="Times New Roman" panose="02020603050405020304" pitchFamily="18" charset="0"/>
              </a:rPr>
              <a:t> з </a:t>
            </a:r>
            <a:r>
              <a:rPr lang="ru-RU" sz="2500" b="0" dirty="0" err="1">
                <a:latin typeface="Times New Roman" panose="02020603050405020304" pitchFamily="18" charset="0"/>
                <a:cs typeface="Times New Roman" panose="02020603050405020304" pitchFamily="18" charset="0"/>
              </a:rPr>
              <a:t>відділів</a:t>
            </a:r>
            <a:r>
              <a:rPr lang="ru-RU" sz="2500" b="0" dirty="0">
                <a:latin typeface="Times New Roman" panose="02020603050405020304" pitchFamily="18" charset="0"/>
                <a:cs typeface="Times New Roman" panose="02020603050405020304" pitchFamily="18" charset="0"/>
              </a:rPr>
              <a:t>: </a:t>
            </a:r>
            <a:r>
              <a:rPr lang="ru-RU" sz="2500" b="0" dirty="0" err="1">
                <a:latin typeface="Times New Roman" panose="02020603050405020304" pitchFamily="18" charset="0"/>
                <a:cs typeface="Times New Roman" panose="02020603050405020304" pitchFamily="18" charset="0"/>
              </a:rPr>
              <a:t>цивільного</a:t>
            </a:r>
            <a:r>
              <a:rPr lang="ru-RU" sz="2500" b="0" dirty="0">
                <a:latin typeface="Times New Roman" panose="02020603050405020304" pitchFamily="18" charset="0"/>
                <a:cs typeface="Times New Roman" panose="02020603050405020304" pitchFamily="18" charset="0"/>
              </a:rPr>
              <a:t>, </a:t>
            </a:r>
            <a:r>
              <a:rPr lang="ru-RU" sz="2500" b="0" dirty="0" err="1">
                <a:latin typeface="Times New Roman" panose="02020603050405020304" pitchFamily="18" charset="0"/>
                <a:cs typeface="Times New Roman" panose="02020603050405020304" pitchFamily="18" charset="0"/>
              </a:rPr>
              <a:t>кримінального</a:t>
            </a:r>
            <a:r>
              <a:rPr lang="ru-RU" sz="2500" b="0" dirty="0">
                <a:latin typeface="Times New Roman" panose="02020603050405020304" pitchFamily="18" charset="0"/>
                <a:cs typeface="Times New Roman" panose="02020603050405020304" pitchFamily="18" charset="0"/>
              </a:rPr>
              <a:t>, </a:t>
            </a:r>
            <a:r>
              <a:rPr lang="ru-RU" sz="2500" b="0" dirty="0" err="1">
                <a:latin typeface="Times New Roman" panose="02020603050405020304" pitchFamily="18" charset="0"/>
                <a:cs typeface="Times New Roman" panose="02020603050405020304" pitchFamily="18" charset="0"/>
              </a:rPr>
              <a:t>праці</a:t>
            </a:r>
            <a:r>
              <a:rPr lang="ru-RU" sz="2500" b="0" dirty="0">
                <a:latin typeface="Times New Roman" panose="02020603050405020304" pitchFamily="18" charset="0"/>
                <a:cs typeface="Times New Roman" panose="02020603050405020304" pitchFamily="18" charset="0"/>
              </a:rPr>
              <a:t> (</a:t>
            </a:r>
            <a:r>
              <a:rPr lang="ru-RU" sz="2500" b="0" dirty="0" err="1">
                <a:latin typeface="Times New Roman" panose="02020603050405020304" pitchFamily="18" charset="0"/>
                <a:cs typeface="Times New Roman" panose="02020603050405020304" pitchFamily="18" charset="0"/>
              </a:rPr>
              <a:t>трудовий</a:t>
            </a:r>
            <a:r>
              <a:rPr lang="ru-RU" sz="2500" b="0" dirty="0">
                <a:latin typeface="Times New Roman" panose="02020603050405020304" pitchFamily="18" charset="0"/>
                <a:cs typeface="Times New Roman" panose="02020603050405020304" pitchFamily="18" charset="0"/>
              </a:rPr>
              <a:t> суд), </a:t>
            </a:r>
            <a:r>
              <a:rPr lang="ru-RU" sz="2500" b="0" dirty="0" err="1">
                <a:latin typeface="Times New Roman" panose="02020603050405020304" pitchFamily="18" charset="0"/>
                <a:cs typeface="Times New Roman" panose="02020603050405020304" pitchFamily="18" charset="0"/>
              </a:rPr>
              <a:t>економічного</a:t>
            </a:r>
            <a:r>
              <a:rPr lang="ru-RU" sz="2500" b="0" dirty="0">
                <a:latin typeface="Times New Roman" panose="02020603050405020304" pitchFamily="18" charset="0"/>
                <a:cs typeface="Times New Roman" panose="02020603050405020304" pitchFamily="18" charset="0"/>
              </a:rPr>
              <a:t> (</a:t>
            </a:r>
            <a:r>
              <a:rPr lang="ru-RU" sz="2500" b="0" dirty="0" err="1">
                <a:latin typeface="Times New Roman" panose="02020603050405020304" pitchFamily="18" charset="0"/>
                <a:cs typeface="Times New Roman" panose="02020603050405020304" pitchFamily="18" charset="0"/>
              </a:rPr>
              <a:t>економічний</a:t>
            </a:r>
            <a:r>
              <a:rPr lang="ru-RU" sz="2500" b="0" dirty="0">
                <a:latin typeface="Times New Roman" panose="02020603050405020304" pitchFamily="18" charset="0"/>
                <a:cs typeface="Times New Roman" panose="02020603050405020304" pitchFamily="18" charset="0"/>
              </a:rPr>
              <a:t> суд), а </a:t>
            </a:r>
            <a:r>
              <a:rPr lang="ru-RU" sz="2500" b="0" dirty="0" err="1">
                <a:latin typeface="Times New Roman" panose="02020603050405020304" pitchFamily="18" charset="0"/>
                <a:cs typeface="Times New Roman" panose="02020603050405020304" pitchFamily="18" charset="0"/>
              </a:rPr>
              <a:t>також</a:t>
            </a:r>
            <a:r>
              <a:rPr lang="ru-RU" sz="2500" b="0" dirty="0">
                <a:latin typeface="Times New Roman" panose="02020603050405020304" pitchFamily="18" charset="0"/>
                <a:cs typeface="Times New Roman" panose="02020603050405020304" pitchFamily="18" charset="0"/>
              </a:rPr>
              <a:t> </a:t>
            </a:r>
            <a:r>
              <a:rPr lang="ru-RU" sz="2500" b="0" dirty="0" err="1">
                <a:latin typeface="Times New Roman" panose="02020603050405020304" pitchFamily="18" charset="0"/>
                <a:cs typeface="Times New Roman" panose="02020603050405020304" pitchFamily="18" charset="0"/>
              </a:rPr>
              <a:t>пенітенціарного</a:t>
            </a:r>
            <a:r>
              <a:rPr lang="ru-RU" sz="2500" b="0" dirty="0">
                <a:latin typeface="Times New Roman" panose="02020603050405020304" pitchFamily="18" charset="0"/>
                <a:cs typeface="Times New Roman" panose="02020603050405020304" pitchFamily="18" charset="0"/>
              </a:rPr>
              <a:t> і </a:t>
            </a:r>
            <a:r>
              <a:rPr lang="ru-RU" sz="2500" b="0" dirty="0" err="1">
                <a:latin typeface="Times New Roman" panose="02020603050405020304" pitchFamily="18" charset="0"/>
                <a:cs typeface="Times New Roman" panose="02020603050405020304" pitchFamily="18" charset="0"/>
              </a:rPr>
              <a:t>відділу</a:t>
            </a:r>
            <a:r>
              <a:rPr lang="ru-RU" sz="2500" b="0" dirty="0">
                <a:latin typeface="Times New Roman" panose="02020603050405020304" pitchFamily="18" charset="0"/>
                <a:cs typeface="Times New Roman" panose="02020603050405020304" pitchFamily="18" charset="0"/>
              </a:rPr>
              <a:t>, </a:t>
            </a:r>
            <a:r>
              <a:rPr lang="ru-RU" sz="2500" b="0" dirty="0" err="1">
                <a:latin typeface="Times New Roman" panose="02020603050405020304" pitchFamily="18" charset="0"/>
                <a:cs typeface="Times New Roman" panose="02020603050405020304" pitchFamily="18" charset="0"/>
              </a:rPr>
              <a:t>що</a:t>
            </a:r>
            <a:r>
              <a:rPr lang="ru-RU" sz="2500" b="0" dirty="0">
                <a:latin typeface="Times New Roman" panose="02020603050405020304" pitchFamily="18" charset="0"/>
                <a:cs typeface="Times New Roman" panose="02020603050405020304" pitchFamily="18" charset="0"/>
              </a:rPr>
              <a:t> </a:t>
            </a:r>
            <a:r>
              <a:rPr lang="ru-RU" sz="2500" b="0" dirty="0" err="1">
                <a:latin typeface="Times New Roman" panose="02020603050405020304" pitchFamily="18" charset="0"/>
                <a:cs typeface="Times New Roman" panose="02020603050405020304" pitchFamily="18" charset="0"/>
              </a:rPr>
              <a:t>здійснює</a:t>
            </a:r>
            <a:r>
              <a:rPr lang="ru-RU" sz="2500" b="0" dirty="0">
                <a:latin typeface="Times New Roman" panose="02020603050405020304" pitchFamily="18" charset="0"/>
                <a:cs typeface="Times New Roman" panose="02020603050405020304" pitchFamily="18" charset="0"/>
              </a:rPr>
              <a:t> </a:t>
            </a:r>
            <a:r>
              <a:rPr lang="ru-RU" sz="2500" b="0" dirty="0" err="1">
                <a:latin typeface="Times New Roman" panose="02020603050405020304" pitchFamily="18" charset="0"/>
                <a:cs typeface="Times New Roman" panose="02020603050405020304" pitchFamily="18" charset="0"/>
              </a:rPr>
              <a:t>нагляд</a:t>
            </a:r>
            <a:r>
              <a:rPr lang="ru-RU" sz="2500" b="0" dirty="0">
                <a:latin typeface="Times New Roman" panose="02020603050405020304" pitchFamily="18" charset="0"/>
                <a:cs typeface="Times New Roman" panose="02020603050405020304" pitchFamily="18" charset="0"/>
              </a:rPr>
              <a:t> за </a:t>
            </a:r>
            <a:r>
              <a:rPr lang="ru-RU" sz="2500" b="0" dirty="0" err="1">
                <a:latin typeface="Times New Roman" panose="02020603050405020304" pitchFamily="18" charset="0"/>
                <a:cs typeface="Times New Roman" panose="02020603050405020304" pitchFamily="18" charset="0"/>
              </a:rPr>
              <a:t>виконанням</a:t>
            </a:r>
            <a:r>
              <a:rPr lang="ru-RU" sz="2500" b="0" dirty="0">
                <a:latin typeface="Times New Roman" panose="02020603050405020304" pitchFamily="18" charset="0"/>
                <a:cs typeface="Times New Roman" panose="02020603050405020304" pitchFamily="18" charset="0"/>
              </a:rPr>
              <a:t> </a:t>
            </a:r>
            <a:r>
              <a:rPr lang="ru-RU" sz="2500" b="0" dirty="0" err="1">
                <a:latin typeface="Times New Roman" panose="02020603050405020304" pitchFamily="18" charset="0"/>
                <a:cs typeface="Times New Roman" panose="02020603050405020304" pitchFamily="18" charset="0"/>
              </a:rPr>
              <a:t>карних</a:t>
            </a:r>
            <a:r>
              <a:rPr lang="ru-RU" sz="2500" b="0" dirty="0">
                <a:latin typeface="Times New Roman" panose="02020603050405020304" pitchFamily="18" charset="0"/>
                <a:cs typeface="Times New Roman" panose="02020603050405020304" pitchFamily="18" charset="0"/>
              </a:rPr>
              <a:t> постанов.</a:t>
            </a:r>
          </a:p>
          <a:p>
            <a:pPr marL="0" indent="0" algn="just">
              <a:lnSpc>
                <a:spcPct val="100000"/>
              </a:lnSpc>
              <a:spcBef>
                <a:spcPts val="0"/>
              </a:spcBef>
              <a:buNone/>
            </a:pPr>
            <a:r>
              <a:rPr lang="ru-RU" sz="2500" b="0" dirty="0" err="1">
                <a:latin typeface="Times New Roman" panose="02020603050405020304" pitchFamily="18" charset="0"/>
                <a:cs typeface="Times New Roman" panose="02020603050405020304" pitchFamily="18" charset="0"/>
              </a:rPr>
              <a:t>Додатково</a:t>
            </a:r>
            <a:r>
              <a:rPr lang="ru-RU" sz="2500" b="0" dirty="0">
                <a:latin typeface="Times New Roman" panose="02020603050405020304" pitchFamily="18" charset="0"/>
                <a:cs typeface="Times New Roman" panose="02020603050405020304" pitchFamily="18" charset="0"/>
              </a:rPr>
              <a:t> в окружному </a:t>
            </a:r>
            <a:r>
              <a:rPr lang="ru-RU" sz="2500" b="0" dirty="0" err="1">
                <a:latin typeface="Times New Roman" panose="02020603050405020304" pitchFamily="18" charset="0"/>
                <a:cs typeface="Times New Roman" panose="02020603050405020304" pitchFamily="18" charset="0"/>
              </a:rPr>
              <a:t>суді</a:t>
            </a:r>
            <a:r>
              <a:rPr lang="ru-RU" sz="2500" b="0" dirty="0">
                <a:latin typeface="Times New Roman" panose="02020603050405020304" pitchFamily="18" charset="0"/>
                <a:cs typeface="Times New Roman" panose="02020603050405020304" pitchFamily="18" charset="0"/>
              </a:rPr>
              <a:t> </a:t>
            </a:r>
            <a:r>
              <a:rPr lang="ru-RU" sz="2500" b="0" dirty="0" err="1">
                <a:latin typeface="Times New Roman" panose="02020603050405020304" pitchFamily="18" charset="0"/>
                <a:cs typeface="Times New Roman" panose="02020603050405020304" pitchFamily="18" charset="0"/>
              </a:rPr>
              <a:t>Варшави</a:t>
            </a:r>
            <a:r>
              <a:rPr lang="ru-RU" sz="2500" b="0" dirty="0">
                <a:latin typeface="Times New Roman" panose="02020603050405020304" pitchFamily="18" charset="0"/>
                <a:cs typeface="Times New Roman" panose="02020603050405020304" pitchFamily="18" charset="0"/>
              </a:rPr>
              <a:t> </a:t>
            </a:r>
            <a:r>
              <a:rPr lang="ru-RU" sz="2500" b="0" dirty="0" err="1">
                <a:latin typeface="Times New Roman" panose="02020603050405020304" pitchFamily="18" charset="0"/>
                <a:cs typeface="Times New Roman" panose="02020603050405020304" pitchFamily="18" charset="0"/>
              </a:rPr>
              <a:t>функціонує</a:t>
            </a:r>
            <a:r>
              <a:rPr lang="ru-RU" sz="2500" b="0" dirty="0">
                <a:latin typeface="Times New Roman" panose="02020603050405020304" pitchFamily="18" charset="0"/>
                <a:cs typeface="Times New Roman" panose="02020603050405020304" pitchFamily="18" charset="0"/>
              </a:rPr>
              <a:t> Анти </a:t>
            </a:r>
            <a:r>
              <a:rPr lang="ru-RU" sz="2500" b="0" dirty="0" err="1">
                <a:latin typeface="Times New Roman" panose="02020603050405020304" pitchFamily="18" charset="0"/>
                <a:cs typeface="Times New Roman" panose="02020603050405020304" pitchFamily="18" charset="0"/>
              </a:rPr>
              <a:t>монопольний</a:t>
            </a:r>
            <a:r>
              <a:rPr lang="ru-RU" sz="2500" b="0" dirty="0">
                <a:latin typeface="Times New Roman" panose="02020603050405020304" pitchFamily="18" charset="0"/>
                <a:cs typeface="Times New Roman" panose="02020603050405020304" pitchFamily="18" charset="0"/>
              </a:rPr>
              <a:t> суд. </a:t>
            </a:r>
            <a:r>
              <a:rPr lang="ru-RU" sz="2500" b="0" dirty="0" err="1">
                <a:latin typeface="Times New Roman" panose="02020603050405020304" pitchFamily="18" charset="0"/>
                <a:cs typeface="Times New Roman" panose="02020603050405020304" pitchFamily="18" charset="0"/>
              </a:rPr>
              <a:t>Це</a:t>
            </a:r>
            <a:r>
              <a:rPr lang="ru-RU" sz="2500" b="0" dirty="0">
                <a:latin typeface="Times New Roman" panose="02020603050405020304" pitchFamily="18" charset="0"/>
                <a:cs typeface="Times New Roman" panose="02020603050405020304" pitchFamily="18" charset="0"/>
              </a:rPr>
              <a:t> </a:t>
            </a:r>
            <a:r>
              <a:rPr lang="ru-RU" sz="2500" b="0" dirty="0" err="1">
                <a:latin typeface="Times New Roman" panose="02020603050405020304" pitchFamily="18" charset="0"/>
                <a:cs typeface="Times New Roman" panose="02020603050405020304" pitchFamily="18" charset="0"/>
              </a:rPr>
              <a:t>окрема</a:t>
            </a:r>
            <a:r>
              <a:rPr lang="ru-RU" sz="2500" b="0" dirty="0">
                <a:latin typeface="Times New Roman" panose="02020603050405020304" pitchFamily="18" charset="0"/>
                <a:cs typeface="Times New Roman" panose="02020603050405020304" pitchFamily="18" charset="0"/>
              </a:rPr>
              <a:t> </a:t>
            </a:r>
            <a:r>
              <a:rPr lang="ru-RU" sz="2500" b="0" dirty="0" err="1">
                <a:latin typeface="Times New Roman" panose="02020603050405020304" pitchFamily="18" charset="0"/>
                <a:cs typeface="Times New Roman" panose="02020603050405020304" pitchFamily="18" charset="0"/>
              </a:rPr>
              <a:t>організаційна</a:t>
            </a:r>
            <a:r>
              <a:rPr lang="ru-RU" sz="2500" b="0" dirty="0">
                <a:latin typeface="Times New Roman" panose="02020603050405020304" pitchFamily="18" charset="0"/>
                <a:cs typeface="Times New Roman" panose="02020603050405020304" pitchFamily="18" charset="0"/>
              </a:rPr>
              <a:t> </a:t>
            </a:r>
            <a:r>
              <a:rPr lang="ru-RU" sz="2500" b="0" dirty="0" err="1">
                <a:latin typeface="Times New Roman" panose="02020603050405020304" pitchFamily="18" charset="0"/>
                <a:cs typeface="Times New Roman" panose="02020603050405020304" pitchFamily="18" charset="0"/>
              </a:rPr>
              <a:t>одиниця</a:t>
            </a:r>
            <a:r>
              <a:rPr lang="ru-RU" sz="2500" b="0" dirty="0">
                <a:latin typeface="Times New Roman" panose="02020603050405020304" pitchFamily="18" charset="0"/>
                <a:cs typeface="Times New Roman" panose="02020603050405020304" pitchFamily="18" charset="0"/>
              </a:rPr>
              <a:t> з </a:t>
            </a:r>
            <a:r>
              <a:rPr lang="ru-RU" sz="2500" b="0" dirty="0" err="1">
                <a:latin typeface="Times New Roman" panose="02020603050405020304" pitchFamily="18" charset="0"/>
                <a:cs typeface="Times New Roman" panose="02020603050405020304" pitchFamily="18" charset="0"/>
              </a:rPr>
              <a:t>ведення</a:t>
            </a:r>
            <a:r>
              <a:rPr lang="ru-RU" sz="2500" b="0" dirty="0">
                <a:latin typeface="Times New Roman" panose="02020603050405020304" pitchFamily="18" charset="0"/>
                <a:cs typeface="Times New Roman" panose="02020603050405020304" pitchFamily="18" charset="0"/>
              </a:rPr>
              <a:t> справ, </a:t>
            </a:r>
            <a:r>
              <a:rPr lang="ru-RU" sz="2500" b="0" dirty="0" err="1">
                <a:latin typeface="Times New Roman" panose="02020603050405020304" pitchFamily="18" charset="0"/>
                <a:cs typeface="Times New Roman" panose="02020603050405020304" pitchFamily="18" charset="0"/>
              </a:rPr>
              <a:t>які</a:t>
            </a:r>
            <a:r>
              <a:rPr lang="ru-RU" sz="2500" b="0" dirty="0">
                <a:latin typeface="Times New Roman" panose="02020603050405020304" pitchFamily="18" charset="0"/>
                <a:cs typeface="Times New Roman" panose="02020603050405020304" pitchFamily="18" charset="0"/>
              </a:rPr>
              <a:t> </a:t>
            </a:r>
            <a:r>
              <a:rPr lang="ru-RU" sz="2500" b="0" dirty="0" err="1">
                <a:latin typeface="Times New Roman" panose="02020603050405020304" pitchFamily="18" charset="0"/>
                <a:cs typeface="Times New Roman" panose="02020603050405020304" pitchFamily="18" charset="0"/>
              </a:rPr>
              <a:t>стосуються</a:t>
            </a:r>
            <a:r>
              <a:rPr lang="ru-RU" sz="2500" b="0" dirty="0">
                <a:latin typeface="Times New Roman" panose="02020603050405020304" pitchFamily="18" charset="0"/>
                <a:cs typeface="Times New Roman" panose="02020603050405020304" pitchFamily="18" charset="0"/>
              </a:rPr>
              <a:t> </a:t>
            </a:r>
            <a:r>
              <a:rPr lang="ru-RU" sz="2500" b="0" dirty="0" err="1">
                <a:latin typeface="Times New Roman" panose="02020603050405020304" pitchFamily="18" charset="0"/>
                <a:cs typeface="Times New Roman" panose="02020603050405020304" pitchFamily="18" charset="0"/>
              </a:rPr>
              <a:t>захисту</a:t>
            </a:r>
            <a:r>
              <a:rPr lang="ru-RU" sz="2500" b="0" dirty="0">
                <a:latin typeface="Times New Roman" panose="02020603050405020304" pitchFamily="18" charset="0"/>
                <a:cs typeface="Times New Roman" panose="02020603050405020304" pitchFamily="18" charset="0"/>
              </a:rPr>
              <a:t> </a:t>
            </a:r>
            <a:r>
              <a:rPr lang="ru-RU" sz="2500" b="0" dirty="0" err="1">
                <a:latin typeface="Times New Roman" panose="02020603050405020304" pitchFamily="18" charset="0"/>
                <a:cs typeface="Times New Roman" panose="02020603050405020304" pitchFamily="18" charset="0"/>
              </a:rPr>
              <a:t>конкуренції</a:t>
            </a:r>
            <a:r>
              <a:rPr lang="ru-RU" sz="2500" b="0" dirty="0">
                <a:latin typeface="Times New Roman" panose="02020603050405020304" pitchFamily="18" charset="0"/>
                <a:cs typeface="Times New Roman" panose="02020603050405020304" pitchFamily="18" charset="0"/>
              </a:rPr>
              <a:t>, </a:t>
            </a:r>
            <a:r>
              <a:rPr lang="ru-RU" sz="2500" b="0" dirty="0" err="1">
                <a:latin typeface="Times New Roman" panose="02020603050405020304" pitchFamily="18" charset="0"/>
                <a:cs typeface="Times New Roman" panose="02020603050405020304" pitchFamily="18" charset="0"/>
              </a:rPr>
              <a:t>регулювання</a:t>
            </a:r>
            <a:r>
              <a:rPr lang="ru-RU" sz="2500" b="0" dirty="0">
                <a:latin typeface="Times New Roman" panose="02020603050405020304" pitchFamily="18" charset="0"/>
                <a:cs typeface="Times New Roman" panose="02020603050405020304" pitchFamily="18" charset="0"/>
              </a:rPr>
              <a:t> </a:t>
            </a:r>
            <a:r>
              <a:rPr lang="ru-RU" sz="2500" b="0" dirty="0" err="1">
                <a:latin typeface="Times New Roman" panose="02020603050405020304" pitchFamily="18" charset="0"/>
                <a:cs typeface="Times New Roman" panose="02020603050405020304" pitchFamily="18" charset="0"/>
              </a:rPr>
              <a:t>енергетики</a:t>
            </a:r>
            <a:r>
              <a:rPr lang="ru-RU" sz="2500" b="0" dirty="0">
                <a:latin typeface="Times New Roman" panose="02020603050405020304" pitchFamily="18" charset="0"/>
                <a:cs typeface="Times New Roman" panose="02020603050405020304" pitchFamily="18" charset="0"/>
              </a:rPr>
              <a:t>, </a:t>
            </a:r>
            <a:r>
              <a:rPr lang="ru-RU" sz="2500" b="0" dirty="0" err="1">
                <a:latin typeface="Times New Roman" panose="02020603050405020304" pitchFamily="18" charset="0"/>
                <a:cs typeface="Times New Roman" panose="02020603050405020304" pitchFamily="18" charset="0"/>
              </a:rPr>
              <a:t>телезв'язку</a:t>
            </a:r>
            <a:r>
              <a:rPr lang="ru-RU" sz="2500" b="0" dirty="0">
                <a:latin typeface="Times New Roman" panose="02020603050405020304" pitchFamily="18" charset="0"/>
                <a:cs typeface="Times New Roman" panose="02020603050405020304" pitchFamily="18" charset="0"/>
              </a:rPr>
              <a:t> і </a:t>
            </a:r>
            <a:r>
              <a:rPr lang="ru-RU" sz="2500" b="0" dirty="0" err="1">
                <a:latin typeface="Times New Roman" panose="02020603050405020304" pitchFamily="18" charset="0"/>
                <a:cs typeface="Times New Roman" panose="02020603050405020304" pitchFamily="18" charset="0"/>
              </a:rPr>
              <a:t>залізничного</a:t>
            </a:r>
            <a:r>
              <a:rPr lang="ru-RU" sz="2500" b="0" dirty="0">
                <a:latin typeface="Times New Roman" panose="02020603050405020304" pitchFamily="18" charset="0"/>
                <a:cs typeface="Times New Roman" panose="02020603050405020304" pitchFamily="18" charset="0"/>
              </a:rPr>
              <a:t> транспорту.</a:t>
            </a:r>
          </a:p>
          <a:p>
            <a:pPr marL="0" indent="0" algn="just">
              <a:lnSpc>
                <a:spcPct val="100000"/>
              </a:lnSpc>
              <a:spcBef>
                <a:spcPts val="0"/>
              </a:spcBef>
              <a:buNone/>
            </a:pPr>
            <a:endParaRPr lang="ru-RU" sz="2500" b="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81205714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тексту 2"/>
          <p:cNvSpPr>
            <a:spLocks noGrp="1"/>
          </p:cNvSpPr>
          <p:nvPr>
            <p:ph type="body" sz="quarter" idx="10"/>
          </p:nvPr>
        </p:nvSpPr>
        <p:spPr>
          <a:xfrm>
            <a:off x="536084" y="451784"/>
            <a:ext cx="11110589" cy="3336310"/>
          </a:xfrm>
        </p:spPr>
        <p:txBody>
          <a:bodyPr/>
          <a:lstStyle/>
          <a:p>
            <a:pPr marL="0" indent="0" algn="just">
              <a:lnSpc>
                <a:spcPct val="100000"/>
              </a:lnSpc>
              <a:spcBef>
                <a:spcPts val="0"/>
              </a:spcBef>
              <a:buNone/>
            </a:pPr>
            <a:r>
              <a:rPr lang="ru-RU" sz="2800" b="0" dirty="0">
                <a:latin typeface="Times New Roman" panose="02020603050405020304" pitchFamily="18" charset="0"/>
                <a:cs typeface="Times New Roman" panose="02020603050405020304" pitchFamily="18" charset="0"/>
              </a:rPr>
              <a:t>З </a:t>
            </a:r>
            <a:r>
              <a:rPr lang="ru-RU" sz="2800" dirty="0">
                <a:latin typeface="Times New Roman" panose="02020603050405020304" pitchFamily="18" charset="0"/>
                <a:cs typeface="Times New Roman" panose="02020603050405020304" pitchFamily="18" charset="0"/>
              </a:rPr>
              <a:t>1 </a:t>
            </a:r>
            <a:r>
              <a:rPr lang="ru-RU" sz="2800" dirty="0" err="1">
                <a:latin typeface="Times New Roman" panose="02020603050405020304" pitchFamily="18" charset="0"/>
                <a:cs typeface="Times New Roman" panose="02020603050405020304" pitchFamily="18" charset="0"/>
              </a:rPr>
              <a:t>січня</a:t>
            </a:r>
            <a:r>
              <a:rPr lang="ru-RU" sz="2800" dirty="0">
                <a:latin typeface="Times New Roman" panose="02020603050405020304" pitchFamily="18" charset="0"/>
                <a:cs typeface="Times New Roman" panose="02020603050405020304" pitchFamily="18" charset="0"/>
              </a:rPr>
              <a:t> 1999 р</a:t>
            </a:r>
            <a:r>
              <a:rPr lang="ru-RU" sz="2800" b="0" dirty="0">
                <a:latin typeface="Times New Roman" panose="02020603050405020304" pitchFamily="18" charset="0"/>
                <a:cs typeface="Times New Roman" panose="02020603050405020304" pitchFamily="18" charset="0"/>
              </a:rPr>
              <a:t>. </a:t>
            </a:r>
            <a:r>
              <a:rPr lang="ru-RU" sz="2800" b="0" dirty="0" err="1">
                <a:latin typeface="Times New Roman" panose="02020603050405020304" pitchFamily="18" charset="0"/>
                <a:cs typeface="Times New Roman" panose="02020603050405020304" pitchFamily="18" charset="0"/>
              </a:rPr>
              <a:t>набув</a:t>
            </a:r>
            <a:r>
              <a:rPr lang="ru-RU" sz="2800" b="0" dirty="0">
                <a:latin typeface="Times New Roman" panose="02020603050405020304" pitchFamily="18" charset="0"/>
                <a:cs typeface="Times New Roman" panose="02020603050405020304" pitchFamily="18" charset="0"/>
              </a:rPr>
              <a:t> </a:t>
            </a:r>
            <a:r>
              <a:rPr lang="ru-RU" sz="2800" b="0" dirty="0" err="1">
                <a:latin typeface="Times New Roman" panose="02020603050405020304" pitchFamily="18" charset="0"/>
                <a:cs typeface="Times New Roman" panose="02020603050405020304" pitchFamily="18" charset="0"/>
              </a:rPr>
              <a:t>чинності</a:t>
            </a:r>
            <a:r>
              <a:rPr lang="ru-RU" sz="2800" b="0" dirty="0">
                <a:latin typeface="Times New Roman" panose="02020603050405020304" pitchFamily="18" charset="0"/>
                <a:cs typeface="Times New Roman" panose="02020603050405020304" pitchFamily="18" charset="0"/>
              </a:rPr>
              <a:t> </a:t>
            </a:r>
            <a:r>
              <a:rPr lang="ru-RU" sz="2800" b="0" dirty="0" err="1">
                <a:latin typeface="Times New Roman" panose="02020603050405020304" pitchFamily="18" charset="0"/>
                <a:cs typeface="Times New Roman" panose="02020603050405020304" pitchFamily="18" charset="0"/>
              </a:rPr>
              <a:t>новий</a:t>
            </a:r>
            <a:r>
              <a:rPr lang="ru-RU" sz="2800" b="0" dirty="0">
                <a:latin typeface="Times New Roman" panose="02020603050405020304" pitchFamily="18" charset="0"/>
                <a:cs typeface="Times New Roman" panose="02020603050405020304" pitchFamily="18" charset="0"/>
              </a:rPr>
              <a:t> </a:t>
            </a:r>
            <a:r>
              <a:rPr lang="ru-RU" sz="2800" b="0" dirty="0" err="1">
                <a:latin typeface="Times New Roman" panose="02020603050405020304" pitchFamily="18" charset="0"/>
                <a:cs typeface="Times New Roman" panose="02020603050405020304" pitchFamily="18" charset="0"/>
              </a:rPr>
              <a:t>триступеневий</a:t>
            </a:r>
            <a:r>
              <a:rPr lang="ru-RU" sz="2800" b="0" dirty="0">
                <a:latin typeface="Times New Roman" panose="02020603050405020304" pitchFamily="18" charset="0"/>
                <a:cs typeface="Times New Roman" panose="02020603050405020304" pitchFamily="18" charset="0"/>
              </a:rPr>
              <a:t> </a:t>
            </a:r>
            <a:r>
              <a:rPr lang="ru-RU" sz="2800" b="0" dirty="0" err="1">
                <a:latin typeface="Times New Roman" panose="02020603050405020304" pitchFamily="18" charset="0"/>
                <a:cs typeface="Times New Roman" panose="02020603050405020304" pitchFamily="18" charset="0"/>
              </a:rPr>
              <a:t>адміністративно-територіальний</a:t>
            </a:r>
            <a:r>
              <a:rPr lang="ru-RU" sz="2800" b="0" dirty="0">
                <a:latin typeface="Times New Roman" panose="02020603050405020304" pitchFamily="18" charset="0"/>
                <a:cs typeface="Times New Roman" panose="02020603050405020304" pitchFamily="18" charset="0"/>
              </a:rPr>
              <a:t> </a:t>
            </a:r>
            <a:r>
              <a:rPr lang="ru-RU" sz="2800" b="0" dirty="0" err="1">
                <a:latin typeface="Times New Roman" panose="02020603050405020304" pitchFamily="18" charset="0"/>
                <a:cs typeface="Times New Roman" panose="02020603050405020304" pitchFamily="18" charset="0"/>
              </a:rPr>
              <a:t>поділ</a:t>
            </a:r>
            <a:r>
              <a:rPr lang="ru-RU" sz="2800" b="0" dirty="0">
                <a:latin typeface="Times New Roman" panose="02020603050405020304" pitchFamily="18" charset="0"/>
                <a:cs typeface="Times New Roman" panose="02020603050405020304" pitchFamily="18" charset="0"/>
              </a:rPr>
              <a:t>, </a:t>
            </a:r>
            <a:r>
              <a:rPr lang="ru-RU" sz="2800" b="0" dirty="0" err="1">
                <a:latin typeface="Times New Roman" panose="02020603050405020304" pitchFamily="18" charset="0"/>
                <a:cs typeface="Times New Roman" panose="02020603050405020304" pitchFamily="18" charset="0"/>
              </a:rPr>
              <a:t>що</a:t>
            </a:r>
            <a:r>
              <a:rPr lang="ru-RU" sz="2800" b="0" dirty="0">
                <a:latin typeface="Times New Roman" panose="02020603050405020304" pitchFamily="18" charset="0"/>
                <a:cs typeface="Times New Roman" panose="02020603050405020304" pitchFamily="18" charset="0"/>
              </a:rPr>
              <a:t> </a:t>
            </a:r>
            <a:r>
              <a:rPr lang="ru-RU" sz="2800" b="0" dirty="0" err="1">
                <a:latin typeface="Times New Roman" panose="02020603050405020304" pitchFamily="18" charset="0"/>
                <a:cs typeface="Times New Roman" panose="02020603050405020304" pitchFamily="18" charset="0"/>
              </a:rPr>
              <a:t>спирається</a:t>
            </a:r>
            <a:r>
              <a:rPr lang="ru-RU" sz="2800" b="0" dirty="0">
                <a:latin typeface="Times New Roman" panose="02020603050405020304" pitchFamily="18" charset="0"/>
                <a:cs typeface="Times New Roman" panose="02020603050405020304" pitchFamily="18" charset="0"/>
              </a:rPr>
              <a:t> </a:t>
            </a:r>
            <a:r>
              <a:rPr lang="ru-RU" sz="2800" b="0" dirty="0" err="1">
                <a:latin typeface="Times New Roman" panose="02020603050405020304" pitchFamily="18" charset="0"/>
                <a:cs typeface="Times New Roman" panose="02020603050405020304" pitchFamily="18" charset="0"/>
              </a:rPr>
              <a:t>знову</a:t>
            </a:r>
            <a:r>
              <a:rPr lang="ru-RU" sz="2800" b="0" dirty="0">
                <a:latin typeface="Times New Roman" panose="02020603050405020304" pitchFamily="18" charset="0"/>
                <a:cs typeface="Times New Roman" panose="02020603050405020304" pitchFamily="18" charset="0"/>
              </a:rPr>
              <a:t> на </a:t>
            </a:r>
            <a:r>
              <a:rPr lang="ru-RU" sz="2800" b="0" dirty="0" err="1">
                <a:latin typeface="Times New Roman" panose="02020603050405020304" pitchFamily="18" charset="0"/>
                <a:cs typeface="Times New Roman" panose="02020603050405020304" pitchFamily="18" charset="0"/>
              </a:rPr>
              <a:t>воєводства</a:t>
            </a:r>
            <a:r>
              <a:rPr lang="ru-RU" sz="2800" b="0" dirty="0">
                <a:latin typeface="Times New Roman" panose="02020603050405020304" pitchFamily="18" charset="0"/>
                <a:cs typeface="Times New Roman" panose="02020603050405020304" pitchFamily="18" charset="0"/>
              </a:rPr>
              <a:t>, </a:t>
            </a:r>
            <a:r>
              <a:rPr lang="ru-RU" sz="2800" b="0" dirty="0" err="1">
                <a:latin typeface="Times New Roman" panose="02020603050405020304" pitchFamily="18" charset="0"/>
                <a:cs typeface="Times New Roman" panose="02020603050405020304" pitchFamily="18" charset="0"/>
              </a:rPr>
              <a:t>повіти</a:t>
            </a:r>
            <a:r>
              <a:rPr lang="ru-RU" sz="2800" b="0" dirty="0">
                <a:latin typeface="Times New Roman" panose="02020603050405020304" pitchFamily="18" charset="0"/>
                <a:cs typeface="Times New Roman" panose="02020603050405020304" pitchFamily="18" charset="0"/>
              </a:rPr>
              <a:t> і </a:t>
            </a:r>
            <a:r>
              <a:rPr lang="ru-RU" sz="2800" b="0" dirty="0" err="1">
                <a:latin typeface="Times New Roman" panose="02020603050405020304" pitchFamily="18" charset="0"/>
                <a:cs typeface="Times New Roman" panose="02020603050405020304" pitchFamily="18" charset="0"/>
              </a:rPr>
              <a:t>гміни</a:t>
            </a:r>
            <a:r>
              <a:rPr lang="ru-RU" sz="2800" b="0" dirty="0">
                <a:latin typeface="Times New Roman" panose="02020603050405020304" pitchFamily="18" charset="0"/>
                <a:cs typeface="Times New Roman" panose="02020603050405020304" pitchFamily="18" charset="0"/>
              </a:rPr>
              <a:t>.</a:t>
            </a:r>
          </a:p>
          <a:p>
            <a:pPr marL="0" indent="0" algn="just">
              <a:lnSpc>
                <a:spcPct val="100000"/>
              </a:lnSpc>
              <a:spcBef>
                <a:spcPts val="0"/>
              </a:spcBef>
              <a:buNone/>
            </a:pPr>
            <a:r>
              <a:rPr lang="ru-RU" sz="2800" b="0" dirty="0">
                <a:latin typeface="Times New Roman" panose="02020603050405020304" pitchFamily="18" charset="0"/>
                <a:cs typeface="Times New Roman" panose="02020603050405020304" pitchFamily="18" charset="0"/>
              </a:rPr>
              <a:t>На </a:t>
            </a:r>
            <a:r>
              <a:rPr lang="ru-RU" sz="2800" b="0" dirty="0" err="1">
                <a:latin typeface="Times New Roman" panose="02020603050405020304" pitchFamily="18" charset="0"/>
                <a:cs typeface="Times New Roman" panose="02020603050405020304" pitchFamily="18" charset="0"/>
              </a:rPr>
              <a:t>кінець</a:t>
            </a:r>
            <a:r>
              <a:rPr lang="ru-RU" sz="2800" b="0" dirty="0">
                <a:latin typeface="Times New Roman" panose="02020603050405020304" pitchFamily="18" charset="0"/>
                <a:cs typeface="Times New Roman" panose="02020603050405020304" pitchFamily="18" charset="0"/>
              </a:rPr>
              <a:t> </a:t>
            </a:r>
            <a:r>
              <a:rPr lang="ru-RU" sz="2800" b="0" dirty="0" err="1">
                <a:latin typeface="Times New Roman" panose="02020603050405020304" pitchFamily="18" charset="0"/>
                <a:cs typeface="Times New Roman" panose="02020603050405020304" pitchFamily="18" charset="0"/>
              </a:rPr>
              <a:t>грудня</a:t>
            </a:r>
            <a:r>
              <a:rPr lang="ru-RU" sz="2800" b="0" dirty="0">
                <a:latin typeface="Times New Roman" panose="02020603050405020304" pitchFamily="18" charset="0"/>
                <a:cs typeface="Times New Roman" panose="02020603050405020304" pitchFamily="18" charset="0"/>
              </a:rPr>
              <a:t> 1999 року в </a:t>
            </a:r>
            <a:r>
              <a:rPr lang="ru-RU" sz="2800" b="0" dirty="0" err="1">
                <a:latin typeface="Times New Roman" panose="02020603050405020304" pitchFamily="18" charset="0"/>
                <a:cs typeface="Times New Roman" panose="02020603050405020304" pitchFamily="18" charset="0"/>
              </a:rPr>
              <a:t>Польщі</a:t>
            </a:r>
            <a:r>
              <a:rPr lang="ru-RU" sz="2800" b="0" dirty="0">
                <a:latin typeface="Times New Roman" panose="02020603050405020304" pitchFamily="18" charset="0"/>
                <a:cs typeface="Times New Roman" panose="02020603050405020304" pitchFamily="18" charset="0"/>
              </a:rPr>
              <a:t> проживали </a:t>
            </a:r>
            <a:r>
              <a:rPr lang="ru-RU" sz="2800" b="0" dirty="0" err="1">
                <a:latin typeface="Times New Roman" panose="02020603050405020304" pitchFamily="18" charset="0"/>
                <a:cs typeface="Times New Roman" panose="02020603050405020304" pitchFamily="18" charset="0"/>
              </a:rPr>
              <a:t>близько</a:t>
            </a:r>
            <a:r>
              <a:rPr lang="ru-RU" sz="2800" b="0" dirty="0">
                <a:latin typeface="Times New Roman" panose="02020603050405020304" pitchFamily="18" charset="0"/>
                <a:cs typeface="Times New Roman" panose="02020603050405020304" pitchFamily="18" charset="0"/>
              </a:rPr>
              <a:t> </a:t>
            </a:r>
            <a:r>
              <a:rPr lang="ru-RU" sz="2800" b="0" dirty="0" smtClean="0">
                <a:latin typeface="Times New Roman" panose="02020603050405020304" pitchFamily="18" charset="0"/>
                <a:cs typeface="Times New Roman" panose="02020603050405020304" pitchFamily="18" charset="0"/>
              </a:rPr>
              <a:t/>
            </a:r>
            <a:br>
              <a:rPr lang="ru-RU" sz="2800" b="0" dirty="0" smtClean="0">
                <a:latin typeface="Times New Roman" panose="02020603050405020304" pitchFamily="18" charset="0"/>
                <a:cs typeface="Times New Roman" panose="02020603050405020304" pitchFamily="18" charset="0"/>
              </a:rPr>
            </a:br>
            <a:r>
              <a:rPr lang="ru-RU" sz="2800" dirty="0" smtClean="0">
                <a:latin typeface="Times New Roman" panose="02020603050405020304" pitchFamily="18" charset="0"/>
                <a:cs typeface="Times New Roman" panose="02020603050405020304" pitchFamily="18" charset="0"/>
              </a:rPr>
              <a:t>38 </a:t>
            </a:r>
            <a:r>
              <a:rPr lang="ru-RU" sz="2800" dirty="0">
                <a:latin typeface="Times New Roman" panose="02020603050405020304" pitchFamily="18" charset="0"/>
                <a:cs typeface="Times New Roman" panose="02020603050405020304" pitchFamily="18" charset="0"/>
              </a:rPr>
              <a:t>млн 654 тис. </a:t>
            </a:r>
            <a:r>
              <a:rPr lang="ru-RU" sz="2800" dirty="0" err="1">
                <a:latin typeface="Times New Roman" panose="02020603050405020304" pitchFamily="18" charset="0"/>
                <a:cs typeface="Times New Roman" panose="02020603050405020304" pitchFamily="18" charset="0"/>
              </a:rPr>
              <a:t>осіб</a:t>
            </a:r>
            <a:r>
              <a:rPr lang="ru-RU" sz="2800" dirty="0">
                <a:latin typeface="Times New Roman" panose="02020603050405020304" pitchFamily="18" charset="0"/>
                <a:cs typeface="Times New Roman" panose="02020603050405020304" pitchFamily="18" charset="0"/>
              </a:rPr>
              <a:t>.</a:t>
            </a:r>
            <a:r>
              <a:rPr lang="ru-RU" sz="2800" b="0" dirty="0">
                <a:latin typeface="Times New Roman" panose="02020603050405020304" pitchFamily="18" charset="0"/>
                <a:cs typeface="Times New Roman" panose="02020603050405020304" pitchFamily="18" charset="0"/>
              </a:rPr>
              <a:t> </a:t>
            </a:r>
            <a:r>
              <a:rPr lang="ru-RU" sz="2800" b="0" dirty="0" err="1">
                <a:latin typeface="Times New Roman" panose="02020603050405020304" pitchFamily="18" charset="0"/>
                <a:cs typeface="Times New Roman" panose="02020603050405020304" pitchFamily="18" charset="0"/>
              </a:rPr>
              <a:t>Середня</a:t>
            </a:r>
            <a:r>
              <a:rPr lang="ru-RU" sz="2800" b="0" dirty="0">
                <a:latin typeface="Times New Roman" panose="02020603050405020304" pitchFamily="18" charset="0"/>
                <a:cs typeface="Times New Roman" panose="02020603050405020304" pitchFamily="18" charset="0"/>
              </a:rPr>
              <a:t> </a:t>
            </a:r>
            <a:r>
              <a:rPr lang="ru-RU" sz="2800" b="0" dirty="0" err="1">
                <a:latin typeface="Times New Roman" panose="02020603050405020304" pitchFamily="18" charset="0"/>
                <a:cs typeface="Times New Roman" panose="02020603050405020304" pitchFamily="18" charset="0"/>
              </a:rPr>
              <a:t>щільність</a:t>
            </a:r>
            <a:r>
              <a:rPr lang="ru-RU" sz="2800" b="0" dirty="0">
                <a:latin typeface="Times New Roman" panose="02020603050405020304" pitchFamily="18" charset="0"/>
                <a:cs typeface="Times New Roman" panose="02020603050405020304" pitchFamily="18" charset="0"/>
              </a:rPr>
              <a:t> </a:t>
            </a:r>
            <a:r>
              <a:rPr lang="ru-RU" sz="2800" b="0" dirty="0" err="1">
                <a:latin typeface="Times New Roman" panose="02020603050405020304" pitchFamily="18" charset="0"/>
                <a:cs typeface="Times New Roman" panose="02020603050405020304" pitchFamily="18" charset="0"/>
              </a:rPr>
              <a:t>населення</a:t>
            </a:r>
            <a:r>
              <a:rPr lang="ru-RU" sz="2800" b="0" dirty="0">
                <a:latin typeface="Times New Roman" panose="02020603050405020304" pitchFamily="18" charset="0"/>
                <a:cs typeface="Times New Roman" panose="02020603050405020304" pitchFamily="18" charset="0"/>
              </a:rPr>
              <a:t> становить </a:t>
            </a:r>
            <a:r>
              <a:rPr lang="ru-RU" sz="2800" b="0" dirty="0" smtClean="0">
                <a:latin typeface="Times New Roman" panose="02020603050405020304" pitchFamily="18" charset="0"/>
                <a:cs typeface="Times New Roman" panose="02020603050405020304" pitchFamily="18" charset="0"/>
              </a:rPr>
              <a:t/>
            </a:r>
            <a:br>
              <a:rPr lang="ru-RU" sz="2800" b="0" dirty="0" smtClean="0">
                <a:latin typeface="Times New Roman" panose="02020603050405020304" pitchFamily="18" charset="0"/>
                <a:cs typeface="Times New Roman" panose="02020603050405020304" pitchFamily="18" charset="0"/>
              </a:rPr>
            </a:br>
            <a:r>
              <a:rPr lang="ru-RU" sz="2800" b="0" dirty="0" smtClean="0">
                <a:latin typeface="Times New Roman" panose="02020603050405020304" pitchFamily="18" charset="0"/>
                <a:cs typeface="Times New Roman" panose="02020603050405020304" pitchFamily="18" charset="0"/>
              </a:rPr>
              <a:t>124 </a:t>
            </a:r>
            <a:r>
              <a:rPr lang="ru-RU" sz="2800" b="0" dirty="0" err="1">
                <a:latin typeface="Times New Roman" panose="02020603050405020304" pitchFamily="18" charset="0"/>
                <a:cs typeface="Times New Roman" panose="02020603050405020304" pitchFamily="18" charset="0"/>
              </a:rPr>
              <a:t>людини</a:t>
            </a:r>
            <a:r>
              <a:rPr lang="ru-RU" sz="2800" b="0" dirty="0">
                <a:latin typeface="Times New Roman" panose="02020603050405020304" pitchFamily="18" charset="0"/>
                <a:cs typeface="Times New Roman" panose="02020603050405020304" pitchFamily="18" charset="0"/>
              </a:rPr>
              <a:t> на 1 км.</a:t>
            </a:r>
          </a:p>
          <a:p>
            <a:pPr marL="0" indent="0" algn="just">
              <a:lnSpc>
                <a:spcPct val="100000"/>
              </a:lnSpc>
              <a:spcBef>
                <a:spcPts val="0"/>
              </a:spcBef>
              <a:buNone/>
            </a:pPr>
            <a:r>
              <a:rPr lang="ru-RU" sz="2800" dirty="0" err="1">
                <a:latin typeface="Times New Roman" panose="02020603050405020304" pitchFamily="18" charset="0"/>
                <a:cs typeface="Times New Roman" panose="02020603050405020304" pitchFamily="18" charset="0"/>
              </a:rPr>
              <a:t>Адміністративний</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поділ</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Польщі</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такий</a:t>
            </a:r>
            <a:r>
              <a:rPr lang="ru-RU" sz="2800" b="0" dirty="0">
                <a:latin typeface="Times New Roman" panose="02020603050405020304" pitchFamily="18" charset="0"/>
                <a:cs typeface="Times New Roman" panose="02020603050405020304" pitchFamily="18" charset="0"/>
              </a:rPr>
              <a:t>: </a:t>
            </a:r>
            <a:r>
              <a:rPr lang="ru-RU" sz="2800" b="0" dirty="0" err="1">
                <a:latin typeface="Times New Roman" panose="02020603050405020304" pitchFamily="18" charset="0"/>
                <a:cs typeface="Times New Roman" panose="02020603050405020304" pitchFamily="18" charset="0"/>
              </a:rPr>
              <a:t>країна</a:t>
            </a:r>
            <a:r>
              <a:rPr lang="ru-RU" sz="2800" b="0" dirty="0">
                <a:latin typeface="Times New Roman" panose="02020603050405020304" pitchFamily="18" charset="0"/>
                <a:cs typeface="Times New Roman" panose="02020603050405020304" pitchFamily="18" charset="0"/>
              </a:rPr>
              <a:t> </a:t>
            </a:r>
            <a:r>
              <a:rPr lang="ru-RU" sz="2800" b="0" dirty="0" err="1">
                <a:latin typeface="Times New Roman" panose="02020603050405020304" pitchFamily="18" charset="0"/>
                <a:cs typeface="Times New Roman" panose="02020603050405020304" pitchFamily="18" charset="0"/>
              </a:rPr>
              <a:t>ділиться</a:t>
            </a:r>
            <a:r>
              <a:rPr lang="ru-RU" sz="2800" b="0" dirty="0">
                <a:latin typeface="Times New Roman" panose="02020603050405020304" pitchFamily="18" charset="0"/>
                <a:cs typeface="Times New Roman" panose="02020603050405020304" pitchFamily="18" charset="0"/>
              </a:rPr>
              <a:t> на </a:t>
            </a:r>
            <a:r>
              <a:rPr lang="ru-RU" sz="2800" b="0" dirty="0" err="1">
                <a:latin typeface="Times New Roman" panose="02020603050405020304" pitchFamily="18" charset="0"/>
                <a:cs typeface="Times New Roman" panose="02020603050405020304" pitchFamily="18" charset="0"/>
              </a:rPr>
              <a:t>воєводства</a:t>
            </a:r>
            <a:r>
              <a:rPr lang="ru-RU" sz="2800" b="0" dirty="0">
                <a:latin typeface="Times New Roman" panose="02020603050405020304" pitchFamily="18" charset="0"/>
                <a:cs typeface="Times New Roman" panose="02020603050405020304" pitchFamily="18" charset="0"/>
              </a:rPr>
              <a:t> (</a:t>
            </a:r>
            <a:r>
              <a:rPr lang="en-US" sz="2800" b="0" dirty="0" err="1">
                <a:latin typeface="Times New Roman" panose="02020603050405020304" pitchFamily="18" charset="0"/>
                <a:cs typeface="Times New Roman" panose="02020603050405020304" pitchFamily="18" charset="0"/>
              </a:rPr>
              <a:t>wojewodztwo</a:t>
            </a:r>
            <a:r>
              <a:rPr lang="en-US" sz="2800" b="0" dirty="0">
                <a:latin typeface="Times New Roman" panose="02020603050405020304" pitchFamily="18" charset="0"/>
                <a:cs typeface="Times New Roman" panose="02020603050405020304" pitchFamily="18" charset="0"/>
              </a:rPr>
              <a:t>), </a:t>
            </a:r>
            <a:r>
              <a:rPr lang="ru-RU" sz="2800" b="0" dirty="0" err="1">
                <a:latin typeface="Times New Roman" panose="02020603050405020304" pitchFamily="18" charset="0"/>
                <a:cs typeface="Times New Roman" panose="02020603050405020304" pitchFamily="18" charset="0"/>
              </a:rPr>
              <a:t>воєводства</a:t>
            </a:r>
            <a:r>
              <a:rPr lang="ru-RU" sz="2800" b="0" dirty="0">
                <a:latin typeface="Times New Roman" panose="02020603050405020304" pitchFamily="18" charset="0"/>
                <a:cs typeface="Times New Roman" panose="02020603050405020304" pitchFamily="18" charset="0"/>
              </a:rPr>
              <a:t> - на </a:t>
            </a:r>
            <a:r>
              <a:rPr lang="ru-RU" sz="2800" b="0" dirty="0" err="1">
                <a:latin typeface="Times New Roman" panose="02020603050405020304" pitchFamily="18" charset="0"/>
                <a:cs typeface="Times New Roman" panose="02020603050405020304" pitchFamily="18" charset="0"/>
              </a:rPr>
              <a:t>повіти</a:t>
            </a:r>
            <a:r>
              <a:rPr lang="ru-RU" sz="2800" b="0" dirty="0">
                <a:latin typeface="Times New Roman" panose="02020603050405020304" pitchFamily="18" charset="0"/>
                <a:cs typeface="Times New Roman" panose="02020603050405020304" pitchFamily="18" charset="0"/>
              </a:rPr>
              <a:t> (</a:t>
            </a:r>
            <a:r>
              <a:rPr lang="en-US" sz="2800" b="0" dirty="0" err="1">
                <a:latin typeface="Times New Roman" panose="02020603050405020304" pitchFamily="18" charset="0"/>
                <a:cs typeface="Times New Roman" panose="02020603050405020304" pitchFamily="18" charset="0"/>
              </a:rPr>
              <a:t>powiat</a:t>
            </a:r>
            <a:r>
              <a:rPr lang="en-US" sz="2800" b="0" dirty="0">
                <a:latin typeface="Times New Roman" panose="02020603050405020304" pitchFamily="18" charset="0"/>
                <a:cs typeface="Times New Roman" panose="02020603050405020304" pitchFamily="18" charset="0"/>
              </a:rPr>
              <a:t>), </a:t>
            </a:r>
            <a:r>
              <a:rPr lang="ru-RU" sz="2800" b="0" dirty="0" err="1">
                <a:latin typeface="Times New Roman" panose="02020603050405020304" pitchFamily="18" charset="0"/>
                <a:cs typeface="Times New Roman" panose="02020603050405020304" pitchFamily="18" charset="0"/>
              </a:rPr>
              <a:t>повіти</a:t>
            </a:r>
            <a:r>
              <a:rPr lang="ru-RU" sz="2800" b="0" dirty="0">
                <a:latin typeface="Times New Roman" panose="02020603050405020304" pitchFamily="18" charset="0"/>
                <a:cs typeface="Times New Roman" panose="02020603050405020304" pitchFamily="18" charset="0"/>
              </a:rPr>
              <a:t> - на </a:t>
            </a:r>
            <a:r>
              <a:rPr lang="ru-RU" sz="2800" b="0" dirty="0" err="1">
                <a:latin typeface="Times New Roman" panose="02020603050405020304" pitchFamily="18" charset="0"/>
                <a:cs typeface="Times New Roman" panose="02020603050405020304" pitchFamily="18" charset="0"/>
              </a:rPr>
              <a:t>гміни</a:t>
            </a:r>
            <a:r>
              <a:rPr lang="ru-RU" sz="2800" b="0" dirty="0">
                <a:latin typeface="Times New Roman" panose="02020603050405020304" pitchFamily="18" charset="0"/>
                <a:cs typeface="Times New Roman" panose="02020603050405020304" pitchFamily="18" charset="0"/>
              </a:rPr>
              <a:t> (</a:t>
            </a:r>
            <a:r>
              <a:rPr lang="en-US" sz="2800" b="0" dirty="0" err="1">
                <a:latin typeface="Times New Roman" panose="02020603050405020304" pitchFamily="18" charset="0"/>
                <a:cs typeface="Times New Roman" panose="02020603050405020304" pitchFamily="18" charset="0"/>
              </a:rPr>
              <a:t>gmina</a:t>
            </a:r>
            <a:r>
              <a:rPr lang="en-US" sz="2800" b="0" dirty="0">
                <a:latin typeface="Times New Roman" panose="02020603050405020304" pitchFamily="18" charset="0"/>
                <a:cs typeface="Times New Roman" panose="02020603050405020304" pitchFamily="18" charset="0"/>
              </a:rPr>
              <a:t>).</a:t>
            </a:r>
          </a:p>
          <a:p>
            <a:pPr marL="0" indent="0" algn="just">
              <a:lnSpc>
                <a:spcPct val="100000"/>
              </a:lnSpc>
              <a:spcBef>
                <a:spcPts val="0"/>
              </a:spcBef>
              <a:buNone/>
            </a:pPr>
            <a:endParaRPr lang="ru-RU" sz="2800" b="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008589623"/>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тексту 2"/>
          <p:cNvSpPr>
            <a:spLocks noGrp="1"/>
          </p:cNvSpPr>
          <p:nvPr>
            <p:ph type="body" sz="quarter" idx="10"/>
          </p:nvPr>
        </p:nvSpPr>
        <p:spPr>
          <a:xfrm>
            <a:off x="611038" y="389744"/>
            <a:ext cx="11110589" cy="5636302"/>
          </a:xfrm>
        </p:spPr>
        <p:txBody>
          <a:bodyPr/>
          <a:lstStyle/>
          <a:p>
            <a:pPr marL="0" indent="0" algn="just">
              <a:lnSpc>
                <a:spcPct val="100000"/>
              </a:lnSpc>
              <a:spcBef>
                <a:spcPts val="0"/>
              </a:spcBef>
              <a:buNone/>
            </a:pPr>
            <a:r>
              <a:rPr lang="ru-RU" sz="2500" dirty="0" err="1">
                <a:latin typeface="Times New Roman" panose="02020603050405020304" pitchFamily="18" charset="0"/>
                <a:cs typeface="Times New Roman" panose="02020603050405020304" pitchFamily="18" charset="0"/>
              </a:rPr>
              <a:t>Апеляційний</a:t>
            </a:r>
            <a:r>
              <a:rPr lang="ru-RU" sz="2500" dirty="0">
                <a:latin typeface="Times New Roman" panose="02020603050405020304" pitchFamily="18" charset="0"/>
                <a:cs typeface="Times New Roman" panose="02020603050405020304" pitchFamily="18" charset="0"/>
              </a:rPr>
              <a:t> суд </a:t>
            </a:r>
            <a:r>
              <a:rPr lang="ru-RU" sz="2500" b="0" dirty="0" err="1">
                <a:latin typeface="Times New Roman" panose="02020603050405020304" pitchFamily="18" charset="0"/>
                <a:cs typeface="Times New Roman" panose="02020603050405020304" pitchFamily="18" charset="0"/>
              </a:rPr>
              <a:t>розглядає</a:t>
            </a:r>
            <a:r>
              <a:rPr lang="ru-RU" sz="2500" b="0" dirty="0">
                <a:latin typeface="Times New Roman" panose="02020603050405020304" pitchFamily="18" charset="0"/>
                <a:cs typeface="Times New Roman" panose="02020603050405020304" pitchFamily="18" charset="0"/>
              </a:rPr>
              <a:t> </a:t>
            </a:r>
            <a:r>
              <a:rPr lang="ru-RU" sz="2500" b="0" dirty="0" err="1">
                <a:latin typeface="Times New Roman" panose="02020603050405020304" pitchFamily="18" charset="0"/>
                <a:cs typeface="Times New Roman" panose="02020603050405020304" pitchFamily="18" charset="0"/>
              </a:rPr>
              <a:t>апеляції</a:t>
            </a:r>
            <a:r>
              <a:rPr lang="ru-RU" sz="2500" b="0" dirty="0">
                <a:latin typeface="Times New Roman" panose="02020603050405020304" pitchFamily="18" charset="0"/>
                <a:cs typeface="Times New Roman" panose="02020603050405020304" pitchFamily="18" charset="0"/>
              </a:rPr>
              <a:t>, </a:t>
            </a:r>
            <a:r>
              <a:rPr lang="ru-RU" sz="2500" b="0" dirty="0" err="1">
                <a:latin typeface="Times New Roman" panose="02020603050405020304" pitchFamily="18" charset="0"/>
                <a:cs typeface="Times New Roman" panose="02020603050405020304" pitchFamily="18" charset="0"/>
              </a:rPr>
              <a:t>отже</a:t>
            </a:r>
            <a:r>
              <a:rPr lang="ru-RU" sz="2500" b="0" dirty="0">
                <a:latin typeface="Times New Roman" panose="02020603050405020304" pitchFamily="18" charset="0"/>
                <a:cs typeface="Times New Roman" panose="02020603050405020304" pitchFamily="18" charset="0"/>
              </a:rPr>
              <a:t>, є судом </a:t>
            </a:r>
            <a:r>
              <a:rPr lang="ru-RU" sz="2500" b="0" dirty="0" err="1">
                <a:latin typeface="Times New Roman" panose="02020603050405020304" pitchFamily="18" charset="0"/>
                <a:cs typeface="Times New Roman" panose="02020603050405020304" pitchFamily="18" charset="0"/>
              </a:rPr>
              <a:t>другої</a:t>
            </a:r>
            <a:r>
              <a:rPr lang="ru-RU" sz="2500" b="0" dirty="0">
                <a:latin typeface="Times New Roman" panose="02020603050405020304" pitchFamily="18" charset="0"/>
                <a:cs typeface="Times New Roman" panose="02020603050405020304" pitchFamily="18" charset="0"/>
              </a:rPr>
              <a:t> </a:t>
            </a:r>
            <a:r>
              <a:rPr lang="ru-RU" sz="2500" b="0" dirty="0" err="1">
                <a:latin typeface="Times New Roman" panose="02020603050405020304" pitchFamily="18" charset="0"/>
                <a:cs typeface="Times New Roman" panose="02020603050405020304" pitchFamily="18" charset="0"/>
              </a:rPr>
              <a:t>інстанції</a:t>
            </a:r>
            <a:r>
              <a:rPr lang="ru-RU" sz="2500" b="0" dirty="0">
                <a:latin typeface="Times New Roman" panose="02020603050405020304" pitchFamily="18" charset="0"/>
                <a:cs typeface="Times New Roman" panose="02020603050405020304" pitchFamily="18" charset="0"/>
              </a:rPr>
              <a:t> для справ, </a:t>
            </a:r>
            <a:r>
              <a:rPr lang="ru-RU" sz="2500" b="0" dirty="0" err="1">
                <a:latin typeface="Times New Roman" panose="02020603050405020304" pitchFamily="18" charset="0"/>
                <a:cs typeface="Times New Roman" panose="02020603050405020304" pitchFamily="18" charset="0"/>
              </a:rPr>
              <a:t>які</a:t>
            </a:r>
            <a:r>
              <a:rPr lang="ru-RU" sz="2500" b="0" dirty="0">
                <a:latin typeface="Times New Roman" panose="02020603050405020304" pitchFamily="18" charset="0"/>
                <a:cs typeface="Times New Roman" panose="02020603050405020304" pitchFamily="18" charset="0"/>
              </a:rPr>
              <a:t> </a:t>
            </a:r>
            <a:r>
              <a:rPr lang="ru-RU" sz="2500" b="0" dirty="0" err="1">
                <a:latin typeface="Times New Roman" panose="02020603050405020304" pitchFamily="18" charset="0"/>
                <a:cs typeface="Times New Roman" panose="02020603050405020304" pitchFamily="18" charset="0"/>
              </a:rPr>
              <a:t>раніше</a:t>
            </a:r>
            <a:r>
              <a:rPr lang="ru-RU" sz="2500" b="0" dirty="0">
                <a:latin typeface="Times New Roman" panose="02020603050405020304" pitchFamily="18" charset="0"/>
                <a:cs typeface="Times New Roman" panose="02020603050405020304" pitchFamily="18" charset="0"/>
              </a:rPr>
              <a:t> </a:t>
            </a:r>
            <a:r>
              <a:rPr lang="ru-RU" sz="2500" b="0" dirty="0" err="1">
                <a:latin typeface="Times New Roman" panose="02020603050405020304" pitchFamily="18" charset="0"/>
                <a:cs typeface="Times New Roman" panose="02020603050405020304" pitchFamily="18" charset="0"/>
              </a:rPr>
              <a:t>розглядались</a:t>
            </a:r>
            <a:r>
              <a:rPr lang="ru-RU" sz="2500" b="0" dirty="0">
                <a:latin typeface="Times New Roman" panose="02020603050405020304" pitchFamily="18" charset="0"/>
                <a:cs typeface="Times New Roman" panose="02020603050405020304" pitchFamily="18" charset="0"/>
              </a:rPr>
              <a:t> у </a:t>
            </a:r>
            <a:r>
              <a:rPr lang="ru-RU" sz="2500" b="0" dirty="0" err="1">
                <a:latin typeface="Times New Roman" panose="02020603050405020304" pitchFamily="18" charset="0"/>
                <a:cs typeface="Times New Roman" panose="02020603050405020304" pitchFamily="18" charset="0"/>
              </a:rPr>
              <a:t>першій</a:t>
            </a:r>
            <a:r>
              <a:rPr lang="ru-RU" sz="2500" b="0" dirty="0">
                <a:latin typeface="Times New Roman" panose="02020603050405020304" pitchFamily="18" charset="0"/>
                <a:cs typeface="Times New Roman" panose="02020603050405020304" pitchFamily="18" charset="0"/>
              </a:rPr>
              <a:t> </a:t>
            </a:r>
            <a:r>
              <a:rPr lang="ru-RU" sz="2500" b="0" dirty="0" err="1">
                <a:latin typeface="Times New Roman" panose="02020603050405020304" pitchFamily="18" charset="0"/>
                <a:cs typeface="Times New Roman" panose="02020603050405020304" pitchFamily="18" charset="0"/>
              </a:rPr>
              <a:t>інстанції</a:t>
            </a:r>
            <a:r>
              <a:rPr lang="ru-RU" sz="2500" b="0" dirty="0">
                <a:latin typeface="Times New Roman" panose="02020603050405020304" pitchFamily="18" charset="0"/>
                <a:cs typeface="Times New Roman" panose="02020603050405020304" pitchFamily="18" charset="0"/>
              </a:rPr>
              <a:t> окружного суду. </a:t>
            </a:r>
            <a:r>
              <a:rPr lang="ru-RU" sz="2500" b="0" dirty="0" err="1">
                <a:latin typeface="Times New Roman" panose="02020603050405020304" pitchFamily="18" charset="0"/>
                <a:cs typeface="Times New Roman" panose="02020603050405020304" pitchFamily="18" charset="0"/>
              </a:rPr>
              <a:t>Апеляційний</a:t>
            </a:r>
            <a:r>
              <a:rPr lang="ru-RU" sz="2500" b="0" dirty="0">
                <a:latin typeface="Times New Roman" panose="02020603050405020304" pitchFamily="18" charset="0"/>
                <a:cs typeface="Times New Roman" panose="02020603050405020304" pitchFamily="18" charset="0"/>
              </a:rPr>
              <a:t> суд </a:t>
            </a:r>
            <a:r>
              <a:rPr lang="ru-RU" sz="2500" b="0" dirty="0" err="1">
                <a:latin typeface="Times New Roman" panose="02020603050405020304" pitchFamily="18" charset="0"/>
                <a:cs typeface="Times New Roman" panose="02020603050405020304" pitchFamily="18" charset="0"/>
              </a:rPr>
              <a:t>складається</a:t>
            </a:r>
            <a:r>
              <a:rPr lang="ru-RU" sz="2500" b="0" dirty="0">
                <a:latin typeface="Times New Roman" panose="02020603050405020304" pitchFamily="18" charset="0"/>
                <a:cs typeface="Times New Roman" panose="02020603050405020304" pitchFamily="18" charset="0"/>
              </a:rPr>
              <a:t> з </a:t>
            </a:r>
            <a:r>
              <a:rPr lang="ru-RU" sz="2500" b="0" dirty="0" err="1">
                <a:latin typeface="Times New Roman" panose="02020603050405020304" pitchFamily="18" charset="0"/>
                <a:cs typeface="Times New Roman" panose="02020603050405020304" pitchFamily="18" charset="0"/>
              </a:rPr>
              <a:t>відділів</a:t>
            </a:r>
            <a:r>
              <a:rPr lang="ru-RU" sz="2500" b="0" dirty="0">
                <a:latin typeface="Times New Roman" panose="02020603050405020304" pitchFamily="18" charset="0"/>
                <a:cs typeface="Times New Roman" panose="02020603050405020304" pitchFamily="18" charset="0"/>
              </a:rPr>
              <a:t>: </a:t>
            </a:r>
            <a:r>
              <a:rPr lang="ru-RU" sz="2500" b="0" dirty="0" err="1">
                <a:latin typeface="Times New Roman" panose="02020603050405020304" pitchFamily="18" charset="0"/>
                <a:cs typeface="Times New Roman" panose="02020603050405020304" pitchFamily="18" charset="0"/>
              </a:rPr>
              <a:t>цивільного</a:t>
            </a:r>
            <a:r>
              <a:rPr lang="ru-RU" sz="2500" b="0" dirty="0">
                <a:latin typeface="Times New Roman" panose="02020603050405020304" pitchFamily="18" charset="0"/>
                <a:cs typeface="Times New Roman" panose="02020603050405020304" pitchFamily="18" charset="0"/>
              </a:rPr>
              <a:t>, </a:t>
            </a:r>
            <a:r>
              <a:rPr lang="ru-RU" sz="2500" b="0" dirty="0" err="1">
                <a:latin typeface="Times New Roman" panose="02020603050405020304" pitchFamily="18" charset="0"/>
                <a:cs typeface="Times New Roman" panose="02020603050405020304" pitchFamily="18" charset="0"/>
              </a:rPr>
              <a:t>кримінального</a:t>
            </a:r>
            <a:r>
              <a:rPr lang="ru-RU" sz="2500" b="0" dirty="0">
                <a:latin typeface="Times New Roman" panose="02020603050405020304" pitchFamily="18" charset="0"/>
                <a:cs typeface="Times New Roman" panose="02020603050405020304" pitchFamily="18" charset="0"/>
              </a:rPr>
              <a:t>, трудового права і </a:t>
            </a:r>
            <a:r>
              <a:rPr lang="ru-RU" sz="2500" b="0" dirty="0" err="1">
                <a:latin typeface="Times New Roman" panose="02020603050405020304" pitchFamily="18" charset="0"/>
                <a:cs typeface="Times New Roman" panose="02020603050405020304" pitchFamily="18" charset="0"/>
              </a:rPr>
              <a:t>соціального</a:t>
            </a:r>
            <a:r>
              <a:rPr lang="ru-RU" sz="2500" b="0" dirty="0">
                <a:latin typeface="Times New Roman" panose="02020603050405020304" pitchFamily="18" charset="0"/>
                <a:cs typeface="Times New Roman" panose="02020603050405020304" pitchFamily="18" charset="0"/>
              </a:rPr>
              <a:t> </a:t>
            </a:r>
            <a:r>
              <a:rPr lang="ru-RU" sz="2500" b="0" dirty="0" err="1">
                <a:latin typeface="Times New Roman" panose="02020603050405020304" pitchFamily="18" charset="0"/>
                <a:cs typeface="Times New Roman" panose="02020603050405020304" pitchFamily="18" charset="0"/>
              </a:rPr>
              <a:t>страхування</a:t>
            </a:r>
            <a:r>
              <a:rPr lang="ru-RU" sz="2500" b="0" dirty="0">
                <a:latin typeface="Times New Roman" panose="02020603050405020304" pitchFamily="18" charset="0"/>
                <a:cs typeface="Times New Roman" panose="02020603050405020304" pitchFamily="18" charset="0"/>
              </a:rPr>
              <a:t>. Треба </a:t>
            </a:r>
            <a:r>
              <a:rPr lang="ru-RU" sz="2500" b="0" dirty="0" err="1">
                <a:latin typeface="Times New Roman" panose="02020603050405020304" pitchFamily="18" charset="0"/>
                <a:cs typeface="Times New Roman" panose="02020603050405020304" pitchFamily="18" charset="0"/>
              </a:rPr>
              <a:t>додати</a:t>
            </a:r>
            <a:r>
              <a:rPr lang="ru-RU" sz="2500" b="0" dirty="0">
                <a:latin typeface="Times New Roman" panose="02020603050405020304" pitchFamily="18" charset="0"/>
                <a:cs typeface="Times New Roman" panose="02020603050405020304" pitchFamily="18" charset="0"/>
              </a:rPr>
              <a:t>, </a:t>
            </a:r>
            <a:r>
              <a:rPr lang="ru-RU" sz="2500" b="0" dirty="0" err="1">
                <a:latin typeface="Times New Roman" panose="02020603050405020304" pitchFamily="18" charset="0"/>
                <a:cs typeface="Times New Roman" panose="02020603050405020304" pitchFamily="18" charset="0"/>
              </a:rPr>
              <a:t>що</a:t>
            </a:r>
            <a:r>
              <a:rPr lang="ru-RU" sz="2500" b="0" dirty="0">
                <a:latin typeface="Times New Roman" panose="02020603050405020304" pitchFamily="18" charset="0"/>
                <a:cs typeface="Times New Roman" panose="02020603050405020304" pitchFamily="18" charset="0"/>
              </a:rPr>
              <a:t> в </a:t>
            </a:r>
            <a:r>
              <a:rPr lang="ru-RU" sz="2500" b="0" dirty="0" err="1">
                <a:latin typeface="Times New Roman" panose="02020603050405020304" pitchFamily="18" charset="0"/>
                <a:cs typeface="Times New Roman" panose="02020603050405020304" pitchFamily="18" charset="0"/>
              </a:rPr>
              <a:t>апеляційному</a:t>
            </a:r>
            <a:r>
              <a:rPr lang="ru-RU" sz="2500" b="0" dirty="0">
                <a:latin typeface="Times New Roman" panose="02020603050405020304" pitchFamily="18" charset="0"/>
                <a:cs typeface="Times New Roman" panose="02020603050405020304" pitchFamily="18" charset="0"/>
              </a:rPr>
              <a:t> </a:t>
            </a:r>
            <a:r>
              <a:rPr lang="ru-RU" sz="2500" b="0" dirty="0" err="1">
                <a:latin typeface="Times New Roman" panose="02020603050405020304" pitchFamily="18" charset="0"/>
                <a:cs typeface="Times New Roman" panose="02020603050405020304" pitchFamily="18" charset="0"/>
              </a:rPr>
              <a:t>суді</a:t>
            </a:r>
            <a:r>
              <a:rPr lang="ru-RU" sz="2500" b="0" dirty="0">
                <a:latin typeface="Times New Roman" panose="02020603050405020304" pitchFamily="18" charset="0"/>
                <a:cs typeface="Times New Roman" panose="02020603050405020304" pitchFamily="18" charset="0"/>
              </a:rPr>
              <a:t> у </a:t>
            </a:r>
            <a:r>
              <a:rPr lang="ru-RU" sz="2500" b="0" dirty="0" err="1">
                <a:latin typeface="Times New Roman" panose="02020603050405020304" pitchFamily="18" charset="0"/>
                <a:cs typeface="Times New Roman" panose="02020603050405020304" pitchFamily="18" charset="0"/>
              </a:rPr>
              <a:t>Варшаві</a:t>
            </a:r>
            <a:r>
              <a:rPr lang="ru-RU" sz="2500" b="0" dirty="0">
                <a:latin typeface="Times New Roman" panose="02020603050405020304" pitchFamily="18" charset="0"/>
                <a:cs typeface="Times New Roman" panose="02020603050405020304" pitchFamily="18" charset="0"/>
              </a:rPr>
              <a:t> </a:t>
            </a:r>
            <a:r>
              <a:rPr lang="ru-RU" sz="2500" b="0" dirty="0" err="1">
                <a:latin typeface="Times New Roman" panose="02020603050405020304" pitchFamily="18" charset="0"/>
                <a:cs typeface="Times New Roman" panose="02020603050405020304" pitchFamily="18" charset="0"/>
              </a:rPr>
              <a:t>діє</a:t>
            </a:r>
            <a:r>
              <a:rPr lang="ru-RU" sz="2500" b="0" dirty="0">
                <a:latin typeface="Times New Roman" panose="02020603050405020304" pitchFamily="18" charset="0"/>
                <a:cs typeface="Times New Roman" panose="02020603050405020304" pitchFamily="18" charset="0"/>
              </a:rPr>
              <a:t> </a:t>
            </a:r>
            <a:r>
              <a:rPr lang="ru-RU" sz="2500" b="0" dirty="0" err="1">
                <a:latin typeface="Times New Roman" panose="02020603050405020304" pitchFamily="18" charset="0"/>
                <a:cs typeface="Times New Roman" panose="02020603050405020304" pitchFamily="18" charset="0"/>
              </a:rPr>
              <a:t>також</a:t>
            </a:r>
            <a:r>
              <a:rPr lang="ru-RU" sz="2500" b="0" dirty="0">
                <a:latin typeface="Times New Roman" panose="02020603050405020304" pitchFamily="18" charset="0"/>
                <a:cs typeface="Times New Roman" panose="02020603050405020304" pitchFamily="18" charset="0"/>
              </a:rPr>
              <a:t> </a:t>
            </a:r>
            <a:r>
              <a:rPr lang="ru-RU" sz="2500" b="0" dirty="0" err="1">
                <a:latin typeface="Times New Roman" panose="02020603050405020304" pitchFamily="18" charset="0"/>
                <a:cs typeface="Times New Roman" panose="02020603050405020304" pitchFamily="18" charset="0"/>
              </a:rPr>
              <a:t>Люстраційний</a:t>
            </a:r>
            <a:r>
              <a:rPr lang="ru-RU" sz="2500" b="0" dirty="0">
                <a:latin typeface="Times New Roman" panose="02020603050405020304" pitchFamily="18" charset="0"/>
                <a:cs typeface="Times New Roman" panose="02020603050405020304" pitchFamily="18" charset="0"/>
              </a:rPr>
              <a:t> </a:t>
            </a:r>
            <a:r>
              <a:rPr lang="ru-RU" sz="2500" b="0" dirty="0" err="1">
                <a:latin typeface="Times New Roman" panose="02020603050405020304" pitchFamily="18" charset="0"/>
                <a:cs typeface="Times New Roman" panose="02020603050405020304" pitchFamily="18" charset="0"/>
              </a:rPr>
              <a:t>відділ</a:t>
            </a:r>
            <a:r>
              <a:rPr lang="ru-RU" sz="2500" b="0" dirty="0">
                <a:latin typeface="Times New Roman" panose="02020603050405020304" pitchFamily="18" charset="0"/>
                <a:cs typeface="Times New Roman" panose="02020603050405020304" pitchFamily="18" charset="0"/>
              </a:rPr>
              <a:t>, </a:t>
            </a:r>
            <a:r>
              <a:rPr lang="ru-RU" sz="2500" b="0" dirty="0" err="1">
                <a:latin typeface="Times New Roman" panose="02020603050405020304" pitchFamily="18" charset="0"/>
                <a:cs typeface="Times New Roman" panose="02020603050405020304" pitchFamily="18" charset="0"/>
              </a:rPr>
              <a:t>який</a:t>
            </a:r>
            <a:r>
              <a:rPr lang="ru-RU" sz="2500" b="0" dirty="0">
                <a:latin typeface="Times New Roman" panose="02020603050405020304" pitchFamily="18" charset="0"/>
                <a:cs typeface="Times New Roman" panose="02020603050405020304" pitchFamily="18" charset="0"/>
              </a:rPr>
              <a:t> </a:t>
            </a:r>
            <a:r>
              <a:rPr lang="ru-RU" sz="2500" b="0" dirty="0" err="1">
                <a:latin typeface="Times New Roman" panose="02020603050405020304" pitchFamily="18" charset="0"/>
                <a:cs typeface="Times New Roman" panose="02020603050405020304" pitchFamily="18" charset="0"/>
              </a:rPr>
              <a:t>розглядає</a:t>
            </a:r>
            <a:r>
              <a:rPr lang="ru-RU" sz="2500" b="0" dirty="0">
                <a:latin typeface="Times New Roman" panose="02020603050405020304" pitchFamily="18" charset="0"/>
                <a:cs typeface="Times New Roman" panose="02020603050405020304" pitchFamily="18" charset="0"/>
              </a:rPr>
              <a:t> </a:t>
            </a:r>
            <a:r>
              <a:rPr lang="ru-RU" sz="2500" b="0" dirty="0" err="1">
                <a:latin typeface="Times New Roman" panose="02020603050405020304" pitchFamily="18" charset="0"/>
                <a:cs typeface="Times New Roman" panose="02020603050405020304" pitchFamily="18" charset="0"/>
              </a:rPr>
              <a:t>справи</a:t>
            </a:r>
            <a:r>
              <a:rPr lang="ru-RU" sz="2500" b="0" dirty="0">
                <a:latin typeface="Times New Roman" panose="02020603050405020304" pitchFamily="18" charset="0"/>
                <a:cs typeface="Times New Roman" panose="02020603050405020304" pitchFamily="18" charset="0"/>
              </a:rPr>
              <a:t> </a:t>
            </a:r>
            <a:r>
              <a:rPr lang="ru-RU" sz="2500" b="0" dirty="0" err="1">
                <a:latin typeface="Times New Roman" panose="02020603050405020304" pitchFamily="18" charset="0"/>
                <a:cs typeface="Times New Roman" panose="02020603050405020304" pitchFamily="18" charset="0"/>
              </a:rPr>
              <a:t>співпраці</a:t>
            </a:r>
            <a:r>
              <a:rPr lang="ru-RU" sz="2500" b="0" dirty="0">
                <a:latin typeface="Times New Roman" panose="02020603050405020304" pitchFamily="18" charset="0"/>
                <a:cs typeface="Times New Roman" panose="02020603050405020304" pitchFamily="18" charset="0"/>
              </a:rPr>
              <a:t> </a:t>
            </a:r>
            <a:r>
              <a:rPr lang="ru-RU" sz="2500" b="0" dirty="0" err="1">
                <a:latin typeface="Times New Roman" panose="02020603050405020304" pitchFamily="18" charset="0"/>
                <a:cs typeface="Times New Roman" panose="02020603050405020304" pitchFamily="18" charset="0"/>
              </a:rPr>
              <a:t>зі</a:t>
            </a:r>
            <a:r>
              <a:rPr lang="ru-RU" sz="2500" b="0" dirty="0">
                <a:latin typeface="Times New Roman" panose="02020603050405020304" pitchFamily="18" charset="0"/>
                <a:cs typeface="Times New Roman" panose="02020603050405020304" pitchFamily="18" charset="0"/>
              </a:rPr>
              <a:t> </a:t>
            </a:r>
            <a:r>
              <a:rPr lang="ru-RU" sz="2500" b="0" dirty="0" err="1">
                <a:latin typeface="Times New Roman" panose="02020603050405020304" pitchFamily="18" charset="0"/>
                <a:cs typeface="Times New Roman" panose="02020603050405020304" pitchFamily="18" charset="0"/>
              </a:rPr>
              <a:t>спеціальними</a:t>
            </a:r>
            <a:r>
              <a:rPr lang="ru-RU" sz="2500" b="0" dirty="0">
                <a:latin typeface="Times New Roman" panose="02020603050405020304" pitchFamily="18" charset="0"/>
                <a:cs typeface="Times New Roman" panose="02020603050405020304" pitchFamily="18" charset="0"/>
              </a:rPr>
              <a:t> службами у </a:t>
            </a:r>
            <a:r>
              <a:rPr lang="ru-RU" sz="2500" b="0" dirty="0" err="1">
                <a:latin typeface="Times New Roman" panose="02020603050405020304" pitchFamily="18" charset="0"/>
                <a:cs typeface="Times New Roman" panose="02020603050405020304" pitchFamily="18" charset="0"/>
              </a:rPr>
              <a:t>періоді</a:t>
            </a:r>
            <a:r>
              <a:rPr lang="ru-RU" sz="2500" b="0" dirty="0">
                <a:latin typeface="Times New Roman" panose="02020603050405020304" pitchFamily="18" charset="0"/>
                <a:cs typeface="Times New Roman" panose="02020603050405020304" pitchFamily="18" charset="0"/>
              </a:rPr>
              <a:t> </a:t>
            </a:r>
            <a:r>
              <a:rPr lang="ru-RU" sz="2500" b="0" dirty="0" err="1">
                <a:latin typeface="Times New Roman" panose="02020603050405020304" pitchFamily="18" charset="0"/>
                <a:cs typeface="Times New Roman" panose="02020603050405020304" pitchFamily="18" charset="0"/>
              </a:rPr>
              <a:t>комуністичної</a:t>
            </a:r>
            <a:r>
              <a:rPr lang="ru-RU" sz="2500" b="0" dirty="0">
                <a:latin typeface="Times New Roman" panose="02020603050405020304" pitchFamily="18" charset="0"/>
                <a:cs typeface="Times New Roman" panose="02020603050405020304" pitchFamily="18" charset="0"/>
              </a:rPr>
              <a:t> </a:t>
            </a:r>
            <a:r>
              <a:rPr lang="ru-RU" sz="2500" b="0" dirty="0" err="1">
                <a:latin typeface="Times New Roman" panose="02020603050405020304" pitchFamily="18" charset="0"/>
                <a:cs typeface="Times New Roman" panose="02020603050405020304" pitchFamily="18" charset="0"/>
              </a:rPr>
              <a:t>системи</a:t>
            </a:r>
            <a:r>
              <a:rPr lang="ru-RU" sz="2500" b="0" dirty="0">
                <a:latin typeface="Times New Roman" panose="02020603050405020304" pitchFamily="18" charset="0"/>
                <a:cs typeface="Times New Roman" panose="02020603050405020304" pitchFamily="18" charset="0"/>
              </a:rPr>
              <a:t> ПРЛ (ПНР).</a:t>
            </a:r>
          </a:p>
          <a:p>
            <a:pPr marL="0" indent="0" algn="just">
              <a:lnSpc>
                <a:spcPct val="100000"/>
              </a:lnSpc>
              <a:spcBef>
                <a:spcPts val="0"/>
              </a:spcBef>
              <a:buNone/>
            </a:pPr>
            <a:r>
              <a:rPr lang="ru-RU" sz="2500" b="0" dirty="0" err="1">
                <a:latin typeface="Times New Roman" panose="02020603050405020304" pitchFamily="18" charset="0"/>
                <a:cs typeface="Times New Roman" panose="02020603050405020304" pitchFamily="18" charset="0"/>
              </a:rPr>
              <a:t>Згідно</a:t>
            </a:r>
            <a:r>
              <a:rPr lang="ru-RU" sz="2500" b="0" dirty="0">
                <a:latin typeface="Times New Roman" panose="02020603050405020304" pitchFamily="18" charset="0"/>
                <a:cs typeface="Times New Roman" panose="02020603050405020304" pitchFamily="18" charset="0"/>
              </a:rPr>
              <a:t> </a:t>
            </a:r>
            <a:r>
              <a:rPr lang="ru-RU" sz="2500" b="0" dirty="0" err="1">
                <a:latin typeface="Times New Roman" panose="02020603050405020304" pitchFamily="18" charset="0"/>
                <a:cs typeface="Times New Roman" panose="02020603050405020304" pitchFamily="18" charset="0"/>
              </a:rPr>
              <a:t>із</a:t>
            </a:r>
            <a:r>
              <a:rPr lang="ru-RU" sz="2500" b="0" dirty="0">
                <a:latin typeface="Times New Roman" panose="02020603050405020304" pitchFamily="18" charset="0"/>
                <a:cs typeface="Times New Roman" panose="02020603050405020304" pitchFamily="18" charset="0"/>
              </a:rPr>
              <a:t> Законом </a:t>
            </a:r>
            <a:r>
              <a:rPr lang="ru-RU" sz="2500" b="0" dirty="0" err="1">
                <a:latin typeface="Times New Roman" panose="02020603050405020304" pitchFamily="18" charset="0"/>
                <a:cs typeface="Times New Roman" panose="02020603050405020304" pitchFamily="18" charset="0"/>
              </a:rPr>
              <a:t>від</a:t>
            </a:r>
            <a:r>
              <a:rPr lang="ru-RU" sz="2500" b="0" dirty="0">
                <a:latin typeface="Times New Roman" panose="02020603050405020304" pitchFamily="18" charset="0"/>
                <a:cs typeface="Times New Roman" panose="02020603050405020304" pitchFamily="18" charset="0"/>
              </a:rPr>
              <a:t> 27 </a:t>
            </a:r>
            <a:r>
              <a:rPr lang="ru-RU" sz="2500" b="0" dirty="0" err="1">
                <a:latin typeface="Times New Roman" panose="02020603050405020304" pitchFamily="18" charset="0"/>
                <a:cs typeface="Times New Roman" panose="02020603050405020304" pitchFamily="18" charset="0"/>
              </a:rPr>
              <a:t>липня</a:t>
            </a:r>
            <a:r>
              <a:rPr lang="ru-RU" sz="2500" b="0" dirty="0">
                <a:latin typeface="Times New Roman" panose="02020603050405020304" pitchFamily="18" charset="0"/>
                <a:cs typeface="Times New Roman" panose="02020603050405020304" pitchFamily="18" charset="0"/>
              </a:rPr>
              <a:t> 2001 р. "Про </a:t>
            </a:r>
            <a:r>
              <a:rPr lang="ru-RU" sz="2500" b="0" dirty="0" err="1">
                <a:latin typeface="Times New Roman" panose="02020603050405020304" pitchFamily="18" charset="0"/>
                <a:cs typeface="Times New Roman" panose="02020603050405020304" pitchFamily="18" charset="0"/>
              </a:rPr>
              <a:t>устрій</a:t>
            </a:r>
            <a:r>
              <a:rPr lang="ru-RU" sz="2500" b="0" dirty="0">
                <a:latin typeface="Times New Roman" panose="02020603050405020304" pitchFamily="18" charset="0"/>
                <a:cs typeface="Times New Roman" panose="02020603050405020304" pitchFamily="18" charset="0"/>
              </a:rPr>
              <a:t> </a:t>
            </a:r>
            <a:r>
              <a:rPr lang="ru-RU" sz="2500" b="0" dirty="0" err="1">
                <a:latin typeface="Times New Roman" panose="02020603050405020304" pitchFamily="18" charset="0"/>
                <a:cs typeface="Times New Roman" panose="02020603050405020304" pitchFamily="18" charset="0"/>
              </a:rPr>
              <a:t>судів</a:t>
            </a:r>
            <a:r>
              <a:rPr lang="ru-RU" sz="2500" b="0" dirty="0">
                <a:latin typeface="Times New Roman" panose="02020603050405020304" pitchFamily="18" charset="0"/>
                <a:cs typeface="Times New Roman" panose="02020603050405020304" pitchFamily="18" charset="0"/>
              </a:rPr>
              <a:t> </a:t>
            </a:r>
            <a:r>
              <a:rPr lang="ru-RU" sz="2500" b="0" dirty="0" err="1">
                <a:latin typeface="Times New Roman" panose="02020603050405020304" pitchFamily="18" charset="0"/>
                <a:cs typeface="Times New Roman" panose="02020603050405020304" pitchFamily="18" charset="0"/>
              </a:rPr>
              <a:t>загальної</a:t>
            </a:r>
            <a:r>
              <a:rPr lang="ru-RU" sz="2500" b="0" dirty="0">
                <a:latin typeface="Times New Roman" panose="02020603050405020304" pitchFamily="18" charset="0"/>
                <a:cs typeface="Times New Roman" panose="02020603050405020304" pitchFamily="18" charset="0"/>
              </a:rPr>
              <a:t> </a:t>
            </a:r>
            <a:r>
              <a:rPr lang="ru-RU" sz="2500" b="0" dirty="0" err="1">
                <a:latin typeface="Times New Roman" panose="02020603050405020304" pitchFamily="18" charset="0"/>
                <a:cs typeface="Times New Roman" panose="02020603050405020304" pitchFamily="18" charset="0"/>
              </a:rPr>
              <a:t>юрисдикції</a:t>
            </a:r>
            <a:r>
              <a:rPr lang="ru-RU" sz="2500" b="0" dirty="0">
                <a:latin typeface="Times New Roman" panose="02020603050405020304" pitchFamily="18" charset="0"/>
                <a:cs typeface="Times New Roman" panose="02020603050405020304" pitchFamily="18" charset="0"/>
              </a:rPr>
              <a:t>" </a:t>
            </a:r>
            <a:r>
              <a:rPr lang="ru-RU" sz="2500" b="0" dirty="0" err="1">
                <a:latin typeface="Times New Roman" panose="02020603050405020304" pitchFamily="18" charset="0"/>
                <a:cs typeface="Times New Roman" panose="02020603050405020304" pitchFamily="18" charset="0"/>
              </a:rPr>
              <a:t>усі</a:t>
            </a:r>
            <a:r>
              <a:rPr lang="ru-RU" sz="2500" b="0" dirty="0">
                <a:latin typeface="Times New Roman" panose="02020603050405020304" pitchFamily="18" charset="0"/>
                <a:cs typeface="Times New Roman" panose="02020603050405020304" pitchFamily="18" charset="0"/>
              </a:rPr>
              <a:t> </a:t>
            </a:r>
            <a:r>
              <a:rPr lang="ru-RU" sz="2500" b="0" dirty="0" err="1">
                <a:latin typeface="Times New Roman" panose="02020603050405020304" pitchFamily="18" charset="0"/>
                <a:cs typeface="Times New Roman" panose="02020603050405020304" pitchFamily="18" charset="0"/>
              </a:rPr>
              <a:t>вищеназвані</a:t>
            </a:r>
            <a:r>
              <a:rPr lang="ru-RU" sz="2500" b="0" dirty="0">
                <a:latin typeface="Times New Roman" panose="02020603050405020304" pitchFamily="18" charset="0"/>
                <a:cs typeface="Times New Roman" panose="02020603050405020304" pitchFamily="18" charset="0"/>
              </a:rPr>
              <a:t> </a:t>
            </a:r>
            <a:r>
              <a:rPr lang="ru-RU" sz="2500" b="0" dirty="0" err="1">
                <a:latin typeface="Times New Roman" panose="02020603050405020304" pitchFamily="18" charset="0"/>
                <a:cs typeface="Times New Roman" panose="02020603050405020304" pitchFamily="18" charset="0"/>
              </a:rPr>
              <a:t>одиниці</a:t>
            </a:r>
            <a:r>
              <a:rPr lang="ru-RU" sz="2500" b="0" dirty="0">
                <a:latin typeface="Times New Roman" panose="02020603050405020304" pitchFamily="18" charset="0"/>
                <a:cs typeface="Times New Roman" panose="02020603050405020304" pitchFamily="18" charset="0"/>
              </a:rPr>
              <a:t>, </a:t>
            </a:r>
            <a:r>
              <a:rPr lang="ru-RU" sz="2500" b="0" dirty="0" err="1">
                <a:latin typeface="Times New Roman" panose="02020603050405020304" pitchFamily="18" charset="0"/>
                <a:cs typeface="Times New Roman" panose="02020603050405020304" pitchFamily="18" charset="0"/>
              </a:rPr>
              <a:t>які</a:t>
            </a:r>
            <a:r>
              <a:rPr lang="ru-RU" sz="2500" b="0" dirty="0">
                <a:latin typeface="Times New Roman" panose="02020603050405020304" pitchFamily="18" charset="0"/>
                <a:cs typeface="Times New Roman" panose="02020603050405020304" pitchFamily="18" charset="0"/>
              </a:rPr>
              <a:t> </a:t>
            </a:r>
            <a:r>
              <a:rPr lang="ru-RU" sz="2500" b="0" dirty="0" err="1">
                <a:latin typeface="Times New Roman" panose="02020603050405020304" pitchFamily="18" charset="0"/>
                <a:cs typeface="Times New Roman" panose="02020603050405020304" pitchFamily="18" charset="0"/>
              </a:rPr>
              <a:t>виносять</a:t>
            </a:r>
            <a:r>
              <a:rPr lang="ru-RU" sz="2500" b="0" dirty="0">
                <a:latin typeface="Times New Roman" panose="02020603050405020304" pitchFamily="18" charset="0"/>
                <a:cs typeface="Times New Roman" panose="02020603050405020304" pitchFamily="18" charset="0"/>
              </a:rPr>
              <a:t> </a:t>
            </a:r>
            <a:r>
              <a:rPr lang="ru-RU" sz="2500" b="0" dirty="0" err="1">
                <a:latin typeface="Times New Roman" panose="02020603050405020304" pitchFamily="18" charset="0"/>
                <a:cs typeface="Times New Roman" panose="02020603050405020304" pitchFamily="18" charset="0"/>
              </a:rPr>
              <a:t>рішення</a:t>
            </a:r>
            <a:r>
              <a:rPr lang="ru-RU" sz="2500" b="0" dirty="0">
                <a:latin typeface="Times New Roman" panose="02020603050405020304" pitchFamily="18" charset="0"/>
                <a:cs typeface="Times New Roman" panose="02020603050405020304" pitchFamily="18" charset="0"/>
              </a:rPr>
              <a:t>, </a:t>
            </a:r>
            <a:r>
              <a:rPr lang="ru-RU" sz="2500" b="0" dirty="0" err="1">
                <a:latin typeface="Times New Roman" panose="02020603050405020304" pitchFamily="18" charset="0"/>
                <a:cs typeface="Times New Roman" panose="02020603050405020304" pitchFamily="18" charset="0"/>
              </a:rPr>
              <a:t>оголошують</a:t>
            </a:r>
            <a:r>
              <a:rPr lang="ru-RU" sz="2500" b="0" dirty="0">
                <a:latin typeface="Times New Roman" panose="02020603050405020304" pitchFamily="18" charset="0"/>
                <a:cs typeface="Times New Roman" panose="02020603050405020304" pitchFamily="18" charset="0"/>
              </a:rPr>
              <a:t> </a:t>
            </a:r>
            <a:r>
              <a:rPr lang="ru-RU" sz="2500" b="0" dirty="0" err="1">
                <a:latin typeface="Times New Roman" panose="02020603050405020304" pitchFamily="18" charset="0"/>
                <a:cs typeface="Times New Roman" panose="02020603050405020304" pitchFamily="18" charset="0"/>
              </a:rPr>
              <a:t>також</a:t>
            </a:r>
            <a:r>
              <a:rPr lang="ru-RU" sz="2500" b="0" dirty="0">
                <a:latin typeface="Times New Roman" panose="02020603050405020304" pitchFamily="18" charset="0"/>
                <a:cs typeface="Times New Roman" panose="02020603050405020304" pitchFamily="18" charset="0"/>
              </a:rPr>
              <a:t> </a:t>
            </a:r>
            <a:r>
              <a:rPr lang="ru-RU" sz="2500" b="0" dirty="0" err="1">
                <a:latin typeface="Times New Roman" panose="02020603050405020304" pitchFamily="18" charset="0"/>
                <a:cs typeface="Times New Roman" panose="02020603050405020304" pitchFamily="18" charset="0"/>
              </a:rPr>
              <a:t>вироки</a:t>
            </a:r>
            <a:r>
              <a:rPr lang="ru-RU" sz="2500" b="0" dirty="0">
                <a:latin typeface="Times New Roman" panose="02020603050405020304" pitchFamily="18" charset="0"/>
                <a:cs typeface="Times New Roman" panose="02020603050405020304" pitchFamily="18" charset="0"/>
              </a:rPr>
              <a:t> </a:t>
            </a:r>
            <a:r>
              <a:rPr lang="ru-RU" sz="2500" b="0" dirty="0" err="1">
                <a:latin typeface="Times New Roman" panose="02020603050405020304" pitchFamily="18" charset="0"/>
                <a:cs typeface="Times New Roman" panose="02020603050405020304" pitchFamily="18" charset="0"/>
              </a:rPr>
              <a:t>іменем</a:t>
            </a:r>
            <a:r>
              <a:rPr lang="ru-RU" sz="2500" b="0" dirty="0">
                <a:latin typeface="Times New Roman" panose="02020603050405020304" pitchFamily="18" charset="0"/>
                <a:cs typeface="Times New Roman" panose="02020603050405020304" pitchFamily="18" charset="0"/>
              </a:rPr>
              <a:t> </a:t>
            </a:r>
            <a:r>
              <a:rPr lang="ru-RU" sz="2500" b="0" dirty="0" err="1">
                <a:latin typeface="Times New Roman" panose="02020603050405020304" pitchFamily="18" charset="0"/>
                <a:cs typeface="Times New Roman" panose="02020603050405020304" pitchFamily="18" charset="0"/>
              </a:rPr>
              <a:t>Речі</a:t>
            </a:r>
            <a:r>
              <a:rPr lang="ru-RU" sz="2500" b="0" dirty="0">
                <a:latin typeface="Times New Roman" panose="02020603050405020304" pitchFamily="18" charset="0"/>
                <a:cs typeface="Times New Roman" panose="02020603050405020304" pitchFamily="18" charset="0"/>
              </a:rPr>
              <a:t> </a:t>
            </a:r>
            <a:r>
              <a:rPr lang="ru-RU" sz="2500" b="0" dirty="0" err="1">
                <a:latin typeface="Times New Roman" panose="02020603050405020304" pitchFamily="18" charset="0"/>
                <a:cs typeface="Times New Roman" panose="02020603050405020304" pitchFamily="18" charset="0"/>
              </a:rPr>
              <a:t>Посполитої</a:t>
            </a:r>
            <a:r>
              <a:rPr lang="ru-RU" sz="2500" b="0" dirty="0">
                <a:latin typeface="Times New Roman" panose="02020603050405020304" pitchFamily="18" charset="0"/>
                <a:cs typeface="Times New Roman" panose="02020603050405020304" pitchFamily="18" charset="0"/>
              </a:rPr>
              <a:t> </a:t>
            </a:r>
            <a:r>
              <a:rPr lang="ru-RU" sz="2500" b="0" dirty="0" err="1">
                <a:latin typeface="Times New Roman" panose="02020603050405020304" pitchFamily="18" charset="0"/>
                <a:cs typeface="Times New Roman" panose="02020603050405020304" pitchFamily="18" charset="0"/>
              </a:rPr>
              <a:t>Польщі</a:t>
            </a:r>
            <a:r>
              <a:rPr lang="ru-RU" sz="2500" b="0" dirty="0">
                <a:latin typeface="Times New Roman" panose="02020603050405020304" pitchFamily="18" charset="0"/>
                <a:cs typeface="Times New Roman" panose="02020603050405020304" pitchFamily="18" charset="0"/>
              </a:rPr>
              <a:t>, </a:t>
            </a:r>
            <a:r>
              <a:rPr lang="ru-RU" sz="2500" b="0" dirty="0" err="1">
                <a:latin typeface="Times New Roman" panose="02020603050405020304" pitchFamily="18" charset="0"/>
                <a:cs typeface="Times New Roman" panose="02020603050405020304" pitchFamily="18" charset="0"/>
              </a:rPr>
              <a:t>крім</a:t>
            </a:r>
            <a:r>
              <a:rPr lang="ru-RU" sz="2500" b="0" dirty="0">
                <a:latin typeface="Times New Roman" panose="02020603050405020304" pitchFamily="18" charset="0"/>
                <a:cs typeface="Times New Roman" panose="02020603050405020304" pitchFamily="18" charset="0"/>
              </a:rPr>
              <a:t> </a:t>
            </a:r>
            <a:r>
              <a:rPr lang="ru-RU" sz="2500" b="0" dirty="0" err="1">
                <a:latin typeface="Times New Roman" panose="02020603050405020304" pitchFamily="18" charset="0"/>
                <a:cs typeface="Times New Roman" panose="02020603050405020304" pitchFamily="18" charset="0"/>
              </a:rPr>
              <a:t>цього</a:t>
            </a:r>
            <a:r>
              <a:rPr lang="ru-RU" sz="2500" b="0" dirty="0">
                <a:latin typeface="Times New Roman" panose="02020603050405020304" pitchFamily="18" charset="0"/>
                <a:cs typeface="Times New Roman" panose="02020603050405020304" pitchFamily="18" charset="0"/>
              </a:rPr>
              <a:t> </a:t>
            </a:r>
            <a:r>
              <a:rPr lang="ru-RU" sz="2500" b="0" dirty="0" err="1">
                <a:latin typeface="Times New Roman" panose="02020603050405020304" pitchFamily="18" charset="0"/>
                <a:cs typeface="Times New Roman" panose="02020603050405020304" pitchFamily="18" charset="0"/>
              </a:rPr>
              <a:t>розглядають</a:t>
            </a:r>
            <a:r>
              <a:rPr lang="ru-RU" sz="2500" b="0" dirty="0">
                <a:latin typeface="Times New Roman" panose="02020603050405020304" pitchFamily="18" charset="0"/>
                <a:cs typeface="Times New Roman" panose="02020603050405020304" pitchFamily="18" charset="0"/>
              </a:rPr>
              <a:t> і </a:t>
            </a:r>
            <a:r>
              <a:rPr lang="ru-RU" sz="2500" b="0" dirty="0" err="1">
                <a:latin typeface="Times New Roman" panose="02020603050405020304" pitchFamily="18" charset="0"/>
                <a:cs typeface="Times New Roman" panose="02020603050405020304" pitchFamily="18" charset="0"/>
              </a:rPr>
              <a:t>вирішують</a:t>
            </a:r>
            <a:r>
              <a:rPr lang="ru-RU" sz="2500" b="0" dirty="0">
                <a:latin typeface="Times New Roman" panose="02020603050405020304" pitchFamily="18" charset="0"/>
                <a:cs typeface="Times New Roman" panose="02020603050405020304" pitchFamily="18" charset="0"/>
              </a:rPr>
              <a:t> </a:t>
            </a:r>
            <a:r>
              <a:rPr lang="ru-RU" sz="2500" b="0" dirty="0" err="1">
                <a:latin typeface="Times New Roman" panose="02020603050405020304" pitchFamily="18" charset="0"/>
                <a:cs typeface="Times New Roman" panose="02020603050405020304" pitchFamily="18" charset="0"/>
              </a:rPr>
              <a:t>справи</a:t>
            </a:r>
            <a:r>
              <a:rPr lang="ru-RU" sz="2500" b="0" dirty="0">
                <a:latin typeface="Times New Roman" panose="02020603050405020304" pitchFamily="18" charset="0"/>
                <a:cs typeface="Times New Roman" panose="02020603050405020304" pitchFamily="18" charset="0"/>
              </a:rPr>
              <a:t> у гласному </a:t>
            </a:r>
            <a:r>
              <a:rPr lang="ru-RU" sz="2500" b="0" dirty="0" err="1">
                <a:latin typeface="Times New Roman" panose="02020603050405020304" pitchFamily="18" charset="0"/>
                <a:cs typeface="Times New Roman" panose="02020603050405020304" pitchFamily="18" charset="0"/>
              </a:rPr>
              <a:t>судочинстві</a:t>
            </a:r>
            <a:r>
              <a:rPr lang="ru-RU" sz="2500" b="0" dirty="0">
                <a:latin typeface="Times New Roman" panose="02020603050405020304" pitchFamily="18" charset="0"/>
                <a:cs typeface="Times New Roman" panose="02020603050405020304" pitchFamily="18" charset="0"/>
              </a:rPr>
              <a:t> (</a:t>
            </a:r>
            <a:r>
              <a:rPr lang="ru-RU" sz="2500" b="0" dirty="0" err="1">
                <a:latin typeface="Times New Roman" panose="02020603050405020304" pitchFamily="18" charset="0"/>
                <a:cs typeface="Times New Roman" panose="02020603050405020304" pitchFamily="18" charset="0"/>
              </a:rPr>
              <a:t>положення</a:t>
            </a:r>
            <a:r>
              <a:rPr lang="ru-RU" sz="2500" b="0" dirty="0">
                <a:latin typeface="Times New Roman" panose="02020603050405020304" pitchFamily="18" charset="0"/>
                <a:cs typeface="Times New Roman" panose="02020603050405020304" pitchFamily="18" charset="0"/>
              </a:rPr>
              <a:t> закону </a:t>
            </a:r>
            <a:r>
              <a:rPr lang="ru-RU" sz="2500" b="0" dirty="0" err="1">
                <a:latin typeface="Times New Roman" panose="02020603050405020304" pitchFamily="18" charset="0"/>
                <a:cs typeface="Times New Roman" panose="02020603050405020304" pitchFamily="18" charset="0"/>
              </a:rPr>
              <a:t>може</a:t>
            </a:r>
            <a:r>
              <a:rPr lang="ru-RU" sz="2500" b="0" dirty="0">
                <a:latin typeface="Times New Roman" panose="02020603050405020304" pitchFamily="18" charset="0"/>
                <a:cs typeface="Times New Roman" panose="02020603050405020304" pitchFamily="18" charset="0"/>
              </a:rPr>
              <a:t> </a:t>
            </a:r>
            <a:r>
              <a:rPr lang="ru-RU" sz="2500" b="0" dirty="0" err="1">
                <a:latin typeface="Times New Roman" panose="02020603050405020304" pitchFamily="18" charset="0"/>
                <a:cs typeface="Times New Roman" panose="02020603050405020304" pitchFamily="18" charset="0"/>
              </a:rPr>
              <a:t>вилучити</a:t>
            </a:r>
            <a:r>
              <a:rPr lang="ru-RU" sz="2500" b="0" dirty="0">
                <a:latin typeface="Times New Roman" panose="02020603050405020304" pitchFamily="18" charset="0"/>
                <a:cs typeface="Times New Roman" panose="02020603050405020304" pitchFamily="18" charset="0"/>
              </a:rPr>
              <a:t> </a:t>
            </a:r>
            <a:r>
              <a:rPr lang="ru-RU" sz="2500" b="0" dirty="0" err="1">
                <a:latin typeface="Times New Roman" panose="02020603050405020304" pitchFamily="18" charset="0"/>
                <a:cs typeface="Times New Roman" panose="02020603050405020304" pitchFamily="18" charset="0"/>
              </a:rPr>
              <a:t>гласне</a:t>
            </a:r>
            <a:r>
              <a:rPr lang="ru-RU" sz="2500" b="0" dirty="0">
                <a:latin typeface="Times New Roman" panose="02020603050405020304" pitchFamily="18" charset="0"/>
                <a:cs typeface="Times New Roman" panose="02020603050405020304" pitchFamily="18" charset="0"/>
              </a:rPr>
              <a:t> </a:t>
            </a:r>
            <a:r>
              <a:rPr lang="ru-RU" sz="2500" b="0" dirty="0" err="1">
                <a:latin typeface="Times New Roman" panose="02020603050405020304" pitchFamily="18" charset="0"/>
                <a:cs typeface="Times New Roman" panose="02020603050405020304" pitchFamily="18" charset="0"/>
              </a:rPr>
              <a:t>судочинство</a:t>
            </a:r>
            <a:r>
              <a:rPr lang="ru-RU" sz="2500" b="0" dirty="0">
                <a:latin typeface="Times New Roman" panose="02020603050405020304" pitchFamily="18" charset="0"/>
                <a:cs typeface="Times New Roman" panose="02020603050405020304" pitchFamily="18" charset="0"/>
              </a:rPr>
              <a:t>).</a:t>
            </a:r>
          </a:p>
          <a:p>
            <a:pPr marL="0" indent="0" algn="just">
              <a:lnSpc>
                <a:spcPct val="100000"/>
              </a:lnSpc>
              <a:spcBef>
                <a:spcPts val="0"/>
              </a:spcBef>
              <a:buNone/>
            </a:pPr>
            <a:endParaRPr lang="ru-RU" sz="2500" b="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076004886"/>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тексту 2"/>
          <p:cNvSpPr>
            <a:spLocks noGrp="1"/>
          </p:cNvSpPr>
          <p:nvPr>
            <p:ph type="body" sz="quarter" idx="10"/>
          </p:nvPr>
        </p:nvSpPr>
        <p:spPr>
          <a:xfrm>
            <a:off x="611038" y="389744"/>
            <a:ext cx="11110589" cy="5636302"/>
          </a:xfrm>
        </p:spPr>
        <p:txBody>
          <a:bodyPr/>
          <a:lstStyle/>
          <a:p>
            <a:pPr marL="0" indent="0" algn="just">
              <a:lnSpc>
                <a:spcPct val="100000"/>
              </a:lnSpc>
              <a:spcBef>
                <a:spcPts val="0"/>
              </a:spcBef>
              <a:buNone/>
            </a:pPr>
            <a:r>
              <a:rPr lang="ru-RU" sz="2500" b="0" dirty="0" err="1">
                <a:latin typeface="Times New Roman" panose="02020603050405020304" pitchFamily="18" charset="0"/>
                <a:cs typeface="Times New Roman" panose="02020603050405020304" pitchFamily="18" charset="0"/>
              </a:rPr>
              <a:t>Завдання</a:t>
            </a:r>
            <a:r>
              <a:rPr lang="ru-RU" sz="2500" b="0" dirty="0">
                <a:latin typeface="Times New Roman" panose="02020603050405020304" pitchFamily="18" charset="0"/>
                <a:cs typeface="Times New Roman" panose="02020603050405020304" pitchFamily="18" charset="0"/>
              </a:rPr>
              <a:t> </a:t>
            </a:r>
            <a:r>
              <a:rPr lang="ru-RU" sz="2500" b="0" dirty="0" err="1">
                <a:latin typeface="Times New Roman" panose="02020603050405020304" pitchFamily="18" charset="0"/>
                <a:cs typeface="Times New Roman" panose="02020603050405020304" pitchFamily="18" charset="0"/>
              </a:rPr>
              <a:t>юстиції</a:t>
            </a:r>
            <a:r>
              <a:rPr lang="ru-RU" sz="2500" b="0" dirty="0">
                <a:latin typeface="Times New Roman" panose="02020603050405020304" pitchFamily="18" charset="0"/>
                <a:cs typeface="Times New Roman" panose="02020603050405020304" pitchFamily="18" charset="0"/>
              </a:rPr>
              <a:t> </a:t>
            </a:r>
            <a:r>
              <a:rPr lang="ru-RU" sz="2500" b="0" dirty="0" err="1">
                <a:latin typeface="Times New Roman" panose="02020603050405020304" pitchFamily="18" charset="0"/>
                <a:cs typeface="Times New Roman" panose="02020603050405020304" pitchFamily="18" charset="0"/>
              </a:rPr>
              <a:t>виконують</a:t>
            </a:r>
            <a:r>
              <a:rPr lang="ru-RU" sz="2500" b="0" dirty="0">
                <a:latin typeface="Times New Roman" panose="02020603050405020304" pitchFamily="18" charset="0"/>
                <a:cs typeface="Times New Roman" panose="02020603050405020304" pitchFamily="18" charset="0"/>
              </a:rPr>
              <a:t> </a:t>
            </a:r>
            <a:r>
              <a:rPr lang="ru-RU" sz="2500" b="0" dirty="0" err="1">
                <a:latin typeface="Times New Roman" panose="02020603050405020304" pitchFamily="18" charset="0"/>
                <a:cs typeface="Times New Roman" panose="02020603050405020304" pitchFamily="18" charset="0"/>
              </a:rPr>
              <a:t>судді</a:t>
            </a:r>
            <a:r>
              <a:rPr lang="ru-RU" sz="2500" b="0" dirty="0">
                <a:latin typeface="Times New Roman" panose="02020603050405020304" pitchFamily="18" charset="0"/>
                <a:cs typeface="Times New Roman" panose="02020603050405020304" pitchFamily="18" charset="0"/>
              </a:rPr>
              <a:t>. За </a:t>
            </a:r>
            <a:r>
              <a:rPr lang="ru-RU" sz="2500" b="0" dirty="0" err="1">
                <a:latin typeface="Times New Roman" panose="02020603050405020304" pitchFamily="18" charset="0"/>
                <a:cs typeface="Times New Roman" panose="02020603050405020304" pitchFamily="18" charset="0"/>
              </a:rPr>
              <a:t>пропозицією</a:t>
            </a:r>
            <a:r>
              <a:rPr lang="ru-RU" sz="2500" b="0" dirty="0">
                <a:latin typeface="Times New Roman" panose="02020603050405020304" pitchFamily="18" charset="0"/>
                <a:cs typeface="Times New Roman" panose="02020603050405020304" pitchFamily="18" charset="0"/>
              </a:rPr>
              <a:t> </a:t>
            </a:r>
            <a:r>
              <a:rPr lang="ru-RU" sz="2500" b="0" dirty="0" err="1">
                <a:latin typeface="Times New Roman" panose="02020603050405020304" pitchFamily="18" charset="0"/>
                <a:cs typeface="Times New Roman" panose="02020603050405020304" pitchFamily="18" charset="0"/>
              </a:rPr>
              <a:t>Державної</a:t>
            </a:r>
            <a:r>
              <a:rPr lang="ru-RU" sz="2500" b="0" dirty="0">
                <a:latin typeface="Times New Roman" panose="02020603050405020304" pitchFamily="18" charset="0"/>
                <a:cs typeface="Times New Roman" panose="02020603050405020304" pitchFamily="18" charset="0"/>
              </a:rPr>
              <a:t> ради </a:t>
            </a:r>
            <a:r>
              <a:rPr lang="ru-RU" sz="2500" b="0" dirty="0" err="1">
                <a:latin typeface="Times New Roman" panose="02020603050405020304" pitchFamily="18" charset="0"/>
                <a:cs typeface="Times New Roman" panose="02020603050405020304" pitchFamily="18" charset="0"/>
              </a:rPr>
              <a:t>юстиції</a:t>
            </a:r>
            <a:r>
              <a:rPr lang="ru-RU" sz="2500" b="0" dirty="0">
                <a:latin typeface="Times New Roman" panose="02020603050405020304" pitchFamily="18" charset="0"/>
                <a:cs typeface="Times New Roman" panose="02020603050405020304" pitchFamily="18" charset="0"/>
              </a:rPr>
              <a:t> (</a:t>
            </a:r>
            <a:r>
              <a:rPr lang="ru-RU" sz="2500" b="0" dirty="0" err="1">
                <a:latin typeface="Times New Roman" panose="02020603050405020304" pitchFamily="18" charset="0"/>
                <a:cs typeface="Times New Roman" panose="02020603050405020304" pitchFamily="18" charset="0"/>
              </a:rPr>
              <a:t>український</a:t>
            </a:r>
            <a:r>
              <a:rPr lang="ru-RU" sz="2500" b="0" dirty="0">
                <a:latin typeface="Times New Roman" panose="02020603050405020304" pitchFamily="18" charset="0"/>
                <a:cs typeface="Times New Roman" panose="02020603050405020304" pitchFamily="18" charset="0"/>
              </a:rPr>
              <a:t> аналог - </a:t>
            </a:r>
            <a:r>
              <a:rPr lang="ru-RU" sz="2500" b="0" dirty="0" err="1">
                <a:latin typeface="Times New Roman" panose="02020603050405020304" pitchFamily="18" charset="0"/>
                <a:cs typeface="Times New Roman" panose="02020603050405020304" pitchFamily="18" charset="0"/>
              </a:rPr>
              <a:t>Вища</a:t>
            </a:r>
            <a:r>
              <a:rPr lang="ru-RU" sz="2500" b="0" dirty="0">
                <a:latin typeface="Times New Roman" panose="02020603050405020304" pitchFamily="18" charset="0"/>
                <a:cs typeface="Times New Roman" panose="02020603050405020304" pitchFamily="18" charset="0"/>
              </a:rPr>
              <a:t> рада </a:t>
            </a:r>
            <a:r>
              <a:rPr lang="ru-RU" sz="2500" b="0" dirty="0" err="1">
                <a:latin typeface="Times New Roman" panose="02020603050405020304" pitchFamily="18" charset="0"/>
                <a:cs typeface="Times New Roman" panose="02020603050405020304" pitchFamily="18" charset="0"/>
              </a:rPr>
              <a:t>юстиції</a:t>
            </a:r>
            <a:r>
              <a:rPr lang="ru-RU" sz="2500" b="0" dirty="0">
                <a:latin typeface="Times New Roman" panose="02020603050405020304" pitchFamily="18" charset="0"/>
                <a:cs typeface="Times New Roman" panose="02020603050405020304" pitchFamily="18" charset="0"/>
              </a:rPr>
              <a:t>) </a:t>
            </a:r>
            <a:r>
              <a:rPr lang="ru-RU" sz="2500" b="0" dirty="0" err="1">
                <a:latin typeface="Times New Roman" panose="02020603050405020304" pitchFamily="18" charset="0"/>
                <a:cs typeface="Times New Roman" panose="02020603050405020304" pitchFamily="18" charset="0"/>
              </a:rPr>
              <a:t>після</a:t>
            </a:r>
            <a:r>
              <a:rPr lang="ru-RU" sz="2500" b="0" dirty="0">
                <a:latin typeface="Times New Roman" panose="02020603050405020304" pitchFamily="18" charset="0"/>
                <a:cs typeface="Times New Roman" panose="02020603050405020304" pitchFamily="18" charset="0"/>
              </a:rPr>
              <a:t> </a:t>
            </a:r>
            <a:r>
              <a:rPr lang="ru-RU" sz="2500" b="0" dirty="0" err="1">
                <a:latin typeface="Times New Roman" panose="02020603050405020304" pitchFamily="18" charset="0"/>
                <a:cs typeface="Times New Roman" panose="02020603050405020304" pitchFamily="18" charset="0"/>
              </a:rPr>
              <a:t>внесення</a:t>
            </a:r>
            <a:r>
              <a:rPr lang="ru-RU" sz="2500" b="0" dirty="0">
                <a:latin typeface="Times New Roman" panose="02020603050405020304" pitchFamily="18" charset="0"/>
                <a:cs typeface="Times New Roman" panose="02020603050405020304" pitchFamily="18" charset="0"/>
              </a:rPr>
              <a:t> </a:t>
            </a:r>
            <a:r>
              <a:rPr lang="ru-RU" sz="2500" b="0" dirty="0" err="1">
                <a:latin typeface="Times New Roman" panose="02020603050405020304" pitchFamily="18" charset="0"/>
                <a:cs typeface="Times New Roman" panose="02020603050405020304" pitchFamily="18" charset="0"/>
              </a:rPr>
              <a:t>подання</a:t>
            </a:r>
            <a:r>
              <a:rPr lang="ru-RU" sz="2500" b="0" dirty="0">
                <a:latin typeface="Times New Roman" panose="02020603050405020304" pitchFamily="18" charset="0"/>
                <a:cs typeface="Times New Roman" panose="02020603050405020304" pitchFamily="18" charset="0"/>
              </a:rPr>
              <a:t> Президент </a:t>
            </a:r>
            <a:r>
              <a:rPr lang="ru-RU" sz="2500" b="0" dirty="0" err="1">
                <a:latin typeface="Times New Roman" panose="02020603050405020304" pitchFamily="18" charset="0"/>
                <a:cs typeface="Times New Roman" panose="02020603050405020304" pitchFamily="18" charset="0"/>
              </a:rPr>
              <a:t>Речі</a:t>
            </a:r>
            <a:r>
              <a:rPr lang="ru-RU" sz="2500" b="0" dirty="0">
                <a:latin typeface="Times New Roman" panose="02020603050405020304" pitchFamily="18" charset="0"/>
                <a:cs typeface="Times New Roman" panose="02020603050405020304" pitchFamily="18" charset="0"/>
              </a:rPr>
              <a:t> </a:t>
            </a:r>
            <a:r>
              <a:rPr lang="ru-RU" sz="2500" b="0" dirty="0" err="1">
                <a:latin typeface="Times New Roman" panose="02020603050405020304" pitchFamily="18" charset="0"/>
                <a:cs typeface="Times New Roman" panose="02020603050405020304" pitchFamily="18" charset="0"/>
              </a:rPr>
              <a:t>Посполитої</a:t>
            </a:r>
            <a:r>
              <a:rPr lang="ru-RU" sz="2500" b="0" dirty="0">
                <a:latin typeface="Times New Roman" panose="02020603050405020304" pitchFamily="18" charset="0"/>
                <a:cs typeface="Times New Roman" panose="02020603050405020304" pitchFamily="18" charset="0"/>
              </a:rPr>
              <a:t> </a:t>
            </a:r>
            <a:r>
              <a:rPr lang="ru-RU" sz="2500" b="0" dirty="0" err="1">
                <a:latin typeface="Times New Roman" panose="02020603050405020304" pitchFamily="18" charset="0"/>
                <a:cs typeface="Times New Roman" panose="02020603050405020304" pitchFamily="18" charset="0"/>
              </a:rPr>
              <a:t>призначає</a:t>
            </a:r>
            <a:r>
              <a:rPr lang="ru-RU" sz="2500" b="0" dirty="0">
                <a:latin typeface="Times New Roman" panose="02020603050405020304" pitchFamily="18" charset="0"/>
                <a:cs typeface="Times New Roman" panose="02020603050405020304" pitchFamily="18" charset="0"/>
              </a:rPr>
              <a:t> </a:t>
            </a:r>
            <a:r>
              <a:rPr lang="ru-RU" sz="2500" b="0" dirty="0" err="1">
                <a:latin typeface="Times New Roman" panose="02020603050405020304" pitchFamily="18" charset="0"/>
                <a:cs typeface="Times New Roman" panose="02020603050405020304" pitchFamily="18" charset="0"/>
              </a:rPr>
              <a:t>суддів</a:t>
            </a:r>
            <a:r>
              <a:rPr lang="ru-RU" sz="2500" b="0" dirty="0">
                <a:latin typeface="Times New Roman" panose="02020603050405020304" pitchFamily="18" charset="0"/>
                <a:cs typeface="Times New Roman" panose="02020603050405020304" pitchFamily="18" charset="0"/>
              </a:rPr>
              <a:t>. </a:t>
            </a:r>
            <a:r>
              <a:rPr lang="ru-RU" sz="2500" b="0" dirty="0" err="1">
                <a:latin typeface="Times New Roman" panose="02020603050405020304" pitchFamily="18" charset="0"/>
                <a:cs typeface="Times New Roman" panose="02020603050405020304" pitchFamily="18" charset="0"/>
              </a:rPr>
              <a:t>Суддя</a:t>
            </a:r>
            <a:r>
              <a:rPr lang="ru-RU" sz="2500" b="0" dirty="0">
                <a:latin typeface="Times New Roman" panose="02020603050405020304" pitchFamily="18" charset="0"/>
                <a:cs typeface="Times New Roman" panose="02020603050405020304" pitchFamily="18" charset="0"/>
              </a:rPr>
              <a:t> районного суду </a:t>
            </a:r>
            <a:r>
              <a:rPr lang="ru-RU" sz="2500" b="0" dirty="0" err="1">
                <a:latin typeface="Times New Roman" panose="02020603050405020304" pitchFamily="18" charset="0"/>
                <a:cs typeface="Times New Roman" panose="02020603050405020304" pitchFamily="18" charset="0"/>
              </a:rPr>
              <a:t>мусить</a:t>
            </a:r>
            <a:r>
              <a:rPr lang="ru-RU" sz="2500" b="0" dirty="0">
                <a:latin typeface="Times New Roman" panose="02020603050405020304" pitchFamily="18" charset="0"/>
                <a:cs typeface="Times New Roman" panose="02020603050405020304" pitchFamily="18" charset="0"/>
              </a:rPr>
              <a:t> </a:t>
            </a:r>
            <a:r>
              <a:rPr lang="ru-RU" sz="2500" b="0" dirty="0" err="1">
                <a:latin typeface="Times New Roman" panose="02020603050405020304" pitchFamily="18" charset="0"/>
                <a:cs typeface="Times New Roman" panose="02020603050405020304" pitchFamily="18" charset="0"/>
              </a:rPr>
              <a:t>виконувати</a:t>
            </a:r>
            <a:r>
              <a:rPr lang="ru-RU" sz="2500" b="0" dirty="0">
                <a:latin typeface="Times New Roman" panose="02020603050405020304" pitchFamily="18" charset="0"/>
                <a:cs typeface="Times New Roman" panose="02020603050405020304" pitchFamily="18" charset="0"/>
              </a:rPr>
              <a:t> ряд </a:t>
            </a:r>
            <a:r>
              <a:rPr lang="ru-RU" sz="2500" b="0" dirty="0" err="1">
                <a:latin typeface="Times New Roman" panose="02020603050405020304" pitchFamily="18" charset="0"/>
                <a:cs typeface="Times New Roman" panose="02020603050405020304" pitchFamily="18" charset="0"/>
              </a:rPr>
              <a:t>вимог</a:t>
            </a:r>
            <a:r>
              <a:rPr lang="ru-RU" sz="2500" b="0" dirty="0">
                <a:latin typeface="Times New Roman" panose="02020603050405020304" pitchFamily="18" charset="0"/>
                <a:cs typeface="Times New Roman" panose="02020603050405020304" pitchFamily="18" charset="0"/>
              </a:rPr>
              <a:t>: </a:t>
            </a:r>
            <a:r>
              <a:rPr lang="ru-RU" sz="2500" b="0" dirty="0" err="1">
                <a:latin typeface="Times New Roman" panose="02020603050405020304" pitchFamily="18" charset="0"/>
                <a:cs typeface="Times New Roman" panose="02020603050405020304" pitchFamily="18" charset="0"/>
              </a:rPr>
              <a:t>мати</a:t>
            </a:r>
            <a:r>
              <a:rPr lang="ru-RU" sz="2500" b="0" dirty="0">
                <a:latin typeface="Times New Roman" panose="02020603050405020304" pitchFamily="18" charset="0"/>
                <a:cs typeface="Times New Roman" panose="02020603050405020304" pitchFamily="18" charset="0"/>
              </a:rPr>
              <a:t> </a:t>
            </a:r>
            <a:r>
              <a:rPr lang="ru-RU" sz="2500" b="0" dirty="0" err="1">
                <a:latin typeface="Times New Roman" panose="02020603050405020304" pitchFamily="18" charset="0"/>
                <a:cs typeface="Times New Roman" panose="02020603050405020304" pitchFamily="18" charset="0"/>
              </a:rPr>
              <a:t>польське</a:t>
            </a:r>
            <a:r>
              <a:rPr lang="ru-RU" sz="2500" b="0" dirty="0">
                <a:latin typeface="Times New Roman" panose="02020603050405020304" pitchFamily="18" charset="0"/>
                <a:cs typeface="Times New Roman" panose="02020603050405020304" pitchFamily="18" charset="0"/>
              </a:rPr>
              <a:t> </a:t>
            </a:r>
            <a:r>
              <a:rPr lang="ru-RU" sz="2500" b="0" dirty="0" err="1">
                <a:latin typeface="Times New Roman" panose="02020603050405020304" pitchFamily="18" charset="0"/>
                <a:cs typeface="Times New Roman" panose="02020603050405020304" pitchFamily="18" charset="0"/>
              </a:rPr>
              <a:t>громадянство</a:t>
            </a:r>
            <a:r>
              <a:rPr lang="ru-RU" sz="2500" b="0" dirty="0">
                <a:latin typeface="Times New Roman" panose="02020603050405020304" pitchFamily="18" charset="0"/>
                <a:cs typeface="Times New Roman" panose="02020603050405020304" pitchFamily="18" charset="0"/>
              </a:rPr>
              <a:t> і </a:t>
            </a:r>
            <a:r>
              <a:rPr lang="ru-RU" sz="2500" b="0" dirty="0" err="1">
                <a:latin typeface="Times New Roman" panose="02020603050405020304" pitchFamily="18" charset="0"/>
                <a:cs typeface="Times New Roman" panose="02020603050405020304" pitchFamily="18" charset="0"/>
              </a:rPr>
              <a:t>повне</a:t>
            </a:r>
            <a:r>
              <a:rPr lang="ru-RU" sz="2500" b="0" dirty="0">
                <a:latin typeface="Times New Roman" panose="02020603050405020304" pitchFamily="18" charset="0"/>
                <a:cs typeface="Times New Roman" panose="02020603050405020304" pitchFamily="18" charset="0"/>
              </a:rPr>
              <a:t> право </a:t>
            </a:r>
            <a:r>
              <a:rPr lang="ru-RU" sz="2500" b="0" dirty="0" err="1">
                <a:latin typeface="Times New Roman" panose="02020603050405020304" pitchFamily="18" charset="0"/>
                <a:cs typeface="Times New Roman" panose="02020603050405020304" pitchFamily="18" charset="0"/>
              </a:rPr>
              <a:t>користуватися</a:t>
            </a:r>
            <a:r>
              <a:rPr lang="ru-RU" sz="2500" b="0" dirty="0">
                <a:latin typeface="Times New Roman" panose="02020603050405020304" pitchFamily="18" charset="0"/>
                <a:cs typeface="Times New Roman" panose="02020603050405020304" pitchFamily="18" charset="0"/>
              </a:rPr>
              <a:t> </a:t>
            </a:r>
            <a:r>
              <a:rPr lang="ru-RU" sz="2500" b="0" dirty="0" err="1">
                <a:latin typeface="Times New Roman" panose="02020603050405020304" pitchFamily="18" charset="0"/>
                <a:cs typeface="Times New Roman" panose="02020603050405020304" pitchFamily="18" charset="0"/>
              </a:rPr>
              <a:t>цивільними</a:t>
            </a:r>
            <a:r>
              <a:rPr lang="ru-RU" sz="2500" b="0" dirty="0">
                <a:latin typeface="Times New Roman" panose="02020603050405020304" pitchFamily="18" charset="0"/>
                <a:cs typeface="Times New Roman" panose="02020603050405020304" pitchFamily="18" charset="0"/>
              </a:rPr>
              <a:t> і </a:t>
            </a:r>
            <a:r>
              <a:rPr lang="ru-RU" sz="2500" b="0" dirty="0" err="1">
                <a:latin typeface="Times New Roman" panose="02020603050405020304" pitchFamily="18" charset="0"/>
                <a:cs typeface="Times New Roman" panose="02020603050405020304" pitchFamily="18" charset="0"/>
              </a:rPr>
              <a:t>громадянськими</a:t>
            </a:r>
            <a:r>
              <a:rPr lang="ru-RU" sz="2500" b="0" dirty="0">
                <a:latin typeface="Times New Roman" panose="02020603050405020304" pitchFamily="18" charset="0"/>
                <a:cs typeface="Times New Roman" panose="02020603050405020304" pitchFamily="18" charset="0"/>
              </a:rPr>
              <a:t> правами, </a:t>
            </a:r>
            <a:r>
              <a:rPr lang="ru-RU" sz="2500" b="0" dirty="0" err="1">
                <a:latin typeface="Times New Roman" panose="02020603050405020304" pitchFamily="18" charset="0"/>
                <a:cs typeface="Times New Roman" panose="02020603050405020304" pitchFamily="18" charset="0"/>
              </a:rPr>
              <a:t>закінчити</a:t>
            </a:r>
            <a:r>
              <a:rPr lang="ru-RU" sz="2500" b="0" dirty="0">
                <a:latin typeface="Times New Roman" panose="02020603050405020304" pitchFamily="18" charset="0"/>
                <a:cs typeface="Times New Roman" panose="02020603050405020304" pitchFamily="18" charset="0"/>
              </a:rPr>
              <a:t> </a:t>
            </a:r>
            <a:r>
              <a:rPr lang="ru-RU" sz="2500" b="0" dirty="0" err="1">
                <a:latin typeface="Times New Roman" panose="02020603050405020304" pitchFamily="18" charset="0"/>
                <a:cs typeface="Times New Roman" panose="02020603050405020304" pitchFamily="18" charset="0"/>
              </a:rPr>
              <a:t>юридичний</a:t>
            </a:r>
            <a:r>
              <a:rPr lang="ru-RU" sz="2500" b="0" dirty="0">
                <a:latin typeface="Times New Roman" panose="02020603050405020304" pitchFamily="18" charset="0"/>
                <a:cs typeface="Times New Roman" panose="02020603050405020304" pitchFamily="18" charset="0"/>
              </a:rPr>
              <a:t> факультет і </a:t>
            </a:r>
            <a:r>
              <a:rPr lang="ru-RU" sz="2500" b="0" dirty="0" err="1">
                <a:latin typeface="Times New Roman" panose="02020603050405020304" pitchFamily="18" charset="0"/>
                <a:cs typeface="Times New Roman" panose="02020603050405020304" pitchFamily="18" charset="0"/>
              </a:rPr>
              <a:t>отримати</a:t>
            </a:r>
            <a:r>
              <a:rPr lang="ru-RU" sz="2500" b="0" dirty="0">
                <a:latin typeface="Times New Roman" panose="02020603050405020304" pitchFamily="18" charset="0"/>
                <a:cs typeface="Times New Roman" panose="02020603050405020304" pitchFamily="18" charset="0"/>
              </a:rPr>
              <a:t> </a:t>
            </a:r>
            <a:r>
              <a:rPr lang="ru-RU" sz="2500" b="0" dirty="0" err="1">
                <a:latin typeface="Times New Roman" panose="02020603050405020304" pitchFamily="18" charset="0"/>
                <a:cs typeface="Times New Roman" panose="02020603050405020304" pitchFamily="18" charset="0"/>
              </a:rPr>
              <a:t>наукове</a:t>
            </a:r>
            <a:r>
              <a:rPr lang="ru-RU" sz="2500" b="0" dirty="0">
                <a:latin typeface="Times New Roman" panose="02020603050405020304" pitchFamily="18" charset="0"/>
                <a:cs typeface="Times New Roman" panose="02020603050405020304" pitchFamily="18" charset="0"/>
              </a:rPr>
              <a:t> </a:t>
            </a:r>
            <a:r>
              <a:rPr lang="ru-RU" sz="2500" b="0" dirty="0" err="1">
                <a:latin typeface="Times New Roman" panose="02020603050405020304" pitchFamily="18" charset="0"/>
                <a:cs typeface="Times New Roman" panose="02020603050405020304" pitchFamily="18" charset="0"/>
              </a:rPr>
              <a:t>звання</a:t>
            </a:r>
            <a:r>
              <a:rPr lang="ru-RU" sz="2500" b="0" dirty="0">
                <a:latin typeface="Times New Roman" panose="02020603050405020304" pitchFamily="18" charset="0"/>
                <a:cs typeface="Times New Roman" panose="02020603050405020304" pitchFamily="18" charset="0"/>
              </a:rPr>
              <a:t> </a:t>
            </a:r>
            <a:r>
              <a:rPr lang="ru-RU" sz="2500" b="0" dirty="0" err="1">
                <a:latin typeface="Times New Roman" panose="02020603050405020304" pitchFamily="18" charset="0"/>
                <a:cs typeface="Times New Roman" panose="02020603050405020304" pitchFamily="18" charset="0"/>
              </a:rPr>
              <a:t>магістра</a:t>
            </a:r>
            <a:r>
              <a:rPr lang="ru-RU" sz="2500" b="0" dirty="0">
                <a:latin typeface="Times New Roman" panose="02020603050405020304" pitchFamily="18" charset="0"/>
                <a:cs typeface="Times New Roman" panose="02020603050405020304" pitchFamily="18" charset="0"/>
              </a:rPr>
              <a:t>, </a:t>
            </a:r>
            <a:r>
              <a:rPr lang="ru-RU" sz="2500" b="0" dirty="0" err="1">
                <a:latin typeface="Times New Roman" panose="02020603050405020304" pitchFamily="18" charset="0"/>
                <a:cs typeface="Times New Roman" panose="02020603050405020304" pitchFamily="18" charset="0"/>
              </a:rPr>
              <a:t>скласти</a:t>
            </a:r>
            <a:r>
              <a:rPr lang="ru-RU" sz="2500" b="0" dirty="0">
                <a:latin typeface="Times New Roman" panose="02020603050405020304" pitchFamily="18" charset="0"/>
                <a:cs typeface="Times New Roman" panose="02020603050405020304" pitchFamily="18" charset="0"/>
              </a:rPr>
              <a:t> </a:t>
            </a:r>
            <a:r>
              <a:rPr lang="ru-RU" sz="2500" b="0" dirty="0" err="1">
                <a:latin typeface="Times New Roman" panose="02020603050405020304" pitchFamily="18" charset="0"/>
                <a:cs typeface="Times New Roman" panose="02020603050405020304" pitchFamily="18" charset="0"/>
              </a:rPr>
              <a:t>суддівський</a:t>
            </a:r>
            <a:r>
              <a:rPr lang="ru-RU" sz="2500" b="0" dirty="0">
                <a:latin typeface="Times New Roman" panose="02020603050405020304" pitchFamily="18" charset="0"/>
                <a:cs typeface="Times New Roman" panose="02020603050405020304" pitchFamily="18" charset="0"/>
              </a:rPr>
              <a:t> </a:t>
            </a:r>
            <a:r>
              <a:rPr lang="ru-RU" sz="2500" b="0" dirty="0" err="1">
                <a:latin typeface="Times New Roman" panose="02020603050405020304" pitchFamily="18" charset="0"/>
                <a:cs typeface="Times New Roman" panose="02020603050405020304" pitchFamily="18" charset="0"/>
              </a:rPr>
              <a:t>іспит</a:t>
            </a:r>
            <a:r>
              <a:rPr lang="ru-RU" sz="2500" b="0" dirty="0">
                <a:latin typeface="Times New Roman" panose="02020603050405020304" pitchFamily="18" charset="0"/>
                <a:cs typeface="Times New Roman" panose="02020603050405020304" pitchFamily="18" charset="0"/>
              </a:rPr>
              <a:t> і </a:t>
            </a:r>
            <a:r>
              <a:rPr lang="ru-RU" sz="2500" b="0" dirty="0" err="1">
                <a:latin typeface="Times New Roman" panose="02020603050405020304" pitchFamily="18" charset="0"/>
                <a:cs typeface="Times New Roman" panose="02020603050405020304" pitchFamily="18" charset="0"/>
              </a:rPr>
              <a:t>мати</a:t>
            </a:r>
            <a:r>
              <a:rPr lang="ru-RU" sz="2500" b="0" dirty="0">
                <a:latin typeface="Times New Roman" panose="02020603050405020304" pitchFamily="18" charset="0"/>
                <a:cs typeface="Times New Roman" panose="02020603050405020304" pitchFamily="18" charset="0"/>
              </a:rPr>
              <a:t> </a:t>
            </a:r>
            <a:r>
              <a:rPr lang="ru-RU" sz="2500" b="0" dirty="0" err="1">
                <a:latin typeface="Times New Roman" panose="02020603050405020304" pitchFamily="18" charset="0"/>
                <a:cs typeface="Times New Roman" panose="02020603050405020304" pitchFamily="18" charset="0"/>
              </a:rPr>
              <a:t>повних</a:t>
            </a:r>
            <a:r>
              <a:rPr lang="ru-RU" sz="2500" b="0" dirty="0">
                <a:latin typeface="Times New Roman" panose="02020603050405020304" pitchFamily="18" charset="0"/>
                <a:cs typeface="Times New Roman" panose="02020603050405020304" pitchFamily="18" charset="0"/>
              </a:rPr>
              <a:t> 29 </a:t>
            </a:r>
            <a:r>
              <a:rPr lang="ru-RU" sz="2500" b="0" dirty="0" err="1">
                <a:latin typeface="Times New Roman" panose="02020603050405020304" pitchFamily="18" charset="0"/>
                <a:cs typeface="Times New Roman" panose="02020603050405020304" pitchFamily="18" charset="0"/>
              </a:rPr>
              <a:t>років</a:t>
            </a:r>
            <a:r>
              <a:rPr lang="ru-RU" sz="2500" b="0" dirty="0">
                <a:latin typeface="Times New Roman" panose="02020603050405020304" pitchFamily="18" charset="0"/>
                <a:cs typeface="Times New Roman" panose="02020603050405020304" pitchFamily="18" charset="0"/>
              </a:rPr>
              <a:t>.</a:t>
            </a:r>
          </a:p>
          <a:p>
            <a:pPr marL="0" indent="0" algn="just">
              <a:lnSpc>
                <a:spcPct val="100000"/>
              </a:lnSpc>
              <a:spcBef>
                <a:spcPts val="0"/>
              </a:spcBef>
              <a:buNone/>
            </a:pPr>
            <a:r>
              <a:rPr lang="ru-RU" sz="2500" b="0" dirty="0" err="1">
                <a:latin typeface="Times New Roman" panose="02020603050405020304" pitchFamily="18" charset="0"/>
                <a:cs typeface="Times New Roman" panose="02020603050405020304" pitchFamily="18" charset="0"/>
              </a:rPr>
              <a:t>Суддя</a:t>
            </a:r>
            <a:r>
              <a:rPr lang="ru-RU" sz="2500" b="0" dirty="0">
                <a:latin typeface="Times New Roman" panose="02020603050405020304" pitchFamily="18" charset="0"/>
                <a:cs typeface="Times New Roman" panose="02020603050405020304" pitchFamily="18" charset="0"/>
              </a:rPr>
              <a:t> </a:t>
            </a:r>
            <a:r>
              <a:rPr lang="ru-RU" sz="2500" b="0" dirty="0" err="1">
                <a:latin typeface="Times New Roman" panose="02020603050405020304" pitchFamily="18" charset="0"/>
                <a:cs typeface="Times New Roman" panose="02020603050405020304" pitchFamily="18" charset="0"/>
              </a:rPr>
              <a:t>має</a:t>
            </a:r>
            <a:r>
              <a:rPr lang="ru-RU" sz="2500" b="0" dirty="0">
                <a:latin typeface="Times New Roman" panose="02020603050405020304" pitchFamily="18" charset="0"/>
                <a:cs typeface="Times New Roman" panose="02020603050405020304" pitchFamily="18" charset="0"/>
              </a:rPr>
              <a:t> </a:t>
            </a:r>
            <a:r>
              <a:rPr lang="ru-RU" sz="2500" b="0" dirty="0" err="1">
                <a:latin typeface="Times New Roman" panose="02020603050405020304" pitchFamily="18" charset="0"/>
                <a:cs typeface="Times New Roman" panose="02020603050405020304" pitchFamily="18" charset="0"/>
              </a:rPr>
              <a:t>обов'язок</a:t>
            </a:r>
            <a:r>
              <a:rPr lang="ru-RU" sz="2500" b="0" dirty="0">
                <a:latin typeface="Times New Roman" panose="02020603050405020304" pitchFamily="18" charset="0"/>
                <a:cs typeface="Times New Roman" panose="02020603050405020304" pitchFamily="18" charset="0"/>
              </a:rPr>
              <a:t> </a:t>
            </a:r>
            <a:r>
              <a:rPr lang="ru-RU" sz="2500" b="0" dirty="0" err="1">
                <a:latin typeface="Times New Roman" panose="02020603050405020304" pitchFamily="18" charset="0"/>
                <a:cs typeface="Times New Roman" panose="02020603050405020304" pitchFamily="18" charset="0"/>
              </a:rPr>
              <a:t>тримати</a:t>
            </a:r>
            <a:r>
              <a:rPr lang="ru-RU" sz="2500" b="0" dirty="0">
                <a:latin typeface="Times New Roman" panose="02020603050405020304" pitchFamily="18" charset="0"/>
                <a:cs typeface="Times New Roman" panose="02020603050405020304" pitchFamily="18" charset="0"/>
              </a:rPr>
              <a:t> у </a:t>
            </a:r>
            <a:r>
              <a:rPr lang="ru-RU" sz="2500" b="0" dirty="0" err="1">
                <a:latin typeface="Times New Roman" panose="02020603050405020304" pitchFamily="18" charset="0"/>
                <a:cs typeface="Times New Roman" panose="02020603050405020304" pitchFamily="18" charset="0"/>
              </a:rPr>
              <a:t>таємниці</a:t>
            </a:r>
            <a:r>
              <a:rPr lang="ru-RU" sz="2500" b="0" dirty="0">
                <a:latin typeface="Times New Roman" panose="02020603050405020304" pitchFamily="18" charset="0"/>
                <a:cs typeface="Times New Roman" panose="02020603050405020304" pitchFamily="18" charset="0"/>
              </a:rPr>
              <a:t> </a:t>
            </a:r>
            <a:r>
              <a:rPr lang="ru-RU" sz="2500" b="0" dirty="0" err="1">
                <a:latin typeface="Times New Roman" panose="02020603050405020304" pitchFamily="18" charset="0"/>
                <a:cs typeface="Times New Roman" panose="02020603050405020304" pitchFamily="18" charset="0"/>
              </a:rPr>
              <a:t>обставини</a:t>
            </a:r>
            <a:r>
              <a:rPr lang="ru-RU" sz="2500" b="0" dirty="0">
                <a:latin typeface="Times New Roman" panose="02020603050405020304" pitchFamily="18" charset="0"/>
                <a:cs typeface="Times New Roman" panose="02020603050405020304" pitchFamily="18" charset="0"/>
              </a:rPr>
              <a:t> </a:t>
            </a:r>
            <a:r>
              <a:rPr lang="ru-RU" sz="2500" b="0" dirty="0" err="1">
                <a:latin typeface="Times New Roman" panose="02020603050405020304" pitchFamily="18" charset="0"/>
                <a:cs typeface="Times New Roman" panose="02020603050405020304" pitchFamily="18" charset="0"/>
              </a:rPr>
              <a:t>справи</a:t>
            </a:r>
            <a:r>
              <a:rPr lang="ru-RU" sz="2500" b="0" dirty="0">
                <a:latin typeface="Times New Roman" panose="02020603050405020304" pitchFamily="18" charset="0"/>
                <a:cs typeface="Times New Roman" panose="02020603050405020304" pitchFamily="18" charset="0"/>
              </a:rPr>
              <a:t>, про </a:t>
            </a:r>
            <a:r>
              <a:rPr lang="ru-RU" sz="2500" b="0" dirty="0" err="1">
                <a:latin typeface="Times New Roman" panose="02020603050405020304" pitchFamily="18" charset="0"/>
                <a:cs typeface="Times New Roman" panose="02020603050405020304" pitchFamily="18" charset="0"/>
              </a:rPr>
              <a:t>які</a:t>
            </a:r>
            <a:r>
              <a:rPr lang="ru-RU" sz="2500" b="0" dirty="0">
                <a:latin typeface="Times New Roman" panose="02020603050405020304" pitchFamily="18" charset="0"/>
                <a:cs typeface="Times New Roman" panose="02020603050405020304" pitchFamily="18" charset="0"/>
              </a:rPr>
              <a:t> </a:t>
            </a:r>
            <a:r>
              <a:rPr lang="ru-RU" sz="2500" b="0" dirty="0" err="1">
                <a:latin typeface="Times New Roman" panose="02020603050405020304" pitchFamily="18" charset="0"/>
                <a:cs typeface="Times New Roman" panose="02020603050405020304" pitchFamily="18" charset="0"/>
              </a:rPr>
              <a:t>дізнався</a:t>
            </a:r>
            <a:r>
              <a:rPr lang="ru-RU" sz="2500" b="0" dirty="0">
                <a:latin typeface="Times New Roman" panose="02020603050405020304" pitchFamily="18" charset="0"/>
                <a:cs typeface="Times New Roman" panose="02020603050405020304" pitchFamily="18" charset="0"/>
              </a:rPr>
              <a:t>. </a:t>
            </a:r>
            <a:r>
              <a:rPr lang="ru-RU" sz="2500" b="0" dirty="0" err="1">
                <a:latin typeface="Times New Roman" panose="02020603050405020304" pitchFamily="18" charset="0"/>
                <a:cs typeface="Times New Roman" panose="02020603050405020304" pitchFamily="18" charset="0"/>
              </a:rPr>
              <a:t>Однак</a:t>
            </a:r>
            <a:r>
              <a:rPr lang="ru-RU" sz="2500" b="0" dirty="0">
                <a:latin typeface="Times New Roman" panose="02020603050405020304" pitchFamily="18" charset="0"/>
                <a:cs typeface="Times New Roman" panose="02020603050405020304" pitchFamily="18" charset="0"/>
              </a:rPr>
              <a:t> є </a:t>
            </a:r>
            <a:r>
              <a:rPr lang="ru-RU" sz="2500" b="0" dirty="0" err="1">
                <a:latin typeface="Times New Roman" panose="02020603050405020304" pitchFamily="18" charset="0"/>
                <a:cs typeface="Times New Roman" panose="02020603050405020304" pitchFamily="18" charset="0"/>
              </a:rPr>
              <a:t>виняток</a:t>
            </a:r>
            <a:r>
              <a:rPr lang="ru-RU" sz="2500" b="0" dirty="0">
                <a:latin typeface="Times New Roman" panose="02020603050405020304" pitchFamily="18" charset="0"/>
                <a:cs typeface="Times New Roman" panose="02020603050405020304" pitchFamily="18" charset="0"/>
              </a:rPr>
              <a:t> з </a:t>
            </a:r>
            <a:r>
              <a:rPr lang="ru-RU" sz="2500" b="0" dirty="0" err="1">
                <a:latin typeface="Times New Roman" panose="02020603050405020304" pitchFamily="18" charset="0"/>
                <a:cs typeface="Times New Roman" panose="02020603050405020304" pitchFamily="18" charset="0"/>
              </a:rPr>
              <a:t>цього</a:t>
            </a:r>
            <a:r>
              <a:rPr lang="ru-RU" sz="2500" b="0" dirty="0">
                <a:latin typeface="Times New Roman" panose="02020603050405020304" pitchFamily="18" charset="0"/>
                <a:cs typeface="Times New Roman" panose="02020603050405020304" pitchFamily="18" charset="0"/>
              </a:rPr>
              <a:t> правила. </a:t>
            </a:r>
            <a:r>
              <a:rPr lang="ru-RU" sz="2500" b="0" dirty="0" err="1">
                <a:latin typeface="Times New Roman" panose="02020603050405020304" pitchFamily="18" charset="0"/>
                <a:cs typeface="Times New Roman" panose="02020603050405020304" pitchFamily="18" charset="0"/>
              </a:rPr>
              <a:t>Цей</a:t>
            </a:r>
            <a:r>
              <a:rPr lang="ru-RU" sz="2500" b="0" dirty="0">
                <a:latin typeface="Times New Roman" panose="02020603050405020304" pitchFamily="18" charset="0"/>
                <a:cs typeface="Times New Roman" panose="02020603050405020304" pitchFamily="18" charset="0"/>
              </a:rPr>
              <a:t> </a:t>
            </a:r>
            <a:r>
              <a:rPr lang="ru-RU" sz="2500" b="0" dirty="0" err="1">
                <a:latin typeface="Times New Roman" panose="02020603050405020304" pitchFamily="18" charset="0"/>
                <a:cs typeface="Times New Roman" panose="02020603050405020304" pitchFamily="18" charset="0"/>
              </a:rPr>
              <a:t>обов'язок</a:t>
            </a:r>
            <a:r>
              <a:rPr lang="ru-RU" sz="2500" b="0" dirty="0">
                <a:latin typeface="Times New Roman" panose="02020603050405020304" pitchFamily="18" charset="0"/>
                <a:cs typeface="Times New Roman" panose="02020603050405020304" pitchFamily="18" charset="0"/>
              </a:rPr>
              <a:t> </a:t>
            </a:r>
            <a:r>
              <a:rPr lang="ru-RU" sz="2500" b="0" dirty="0" err="1">
                <a:latin typeface="Times New Roman" panose="02020603050405020304" pitchFamily="18" charset="0"/>
                <a:cs typeface="Times New Roman" panose="02020603050405020304" pitchFamily="18" charset="0"/>
              </a:rPr>
              <a:t>втрачає</a:t>
            </a:r>
            <a:r>
              <a:rPr lang="ru-RU" sz="2500" b="0" dirty="0">
                <a:latin typeface="Times New Roman" panose="02020603050405020304" pitchFamily="18" charset="0"/>
                <a:cs typeface="Times New Roman" panose="02020603050405020304" pitchFamily="18" charset="0"/>
              </a:rPr>
              <a:t> свою </a:t>
            </a:r>
            <a:r>
              <a:rPr lang="ru-RU" sz="2500" b="0" dirty="0" err="1">
                <a:latin typeface="Times New Roman" panose="02020603050405020304" pitchFamily="18" charset="0"/>
                <a:cs typeface="Times New Roman" panose="02020603050405020304" pitchFamily="18" charset="0"/>
              </a:rPr>
              <a:t>вагомість</a:t>
            </a:r>
            <a:r>
              <a:rPr lang="ru-RU" sz="2500" b="0" dirty="0">
                <a:latin typeface="Times New Roman" panose="02020603050405020304" pitchFamily="18" charset="0"/>
                <a:cs typeface="Times New Roman" panose="02020603050405020304" pitchFamily="18" charset="0"/>
              </a:rPr>
              <a:t> у </a:t>
            </a:r>
            <a:r>
              <a:rPr lang="ru-RU" sz="2500" b="0" dirty="0" err="1">
                <a:latin typeface="Times New Roman" panose="02020603050405020304" pitchFamily="18" charset="0"/>
                <a:cs typeface="Times New Roman" panose="02020603050405020304" pitchFamily="18" charset="0"/>
              </a:rPr>
              <a:t>випадку</a:t>
            </a:r>
            <a:r>
              <a:rPr lang="ru-RU" sz="2500" b="0" dirty="0">
                <a:latin typeface="Times New Roman" panose="02020603050405020304" pitchFamily="18" charset="0"/>
                <a:cs typeface="Times New Roman" panose="02020603050405020304" pitchFamily="18" charset="0"/>
              </a:rPr>
              <a:t>, коли </a:t>
            </a:r>
            <a:r>
              <a:rPr lang="ru-RU" sz="2500" b="0" dirty="0" err="1">
                <a:latin typeface="Times New Roman" panose="02020603050405020304" pitchFamily="18" charset="0"/>
                <a:cs typeface="Times New Roman" panose="02020603050405020304" pitchFamily="18" charset="0"/>
              </a:rPr>
              <a:t>суддя</a:t>
            </a:r>
            <a:r>
              <a:rPr lang="ru-RU" sz="2500" b="0" dirty="0">
                <a:latin typeface="Times New Roman" panose="02020603050405020304" pitchFamily="18" charset="0"/>
                <a:cs typeface="Times New Roman" panose="02020603050405020304" pitchFamily="18" charset="0"/>
              </a:rPr>
              <a:t> </a:t>
            </a:r>
            <a:r>
              <a:rPr lang="ru-RU" sz="2500" b="0" dirty="0" err="1">
                <a:latin typeface="Times New Roman" panose="02020603050405020304" pitchFamily="18" charset="0"/>
                <a:cs typeface="Times New Roman" panose="02020603050405020304" pitchFamily="18" charset="0"/>
              </a:rPr>
              <a:t>стає</a:t>
            </a:r>
            <a:r>
              <a:rPr lang="ru-RU" sz="2500" b="0" dirty="0">
                <a:latin typeface="Times New Roman" panose="02020603050405020304" pitchFamily="18" charset="0"/>
                <a:cs typeface="Times New Roman" panose="02020603050405020304" pitchFamily="18" charset="0"/>
              </a:rPr>
              <a:t> </a:t>
            </a:r>
            <a:r>
              <a:rPr lang="ru-RU" sz="2500" b="0" dirty="0" err="1">
                <a:latin typeface="Times New Roman" panose="02020603050405020304" pitchFamily="18" charset="0"/>
                <a:cs typeface="Times New Roman" panose="02020603050405020304" pitchFamily="18" charset="0"/>
              </a:rPr>
              <a:t>свідком</a:t>
            </a:r>
            <a:r>
              <a:rPr lang="ru-RU" sz="2500" b="0" dirty="0">
                <a:latin typeface="Times New Roman" panose="02020603050405020304" pitchFamily="18" charset="0"/>
                <a:cs typeface="Times New Roman" panose="02020603050405020304" pitchFamily="18" charset="0"/>
              </a:rPr>
              <a:t> і </a:t>
            </a:r>
            <a:r>
              <a:rPr lang="ru-RU" sz="2500" b="0" dirty="0" err="1">
                <a:latin typeface="Times New Roman" panose="02020603050405020304" pitchFamily="18" charset="0"/>
                <a:cs typeface="Times New Roman" panose="02020603050405020304" pitchFamily="18" charset="0"/>
              </a:rPr>
              <a:t>дає</a:t>
            </a:r>
            <a:r>
              <a:rPr lang="ru-RU" sz="2500" b="0" dirty="0">
                <a:latin typeface="Times New Roman" panose="02020603050405020304" pitchFamily="18" charset="0"/>
                <a:cs typeface="Times New Roman" panose="02020603050405020304" pitchFamily="18" charset="0"/>
              </a:rPr>
              <a:t> </a:t>
            </a:r>
            <a:r>
              <a:rPr lang="ru-RU" sz="2500" b="0" dirty="0" err="1">
                <a:latin typeface="Times New Roman" panose="02020603050405020304" pitchFamily="18" charset="0"/>
                <a:cs typeface="Times New Roman" panose="02020603050405020304" pitchFamily="18" charset="0"/>
              </a:rPr>
              <a:t>показання</a:t>
            </a:r>
            <a:r>
              <a:rPr lang="ru-RU" sz="2500" b="0" dirty="0">
                <a:latin typeface="Times New Roman" panose="02020603050405020304" pitchFamily="18" charset="0"/>
                <a:cs typeface="Times New Roman" panose="02020603050405020304" pitchFamily="18" charset="0"/>
              </a:rPr>
              <a:t> перед судом, але треба </a:t>
            </a:r>
            <a:r>
              <a:rPr lang="ru-RU" sz="2500" b="0" dirty="0" err="1">
                <a:latin typeface="Times New Roman" panose="02020603050405020304" pitchFamily="18" charset="0"/>
                <a:cs typeface="Times New Roman" panose="02020603050405020304" pitchFamily="18" charset="0"/>
              </a:rPr>
              <a:t>підкреслити</a:t>
            </a:r>
            <a:r>
              <a:rPr lang="ru-RU" sz="2500" b="0" dirty="0">
                <a:latin typeface="Times New Roman" panose="02020603050405020304" pitchFamily="18" charset="0"/>
                <a:cs typeface="Times New Roman" panose="02020603050405020304" pitchFamily="18" charset="0"/>
              </a:rPr>
              <a:t>, </a:t>
            </a:r>
            <a:r>
              <a:rPr lang="ru-RU" sz="2500" b="0" dirty="0" err="1">
                <a:latin typeface="Times New Roman" panose="02020603050405020304" pitchFamily="18" charset="0"/>
                <a:cs typeface="Times New Roman" panose="02020603050405020304" pitchFamily="18" charset="0"/>
              </a:rPr>
              <a:t>що</a:t>
            </a:r>
            <a:r>
              <a:rPr lang="ru-RU" sz="2500" b="0" dirty="0">
                <a:latin typeface="Times New Roman" panose="02020603050405020304" pitchFamily="18" charset="0"/>
                <a:cs typeface="Times New Roman" panose="02020603050405020304" pitchFamily="18" charset="0"/>
              </a:rPr>
              <a:t> </a:t>
            </a:r>
            <a:r>
              <a:rPr lang="ru-RU" sz="2500" b="0" dirty="0" err="1">
                <a:latin typeface="Times New Roman" panose="02020603050405020304" pitchFamily="18" charset="0"/>
                <a:cs typeface="Times New Roman" panose="02020603050405020304" pitchFamily="18" charset="0"/>
              </a:rPr>
              <a:t>виявлення</a:t>
            </a:r>
            <a:r>
              <a:rPr lang="ru-RU" sz="2500" b="0" dirty="0">
                <a:latin typeface="Times New Roman" panose="02020603050405020304" pitchFamily="18" charset="0"/>
                <a:cs typeface="Times New Roman" panose="02020603050405020304" pitchFamily="18" charset="0"/>
              </a:rPr>
              <a:t> </a:t>
            </a:r>
            <a:r>
              <a:rPr lang="ru-RU" sz="2500" b="0" dirty="0" err="1">
                <a:latin typeface="Times New Roman" panose="02020603050405020304" pitchFamily="18" charset="0"/>
                <a:cs typeface="Times New Roman" panose="02020603050405020304" pitchFamily="18" charset="0"/>
              </a:rPr>
              <a:t>таємниці</a:t>
            </a:r>
            <a:r>
              <a:rPr lang="ru-RU" sz="2500" b="0" dirty="0">
                <a:latin typeface="Times New Roman" panose="02020603050405020304" pitchFamily="18" charset="0"/>
                <a:cs typeface="Times New Roman" panose="02020603050405020304" pitchFamily="18" charset="0"/>
              </a:rPr>
              <a:t> не </a:t>
            </a:r>
            <a:r>
              <a:rPr lang="ru-RU" sz="2500" b="0" dirty="0" err="1">
                <a:latin typeface="Times New Roman" panose="02020603050405020304" pitchFamily="18" charset="0"/>
                <a:cs typeface="Times New Roman" panose="02020603050405020304" pitchFamily="18" charset="0"/>
              </a:rPr>
              <a:t>може</a:t>
            </a:r>
            <a:r>
              <a:rPr lang="ru-RU" sz="2500" b="0" dirty="0">
                <a:latin typeface="Times New Roman" panose="02020603050405020304" pitchFamily="18" charset="0"/>
                <a:cs typeface="Times New Roman" panose="02020603050405020304" pitchFamily="18" charset="0"/>
              </a:rPr>
              <a:t> </a:t>
            </a:r>
            <a:r>
              <a:rPr lang="ru-RU" sz="2500" b="0" dirty="0" err="1">
                <a:latin typeface="Times New Roman" panose="02020603050405020304" pitchFamily="18" charset="0"/>
                <a:cs typeface="Times New Roman" panose="02020603050405020304" pitchFamily="18" charset="0"/>
              </a:rPr>
              <a:t>становити</a:t>
            </a:r>
            <a:r>
              <a:rPr lang="ru-RU" sz="2500" b="0" dirty="0">
                <a:latin typeface="Times New Roman" panose="02020603050405020304" pitchFamily="18" charset="0"/>
                <a:cs typeface="Times New Roman" panose="02020603050405020304" pitchFamily="18" charset="0"/>
              </a:rPr>
              <a:t> </a:t>
            </a:r>
            <a:r>
              <a:rPr lang="ru-RU" sz="2500" b="0" dirty="0" err="1">
                <a:latin typeface="Times New Roman" panose="02020603050405020304" pitchFamily="18" charset="0"/>
                <a:cs typeface="Times New Roman" panose="02020603050405020304" pitchFamily="18" charset="0"/>
              </a:rPr>
              <a:t>загрозу</a:t>
            </a:r>
            <a:r>
              <a:rPr lang="ru-RU" sz="2500" b="0" dirty="0">
                <a:latin typeface="Times New Roman" panose="02020603050405020304" pitchFamily="18" charset="0"/>
                <a:cs typeface="Times New Roman" panose="02020603050405020304" pitchFamily="18" charset="0"/>
              </a:rPr>
              <a:t> для </a:t>
            </a:r>
            <a:r>
              <a:rPr lang="ru-RU" sz="2500" b="0" dirty="0" err="1">
                <a:latin typeface="Times New Roman" panose="02020603050405020304" pitchFamily="18" charset="0"/>
                <a:cs typeface="Times New Roman" panose="02020603050405020304" pitchFamily="18" charset="0"/>
              </a:rPr>
              <a:t>інтересів</a:t>
            </a:r>
            <a:r>
              <a:rPr lang="ru-RU" sz="2500" b="0" dirty="0">
                <a:latin typeface="Times New Roman" panose="02020603050405020304" pitchFamily="18" charset="0"/>
                <a:cs typeface="Times New Roman" panose="02020603050405020304" pitchFamily="18" charset="0"/>
              </a:rPr>
              <a:t> </a:t>
            </a:r>
            <a:r>
              <a:rPr lang="ru-RU" sz="2500" b="0" dirty="0" err="1">
                <a:latin typeface="Times New Roman" panose="02020603050405020304" pitchFamily="18" charset="0"/>
                <a:cs typeface="Times New Roman" panose="02020603050405020304" pitchFamily="18" charset="0"/>
              </a:rPr>
              <a:t>держави</a:t>
            </a:r>
            <a:r>
              <a:rPr lang="ru-RU" sz="2500" b="0" dirty="0">
                <a:latin typeface="Times New Roman" panose="02020603050405020304" pitchFamily="18" charset="0"/>
                <a:cs typeface="Times New Roman" panose="02020603050405020304" pitchFamily="18" charset="0"/>
              </a:rPr>
              <a:t> і будь-</a:t>
            </a:r>
            <a:r>
              <a:rPr lang="ru-RU" sz="2500" b="0" dirty="0" err="1">
                <a:latin typeface="Times New Roman" panose="02020603050405020304" pitchFamily="18" charset="0"/>
                <a:cs typeface="Times New Roman" panose="02020603050405020304" pitchFamily="18" charset="0"/>
              </a:rPr>
              <a:t>яких</a:t>
            </a:r>
            <a:r>
              <a:rPr lang="ru-RU" sz="2500" b="0" dirty="0">
                <a:latin typeface="Times New Roman" panose="02020603050405020304" pitchFamily="18" charset="0"/>
                <a:cs typeface="Times New Roman" panose="02020603050405020304" pitchFamily="18" charset="0"/>
              </a:rPr>
              <a:t> </a:t>
            </a:r>
            <a:r>
              <a:rPr lang="ru-RU" sz="2500" b="0" dirty="0" err="1">
                <a:latin typeface="Times New Roman" panose="02020603050405020304" pitchFamily="18" charset="0"/>
                <a:cs typeface="Times New Roman" panose="02020603050405020304" pitchFamily="18" charset="0"/>
              </a:rPr>
              <a:t>приватних</a:t>
            </a:r>
            <a:r>
              <a:rPr lang="ru-RU" sz="2500" b="0" dirty="0">
                <a:latin typeface="Times New Roman" panose="02020603050405020304" pitchFamily="18" charset="0"/>
                <a:cs typeface="Times New Roman" panose="02020603050405020304" pitchFamily="18" charset="0"/>
              </a:rPr>
              <a:t> </a:t>
            </a:r>
            <a:r>
              <a:rPr lang="ru-RU" sz="2500" b="0" dirty="0" err="1">
                <a:latin typeface="Times New Roman" panose="02020603050405020304" pitchFamily="18" charset="0"/>
                <a:cs typeface="Times New Roman" panose="02020603050405020304" pitchFamily="18" charset="0"/>
              </a:rPr>
              <a:t>інтересів</a:t>
            </a:r>
            <a:r>
              <a:rPr lang="ru-RU" sz="2500" b="0" dirty="0">
                <a:latin typeface="Times New Roman" panose="02020603050405020304" pitchFamily="18" charset="0"/>
                <a:cs typeface="Times New Roman" panose="02020603050405020304" pitchFamily="18" charset="0"/>
              </a:rPr>
              <a:t>, </a:t>
            </a:r>
            <a:r>
              <a:rPr lang="ru-RU" sz="2500" b="0" dirty="0" err="1">
                <a:latin typeface="Times New Roman" panose="02020603050405020304" pitchFamily="18" charset="0"/>
                <a:cs typeface="Times New Roman" panose="02020603050405020304" pitchFamily="18" charset="0"/>
              </a:rPr>
              <a:t>які</a:t>
            </a:r>
            <a:r>
              <a:rPr lang="ru-RU" sz="2500" b="0" dirty="0">
                <a:latin typeface="Times New Roman" panose="02020603050405020304" pitchFamily="18" charset="0"/>
                <a:cs typeface="Times New Roman" panose="02020603050405020304" pitchFamily="18" charset="0"/>
              </a:rPr>
              <a:t> не </a:t>
            </a:r>
            <a:r>
              <a:rPr lang="ru-RU" sz="2500" b="0" dirty="0" err="1">
                <a:latin typeface="Times New Roman" panose="02020603050405020304" pitchFamily="18" charset="0"/>
                <a:cs typeface="Times New Roman" panose="02020603050405020304" pitchFamily="18" charset="0"/>
              </a:rPr>
              <a:t>суперечать</a:t>
            </a:r>
            <a:r>
              <a:rPr lang="ru-RU" sz="2500" b="0" dirty="0">
                <a:latin typeface="Times New Roman" panose="02020603050405020304" pitchFamily="18" charset="0"/>
                <a:cs typeface="Times New Roman" panose="02020603050405020304" pitchFamily="18" charset="0"/>
              </a:rPr>
              <a:t> </a:t>
            </a:r>
            <a:r>
              <a:rPr lang="ru-RU" sz="2500" b="0" dirty="0" err="1">
                <a:latin typeface="Times New Roman" panose="02020603050405020304" pitchFamily="18" charset="0"/>
                <a:cs typeface="Times New Roman" panose="02020603050405020304" pitchFamily="18" charset="0"/>
              </a:rPr>
              <a:t>меті</a:t>
            </a:r>
            <a:r>
              <a:rPr lang="ru-RU" sz="2500" b="0" dirty="0">
                <a:latin typeface="Times New Roman" panose="02020603050405020304" pitchFamily="18" charset="0"/>
                <a:cs typeface="Times New Roman" panose="02020603050405020304" pitchFamily="18" charset="0"/>
              </a:rPr>
              <a:t> </a:t>
            </a:r>
            <a:r>
              <a:rPr lang="ru-RU" sz="2500" b="0" dirty="0" err="1">
                <a:latin typeface="Times New Roman" panose="02020603050405020304" pitchFamily="18" charset="0"/>
                <a:cs typeface="Times New Roman" panose="02020603050405020304" pitchFamily="18" charset="0"/>
              </a:rPr>
              <a:t>правосуддя</a:t>
            </a:r>
            <a:r>
              <a:rPr lang="ru-RU" sz="2500" b="0" dirty="0">
                <a:latin typeface="Times New Roman" panose="02020603050405020304" pitchFamily="18" charset="0"/>
                <a:cs typeface="Times New Roman" panose="02020603050405020304" pitchFamily="18" charset="0"/>
              </a:rPr>
              <a:t>. У таких </a:t>
            </a:r>
            <a:r>
              <a:rPr lang="ru-RU" sz="2500" b="0" dirty="0" err="1">
                <a:latin typeface="Times New Roman" panose="02020603050405020304" pitchFamily="18" charset="0"/>
                <a:cs typeface="Times New Roman" panose="02020603050405020304" pitchFamily="18" charset="0"/>
              </a:rPr>
              <a:t>випадках</a:t>
            </a:r>
            <a:r>
              <a:rPr lang="ru-RU" sz="2500" b="0" dirty="0">
                <a:latin typeface="Times New Roman" panose="02020603050405020304" pitchFamily="18" charset="0"/>
                <a:cs typeface="Times New Roman" panose="02020603050405020304" pitchFamily="18" charset="0"/>
              </a:rPr>
              <a:t> </a:t>
            </a:r>
            <a:r>
              <a:rPr lang="ru-RU" sz="2500" b="0" dirty="0" err="1">
                <a:latin typeface="Times New Roman" panose="02020603050405020304" pitchFamily="18" charset="0"/>
                <a:cs typeface="Times New Roman" panose="02020603050405020304" pitchFamily="18" charset="0"/>
              </a:rPr>
              <a:t>Міністр</a:t>
            </a:r>
            <a:r>
              <a:rPr lang="ru-RU" sz="2500" b="0" dirty="0">
                <a:latin typeface="Times New Roman" panose="02020603050405020304" pitchFamily="18" charset="0"/>
                <a:cs typeface="Times New Roman" panose="02020603050405020304" pitchFamily="18" charset="0"/>
              </a:rPr>
              <a:t> </a:t>
            </a:r>
            <a:r>
              <a:rPr lang="ru-RU" sz="2500" b="0" dirty="0" err="1">
                <a:latin typeface="Times New Roman" panose="02020603050405020304" pitchFamily="18" charset="0"/>
                <a:cs typeface="Times New Roman" panose="02020603050405020304" pitchFamily="18" charset="0"/>
              </a:rPr>
              <a:t>юстиції</a:t>
            </a:r>
            <a:r>
              <a:rPr lang="ru-RU" sz="2500" b="0" dirty="0">
                <a:latin typeface="Times New Roman" panose="02020603050405020304" pitchFamily="18" charset="0"/>
                <a:cs typeface="Times New Roman" panose="02020603050405020304" pitchFamily="18" charset="0"/>
              </a:rPr>
              <a:t> </a:t>
            </a:r>
            <a:r>
              <a:rPr lang="ru-RU" sz="2500" b="0" dirty="0" err="1">
                <a:latin typeface="Times New Roman" panose="02020603050405020304" pitchFamily="18" charset="0"/>
                <a:cs typeface="Times New Roman" panose="02020603050405020304" pitchFamily="18" charset="0"/>
              </a:rPr>
              <a:t>може</a:t>
            </a:r>
            <a:r>
              <a:rPr lang="ru-RU" sz="2500" b="0" dirty="0">
                <a:latin typeface="Times New Roman" panose="02020603050405020304" pitchFamily="18" charset="0"/>
                <a:cs typeface="Times New Roman" panose="02020603050405020304" pitchFamily="18" charset="0"/>
              </a:rPr>
              <a:t> </a:t>
            </a:r>
            <a:r>
              <a:rPr lang="ru-RU" sz="2500" b="0" dirty="0" err="1">
                <a:latin typeface="Times New Roman" panose="02020603050405020304" pitchFamily="18" charset="0"/>
                <a:cs typeface="Times New Roman" panose="02020603050405020304" pitchFamily="18" charset="0"/>
              </a:rPr>
              <a:t>звільнити</a:t>
            </a:r>
            <a:r>
              <a:rPr lang="ru-RU" sz="2500" b="0" dirty="0">
                <a:latin typeface="Times New Roman" panose="02020603050405020304" pitchFamily="18" charset="0"/>
                <a:cs typeface="Times New Roman" panose="02020603050405020304" pitchFamily="18" charset="0"/>
              </a:rPr>
              <a:t> </a:t>
            </a:r>
            <a:r>
              <a:rPr lang="ru-RU" sz="2500" b="0" dirty="0" err="1">
                <a:latin typeface="Times New Roman" panose="02020603050405020304" pitchFamily="18" charset="0"/>
                <a:cs typeface="Times New Roman" panose="02020603050405020304" pitchFamily="18" charset="0"/>
              </a:rPr>
              <a:t>суддю</a:t>
            </a:r>
            <a:r>
              <a:rPr lang="ru-RU" sz="2500" b="0" dirty="0">
                <a:latin typeface="Times New Roman" panose="02020603050405020304" pitchFamily="18" charset="0"/>
                <a:cs typeface="Times New Roman" panose="02020603050405020304" pitchFamily="18" charset="0"/>
              </a:rPr>
              <a:t> </a:t>
            </a:r>
            <a:r>
              <a:rPr lang="ru-RU" sz="2500" b="0" dirty="0" err="1">
                <a:latin typeface="Times New Roman" panose="02020603050405020304" pitchFamily="18" charset="0"/>
                <a:cs typeface="Times New Roman" panose="02020603050405020304" pitchFamily="18" charset="0"/>
              </a:rPr>
              <a:t>від</a:t>
            </a:r>
            <a:r>
              <a:rPr lang="ru-RU" sz="2500" b="0" dirty="0">
                <a:latin typeface="Times New Roman" panose="02020603050405020304" pitchFamily="18" charset="0"/>
                <a:cs typeface="Times New Roman" panose="02020603050405020304" pitchFamily="18" charset="0"/>
              </a:rPr>
              <a:t> </a:t>
            </a:r>
            <a:r>
              <a:rPr lang="ru-RU" sz="2500" b="0" dirty="0" err="1">
                <a:latin typeface="Times New Roman" panose="02020603050405020304" pitchFamily="18" charset="0"/>
                <a:cs typeface="Times New Roman" panose="02020603050405020304" pitchFamily="18" charset="0"/>
              </a:rPr>
              <a:t>обов'язку</a:t>
            </a:r>
            <a:r>
              <a:rPr lang="ru-RU" sz="2500" b="0" dirty="0">
                <a:latin typeface="Times New Roman" panose="02020603050405020304" pitchFamily="18" charset="0"/>
                <a:cs typeface="Times New Roman" panose="02020603050405020304" pitchFamily="18" charset="0"/>
              </a:rPr>
              <a:t> </a:t>
            </a:r>
            <a:r>
              <a:rPr lang="ru-RU" sz="2500" b="0" dirty="0" err="1">
                <a:latin typeface="Times New Roman" panose="02020603050405020304" pitchFamily="18" charset="0"/>
                <a:cs typeface="Times New Roman" panose="02020603050405020304" pitchFamily="18" charset="0"/>
              </a:rPr>
              <a:t>дотримання</a:t>
            </a:r>
            <a:r>
              <a:rPr lang="ru-RU" sz="2500" b="0" dirty="0">
                <a:latin typeface="Times New Roman" panose="02020603050405020304" pitchFamily="18" charset="0"/>
                <a:cs typeface="Times New Roman" panose="02020603050405020304" pitchFamily="18" charset="0"/>
              </a:rPr>
              <a:t> </a:t>
            </a:r>
            <a:r>
              <a:rPr lang="ru-RU" sz="2500" b="0" dirty="0" err="1">
                <a:latin typeface="Times New Roman" panose="02020603050405020304" pitchFamily="18" charset="0"/>
                <a:cs typeface="Times New Roman" panose="02020603050405020304" pitchFamily="18" charset="0"/>
              </a:rPr>
              <a:t>таємниці</a:t>
            </a:r>
            <a:r>
              <a:rPr lang="ru-RU" sz="2500" b="0" dirty="0">
                <a:latin typeface="Times New Roman" panose="02020603050405020304" pitchFamily="18" charset="0"/>
                <a:cs typeface="Times New Roman" panose="02020603050405020304" pitchFamily="18" charset="0"/>
              </a:rPr>
              <a:t>.</a:t>
            </a:r>
          </a:p>
          <a:p>
            <a:pPr marL="0" indent="0" algn="just">
              <a:lnSpc>
                <a:spcPct val="100000"/>
              </a:lnSpc>
              <a:spcBef>
                <a:spcPts val="0"/>
              </a:spcBef>
              <a:buNone/>
            </a:pPr>
            <a:endParaRPr lang="ru-RU" sz="2500" b="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779928643"/>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тексту 2"/>
          <p:cNvSpPr>
            <a:spLocks noGrp="1"/>
          </p:cNvSpPr>
          <p:nvPr>
            <p:ph type="body" sz="quarter" idx="10"/>
          </p:nvPr>
        </p:nvSpPr>
        <p:spPr>
          <a:xfrm>
            <a:off x="626028" y="149902"/>
            <a:ext cx="11110589" cy="5636302"/>
          </a:xfrm>
        </p:spPr>
        <p:txBody>
          <a:bodyPr/>
          <a:lstStyle/>
          <a:p>
            <a:pPr marL="0" indent="0" algn="just">
              <a:lnSpc>
                <a:spcPct val="100000"/>
              </a:lnSpc>
              <a:spcBef>
                <a:spcPts val="0"/>
              </a:spcBef>
              <a:buNone/>
            </a:pPr>
            <a:r>
              <a:rPr lang="ru-RU" sz="2400" b="0" dirty="0">
                <a:latin typeface="Times New Roman" panose="02020603050405020304" pitchFamily="18" charset="0"/>
                <a:cs typeface="Times New Roman" panose="02020603050405020304" pitchFamily="18" charset="0"/>
              </a:rPr>
              <a:t>Для </a:t>
            </a:r>
            <a:r>
              <a:rPr lang="ru-RU" sz="2400" b="0" dirty="0" err="1">
                <a:latin typeface="Times New Roman" panose="02020603050405020304" pitchFamily="18" charset="0"/>
                <a:cs typeface="Times New Roman" panose="02020603050405020304" pitchFamily="18" charset="0"/>
              </a:rPr>
              <a:t>чіткого</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функціонування</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правосуддя</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велике</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значення</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має</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суддівська</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незалежність</a:t>
            </a:r>
            <a:r>
              <a:rPr lang="ru-RU" sz="2400" b="0" dirty="0">
                <a:latin typeface="Times New Roman" panose="02020603050405020304" pitchFamily="18" charset="0"/>
                <a:cs typeface="Times New Roman" panose="02020603050405020304" pitchFamily="18" charset="0"/>
              </a:rPr>
              <a:t>, яку </a:t>
            </a:r>
            <a:r>
              <a:rPr lang="ru-RU" sz="2400" b="0" dirty="0" err="1">
                <a:latin typeface="Times New Roman" panose="02020603050405020304" pitchFamily="18" charset="0"/>
                <a:cs typeface="Times New Roman" panose="02020603050405020304" pitchFamily="18" charset="0"/>
              </a:rPr>
              <a:t>гарантують</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Конституція</a:t>
            </a:r>
            <a:r>
              <a:rPr lang="ru-RU" sz="2400" b="0" dirty="0">
                <a:latin typeface="Times New Roman" panose="02020603050405020304" pitchFamily="18" charset="0"/>
                <a:cs typeface="Times New Roman" panose="02020603050405020304" pitchFamily="18" charset="0"/>
              </a:rPr>
              <a:t> й </a:t>
            </a:r>
            <a:r>
              <a:rPr lang="ru-RU" sz="2400" b="0" dirty="0" err="1">
                <a:latin typeface="Times New Roman" panose="02020603050405020304" pitchFamily="18" charset="0"/>
                <a:cs typeface="Times New Roman" panose="02020603050405020304" pitchFamily="18" charset="0"/>
              </a:rPr>
              <a:t>закони</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Незалежність</a:t>
            </a:r>
            <a:r>
              <a:rPr lang="ru-RU" sz="2400" b="0" dirty="0">
                <a:latin typeface="Times New Roman" panose="02020603050405020304" pitchFamily="18" charset="0"/>
                <a:cs typeface="Times New Roman" panose="02020603050405020304" pitchFamily="18" charset="0"/>
              </a:rPr>
              <a:t> є основною </a:t>
            </a:r>
            <a:r>
              <a:rPr lang="ru-RU" sz="2400" b="0" dirty="0" err="1">
                <a:latin typeface="Times New Roman" panose="02020603050405020304" pitchFamily="18" charset="0"/>
                <a:cs typeface="Times New Roman" panose="02020603050405020304" pitchFamily="18" charset="0"/>
              </a:rPr>
              <a:t>вимогою</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правосуддя</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згідно</a:t>
            </a:r>
            <a:r>
              <a:rPr lang="ru-RU" sz="2400" b="0" dirty="0">
                <a:latin typeface="Times New Roman" panose="02020603050405020304" pitchFamily="18" charset="0"/>
                <a:cs typeface="Times New Roman" panose="02020603050405020304" pitchFamily="18" charset="0"/>
              </a:rPr>
              <a:t> з </a:t>
            </a:r>
            <a:r>
              <a:rPr lang="ru-RU" sz="2400" b="0" dirty="0" err="1">
                <a:latin typeface="Times New Roman" panose="02020603050405020304" pitchFamily="18" charset="0"/>
                <a:cs typeface="Times New Roman" panose="02020603050405020304" pitchFamily="18" charset="0"/>
              </a:rPr>
              <a:t>якою</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судді</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підлягають</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виключно</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Конституції</a:t>
            </a:r>
            <a:r>
              <a:rPr lang="ru-RU" sz="2400" b="0" dirty="0">
                <a:latin typeface="Times New Roman" panose="02020603050405020304" pitchFamily="18" charset="0"/>
                <a:cs typeface="Times New Roman" panose="02020603050405020304" pitchFamily="18" charset="0"/>
              </a:rPr>
              <a:t> та законам. </a:t>
            </a:r>
            <a:r>
              <a:rPr lang="ru-RU" sz="2400" b="0" dirty="0" err="1" smtClean="0">
                <a:latin typeface="Times New Roman" panose="02020603050405020304" pitchFamily="18" charset="0"/>
                <a:cs typeface="Times New Roman" panose="02020603050405020304" pitchFamily="18" charset="0"/>
              </a:rPr>
              <a:t>Суддя</a:t>
            </a:r>
            <a:r>
              <a:rPr lang="ru-RU" sz="2400" b="0" dirty="0" smtClean="0">
                <a:latin typeface="Times New Roman" panose="02020603050405020304" pitchFamily="18" charset="0"/>
                <a:cs typeface="Times New Roman" panose="02020603050405020304" pitchFamily="18" charset="0"/>
              </a:rPr>
              <a:t> </a:t>
            </a:r>
            <a:r>
              <a:rPr lang="ru-RU" sz="2400" b="0" dirty="0">
                <a:latin typeface="Times New Roman" panose="02020603050405020304" pitchFamily="18" charset="0"/>
                <a:cs typeface="Times New Roman" panose="02020603050405020304" pitchFamily="18" charset="0"/>
              </a:rPr>
              <a:t>не </a:t>
            </a:r>
            <a:r>
              <a:rPr lang="ru-RU" sz="2400" b="0" dirty="0" err="1">
                <a:latin typeface="Times New Roman" panose="02020603050405020304" pitchFamily="18" charset="0"/>
                <a:cs typeface="Times New Roman" panose="02020603050405020304" pitchFamily="18" charset="0"/>
              </a:rPr>
              <a:t>може</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належати</a:t>
            </a:r>
            <a:r>
              <a:rPr lang="ru-RU" sz="2400" b="0" dirty="0">
                <a:latin typeface="Times New Roman" panose="02020603050405020304" pitchFamily="18" charset="0"/>
                <a:cs typeface="Times New Roman" panose="02020603050405020304" pitchFamily="18" charset="0"/>
              </a:rPr>
              <a:t> до </a:t>
            </a:r>
            <a:r>
              <a:rPr lang="ru-RU" sz="2400" b="0" dirty="0" err="1">
                <a:latin typeface="Times New Roman" panose="02020603050405020304" pitchFamily="18" charset="0"/>
                <a:cs typeface="Times New Roman" panose="02020603050405020304" pitchFamily="18" charset="0"/>
              </a:rPr>
              <a:t>політичної</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партії</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професійної</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спілки</a:t>
            </a:r>
            <a:r>
              <a:rPr lang="ru-RU" sz="2400" b="0" dirty="0">
                <a:latin typeface="Times New Roman" panose="02020603050405020304" pitchFamily="18" charset="0"/>
                <a:cs typeface="Times New Roman" panose="02020603050405020304" pitchFamily="18" charset="0"/>
              </a:rPr>
              <a:t> і не </a:t>
            </a:r>
            <a:r>
              <a:rPr lang="ru-RU" sz="2400" b="0" dirty="0" err="1">
                <a:latin typeface="Times New Roman" panose="02020603050405020304" pitchFamily="18" charset="0"/>
                <a:cs typeface="Times New Roman" panose="02020603050405020304" pitchFamily="18" charset="0"/>
              </a:rPr>
              <a:t>може</a:t>
            </a:r>
            <a:r>
              <a:rPr lang="ru-RU" sz="2400" b="0" dirty="0">
                <a:latin typeface="Times New Roman" panose="02020603050405020304" pitchFamily="18" charset="0"/>
                <a:cs typeface="Times New Roman" panose="02020603050405020304" pitchFamily="18" charset="0"/>
              </a:rPr>
              <a:t> вести </a:t>
            </a:r>
            <a:r>
              <a:rPr lang="ru-RU" sz="2400" b="0" dirty="0" err="1">
                <a:latin typeface="Times New Roman" panose="02020603050405020304" pitchFamily="18" charset="0"/>
                <a:cs typeface="Times New Roman" panose="02020603050405020304" pitchFamily="18" charset="0"/>
              </a:rPr>
              <a:t>публічної</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діяльності</a:t>
            </a:r>
            <a:r>
              <a:rPr lang="ru-RU" sz="2400" b="0" dirty="0">
                <a:latin typeface="Times New Roman" panose="02020603050405020304" pitchFamily="18" charset="0"/>
                <a:cs typeface="Times New Roman" panose="02020603050405020304" pitchFamily="18" charset="0"/>
              </a:rPr>
              <a:t>, яку </a:t>
            </a:r>
            <a:r>
              <a:rPr lang="ru-RU" sz="2400" b="0" dirty="0" err="1">
                <a:latin typeface="Times New Roman" panose="02020603050405020304" pitchFamily="18" charset="0"/>
                <a:cs typeface="Times New Roman" panose="02020603050405020304" pitchFamily="18" charset="0"/>
              </a:rPr>
              <a:t>важко</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погодити</a:t>
            </a:r>
            <a:r>
              <a:rPr lang="ru-RU" sz="2400" b="0" dirty="0">
                <a:latin typeface="Times New Roman" panose="02020603050405020304" pitchFamily="18" charset="0"/>
                <a:cs typeface="Times New Roman" panose="02020603050405020304" pitchFamily="18" charset="0"/>
              </a:rPr>
              <a:t> з принципом </a:t>
            </a:r>
            <a:r>
              <a:rPr lang="ru-RU" sz="2400" b="0" dirty="0" err="1">
                <a:latin typeface="Times New Roman" panose="02020603050405020304" pitchFamily="18" charset="0"/>
                <a:cs typeface="Times New Roman" panose="02020603050405020304" pitchFamily="18" charset="0"/>
              </a:rPr>
              <a:t>незалежності</a:t>
            </a:r>
            <a:r>
              <a:rPr lang="ru-RU" sz="2400" b="0" dirty="0">
                <a:latin typeface="Times New Roman" panose="02020603050405020304" pitchFamily="18" charset="0"/>
                <a:cs typeface="Times New Roman" panose="02020603050405020304" pitchFamily="18" charset="0"/>
              </a:rPr>
              <a:t> суду та </a:t>
            </a:r>
            <a:r>
              <a:rPr lang="ru-RU" sz="2400" b="0" dirty="0" err="1">
                <a:latin typeface="Times New Roman" panose="02020603050405020304" pitchFamily="18" charset="0"/>
                <a:cs typeface="Times New Roman" panose="02020603050405020304" pitchFamily="18" charset="0"/>
              </a:rPr>
              <a:t>судді</a:t>
            </a:r>
            <a:r>
              <a:rPr lang="ru-RU" sz="2400" b="0" dirty="0">
                <a:latin typeface="Times New Roman" panose="02020603050405020304" pitchFamily="18" charset="0"/>
                <a:cs typeface="Times New Roman" panose="02020603050405020304" pitchFamily="18" charset="0"/>
              </a:rPr>
              <a:t>.</a:t>
            </a:r>
          </a:p>
          <a:p>
            <a:pPr marL="0" indent="0" algn="just">
              <a:lnSpc>
                <a:spcPct val="100000"/>
              </a:lnSpc>
              <a:spcBef>
                <a:spcPts val="0"/>
              </a:spcBef>
              <a:buNone/>
            </a:pPr>
            <a:r>
              <a:rPr lang="ru-RU" sz="2400" b="0" dirty="0" err="1">
                <a:latin typeface="Times New Roman" panose="02020603050405020304" pitchFamily="18" charset="0"/>
                <a:cs typeface="Times New Roman" panose="02020603050405020304" pitchFamily="18" charset="0"/>
              </a:rPr>
              <a:t>Стаття</a:t>
            </a:r>
            <a:r>
              <a:rPr lang="ru-RU" sz="2400" b="0" dirty="0">
                <a:latin typeface="Times New Roman" panose="02020603050405020304" pitchFamily="18" charset="0"/>
                <a:cs typeface="Times New Roman" panose="02020603050405020304" pitchFamily="18" charset="0"/>
              </a:rPr>
              <a:t> 181 </a:t>
            </a:r>
            <a:r>
              <a:rPr lang="ru-RU" sz="2400" b="0" dirty="0" err="1">
                <a:latin typeface="Times New Roman" panose="02020603050405020304" pitchFamily="18" charset="0"/>
                <a:cs typeface="Times New Roman" panose="02020603050405020304" pitchFamily="18" charset="0"/>
              </a:rPr>
              <a:t>Конституції</a:t>
            </a:r>
            <a:r>
              <a:rPr lang="ru-RU" sz="2400" b="0" dirty="0">
                <a:latin typeface="Times New Roman" panose="02020603050405020304" pitchFamily="18" charset="0"/>
                <a:cs typeface="Times New Roman" panose="02020603050405020304" pitchFamily="18" charset="0"/>
              </a:rPr>
              <a:t> РП говорить, </a:t>
            </a:r>
            <a:r>
              <a:rPr lang="ru-RU" sz="2400" b="0" dirty="0" err="1">
                <a:latin typeface="Times New Roman" panose="02020603050405020304" pitchFamily="18" charset="0"/>
                <a:cs typeface="Times New Roman" panose="02020603050405020304" pitchFamily="18" charset="0"/>
              </a:rPr>
              <a:t>що</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суддю</a:t>
            </a:r>
            <a:r>
              <a:rPr lang="ru-RU" sz="2400" b="0" dirty="0">
                <a:latin typeface="Times New Roman" panose="02020603050405020304" pitchFamily="18" charset="0"/>
                <a:cs typeface="Times New Roman" panose="02020603050405020304" pitchFamily="18" charset="0"/>
              </a:rPr>
              <a:t> не </a:t>
            </a:r>
            <a:r>
              <a:rPr lang="ru-RU" sz="2400" b="0" dirty="0" err="1">
                <a:latin typeface="Times New Roman" panose="02020603050405020304" pitchFamily="18" charset="0"/>
                <a:cs typeface="Times New Roman" panose="02020603050405020304" pitchFamily="18" charset="0"/>
              </a:rPr>
              <a:t>можна</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притягти</a:t>
            </a:r>
            <a:r>
              <a:rPr lang="ru-RU" sz="2400" b="0" dirty="0">
                <a:latin typeface="Times New Roman" panose="02020603050405020304" pitchFamily="18" charset="0"/>
                <a:cs typeface="Times New Roman" panose="02020603050405020304" pitchFamily="18" charset="0"/>
              </a:rPr>
              <a:t> до </a:t>
            </a:r>
            <a:r>
              <a:rPr lang="ru-RU" sz="2400" b="0" dirty="0" err="1">
                <a:latin typeface="Times New Roman" panose="02020603050405020304" pitchFamily="18" charset="0"/>
                <a:cs typeface="Times New Roman" panose="02020603050405020304" pitchFamily="18" charset="0"/>
              </a:rPr>
              <a:t>кримінальної</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відповідальності</a:t>
            </a:r>
            <a:r>
              <a:rPr lang="ru-RU" sz="2400" b="0" dirty="0">
                <a:latin typeface="Times New Roman" panose="02020603050405020304" pitchFamily="18" charset="0"/>
                <a:cs typeface="Times New Roman" panose="02020603050405020304" pitchFamily="18" charset="0"/>
              </a:rPr>
              <a:t> та </a:t>
            </a:r>
            <a:r>
              <a:rPr lang="ru-RU" sz="2400" b="0" dirty="0" err="1">
                <a:latin typeface="Times New Roman" panose="02020603050405020304" pitchFamily="18" charset="0"/>
                <a:cs typeface="Times New Roman" panose="02020603050405020304" pitchFamily="18" charset="0"/>
              </a:rPr>
              <a:t>заарештувати</a:t>
            </a:r>
            <a:r>
              <a:rPr lang="ru-RU" sz="2400" b="0" dirty="0">
                <a:latin typeface="Times New Roman" panose="02020603050405020304" pitchFamily="18" charset="0"/>
                <a:cs typeface="Times New Roman" panose="02020603050405020304" pitchFamily="18" charset="0"/>
              </a:rPr>
              <a:t> без </a:t>
            </a:r>
            <a:r>
              <a:rPr lang="ru-RU" sz="2400" b="0" dirty="0" err="1">
                <a:latin typeface="Times New Roman" panose="02020603050405020304" pitchFamily="18" charset="0"/>
                <a:cs typeface="Times New Roman" panose="02020603050405020304" pitchFamily="18" charset="0"/>
              </a:rPr>
              <a:t>згоди</a:t>
            </a:r>
            <a:r>
              <a:rPr lang="ru-RU" sz="2400" b="0" dirty="0">
                <a:latin typeface="Times New Roman" panose="02020603050405020304" pitchFamily="18" charset="0"/>
                <a:cs typeface="Times New Roman" panose="02020603050405020304" pitchFamily="18" charset="0"/>
              </a:rPr>
              <a:t> суду, </a:t>
            </a:r>
            <a:r>
              <a:rPr lang="ru-RU" sz="2400" b="0" dirty="0" err="1">
                <a:latin typeface="Times New Roman" panose="02020603050405020304" pitchFamily="18" charset="0"/>
                <a:cs typeface="Times New Roman" panose="02020603050405020304" pitchFamily="18" charset="0"/>
              </a:rPr>
              <a:t>визначеного</a:t>
            </a:r>
            <a:r>
              <a:rPr lang="ru-RU" sz="2400" b="0" dirty="0">
                <a:latin typeface="Times New Roman" panose="02020603050405020304" pitchFamily="18" charset="0"/>
                <a:cs typeface="Times New Roman" panose="02020603050405020304" pitchFamily="18" charset="0"/>
              </a:rPr>
              <a:t> законом. </a:t>
            </a:r>
            <a:r>
              <a:rPr lang="ru-RU" sz="2400" b="0" dirty="0" err="1">
                <a:latin typeface="Times New Roman" panose="02020603050405020304" pitchFamily="18" charset="0"/>
                <a:cs typeface="Times New Roman" panose="02020603050405020304" pitchFamily="18" charset="0"/>
              </a:rPr>
              <a:t>Однак</a:t>
            </a:r>
            <a:r>
              <a:rPr lang="ru-RU" sz="2400" b="0" dirty="0">
                <a:latin typeface="Times New Roman" panose="02020603050405020304" pitchFamily="18" charset="0"/>
                <a:cs typeface="Times New Roman" panose="02020603050405020304" pitchFamily="18" charset="0"/>
              </a:rPr>
              <a:t> у </a:t>
            </a:r>
            <a:r>
              <a:rPr lang="ru-RU" sz="2400" b="0" dirty="0" err="1">
                <a:latin typeface="Times New Roman" panose="02020603050405020304" pitchFamily="18" charset="0"/>
                <a:cs typeface="Times New Roman" panose="02020603050405020304" pitchFamily="18" charset="0"/>
              </a:rPr>
              <a:t>ситуації</a:t>
            </a:r>
            <a:r>
              <a:rPr lang="ru-RU" sz="2400" b="0" dirty="0">
                <a:latin typeface="Times New Roman" panose="02020603050405020304" pitchFamily="18" charset="0"/>
                <a:cs typeface="Times New Roman" panose="02020603050405020304" pitchFamily="18" charset="0"/>
              </a:rPr>
              <a:t>, коли </a:t>
            </a:r>
            <a:r>
              <a:rPr lang="ru-RU" sz="2400" b="0" dirty="0" err="1">
                <a:latin typeface="Times New Roman" panose="02020603050405020304" pitchFamily="18" charset="0"/>
                <a:cs typeface="Times New Roman" panose="02020603050405020304" pitchFamily="18" charset="0"/>
              </a:rPr>
              <a:t>суддя</a:t>
            </a:r>
            <a:r>
              <a:rPr lang="ru-RU" sz="2400" b="0" dirty="0">
                <a:latin typeface="Times New Roman" panose="02020603050405020304" pitchFamily="18" charset="0"/>
                <a:cs typeface="Times New Roman" panose="02020603050405020304" pitchFamily="18" charset="0"/>
              </a:rPr>
              <a:t> буде </a:t>
            </a:r>
            <a:r>
              <a:rPr lang="ru-RU" sz="2400" b="0" dirty="0" err="1">
                <a:latin typeface="Times New Roman" panose="02020603050405020304" pitchFamily="18" charset="0"/>
                <a:cs typeface="Times New Roman" panose="02020603050405020304" pitchFamily="18" charset="0"/>
              </a:rPr>
              <a:t>пійманий</a:t>
            </a:r>
            <a:r>
              <a:rPr lang="ru-RU" sz="2400" b="0" dirty="0">
                <a:latin typeface="Times New Roman" panose="02020603050405020304" pitchFamily="18" charset="0"/>
                <a:cs typeface="Times New Roman" panose="02020603050405020304" pitchFamily="18" charset="0"/>
              </a:rPr>
              <a:t> на </a:t>
            </a:r>
            <a:r>
              <a:rPr lang="ru-RU" sz="2400" b="0" dirty="0" err="1">
                <a:latin typeface="Times New Roman" panose="02020603050405020304" pitchFamily="18" charset="0"/>
                <a:cs typeface="Times New Roman" panose="02020603050405020304" pitchFamily="18" charset="0"/>
              </a:rPr>
              <a:t>місці</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злочину</a:t>
            </a:r>
            <a:r>
              <a:rPr lang="ru-RU" sz="2400" b="0" dirty="0">
                <a:latin typeface="Times New Roman" panose="02020603050405020304" pitchFamily="18" charset="0"/>
                <a:cs typeface="Times New Roman" panose="02020603050405020304" pitchFamily="18" charset="0"/>
              </a:rPr>
              <a:t>, і </a:t>
            </a:r>
            <a:r>
              <a:rPr lang="ru-RU" sz="2400" b="0" dirty="0" err="1">
                <a:latin typeface="Times New Roman" panose="02020603050405020304" pitchFamily="18" charset="0"/>
                <a:cs typeface="Times New Roman" panose="02020603050405020304" pitchFamily="18" charset="0"/>
              </a:rPr>
              <a:t>його</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затримання</a:t>
            </a:r>
            <a:r>
              <a:rPr lang="ru-RU" sz="2400" b="0" dirty="0">
                <a:latin typeface="Times New Roman" panose="02020603050405020304" pitchFamily="18" charset="0"/>
                <a:cs typeface="Times New Roman" panose="02020603050405020304" pitchFamily="18" charset="0"/>
              </a:rPr>
              <a:t> стане </a:t>
            </a:r>
            <a:r>
              <a:rPr lang="ru-RU" sz="2400" b="0" dirty="0" err="1">
                <a:latin typeface="Times New Roman" panose="02020603050405020304" pitchFamily="18" charset="0"/>
                <a:cs typeface="Times New Roman" panose="02020603050405020304" pitchFamily="18" charset="0"/>
              </a:rPr>
              <a:t>необхідним</a:t>
            </a:r>
            <a:r>
              <a:rPr lang="ru-RU" sz="2400" b="0" dirty="0">
                <a:latin typeface="Times New Roman" panose="02020603050405020304" pitchFamily="18" charset="0"/>
                <a:cs typeface="Times New Roman" panose="02020603050405020304" pitchFamily="18" charset="0"/>
              </a:rPr>
              <a:t> для того, </a:t>
            </a:r>
            <a:r>
              <a:rPr lang="ru-RU" sz="2400" b="0" dirty="0" err="1">
                <a:latin typeface="Times New Roman" panose="02020603050405020304" pitchFamily="18" charset="0"/>
                <a:cs typeface="Times New Roman" panose="02020603050405020304" pitchFamily="18" charset="0"/>
              </a:rPr>
              <a:t>щоб</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забезпечити</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правильний</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хід</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процесу</a:t>
            </a:r>
            <a:r>
              <a:rPr lang="ru-RU" sz="2400" b="0" dirty="0">
                <a:latin typeface="Times New Roman" panose="02020603050405020304" pitchFamily="18" charset="0"/>
                <a:cs typeface="Times New Roman" panose="02020603050405020304" pitchFamily="18" charset="0"/>
              </a:rPr>
              <a:t>, - </a:t>
            </a:r>
            <a:r>
              <a:rPr lang="ru-RU" sz="2400" b="0" dirty="0" err="1">
                <a:latin typeface="Times New Roman" panose="02020603050405020304" pitchFamily="18" charset="0"/>
                <a:cs typeface="Times New Roman" panose="02020603050405020304" pitchFamily="18" charset="0"/>
              </a:rPr>
              <a:t>тоді</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він</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може</a:t>
            </a:r>
            <a:r>
              <a:rPr lang="ru-RU" sz="2400" b="0" dirty="0">
                <a:latin typeface="Times New Roman" panose="02020603050405020304" pitchFamily="18" charset="0"/>
                <a:cs typeface="Times New Roman" panose="02020603050405020304" pitchFamily="18" charset="0"/>
              </a:rPr>
              <a:t> бути </a:t>
            </a:r>
            <a:r>
              <a:rPr lang="ru-RU" sz="2400" b="0" dirty="0" err="1">
                <a:latin typeface="Times New Roman" panose="02020603050405020304" pitchFamily="18" charset="0"/>
                <a:cs typeface="Times New Roman" panose="02020603050405020304" pitchFamily="18" charset="0"/>
              </a:rPr>
              <a:t>заарештований</a:t>
            </a:r>
            <a:r>
              <a:rPr lang="ru-RU" sz="2400" b="0" dirty="0">
                <a:latin typeface="Times New Roman" panose="02020603050405020304" pitchFamily="18" charset="0"/>
                <a:cs typeface="Times New Roman" panose="02020603050405020304" pitchFamily="18" charset="0"/>
              </a:rPr>
              <a:t>.</a:t>
            </a:r>
          </a:p>
          <a:p>
            <a:pPr marL="0" indent="0" algn="just">
              <a:lnSpc>
                <a:spcPct val="100000"/>
              </a:lnSpc>
              <a:spcBef>
                <a:spcPts val="0"/>
              </a:spcBef>
              <a:buNone/>
            </a:pPr>
            <a:r>
              <a:rPr lang="ru-RU" sz="2400" b="0" dirty="0" err="1">
                <a:latin typeface="Times New Roman" panose="02020603050405020304" pitchFamily="18" charset="0"/>
                <a:cs typeface="Times New Roman" panose="02020603050405020304" pitchFamily="18" charset="0"/>
              </a:rPr>
              <a:t>Завдання</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юстиції</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виконують</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судді</a:t>
            </a:r>
            <a:r>
              <a:rPr lang="ru-RU" sz="2400" b="0" dirty="0">
                <a:latin typeface="Times New Roman" panose="02020603050405020304" pitchFamily="18" charset="0"/>
                <a:cs typeface="Times New Roman" panose="02020603050405020304" pitchFamily="18" charset="0"/>
              </a:rPr>
              <a:t>, але </a:t>
            </a:r>
            <a:r>
              <a:rPr lang="ru-RU" sz="2400" b="0" dirty="0" err="1">
                <a:latin typeface="Times New Roman" panose="02020603050405020304" pitchFamily="18" charset="0"/>
                <a:cs typeface="Times New Roman" panose="02020603050405020304" pitchFamily="18" charset="0"/>
              </a:rPr>
              <a:t>громадяни</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також</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беруть</a:t>
            </a:r>
            <a:r>
              <a:rPr lang="ru-RU" sz="2400" b="0" dirty="0">
                <a:latin typeface="Times New Roman" panose="02020603050405020304" pitchFamily="18" charset="0"/>
                <a:cs typeface="Times New Roman" panose="02020603050405020304" pitchFamily="18" charset="0"/>
              </a:rPr>
              <a:t> у </a:t>
            </a:r>
            <a:r>
              <a:rPr lang="ru-RU" sz="2400" b="0" dirty="0" err="1">
                <a:latin typeface="Times New Roman" panose="02020603050405020304" pitchFamily="18" charset="0"/>
                <a:cs typeface="Times New Roman" panose="02020603050405020304" pitchFamily="18" charset="0"/>
              </a:rPr>
              <a:t>цьому</a:t>
            </a:r>
            <a:r>
              <a:rPr lang="ru-RU" sz="2400" b="0" dirty="0">
                <a:latin typeface="Times New Roman" panose="02020603050405020304" pitchFamily="18" charset="0"/>
                <a:cs typeface="Times New Roman" panose="02020603050405020304" pitchFamily="18" charset="0"/>
              </a:rPr>
              <a:t> участь, </a:t>
            </a:r>
            <a:r>
              <a:rPr lang="ru-RU" sz="2400" b="0" dirty="0" err="1">
                <a:latin typeface="Times New Roman" panose="02020603050405020304" pitchFamily="18" charset="0"/>
                <a:cs typeface="Times New Roman" panose="02020603050405020304" pitchFamily="18" charset="0"/>
              </a:rPr>
              <a:t>наприклад</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присяжні</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також</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мають</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можливість</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з'ясовувати</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кримінальну</a:t>
            </a:r>
            <a:r>
              <a:rPr lang="ru-RU" sz="2400" b="0" dirty="0">
                <a:latin typeface="Times New Roman" panose="02020603050405020304" pitchFamily="18" charset="0"/>
                <a:cs typeface="Times New Roman" panose="02020603050405020304" pitchFamily="18" charset="0"/>
              </a:rPr>
              <a:t> справу перед судом </a:t>
            </a:r>
            <a:r>
              <a:rPr lang="ru-RU" sz="2400" b="0" dirty="0" err="1">
                <a:latin typeface="Times New Roman" panose="02020603050405020304" pitchFamily="18" charset="0"/>
                <a:cs typeface="Times New Roman" panose="02020603050405020304" pitchFamily="18" charset="0"/>
              </a:rPr>
              <a:t>першої</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інстанції</a:t>
            </a:r>
            <a:r>
              <a:rPr lang="ru-RU" sz="2400" b="0" dirty="0">
                <a:latin typeface="Times New Roman" panose="02020603050405020304" pitchFamily="18" charset="0"/>
                <a:cs typeface="Times New Roman" panose="02020603050405020304" pitchFamily="18" charset="0"/>
              </a:rPr>
              <a:t>, а </a:t>
            </a:r>
            <a:r>
              <a:rPr lang="ru-RU" sz="2400" b="0" dirty="0" err="1">
                <a:latin typeface="Times New Roman" panose="02020603050405020304" pitchFamily="18" charset="0"/>
                <a:cs typeface="Times New Roman" panose="02020603050405020304" pitchFamily="18" charset="0"/>
              </a:rPr>
              <a:t>під</a:t>
            </a:r>
            <a:r>
              <a:rPr lang="ru-RU" sz="2400" b="0" dirty="0">
                <a:latin typeface="Times New Roman" panose="02020603050405020304" pitchFamily="18" charset="0"/>
                <a:cs typeface="Times New Roman" panose="02020603050405020304" pitchFamily="18" charset="0"/>
              </a:rPr>
              <a:t> час </a:t>
            </a:r>
            <a:r>
              <a:rPr lang="ru-RU" sz="2400" b="0" dirty="0" err="1">
                <a:latin typeface="Times New Roman" panose="02020603050405020304" pitchFamily="18" charset="0"/>
                <a:cs typeface="Times New Roman" panose="02020603050405020304" pitchFamily="18" charset="0"/>
              </a:rPr>
              <a:t>розгляду</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справи</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мають</a:t>
            </a:r>
            <a:r>
              <a:rPr lang="ru-RU" sz="2400" b="0" dirty="0">
                <a:latin typeface="Times New Roman" panose="02020603050405020304" pitchFamily="18" charset="0"/>
                <a:cs typeface="Times New Roman" panose="02020603050405020304" pitchFamily="18" charset="0"/>
              </a:rPr>
              <a:t> права, </a:t>
            </a:r>
            <a:r>
              <a:rPr lang="ru-RU" sz="2400" b="0" dirty="0" err="1">
                <a:latin typeface="Times New Roman" panose="02020603050405020304" pitchFamily="18" charset="0"/>
                <a:cs typeface="Times New Roman" panose="02020603050405020304" pitchFamily="18" charset="0"/>
              </a:rPr>
              <a:t>рівні</a:t>
            </a:r>
            <a:r>
              <a:rPr lang="ru-RU" sz="2400" b="0" dirty="0">
                <a:latin typeface="Times New Roman" panose="02020603050405020304" pitchFamily="18" charset="0"/>
                <a:cs typeface="Times New Roman" panose="02020603050405020304" pitchFamily="18" charset="0"/>
              </a:rPr>
              <a:t> з </a:t>
            </a:r>
            <a:r>
              <a:rPr lang="ru-RU" sz="2400" b="0" dirty="0" err="1">
                <a:latin typeface="Times New Roman" panose="02020603050405020304" pitchFamily="18" charset="0"/>
                <a:cs typeface="Times New Roman" panose="02020603050405020304" pitchFamily="18" charset="0"/>
              </a:rPr>
              <a:t>суддівськими</a:t>
            </a:r>
            <a:r>
              <a:rPr lang="ru-RU" sz="2400" b="0" dirty="0">
                <a:latin typeface="Times New Roman" panose="02020603050405020304" pitchFamily="18" charset="0"/>
                <a:cs typeface="Times New Roman" panose="02020603050405020304" pitchFamily="18" charset="0"/>
              </a:rPr>
              <a:t> правами.</a:t>
            </a:r>
          </a:p>
          <a:p>
            <a:pPr marL="0" indent="0" algn="just">
              <a:lnSpc>
                <a:spcPct val="100000"/>
              </a:lnSpc>
              <a:spcBef>
                <a:spcPts val="0"/>
              </a:spcBef>
              <a:buNone/>
            </a:pPr>
            <a:endParaRPr lang="ru-RU" sz="2400" b="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123824497"/>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тексту 2"/>
          <p:cNvSpPr>
            <a:spLocks noGrp="1"/>
          </p:cNvSpPr>
          <p:nvPr>
            <p:ph type="body" sz="quarter" idx="10"/>
          </p:nvPr>
        </p:nvSpPr>
        <p:spPr>
          <a:xfrm>
            <a:off x="626028" y="149902"/>
            <a:ext cx="11110589" cy="5636302"/>
          </a:xfrm>
        </p:spPr>
        <p:txBody>
          <a:bodyPr/>
          <a:lstStyle/>
          <a:p>
            <a:pPr marL="0" indent="0" algn="just">
              <a:lnSpc>
                <a:spcPct val="100000"/>
              </a:lnSpc>
              <a:spcBef>
                <a:spcPts val="0"/>
              </a:spcBef>
              <a:buNone/>
            </a:pPr>
            <a:r>
              <a:rPr lang="ru-RU" sz="2400" b="0" dirty="0" err="1">
                <a:latin typeface="Times New Roman" panose="02020603050405020304" pitchFamily="18" charset="0"/>
                <a:cs typeface="Times New Roman" panose="02020603050405020304" pitchFamily="18" charset="0"/>
              </a:rPr>
              <a:t>Судову</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владу</a:t>
            </a:r>
            <a:r>
              <a:rPr lang="ru-RU" sz="2400" b="0" dirty="0">
                <a:latin typeface="Times New Roman" panose="02020603050405020304" pitchFamily="18" charset="0"/>
                <a:cs typeface="Times New Roman" panose="02020603050405020304" pitchFamily="18" charset="0"/>
              </a:rPr>
              <a:t> у </a:t>
            </a:r>
            <a:r>
              <a:rPr lang="ru-RU" sz="2400" b="0" dirty="0" err="1">
                <a:latin typeface="Times New Roman" panose="02020603050405020304" pitchFamily="18" charset="0"/>
                <a:cs typeface="Times New Roman" panose="02020603050405020304" pitchFamily="18" charset="0"/>
              </a:rPr>
              <a:t>Польщі</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здійснюють</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також</a:t>
            </a:r>
            <a:r>
              <a:rPr lang="ru-RU" sz="2400" b="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адміністративні</a:t>
            </a:r>
            <a:r>
              <a:rPr lang="ru-RU" sz="2400" dirty="0">
                <a:latin typeface="Times New Roman" panose="02020603050405020304" pitchFamily="18" charset="0"/>
                <a:cs typeface="Times New Roman" panose="02020603050405020304" pitchFamily="18" charset="0"/>
              </a:rPr>
              <a:t> та </a:t>
            </a:r>
            <a:r>
              <a:rPr lang="ru-RU" sz="2400" dirty="0" err="1">
                <a:latin typeface="Times New Roman" panose="02020603050405020304" pitchFamily="18" charset="0"/>
                <a:cs typeface="Times New Roman" panose="02020603050405020304" pitchFamily="18" charset="0"/>
              </a:rPr>
              <a:t>військові</a:t>
            </a:r>
            <a:r>
              <a:rPr lang="ru-RU" sz="2400" dirty="0">
                <a:latin typeface="Times New Roman" panose="02020603050405020304" pitchFamily="18" charset="0"/>
                <a:cs typeface="Times New Roman" panose="02020603050405020304" pitchFamily="18" charset="0"/>
              </a:rPr>
              <a:t> суди</a:t>
            </a:r>
            <a:r>
              <a:rPr lang="ru-RU" sz="2400" b="0" dirty="0">
                <a:latin typeface="Times New Roman" panose="02020603050405020304" pitchFamily="18" charset="0"/>
                <a:cs typeface="Times New Roman" panose="02020603050405020304" pitchFamily="18" charset="0"/>
              </a:rPr>
              <a:t>.</a:t>
            </a:r>
          </a:p>
          <a:p>
            <a:pPr marL="0" indent="0" algn="just">
              <a:lnSpc>
                <a:spcPct val="100000"/>
              </a:lnSpc>
              <a:spcBef>
                <a:spcPts val="0"/>
              </a:spcBef>
              <a:buNone/>
            </a:pPr>
            <a:r>
              <a:rPr lang="ru-RU" sz="2400" dirty="0" err="1">
                <a:latin typeface="Times New Roman" panose="02020603050405020304" pitchFamily="18" charset="0"/>
                <a:cs typeface="Times New Roman" panose="02020603050405020304" pitchFamily="18" charset="0"/>
              </a:rPr>
              <a:t>Адміністративні</a:t>
            </a:r>
            <a:r>
              <a:rPr lang="ru-RU" sz="2400" dirty="0">
                <a:latin typeface="Times New Roman" panose="02020603050405020304" pitchFamily="18" charset="0"/>
                <a:cs typeface="Times New Roman" panose="02020603050405020304" pitchFamily="18" charset="0"/>
              </a:rPr>
              <a:t> суди </a:t>
            </a:r>
            <a:r>
              <a:rPr lang="ru-RU" sz="2400" b="0" dirty="0" err="1">
                <a:latin typeface="Times New Roman" panose="02020603050405020304" pitchFamily="18" charset="0"/>
                <a:cs typeface="Times New Roman" panose="02020603050405020304" pitchFamily="18" charset="0"/>
              </a:rPr>
              <a:t>діють</a:t>
            </a:r>
            <a:r>
              <a:rPr lang="ru-RU" sz="2400" b="0" dirty="0">
                <a:latin typeface="Times New Roman" panose="02020603050405020304" pitchFamily="18" charset="0"/>
                <a:cs typeface="Times New Roman" panose="02020603050405020304" pitchFamily="18" charset="0"/>
              </a:rPr>
              <a:t> у </a:t>
            </a:r>
            <a:r>
              <a:rPr lang="ru-RU" sz="2400" b="0" dirty="0" err="1">
                <a:latin typeface="Times New Roman" panose="02020603050405020304" pitchFamily="18" charset="0"/>
                <a:cs typeface="Times New Roman" panose="02020603050405020304" pitchFamily="18" charset="0"/>
              </a:rPr>
              <a:t>сфері</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визначеній</a:t>
            </a:r>
            <a:r>
              <a:rPr lang="ru-RU" sz="2400" b="0" dirty="0">
                <a:latin typeface="Times New Roman" panose="02020603050405020304" pitchFamily="18" charset="0"/>
                <a:cs typeface="Times New Roman" panose="02020603050405020304" pitchFamily="18" charset="0"/>
              </a:rPr>
              <a:t> законом, </a:t>
            </a:r>
            <a:r>
              <a:rPr lang="ru-RU" sz="2400" b="0" dirty="0" err="1">
                <a:latin typeface="Times New Roman" panose="02020603050405020304" pitchFamily="18" charset="0"/>
                <a:cs typeface="Times New Roman" panose="02020603050405020304" pitchFamily="18" charset="0"/>
              </a:rPr>
              <a:t>тобто</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здійснюють</a:t>
            </a:r>
            <a:r>
              <a:rPr lang="ru-RU" sz="2400" b="0" dirty="0">
                <a:latin typeface="Times New Roman" panose="02020603050405020304" pitchFamily="18" charset="0"/>
                <a:cs typeface="Times New Roman" panose="02020603050405020304" pitchFamily="18" charset="0"/>
              </a:rPr>
              <a:t> контроль за </a:t>
            </a:r>
            <a:r>
              <a:rPr lang="ru-RU" sz="2400" b="0" dirty="0" err="1">
                <a:latin typeface="Times New Roman" panose="02020603050405020304" pitchFamily="18" charset="0"/>
                <a:cs typeface="Times New Roman" panose="02020603050405020304" pitchFamily="18" charset="0"/>
              </a:rPr>
              <a:t>діяльністю</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публічної</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адміністрації</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Цей</a:t>
            </a:r>
            <a:r>
              <a:rPr lang="ru-RU" sz="2400" b="0" dirty="0">
                <a:latin typeface="Times New Roman" panose="02020603050405020304" pitchFamily="18" charset="0"/>
                <a:cs typeface="Times New Roman" panose="02020603050405020304" pitchFamily="18" charset="0"/>
              </a:rPr>
              <a:t> контроль </a:t>
            </a:r>
            <a:r>
              <a:rPr lang="ru-RU" sz="2400" b="0" dirty="0" err="1">
                <a:latin typeface="Times New Roman" panose="02020603050405020304" pitchFamily="18" charset="0"/>
                <a:cs typeface="Times New Roman" panose="02020603050405020304" pitchFamily="18" charset="0"/>
              </a:rPr>
              <a:t>полягає</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також</a:t>
            </a:r>
            <a:r>
              <a:rPr lang="ru-RU" sz="2400" b="0" dirty="0">
                <a:latin typeface="Times New Roman" panose="02020603050405020304" pitchFamily="18" charset="0"/>
                <a:cs typeface="Times New Roman" panose="02020603050405020304" pitchFamily="18" charset="0"/>
              </a:rPr>
              <a:t> у тому, </a:t>
            </a:r>
            <a:r>
              <a:rPr lang="ru-RU" sz="2400" b="0" dirty="0" err="1">
                <a:latin typeface="Times New Roman" panose="02020603050405020304" pitchFamily="18" charset="0"/>
                <a:cs typeface="Times New Roman" panose="02020603050405020304" pitchFamily="18" charset="0"/>
              </a:rPr>
              <a:t>що</a:t>
            </a:r>
            <a:r>
              <a:rPr lang="ru-RU" sz="2400" b="0" dirty="0">
                <a:latin typeface="Times New Roman" panose="02020603050405020304" pitchFamily="18" charset="0"/>
                <a:cs typeface="Times New Roman" panose="02020603050405020304" pitchFamily="18" charset="0"/>
              </a:rPr>
              <a:t> суд </a:t>
            </a:r>
            <a:r>
              <a:rPr lang="ru-RU" sz="2400" b="0" dirty="0" err="1">
                <a:latin typeface="Times New Roman" panose="02020603050405020304" pitchFamily="18" charset="0"/>
                <a:cs typeface="Times New Roman" panose="02020603050405020304" pitchFamily="18" charset="0"/>
              </a:rPr>
              <a:t>виносить</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рішення</a:t>
            </a:r>
            <a:r>
              <a:rPr lang="ru-RU" sz="2400" b="0" dirty="0">
                <a:latin typeface="Times New Roman" panose="02020603050405020304" pitchFamily="18" charset="0"/>
                <a:cs typeface="Times New Roman" panose="02020603050405020304" pitchFamily="18" charset="0"/>
              </a:rPr>
              <a:t> про </a:t>
            </a:r>
            <a:r>
              <a:rPr lang="ru-RU" sz="2400" b="0" dirty="0" err="1">
                <a:latin typeface="Times New Roman" panose="02020603050405020304" pitchFamily="18" charset="0"/>
                <a:cs typeface="Times New Roman" panose="02020603050405020304" pitchFamily="18" charset="0"/>
              </a:rPr>
              <a:t>відповідність</a:t>
            </a:r>
            <a:r>
              <a:rPr lang="ru-RU" sz="2400" b="0" dirty="0">
                <a:latin typeface="Times New Roman" panose="02020603050405020304" pitchFamily="18" charset="0"/>
                <a:cs typeface="Times New Roman" panose="02020603050405020304" pitchFamily="18" charset="0"/>
              </a:rPr>
              <a:t> до </a:t>
            </a:r>
            <a:r>
              <a:rPr lang="ru-RU" sz="2400" b="0" dirty="0" err="1">
                <a:latin typeface="Times New Roman" panose="02020603050405020304" pitchFamily="18" charset="0"/>
                <a:cs typeface="Times New Roman" panose="02020603050405020304" pitchFamily="18" charset="0"/>
              </a:rPr>
              <a:t>законів</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різних</a:t>
            </a:r>
            <a:r>
              <a:rPr lang="ru-RU" sz="2400" b="0" dirty="0">
                <a:latin typeface="Times New Roman" panose="02020603050405020304" pitchFamily="18" charset="0"/>
                <a:cs typeface="Times New Roman" panose="02020603050405020304" pitchFamily="18" charset="0"/>
              </a:rPr>
              <a:t> постанов (</a:t>
            </a:r>
            <a:r>
              <a:rPr lang="ru-RU" sz="2400" b="0" dirty="0" err="1">
                <a:latin typeface="Times New Roman" panose="02020603050405020304" pitchFamily="18" charset="0"/>
                <a:cs typeface="Times New Roman" panose="02020603050405020304" pitchFamily="18" charset="0"/>
              </a:rPr>
              <a:t>ухвал</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органів</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місцевого</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самоврядування</a:t>
            </a:r>
            <a:r>
              <a:rPr lang="ru-RU" sz="2400" b="0" dirty="0">
                <a:latin typeface="Times New Roman" panose="02020603050405020304" pitchFamily="18" charset="0"/>
                <a:cs typeface="Times New Roman" panose="02020603050405020304" pitchFamily="18" charset="0"/>
              </a:rPr>
              <a:t> і </a:t>
            </a:r>
            <a:r>
              <a:rPr lang="ru-RU" sz="2400" b="0" dirty="0" err="1">
                <a:latin typeface="Times New Roman" panose="02020603050405020304" pitchFamily="18" charset="0"/>
                <a:cs typeface="Times New Roman" panose="02020603050405020304" pitchFamily="18" charset="0"/>
              </a:rPr>
              <a:t>нормативних</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актів</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місцевих</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органів</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урядової</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адміністрації</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Найбільш</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відомим</a:t>
            </a:r>
            <a:r>
              <a:rPr lang="ru-RU" sz="2400" b="0" dirty="0">
                <a:latin typeface="Times New Roman" panose="02020603050405020304" pitchFamily="18" charset="0"/>
                <a:cs typeface="Times New Roman" panose="02020603050405020304" pitchFamily="18" charset="0"/>
              </a:rPr>
              <a:t> прикладом </a:t>
            </a:r>
            <a:r>
              <a:rPr lang="ru-RU" sz="2400" b="0" dirty="0" err="1">
                <a:latin typeface="Times New Roman" panose="02020603050405020304" pitchFamily="18" charset="0"/>
                <a:cs typeface="Times New Roman" panose="02020603050405020304" pitchFamily="18" charset="0"/>
              </a:rPr>
              <a:t>адміністративного</a:t>
            </a:r>
            <a:r>
              <a:rPr lang="ru-RU" sz="2400" b="0" dirty="0">
                <a:latin typeface="Times New Roman" panose="02020603050405020304" pitchFamily="18" charset="0"/>
                <a:cs typeface="Times New Roman" panose="02020603050405020304" pitchFamily="18" charset="0"/>
              </a:rPr>
              <a:t> суду є </a:t>
            </a:r>
            <a:r>
              <a:rPr lang="ru-RU" sz="2400" b="0" dirty="0" err="1">
                <a:latin typeface="Times New Roman" panose="02020603050405020304" pitchFamily="18" charset="0"/>
                <a:cs typeface="Times New Roman" panose="02020603050405020304" pitchFamily="18" charset="0"/>
              </a:rPr>
              <a:t>Верховний</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адміністративний</a:t>
            </a:r>
            <a:r>
              <a:rPr lang="ru-RU" sz="2400" b="0" dirty="0">
                <a:latin typeface="Times New Roman" panose="02020603050405020304" pitchFamily="18" charset="0"/>
                <a:cs typeface="Times New Roman" panose="02020603050405020304" pitchFamily="18" charset="0"/>
              </a:rPr>
              <a:t> суд (ВАС).</a:t>
            </a:r>
          </a:p>
          <a:p>
            <a:pPr marL="0" indent="0" algn="just">
              <a:lnSpc>
                <a:spcPct val="100000"/>
              </a:lnSpc>
              <a:spcBef>
                <a:spcPts val="0"/>
              </a:spcBef>
              <a:buNone/>
            </a:pPr>
            <a:r>
              <a:rPr lang="ru-RU" sz="2400" b="0" dirty="0">
                <a:latin typeface="Times New Roman" panose="02020603050405020304" pitchFamily="18" charset="0"/>
                <a:cs typeface="Times New Roman" panose="02020603050405020304" pitchFamily="18" charset="0"/>
              </a:rPr>
              <a:t>ВАС </a:t>
            </a:r>
            <a:r>
              <a:rPr lang="ru-RU" sz="2400" b="0" dirty="0" err="1">
                <a:latin typeface="Times New Roman" panose="02020603050405020304" pitchFamily="18" charset="0"/>
                <a:cs typeface="Times New Roman" panose="02020603050405020304" pitchFamily="18" charset="0"/>
              </a:rPr>
              <a:t>ухвалює</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рішення</a:t>
            </a:r>
            <a:r>
              <a:rPr lang="ru-RU" sz="2400" b="0" dirty="0">
                <a:latin typeface="Times New Roman" panose="02020603050405020304" pitchFamily="18" charset="0"/>
                <a:cs typeface="Times New Roman" panose="02020603050405020304" pitchFamily="18" charset="0"/>
              </a:rPr>
              <a:t> у справах, </a:t>
            </a:r>
            <a:r>
              <a:rPr lang="ru-RU" sz="2400" b="0" dirty="0" err="1">
                <a:latin typeface="Times New Roman" panose="02020603050405020304" pitchFamily="18" charset="0"/>
                <a:cs typeface="Times New Roman" panose="02020603050405020304" pitchFamily="18" charset="0"/>
              </a:rPr>
              <a:t>які</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стосуються</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адміністративних</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рішень</a:t>
            </a:r>
            <a:r>
              <a:rPr lang="ru-RU" sz="2400" b="0" dirty="0">
                <a:latin typeface="Times New Roman" panose="02020603050405020304" pitchFamily="18" charset="0"/>
                <a:cs typeface="Times New Roman" panose="02020603050405020304" pitchFamily="18" charset="0"/>
              </a:rPr>
              <a:t>, постанов, </a:t>
            </a:r>
            <a:r>
              <a:rPr lang="ru-RU" sz="2400" b="0" dirty="0" err="1">
                <a:latin typeface="Times New Roman" panose="02020603050405020304" pitchFamily="18" charset="0"/>
                <a:cs typeface="Times New Roman" panose="02020603050405020304" pitchFamily="18" charset="0"/>
              </a:rPr>
              <a:t>виданих</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під</a:t>
            </a:r>
            <a:r>
              <a:rPr lang="ru-RU" sz="2400" b="0" dirty="0">
                <a:latin typeface="Times New Roman" panose="02020603050405020304" pitchFamily="18" charset="0"/>
                <a:cs typeface="Times New Roman" panose="02020603050405020304" pitchFamily="18" charset="0"/>
              </a:rPr>
              <a:t> час </a:t>
            </a:r>
            <a:r>
              <a:rPr lang="ru-RU" sz="2400" b="0" dirty="0" err="1">
                <a:latin typeface="Times New Roman" panose="02020603050405020304" pitchFamily="18" charset="0"/>
                <a:cs typeface="Times New Roman" panose="02020603050405020304" pitchFamily="18" charset="0"/>
              </a:rPr>
              <a:t>адміністративного</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процесу</a:t>
            </a:r>
            <a:r>
              <a:rPr lang="ru-RU" sz="2400" b="0" dirty="0">
                <a:latin typeface="Times New Roman" panose="02020603050405020304" pitchFamily="18" charset="0"/>
                <a:cs typeface="Times New Roman" panose="02020603050405020304" pitchFamily="18" charset="0"/>
              </a:rPr>
              <a:t>, постанов </a:t>
            </a:r>
            <a:r>
              <a:rPr lang="ru-RU" sz="2400" b="0" dirty="0" err="1">
                <a:latin typeface="Times New Roman" panose="02020603050405020304" pitchFamily="18" charset="0"/>
                <a:cs typeface="Times New Roman" panose="02020603050405020304" pitchFamily="18" charset="0"/>
              </a:rPr>
              <a:t>органів</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місцевого</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самоврядування</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виконавчого</a:t>
            </a:r>
            <a:r>
              <a:rPr lang="ru-RU" sz="2400" b="0" dirty="0">
                <a:latin typeface="Times New Roman" panose="02020603050405020304" pitchFamily="18" charset="0"/>
                <a:cs typeface="Times New Roman" panose="02020603050405020304" pitchFamily="18" charset="0"/>
              </a:rPr>
              <a:t> та </a:t>
            </a:r>
            <a:r>
              <a:rPr lang="ru-RU" sz="2400" b="0" dirty="0" err="1">
                <a:latin typeface="Times New Roman" panose="02020603050405020304" pitchFamily="18" charset="0"/>
                <a:cs typeface="Times New Roman" panose="02020603050405020304" pitchFamily="18" charset="0"/>
              </a:rPr>
              <a:t>гарантійного</a:t>
            </a:r>
            <a:r>
              <a:rPr lang="ru-RU" sz="2400" b="0" dirty="0">
                <a:latin typeface="Times New Roman" panose="02020603050405020304" pitchFamily="18" charset="0"/>
                <a:cs typeface="Times New Roman" panose="02020603050405020304" pitchFamily="18" charset="0"/>
              </a:rPr>
              <a:t> позову і т. д. Суд </a:t>
            </a:r>
            <a:r>
              <a:rPr lang="ru-RU" sz="2400" b="0" dirty="0" err="1">
                <a:latin typeface="Times New Roman" panose="02020603050405020304" pitchFamily="18" charset="0"/>
                <a:cs typeface="Times New Roman" panose="02020603050405020304" pitchFamily="18" charset="0"/>
              </a:rPr>
              <a:t>бере</a:t>
            </a:r>
            <a:r>
              <a:rPr lang="ru-RU" sz="2400" b="0" dirty="0">
                <a:latin typeface="Times New Roman" panose="02020603050405020304" pitchFamily="18" charset="0"/>
                <a:cs typeface="Times New Roman" panose="02020603050405020304" pitchFamily="18" charset="0"/>
              </a:rPr>
              <a:t> до </a:t>
            </a:r>
            <a:r>
              <a:rPr lang="ru-RU" sz="2400" b="0" dirty="0" err="1">
                <a:latin typeface="Times New Roman" panose="02020603050405020304" pitchFamily="18" charset="0"/>
                <a:cs typeface="Times New Roman" panose="02020603050405020304" pitchFamily="18" charset="0"/>
              </a:rPr>
              <a:t>уваги</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скаргу</a:t>
            </a:r>
            <a:r>
              <a:rPr lang="ru-RU" sz="2400" b="0" dirty="0">
                <a:latin typeface="Times New Roman" panose="02020603050405020304" pitchFamily="18" charset="0"/>
                <a:cs typeface="Times New Roman" panose="02020603050405020304" pitchFamily="18" charset="0"/>
              </a:rPr>
              <a:t> на </a:t>
            </a:r>
            <a:r>
              <a:rPr lang="ru-RU" sz="2400" b="0" dirty="0" err="1">
                <a:latin typeface="Times New Roman" panose="02020603050405020304" pitchFamily="18" charset="0"/>
                <a:cs typeface="Times New Roman" panose="02020603050405020304" pitchFamily="18" charset="0"/>
              </a:rPr>
              <a:t>рішення</a:t>
            </a:r>
            <a:r>
              <a:rPr lang="ru-RU" sz="2400" b="0" dirty="0">
                <a:latin typeface="Times New Roman" panose="02020603050405020304" pitchFamily="18" charset="0"/>
                <a:cs typeface="Times New Roman" panose="02020603050405020304" pitchFamily="18" charset="0"/>
              </a:rPr>
              <a:t> і </a:t>
            </a:r>
            <a:r>
              <a:rPr lang="ru-RU" sz="2400" b="0" dirty="0" err="1">
                <a:latin typeface="Times New Roman" panose="02020603050405020304" pitchFamily="18" charset="0"/>
                <a:cs typeface="Times New Roman" panose="02020603050405020304" pitchFamily="18" charset="0"/>
              </a:rPr>
              <a:t>касує</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це</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рішення</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цілком</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або</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частково</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засвідчує</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втрату</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вагомості</a:t>
            </a:r>
            <a:r>
              <a:rPr lang="ru-RU" sz="2400" b="0" dirty="0">
                <a:latin typeface="Times New Roman" panose="02020603050405020304" pitchFamily="18" charset="0"/>
                <a:cs typeface="Times New Roman" panose="02020603050405020304" pitchFamily="18" charset="0"/>
              </a:rPr>
              <a:t> постанови, </a:t>
            </a:r>
            <a:r>
              <a:rPr lang="ru-RU" sz="2400" b="0" dirty="0" err="1">
                <a:latin typeface="Times New Roman" panose="02020603050405020304" pitchFamily="18" charset="0"/>
                <a:cs typeface="Times New Roman" panose="02020603050405020304" pitchFamily="18" charset="0"/>
              </a:rPr>
              <a:t>ухваленої</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раніше</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Кожен</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має</a:t>
            </a:r>
            <a:r>
              <a:rPr lang="ru-RU" sz="2400" b="0" dirty="0">
                <a:latin typeface="Times New Roman" panose="02020603050405020304" pitchFamily="18" charset="0"/>
                <a:cs typeface="Times New Roman" panose="02020603050405020304" pitchFamily="18" charset="0"/>
              </a:rPr>
              <a:t> право подати </a:t>
            </a:r>
            <a:r>
              <a:rPr lang="ru-RU" sz="2400" b="0" dirty="0" err="1">
                <a:latin typeface="Times New Roman" panose="02020603050405020304" pitchFamily="18" charset="0"/>
                <a:cs typeface="Times New Roman" panose="02020603050405020304" pitchFamily="18" charset="0"/>
              </a:rPr>
              <a:t>скаргу</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позов</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якщо</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тільки</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має</a:t>
            </a:r>
            <a:r>
              <a:rPr lang="ru-RU" sz="2400" b="0" dirty="0">
                <a:latin typeface="Times New Roman" panose="02020603050405020304" pitchFamily="18" charset="0"/>
                <a:cs typeface="Times New Roman" panose="02020603050405020304" pitchFamily="18" charset="0"/>
              </a:rPr>
              <a:t> у </a:t>
            </a:r>
            <a:r>
              <a:rPr lang="ru-RU" sz="2400" b="0" dirty="0" err="1">
                <a:latin typeface="Times New Roman" panose="02020603050405020304" pitchFamily="18" charset="0"/>
                <a:cs typeface="Times New Roman" panose="02020603050405020304" pitchFamily="18" charset="0"/>
              </a:rPr>
              <a:t>цьому</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правовий</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інтерес</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отже</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це</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може</a:t>
            </a:r>
            <a:r>
              <a:rPr lang="ru-RU" sz="2400" b="0" dirty="0">
                <a:latin typeface="Times New Roman" panose="02020603050405020304" pitchFamily="18" charset="0"/>
                <a:cs typeface="Times New Roman" panose="02020603050405020304" pitchFamily="18" charset="0"/>
              </a:rPr>
              <a:t> бути прокурор. </a:t>
            </a:r>
            <a:r>
              <a:rPr lang="ru-RU" sz="2400" b="0" dirty="0" err="1">
                <a:latin typeface="Times New Roman" panose="02020603050405020304" pitchFamily="18" charset="0"/>
                <a:cs typeface="Times New Roman" panose="02020603050405020304" pitchFamily="18" charset="0"/>
              </a:rPr>
              <a:t>Представник</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громадянських</a:t>
            </a:r>
            <a:r>
              <a:rPr lang="ru-RU" sz="2400" b="0" dirty="0">
                <a:latin typeface="Times New Roman" panose="02020603050405020304" pitchFamily="18" charset="0"/>
                <a:cs typeface="Times New Roman" panose="02020603050405020304" pitchFamily="18" charset="0"/>
              </a:rPr>
              <a:t> прав, а </a:t>
            </a:r>
            <a:r>
              <a:rPr lang="ru-RU" sz="2400" b="0" dirty="0" err="1">
                <a:latin typeface="Times New Roman" panose="02020603050405020304" pitchFamily="18" charset="0"/>
                <a:cs typeface="Times New Roman" panose="02020603050405020304" pitchFamily="18" charset="0"/>
              </a:rPr>
              <a:t>також</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громадська</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організація</a:t>
            </a:r>
            <a:r>
              <a:rPr lang="ru-RU" sz="2400" b="0" dirty="0">
                <a:latin typeface="Times New Roman" panose="02020603050405020304" pitchFamily="18" charset="0"/>
                <a:cs typeface="Times New Roman" panose="02020603050405020304" pitchFamily="18" charset="0"/>
              </a:rPr>
              <a:t> у рамках </a:t>
            </a:r>
            <a:r>
              <a:rPr lang="ru-RU" sz="2400" b="0" dirty="0" err="1">
                <a:latin typeface="Times New Roman" panose="02020603050405020304" pitchFamily="18" charset="0"/>
                <a:cs typeface="Times New Roman" panose="02020603050405020304" pitchFamily="18" charset="0"/>
              </a:rPr>
              <a:t>її</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статутної</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діяльності</a:t>
            </a:r>
            <a:r>
              <a:rPr lang="ru-RU" sz="2400" b="0" dirty="0">
                <a:latin typeface="Times New Roman" panose="02020603050405020304" pitchFamily="18" charset="0"/>
                <a:cs typeface="Times New Roman" panose="02020603050405020304" pitchFamily="18" charset="0"/>
              </a:rPr>
              <a:t> у справах, </a:t>
            </a:r>
            <a:r>
              <a:rPr lang="ru-RU" sz="2400" b="0" dirty="0" err="1">
                <a:latin typeface="Times New Roman" panose="02020603050405020304" pitchFamily="18" charset="0"/>
                <a:cs typeface="Times New Roman" panose="02020603050405020304" pitchFamily="18" charset="0"/>
              </a:rPr>
              <a:t>які</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торкаються</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правових</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інтересів</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інших</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осіб</a:t>
            </a:r>
            <a:r>
              <a:rPr lang="ru-RU" sz="2400" b="0" dirty="0">
                <a:latin typeface="Times New Roman" panose="02020603050405020304" pitchFamily="18" charset="0"/>
                <a:cs typeface="Times New Roman" panose="02020603050405020304" pitchFamily="18" charset="0"/>
              </a:rPr>
              <a:t>.</a:t>
            </a:r>
          </a:p>
          <a:p>
            <a:pPr marL="0" indent="0" algn="just">
              <a:lnSpc>
                <a:spcPct val="100000"/>
              </a:lnSpc>
              <a:spcBef>
                <a:spcPts val="0"/>
              </a:spcBef>
              <a:buNone/>
            </a:pPr>
            <a:endParaRPr lang="ru-RU" sz="2400" b="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853116516"/>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тексту 2"/>
          <p:cNvSpPr>
            <a:spLocks noGrp="1"/>
          </p:cNvSpPr>
          <p:nvPr>
            <p:ph type="body" sz="quarter" idx="10"/>
          </p:nvPr>
        </p:nvSpPr>
        <p:spPr>
          <a:xfrm>
            <a:off x="626028" y="479684"/>
            <a:ext cx="11110589" cy="5306519"/>
          </a:xfrm>
        </p:spPr>
        <p:txBody>
          <a:bodyPr/>
          <a:lstStyle/>
          <a:p>
            <a:pPr marL="0" indent="0" algn="just">
              <a:lnSpc>
                <a:spcPct val="100000"/>
              </a:lnSpc>
              <a:spcBef>
                <a:spcPts val="0"/>
              </a:spcBef>
              <a:buNone/>
            </a:pPr>
            <a:r>
              <a:rPr lang="ru-RU" sz="2400" dirty="0" err="1">
                <a:latin typeface="Times New Roman" panose="02020603050405020304" pitchFamily="18" charset="0"/>
                <a:cs typeface="Times New Roman" panose="02020603050405020304" pitchFamily="18" charset="0"/>
              </a:rPr>
              <a:t>Військові</a:t>
            </a:r>
            <a:r>
              <a:rPr lang="ru-RU" sz="2400" dirty="0">
                <a:latin typeface="Times New Roman" panose="02020603050405020304" pitchFamily="18" charset="0"/>
                <a:cs typeface="Times New Roman" panose="02020603050405020304" pitchFamily="18" charset="0"/>
              </a:rPr>
              <a:t> суди </a:t>
            </a:r>
            <a:r>
              <a:rPr lang="ru-RU" sz="2400" b="0" dirty="0" err="1">
                <a:latin typeface="Times New Roman" panose="02020603050405020304" pitchFamily="18" charset="0"/>
                <a:cs typeface="Times New Roman" panose="02020603050405020304" pitchFamily="18" charset="0"/>
              </a:rPr>
              <a:t>згідно</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із</a:t>
            </a:r>
            <a:r>
              <a:rPr lang="ru-RU" sz="2400" b="0" dirty="0">
                <a:latin typeface="Times New Roman" panose="02020603050405020304" pitchFamily="18" charset="0"/>
                <a:cs typeface="Times New Roman" panose="02020603050405020304" pitchFamily="18" charset="0"/>
              </a:rPr>
              <a:t> законом </a:t>
            </a:r>
            <a:r>
              <a:rPr lang="ru-RU" sz="2400" b="0" dirty="0" err="1">
                <a:latin typeface="Times New Roman" panose="02020603050405020304" pitchFamily="18" charset="0"/>
                <a:cs typeface="Times New Roman" panose="02020603050405020304" pitchFamily="18" charset="0"/>
              </a:rPr>
              <a:t>від</a:t>
            </a:r>
            <a:r>
              <a:rPr lang="ru-RU" sz="2400" b="0" dirty="0">
                <a:latin typeface="Times New Roman" panose="02020603050405020304" pitchFamily="18" charset="0"/>
                <a:cs typeface="Times New Roman" panose="02020603050405020304" pitchFamily="18" charset="0"/>
              </a:rPr>
              <a:t> 21 </a:t>
            </a:r>
            <a:r>
              <a:rPr lang="ru-RU" sz="2400" b="0" dirty="0" err="1">
                <a:latin typeface="Times New Roman" panose="02020603050405020304" pitchFamily="18" charset="0"/>
                <a:cs typeface="Times New Roman" panose="02020603050405020304" pitchFamily="18" charset="0"/>
              </a:rPr>
              <a:t>серпня</a:t>
            </a:r>
            <a:r>
              <a:rPr lang="ru-RU" sz="2400" b="0" dirty="0">
                <a:latin typeface="Times New Roman" panose="02020603050405020304" pitchFamily="18" charset="0"/>
                <a:cs typeface="Times New Roman" panose="02020603050405020304" pitchFamily="18" charset="0"/>
              </a:rPr>
              <a:t> 1997 р. "Про </a:t>
            </a:r>
            <a:r>
              <a:rPr lang="ru-RU" sz="2400" b="0" dirty="0" err="1">
                <a:latin typeface="Times New Roman" panose="02020603050405020304" pitchFamily="18" charset="0"/>
                <a:cs typeface="Times New Roman" panose="02020603050405020304" pitchFamily="18" charset="0"/>
              </a:rPr>
              <a:t>устрій</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військових</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судів</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здійснюють</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правосуддя</a:t>
            </a:r>
            <a:r>
              <a:rPr lang="ru-RU" sz="2400" b="0" dirty="0">
                <a:latin typeface="Times New Roman" panose="02020603050405020304" pitchFamily="18" charset="0"/>
                <a:cs typeface="Times New Roman" panose="02020603050405020304" pitchFamily="18" charset="0"/>
              </a:rPr>
              <a:t> у </a:t>
            </a:r>
            <a:r>
              <a:rPr lang="ru-RU" sz="2400" b="0" dirty="0" err="1">
                <a:latin typeface="Times New Roman" panose="02020603050405020304" pitchFamily="18" charset="0"/>
                <a:cs typeface="Times New Roman" panose="02020603050405020304" pitchFamily="18" charset="0"/>
              </a:rPr>
              <a:t>Збройних</a:t>
            </a:r>
            <a:r>
              <a:rPr lang="ru-RU" sz="2400" b="0" dirty="0">
                <a:latin typeface="Times New Roman" panose="02020603050405020304" pitchFamily="18" charset="0"/>
                <a:cs typeface="Times New Roman" panose="02020603050405020304" pitchFamily="18" charset="0"/>
              </a:rPr>
              <a:t> силах </a:t>
            </a:r>
            <a:r>
              <a:rPr lang="ru-RU" sz="2400" b="0" dirty="0" err="1">
                <a:latin typeface="Times New Roman" panose="02020603050405020304" pitchFamily="18" charset="0"/>
                <a:cs typeface="Times New Roman" panose="02020603050405020304" pitchFamily="18" charset="0"/>
              </a:rPr>
              <a:t>Речі</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Посполитої</a:t>
            </a:r>
            <a:r>
              <a:rPr lang="ru-RU" sz="2400" b="0" dirty="0">
                <a:latin typeface="Times New Roman" panose="02020603050405020304" pitchFamily="18" charset="0"/>
                <a:cs typeface="Times New Roman" panose="02020603050405020304" pitchFamily="18" charset="0"/>
              </a:rPr>
              <a:t> у </a:t>
            </a:r>
            <a:r>
              <a:rPr lang="ru-RU" sz="2400" b="0" dirty="0" err="1">
                <a:latin typeface="Times New Roman" panose="02020603050405020304" pitchFamily="18" charset="0"/>
                <a:cs typeface="Times New Roman" panose="02020603050405020304" pitchFamily="18" charset="0"/>
              </a:rPr>
              <a:t>кримінальних</a:t>
            </a:r>
            <a:r>
              <a:rPr lang="ru-RU" sz="2400" b="0" dirty="0">
                <a:latin typeface="Times New Roman" panose="02020603050405020304" pitchFamily="18" charset="0"/>
                <a:cs typeface="Times New Roman" panose="02020603050405020304" pitchFamily="18" charset="0"/>
              </a:rPr>
              <a:t> справах, а </a:t>
            </a:r>
            <a:r>
              <a:rPr lang="ru-RU" sz="2400" b="0" dirty="0" err="1">
                <a:latin typeface="Times New Roman" panose="02020603050405020304" pitchFamily="18" charset="0"/>
                <a:cs typeface="Times New Roman" panose="02020603050405020304" pitchFamily="18" charset="0"/>
              </a:rPr>
              <a:t>також</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виносять</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рішення</a:t>
            </a:r>
            <a:r>
              <a:rPr lang="ru-RU" sz="2400" b="0" dirty="0">
                <a:latin typeface="Times New Roman" panose="02020603050405020304" pitchFamily="18" charset="0"/>
                <a:cs typeface="Times New Roman" panose="02020603050405020304" pitchFamily="18" charset="0"/>
              </a:rPr>
              <a:t> в </a:t>
            </a:r>
            <a:r>
              <a:rPr lang="ru-RU" sz="2400" b="0" dirty="0" err="1">
                <a:latin typeface="Times New Roman" panose="02020603050405020304" pitchFamily="18" charset="0"/>
                <a:cs typeface="Times New Roman" panose="02020603050405020304" pitchFamily="18" charset="0"/>
              </a:rPr>
              <a:t>інших</a:t>
            </a:r>
            <a:r>
              <a:rPr lang="ru-RU" sz="2400" b="0" dirty="0">
                <a:latin typeface="Times New Roman" panose="02020603050405020304" pitchFamily="18" charset="0"/>
                <a:cs typeface="Times New Roman" panose="02020603050405020304" pitchFamily="18" charset="0"/>
              </a:rPr>
              <a:t> справах, </a:t>
            </a:r>
            <a:r>
              <a:rPr lang="ru-RU" sz="2400" b="0" dirty="0" err="1">
                <a:latin typeface="Times New Roman" panose="02020603050405020304" pitchFamily="18" charset="0"/>
                <a:cs typeface="Times New Roman" panose="02020603050405020304" pitchFamily="18" charset="0"/>
              </a:rPr>
              <a:t>переданих</a:t>
            </a:r>
            <a:r>
              <a:rPr lang="ru-RU" sz="2400" b="0" dirty="0">
                <a:latin typeface="Times New Roman" panose="02020603050405020304" pitchFamily="18" charset="0"/>
                <a:cs typeface="Times New Roman" panose="02020603050405020304" pitchFamily="18" charset="0"/>
              </a:rPr>
              <a:t> на </a:t>
            </a:r>
            <a:r>
              <a:rPr lang="ru-RU" sz="2400" b="0" dirty="0" err="1">
                <a:latin typeface="Times New Roman" panose="02020603050405020304" pitchFamily="18" charset="0"/>
                <a:cs typeface="Times New Roman" panose="02020603050405020304" pitchFamily="18" charset="0"/>
              </a:rPr>
              <a:t>розгляд</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іншими</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одиницями</a:t>
            </a:r>
            <a:r>
              <a:rPr lang="ru-RU" sz="2400" b="0" dirty="0">
                <a:latin typeface="Times New Roman" panose="02020603050405020304" pitchFamily="18" charset="0"/>
                <a:cs typeface="Times New Roman" panose="02020603050405020304" pitchFamily="18" charset="0"/>
              </a:rPr>
              <a:t>.</a:t>
            </a:r>
          </a:p>
          <a:p>
            <a:pPr marL="0" indent="0" algn="just">
              <a:lnSpc>
                <a:spcPct val="100000"/>
              </a:lnSpc>
              <a:spcBef>
                <a:spcPts val="0"/>
              </a:spcBef>
              <a:buNone/>
            </a:pPr>
            <a:r>
              <a:rPr lang="ru-RU" sz="2400" b="0" dirty="0" err="1">
                <a:latin typeface="Times New Roman" panose="02020603050405020304" pitchFamily="18" charset="0"/>
                <a:cs typeface="Times New Roman" panose="02020603050405020304" pitchFamily="18" charset="0"/>
              </a:rPr>
              <a:t>Урядова</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мова</a:t>
            </a:r>
            <a:r>
              <a:rPr lang="ru-RU" sz="2400" b="0" dirty="0">
                <a:latin typeface="Times New Roman" panose="02020603050405020304" pitchFamily="18" charset="0"/>
                <a:cs typeface="Times New Roman" panose="02020603050405020304" pitchFamily="18" charset="0"/>
              </a:rPr>
              <a:t> у </a:t>
            </a:r>
            <a:r>
              <a:rPr lang="ru-RU" sz="2400" b="0" dirty="0" err="1">
                <a:latin typeface="Times New Roman" panose="02020603050405020304" pitchFamily="18" charset="0"/>
                <a:cs typeface="Times New Roman" panose="02020603050405020304" pitchFamily="18" charset="0"/>
              </a:rPr>
              <a:t>польських</a:t>
            </a:r>
            <a:r>
              <a:rPr lang="ru-RU" sz="2400" b="0" dirty="0">
                <a:latin typeface="Times New Roman" panose="02020603050405020304" pitchFamily="18" charset="0"/>
                <a:cs typeface="Times New Roman" panose="02020603050405020304" pitchFamily="18" charset="0"/>
              </a:rPr>
              <a:t> судах - </a:t>
            </a:r>
            <a:r>
              <a:rPr lang="ru-RU" sz="2400" b="0" dirty="0" err="1">
                <a:latin typeface="Times New Roman" panose="02020603050405020304" pitchFamily="18" charset="0"/>
                <a:cs typeface="Times New Roman" panose="02020603050405020304" pitchFamily="18" charset="0"/>
              </a:rPr>
              <a:t>польська</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однак</a:t>
            </a:r>
            <a:r>
              <a:rPr lang="ru-RU" sz="2400" b="0" dirty="0">
                <a:latin typeface="Times New Roman" panose="02020603050405020304" pitchFamily="18" charset="0"/>
                <a:cs typeface="Times New Roman" panose="02020603050405020304" pitchFamily="18" charset="0"/>
              </a:rPr>
              <a:t> особа, яка не </a:t>
            </a:r>
            <a:r>
              <a:rPr lang="ru-RU" sz="2400" b="0" dirty="0" err="1">
                <a:latin typeface="Times New Roman" panose="02020603050405020304" pitchFamily="18" charset="0"/>
                <a:cs typeface="Times New Roman" panose="02020603050405020304" pitchFamily="18" charset="0"/>
              </a:rPr>
              <a:t>володіє</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задовільно</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цією</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мовою</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має</a:t>
            </a:r>
            <a:r>
              <a:rPr lang="ru-RU" sz="2400" b="0" dirty="0">
                <a:latin typeface="Times New Roman" panose="02020603050405020304" pitchFamily="18" charset="0"/>
                <a:cs typeface="Times New Roman" panose="02020603050405020304" pitchFamily="18" charset="0"/>
              </a:rPr>
              <a:t> право </a:t>
            </a:r>
            <a:r>
              <a:rPr lang="ru-RU" sz="2400" b="0" dirty="0" err="1">
                <a:latin typeface="Times New Roman" panose="02020603050405020304" pitchFamily="18" charset="0"/>
                <a:cs typeface="Times New Roman" panose="02020603050405020304" pitchFamily="18" charset="0"/>
              </a:rPr>
              <a:t>виступати</a:t>
            </a:r>
            <a:r>
              <a:rPr lang="ru-RU" sz="2400" b="0" dirty="0">
                <a:latin typeface="Times New Roman" panose="02020603050405020304" pitchFamily="18" charset="0"/>
                <a:cs typeface="Times New Roman" panose="02020603050405020304" pitchFamily="18" charset="0"/>
              </a:rPr>
              <a:t> перед судом </a:t>
            </a:r>
            <a:r>
              <a:rPr lang="ru-RU" sz="2400" b="0" dirty="0" err="1">
                <a:latin typeface="Times New Roman" panose="02020603050405020304" pitchFamily="18" charset="0"/>
                <a:cs typeface="Times New Roman" panose="02020603050405020304" pitchFamily="18" charset="0"/>
              </a:rPr>
              <a:t>своєю</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рідною</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мовою</a:t>
            </a:r>
            <a:r>
              <a:rPr lang="ru-RU" sz="2400" b="0" dirty="0">
                <a:latin typeface="Times New Roman" panose="02020603050405020304" pitchFamily="18" charset="0"/>
                <a:cs typeface="Times New Roman" panose="02020603050405020304" pitchFamily="18" charset="0"/>
              </a:rPr>
              <a:t> і </a:t>
            </a:r>
            <a:r>
              <a:rPr lang="ru-RU" sz="2400" b="0" dirty="0" err="1">
                <a:latin typeface="Times New Roman" panose="02020603050405020304" pitchFamily="18" charset="0"/>
                <a:cs typeface="Times New Roman" panose="02020603050405020304" pitchFamily="18" charset="0"/>
              </a:rPr>
              <a:t>користуватися</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послугами</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перекладача</a:t>
            </a:r>
            <a:r>
              <a:rPr lang="ru-RU" sz="2400" b="0" dirty="0">
                <a:latin typeface="Times New Roman" panose="02020603050405020304" pitchFamily="18" charset="0"/>
                <a:cs typeface="Times New Roman" panose="02020603050405020304" pitchFamily="18" charset="0"/>
              </a:rPr>
              <a:t>.</a:t>
            </a:r>
          </a:p>
          <a:p>
            <a:pPr marL="0" indent="0" algn="just">
              <a:lnSpc>
                <a:spcPct val="100000"/>
              </a:lnSpc>
              <a:spcBef>
                <a:spcPts val="0"/>
              </a:spcBef>
              <a:buNone/>
            </a:pPr>
            <a:r>
              <a:rPr lang="ru-RU" sz="2400" b="0" dirty="0">
                <a:latin typeface="Times New Roman" panose="02020603050405020304" pitchFamily="18" charset="0"/>
                <a:cs typeface="Times New Roman" panose="02020603050405020304" pitchFamily="18" charset="0"/>
              </a:rPr>
              <a:t>За </a:t>
            </a:r>
            <a:r>
              <a:rPr lang="ru-RU" sz="2400" b="0" dirty="0" err="1">
                <a:latin typeface="Times New Roman" panose="02020603050405020304" pitchFamily="18" charset="0"/>
                <a:cs typeface="Times New Roman" panose="02020603050405020304" pitchFamily="18" charset="0"/>
              </a:rPr>
              <a:t>діяльністю</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судів</a:t>
            </a:r>
            <a:r>
              <a:rPr lang="ru-RU" sz="2400" b="0" dirty="0">
                <a:latin typeface="Times New Roman" panose="02020603050405020304" pitchFamily="18" charset="0"/>
                <a:cs typeface="Times New Roman" panose="02020603050405020304" pitchFamily="18" charset="0"/>
              </a:rPr>
              <a:t> у </a:t>
            </a:r>
            <a:r>
              <a:rPr lang="ru-RU" sz="2400" b="0" dirty="0" err="1">
                <a:latin typeface="Times New Roman" panose="02020603050405020304" pitchFamily="18" charset="0"/>
                <a:cs typeface="Times New Roman" panose="02020603050405020304" pitchFamily="18" charset="0"/>
              </a:rPr>
              <a:t>сфері</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ухвалення</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рішень</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наглядає</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Верховний</a:t>
            </a:r>
            <a:r>
              <a:rPr lang="ru-RU" sz="2400" b="0" dirty="0">
                <a:latin typeface="Times New Roman" panose="02020603050405020304" pitchFamily="18" charset="0"/>
                <a:cs typeface="Times New Roman" panose="02020603050405020304" pitchFamily="18" charset="0"/>
              </a:rPr>
              <a:t> суд, але контроль над </a:t>
            </a:r>
            <a:r>
              <a:rPr lang="ru-RU" sz="2400" b="0" dirty="0" err="1">
                <a:latin typeface="Times New Roman" panose="02020603050405020304" pitchFamily="18" charset="0"/>
                <a:cs typeface="Times New Roman" panose="02020603050405020304" pitchFamily="18" charset="0"/>
              </a:rPr>
              <a:t>їх</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адміністративною</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діяльністю</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здійснює</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Міністр</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юстиції</a:t>
            </a:r>
            <a:r>
              <a:rPr lang="ru-RU" sz="2400" b="0" dirty="0">
                <a:latin typeface="Times New Roman" panose="02020603050405020304" pitchFamily="18" charset="0"/>
                <a:cs typeface="Times New Roman" panose="02020603050405020304" pitchFamily="18" charset="0"/>
              </a:rPr>
              <a:t>.</a:t>
            </a:r>
          </a:p>
          <a:p>
            <a:pPr marL="0" indent="0" algn="just">
              <a:lnSpc>
                <a:spcPct val="100000"/>
              </a:lnSpc>
              <a:spcBef>
                <a:spcPts val="0"/>
              </a:spcBef>
              <a:buNone/>
            </a:pPr>
            <a:r>
              <a:rPr lang="ru-RU" sz="2400" b="0" dirty="0">
                <a:latin typeface="Times New Roman" panose="02020603050405020304" pitchFamily="18" charset="0"/>
                <a:cs typeface="Times New Roman" panose="02020603050405020304" pitchFamily="18" charset="0"/>
              </a:rPr>
              <a:t>У </a:t>
            </a:r>
            <a:r>
              <a:rPr lang="ru-RU" sz="2400" b="0" dirty="0" err="1">
                <a:latin typeface="Times New Roman" panose="02020603050405020304" pitchFamily="18" charset="0"/>
                <a:cs typeface="Times New Roman" panose="02020603050405020304" pitchFamily="18" charset="0"/>
              </a:rPr>
              <a:t>польській</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правовій</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системі</a:t>
            </a:r>
            <a:r>
              <a:rPr lang="ru-RU" sz="2400" b="0" dirty="0">
                <a:latin typeface="Times New Roman" panose="02020603050405020304" pitchFamily="18" charset="0"/>
                <a:cs typeface="Times New Roman" panose="02020603050405020304" pitchFamily="18" charset="0"/>
              </a:rPr>
              <a:t> є </a:t>
            </a:r>
            <a:r>
              <a:rPr lang="ru-RU" sz="2400" b="0" dirty="0" err="1">
                <a:latin typeface="Times New Roman" panose="02020603050405020304" pitchFamily="18" charset="0"/>
                <a:cs typeface="Times New Roman" panose="02020603050405020304" pitchFamily="18" charset="0"/>
              </a:rPr>
              <a:t>також</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одиниця</a:t>
            </a:r>
            <a:r>
              <a:rPr lang="ru-RU" sz="2400" b="0" dirty="0">
                <a:latin typeface="Times New Roman" panose="02020603050405020304" pitchFamily="18" charset="0"/>
                <a:cs typeface="Times New Roman" panose="02020603050405020304" pitchFamily="18" charset="0"/>
              </a:rPr>
              <a:t> трибуналу, </a:t>
            </a:r>
            <a:r>
              <a:rPr lang="ru-RU" sz="2400" b="0" dirty="0" err="1">
                <a:latin typeface="Times New Roman" panose="02020603050405020304" pitchFamily="18" charset="0"/>
                <a:cs typeface="Times New Roman" panose="02020603050405020304" pitchFamily="18" charset="0"/>
              </a:rPr>
              <a:t>наприклад</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Конституційний</a:t>
            </a:r>
            <a:r>
              <a:rPr lang="ru-RU" sz="2400" b="0" dirty="0">
                <a:latin typeface="Times New Roman" panose="02020603050405020304" pitchFamily="18" charset="0"/>
                <a:cs typeface="Times New Roman" panose="02020603050405020304" pitchFamily="18" charset="0"/>
              </a:rPr>
              <a:t> трибунал та </a:t>
            </a:r>
            <a:r>
              <a:rPr lang="ru-RU" sz="2400" b="0" dirty="0" err="1">
                <a:latin typeface="Times New Roman" panose="02020603050405020304" pitchFamily="18" charset="0"/>
                <a:cs typeface="Times New Roman" panose="02020603050405020304" pitchFamily="18" charset="0"/>
              </a:rPr>
              <a:t>Державний</a:t>
            </a:r>
            <a:r>
              <a:rPr lang="ru-RU" sz="2400" b="0" dirty="0">
                <a:latin typeface="Times New Roman" panose="02020603050405020304" pitchFamily="18" charset="0"/>
                <a:cs typeface="Times New Roman" panose="02020603050405020304" pitchFamily="18" charset="0"/>
              </a:rPr>
              <a:t> трибунал. </a:t>
            </a:r>
            <a:r>
              <a:rPr lang="ru-RU" sz="2400" b="0" dirty="0" err="1">
                <a:latin typeface="Times New Roman" panose="02020603050405020304" pitchFamily="18" charset="0"/>
                <a:cs typeface="Times New Roman" panose="02020603050405020304" pitchFamily="18" charset="0"/>
              </a:rPr>
              <a:t>Згідно</a:t>
            </a:r>
            <a:r>
              <a:rPr lang="ru-RU" sz="2400" b="0" dirty="0">
                <a:latin typeface="Times New Roman" panose="02020603050405020304" pitchFamily="18" charset="0"/>
                <a:cs typeface="Times New Roman" panose="02020603050405020304" pitchFamily="18" charset="0"/>
              </a:rPr>
              <a:t> з </a:t>
            </a:r>
            <a:r>
              <a:rPr lang="ru-RU" sz="2400" b="0" dirty="0" err="1">
                <a:latin typeface="Times New Roman" panose="02020603050405020304" pitchFamily="18" charset="0"/>
                <a:cs typeface="Times New Roman" panose="02020603050405020304" pitchFamily="18" charset="0"/>
              </a:rPr>
              <a:t>Конституцією</a:t>
            </a:r>
            <a:r>
              <a:rPr lang="ru-RU" sz="2400" b="0" dirty="0">
                <a:latin typeface="Times New Roman" panose="02020603050405020304" pitchFamily="18" charset="0"/>
                <a:cs typeface="Times New Roman" panose="02020603050405020304" pitchFamily="18" charset="0"/>
              </a:rPr>
              <a:t> РП, разом </a:t>
            </a:r>
            <a:r>
              <a:rPr lang="ru-RU" sz="2400" b="0" dirty="0" err="1">
                <a:latin typeface="Times New Roman" panose="02020603050405020304" pitchFamily="18" charset="0"/>
                <a:cs typeface="Times New Roman" panose="02020603050405020304" pitchFamily="18" charset="0"/>
              </a:rPr>
              <a:t>із</a:t>
            </a:r>
            <a:r>
              <a:rPr lang="ru-RU" sz="2400" b="0" dirty="0">
                <a:latin typeface="Times New Roman" panose="02020603050405020304" pitchFamily="18" charset="0"/>
                <a:cs typeface="Times New Roman" panose="02020603050405020304" pitchFamily="18" charset="0"/>
              </a:rPr>
              <a:t> судами вони </a:t>
            </a:r>
            <a:r>
              <a:rPr lang="ru-RU" sz="2400" b="0" dirty="0" err="1">
                <a:latin typeface="Times New Roman" panose="02020603050405020304" pitchFamily="18" charset="0"/>
                <a:cs typeface="Times New Roman" panose="02020603050405020304" pitchFamily="18" charset="0"/>
              </a:rPr>
              <a:t>становлять</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відокремлену</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владу</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незалежну</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від</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інших</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влад</a:t>
            </a:r>
            <a:r>
              <a:rPr lang="ru-RU" sz="2400" b="0" dirty="0">
                <a:latin typeface="Times New Roman" panose="02020603050405020304" pitchFamily="18" charset="0"/>
                <a:cs typeface="Times New Roman" panose="02020603050405020304" pitchFamily="18" charset="0"/>
              </a:rPr>
              <a:t>.</a:t>
            </a:r>
          </a:p>
          <a:p>
            <a:pPr marL="0" indent="0" algn="just">
              <a:lnSpc>
                <a:spcPct val="100000"/>
              </a:lnSpc>
              <a:spcBef>
                <a:spcPts val="0"/>
              </a:spcBef>
              <a:buNone/>
            </a:pPr>
            <a:endParaRPr lang="ru-RU" sz="2400" b="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82299407"/>
      </p:ext>
    </p:extLst>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тексту 2"/>
          <p:cNvSpPr>
            <a:spLocks noGrp="1"/>
          </p:cNvSpPr>
          <p:nvPr>
            <p:ph type="body" sz="quarter" idx="10"/>
          </p:nvPr>
        </p:nvSpPr>
        <p:spPr>
          <a:xfrm>
            <a:off x="626028" y="479684"/>
            <a:ext cx="11110589" cy="5306519"/>
          </a:xfrm>
        </p:spPr>
        <p:txBody>
          <a:bodyPr/>
          <a:lstStyle/>
          <a:p>
            <a:pPr marL="0" indent="0" algn="just">
              <a:lnSpc>
                <a:spcPct val="100000"/>
              </a:lnSpc>
              <a:spcBef>
                <a:spcPts val="0"/>
              </a:spcBef>
              <a:buNone/>
            </a:pPr>
            <a:r>
              <a:rPr lang="ru-RU" sz="2400" dirty="0" err="1">
                <a:latin typeface="Times New Roman" panose="02020603050405020304" pitchFamily="18" charset="0"/>
                <a:cs typeface="Times New Roman" panose="02020603050405020304" pitchFamily="18" charset="0"/>
              </a:rPr>
              <a:t>Конституційний</a:t>
            </a:r>
            <a:r>
              <a:rPr lang="ru-RU" sz="2400" dirty="0">
                <a:latin typeface="Times New Roman" panose="02020603050405020304" pitchFamily="18" charset="0"/>
                <a:cs typeface="Times New Roman" panose="02020603050405020304" pitchFamily="18" charset="0"/>
              </a:rPr>
              <a:t> трибунал. </a:t>
            </a:r>
            <a:r>
              <a:rPr lang="ru-RU" sz="2400" b="0" dirty="0" err="1">
                <a:latin typeface="Times New Roman" panose="02020603050405020304" pitchFamily="18" charset="0"/>
                <a:cs typeface="Times New Roman" panose="02020603050405020304" pitchFamily="18" charset="0"/>
              </a:rPr>
              <a:t>Згідно</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із</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записами</a:t>
            </a:r>
            <a:r>
              <a:rPr lang="ru-RU" sz="2400" b="0" dirty="0">
                <a:latin typeface="Times New Roman" panose="02020603050405020304" pitchFamily="18" charset="0"/>
                <a:cs typeface="Times New Roman" panose="02020603050405020304" pitchFamily="18" charset="0"/>
              </a:rPr>
              <a:t> ст. 188 Основного закону, </a:t>
            </a:r>
            <a:r>
              <a:rPr lang="ru-RU" sz="2400" b="0" dirty="0" err="1">
                <a:latin typeface="Times New Roman" panose="02020603050405020304" pitchFamily="18" charset="0"/>
                <a:cs typeface="Times New Roman" panose="02020603050405020304" pitchFamily="18" charset="0"/>
              </a:rPr>
              <a:t>Конституційний</a:t>
            </a:r>
            <a:r>
              <a:rPr lang="ru-RU" sz="2400" b="0" dirty="0">
                <a:latin typeface="Times New Roman" panose="02020603050405020304" pitchFamily="18" charset="0"/>
                <a:cs typeface="Times New Roman" panose="02020603050405020304" pitchFamily="18" charset="0"/>
              </a:rPr>
              <a:t> трибунал </a:t>
            </a:r>
            <a:r>
              <a:rPr lang="ru-RU" sz="2400" b="0" dirty="0" err="1">
                <a:latin typeface="Times New Roman" panose="02020603050405020304" pitchFamily="18" charset="0"/>
                <a:cs typeface="Times New Roman" panose="02020603050405020304" pitchFamily="18" charset="0"/>
              </a:rPr>
              <a:t>виносить</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рішення</a:t>
            </a:r>
            <a:r>
              <a:rPr lang="ru-RU" sz="2400" b="0" dirty="0">
                <a:latin typeface="Times New Roman" panose="02020603050405020304" pitchFamily="18" charset="0"/>
                <a:cs typeface="Times New Roman" panose="02020603050405020304" pitchFamily="18" charset="0"/>
              </a:rPr>
              <a:t> у справах </a:t>
            </a:r>
            <a:r>
              <a:rPr lang="ru-RU" sz="2400" b="0" dirty="0" err="1">
                <a:latin typeface="Times New Roman" panose="02020603050405020304" pitchFamily="18" charset="0"/>
                <a:cs typeface="Times New Roman" panose="02020603050405020304" pitchFamily="18" charset="0"/>
              </a:rPr>
              <a:t>згідності</a:t>
            </a:r>
            <a:r>
              <a:rPr lang="ru-RU" sz="2400" b="0" dirty="0">
                <a:latin typeface="Times New Roman" panose="02020603050405020304" pitchFamily="18" charset="0"/>
                <a:cs typeface="Times New Roman" panose="02020603050405020304" pitchFamily="18" charset="0"/>
              </a:rPr>
              <a:t> з </a:t>
            </a:r>
            <a:r>
              <a:rPr lang="ru-RU" sz="2400" b="0" dirty="0" err="1">
                <a:latin typeface="Times New Roman" panose="02020603050405020304" pitchFamily="18" charset="0"/>
                <a:cs typeface="Times New Roman" panose="02020603050405020304" pitchFamily="18" charset="0"/>
              </a:rPr>
              <a:t>Конституцією</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законів</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міжнародних</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договорів</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правових</a:t>
            </a:r>
            <a:r>
              <a:rPr lang="ru-RU" sz="2400" b="0" dirty="0">
                <a:latin typeface="Times New Roman" panose="02020603050405020304" pitchFamily="18" charset="0"/>
                <a:cs typeface="Times New Roman" panose="02020603050405020304" pitchFamily="18" charset="0"/>
              </a:rPr>
              <a:t> постанов, </a:t>
            </a:r>
            <a:r>
              <a:rPr lang="ru-RU" sz="2400" b="0" dirty="0" err="1">
                <a:latin typeface="Times New Roman" panose="02020603050405020304" pitchFamily="18" charset="0"/>
                <a:cs typeface="Times New Roman" panose="02020603050405020304" pitchFamily="18" charset="0"/>
              </a:rPr>
              <a:t>які</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видаються</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центральними</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державними</a:t>
            </a:r>
            <a:r>
              <a:rPr lang="ru-RU" sz="2400" b="0" dirty="0">
                <a:latin typeface="Times New Roman" panose="02020603050405020304" pitchFamily="18" charset="0"/>
                <a:cs typeface="Times New Roman" panose="02020603050405020304" pitchFamily="18" charset="0"/>
              </a:rPr>
              <a:t> органами, мети </a:t>
            </a:r>
            <a:r>
              <a:rPr lang="ru-RU" sz="2400" b="0" dirty="0" err="1">
                <a:latin typeface="Times New Roman" panose="02020603050405020304" pitchFamily="18" charset="0"/>
                <a:cs typeface="Times New Roman" panose="02020603050405020304" pitchFamily="18" charset="0"/>
              </a:rPr>
              <a:t>або</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діяльності</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політичних</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партій</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згідності</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законів</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із</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ратифікованими</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міжнародними</a:t>
            </a:r>
            <a:r>
              <a:rPr lang="ru-RU" sz="2400" b="0" dirty="0">
                <a:latin typeface="Times New Roman" panose="02020603050405020304" pitchFamily="18" charset="0"/>
                <a:cs typeface="Times New Roman" panose="02020603050405020304" pitchFamily="18" charset="0"/>
              </a:rPr>
              <a:t> договорами. </a:t>
            </a:r>
            <a:r>
              <a:rPr lang="ru-RU" sz="2400" b="0" dirty="0" err="1">
                <a:latin typeface="Times New Roman" panose="02020603050405020304" pitchFamily="18" charset="0"/>
                <a:cs typeface="Times New Roman" panose="02020603050405020304" pitchFamily="18" charset="0"/>
              </a:rPr>
              <a:t>Конституційний</a:t>
            </a:r>
            <a:r>
              <a:rPr lang="ru-RU" sz="2400" b="0" dirty="0">
                <a:latin typeface="Times New Roman" panose="02020603050405020304" pitchFamily="18" charset="0"/>
                <a:cs typeface="Times New Roman" panose="02020603050405020304" pitchFamily="18" charset="0"/>
              </a:rPr>
              <a:t> трибунал </a:t>
            </a:r>
            <a:r>
              <a:rPr lang="ru-RU" sz="2400" b="0" dirty="0" err="1">
                <a:latin typeface="Times New Roman" panose="02020603050405020304" pitchFamily="18" charset="0"/>
                <a:cs typeface="Times New Roman" panose="02020603050405020304" pitchFamily="18" charset="0"/>
              </a:rPr>
              <a:t>вирішує</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також</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конфлікти</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між</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центральними</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конституційними</a:t>
            </a:r>
            <a:r>
              <a:rPr lang="ru-RU" sz="2400" b="0" dirty="0">
                <a:latin typeface="Times New Roman" panose="02020603050405020304" pitchFamily="18" charset="0"/>
                <a:cs typeface="Times New Roman" panose="02020603050405020304" pitchFamily="18" charset="0"/>
              </a:rPr>
              <a:t> органами </a:t>
            </a:r>
            <a:r>
              <a:rPr lang="ru-RU" sz="2400" b="0" dirty="0" err="1">
                <a:latin typeface="Times New Roman" panose="02020603050405020304" pitchFamily="18" charset="0"/>
                <a:cs typeface="Times New Roman" panose="02020603050405020304" pitchFamily="18" charset="0"/>
              </a:rPr>
              <a:t>держави</a:t>
            </a:r>
            <a:r>
              <a:rPr lang="ru-RU" sz="2400" b="0" dirty="0">
                <a:latin typeface="Times New Roman" panose="02020603050405020304" pitchFamily="18" charset="0"/>
                <a:cs typeface="Times New Roman" panose="02020603050405020304" pitchFamily="18" charset="0"/>
              </a:rPr>
              <a:t>. Постанови </a:t>
            </a:r>
            <a:r>
              <a:rPr lang="ru-RU" sz="2400" b="0" dirty="0" err="1">
                <a:latin typeface="Times New Roman" panose="02020603050405020304" pitchFamily="18" charset="0"/>
                <a:cs typeface="Times New Roman" panose="02020603050405020304" pitchFamily="18" charset="0"/>
              </a:rPr>
              <a:t>Конституційного</a:t>
            </a:r>
            <a:r>
              <a:rPr lang="ru-RU" sz="2400" b="0" dirty="0">
                <a:latin typeface="Times New Roman" panose="02020603050405020304" pitchFamily="18" charset="0"/>
                <a:cs typeface="Times New Roman" panose="02020603050405020304" pitchFamily="18" charset="0"/>
              </a:rPr>
              <a:t> трибуналу </a:t>
            </a:r>
            <a:r>
              <a:rPr lang="ru-RU" sz="2400" b="0" dirty="0" err="1">
                <a:latin typeface="Times New Roman" panose="02020603050405020304" pitchFamily="18" charset="0"/>
                <a:cs typeface="Times New Roman" panose="02020603050405020304" pitchFamily="18" charset="0"/>
              </a:rPr>
              <a:t>ухвалюються</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більшістю</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голосів</a:t>
            </a:r>
            <a:r>
              <a:rPr lang="ru-RU" sz="2400" b="0" dirty="0">
                <a:latin typeface="Times New Roman" panose="02020603050405020304" pitchFamily="18" charset="0"/>
                <a:cs typeface="Times New Roman" panose="02020603050405020304" pitchFamily="18" charset="0"/>
              </a:rPr>
              <a:t> і є </a:t>
            </a:r>
            <a:r>
              <a:rPr lang="ru-RU" sz="2400" b="0" dirty="0" err="1">
                <a:latin typeface="Times New Roman" panose="02020603050405020304" pitchFamily="18" charset="0"/>
                <a:cs typeface="Times New Roman" panose="02020603050405020304" pitchFamily="18" charset="0"/>
              </a:rPr>
              <a:t>остаточними</a:t>
            </a:r>
            <a:r>
              <a:rPr lang="ru-RU" sz="2400" b="0" dirty="0">
                <a:latin typeface="Times New Roman" panose="02020603050405020304" pitchFamily="18" charset="0"/>
                <a:cs typeface="Times New Roman" panose="02020603050405020304" pitchFamily="18" charset="0"/>
              </a:rPr>
              <a:t>.</a:t>
            </a:r>
          </a:p>
          <a:p>
            <a:pPr marL="0" indent="0" algn="just">
              <a:lnSpc>
                <a:spcPct val="100000"/>
              </a:lnSpc>
              <a:spcBef>
                <a:spcPts val="0"/>
              </a:spcBef>
              <a:buNone/>
            </a:pPr>
            <a:endParaRPr lang="ru-RU" sz="2400" b="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166386551"/>
      </p:ext>
    </p:extLst>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тексту 2"/>
          <p:cNvSpPr>
            <a:spLocks noGrp="1"/>
          </p:cNvSpPr>
          <p:nvPr>
            <p:ph type="body" sz="quarter" idx="10"/>
          </p:nvPr>
        </p:nvSpPr>
        <p:spPr>
          <a:xfrm>
            <a:off x="626028" y="479684"/>
            <a:ext cx="11110589" cy="5306519"/>
          </a:xfrm>
        </p:spPr>
        <p:txBody>
          <a:bodyPr/>
          <a:lstStyle/>
          <a:p>
            <a:pPr marL="0" indent="0" algn="just">
              <a:lnSpc>
                <a:spcPct val="100000"/>
              </a:lnSpc>
              <a:spcBef>
                <a:spcPts val="0"/>
              </a:spcBef>
              <a:buNone/>
            </a:pPr>
            <a:r>
              <a:rPr lang="ru-RU" sz="2400" dirty="0" err="1">
                <a:latin typeface="Times New Roman" panose="02020603050405020304" pitchFamily="18" charset="0"/>
                <a:cs typeface="Times New Roman" panose="02020603050405020304" pitchFamily="18" charset="0"/>
              </a:rPr>
              <a:t>Державний</a:t>
            </a:r>
            <a:r>
              <a:rPr lang="ru-RU" sz="2400" dirty="0">
                <a:latin typeface="Times New Roman" panose="02020603050405020304" pitchFamily="18" charset="0"/>
                <a:cs typeface="Times New Roman" panose="02020603050405020304" pitchFamily="18" charset="0"/>
              </a:rPr>
              <a:t> трибунал. </a:t>
            </a:r>
            <a:r>
              <a:rPr lang="ru-RU" sz="2400" b="0" dirty="0" err="1">
                <a:latin typeface="Times New Roman" panose="02020603050405020304" pitchFamily="18" charset="0"/>
                <a:cs typeface="Times New Roman" panose="02020603050405020304" pitchFamily="18" charset="0"/>
              </a:rPr>
              <a:t>Згідно</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із</a:t>
            </a:r>
            <a:r>
              <a:rPr lang="ru-RU" sz="2400" b="0" dirty="0">
                <a:latin typeface="Times New Roman" panose="02020603050405020304" pitchFamily="18" charset="0"/>
                <a:cs typeface="Times New Roman" panose="02020603050405020304" pitchFamily="18" charset="0"/>
              </a:rPr>
              <a:t> законом </a:t>
            </a:r>
            <a:r>
              <a:rPr lang="ru-RU" sz="2400" b="0" dirty="0" err="1">
                <a:latin typeface="Times New Roman" panose="02020603050405020304" pitchFamily="18" charset="0"/>
                <a:cs typeface="Times New Roman" panose="02020603050405020304" pitchFamily="18" charset="0"/>
              </a:rPr>
              <a:t>від</a:t>
            </a:r>
            <a:r>
              <a:rPr lang="ru-RU" sz="2400" b="0" dirty="0">
                <a:latin typeface="Times New Roman" panose="02020603050405020304" pitchFamily="18" charset="0"/>
                <a:cs typeface="Times New Roman" panose="02020603050405020304" pitchFamily="18" charset="0"/>
              </a:rPr>
              <a:t> 26 </a:t>
            </a:r>
            <a:r>
              <a:rPr lang="ru-RU" sz="2400" b="0" dirty="0" err="1">
                <a:latin typeface="Times New Roman" panose="02020603050405020304" pitchFamily="18" charset="0"/>
                <a:cs typeface="Times New Roman" panose="02020603050405020304" pitchFamily="18" charset="0"/>
              </a:rPr>
              <a:t>березня</a:t>
            </a:r>
            <a:r>
              <a:rPr lang="ru-RU" sz="2400" b="0" dirty="0">
                <a:latin typeface="Times New Roman" panose="02020603050405020304" pitchFamily="18" charset="0"/>
                <a:cs typeface="Times New Roman" panose="02020603050405020304" pitchFamily="18" charset="0"/>
              </a:rPr>
              <a:t> 1982 р., </a:t>
            </a:r>
            <a:r>
              <a:rPr lang="ru-RU" sz="2400" b="0" dirty="0" err="1">
                <a:latin typeface="Times New Roman" panose="02020603050405020304" pitchFamily="18" charset="0"/>
                <a:cs typeface="Times New Roman" panose="02020603050405020304" pitchFamily="18" charset="0"/>
              </a:rPr>
              <a:t>Державний</a:t>
            </a:r>
            <a:r>
              <a:rPr lang="ru-RU" sz="2400" b="0" dirty="0">
                <a:latin typeface="Times New Roman" panose="02020603050405020304" pitchFamily="18" charset="0"/>
                <a:cs typeface="Times New Roman" panose="02020603050405020304" pitchFamily="18" charset="0"/>
              </a:rPr>
              <a:t> трибунал </a:t>
            </a:r>
            <a:r>
              <a:rPr lang="ru-RU" sz="2400" b="0" dirty="0" err="1">
                <a:latin typeface="Times New Roman" panose="02020603050405020304" pitchFamily="18" charset="0"/>
                <a:cs typeface="Times New Roman" panose="02020603050405020304" pitchFamily="18" charset="0"/>
              </a:rPr>
              <a:t>виносить</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рішення</a:t>
            </a:r>
            <a:r>
              <a:rPr lang="ru-RU" sz="2400" b="0" dirty="0">
                <a:latin typeface="Times New Roman" panose="02020603050405020304" pitchFamily="18" charset="0"/>
                <a:cs typeface="Times New Roman" panose="02020603050405020304" pitchFamily="18" charset="0"/>
              </a:rPr>
              <a:t> про </a:t>
            </a:r>
            <a:r>
              <a:rPr lang="ru-RU" sz="2400" b="0" dirty="0" err="1">
                <a:latin typeface="Times New Roman" panose="02020603050405020304" pitchFamily="18" charset="0"/>
                <a:cs typeface="Times New Roman" panose="02020603050405020304" pitchFamily="18" charset="0"/>
              </a:rPr>
              <a:t>відповідальність</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осіб</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які</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обіймають</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державні</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пости</a:t>
            </a:r>
            <a:r>
              <a:rPr lang="ru-RU" sz="2400" b="0" dirty="0">
                <a:latin typeface="Times New Roman" panose="02020603050405020304" pitchFamily="18" charset="0"/>
                <a:cs typeface="Times New Roman" panose="02020603050405020304" pitchFamily="18" charset="0"/>
              </a:rPr>
              <a:t>, за </a:t>
            </a:r>
            <a:r>
              <a:rPr lang="ru-RU" sz="2400" b="0" dirty="0" err="1">
                <a:latin typeface="Times New Roman" panose="02020603050405020304" pitchFamily="18" charset="0"/>
                <a:cs typeface="Times New Roman" panose="02020603050405020304" pitchFamily="18" charset="0"/>
              </a:rPr>
              <a:t>порушення</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Конституції</a:t>
            </a:r>
            <a:r>
              <a:rPr lang="ru-RU" sz="2400" b="0" dirty="0">
                <a:latin typeface="Times New Roman" panose="02020603050405020304" pitchFamily="18" charset="0"/>
                <a:cs typeface="Times New Roman" panose="02020603050405020304" pitchFamily="18" charset="0"/>
              </a:rPr>
              <a:t> та </a:t>
            </a:r>
            <a:r>
              <a:rPr lang="ru-RU" sz="2400" b="0" dirty="0" err="1">
                <a:latin typeface="Times New Roman" panose="02020603050405020304" pitchFamily="18" charset="0"/>
                <a:cs typeface="Times New Roman" panose="02020603050405020304" pitchFamily="18" charset="0"/>
              </a:rPr>
              <a:t>законів</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Відповідальність</a:t>
            </a:r>
            <a:r>
              <a:rPr lang="ru-RU" sz="2400" b="0" dirty="0">
                <a:latin typeface="Times New Roman" panose="02020603050405020304" pitchFamily="18" charset="0"/>
                <a:cs typeface="Times New Roman" panose="02020603050405020304" pitchFamily="18" charset="0"/>
              </a:rPr>
              <a:t> перед Трибуналом </a:t>
            </a:r>
            <a:r>
              <a:rPr lang="ru-RU" sz="2400" b="0" dirty="0" err="1">
                <a:latin typeface="Times New Roman" panose="02020603050405020304" pitchFamily="18" charset="0"/>
                <a:cs typeface="Times New Roman" panose="02020603050405020304" pitchFamily="18" charset="0"/>
              </a:rPr>
              <a:t>несуть</a:t>
            </a:r>
            <a:r>
              <a:rPr lang="ru-RU" sz="2400" b="0" dirty="0">
                <a:latin typeface="Times New Roman" panose="02020603050405020304" pitchFamily="18" charset="0"/>
                <a:cs typeface="Times New Roman" panose="02020603050405020304" pitchFamily="18" charset="0"/>
              </a:rPr>
              <a:t>: Президент </a:t>
            </a:r>
            <a:r>
              <a:rPr lang="ru-RU" sz="2400" b="0" dirty="0" err="1">
                <a:latin typeface="Times New Roman" panose="02020603050405020304" pitchFamily="18" charset="0"/>
                <a:cs typeface="Times New Roman" panose="02020603050405020304" pitchFamily="18" charset="0"/>
              </a:rPr>
              <a:t>Речі</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Посполитої</a:t>
            </a:r>
            <a:r>
              <a:rPr lang="ru-RU" sz="2400" b="0" dirty="0">
                <a:latin typeface="Times New Roman" panose="02020603050405020304" pitchFamily="18" charset="0"/>
                <a:cs typeface="Times New Roman" panose="02020603050405020304" pitchFamily="18" charset="0"/>
              </a:rPr>
              <a:t>, члени </a:t>
            </a:r>
            <a:r>
              <a:rPr lang="ru-RU" sz="2400" b="0" dirty="0" err="1">
                <a:latin typeface="Times New Roman" panose="02020603050405020304" pitchFamily="18" charset="0"/>
                <a:cs typeface="Times New Roman" panose="02020603050405020304" pitchFamily="18" charset="0"/>
              </a:rPr>
              <a:t>Кабінету</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Міністрів</a:t>
            </a:r>
            <a:r>
              <a:rPr lang="ru-RU" sz="2400" b="0" dirty="0">
                <a:latin typeface="Times New Roman" panose="02020603050405020304" pitchFamily="18" charset="0"/>
                <a:cs typeface="Times New Roman" panose="02020603050405020304" pitchFamily="18" charset="0"/>
              </a:rPr>
              <a:t>, Голова </a:t>
            </a:r>
            <a:r>
              <a:rPr lang="ru-RU" sz="2400" b="0" dirty="0" err="1">
                <a:latin typeface="Times New Roman" panose="02020603050405020304" pitchFamily="18" charset="0"/>
                <a:cs typeface="Times New Roman" panose="02020603050405020304" pitchFamily="18" charset="0"/>
              </a:rPr>
              <a:t>Верховної</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контрольної</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палати</a:t>
            </a:r>
            <a:r>
              <a:rPr lang="ru-RU" sz="2400" b="0" dirty="0">
                <a:latin typeface="Times New Roman" panose="02020603050405020304" pitchFamily="18" charset="0"/>
                <a:cs typeface="Times New Roman" panose="02020603050405020304" pitchFamily="18" charset="0"/>
              </a:rPr>
              <a:t> і Голова </a:t>
            </a:r>
            <a:r>
              <a:rPr lang="ru-RU" sz="2400" b="0" dirty="0" err="1">
                <a:latin typeface="Times New Roman" panose="02020603050405020304" pitchFamily="18" charset="0"/>
                <a:cs typeface="Times New Roman" panose="02020603050405020304" pitchFamily="18" charset="0"/>
              </a:rPr>
              <a:t>Національного</a:t>
            </a:r>
            <a:r>
              <a:rPr lang="ru-RU" sz="2400" b="0" dirty="0">
                <a:latin typeface="Times New Roman" panose="02020603050405020304" pitchFamily="18" charset="0"/>
                <a:cs typeface="Times New Roman" panose="02020603050405020304" pitchFamily="18" charset="0"/>
              </a:rPr>
              <a:t> банку </a:t>
            </a:r>
            <a:r>
              <a:rPr lang="ru-RU" sz="2400" b="0" dirty="0" err="1">
                <a:latin typeface="Times New Roman" panose="02020603050405020304" pitchFamily="18" charset="0"/>
                <a:cs typeface="Times New Roman" panose="02020603050405020304" pitchFamily="18" charset="0"/>
              </a:rPr>
              <a:t>Польщі</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керівники</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центральних</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урядів</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міністри</a:t>
            </a:r>
            <a:r>
              <a:rPr lang="ru-RU" sz="2400" b="0" dirty="0">
                <a:latin typeface="Times New Roman" panose="02020603050405020304" pitchFamily="18" charset="0"/>
                <a:cs typeface="Times New Roman" panose="02020603050405020304" pitchFamily="18" charset="0"/>
              </a:rPr>
              <a:t>, члени Державного </a:t>
            </a:r>
            <a:r>
              <a:rPr lang="ru-RU" sz="2400" b="0" dirty="0" err="1">
                <a:latin typeface="Times New Roman" panose="02020603050405020304" pitchFamily="18" charset="0"/>
                <a:cs typeface="Times New Roman" panose="02020603050405020304" pitchFamily="18" charset="0"/>
              </a:rPr>
              <a:t>комітету</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телебачення</a:t>
            </a:r>
            <a:r>
              <a:rPr lang="ru-RU" sz="2400" b="0" dirty="0">
                <a:latin typeface="Times New Roman" panose="02020603050405020304" pitchFamily="18" charset="0"/>
                <a:cs typeface="Times New Roman" panose="02020603050405020304" pitchFamily="18" charset="0"/>
              </a:rPr>
              <a:t> і </a:t>
            </a:r>
            <a:r>
              <a:rPr lang="ru-RU" sz="2400" b="0" dirty="0" err="1">
                <a:latin typeface="Times New Roman" panose="02020603050405020304" pitchFamily="18" charset="0"/>
                <a:cs typeface="Times New Roman" panose="02020603050405020304" pitchFamily="18" charset="0"/>
              </a:rPr>
              <a:t>радіомовлення</a:t>
            </a:r>
            <a:r>
              <a:rPr lang="ru-RU" sz="2400" b="0" dirty="0">
                <a:latin typeface="Times New Roman" panose="02020603050405020304" pitchFamily="18" charset="0"/>
                <a:cs typeface="Times New Roman" panose="02020603050405020304" pitchFamily="18" charset="0"/>
              </a:rPr>
              <a:t>.</a:t>
            </a:r>
          </a:p>
          <a:p>
            <a:pPr marL="0" indent="0" algn="just">
              <a:lnSpc>
                <a:spcPct val="100000"/>
              </a:lnSpc>
              <a:spcBef>
                <a:spcPts val="0"/>
              </a:spcBef>
              <a:buNone/>
            </a:pPr>
            <a:r>
              <a:rPr lang="ru-RU" sz="2400" b="0" dirty="0" err="1">
                <a:latin typeface="Times New Roman" panose="02020603050405020304" pitchFamily="18" charset="0"/>
                <a:cs typeface="Times New Roman" panose="02020603050405020304" pitchFamily="18" charset="0"/>
              </a:rPr>
              <a:t>Отже</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юстиція</a:t>
            </a:r>
            <a:r>
              <a:rPr lang="ru-RU" sz="2400" b="0" dirty="0">
                <a:latin typeface="Times New Roman" panose="02020603050405020304" pitchFamily="18" charset="0"/>
                <a:cs typeface="Times New Roman" panose="02020603050405020304" pitchFamily="18" charset="0"/>
              </a:rPr>
              <a:t> - </a:t>
            </a:r>
            <a:r>
              <a:rPr lang="ru-RU" sz="2400" b="0" dirty="0" err="1">
                <a:latin typeface="Times New Roman" panose="02020603050405020304" pitchFamily="18" charset="0"/>
                <a:cs typeface="Times New Roman" panose="02020603050405020304" pitchFamily="18" charset="0"/>
              </a:rPr>
              <a:t>це</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усі</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державні</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органи</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які</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здійснюють</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судову</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владу</a:t>
            </a:r>
            <a:r>
              <a:rPr lang="ru-RU" sz="2400" b="0" dirty="0">
                <a:latin typeface="Times New Roman" panose="02020603050405020304" pitchFamily="18" charset="0"/>
                <a:cs typeface="Times New Roman" panose="02020603050405020304" pitchFamily="18" charset="0"/>
              </a:rPr>
              <a:t> у </a:t>
            </a:r>
            <a:r>
              <a:rPr lang="ru-RU" sz="2400" b="0" dirty="0" err="1">
                <a:latin typeface="Times New Roman" panose="02020603050405020304" pitchFamily="18" charset="0"/>
                <a:cs typeface="Times New Roman" panose="02020603050405020304" pitchFamily="18" charset="0"/>
              </a:rPr>
              <a:t>сфері</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правосуддя</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Юстиція</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Польщі</a:t>
            </a:r>
            <a:r>
              <a:rPr lang="ru-RU" sz="2400" b="0" dirty="0">
                <a:latin typeface="Times New Roman" panose="02020603050405020304" pitchFamily="18" charset="0"/>
                <a:cs typeface="Times New Roman" panose="02020603050405020304" pitchFamily="18" charset="0"/>
              </a:rPr>
              <a:t> є </a:t>
            </a:r>
            <a:r>
              <a:rPr lang="ru-RU" sz="2400" b="0" dirty="0" err="1">
                <a:latin typeface="Times New Roman" panose="02020603050405020304" pitchFamily="18" charset="0"/>
                <a:cs typeface="Times New Roman" panose="02020603050405020304" pitchFamily="18" charset="0"/>
              </a:rPr>
              <a:t>незалежною</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Це</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дозволяє</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утримувати</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рівновагу</a:t>
            </a:r>
            <a:r>
              <a:rPr lang="ru-RU" sz="2400" b="0" dirty="0">
                <a:latin typeface="Times New Roman" panose="02020603050405020304" pitchFamily="18" charset="0"/>
                <a:cs typeface="Times New Roman" panose="02020603050405020304" pitchFamily="18" charset="0"/>
              </a:rPr>
              <a:t>, на яку </a:t>
            </a:r>
            <a:r>
              <a:rPr lang="ru-RU" sz="2400" b="0" dirty="0" err="1">
                <a:latin typeface="Times New Roman" panose="02020603050405020304" pitchFamily="18" charset="0"/>
                <a:cs typeface="Times New Roman" panose="02020603050405020304" pitchFamily="18" charset="0"/>
              </a:rPr>
              <a:t>спирається</a:t>
            </a:r>
            <a:r>
              <a:rPr lang="ru-RU" sz="2400" b="0" dirty="0">
                <a:latin typeface="Times New Roman" panose="02020603050405020304" pitchFamily="18" charset="0"/>
                <a:cs typeface="Times New Roman" panose="02020603050405020304" pitchFamily="18" charset="0"/>
              </a:rPr>
              <a:t> </a:t>
            </a:r>
            <a:r>
              <a:rPr lang="ru-RU" sz="2400" b="0" dirty="0" err="1">
                <a:latin typeface="Times New Roman" panose="02020603050405020304" pitchFamily="18" charset="0"/>
                <a:cs typeface="Times New Roman" panose="02020603050405020304" pitchFamily="18" charset="0"/>
              </a:rPr>
              <a:t>кожна</a:t>
            </a:r>
            <a:r>
              <a:rPr lang="ru-RU" sz="2400" b="0" dirty="0">
                <a:latin typeface="Times New Roman" panose="02020603050405020304" pitchFamily="18" charset="0"/>
                <a:cs typeface="Times New Roman" panose="02020603050405020304" pitchFamily="18" charset="0"/>
              </a:rPr>
              <a:t> демократична держава.</a:t>
            </a:r>
          </a:p>
          <a:p>
            <a:pPr marL="0" indent="0" algn="just">
              <a:lnSpc>
                <a:spcPct val="100000"/>
              </a:lnSpc>
              <a:spcBef>
                <a:spcPts val="0"/>
              </a:spcBef>
              <a:buNone/>
            </a:pPr>
            <a:endParaRPr lang="ru-RU" sz="2400" b="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99907466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тексту 2"/>
          <p:cNvSpPr>
            <a:spLocks noGrp="1"/>
          </p:cNvSpPr>
          <p:nvPr>
            <p:ph type="body" sz="quarter" idx="10"/>
          </p:nvPr>
        </p:nvSpPr>
        <p:spPr>
          <a:xfrm>
            <a:off x="536084" y="451784"/>
            <a:ext cx="11110589" cy="3336310"/>
          </a:xfrm>
        </p:spPr>
        <p:txBody>
          <a:bodyPr/>
          <a:lstStyle/>
          <a:p>
            <a:pPr marL="0" indent="0" algn="just">
              <a:lnSpc>
                <a:spcPct val="100000"/>
              </a:lnSpc>
              <a:spcBef>
                <a:spcPts val="0"/>
              </a:spcBef>
              <a:buNone/>
            </a:pPr>
            <a:r>
              <a:rPr lang="ru-RU" sz="2800" b="0" dirty="0">
                <a:latin typeface="Times New Roman" panose="02020603050405020304" pitchFamily="18" charset="0"/>
                <a:cs typeface="Times New Roman" panose="02020603050405020304" pitchFamily="18" charset="0"/>
              </a:rPr>
              <a:t>З </a:t>
            </a:r>
            <a:r>
              <a:rPr lang="ru-RU" sz="2800" dirty="0">
                <a:latin typeface="Times New Roman" panose="02020603050405020304" pitchFamily="18" charset="0"/>
                <a:cs typeface="Times New Roman" panose="02020603050405020304" pitchFamily="18" charset="0"/>
              </a:rPr>
              <a:t>1 </a:t>
            </a:r>
            <a:r>
              <a:rPr lang="ru-RU" sz="2800" dirty="0" err="1">
                <a:latin typeface="Times New Roman" panose="02020603050405020304" pitchFamily="18" charset="0"/>
                <a:cs typeface="Times New Roman" panose="02020603050405020304" pitchFamily="18" charset="0"/>
              </a:rPr>
              <a:t>січня</a:t>
            </a:r>
            <a:r>
              <a:rPr lang="ru-RU" sz="2800" dirty="0">
                <a:latin typeface="Times New Roman" panose="02020603050405020304" pitchFamily="18" charset="0"/>
                <a:cs typeface="Times New Roman" panose="02020603050405020304" pitchFamily="18" charset="0"/>
              </a:rPr>
              <a:t> 1999 р</a:t>
            </a:r>
            <a:r>
              <a:rPr lang="ru-RU" sz="2800" b="0" dirty="0">
                <a:latin typeface="Times New Roman" panose="02020603050405020304" pitchFamily="18" charset="0"/>
                <a:cs typeface="Times New Roman" panose="02020603050405020304" pitchFamily="18" charset="0"/>
              </a:rPr>
              <a:t>. </a:t>
            </a:r>
            <a:r>
              <a:rPr lang="ru-RU" sz="2800" b="0" dirty="0" err="1">
                <a:latin typeface="Times New Roman" panose="02020603050405020304" pitchFamily="18" charset="0"/>
                <a:cs typeface="Times New Roman" panose="02020603050405020304" pitchFamily="18" charset="0"/>
              </a:rPr>
              <a:t>набув</a:t>
            </a:r>
            <a:r>
              <a:rPr lang="ru-RU" sz="2800" b="0" dirty="0">
                <a:latin typeface="Times New Roman" panose="02020603050405020304" pitchFamily="18" charset="0"/>
                <a:cs typeface="Times New Roman" panose="02020603050405020304" pitchFamily="18" charset="0"/>
              </a:rPr>
              <a:t> </a:t>
            </a:r>
            <a:r>
              <a:rPr lang="ru-RU" sz="2800" b="0" dirty="0" err="1">
                <a:latin typeface="Times New Roman" panose="02020603050405020304" pitchFamily="18" charset="0"/>
                <a:cs typeface="Times New Roman" panose="02020603050405020304" pitchFamily="18" charset="0"/>
              </a:rPr>
              <a:t>чинності</a:t>
            </a:r>
            <a:r>
              <a:rPr lang="ru-RU" sz="2800" b="0" dirty="0">
                <a:latin typeface="Times New Roman" panose="02020603050405020304" pitchFamily="18" charset="0"/>
                <a:cs typeface="Times New Roman" panose="02020603050405020304" pitchFamily="18" charset="0"/>
              </a:rPr>
              <a:t> </a:t>
            </a:r>
            <a:r>
              <a:rPr lang="ru-RU" sz="2800" b="0" dirty="0" err="1">
                <a:latin typeface="Times New Roman" panose="02020603050405020304" pitchFamily="18" charset="0"/>
                <a:cs typeface="Times New Roman" panose="02020603050405020304" pitchFamily="18" charset="0"/>
              </a:rPr>
              <a:t>новий</a:t>
            </a:r>
            <a:r>
              <a:rPr lang="ru-RU" sz="2800" b="0" dirty="0">
                <a:latin typeface="Times New Roman" panose="02020603050405020304" pitchFamily="18" charset="0"/>
                <a:cs typeface="Times New Roman" panose="02020603050405020304" pitchFamily="18" charset="0"/>
              </a:rPr>
              <a:t> </a:t>
            </a:r>
            <a:r>
              <a:rPr lang="ru-RU" sz="2800" b="0" dirty="0" err="1">
                <a:latin typeface="Times New Roman" panose="02020603050405020304" pitchFamily="18" charset="0"/>
                <a:cs typeface="Times New Roman" panose="02020603050405020304" pitchFamily="18" charset="0"/>
              </a:rPr>
              <a:t>триступеневий</a:t>
            </a:r>
            <a:r>
              <a:rPr lang="ru-RU" sz="2800" b="0" dirty="0">
                <a:latin typeface="Times New Roman" panose="02020603050405020304" pitchFamily="18" charset="0"/>
                <a:cs typeface="Times New Roman" panose="02020603050405020304" pitchFamily="18" charset="0"/>
              </a:rPr>
              <a:t> </a:t>
            </a:r>
            <a:r>
              <a:rPr lang="ru-RU" sz="2800" b="0" dirty="0" err="1">
                <a:latin typeface="Times New Roman" panose="02020603050405020304" pitchFamily="18" charset="0"/>
                <a:cs typeface="Times New Roman" panose="02020603050405020304" pitchFamily="18" charset="0"/>
              </a:rPr>
              <a:t>адміністративно-територіальний</a:t>
            </a:r>
            <a:r>
              <a:rPr lang="ru-RU" sz="2800" b="0" dirty="0">
                <a:latin typeface="Times New Roman" panose="02020603050405020304" pitchFamily="18" charset="0"/>
                <a:cs typeface="Times New Roman" panose="02020603050405020304" pitchFamily="18" charset="0"/>
              </a:rPr>
              <a:t> </a:t>
            </a:r>
            <a:r>
              <a:rPr lang="ru-RU" sz="2800" b="0" dirty="0" err="1">
                <a:latin typeface="Times New Roman" panose="02020603050405020304" pitchFamily="18" charset="0"/>
                <a:cs typeface="Times New Roman" panose="02020603050405020304" pitchFamily="18" charset="0"/>
              </a:rPr>
              <a:t>поділ</a:t>
            </a:r>
            <a:r>
              <a:rPr lang="ru-RU" sz="2800" b="0" dirty="0">
                <a:latin typeface="Times New Roman" panose="02020603050405020304" pitchFamily="18" charset="0"/>
                <a:cs typeface="Times New Roman" panose="02020603050405020304" pitchFamily="18" charset="0"/>
              </a:rPr>
              <a:t>, </a:t>
            </a:r>
            <a:r>
              <a:rPr lang="ru-RU" sz="2800" b="0" dirty="0" err="1">
                <a:latin typeface="Times New Roman" panose="02020603050405020304" pitchFamily="18" charset="0"/>
                <a:cs typeface="Times New Roman" panose="02020603050405020304" pitchFamily="18" charset="0"/>
              </a:rPr>
              <a:t>що</a:t>
            </a:r>
            <a:r>
              <a:rPr lang="ru-RU" sz="2800" b="0" dirty="0">
                <a:latin typeface="Times New Roman" panose="02020603050405020304" pitchFamily="18" charset="0"/>
                <a:cs typeface="Times New Roman" panose="02020603050405020304" pitchFamily="18" charset="0"/>
              </a:rPr>
              <a:t> </a:t>
            </a:r>
            <a:r>
              <a:rPr lang="ru-RU" sz="2800" b="0" dirty="0" err="1">
                <a:latin typeface="Times New Roman" panose="02020603050405020304" pitchFamily="18" charset="0"/>
                <a:cs typeface="Times New Roman" panose="02020603050405020304" pitchFamily="18" charset="0"/>
              </a:rPr>
              <a:t>спирається</a:t>
            </a:r>
            <a:r>
              <a:rPr lang="ru-RU" sz="2800" b="0" dirty="0">
                <a:latin typeface="Times New Roman" panose="02020603050405020304" pitchFamily="18" charset="0"/>
                <a:cs typeface="Times New Roman" panose="02020603050405020304" pitchFamily="18" charset="0"/>
              </a:rPr>
              <a:t> </a:t>
            </a:r>
            <a:r>
              <a:rPr lang="ru-RU" sz="2800" b="0" dirty="0" err="1">
                <a:latin typeface="Times New Roman" panose="02020603050405020304" pitchFamily="18" charset="0"/>
                <a:cs typeface="Times New Roman" panose="02020603050405020304" pitchFamily="18" charset="0"/>
              </a:rPr>
              <a:t>знову</a:t>
            </a:r>
            <a:r>
              <a:rPr lang="ru-RU" sz="2800" b="0" dirty="0">
                <a:latin typeface="Times New Roman" panose="02020603050405020304" pitchFamily="18" charset="0"/>
                <a:cs typeface="Times New Roman" panose="02020603050405020304" pitchFamily="18" charset="0"/>
              </a:rPr>
              <a:t> на </a:t>
            </a:r>
            <a:r>
              <a:rPr lang="ru-RU" sz="2800" b="0" dirty="0" err="1">
                <a:latin typeface="Times New Roman" panose="02020603050405020304" pitchFamily="18" charset="0"/>
                <a:cs typeface="Times New Roman" panose="02020603050405020304" pitchFamily="18" charset="0"/>
              </a:rPr>
              <a:t>воєводства</a:t>
            </a:r>
            <a:r>
              <a:rPr lang="ru-RU" sz="2800" b="0" dirty="0">
                <a:latin typeface="Times New Roman" panose="02020603050405020304" pitchFamily="18" charset="0"/>
                <a:cs typeface="Times New Roman" panose="02020603050405020304" pitchFamily="18" charset="0"/>
              </a:rPr>
              <a:t>, </a:t>
            </a:r>
            <a:r>
              <a:rPr lang="ru-RU" sz="2800" b="0" dirty="0" err="1">
                <a:latin typeface="Times New Roman" panose="02020603050405020304" pitchFamily="18" charset="0"/>
                <a:cs typeface="Times New Roman" panose="02020603050405020304" pitchFamily="18" charset="0"/>
              </a:rPr>
              <a:t>повіти</a:t>
            </a:r>
            <a:r>
              <a:rPr lang="ru-RU" sz="2800" b="0" dirty="0">
                <a:latin typeface="Times New Roman" panose="02020603050405020304" pitchFamily="18" charset="0"/>
                <a:cs typeface="Times New Roman" panose="02020603050405020304" pitchFamily="18" charset="0"/>
              </a:rPr>
              <a:t> і </a:t>
            </a:r>
            <a:r>
              <a:rPr lang="ru-RU" sz="2800" b="0" dirty="0" err="1">
                <a:latin typeface="Times New Roman" panose="02020603050405020304" pitchFamily="18" charset="0"/>
                <a:cs typeface="Times New Roman" panose="02020603050405020304" pitchFamily="18" charset="0"/>
              </a:rPr>
              <a:t>гміни</a:t>
            </a:r>
            <a:r>
              <a:rPr lang="ru-RU" sz="2800" b="0" dirty="0">
                <a:latin typeface="Times New Roman" panose="02020603050405020304" pitchFamily="18" charset="0"/>
                <a:cs typeface="Times New Roman" panose="02020603050405020304" pitchFamily="18" charset="0"/>
              </a:rPr>
              <a:t>.</a:t>
            </a:r>
          </a:p>
          <a:p>
            <a:pPr marL="0" indent="0" algn="just">
              <a:lnSpc>
                <a:spcPct val="100000"/>
              </a:lnSpc>
              <a:spcBef>
                <a:spcPts val="0"/>
              </a:spcBef>
              <a:buNone/>
            </a:pPr>
            <a:r>
              <a:rPr lang="ru-RU" sz="2800" b="0" dirty="0">
                <a:latin typeface="Times New Roman" panose="02020603050405020304" pitchFamily="18" charset="0"/>
                <a:cs typeface="Times New Roman" panose="02020603050405020304" pitchFamily="18" charset="0"/>
              </a:rPr>
              <a:t>На </a:t>
            </a:r>
            <a:r>
              <a:rPr lang="ru-RU" sz="2800" b="0" dirty="0" err="1">
                <a:latin typeface="Times New Roman" panose="02020603050405020304" pitchFamily="18" charset="0"/>
                <a:cs typeface="Times New Roman" panose="02020603050405020304" pitchFamily="18" charset="0"/>
              </a:rPr>
              <a:t>кінець</a:t>
            </a:r>
            <a:r>
              <a:rPr lang="ru-RU" sz="2800" b="0" dirty="0">
                <a:latin typeface="Times New Roman" panose="02020603050405020304" pitchFamily="18" charset="0"/>
                <a:cs typeface="Times New Roman" panose="02020603050405020304" pitchFamily="18" charset="0"/>
              </a:rPr>
              <a:t> </a:t>
            </a:r>
            <a:r>
              <a:rPr lang="ru-RU" sz="2800" b="0" dirty="0" err="1">
                <a:latin typeface="Times New Roman" panose="02020603050405020304" pitchFamily="18" charset="0"/>
                <a:cs typeface="Times New Roman" panose="02020603050405020304" pitchFamily="18" charset="0"/>
              </a:rPr>
              <a:t>грудня</a:t>
            </a:r>
            <a:r>
              <a:rPr lang="ru-RU" sz="2800" b="0" dirty="0">
                <a:latin typeface="Times New Roman" panose="02020603050405020304" pitchFamily="18" charset="0"/>
                <a:cs typeface="Times New Roman" panose="02020603050405020304" pitchFamily="18" charset="0"/>
              </a:rPr>
              <a:t> 1999 року в </a:t>
            </a:r>
            <a:r>
              <a:rPr lang="ru-RU" sz="2800" b="0" dirty="0" err="1">
                <a:latin typeface="Times New Roman" panose="02020603050405020304" pitchFamily="18" charset="0"/>
                <a:cs typeface="Times New Roman" panose="02020603050405020304" pitchFamily="18" charset="0"/>
              </a:rPr>
              <a:t>Польщі</a:t>
            </a:r>
            <a:r>
              <a:rPr lang="ru-RU" sz="2800" b="0" dirty="0">
                <a:latin typeface="Times New Roman" panose="02020603050405020304" pitchFamily="18" charset="0"/>
                <a:cs typeface="Times New Roman" panose="02020603050405020304" pitchFamily="18" charset="0"/>
              </a:rPr>
              <a:t> проживали </a:t>
            </a:r>
            <a:r>
              <a:rPr lang="ru-RU" sz="2800" b="0" dirty="0" err="1">
                <a:latin typeface="Times New Roman" panose="02020603050405020304" pitchFamily="18" charset="0"/>
                <a:cs typeface="Times New Roman" panose="02020603050405020304" pitchFamily="18" charset="0"/>
              </a:rPr>
              <a:t>близько</a:t>
            </a:r>
            <a:r>
              <a:rPr lang="ru-RU" sz="2800" b="0" dirty="0">
                <a:latin typeface="Times New Roman" panose="02020603050405020304" pitchFamily="18" charset="0"/>
                <a:cs typeface="Times New Roman" panose="02020603050405020304" pitchFamily="18" charset="0"/>
              </a:rPr>
              <a:t> </a:t>
            </a:r>
            <a:r>
              <a:rPr lang="ru-RU" sz="2800" b="0" dirty="0" smtClean="0">
                <a:latin typeface="Times New Roman" panose="02020603050405020304" pitchFamily="18" charset="0"/>
                <a:cs typeface="Times New Roman" panose="02020603050405020304" pitchFamily="18" charset="0"/>
              </a:rPr>
              <a:t/>
            </a:r>
            <a:br>
              <a:rPr lang="ru-RU" sz="2800" b="0" dirty="0" smtClean="0">
                <a:latin typeface="Times New Roman" panose="02020603050405020304" pitchFamily="18" charset="0"/>
                <a:cs typeface="Times New Roman" panose="02020603050405020304" pitchFamily="18" charset="0"/>
              </a:rPr>
            </a:br>
            <a:r>
              <a:rPr lang="ru-RU" sz="2800" dirty="0" smtClean="0">
                <a:latin typeface="Times New Roman" panose="02020603050405020304" pitchFamily="18" charset="0"/>
                <a:cs typeface="Times New Roman" panose="02020603050405020304" pitchFamily="18" charset="0"/>
              </a:rPr>
              <a:t>38 </a:t>
            </a:r>
            <a:r>
              <a:rPr lang="ru-RU" sz="2800" dirty="0">
                <a:latin typeface="Times New Roman" panose="02020603050405020304" pitchFamily="18" charset="0"/>
                <a:cs typeface="Times New Roman" panose="02020603050405020304" pitchFamily="18" charset="0"/>
              </a:rPr>
              <a:t>млн 654 тис. </a:t>
            </a:r>
            <a:r>
              <a:rPr lang="ru-RU" sz="2800" dirty="0" err="1">
                <a:latin typeface="Times New Roman" panose="02020603050405020304" pitchFamily="18" charset="0"/>
                <a:cs typeface="Times New Roman" panose="02020603050405020304" pitchFamily="18" charset="0"/>
              </a:rPr>
              <a:t>осіб</a:t>
            </a:r>
            <a:r>
              <a:rPr lang="ru-RU" sz="2800" dirty="0">
                <a:latin typeface="Times New Roman" panose="02020603050405020304" pitchFamily="18" charset="0"/>
                <a:cs typeface="Times New Roman" panose="02020603050405020304" pitchFamily="18" charset="0"/>
              </a:rPr>
              <a:t>.</a:t>
            </a:r>
            <a:r>
              <a:rPr lang="ru-RU" sz="2800" b="0" dirty="0">
                <a:latin typeface="Times New Roman" panose="02020603050405020304" pitchFamily="18" charset="0"/>
                <a:cs typeface="Times New Roman" panose="02020603050405020304" pitchFamily="18" charset="0"/>
              </a:rPr>
              <a:t> </a:t>
            </a:r>
            <a:r>
              <a:rPr lang="ru-RU" sz="2800" b="0" dirty="0" err="1">
                <a:latin typeface="Times New Roman" panose="02020603050405020304" pitchFamily="18" charset="0"/>
                <a:cs typeface="Times New Roman" panose="02020603050405020304" pitchFamily="18" charset="0"/>
              </a:rPr>
              <a:t>Середня</a:t>
            </a:r>
            <a:r>
              <a:rPr lang="ru-RU" sz="2800" b="0" dirty="0">
                <a:latin typeface="Times New Roman" panose="02020603050405020304" pitchFamily="18" charset="0"/>
                <a:cs typeface="Times New Roman" panose="02020603050405020304" pitchFamily="18" charset="0"/>
              </a:rPr>
              <a:t> </a:t>
            </a:r>
            <a:r>
              <a:rPr lang="ru-RU" sz="2800" b="0" dirty="0" err="1">
                <a:latin typeface="Times New Roman" panose="02020603050405020304" pitchFamily="18" charset="0"/>
                <a:cs typeface="Times New Roman" panose="02020603050405020304" pitchFamily="18" charset="0"/>
              </a:rPr>
              <a:t>щільність</a:t>
            </a:r>
            <a:r>
              <a:rPr lang="ru-RU" sz="2800" b="0" dirty="0">
                <a:latin typeface="Times New Roman" panose="02020603050405020304" pitchFamily="18" charset="0"/>
                <a:cs typeface="Times New Roman" panose="02020603050405020304" pitchFamily="18" charset="0"/>
              </a:rPr>
              <a:t> </a:t>
            </a:r>
            <a:r>
              <a:rPr lang="ru-RU" sz="2800" b="0" dirty="0" err="1">
                <a:latin typeface="Times New Roman" panose="02020603050405020304" pitchFamily="18" charset="0"/>
                <a:cs typeface="Times New Roman" panose="02020603050405020304" pitchFamily="18" charset="0"/>
              </a:rPr>
              <a:t>населення</a:t>
            </a:r>
            <a:r>
              <a:rPr lang="ru-RU" sz="2800" b="0" dirty="0">
                <a:latin typeface="Times New Roman" panose="02020603050405020304" pitchFamily="18" charset="0"/>
                <a:cs typeface="Times New Roman" panose="02020603050405020304" pitchFamily="18" charset="0"/>
              </a:rPr>
              <a:t> становить </a:t>
            </a:r>
            <a:r>
              <a:rPr lang="ru-RU" sz="2800" b="0" dirty="0" smtClean="0">
                <a:latin typeface="Times New Roman" panose="02020603050405020304" pitchFamily="18" charset="0"/>
                <a:cs typeface="Times New Roman" panose="02020603050405020304" pitchFamily="18" charset="0"/>
              </a:rPr>
              <a:t/>
            </a:r>
            <a:br>
              <a:rPr lang="ru-RU" sz="2800" b="0" dirty="0" smtClean="0">
                <a:latin typeface="Times New Roman" panose="02020603050405020304" pitchFamily="18" charset="0"/>
                <a:cs typeface="Times New Roman" panose="02020603050405020304" pitchFamily="18" charset="0"/>
              </a:rPr>
            </a:br>
            <a:r>
              <a:rPr lang="ru-RU" sz="2800" b="0" dirty="0" smtClean="0">
                <a:latin typeface="Times New Roman" panose="02020603050405020304" pitchFamily="18" charset="0"/>
                <a:cs typeface="Times New Roman" panose="02020603050405020304" pitchFamily="18" charset="0"/>
              </a:rPr>
              <a:t>124 </a:t>
            </a:r>
            <a:r>
              <a:rPr lang="ru-RU" sz="2800" b="0" dirty="0" err="1">
                <a:latin typeface="Times New Roman" panose="02020603050405020304" pitchFamily="18" charset="0"/>
                <a:cs typeface="Times New Roman" panose="02020603050405020304" pitchFamily="18" charset="0"/>
              </a:rPr>
              <a:t>людини</a:t>
            </a:r>
            <a:r>
              <a:rPr lang="ru-RU" sz="2800" b="0" dirty="0">
                <a:latin typeface="Times New Roman" panose="02020603050405020304" pitchFamily="18" charset="0"/>
                <a:cs typeface="Times New Roman" panose="02020603050405020304" pitchFamily="18" charset="0"/>
              </a:rPr>
              <a:t> на 1 км.</a:t>
            </a:r>
          </a:p>
          <a:p>
            <a:pPr marL="0" indent="0" algn="just">
              <a:lnSpc>
                <a:spcPct val="100000"/>
              </a:lnSpc>
              <a:spcBef>
                <a:spcPts val="0"/>
              </a:spcBef>
              <a:buNone/>
            </a:pPr>
            <a:r>
              <a:rPr lang="ru-RU" sz="2800" dirty="0" err="1">
                <a:latin typeface="Times New Roman" panose="02020603050405020304" pitchFamily="18" charset="0"/>
                <a:cs typeface="Times New Roman" panose="02020603050405020304" pitchFamily="18" charset="0"/>
              </a:rPr>
              <a:t>Адміністративний</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поділ</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Польщі</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такий</a:t>
            </a:r>
            <a:r>
              <a:rPr lang="ru-RU" sz="2800" b="0" dirty="0">
                <a:latin typeface="Times New Roman" panose="02020603050405020304" pitchFamily="18" charset="0"/>
                <a:cs typeface="Times New Roman" panose="02020603050405020304" pitchFamily="18" charset="0"/>
              </a:rPr>
              <a:t>: </a:t>
            </a:r>
            <a:r>
              <a:rPr lang="ru-RU" sz="2800" b="0" dirty="0" err="1">
                <a:latin typeface="Times New Roman" panose="02020603050405020304" pitchFamily="18" charset="0"/>
                <a:cs typeface="Times New Roman" panose="02020603050405020304" pitchFamily="18" charset="0"/>
              </a:rPr>
              <a:t>країна</a:t>
            </a:r>
            <a:r>
              <a:rPr lang="ru-RU" sz="2800" b="0" dirty="0">
                <a:latin typeface="Times New Roman" panose="02020603050405020304" pitchFamily="18" charset="0"/>
                <a:cs typeface="Times New Roman" panose="02020603050405020304" pitchFamily="18" charset="0"/>
              </a:rPr>
              <a:t> </a:t>
            </a:r>
            <a:r>
              <a:rPr lang="ru-RU" sz="2800" b="0" dirty="0" err="1">
                <a:latin typeface="Times New Roman" panose="02020603050405020304" pitchFamily="18" charset="0"/>
                <a:cs typeface="Times New Roman" panose="02020603050405020304" pitchFamily="18" charset="0"/>
              </a:rPr>
              <a:t>ділиться</a:t>
            </a:r>
            <a:r>
              <a:rPr lang="ru-RU" sz="2800" b="0" dirty="0">
                <a:latin typeface="Times New Roman" panose="02020603050405020304" pitchFamily="18" charset="0"/>
                <a:cs typeface="Times New Roman" panose="02020603050405020304" pitchFamily="18" charset="0"/>
              </a:rPr>
              <a:t> на </a:t>
            </a:r>
            <a:r>
              <a:rPr lang="ru-RU" sz="2800" b="0" dirty="0" err="1">
                <a:latin typeface="Times New Roman" panose="02020603050405020304" pitchFamily="18" charset="0"/>
                <a:cs typeface="Times New Roman" panose="02020603050405020304" pitchFamily="18" charset="0"/>
              </a:rPr>
              <a:t>воєводства</a:t>
            </a:r>
            <a:r>
              <a:rPr lang="ru-RU" sz="2800" b="0" dirty="0">
                <a:latin typeface="Times New Roman" panose="02020603050405020304" pitchFamily="18" charset="0"/>
                <a:cs typeface="Times New Roman" panose="02020603050405020304" pitchFamily="18" charset="0"/>
              </a:rPr>
              <a:t> (</a:t>
            </a:r>
            <a:r>
              <a:rPr lang="en-US" sz="2800" b="0" dirty="0" err="1">
                <a:latin typeface="Times New Roman" panose="02020603050405020304" pitchFamily="18" charset="0"/>
                <a:cs typeface="Times New Roman" panose="02020603050405020304" pitchFamily="18" charset="0"/>
              </a:rPr>
              <a:t>wojewodztwo</a:t>
            </a:r>
            <a:r>
              <a:rPr lang="en-US" sz="2800" b="0" dirty="0">
                <a:latin typeface="Times New Roman" panose="02020603050405020304" pitchFamily="18" charset="0"/>
                <a:cs typeface="Times New Roman" panose="02020603050405020304" pitchFamily="18" charset="0"/>
              </a:rPr>
              <a:t>), </a:t>
            </a:r>
            <a:r>
              <a:rPr lang="ru-RU" sz="2800" b="0" dirty="0" err="1">
                <a:latin typeface="Times New Roman" panose="02020603050405020304" pitchFamily="18" charset="0"/>
                <a:cs typeface="Times New Roman" panose="02020603050405020304" pitchFamily="18" charset="0"/>
              </a:rPr>
              <a:t>воєводства</a:t>
            </a:r>
            <a:r>
              <a:rPr lang="ru-RU" sz="2800" b="0" dirty="0">
                <a:latin typeface="Times New Roman" panose="02020603050405020304" pitchFamily="18" charset="0"/>
                <a:cs typeface="Times New Roman" panose="02020603050405020304" pitchFamily="18" charset="0"/>
              </a:rPr>
              <a:t> - на </a:t>
            </a:r>
            <a:r>
              <a:rPr lang="ru-RU" sz="2800" b="0" dirty="0" err="1">
                <a:latin typeface="Times New Roman" panose="02020603050405020304" pitchFamily="18" charset="0"/>
                <a:cs typeface="Times New Roman" panose="02020603050405020304" pitchFamily="18" charset="0"/>
              </a:rPr>
              <a:t>повіти</a:t>
            </a:r>
            <a:r>
              <a:rPr lang="ru-RU" sz="2800" b="0" dirty="0">
                <a:latin typeface="Times New Roman" panose="02020603050405020304" pitchFamily="18" charset="0"/>
                <a:cs typeface="Times New Roman" panose="02020603050405020304" pitchFamily="18" charset="0"/>
              </a:rPr>
              <a:t> (</a:t>
            </a:r>
            <a:r>
              <a:rPr lang="en-US" sz="2800" b="0" dirty="0" err="1">
                <a:latin typeface="Times New Roman" panose="02020603050405020304" pitchFamily="18" charset="0"/>
                <a:cs typeface="Times New Roman" panose="02020603050405020304" pitchFamily="18" charset="0"/>
              </a:rPr>
              <a:t>powiat</a:t>
            </a:r>
            <a:r>
              <a:rPr lang="en-US" sz="2800" b="0" dirty="0">
                <a:latin typeface="Times New Roman" panose="02020603050405020304" pitchFamily="18" charset="0"/>
                <a:cs typeface="Times New Roman" panose="02020603050405020304" pitchFamily="18" charset="0"/>
              </a:rPr>
              <a:t>), </a:t>
            </a:r>
            <a:r>
              <a:rPr lang="ru-RU" sz="2800" b="0" dirty="0" err="1">
                <a:latin typeface="Times New Roman" panose="02020603050405020304" pitchFamily="18" charset="0"/>
                <a:cs typeface="Times New Roman" panose="02020603050405020304" pitchFamily="18" charset="0"/>
              </a:rPr>
              <a:t>повіти</a:t>
            </a:r>
            <a:r>
              <a:rPr lang="ru-RU" sz="2800" b="0" dirty="0">
                <a:latin typeface="Times New Roman" panose="02020603050405020304" pitchFamily="18" charset="0"/>
                <a:cs typeface="Times New Roman" panose="02020603050405020304" pitchFamily="18" charset="0"/>
              </a:rPr>
              <a:t> - на </a:t>
            </a:r>
            <a:r>
              <a:rPr lang="ru-RU" sz="2800" b="0" dirty="0" err="1">
                <a:latin typeface="Times New Roman" panose="02020603050405020304" pitchFamily="18" charset="0"/>
                <a:cs typeface="Times New Roman" panose="02020603050405020304" pitchFamily="18" charset="0"/>
              </a:rPr>
              <a:t>гміни</a:t>
            </a:r>
            <a:r>
              <a:rPr lang="ru-RU" sz="2800" b="0" dirty="0">
                <a:latin typeface="Times New Roman" panose="02020603050405020304" pitchFamily="18" charset="0"/>
                <a:cs typeface="Times New Roman" panose="02020603050405020304" pitchFamily="18" charset="0"/>
              </a:rPr>
              <a:t> (</a:t>
            </a:r>
            <a:r>
              <a:rPr lang="en-US" sz="2800" b="0" dirty="0" err="1">
                <a:latin typeface="Times New Roman" panose="02020603050405020304" pitchFamily="18" charset="0"/>
                <a:cs typeface="Times New Roman" panose="02020603050405020304" pitchFamily="18" charset="0"/>
              </a:rPr>
              <a:t>gmina</a:t>
            </a:r>
            <a:r>
              <a:rPr lang="en-US" sz="2800" b="0" dirty="0">
                <a:latin typeface="Times New Roman" panose="02020603050405020304" pitchFamily="18" charset="0"/>
                <a:cs typeface="Times New Roman" panose="02020603050405020304" pitchFamily="18" charset="0"/>
              </a:rPr>
              <a:t>).</a:t>
            </a:r>
          </a:p>
          <a:p>
            <a:pPr marL="0" indent="0" algn="just">
              <a:lnSpc>
                <a:spcPct val="100000"/>
              </a:lnSpc>
              <a:spcBef>
                <a:spcPts val="0"/>
              </a:spcBef>
              <a:buNone/>
            </a:pPr>
            <a:endParaRPr lang="ru-RU" sz="2800" b="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022129892"/>
      </p:ext>
    </p:extLst>
  </p:cSld>
  <p:clrMapOvr>
    <a:masterClrMapping/>
  </p:clrMapOvr>
</p:sld>
</file>

<file path=ppt/theme/theme1.xml><?xml version="1.0" encoding="utf-8"?>
<a:theme xmlns:a="http://schemas.openxmlformats.org/drawingml/2006/main" name="Тема Office">
  <a:themeElements>
    <a:clrScheme name="Житомирська політехніка">
      <a:dk1>
        <a:srgbClr val="224D83"/>
      </a:dk1>
      <a:lt1>
        <a:sysClr val="window" lastClr="FFFFFF"/>
      </a:lt1>
      <a:dk2>
        <a:srgbClr val="FFFFFF"/>
      </a:dk2>
      <a:lt2>
        <a:srgbClr val="224D83"/>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Житомирська політехніка">
      <a:majorFont>
        <a:latin typeface="Montserrat ExtraBold"/>
        <a:ea typeface=""/>
        <a:cs typeface=""/>
      </a:majorFont>
      <a:minorFont>
        <a:latin typeface="Montserra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669</TotalTime>
  <Words>9940</Words>
  <Application>Microsoft Office PowerPoint</Application>
  <PresentationFormat>Широкий екран</PresentationFormat>
  <Paragraphs>285</Paragraphs>
  <Slides>86</Slides>
  <Notes>0</Notes>
  <HiddenSlides>0</HiddenSlides>
  <MMClips>0</MMClips>
  <ScaleCrop>false</ScaleCrop>
  <HeadingPairs>
    <vt:vector size="6" baseType="variant">
      <vt:variant>
        <vt:lpstr>Використані шрифти</vt:lpstr>
      </vt:variant>
      <vt:variant>
        <vt:i4>4</vt:i4>
      </vt:variant>
      <vt:variant>
        <vt:lpstr>Тема</vt:lpstr>
      </vt:variant>
      <vt:variant>
        <vt:i4>1</vt:i4>
      </vt:variant>
      <vt:variant>
        <vt:lpstr>Заголовки слайдів</vt:lpstr>
      </vt:variant>
      <vt:variant>
        <vt:i4>86</vt:i4>
      </vt:variant>
    </vt:vector>
  </HeadingPairs>
  <TitlesOfParts>
    <vt:vector size="91" baseType="lpstr">
      <vt:lpstr>Arial</vt:lpstr>
      <vt:lpstr>Montserrat</vt:lpstr>
      <vt:lpstr>Montserrat ExtraBold</vt:lpstr>
      <vt:lpstr>Times New Roman</vt:lpstr>
      <vt:lpstr>Тема Office</vt:lpstr>
      <vt:lpstr>Публічне управління  у Польщі</vt:lpstr>
      <vt:lpstr>Презентація PowerPoint</vt:lpstr>
      <vt:lpstr>Адміністративне право Польщі  Польща, Річ Посполита Польща - держава у Центральній Європі, унітарна парламентська республіка, що має в своєму складі 16 воєводств. Польща має державний кордон з сімома країнами Європи: на сході - з Білоруссю та Україною, на півдні - з Чехією та Словаччиною, на заході - з Німеччиною, на північному сході вона межує з Литвою та росією (Калінінградська область).</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Система органів державної влади Польщі  Законодавчу владу в Республіці Польща здійснюють Сейм і Сенат Сейм контролює діяльність Ради Міністрів у межах, передбачених Конституцією і законами. Він складається з 460 депутатів. Вибори до Сейму є загальними, рівними, прямими, пропорційними і відбуваються таємним голосуванням. Сенат складається зі 100 сенаторів. Вибори до Сенату є загальними, прямими; проводяться таємним голосуванням. Вибори до Сейму та Сенату призначає Президент Республіки. Сейм і Сенат обираються на чотирирічний строк повноважень. Строк повноважень цих двох державних органів розпочинається з дня першого засідання і триває до дня першого засідання заново обраного Сейму. </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Правові засади діяльності виконавчої влади Польщі  Згідно з Конституцією Польщі Президент Республіки та Рада Міністрів визначаються як дві основні складові виконавчої гілки влади. Проте в цьому відношенні Конституція наділяє Раду Міністрів більшими повноваженнями. Рада Міністрів, наприклад, здійснює керівництво всіма державними адміністративними органами, а Прем'єр-міністр визначений як вища посадова особа, поставлена над усіма державними адміністративними службовцями</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Судова система Польщі  У Польщі, як і у більшості демократичних держав, влада здійснюється на принципах її поділу на законодавчу (парламент), виконавчу (уряд) та судову. Судову владу здійснюють вільні та незалежні суди (Верховний суд, суди загальної юрисдикції, адміністративні суди, військові суди), а також трибунали (Конституційний трибунал - відповідник українського Конституційного Суду і Державного трибуналу). Про це говорить Конституція РП у статті "Влада судів та трибуналів є відокремленою і незалежною від інших влад". </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Презентація PowerPoint</dc:title>
  <dc:creator>Новосьолов Іван Володимирович</dc:creator>
  <cp:lastModifiedBy>Кусік Наталія Борисівна</cp:lastModifiedBy>
  <cp:revision>133</cp:revision>
  <dcterms:created xsi:type="dcterms:W3CDTF">2023-01-12T09:20:21Z</dcterms:created>
  <dcterms:modified xsi:type="dcterms:W3CDTF">2024-11-04T10:18:53Z</dcterms:modified>
</cp:coreProperties>
</file>