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92" r:id="rId5"/>
    <p:sldId id="293" r:id="rId6"/>
    <p:sldId id="294" r:id="rId7"/>
    <p:sldId id="295" r:id="rId8"/>
    <p:sldId id="296" r:id="rId9"/>
    <p:sldId id="297" r:id="rId10"/>
    <p:sldId id="298" r:id="rId11"/>
    <p:sldId id="299" r:id="rId12"/>
    <p:sldId id="300" r:id="rId13"/>
    <p:sldId id="301" r:id="rId14"/>
    <p:sldId id="302" r:id="rId15"/>
    <p:sldId id="303" r:id="rId16"/>
    <p:sldId id="304" r:id="rId17"/>
    <p:sldId id="305" r:id="rId18"/>
    <p:sldId id="306" r:id="rId19"/>
    <p:sldId id="307" r:id="rId20"/>
    <p:sldId id="308" r:id="rId21"/>
    <p:sldId id="309" r:id="rId22"/>
    <p:sldId id="310" r:id="rId23"/>
    <p:sldId id="311" r:id="rId24"/>
    <p:sldId id="312" r:id="rId25"/>
    <p:sldId id="313" r:id="rId26"/>
    <p:sldId id="314" r:id="rId27"/>
    <p:sldId id="315" r:id="rId28"/>
    <p:sldId id="316" r:id="rId29"/>
    <p:sldId id="317" r:id="rId30"/>
    <p:sldId id="318" r:id="rId31"/>
    <p:sldId id="319" r:id="rId32"/>
    <p:sldId id="320" r:id="rId33"/>
    <p:sldId id="321" r:id="rId34"/>
    <p:sldId id="322" r:id="rId35"/>
    <p:sldId id="323" r:id="rId36"/>
    <p:sldId id="324" r:id="rId37"/>
    <p:sldId id="326" r:id="rId38"/>
    <p:sldId id="325" r:id="rId39"/>
    <p:sldId id="327" r:id="rId40"/>
    <p:sldId id="328" r:id="rId41"/>
    <p:sldId id="329" r:id="rId42"/>
    <p:sldId id="330" r:id="rId43"/>
    <p:sldId id="331" r:id="rId44"/>
    <p:sldId id="332" r:id="rId45"/>
    <p:sldId id="333" r:id="rId46"/>
    <p:sldId id="334" r:id="rId47"/>
    <p:sldId id="335" r:id="rId48"/>
    <p:sldId id="336" r:id="rId49"/>
    <p:sldId id="337" r:id="rId50"/>
    <p:sldId id="338" r:id="rId51"/>
    <p:sldId id="339" r:id="rId52"/>
    <p:sldId id="340" r:id="rId53"/>
    <p:sldId id="341" r:id="rId54"/>
    <p:sldId id="342" r:id="rId55"/>
    <p:sldId id="343" r:id="rId56"/>
    <p:sldId id="344" r:id="rId57"/>
    <p:sldId id="345" r:id="rId58"/>
    <p:sldId id="346" r:id="rId59"/>
    <p:sldId id="347" r:id="rId60"/>
    <p:sldId id="348" r:id="rId61"/>
    <p:sldId id="349" r:id="rId62"/>
    <p:sldId id="350" r:id="rId63"/>
    <p:sldId id="351" r:id="rId64"/>
    <p:sldId id="352" r:id="rId65"/>
    <p:sldId id="353" r:id="rId66"/>
    <p:sldId id="354" r:id="rId67"/>
    <p:sldId id="355" r:id="rId68"/>
    <p:sldId id="356" r:id="rId69"/>
    <p:sldId id="357" r:id="rId70"/>
    <p:sldId id="358" r:id="rId71"/>
    <p:sldId id="359" r:id="rId72"/>
    <p:sldId id="360" r:id="rId73"/>
    <p:sldId id="361" r:id="rId74"/>
    <p:sldId id="362" r:id="rId75"/>
    <p:sldId id="363" r:id="rId76"/>
    <p:sldId id="364" r:id="rId77"/>
    <p:sldId id="365" r:id="rId78"/>
    <p:sldId id="366" r:id="rId79"/>
    <p:sldId id="367" r:id="rId80"/>
    <p:sldId id="368" r:id="rId81"/>
    <p:sldId id="369" r:id="rId82"/>
    <p:sldId id="370" r:id="rId83"/>
    <p:sldId id="371" r:id="rId84"/>
    <p:sldId id="372" r:id="rId85"/>
    <p:sldId id="373" r:id="rId86"/>
    <p:sldId id="374" r:id="rId87"/>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Помір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Помірний стиль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snapToGrid="0">
      <p:cViewPr varScale="1">
        <p:scale>
          <a:sx n="51" d="100"/>
          <a:sy n="51" d="100"/>
        </p:scale>
        <p:origin x="43" y="869"/>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viewProps" Target="viewProps.xml"/><Relationship Id="rId16" Type="http://schemas.openxmlformats.org/officeDocument/2006/relationships/slide" Target="slides/slide15.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5" Type="http://schemas.openxmlformats.org/officeDocument/2006/relationships/slide" Target="slides/slide4.xml"/><Relationship Id="rId90" Type="http://schemas.openxmlformats.org/officeDocument/2006/relationships/theme" Target="theme/theme1.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presProps" Target="presProps.xml"/><Relationship Id="rId9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0AFFCA-CCE3-4E0A-81BD-25A55183E369}" type="doc">
      <dgm:prSet loTypeId="urn:microsoft.com/office/officeart/2005/8/layout/hierarchy1" loCatId="hierarchy" qsTypeId="urn:microsoft.com/office/officeart/2005/8/quickstyle/simple1" qsCatId="simple" csTypeId="urn:microsoft.com/office/officeart/2005/8/colors/accent1_2" csCatId="accent1"/>
      <dgm:spPr/>
      <dgm:t>
        <a:bodyPr/>
        <a:lstStyle/>
        <a:p>
          <a:endParaRPr lang="uk-UA"/>
        </a:p>
      </dgm:t>
    </dgm:pt>
    <dgm:pt modelId="{BBF5EA88-D64A-4871-9AF4-8140AAF65177}">
      <dgm:prSet custT="1"/>
      <dgm:spPr/>
      <dgm:t>
        <a:bodyPr/>
        <a:lstStyle/>
        <a:p>
          <a:pPr rtl="0"/>
          <a:r>
            <a:rPr lang="ru-RU" sz="1400" dirty="0" smtClean="0"/>
            <a:t>- Голова Ради </a:t>
          </a:r>
          <a:r>
            <a:rPr lang="ru-RU" sz="1400" dirty="0" err="1" smtClean="0"/>
            <a:t>Міністрів</a:t>
          </a:r>
          <a:r>
            <a:rPr lang="ru-RU" sz="1400" dirty="0" smtClean="0"/>
            <a:t>, </a:t>
          </a:r>
          <a:r>
            <a:rPr lang="ru-RU" sz="1400" dirty="0" err="1" smtClean="0"/>
            <a:t>тобто</a:t>
          </a:r>
          <a:r>
            <a:rPr lang="ru-RU" sz="1400" dirty="0" smtClean="0"/>
            <a:t> </a:t>
          </a:r>
          <a:r>
            <a:rPr lang="ru-RU" sz="1400" dirty="0" err="1" smtClean="0"/>
            <a:t>Прем'єр-міністр</a:t>
          </a:r>
          <a:r>
            <a:rPr lang="ru-RU" sz="1400" dirty="0" smtClean="0"/>
            <a:t>;</a:t>
          </a:r>
          <a:endParaRPr lang="uk-UA" sz="1400" dirty="0"/>
        </a:p>
      </dgm:t>
    </dgm:pt>
    <dgm:pt modelId="{AE6B04F9-8BEE-476F-9F79-AD6EE7091FF1}" type="parTrans" cxnId="{0EC4CC45-08CA-46E1-A13A-CC161FCE137F}">
      <dgm:prSet/>
      <dgm:spPr/>
      <dgm:t>
        <a:bodyPr/>
        <a:lstStyle/>
        <a:p>
          <a:endParaRPr lang="uk-UA"/>
        </a:p>
      </dgm:t>
    </dgm:pt>
    <dgm:pt modelId="{C46CCE03-A1CE-45B4-8632-DEA3F14695B7}" type="sibTrans" cxnId="{0EC4CC45-08CA-46E1-A13A-CC161FCE137F}">
      <dgm:prSet/>
      <dgm:spPr/>
      <dgm:t>
        <a:bodyPr/>
        <a:lstStyle/>
        <a:p>
          <a:endParaRPr lang="uk-UA"/>
        </a:p>
      </dgm:t>
    </dgm:pt>
    <dgm:pt modelId="{72E0E5B0-D58F-423E-9140-ED45F5B09CD7}">
      <dgm:prSet custT="1"/>
      <dgm:spPr/>
      <dgm:t>
        <a:bodyPr/>
        <a:lstStyle/>
        <a:p>
          <a:pPr rtl="0"/>
          <a:r>
            <a:rPr lang="ru-RU" sz="1400" dirty="0" smtClean="0"/>
            <a:t>- заступник (заступники) </a:t>
          </a:r>
          <a:r>
            <a:rPr lang="ru-RU" sz="1400" dirty="0" err="1" smtClean="0"/>
            <a:t>Голови</a:t>
          </a:r>
          <a:r>
            <a:rPr lang="ru-RU" sz="1400" dirty="0" smtClean="0"/>
            <a:t> Ради </a:t>
          </a:r>
          <a:r>
            <a:rPr lang="ru-RU" sz="1400" dirty="0" err="1" smtClean="0"/>
            <a:t>Міністрів</a:t>
          </a:r>
          <a:r>
            <a:rPr lang="ru-RU" sz="1400" dirty="0" smtClean="0"/>
            <a:t> (заступники </a:t>
          </a:r>
          <a:r>
            <a:rPr lang="ru-RU" sz="1400" dirty="0" err="1" smtClean="0"/>
            <a:t>Прем'єр-міністра</a:t>
          </a:r>
          <a:r>
            <a:rPr lang="ru-RU" sz="1400" dirty="0" smtClean="0"/>
            <a:t>). Вони </a:t>
          </a:r>
          <a:r>
            <a:rPr lang="ru-RU" sz="1400" dirty="0" err="1" smtClean="0"/>
            <a:t>можуть</a:t>
          </a:r>
          <a:r>
            <a:rPr lang="ru-RU" sz="1400" dirty="0" smtClean="0"/>
            <a:t> </a:t>
          </a:r>
          <a:r>
            <a:rPr lang="ru-RU" sz="1400" dirty="0" err="1" smtClean="0"/>
            <a:t>поєднувати</a:t>
          </a:r>
          <a:r>
            <a:rPr lang="ru-RU" sz="1400" dirty="0" smtClean="0"/>
            <a:t> свою посаду з </a:t>
          </a:r>
          <a:r>
            <a:rPr lang="ru-RU" sz="1400" dirty="0" err="1" smtClean="0"/>
            <a:t>посадою</a:t>
          </a:r>
          <a:r>
            <a:rPr lang="ru-RU" sz="1400" dirty="0" smtClean="0"/>
            <a:t> </a:t>
          </a:r>
          <a:r>
            <a:rPr lang="ru-RU" sz="1400" dirty="0" err="1" smtClean="0"/>
            <a:t>міністра</a:t>
          </a:r>
          <a:r>
            <a:rPr lang="ru-RU" sz="1400" dirty="0" smtClean="0"/>
            <a:t>;</a:t>
          </a:r>
          <a:endParaRPr lang="uk-UA" sz="1400" dirty="0"/>
        </a:p>
      </dgm:t>
    </dgm:pt>
    <dgm:pt modelId="{B32727AA-AAB2-4B7F-80ED-E55CFAD72495}" type="parTrans" cxnId="{7CD221BE-45EA-4111-B3F0-7180A8F48374}">
      <dgm:prSet/>
      <dgm:spPr/>
      <dgm:t>
        <a:bodyPr/>
        <a:lstStyle/>
        <a:p>
          <a:endParaRPr lang="uk-UA"/>
        </a:p>
      </dgm:t>
    </dgm:pt>
    <dgm:pt modelId="{4F3FE218-7A15-4E3D-AC1D-A70A32583D0C}" type="sibTrans" cxnId="{7CD221BE-45EA-4111-B3F0-7180A8F48374}">
      <dgm:prSet/>
      <dgm:spPr/>
      <dgm:t>
        <a:bodyPr/>
        <a:lstStyle/>
        <a:p>
          <a:endParaRPr lang="uk-UA"/>
        </a:p>
      </dgm:t>
    </dgm:pt>
    <dgm:pt modelId="{CB5AB5A2-2785-4774-B496-3D5C58FA4E13}">
      <dgm:prSet/>
      <dgm:spPr/>
      <dgm:t>
        <a:bodyPr/>
        <a:lstStyle/>
        <a:p>
          <a:pPr rtl="0"/>
          <a:r>
            <a:rPr lang="ru-RU" dirty="0" smtClean="0"/>
            <a:t>- </a:t>
          </a:r>
          <a:r>
            <a:rPr lang="ru-RU" dirty="0" err="1" smtClean="0"/>
            <a:t>міністри</a:t>
          </a:r>
          <a:r>
            <a:rPr lang="ru-RU" dirty="0" smtClean="0"/>
            <a:t>, </a:t>
          </a:r>
          <a:r>
            <a:rPr lang="ru-RU" dirty="0" err="1" smtClean="0"/>
            <a:t>кожний</a:t>
          </a:r>
          <a:r>
            <a:rPr lang="ru-RU" dirty="0" smtClean="0"/>
            <a:t> з </a:t>
          </a:r>
          <a:r>
            <a:rPr lang="ru-RU" dirty="0" err="1" smtClean="0"/>
            <a:t>яких</a:t>
          </a:r>
          <a:r>
            <a:rPr lang="ru-RU" dirty="0" smtClean="0"/>
            <a:t> повинен "</a:t>
          </a:r>
          <a:r>
            <a:rPr lang="ru-RU" dirty="0" err="1" smtClean="0"/>
            <a:t>здійснювати</a:t>
          </a:r>
          <a:r>
            <a:rPr lang="ru-RU" dirty="0" smtClean="0"/>
            <a:t> </a:t>
          </a:r>
          <a:r>
            <a:rPr lang="ru-RU" dirty="0" err="1" smtClean="0"/>
            <a:t>керівництво</a:t>
          </a:r>
          <a:r>
            <a:rPr lang="ru-RU" dirty="0" smtClean="0"/>
            <a:t> </a:t>
          </a:r>
          <a:r>
            <a:rPr lang="ru-RU" dirty="0" err="1" smtClean="0"/>
            <a:t>ввіреного</a:t>
          </a:r>
          <a:r>
            <a:rPr lang="ru-RU" dirty="0" smtClean="0"/>
            <a:t> </a:t>
          </a:r>
          <a:r>
            <a:rPr lang="ru-RU" dirty="0" err="1" smtClean="0"/>
            <a:t>йому</a:t>
          </a:r>
          <a:r>
            <a:rPr lang="ru-RU" dirty="0" smtClean="0"/>
            <a:t> </a:t>
          </a:r>
          <a:r>
            <a:rPr lang="ru-RU" dirty="0" err="1" smtClean="0"/>
            <a:t>урядового</a:t>
          </a:r>
          <a:r>
            <a:rPr lang="ru-RU" dirty="0" smtClean="0"/>
            <a:t> </a:t>
          </a:r>
          <a:r>
            <a:rPr lang="ru-RU" dirty="0" err="1" smtClean="0"/>
            <a:t>відомства</a:t>
          </a:r>
          <a:r>
            <a:rPr lang="ru-RU" dirty="0" smtClean="0"/>
            <a:t> </a:t>
          </a:r>
          <a:r>
            <a:rPr lang="ru-RU" dirty="0" err="1" smtClean="0"/>
            <a:t>або</a:t>
          </a:r>
          <a:r>
            <a:rPr lang="ru-RU" dirty="0" smtClean="0"/>
            <a:t> </a:t>
          </a:r>
          <a:r>
            <a:rPr lang="ru-RU" dirty="0" err="1" smtClean="0"/>
            <a:t>виконувати</a:t>
          </a:r>
          <a:r>
            <a:rPr lang="ru-RU" dirty="0" smtClean="0"/>
            <a:t> </a:t>
          </a:r>
          <a:r>
            <a:rPr lang="ru-RU" dirty="0" err="1" smtClean="0"/>
            <a:t>завдання</a:t>
          </a:r>
          <a:r>
            <a:rPr lang="ru-RU" dirty="0" smtClean="0"/>
            <a:t>, </a:t>
          </a:r>
          <a:r>
            <a:rPr lang="ru-RU" dirty="0" err="1" smtClean="0"/>
            <a:t>поставлені</a:t>
          </a:r>
          <a:r>
            <a:rPr lang="ru-RU" dirty="0" smtClean="0"/>
            <a:t> перед ним </a:t>
          </a:r>
          <a:r>
            <a:rPr lang="ru-RU" dirty="0" err="1" smtClean="0"/>
            <a:t>Прем'єр-міністром</a:t>
          </a:r>
          <a:r>
            <a:rPr lang="ru-RU" dirty="0" smtClean="0"/>
            <a:t>. </a:t>
          </a:r>
          <a:r>
            <a:rPr lang="ru-RU" dirty="0" err="1" smtClean="0"/>
            <a:t>Конституцією</a:t>
          </a:r>
          <a:r>
            <a:rPr lang="ru-RU" dirty="0" smtClean="0"/>
            <a:t> </a:t>
          </a:r>
          <a:r>
            <a:rPr lang="ru-RU" dirty="0" err="1" smtClean="0"/>
            <a:t>передбачені</a:t>
          </a:r>
          <a:r>
            <a:rPr lang="ru-RU" dirty="0" smtClean="0"/>
            <a:t> посади </a:t>
          </a:r>
          <a:r>
            <a:rPr lang="ru-RU" dirty="0" err="1" smtClean="0"/>
            <a:t>міністрів</a:t>
          </a:r>
          <a:r>
            <a:rPr lang="ru-RU" dirty="0" smtClean="0"/>
            <a:t> без </a:t>
          </a:r>
          <a:r>
            <a:rPr lang="ru-RU" dirty="0" err="1" smtClean="0"/>
            <a:t>портфелів</a:t>
          </a:r>
          <a:r>
            <a:rPr lang="ru-RU" dirty="0" smtClean="0"/>
            <a:t>;</a:t>
          </a:r>
          <a:endParaRPr lang="uk-UA" dirty="0"/>
        </a:p>
      </dgm:t>
    </dgm:pt>
    <dgm:pt modelId="{7DD0C5E6-440B-46DB-8AFD-12FD7ACDF3C0}" type="parTrans" cxnId="{9D72D2B6-0D32-4DF8-A1F7-11F76714219A}">
      <dgm:prSet/>
      <dgm:spPr/>
      <dgm:t>
        <a:bodyPr/>
        <a:lstStyle/>
        <a:p>
          <a:endParaRPr lang="uk-UA"/>
        </a:p>
      </dgm:t>
    </dgm:pt>
    <dgm:pt modelId="{C1F639CD-8AD9-49AB-945D-1623FA197643}" type="sibTrans" cxnId="{9D72D2B6-0D32-4DF8-A1F7-11F76714219A}">
      <dgm:prSet/>
      <dgm:spPr/>
      <dgm:t>
        <a:bodyPr/>
        <a:lstStyle/>
        <a:p>
          <a:endParaRPr lang="uk-UA"/>
        </a:p>
      </dgm:t>
    </dgm:pt>
    <dgm:pt modelId="{7EC5F987-91A5-4AF8-AB6A-70CAB9FD6A26}">
      <dgm:prSet custT="1"/>
      <dgm:spPr/>
      <dgm:t>
        <a:bodyPr/>
        <a:lstStyle/>
        <a:p>
          <a:pPr rtl="0"/>
          <a:r>
            <a:rPr lang="ru-RU" sz="1400" dirty="0" smtClean="0"/>
            <a:t>- </a:t>
          </a:r>
          <a:r>
            <a:rPr lang="ru-RU" sz="1400" dirty="0" err="1" smtClean="0"/>
            <a:t>голови</a:t>
          </a:r>
          <a:r>
            <a:rPr lang="ru-RU" sz="1400" dirty="0" smtClean="0"/>
            <a:t> </a:t>
          </a:r>
          <a:r>
            <a:rPr lang="ru-RU" sz="1400" dirty="0" err="1" smtClean="0"/>
            <a:t>комітетів</a:t>
          </a:r>
          <a:r>
            <a:rPr lang="ru-RU" sz="1400" dirty="0" smtClean="0"/>
            <a:t> (</a:t>
          </a:r>
          <a:r>
            <a:rPr lang="ru-RU" sz="1400" dirty="0" err="1" smtClean="0"/>
            <a:t>передбачені</a:t>
          </a:r>
          <a:r>
            <a:rPr lang="ru-RU" sz="1400" dirty="0" smtClean="0"/>
            <a:t> </a:t>
          </a:r>
          <a:r>
            <a:rPr lang="ru-RU" sz="1400" dirty="0" err="1" smtClean="0"/>
            <a:t>нормативним</a:t>
          </a:r>
          <a:r>
            <a:rPr lang="ru-RU" sz="1400" dirty="0" smtClean="0"/>
            <a:t> </a:t>
          </a:r>
          <a:r>
            <a:rPr lang="ru-RU" sz="1400" dirty="0" err="1" smtClean="0"/>
            <a:t>законодавством</a:t>
          </a:r>
          <a:r>
            <a:rPr lang="ru-RU" sz="1400" dirty="0" smtClean="0"/>
            <a:t>) </a:t>
          </a:r>
          <a:r>
            <a:rPr lang="ru-RU" sz="1400" dirty="0" err="1" smtClean="0"/>
            <a:t>також</a:t>
          </a:r>
          <a:r>
            <a:rPr lang="ru-RU" sz="1400" dirty="0" smtClean="0"/>
            <a:t> </a:t>
          </a:r>
          <a:r>
            <a:rPr lang="ru-RU" sz="1400" dirty="0" err="1" smtClean="0"/>
            <a:t>можуть</a:t>
          </a:r>
          <a:r>
            <a:rPr lang="ru-RU" sz="1400" dirty="0" smtClean="0"/>
            <a:t> </a:t>
          </a:r>
          <a:r>
            <a:rPr lang="ru-RU" sz="1400" dirty="0" err="1" smtClean="0"/>
            <a:t>входити</a:t>
          </a:r>
          <a:r>
            <a:rPr lang="ru-RU" sz="1400" dirty="0" smtClean="0"/>
            <a:t> до складу Ради </a:t>
          </a:r>
          <a:r>
            <a:rPr lang="ru-RU" sz="1400" dirty="0" err="1" smtClean="0"/>
            <a:t>Міністрів</a:t>
          </a:r>
          <a:r>
            <a:rPr lang="ru-RU" sz="1400" dirty="0" smtClean="0"/>
            <a:t>.</a:t>
          </a:r>
          <a:endParaRPr lang="uk-UA" sz="1400" dirty="0"/>
        </a:p>
      </dgm:t>
    </dgm:pt>
    <dgm:pt modelId="{63510CCF-AF13-4855-8E71-58564ED57686}" type="parTrans" cxnId="{E4B6D31E-2AF7-4571-9FE6-59B25AED20C1}">
      <dgm:prSet/>
      <dgm:spPr/>
      <dgm:t>
        <a:bodyPr/>
        <a:lstStyle/>
        <a:p>
          <a:endParaRPr lang="uk-UA"/>
        </a:p>
      </dgm:t>
    </dgm:pt>
    <dgm:pt modelId="{9A08E55C-B84B-4505-9DFF-0E4869A7B918}" type="sibTrans" cxnId="{E4B6D31E-2AF7-4571-9FE6-59B25AED20C1}">
      <dgm:prSet/>
      <dgm:spPr/>
      <dgm:t>
        <a:bodyPr/>
        <a:lstStyle/>
        <a:p>
          <a:endParaRPr lang="uk-UA"/>
        </a:p>
      </dgm:t>
    </dgm:pt>
    <dgm:pt modelId="{31014D43-D8A7-486F-BA99-069701010C0B}" type="pres">
      <dgm:prSet presAssocID="{AE0AFFCA-CCE3-4E0A-81BD-25A55183E369}" presName="hierChild1" presStyleCnt="0">
        <dgm:presLayoutVars>
          <dgm:chPref val="1"/>
          <dgm:dir/>
          <dgm:animOne val="branch"/>
          <dgm:animLvl val="lvl"/>
          <dgm:resizeHandles/>
        </dgm:presLayoutVars>
      </dgm:prSet>
      <dgm:spPr/>
    </dgm:pt>
    <dgm:pt modelId="{ED951FE8-1489-4556-ABE2-248ACC811E39}" type="pres">
      <dgm:prSet presAssocID="{BBF5EA88-D64A-4871-9AF4-8140AAF65177}" presName="hierRoot1" presStyleCnt="0"/>
      <dgm:spPr/>
    </dgm:pt>
    <dgm:pt modelId="{80C822DA-F82A-4FF5-BAE6-742D3B24CD6C}" type="pres">
      <dgm:prSet presAssocID="{BBF5EA88-D64A-4871-9AF4-8140AAF65177}" presName="composite" presStyleCnt="0"/>
      <dgm:spPr/>
    </dgm:pt>
    <dgm:pt modelId="{F6730692-0C33-42E5-9702-E53A17566E2C}" type="pres">
      <dgm:prSet presAssocID="{BBF5EA88-D64A-4871-9AF4-8140AAF65177}" presName="background" presStyleLbl="node0" presStyleIdx="0" presStyleCnt="4"/>
      <dgm:spPr/>
    </dgm:pt>
    <dgm:pt modelId="{8A3916BF-E7AA-4F21-A902-647D8255BFD1}" type="pres">
      <dgm:prSet presAssocID="{BBF5EA88-D64A-4871-9AF4-8140AAF65177}" presName="text" presStyleLbl="fgAcc0" presStyleIdx="0" presStyleCnt="4">
        <dgm:presLayoutVars>
          <dgm:chPref val="3"/>
        </dgm:presLayoutVars>
      </dgm:prSet>
      <dgm:spPr/>
    </dgm:pt>
    <dgm:pt modelId="{E51132F6-7615-4E18-AC57-1BAFC78D4196}" type="pres">
      <dgm:prSet presAssocID="{BBF5EA88-D64A-4871-9AF4-8140AAF65177}" presName="hierChild2" presStyleCnt="0"/>
      <dgm:spPr/>
    </dgm:pt>
    <dgm:pt modelId="{DE19784A-BC58-4049-B4FF-5E36CE55E275}" type="pres">
      <dgm:prSet presAssocID="{72E0E5B0-D58F-423E-9140-ED45F5B09CD7}" presName="hierRoot1" presStyleCnt="0"/>
      <dgm:spPr/>
    </dgm:pt>
    <dgm:pt modelId="{77D6B728-2600-426C-835E-CA7DDB0D4988}" type="pres">
      <dgm:prSet presAssocID="{72E0E5B0-D58F-423E-9140-ED45F5B09CD7}" presName="composite" presStyleCnt="0"/>
      <dgm:spPr/>
    </dgm:pt>
    <dgm:pt modelId="{E16113D2-1066-4239-AD89-9A1CC31E66B5}" type="pres">
      <dgm:prSet presAssocID="{72E0E5B0-D58F-423E-9140-ED45F5B09CD7}" presName="background" presStyleLbl="node0" presStyleIdx="1" presStyleCnt="4"/>
      <dgm:spPr/>
    </dgm:pt>
    <dgm:pt modelId="{82AAB743-5A89-42B4-8C14-E38D6E5BA716}" type="pres">
      <dgm:prSet presAssocID="{72E0E5B0-D58F-423E-9140-ED45F5B09CD7}" presName="text" presStyleLbl="fgAcc0" presStyleIdx="1" presStyleCnt="4">
        <dgm:presLayoutVars>
          <dgm:chPref val="3"/>
        </dgm:presLayoutVars>
      </dgm:prSet>
      <dgm:spPr/>
    </dgm:pt>
    <dgm:pt modelId="{961D0959-5623-4263-A444-CB911D271873}" type="pres">
      <dgm:prSet presAssocID="{72E0E5B0-D58F-423E-9140-ED45F5B09CD7}" presName="hierChild2" presStyleCnt="0"/>
      <dgm:spPr/>
    </dgm:pt>
    <dgm:pt modelId="{B02714BE-95CB-4F5F-A595-D97756AABFA3}" type="pres">
      <dgm:prSet presAssocID="{CB5AB5A2-2785-4774-B496-3D5C58FA4E13}" presName="hierRoot1" presStyleCnt="0"/>
      <dgm:spPr/>
    </dgm:pt>
    <dgm:pt modelId="{F6159462-E589-4F2C-843C-70043C261250}" type="pres">
      <dgm:prSet presAssocID="{CB5AB5A2-2785-4774-B496-3D5C58FA4E13}" presName="composite" presStyleCnt="0"/>
      <dgm:spPr/>
    </dgm:pt>
    <dgm:pt modelId="{49FADE31-86E6-467C-A87E-AD128CC5235B}" type="pres">
      <dgm:prSet presAssocID="{CB5AB5A2-2785-4774-B496-3D5C58FA4E13}" presName="background" presStyleLbl="node0" presStyleIdx="2" presStyleCnt="4"/>
      <dgm:spPr/>
    </dgm:pt>
    <dgm:pt modelId="{C73ADE0D-7D3A-471D-9B3F-9C5266CEBF2E}" type="pres">
      <dgm:prSet presAssocID="{CB5AB5A2-2785-4774-B496-3D5C58FA4E13}" presName="text" presStyleLbl="fgAcc0" presStyleIdx="2" presStyleCnt="4">
        <dgm:presLayoutVars>
          <dgm:chPref val="3"/>
        </dgm:presLayoutVars>
      </dgm:prSet>
      <dgm:spPr/>
    </dgm:pt>
    <dgm:pt modelId="{51F45A5D-5893-485B-886C-2BAC224E2E4F}" type="pres">
      <dgm:prSet presAssocID="{CB5AB5A2-2785-4774-B496-3D5C58FA4E13}" presName="hierChild2" presStyleCnt="0"/>
      <dgm:spPr/>
    </dgm:pt>
    <dgm:pt modelId="{823C582D-3C47-493C-8851-D30D78B86A02}" type="pres">
      <dgm:prSet presAssocID="{7EC5F987-91A5-4AF8-AB6A-70CAB9FD6A26}" presName="hierRoot1" presStyleCnt="0"/>
      <dgm:spPr/>
    </dgm:pt>
    <dgm:pt modelId="{257C6756-D19E-434B-8421-7A19207CB8D1}" type="pres">
      <dgm:prSet presAssocID="{7EC5F987-91A5-4AF8-AB6A-70CAB9FD6A26}" presName="composite" presStyleCnt="0"/>
      <dgm:spPr/>
    </dgm:pt>
    <dgm:pt modelId="{DDD8B2FD-EA6E-4083-AD16-0F86EB695A95}" type="pres">
      <dgm:prSet presAssocID="{7EC5F987-91A5-4AF8-AB6A-70CAB9FD6A26}" presName="background" presStyleLbl="node0" presStyleIdx="3" presStyleCnt="4"/>
      <dgm:spPr/>
    </dgm:pt>
    <dgm:pt modelId="{8B2E45DA-B61D-48EA-AD29-2A22DCBD9EFB}" type="pres">
      <dgm:prSet presAssocID="{7EC5F987-91A5-4AF8-AB6A-70CAB9FD6A26}" presName="text" presStyleLbl="fgAcc0" presStyleIdx="3" presStyleCnt="4">
        <dgm:presLayoutVars>
          <dgm:chPref val="3"/>
        </dgm:presLayoutVars>
      </dgm:prSet>
      <dgm:spPr/>
    </dgm:pt>
    <dgm:pt modelId="{EEA2FA3D-EBF8-407C-848A-6E95EAAC84FA}" type="pres">
      <dgm:prSet presAssocID="{7EC5F987-91A5-4AF8-AB6A-70CAB9FD6A26}" presName="hierChild2" presStyleCnt="0"/>
      <dgm:spPr/>
    </dgm:pt>
  </dgm:ptLst>
  <dgm:cxnLst>
    <dgm:cxn modelId="{47535903-1135-4AAC-A7A5-1AEB874BFB29}" type="presOf" srcId="{72E0E5B0-D58F-423E-9140-ED45F5B09CD7}" destId="{82AAB743-5A89-42B4-8C14-E38D6E5BA716}" srcOrd="0" destOrd="0" presId="urn:microsoft.com/office/officeart/2005/8/layout/hierarchy1"/>
    <dgm:cxn modelId="{94C98367-1E51-4FB8-BFD0-6A9394DC0E47}" type="presOf" srcId="{CB5AB5A2-2785-4774-B496-3D5C58FA4E13}" destId="{C73ADE0D-7D3A-471D-9B3F-9C5266CEBF2E}" srcOrd="0" destOrd="0" presId="urn:microsoft.com/office/officeart/2005/8/layout/hierarchy1"/>
    <dgm:cxn modelId="{6BFBDF12-E642-4428-9505-ECD43A024042}" type="presOf" srcId="{BBF5EA88-D64A-4871-9AF4-8140AAF65177}" destId="{8A3916BF-E7AA-4F21-A902-647D8255BFD1}" srcOrd="0" destOrd="0" presId="urn:microsoft.com/office/officeart/2005/8/layout/hierarchy1"/>
    <dgm:cxn modelId="{71F0C47E-2A44-4756-86A6-CEFC1C1FB859}" type="presOf" srcId="{7EC5F987-91A5-4AF8-AB6A-70CAB9FD6A26}" destId="{8B2E45DA-B61D-48EA-AD29-2A22DCBD9EFB}" srcOrd="0" destOrd="0" presId="urn:microsoft.com/office/officeart/2005/8/layout/hierarchy1"/>
    <dgm:cxn modelId="{7CD221BE-45EA-4111-B3F0-7180A8F48374}" srcId="{AE0AFFCA-CCE3-4E0A-81BD-25A55183E369}" destId="{72E0E5B0-D58F-423E-9140-ED45F5B09CD7}" srcOrd="1" destOrd="0" parTransId="{B32727AA-AAB2-4B7F-80ED-E55CFAD72495}" sibTransId="{4F3FE218-7A15-4E3D-AC1D-A70A32583D0C}"/>
    <dgm:cxn modelId="{9D72D2B6-0D32-4DF8-A1F7-11F76714219A}" srcId="{AE0AFFCA-CCE3-4E0A-81BD-25A55183E369}" destId="{CB5AB5A2-2785-4774-B496-3D5C58FA4E13}" srcOrd="2" destOrd="0" parTransId="{7DD0C5E6-440B-46DB-8AFD-12FD7ACDF3C0}" sibTransId="{C1F639CD-8AD9-49AB-945D-1623FA197643}"/>
    <dgm:cxn modelId="{F12799F0-EB73-462D-8829-455910D5BA40}" type="presOf" srcId="{AE0AFFCA-CCE3-4E0A-81BD-25A55183E369}" destId="{31014D43-D8A7-486F-BA99-069701010C0B}" srcOrd="0" destOrd="0" presId="urn:microsoft.com/office/officeart/2005/8/layout/hierarchy1"/>
    <dgm:cxn modelId="{E4B6D31E-2AF7-4571-9FE6-59B25AED20C1}" srcId="{AE0AFFCA-CCE3-4E0A-81BD-25A55183E369}" destId="{7EC5F987-91A5-4AF8-AB6A-70CAB9FD6A26}" srcOrd="3" destOrd="0" parTransId="{63510CCF-AF13-4855-8E71-58564ED57686}" sibTransId="{9A08E55C-B84B-4505-9DFF-0E4869A7B918}"/>
    <dgm:cxn modelId="{0EC4CC45-08CA-46E1-A13A-CC161FCE137F}" srcId="{AE0AFFCA-CCE3-4E0A-81BD-25A55183E369}" destId="{BBF5EA88-D64A-4871-9AF4-8140AAF65177}" srcOrd="0" destOrd="0" parTransId="{AE6B04F9-8BEE-476F-9F79-AD6EE7091FF1}" sibTransId="{C46CCE03-A1CE-45B4-8632-DEA3F14695B7}"/>
    <dgm:cxn modelId="{DA50D282-CA79-43B2-A9F3-B853BEAB03B2}" type="presParOf" srcId="{31014D43-D8A7-486F-BA99-069701010C0B}" destId="{ED951FE8-1489-4556-ABE2-248ACC811E39}" srcOrd="0" destOrd="0" presId="urn:microsoft.com/office/officeart/2005/8/layout/hierarchy1"/>
    <dgm:cxn modelId="{91D09E9A-E4D5-4EEC-9A15-05F2E0117CB5}" type="presParOf" srcId="{ED951FE8-1489-4556-ABE2-248ACC811E39}" destId="{80C822DA-F82A-4FF5-BAE6-742D3B24CD6C}" srcOrd="0" destOrd="0" presId="urn:microsoft.com/office/officeart/2005/8/layout/hierarchy1"/>
    <dgm:cxn modelId="{60025B2B-1725-4F98-AC7D-1370690B284F}" type="presParOf" srcId="{80C822DA-F82A-4FF5-BAE6-742D3B24CD6C}" destId="{F6730692-0C33-42E5-9702-E53A17566E2C}" srcOrd="0" destOrd="0" presId="urn:microsoft.com/office/officeart/2005/8/layout/hierarchy1"/>
    <dgm:cxn modelId="{3B66AD68-850B-4984-98E6-5A9C552FE8E8}" type="presParOf" srcId="{80C822DA-F82A-4FF5-BAE6-742D3B24CD6C}" destId="{8A3916BF-E7AA-4F21-A902-647D8255BFD1}" srcOrd="1" destOrd="0" presId="urn:microsoft.com/office/officeart/2005/8/layout/hierarchy1"/>
    <dgm:cxn modelId="{E33D69E1-25CE-4573-8BD3-5361099A9A66}" type="presParOf" srcId="{ED951FE8-1489-4556-ABE2-248ACC811E39}" destId="{E51132F6-7615-4E18-AC57-1BAFC78D4196}" srcOrd="1" destOrd="0" presId="urn:microsoft.com/office/officeart/2005/8/layout/hierarchy1"/>
    <dgm:cxn modelId="{DBCA5C3F-2562-46ED-9981-08D563880B74}" type="presParOf" srcId="{31014D43-D8A7-486F-BA99-069701010C0B}" destId="{DE19784A-BC58-4049-B4FF-5E36CE55E275}" srcOrd="1" destOrd="0" presId="urn:microsoft.com/office/officeart/2005/8/layout/hierarchy1"/>
    <dgm:cxn modelId="{8372C4B7-886A-4E4F-A19C-BD68165C3004}" type="presParOf" srcId="{DE19784A-BC58-4049-B4FF-5E36CE55E275}" destId="{77D6B728-2600-426C-835E-CA7DDB0D4988}" srcOrd="0" destOrd="0" presId="urn:microsoft.com/office/officeart/2005/8/layout/hierarchy1"/>
    <dgm:cxn modelId="{371D211C-C3AF-47B1-8D49-A8F0844DF925}" type="presParOf" srcId="{77D6B728-2600-426C-835E-CA7DDB0D4988}" destId="{E16113D2-1066-4239-AD89-9A1CC31E66B5}" srcOrd="0" destOrd="0" presId="urn:microsoft.com/office/officeart/2005/8/layout/hierarchy1"/>
    <dgm:cxn modelId="{6D972B77-124C-4DBB-973E-B51C554EF244}" type="presParOf" srcId="{77D6B728-2600-426C-835E-CA7DDB0D4988}" destId="{82AAB743-5A89-42B4-8C14-E38D6E5BA716}" srcOrd="1" destOrd="0" presId="urn:microsoft.com/office/officeart/2005/8/layout/hierarchy1"/>
    <dgm:cxn modelId="{48A81301-4B9E-44E0-9FC5-6A37C7005521}" type="presParOf" srcId="{DE19784A-BC58-4049-B4FF-5E36CE55E275}" destId="{961D0959-5623-4263-A444-CB911D271873}" srcOrd="1" destOrd="0" presId="urn:microsoft.com/office/officeart/2005/8/layout/hierarchy1"/>
    <dgm:cxn modelId="{BA7E987A-31CC-4E3E-BDFF-79BAF6A490EC}" type="presParOf" srcId="{31014D43-D8A7-486F-BA99-069701010C0B}" destId="{B02714BE-95CB-4F5F-A595-D97756AABFA3}" srcOrd="2" destOrd="0" presId="urn:microsoft.com/office/officeart/2005/8/layout/hierarchy1"/>
    <dgm:cxn modelId="{9B2FDBD7-7405-4A81-A8C0-7CC7197C764C}" type="presParOf" srcId="{B02714BE-95CB-4F5F-A595-D97756AABFA3}" destId="{F6159462-E589-4F2C-843C-70043C261250}" srcOrd="0" destOrd="0" presId="urn:microsoft.com/office/officeart/2005/8/layout/hierarchy1"/>
    <dgm:cxn modelId="{34704565-BB42-4451-9B51-836EA5BBD7B9}" type="presParOf" srcId="{F6159462-E589-4F2C-843C-70043C261250}" destId="{49FADE31-86E6-467C-A87E-AD128CC5235B}" srcOrd="0" destOrd="0" presId="urn:microsoft.com/office/officeart/2005/8/layout/hierarchy1"/>
    <dgm:cxn modelId="{DAE5B870-6138-463F-8A3A-3563CCB0292E}" type="presParOf" srcId="{F6159462-E589-4F2C-843C-70043C261250}" destId="{C73ADE0D-7D3A-471D-9B3F-9C5266CEBF2E}" srcOrd="1" destOrd="0" presId="urn:microsoft.com/office/officeart/2005/8/layout/hierarchy1"/>
    <dgm:cxn modelId="{1D421610-A14C-4B24-A6F4-03D9436B64FB}" type="presParOf" srcId="{B02714BE-95CB-4F5F-A595-D97756AABFA3}" destId="{51F45A5D-5893-485B-886C-2BAC224E2E4F}" srcOrd="1" destOrd="0" presId="urn:microsoft.com/office/officeart/2005/8/layout/hierarchy1"/>
    <dgm:cxn modelId="{1ED90D0A-B599-41BE-9979-5E9F58C2A014}" type="presParOf" srcId="{31014D43-D8A7-486F-BA99-069701010C0B}" destId="{823C582D-3C47-493C-8851-D30D78B86A02}" srcOrd="3" destOrd="0" presId="urn:microsoft.com/office/officeart/2005/8/layout/hierarchy1"/>
    <dgm:cxn modelId="{E950B92B-14B1-4208-997A-CB7A031D3B97}" type="presParOf" srcId="{823C582D-3C47-493C-8851-D30D78B86A02}" destId="{257C6756-D19E-434B-8421-7A19207CB8D1}" srcOrd="0" destOrd="0" presId="urn:microsoft.com/office/officeart/2005/8/layout/hierarchy1"/>
    <dgm:cxn modelId="{D86E8ECC-F68F-4B3B-A1E1-4610881ED4EA}" type="presParOf" srcId="{257C6756-D19E-434B-8421-7A19207CB8D1}" destId="{DDD8B2FD-EA6E-4083-AD16-0F86EB695A95}" srcOrd="0" destOrd="0" presId="urn:microsoft.com/office/officeart/2005/8/layout/hierarchy1"/>
    <dgm:cxn modelId="{74873E8A-3D9D-4C46-9802-FA9CEB67993B}" type="presParOf" srcId="{257C6756-D19E-434B-8421-7A19207CB8D1}" destId="{8B2E45DA-B61D-48EA-AD29-2A22DCBD9EFB}" srcOrd="1" destOrd="0" presId="urn:microsoft.com/office/officeart/2005/8/layout/hierarchy1"/>
    <dgm:cxn modelId="{A1B49256-28BF-41C9-B44F-CEF09D09E673}" type="presParOf" srcId="{823C582D-3C47-493C-8851-D30D78B86A02}" destId="{EEA2FA3D-EBF8-407C-848A-6E95EAAC84F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E2A5138-913B-452B-A736-A7B2CC22770A}"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uk-UA"/>
        </a:p>
      </dgm:t>
    </dgm:pt>
    <dgm:pt modelId="{CB7103A3-03C7-4E4E-AB59-51FD70AA13C9}">
      <dgm:prSet/>
      <dgm:spPr/>
      <dgm:t>
        <a:bodyPr/>
        <a:lstStyle/>
        <a:p>
          <a:pPr rtl="0"/>
          <a:r>
            <a:rPr lang="ru-RU" smtClean="0"/>
            <a:t>- перевірку виконання завдань, поставлених Радою Міністрів та Прем'єр-міністром, звітування про таку перевірку, розробку пропозицій щодо вдосконалення методів перевірки;</a:t>
          </a:r>
          <a:endParaRPr lang="uk-UA"/>
        </a:p>
      </dgm:t>
    </dgm:pt>
    <dgm:pt modelId="{6C971D3A-9384-4480-BD41-6605749A6FB9}" type="parTrans" cxnId="{88FF8DA1-2981-45D9-8867-DB05A5871253}">
      <dgm:prSet/>
      <dgm:spPr/>
      <dgm:t>
        <a:bodyPr/>
        <a:lstStyle/>
        <a:p>
          <a:endParaRPr lang="uk-UA"/>
        </a:p>
      </dgm:t>
    </dgm:pt>
    <dgm:pt modelId="{774647D7-F722-4219-968F-EE22BA968326}" type="sibTrans" cxnId="{88FF8DA1-2981-45D9-8867-DB05A5871253}">
      <dgm:prSet/>
      <dgm:spPr/>
      <dgm:t>
        <a:bodyPr/>
        <a:lstStyle/>
        <a:p>
          <a:endParaRPr lang="uk-UA"/>
        </a:p>
      </dgm:t>
    </dgm:pt>
    <dgm:pt modelId="{B7009A52-5D5E-48F5-BE9C-0FCC9B4079A1}">
      <dgm:prSet/>
      <dgm:spPr/>
      <dgm:t>
        <a:bodyPr/>
        <a:lstStyle/>
        <a:p>
          <a:pPr rtl="0"/>
          <a:r>
            <a:rPr lang="ru-RU" smtClean="0"/>
            <a:t>- публікацію "Журналу законів" Республіки Польща та "Офіційних відомостей" Республіки Польща;</a:t>
          </a:r>
          <a:endParaRPr lang="uk-UA"/>
        </a:p>
      </dgm:t>
    </dgm:pt>
    <dgm:pt modelId="{5939011D-BD7B-4FE7-9CB7-CF72A221B6A7}" type="parTrans" cxnId="{1E82EFED-228F-4364-ACF6-9DF2DB4B9414}">
      <dgm:prSet/>
      <dgm:spPr/>
      <dgm:t>
        <a:bodyPr/>
        <a:lstStyle/>
        <a:p>
          <a:endParaRPr lang="uk-UA"/>
        </a:p>
      </dgm:t>
    </dgm:pt>
    <dgm:pt modelId="{7216B525-71F4-4778-87E2-16E9D0701761}" type="sibTrans" cxnId="{1E82EFED-228F-4364-ACF6-9DF2DB4B9414}">
      <dgm:prSet/>
      <dgm:spPr/>
      <dgm:t>
        <a:bodyPr/>
        <a:lstStyle/>
        <a:p>
          <a:endParaRPr lang="uk-UA"/>
        </a:p>
      </dgm:t>
    </dgm:pt>
    <dgm:pt modelId="{B89F45DA-5FD7-4465-8856-432BA96F34AC}">
      <dgm:prSet/>
      <dgm:spPr/>
      <dgm:t>
        <a:bodyPr/>
        <a:lstStyle/>
        <a:p>
          <a:pPr rtl="0"/>
          <a:r>
            <a:rPr lang="ru-RU" smtClean="0"/>
            <a:t>- координацію реалізації кадрової політики в урядових органах у межах, встановлених окремими нормативними актами;</a:t>
          </a:r>
          <a:endParaRPr lang="uk-UA"/>
        </a:p>
      </dgm:t>
    </dgm:pt>
    <dgm:pt modelId="{25338E22-FC95-443B-A3A5-96A564D7BEE0}" type="parTrans" cxnId="{B33B9499-24D4-4969-91B4-F1A5E7EA4DE7}">
      <dgm:prSet/>
      <dgm:spPr/>
      <dgm:t>
        <a:bodyPr/>
        <a:lstStyle/>
        <a:p>
          <a:endParaRPr lang="uk-UA"/>
        </a:p>
      </dgm:t>
    </dgm:pt>
    <dgm:pt modelId="{BEED8FD9-B89C-423C-B358-E0F6D149F7C2}" type="sibTrans" cxnId="{B33B9499-24D4-4969-91B4-F1A5E7EA4DE7}">
      <dgm:prSet/>
      <dgm:spPr/>
      <dgm:t>
        <a:bodyPr/>
        <a:lstStyle/>
        <a:p>
          <a:endParaRPr lang="uk-UA"/>
        </a:p>
      </dgm:t>
    </dgm:pt>
    <dgm:pt modelId="{B2ED7741-A6B6-46EC-8D6E-08365A21A253}">
      <dgm:prSet/>
      <dgm:spPr/>
      <dgm:t>
        <a:bodyPr/>
        <a:lstStyle/>
        <a:p>
          <a:pPr rtl="0"/>
          <a:r>
            <a:rPr lang="ru-RU" smtClean="0"/>
            <a:t>- управління кадровими справами щодо осіб, які обіймають вищі державні посади в урядових органах;</a:t>
          </a:r>
          <a:endParaRPr lang="uk-UA"/>
        </a:p>
      </dgm:t>
    </dgm:pt>
    <dgm:pt modelId="{BCA8CACB-51CE-4C62-9BB2-F3EF40B52A80}" type="parTrans" cxnId="{83E6A945-4B66-4F8B-AA0B-DC0D6D301326}">
      <dgm:prSet/>
      <dgm:spPr/>
      <dgm:t>
        <a:bodyPr/>
        <a:lstStyle/>
        <a:p>
          <a:endParaRPr lang="uk-UA"/>
        </a:p>
      </dgm:t>
    </dgm:pt>
    <dgm:pt modelId="{BB5CC403-1173-4D32-9888-A6F6B5DF89CD}" type="sibTrans" cxnId="{83E6A945-4B66-4F8B-AA0B-DC0D6D301326}">
      <dgm:prSet/>
      <dgm:spPr/>
      <dgm:t>
        <a:bodyPr/>
        <a:lstStyle/>
        <a:p>
          <a:endParaRPr lang="uk-UA"/>
        </a:p>
      </dgm:t>
    </dgm:pt>
    <dgm:pt modelId="{34E5FA2E-7311-43B0-A1EF-E64107A00A21}">
      <dgm:prSet/>
      <dgm:spPr/>
      <dgm:t>
        <a:bodyPr/>
        <a:lstStyle/>
        <a:p>
          <a:pPr rtl="0"/>
          <a:r>
            <a:rPr lang="ru-RU" smtClean="0"/>
            <a:t>- координацію співпраці Ради Міністрів і Прем'єр-міністра з Сеймом, Сенатом, Президентом Республіки та іншими державними органами;</a:t>
          </a:r>
          <a:endParaRPr lang="uk-UA"/>
        </a:p>
      </dgm:t>
    </dgm:pt>
    <dgm:pt modelId="{288E9F6C-70AD-4D31-93CC-F543835E4D67}" type="parTrans" cxnId="{2E3DDFF8-E991-4034-8D8F-D3BBA0B06CE8}">
      <dgm:prSet/>
      <dgm:spPr/>
      <dgm:t>
        <a:bodyPr/>
        <a:lstStyle/>
        <a:p>
          <a:endParaRPr lang="uk-UA"/>
        </a:p>
      </dgm:t>
    </dgm:pt>
    <dgm:pt modelId="{3B9E509F-A9B3-44DC-93F7-7E6E25BEAC90}" type="sibTrans" cxnId="{2E3DDFF8-E991-4034-8D8F-D3BBA0B06CE8}">
      <dgm:prSet/>
      <dgm:spPr/>
      <dgm:t>
        <a:bodyPr/>
        <a:lstStyle/>
        <a:p>
          <a:endParaRPr lang="uk-UA"/>
        </a:p>
      </dgm:t>
    </dgm:pt>
    <dgm:pt modelId="{B3CAC3A8-AE15-4761-920E-EEA1B2FA5B14}">
      <dgm:prSet/>
      <dgm:spPr/>
      <dgm:t>
        <a:bodyPr/>
        <a:lstStyle/>
        <a:p>
          <a:pPr rtl="0"/>
          <a:r>
            <a:rPr lang="ru-RU" smtClean="0"/>
            <a:t>- надання інформації та зв'язки преси з Радою Міністрів, Прем'єр-міністром та дорадчими органами, підпорядкованими Раді Міністрів;</a:t>
          </a:r>
          <a:endParaRPr lang="uk-UA"/>
        </a:p>
      </dgm:t>
    </dgm:pt>
    <dgm:pt modelId="{5B71418C-B727-4539-BC40-55BCE6FEC84B}" type="parTrans" cxnId="{64820430-2634-4BD0-8C01-262EE6E5109E}">
      <dgm:prSet/>
      <dgm:spPr/>
      <dgm:t>
        <a:bodyPr/>
        <a:lstStyle/>
        <a:p>
          <a:endParaRPr lang="uk-UA"/>
        </a:p>
      </dgm:t>
    </dgm:pt>
    <dgm:pt modelId="{0998E597-F865-4DC7-847D-7C71590CB7EC}" type="sibTrans" cxnId="{64820430-2634-4BD0-8C01-262EE6E5109E}">
      <dgm:prSet/>
      <dgm:spPr/>
      <dgm:t>
        <a:bodyPr/>
        <a:lstStyle/>
        <a:p>
          <a:endParaRPr lang="uk-UA"/>
        </a:p>
      </dgm:t>
    </dgm:pt>
    <dgm:pt modelId="{BF3C881B-BA7C-4625-B1E9-B02EEFEA6002}">
      <dgm:prSet/>
      <dgm:spPr/>
      <dgm:t>
        <a:bodyPr/>
        <a:lstStyle/>
        <a:p>
          <a:pPr rtl="0"/>
          <a:r>
            <a:rPr lang="ru-RU" smtClean="0"/>
            <a:t>- координацію наглядової функції Прем'єр-міністра щодо державних урядових органів;</a:t>
          </a:r>
          <a:endParaRPr lang="uk-UA"/>
        </a:p>
      </dgm:t>
    </dgm:pt>
    <dgm:pt modelId="{A57CBA49-961D-47E5-808B-B3D0F3877590}" type="parTrans" cxnId="{0CED90AE-5FC9-4D97-A984-80162369D75B}">
      <dgm:prSet/>
      <dgm:spPr/>
      <dgm:t>
        <a:bodyPr/>
        <a:lstStyle/>
        <a:p>
          <a:endParaRPr lang="uk-UA"/>
        </a:p>
      </dgm:t>
    </dgm:pt>
    <dgm:pt modelId="{EF8FF847-A632-4D94-8687-878A8B787176}" type="sibTrans" cxnId="{0CED90AE-5FC9-4D97-A984-80162369D75B}">
      <dgm:prSet/>
      <dgm:spPr/>
      <dgm:t>
        <a:bodyPr/>
        <a:lstStyle/>
        <a:p>
          <a:endParaRPr lang="uk-UA"/>
        </a:p>
      </dgm:t>
    </dgm:pt>
    <dgm:pt modelId="{8A10206B-3DB0-4B06-AC88-4422BE40AA68}">
      <dgm:prSet/>
      <dgm:spPr/>
      <dgm:t>
        <a:bodyPr/>
        <a:lstStyle/>
        <a:p>
          <a:pPr rtl="0"/>
          <a:r>
            <a:rPr lang="ru-RU" smtClean="0"/>
            <a:t>- виконання завдань, пов'язаних з національною обороною та безпекою і визначених окремими нормативними актами;</a:t>
          </a:r>
          <a:endParaRPr lang="uk-UA"/>
        </a:p>
      </dgm:t>
    </dgm:pt>
    <dgm:pt modelId="{3DFEDE8F-5A2D-4C59-9999-C9C3872C060F}" type="parTrans" cxnId="{3D3460E5-6FBE-465B-814C-F12811B9A0F5}">
      <dgm:prSet/>
      <dgm:spPr/>
      <dgm:t>
        <a:bodyPr/>
        <a:lstStyle/>
        <a:p>
          <a:endParaRPr lang="uk-UA"/>
        </a:p>
      </dgm:t>
    </dgm:pt>
    <dgm:pt modelId="{C44A76A1-4976-432A-B18C-3A7F2E4D4578}" type="sibTrans" cxnId="{3D3460E5-6FBE-465B-814C-F12811B9A0F5}">
      <dgm:prSet/>
      <dgm:spPr/>
      <dgm:t>
        <a:bodyPr/>
        <a:lstStyle/>
        <a:p>
          <a:endParaRPr lang="uk-UA"/>
        </a:p>
      </dgm:t>
    </dgm:pt>
    <dgm:pt modelId="{00A0CCCE-4FC2-4167-8C53-825E99C920F2}">
      <dgm:prSet/>
      <dgm:spPr/>
      <dgm:t>
        <a:bodyPr/>
        <a:lstStyle/>
        <a:p>
          <a:pPr rtl="0"/>
          <a:r>
            <a:rPr lang="ru-RU" smtClean="0"/>
            <a:t>- виконання інших завдань, поставлених окремими нормативними актами або розпорядженнями Прем'єр-міністра.</a:t>
          </a:r>
          <a:endParaRPr lang="uk-UA"/>
        </a:p>
      </dgm:t>
    </dgm:pt>
    <dgm:pt modelId="{4766ADFF-E296-4044-BE1B-0AAD52B10CFB}" type="parTrans" cxnId="{564F9AE6-25C6-453A-82A3-3CB1F3209231}">
      <dgm:prSet/>
      <dgm:spPr/>
      <dgm:t>
        <a:bodyPr/>
        <a:lstStyle/>
        <a:p>
          <a:endParaRPr lang="uk-UA"/>
        </a:p>
      </dgm:t>
    </dgm:pt>
    <dgm:pt modelId="{282A52B6-A50C-4BDB-B37E-042354EF369D}" type="sibTrans" cxnId="{564F9AE6-25C6-453A-82A3-3CB1F3209231}">
      <dgm:prSet/>
      <dgm:spPr/>
      <dgm:t>
        <a:bodyPr/>
        <a:lstStyle/>
        <a:p>
          <a:endParaRPr lang="uk-UA"/>
        </a:p>
      </dgm:t>
    </dgm:pt>
    <dgm:pt modelId="{F571BF78-580A-4F52-87AC-D337F0E6E83C}" type="pres">
      <dgm:prSet presAssocID="{FE2A5138-913B-452B-A736-A7B2CC22770A}" presName="linear" presStyleCnt="0">
        <dgm:presLayoutVars>
          <dgm:animLvl val="lvl"/>
          <dgm:resizeHandles val="exact"/>
        </dgm:presLayoutVars>
      </dgm:prSet>
      <dgm:spPr/>
    </dgm:pt>
    <dgm:pt modelId="{3E016F2A-5776-47E9-95D0-D9C9E902C830}" type="pres">
      <dgm:prSet presAssocID="{CB7103A3-03C7-4E4E-AB59-51FD70AA13C9}" presName="parentText" presStyleLbl="node1" presStyleIdx="0" presStyleCnt="9">
        <dgm:presLayoutVars>
          <dgm:chMax val="0"/>
          <dgm:bulletEnabled val="1"/>
        </dgm:presLayoutVars>
      </dgm:prSet>
      <dgm:spPr/>
    </dgm:pt>
    <dgm:pt modelId="{CCBB1E64-9116-4102-859B-EB2633D26399}" type="pres">
      <dgm:prSet presAssocID="{774647D7-F722-4219-968F-EE22BA968326}" presName="spacer" presStyleCnt="0"/>
      <dgm:spPr/>
    </dgm:pt>
    <dgm:pt modelId="{18926561-8F7D-4A94-BBED-65AAB87182E2}" type="pres">
      <dgm:prSet presAssocID="{B7009A52-5D5E-48F5-BE9C-0FCC9B4079A1}" presName="parentText" presStyleLbl="node1" presStyleIdx="1" presStyleCnt="9">
        <dgm:presLayoutVars>
          <dgm:chMax val="0"/>
          <dgm:bulletEnabled val="1"/>
        </dgm:presLayoutVars>
      </dgm:prSet>
      <dgm:spPr/>
    </dgm:pt>
    <dgm:pt modelId="{FDE6818E-D4A1-4DFA-AA60-1B015F212536}" type="pres">
      <dgm:prSet presAssocID="{7216B525-71F4-4778-87E2-16E9D0701761}" presName="spacer" presStyleCnt="0"/>
      <dgm:spPr/>
    </dgm:pt>
    <dgm:pt modelId="{565E3D69-612A-489E-8582-E03D6113C7DF}" type="pres">
      <dgm:prSet presAssocID="{B89F45DA-5FD7-4465-8856-432BA96F34AC}" presName="parentText" presStyleLbl="node1" presStyleIdx="2" presStyleCnt="9">
        <dgm:presLayoutVars>
          <dgm:chMax val="0"/>
          <dgm:bulletEnabled val="1"/>
        </dgm:presLayoutVars>
      </dgm:prSet>
      <dgm:spPr/>
    </dgm:pt>
    <dgm:pt modelId="{5641FDBE-FA43-4C23-87AD-ECE4019F62FC}" type="pres">
      <dgm:prSet presAssocID="{BEED8FD9-B89C-423C-B358-E0F6D149F7C2}" presName="spacer" presStyleCnt="0"/>
      <dgm:spPr/>
    </dgm:pt>
    <dgm:pt modelId="{B20B12E2-34E2-4187-8D79-21EA825E84CC}" type="pres">
      <dgm:prSet presAssocID="{B2ED7741-A6B6-46EC-8D6E-08365A21A253}" presName="parentText" presStyleLbl="node1" presStyleIdx="3" presStyleCnt="9">
        <dgm:presLayoutVars>
          <dgm:chMax val="0"/>
          <dgm:bulletEnabled val="1"/>
        </dgm:presLayoutVars>
      </dgm:prSet>
      <dgm:spPr/>
    </dgm:pt>
    <dgm:pt modelId="{0885EF5E-747A-42E9-8103-7B359DDF087E}" type="pres">
      <dgm:prSet presAssocID="{BB5CC403-1173-4D32-9888-A6F6B5DF89CD}" presName="spacer" presStyleCnt="0"/>
      <dgm:spPr/>
    </dgm:pt>
    <dgm:pt modelId="{345F0E8A-144B-48C2-B28D-4ACBFB49CEF0}" type="pres">
      <dgm:prSet presAssocID="{34E5FA2E-7311-43B0-A1EF-E64107A00A21}" presName="parentText" presStyleLbl="node1" presStyleIdx="4" presStyleCnt="9">
        <dgm:presLayoutVars>
          <dgm:chMax val="0"/>
          <dgm:bulletEnabled val="1"/>
        </dgm:presLayoutVars>
      </dgm:prSet>
      <dgm:spPr/>
    </dgm:pt>
    <dgm:pt modelId="{309F6F5F-DDE1-4B0C-AB27-82146D2C9C63}" type="pres">
      <dgm:prSet presAssocID="{3B9E509F-A9B3-44DC-93F7-7E6E25BEAC90}" presName="spacer" presStyleCnt="0"/>
      <dgm:spPr/>
    </dgm:pt>
    <dgm:pt modelId="{B335B725-234B-4BD5-8BA3-16084F3302F0}" type="pres">
      <dgm:prSet presAssocID="{B3CAC3A8-AE15-4761-920E-EEA1B2FA5B14}" presName="parentText" presStyleLbl="node1" presStyleIdx="5" presStyleCnt="9">
        <dgm:presLayoutVars>
          <dgm:chMax val="0"/>
          <dgm:bulletEnabled val="1"/>
        </dgm:presLayoutVars>
      </dgm:prSet>
      <dgm:spPr/>
    </dgm:pt>
    <dgm:pt modelId="{3F685646-4A8E-4872-817F-62FF53780F3A}" type="pres">
      <dgm:prSet presAssocID="{0998E597-F865-4DC7-847D-7C71590CB7EC}" presName="spacer" presStyleCnt="0"/>
      <dgm:spPr/>
    </dgm:pt>
    <dgm:pt modelId="{992C864A-01C6-4FBA-A6B1-9F118AA84DE1}" type="pres">
      <dgm:prSet presAssocID="{BF3C881B-BA7C-4625-B1E9-B02EEFEA6002}" presName="parentText" presStyleLbl="node1" presStyleIdx="6" presStyleCnt="9">
        <dgm:presLayoutVars>
          <dgm:chMax val="0"/>
          <dgm:bulletEnabled val="1"/>
        </dgm:presLayoutVars>
      </dgm:prSet>
      <dgm:spPr/>
    </dgm:pt>
    <dgm:pt modelId="{6DC1DD41-6E56-4B4F-8888-B2A50FFFB086}" type="pres">
      <dgm:prSet presAssocID="{EF8FF847-A632-4D94-8687-878A8B787176}" presName="spacer" presStyleCnt="0"/>
      <dgm:spPr/>
    </dgm:pt>
    <dgm:pt modelId="{D956D0F2-D3E2-4DED-93C0-D3E47DC7B5AD}" type="pres">
      <dgm:prSet presAssocID="{8A10206B-3DB0-4B06-AC88-4422BE40AA68}" presName="parentText" presStyleLbl="node1" presStyleIdx="7" presStyleCnt="9">
        <dgm:presLayoutVars>
          <dgm:chMax val="0"/>
          <dgm:bulletEnabled val="1"/>
        </dgm:presLayoutVars>
      </dgm:prSet>
      <dgm:spPr/>
    </dgm:pt>
    <dgm:pt modelId="{61822F9F-044E-4C01-B690-7C29F1D3C640}" type="pres">
      <dgm:prSet presAssocID="{C44A76A1-4976-432A-B18C-3A7F2E4D4578}" presName="spacer" presStyleCnt="0"/>
      <dgm:spPr/>
    </dgm:pt>
    <dgm:pt modelId="{FECAFBAE-3F62-465A-9771-F5D7C5E43C3F}" type="pres">
      <dgm:prSet presAssocID="{00A0CCCE-4FC2-4167-8C53-825E99C920F2}" presName="parentText" presStyleLbl="node1" presStyleIdx="8" presStyleCnt="9">
        <dgm:presLayoutVars>
          <dgm:chMax val="0"/>
          <dgm:bulletEnabled val="1"/>
        </dgm:presLayoutVars>
      </dgm:prSet>
      <dgm:spPr/>
    </dgm:pt>
  </dgm:ptLst>
  <dgm:cxnLst>
    <dgm:cxn modelId="{BF65F3EA-7508-43A4-9FC9-D807745A0A9D}" type="presOf" srcId="{BF3C881B-BA7C-4625-B1E9-B02EEFEA6002}" destId="{992C864A-01C6-4FBA-A6B1-9F118AA84DE1}" srcOrd="0" destOrd="0" presId="urn:microsoft.com/office/officeart/2005/8/layout/vList2"/>
    <dgm:cxn modelId="{0CED90AE-5FC9-4D97-A984-80162369D75B}" srcId="{FE2A5138-913B-452B-A736-A7B2CC22770A}" destId="{BF3C881B-BA7C-4625-B1E9-B02EEFEA6002}" srcOrd="6" destOrd="0" parTransId="{A57CBA49-961D-47E5-808B-B3D0F3877590}" sibTransId="{EF8FF847-A632-4D94-8687-878A8B787176}"/>
    <dgm:cxn modelId="{6C5DD5C7-5A10-4B59-85AD-4FF56EAEB870}" type="presOf" srcId="{FE2A5138-913B-452B-A736-A7B2CC22770A}" destId="{F571BF78-580A-4F52-87AC-D337F0E6E83C}" srcOrd="0" destOrd="0" presId="urn:microsoft.com/office/officeart/2005/8/layout/vList2"/>
    <dgm:cxn modelId="{3D3460E5-6FBE-465B-814C-F12811B9A0F5}" srcId="{FE2A5138-913B-452B-A736-A7B2CC22770A}" destId="{8A10206B-3DB0-4B06-AC88-4422BE40AA68}" srcOrd="7" destOrd="0" parTransId="{3DFEDE8F-5A2D-4C59-9999-C9C3872C060F}" sibTransId="{C44A76A1-4976-432A-B18C-3A7F2E4D4578}"/>
    <dgm:cxn modelId="{64820430-2634-4BD0-8C01-262EE6E5109E}" srcId="{FE2A5138-913B-452B-A736-A7B2CC22770A}" destId="{B3CAC3A8-AE15-4761-920E-EEA1B2FA5B14}" srcOrd="5" destOrd="0" parTransId="{5B71418C-B727-4539-BC40-55BCE6FEC84B}" sibTransId="{0998E597-F865-4DC7-847D-7C71590CB7EC}"/>
    <dgm:cxn modelId="{2E3DDFF8-E991-4034-8D8F-D3BBA0B06CE8}" srcId="{FE2A5138-913B-452B-A736-A7B2CC22770A}" destId="{34E5FA2E-7311-43B0-A1EF-E64107A00A21}" srcOrd="4" destOrd="0" parTransId="{288E9F6C-70AD-4D31-93CC-F543835E4D67}" sibTransId="{3B9E509F-A9B3-44DC-93F7-7E6E25BEAC90}"/>
    <dgm:cxn modelId="{C0117A64-A4BB-40E2-9862-E51E1C3D4FC6}" type="presOf" srcId="{B2ED7741-A6B6-46EC-8D6E-08365A21A253}" destId="{B20B12E2-34E2-4187-8D79-21EA825E84CC}" srcOrd="0" destOrd="0" presId="urn:microsoft.com/office/officeart/2005/8/layout/vList2"/>
    <dgm:cxn modelId="{564F9AE6-25C6-453A-82A3-3CB1F3209231}" srcId="{FE2A5138-913B-452B-A736-A7B2CC22770A}" destId="{00A0CCCE-4FC2-4167-8C53-825E99C920F2}" srcOrd="8" destOrd="0" parTransId="{4766ADFF-E296-4044-BE1B-0AAD52B10CFB}" sibTransId="{282A52B6-A50C-4BDB-B37E-042354EF369D}"/>
    <dgm:cxn modelId="{88FF8DA1-2981-45D9-8867-DB05A5871253}" srcId="{FE2A5138-913B-452B-A736-A7B2CC22770A}" destId="{CB7103A3-03C7-4E4E-AB59-51FD70AA13C9}" srcOrd="0" destOrd="0" parTransId="{6C971D3A-9384-4480-BD41-6605749A6FB9}" sibTransId="{774647D7-F722-4219-968F-EE22BA968326}"/>
    <dgm:cxn modelId="{FBE50994-9023-4DF3-9D45-7CE58549D4FD}" type="presOf" srcId="{B3CAC3A8-AE15-4761-920E-EEA1B2FA5B14}" destId="{B335B725-234B-4BD5-8BA3-16084F3302F0}" srcOrd="0" destOrd="0" presId="urn:microsoft.com/office/officeart/2005/8/layout/vList2"/>
    <dgm:cxn modelId="{3B9A7C30-E814-4490-81C5-8506742BED98}" type="presOf" srcId="{CB7103A3-03C7-4E4E-AB59-51FD70AA13C9}" destId="{3E016F2A-5776-47E9-95D0-D9C9E902C830}" srcOrd="0" destOrd="0" presId="urn:microsoft.com/office/officeart/2005/8/layout/vList2"/>
    <dgm:cxn modelId="{CAF61E24-9553-46B9-A473-77CC83CE4982}" type="presOf" srcId="{8A10206B-3DB0-4B06-AC88-4422BE40AA68}" destId="{D956D0F2-D3E2-4DED-93C0-D3E47DC7B5AD}" srcOrd="0" destOrd="0" presId="urn:microsoft.com/office/officeart/2005/8/layout/vList2"/>
    <dgm:cxn modelId="{83E6A945-4B66-4F8B-AA0B-DC0D6D301326}" srcId="{FE2A5138-913B-452B-A736-A7B2CC22770A}" destId="{B2ED7741-A6B6-46EC-8D6E-08365A21A253}" srcOrd="3" destOrd="0" parTransId="{BCA8CACB-51CE-4C62-9BB2-F3EF40B52A80}" sibTransId="{BB5CC403-1173-4D32-9888-A6F6B5DF89CD}"/>
    <dgm:cxn modelId="{58E30F4B-232B-44FE-ACEC-BD4A1385BC4A}" type="presOf" srcId="{B7009A52-5D5E-48F5-BE9C-0FCC9B4079A1}" destId="{18926561-8F7D-4A94-BBED-65AAB87182E2}" srcOrd="0" destOrd="0" presId="urn:microsoft.com/office/officeart/2005/8/layout/vList2"/>
    <dgm:cxn modelId="{94ABF248-C9E2-4F64-ABF2-EA2F95482D8E}" type="presOf" srcId="{34E5FA2E-7311-43B0-A1EF-E64107A00A21}" destId="{345F0E8A-144B-48C2-B28D-4ACBFB49CEF0}" srcOrd="0" destOrd="0" presId="urn:microsoft.com/office/officeart/2005/8/layout/vList2"/>
    <dgm:cxn modelId="{B33B9499-24D4-4969-91B4-F1A5E7EA4DE7}" srcId="{FE2A5138-913B-452B-A736-A7B2CC22770A}" destId="{B89F45DA-5FD7-4465-8856-432BA96F34AC}" srcOrd="2" destOrd="0" parTransId="{25338E22-FC95-443B-A3A5-96A564D7BEE0}" sibTransId="{BEED8FD9-B89C-423C-B358-E0F6D149F7C2}"/>
    <dgm:cxn modelId="{1E82EFED-228F-4364-ACF6-9DF2DB4B9414}" srcId="{FE2A5138-913B-452B-A736-A7B2CC22770A}" destId="{B7009A52-5D5E-48F5-BE9C-0FCC9B4079A1}" srcOrd="1" destOrd="0" parTransId="{5939011D-BD7B-4FE7-9CB7-CF72A221B6A7}" sibTransId="{7216B525-71F4-4778-87E2-16E9D0701761}"/>
    <dgm:cxn modelId="{1D81CE7E-5322-4104-B00A-9A4E8EF2E728}" type="presOf" srcId="{B89F45DA-5FD7-4465-8856-432BA96F34AC}" destId="{565E3D69-612A-489E-8582-E03D6113C7DF}" srcOrd="0" destOrd="0" presId="urn:microsoft.com/office/officeart/2005/8/layout/vList2"/>
    <dgm:cxn modelId="{E6C7D55C-4835-4570-B373-E8941E837009}" type="presOf" srcId="{00A0CCCE-4FC2-4167-8C53-825E99C920F2}" destId="{FECAFBAE-3F62-465A-9771-F5D7C5E43C3F}" srcOrd="0" destOrd="0" presId="urn:microsoft.com/office/officeart/2005/8/layout/vList2"/>
    <dgm:cxn modelId="{BD512E55-B33D-470D-B130-C894916143BD}" type="presParOf" srcId="{F571BF78-580A-4F52-87AC-D337F0E6E83C}" destId="{3E016F2A-5776-47E9-95D0-D9C9E902C830}" srcOrd="0" destOrd="0" presId="urn:microsoft.com/office/officeart/2005/8/layout/vList2"/>
    <dgm:cxn modelId="{0CB41A17-A33A-40A9-831F-E4B9FD75A72E}" type="presParOf" srcId="{F571BF78-580A-4F52-87AC-D337F0E6E83C}" destId="{CCBB1E64-9116-4102-859B-EB2633D26399}" srcOrd="1" destOrd="0" presId="urn:microsoft.com/office/officeart/2005/8/layout/vList2"/>
    <dgm:cxn modelId="{A787B485-8132-4651-9D5C-0ECE6F2B322F}" type="presParOf" srcId="{F571BF78-580A-4F52-87AC-D337F0E6E83C}" destId="{18926561-8F7D-4A94-BBED-65AAB87182E2}" srcOrd="2" destOrd="0" presId="urn:microsoft.com/office/officeart/2005/8/layout/vList2"/>
    <dgm:cxn modelId="{39B3DA1B-56F8-4806-9D62-4427A52C9146}" type="presParOf" srcId="{F571BF78-580A-4F52-87AC-D337F0E6E83C}" destId="{FDE6818E-D4A1-4DFA-AA60-1B015F212536}" srcOrd="3" destOrd="0" presId="urn:microsoft.com/office/officeart/2005/8/layout/vList2"/>
    <dgm:cxn modelId="{E7D81A70-5889-475A-BF65-698C37D76BDD}" type="presParOf" srcId="{F571BF78-580A-4F52-87AC-D337F0E6E83C}" destId="{565E3D69-612A-489E-8582-E03D6113C7DF}" srcOrd="4" destOrd="0" presId="urn:microsoft.com/office/officeart/2005/8/layout/vList2"/>
    <dgm:cxn modelId="{E0618471-2F32-4AAE-8B53-9449ECD30337}" type="presParOf" srcId="{F571BF78-580A-4F52-87AC-D337F0E6E83C}" destId="{5641FDBE-FA43-4C23-87AD-ECE4019F62FC}" srcOrd="5" destOrd="0" presId="urn:microsoft.com/office/officeart/2005/8/layout/vList2"/>
    <dgm:cxn modelId="{6D4C27D7-9A17-4737-9269-FEFC5D125BE1}" type="presParOf" srcId="{F571BF78-580A-4F52-87AC-D337F0E6E83C}" destId="{B20B12E2-34E2-4187-8D79-21EA825E84CC}" srcOrd="6" destOrd="0" presId="urn:microsoft.com/office/officeart/2005/8/layout/vList2"/>
    <dgm:cxn modelId="{CF8515DC-AD33-4CBB-8B0A-71854E6ACB45}" type="presParOf" srcId="{F571BF78-580A-4F52-87AC-D337F0E6E83C}" destId="{0885EF5E-747A-42E9-8103-7B359DDF087E}" srcOrd="7" destOrd="0" presId="urn:microsoft.com/office/officeart/2005/8/layout/vList2"/>
    <dgm:cxn modelId="{DB613D3B-20D8-4687-A59A-259F84D108E6}" type="presParOf" srcId="{F571BF78-580A-4F52-87AC-D337F0E6E83C}" destId="{345F0E8A-144B-48C2-B28D-4ACBFB49CEF0}" srcOrd="8" destOrd="0" presId="urn:microsoft.com/office/officeart/2005/8/layout/vList2"/>
    <dgm:cxn modelId="{480CA7DC-79E3-4A6E-A1FC-99987E18ACB4}" type="presParOf" srcId="{F571BF78-580A-4F52-87AC-D337F0E6E83C}" destId="{309F6F5F-DDE1-4B0C-AB27-82146D2C9C63}" srcOrd="9" destOrd="0" presId="urn:microsoft.com/office/officeart/2005/8/layout/vList2"/>
    <dgm:cxn modelId="{6502801E-DA56-490D-B361-33062802A450}" type="presParOf" srcId="{F571BF78-580A-4F52-87AC-D337F0E6E83C}" destId="{B335B725-234B-4BD5-8BA3-16084F3302F0}" srcOrd="10" destOrd="0" presId="urn:microsoft.com/office/officeart/2005/8/layout/vList2"/>
    <dgm:cxn modelId="{C91753DB-B184-4F9C-B892-9A7C83238F3B}" type="presParOf" srcId="{F571BF78-580A-4F52-87AC-D337F0E6E83C}" destId="{3F685646-4A8E-4872-817F-62FF53780F3A}" srcOrd="11" destOrd="0" presId="urn:microsoft.com/office/officeart/2005/8/layout/vList2"/>
    <dgm:cxn modelId="{E63CA8CB-7894-4572-BF70-010830DD1A61}" type="presParOf" srcId="{F571BF78-580A-4F52-87AC-D337F0E6E83C}" destId="{992C864A-01C6-4FBA-A6B1-9F118AA84DE1}" srcOrd="12" destOrd="0" presId="urn:microsoft.com/office/officeart/2005/8/layout/vList2"/>
    <dgm:cxn modelId="{C353C38B-51BF-4BC3-BE33-30892CCB0173}" type="presParOf" srcId="{F571BF78-580A-4F52-87AC-D337F0E6E83C}" destId="{6DC1DD41-6E56-4B4F-8888-B2A50FFFB086}" srcOrd="13" destOrd="0" presId="urn:microsoft.com/office/officeart/2005/8/layout/vList2"/>
    <dgm:cxn modelId="{A872DD91-6A34-4B27-8D0D-8EF632BA25E4}" type="presParOf" srcId="{F571BF78-580A-4F52-87AC-D337F0E6E83C}" destId="{D956D0F2-D3E2-4DED-93C0-D3E47DC7B5AD}" srcOrd="14" destOrd="0" presId="urn:microsoft.com/office/officeart/2005/8/layout/vList2"/>
    <dgm:cxn modelId="{998C04CE-F064-4626-ACEB-E0885B8005FE}" type="presParOf" srcId="{F571BF78-580A-4F52-87AC-D337F0E6E83C}" destId="{61822F9F-044E-4C01-B690-7C29F1D3C640}" srcOrd="15" destOrd="0" presId="urn:microsoft.com/office/officeart/2005/8/layout/vList2"/>
    <dgm:cxn modelId="{100B084B-7E2D-4AB4-8501-95EE421C4AAC}" type="presParOf" srcId="{F571BF78-580A-4F52-87AC-D337F0E6E83C}" destId="{FECAFBAE-3F62-465A-9771-F5D7C5E43C3F}" srcOrd="1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15549B73-8AF4-435C-B819-382C4175E1B3}" type="doc">
      <dgm:prSet loTypeId="urn:microsoft.com/office/officeart/2005/8/layout/vList2" loCatId="list" qsTypeId="urn:microsoft.com/office/officeart/2005/8/quickstyle/simple1" qsCatId="simple" csTypeId="urn:microsoft.com/office/officeart/2005/8/colors/accent0_1" csCatId="mainScheme"/>
      <dgm:spPr/>
      <dgm:t>
        <a:bodyPr/>
        <a:lstStyle/>
        <a:p>
          <a:endParaRPr lang="uk-UA"/>
        </a:p>
      </dgm:t>
    </dgm:pt>
    <dgm:pt modelId="{0D78B8D6-BA2A-4FF0-B5C6-81052A466B52}">
      <dgm:prSet/>
      <dgm:spPr/>
      <dgm:t>
        <a:bodyPr/>
        <a:lstStyle/>
        <a:p>
          <a:pPr rtl="0"/>
          <a:r>
            <a:rPr lang="ru-RU" smtClean="0"/>
            <a:t>- управління, які виконують основні завдання Канцелярії;</a:t>
          </a:r>
          <a:endParaRPr lang="uk-UA"/>
        </a:p>
      </dgm:t>
    </dgm:pt>
    <dgm:pt modelId="{186B5F1B-62A9-4FB2-9151-E00992FB091B}" type="parTrans" cxnId="{B41C42D9-13CF-4E77-86CF-030285E02F76}">
      <dgm:prSet/>
      <dgm:spPr/>
      <dgm:t>
        <a:bodyPr/>
        <a:lstStyle/>
        <a:p>
          <a:endParaRPr lang="uk-UA"/>
        </a:p>
      </dgm:t>
    </dgm:pt>
    <dgm:pt modelId="{E35DEB28-1134-483F-8014-619348F434AB}" type="sibTrans" cxnId="{B41C42D9-13CF-4E77-86CF-030285E02F76}">
      <dgm:prSet/>
      <dgm:spPr/>
      <dgm:t>
        <a:bodyPr/>
        <a:lstStyle/>
        <a:p>
          <a:endParaRPr lang="uk-UA"/>
        </a:p>
      </dgm:t>
    </dgm:pt>
    <dgm:pt modelId="{501C0196-A44C-4CC0-A55F-25839BDB020B}">
      <dgm:prSet/>
      <dgm:spPr/>
      <dgm:t>
        <a:bodyPr/>
        <a:lstStyle/>
        <a:p>
          <a:pPr rtl="0"/>
          <a:r>
            <a:rPr lang="ru-RU" smtClean="0"/>
            <a:t>- бюро, які надають допоміжні послуги;</a:t>
          </a:r>
          <a:endParaRPr lang="uk-UA"/>
        </a:p>
      </dgm:t>
    </dgm:pt>
    <dgm:pt modelId="{A966A20D-0BA1-471F-BCBD-AA75DF2C18D6}" type="parTrans" cxnId="{52E307D9-E16C-4740-9A6B-09768590F5B5}">
      <dgm:prSet/>
      <dgm:spPr/>
      <dgm:t>
        <a:bodyPr/>
        <a:lstStyle/>
        <a:p>
          <a:endParaRPr lang="uk-UA"/>
        </a:p>
      </dgm:t>
    </dgm:pt>
    <dgm:pt modelId="{21312710-01FF-4FDF-9FF0-4BD7DC5C8974}" type="sibTrans" cxnId="{52E307D9-E16C-4740-9A6B-09768590F5B5}">
      <dgm:prSet/>
      <dgm:spPr/>
      <dgm:t>
        <a:bodyPr/>
        <a:lstStyle/>
        <a:p>
          <a:endParaRPr lang="uk-UA"/>
        </a:p>
      </dgm:t>
    </dgm:pt>
    <dgm:pt modelId="{A24E591B-2757-4973-B09C-7FF8935D8FB8}">
      <dgm:prSet/>
      <dgm:spPr/>
      <dgm:t>
        <a:bodyPr/>
        <a:lstStyle/>
        <a:p>
          <a:pPr rtl="0"/>
          <a:r>
            <a:rPr lang="ru-RU" smtClean="0"/>
            <a:t>- секретаріати, що обслуговують Прем'єр-міністра, його заступника (заступників), начальника Канцелярії, державних секретарів та їхніх заступників та інших осіб;</a:t>
          </a:r>
          <a:endParaRPr lang="uk-UA"/>
        </a:p>
      </dgm:t>
    </dgm:pt>
    <dgm:pt modelId="{66A7EC2C-D4C3-4715-8A94-DACE8948DF71}" type="parTrans" cxnId="{A307720A-4B85-4715-855B-F31978FFEB10}">
      <dgm:prSet/>
      <dgm:spPr/>
      <dgm:t>
        <a:bodyPr/>
        <a:lstStyle/>
        <a:p>
          <a:endParaRPr lang="uk-UA"/>
        </a:p>
      </dgm:t>
    </dgm:pt>
    <dgm:pt modelId="{C795678D-4BDB-4C9E-8B71-DED25E521369}" type="sibTrans" cxnId="{A307720A-4B85-4715-855B-F31978FFEB10}">
      <dgm:prSet/>
      <dgm:spPr/>
      <dgm:t>
        <a:bodyPr/>
        <a:lstStyle/>
        <a:p>
          <a:endParaRPr lang="uk-UA"/>
        </a:p>
      </dgm:t>
    </dgm:pt>
    <dgm:pt modelId="{B97B8901-0ECA-4E0A-82B3-9172C593FE12}">
      <dgm:prSet/>
      <dgm:spPr/>
      <dgm:t>
        <a:bodyPr/>
        <a:lstStyle/>
        <a:p>
          <a:pPr rtl="0"/>
          <a:r>
            <a:rPr lang="ru-RU" smtClean="0"/>
            <a:t>- політичні кабінети Прем'єр-міністра, його заступника (заступників), начальника Канцелярії, до складу яких входять радники з політичних питань (на відміну від державних службовців).</a:t>
          </a:r>
          <a:endParaRPr lang="uk-UA"/>
        </a:p>
      </dgm:t>
    </dgm:pt>
    <dgm:pt modelId="{B55CEA23-51F2-416C-8685-1FEA7A4A0C7D}" type="parTrans" cxnId="{53CF1DEE-0A42-4092-98A1-94599DA85143}">
      <dgm:prSet/>
      <dgm:spPr/>
      <dgm:t>
        <a:bodyPr/>
        <a:lstStyle/>
        <a:p>
          <a:endParaRPr lang="uk-UA"/>
        </a:p>
      </dgm:t>
    </dgm:pt>
    <dgm:pt modelId="{88BF24CC-DEAC-4C47-8D1A-6D7C4D4875DC}" type="sibTrans" cxnId="{53CF1DEE-0A42-4092-98A1-94599DA85143}">
      <dgm:prSet/>
      <dgm:spPr/>
      <dgm:t>
        <a:bodyPr/>
        <a:lstStyle/>
        <a:p>
          <a:endParaRPr lang="uk-UA"/>
        </a:p>
      </dgm:t>
    </dgm:pt>
    <dgm:pt modelId="{AF233C17-7CB4-4D2F-BDF4-5702DB322545}" type="pres">
      <dgm:prSet presAssocID="{15549B73-8AF4-435C-B819-382C4175E1B3}" presName="linear" presStyleCnt="0">
        <dgm:presLayoutVars>
          <dgm:animLvl val="lvl"/>
          <dgm:resizeHandles val="exact"/>
        </dgm:presLayoutVars>
      </dgm:prSet>
      <dgm:spPr/>
    </dgm:pt>
    <dgm:pt modelId="{89DC6574-FD24-48FF-A660-65408D08E144}" type="pres">
      <dgm:prSet presAssocID="{0D78B8D6-BA2A-4FF0-B5C6-81052A466B52}" presName="parentText" presStyleLbl="node1" presStyleIdx="0" presStyleCnt="4">
        <dgm:presLayoutVars>
          <dgm:chMax val="0"/>
          <dgm:bulletEnabled val="1"/>
        </dgm:presLayoutVars>
      </dgm:prSet>
      <dgm:spPr/>
    </dgm:pt>
    <dgm:pt modelId="{0871098F-6FAC-4658-BF52-8763AF015B46}" type="pres">
      <dgm:prSet presAssocID="{E35DEB28-1134-483F-8014-619348F434AB}" presName="spacer" presStyleCnt="0"/>
      <dgm:spPr/>
    </dgm:pt>
    <dgm:pt modelId="{6BAE9345-A6F6-48AC-9052-A2EF838E6DCE}" type="pres">
      <dgm:prSet presAssocID="{501C0196-A44C-4CC0-A55F-25839BDB020B}" presName="parentText" presStyleLbl="node1" presStyleIdx="1" presStyleCnt="4">
        <dgm:presLayoutVars>
          <dgm:chMax val="0"/>
          <dgm:bulletEnabled val="1"/>
        </dgm:presLayoutVars>
      </dgm:prSet>
      <dgm:spPr/>
    </dgm:pt>
    <dgm:pt modelId="{BC27A0A0-2064-4179-942F-BEA0E30BA3D1}" type="pres">
      <dgm:prSet presAssocID="{21312710-01FF-4FDF-9FF0-4BD7DC5C8974}" presName="spacer" presStyleCnt="0"/>
      <dgm:spPr/>
    </dgm:pt>
    <dgm:pt modelId="{408A0081-1FB3-47C0-A796-BCBB80F20843}" type="pres">
      <dgm:prSet presAssocID="{A24E591B-2757-4973-B09C-7FF8935D8FB8}" presName="parentText" presStyleLbl="node1" presStyleIdx="2" presStyleCnt="4">
        <dgm:presLayoutVars>
          <dgm:chMax val="0"/>
          <dgm:bulletEnabled val="1"/>
        </dgm:presLayoutVars>
      </dgm:prSet>
      <dgm:spPr/>
    </dgm:pt>
    <dgm:pt modelId="{CE25D869-DFB4-4E42-8FD8-BA7A5FDC5BCD}" type="pres">
      <dgm:prSet presAssocID="{C795678D-4BDB-4C9E-8B71-DED25E521369}" presName="spacer" presStyleCnt="0"/>
      <dgm:spPr/>
    </dgm:pt>
    <dgm:pt modelId="{66E699A0-5D33-4585-BA2D-25B891400A55}" type="pres">
      <dgm:prSet presAssocID="{B97B8901-0ECA-4E0A-82B3-9172C593FE12}" presName="parentText" presStyleLbl="node1" presStyleIdx="3" presStyleCnt="4">
        <dgm:presLayoutVars>
          <dgm:chMax val="0"/>
          <dgm:bulletEnabled val="1"/>
        </dgm:presLayoutVars>
      </dgm:prSet>
      <dgm:spPr/>
    </dgm:pt>
  </dgm:ptLst>
  <dgm:cxnLst>
    <dgm:cxn modelId="{53CF1DEE-0A42-4092-98A1-94599DA85143}" srcId="{15549B73-8AF4-435C-B819-382C4175E1B3}" destId="{B97B8901-0ECA-4E0A-82B3-9172C593FE12}" srcOrd="3" destOrd="0" parTransId="{B55CEA23-51F2-416C-8685-1FEA7A4A0C7D}" sibTransId="{88BF24CC-DEAC-4C47-8D1A-6D7C4D4875DC}"/>
    <dgm:cxn modelId="{B41C42D9-13CF-4E77-86CF-030285E02F76}" srcId="{15549B73-8AF4-435C-B819-382C4175E1B3}" destId="{0D78B8D6-BA2A-4FF0-B5C6-81052A466B52}" srcOrd="0" destOrd="0" parTransId="{186B5F1B-62A9-4FB2-9151-E00992FB091B}" sibTransId="{E35DEB28-1134-483F-8014-619348F434AB}"/>
    <dgm:cxn modelId="{06F8C10C-9750-4D68-9A55-F90D70DA8419}" type="presOf" srcId="{501C0196-A44C-4CC0-A55F-25839BDB020B}" destId="{6BAE9345-A6F6-48AC-9052-A2EF838E6DCE}" srcOrd="0" destOrd="0" presId="urn:microsoft.com/office/officeart/2005/8/layout/vList2"/>
    <dgm:cxn modelId="{A307720A-4B85-4715-855B-F31978FFEB10}" srcId="{15549B73-8AF4-435C-B819-382C4175E1B3}" destId="{A24E591B-2757-4973-B09C-7FF8935D8FB8}" srcOrd="2" destOrd="0" parTransId="{66A7EC2C-D4C3-4715-8A94-DACE8948DF71}" sibTransId="{C795678D-4BDB-4C9E-8B71-DED25E521369}"/>
    <dgm:cxn modelId="{F85BDA33-C716-43BC-9486-D76140F1F290}" type="presOf" srcId="{0D78B8D6-BA2A-4FF0-B5C6-81052A466B52}" destId="{89DC6574-FD24-48FF-A660-65408D08E144}" srcOrd="0" destOrd="0" presId="urn:microsoft.com/office/officeart/2005/8/layout/vList2"/>
    <dgm:cxn modelId="{52E307D9-E16C-4740-9A6B-09768590F5B5}" srcId="{15549B73-8AF4-435C-B819-382C4175E1B3}" destId="{501C0196-A44C-4CC0-A55F-25839BDB020B}" srcOrd="1" destOrd="0" parTransId="{A966A20D-0BA1-471F-BCBD-AA75DF2C18D6}" sibTransId="{21312710-01FF-4FDF-9FF0-4BD7DC5C8974}"/>
    <dgm:cxn modelId="{03485D7D-0D31-4EFB-AA0D-C6B5998C4522}" type="presOf" srcId="{15549B73-8AF4-435C-B819-382C4175E1B3}" destId="{AF233C17-7CB4-4D2F-BDF4-5702DB322545}" srcOrd="0" destOrd="0" presId="urn:microsoft.com/office/officeart/2005/8/layout/vList2"/>
    <dgm:cxn modelId="{B29CB47C-4EA9-49D0-AC5F-A95D6C85F67F}" type="presOf" srcId="{A24E591B-2757-4973-B09C-7FF8935D8FB8}" destId="{408A0081-1FB3-47C0-A796-BCBB80F20843}" srcOrd="0" destOrd="0" presId="urn:microsoft.com/office/officeart/2005/8/layout/vList2"/>
    <dgm:cxn modelId="{ABB70C38-2DA0-4009-8CA8-F62B3A62683A}" type="presOf" srcId="{B97B8901-0ECA-4E0A-82B3-9172C593FE12}" destId="{66E699A0-5D33-4585-BA2D-25B891400A55}" srcOrd="0" destOrd="0" presId="urn:microsoft.com/office/officeart/2005/8/layout/vList2"/>
    <dgm:cxn modelId="{E2CD105D-6E5D-47C3-A72C-C1C73709346A}" type="presParOf" srcId="{AF233C17-7CB4-4D2F-BDF4-5702DB322545}" destId="{89DC6574-FD24-48FF-A660-65408D08E144}" srcOrd="0" destOrd="0" presId="urn:microsoft.com/office/officeart/2005/8/layout/vList2"/>
    <dgm:cxn modelId="{E4110652-FD06-4D8C-9FB4-D8EB4945F996}" type="presParOf" srcId="{AF233C17-7CB4-4D2F-BDF4-5702DB322545}" destId="{0871098F-6FAC-4658-BF52-8763AF015B46}" srcOrd="1" destOrd="0" presId="urn:microsoft.com/office/officeart/2005/8/layout/vList2"/>
    <dgm:cxn modelId="{13865510-2EFB-4717-B259-A8316F6B9B22}" type="presParOf" srcId="{AF233C17-7CB4-4D2F-BDF4-5702DB322545}" destId="{6BAE9345-A6F6-48AC-9052-A2EF838E6DCE}" srcOrd="2" destOrd="0" presId="urn:microsoft.com/office/officeart/2005/8/layout/vList2"/>
    <dgm:cxn modelId="{8CD8BD7D-CAD5-408E-B02D-68E15C32F684}" type="presParOf" srcId="{AF233C17-7CB4-4D2F-BDF4-5702DB322545}" destId="{BC27A0A0-2064-4179-942F-BEA0E30BA3D1}" srcOrd="3" destOrd="0" presId="urn:microsoft.com/office/officeart/2005/8/layout/vList2"/>
    <dgm:cxn modelId="{8FC8E8BE-8D61-4CD3-A582-93F1B10CDC89}" type="presParOf" srcId="{AF233C17-7CB4-4D2F-BDF4-5702DB322545}" destId="{408A0081-1FB3-47C0-A796-BCBB80F20843}" srcOrd="4" destOrd="0" presId="urn:microsoft.com/office/officeart/2005/8/layout/vList2"/>
    <dgm:cxn modelId="{AC4D2B47-F7B6-44DF-B128-3626047A7AA1}" type="presParOf" srcId="{AF233C17-7CB4-4D2F-BDF4-5702DB322545}" destId="{CE25D869-DFB4-4E42-8FD8-BA7A5FDC5BCD}" srcOrd="5" destOrd="0" presId="urn:microsoft.com/office/officeart/2005/8/layout/vList2"/>
    <dgm:cxn modelId="{098B1F74-0A56-4108-8C92-751349B41CE3}" type="presParOf" srcId="{AF233C17-7CB4-4D2F-BDF4-5702DB322545}" destId="{66E699A0-5D33-4585-BA2D-25B891400A5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6730692-0C33-42E5-9702-E53A17566E2C}">
      <dsp:nvSpPr>
        <dsp:cNvPr id="0" name=""/>
        <dsp:cNvSpPr/>
      </dsp:nvSpPr>
      <dsp:spPr>
        <a:xfrm>
          <a:off x="3508" y="2407626"/>
          <a:ext cx="2505374" cy="15909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A3916BF-E7AA-4F21-A902-647D8255BFD1}">
      <dsp:nvSpPr>
        <dsp:cNvPr id="0" name=""/>
        <dsp:cNvSpPr/>
      </dsp:nvSpPr>
      <dsp:spPr>
        <a:xfrm>
          <a:off x="281883" y="2672083"/>
          <a:ext cx="2505374" cy="15909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dirty="0" smtClean="0"/>
            <a:t>- Голова Ради </a:t>
          </a:r>
          <a:r>
            <a:rPr lang="ru-RU" sz="1400" kern="1200" dirty="0" err="1" smtClean="0"/>
            <a:t>Міністрів</a:t>
          </a:r>
          <a:r>
            <a:rPr lang="ru-RU" sz="1400" kern="1200" dirty="0" smtClean="0"/>
            <a:t>, </a:t>
          </a:r>
          <a:r>
            <a:rPr lang="ru-RU" sz="1400" kern="1200" dirty="0" err="1" smtClean="0"/>
            <a:t>тобто</a:t>
          </a:r>
          <a:r>
            <a:rPr lang="ru-RU" sz="1400" kern="1200" dirty="0" smtClean="0"/>
            <a:t> </a:t>
          </a:r>
          <a:r>
            <a:rPr lang="ru-RU" sz="1400" kern="1200" dirty="0" err="1" smtClean="0"/>
            <a:t>Прем'єр-міністр</a:t>
          </a:r>
          <a:r>
            <a:rPr lang="ru-RU" sz="1400" kern="1200" dirty="0" smtClean="0"/>
            <a:t>;</a:t>
          </a:r>
          <a:endParaRPr lang="uk-UA" sz="1400" kern="1200" dirty="0"/>
        </a:p>
      </dsp:txBody>
      <dsp:txXfrm>
        <a:off x="328479" y="2718679"/>
        <a:ext cx="2412182" cy="1497720"/>
      </dsp:txXfrm>
    </dsp:sp>
    <dsp:sp modelId="{E16113D2-1066-4239-AD89-9A1CC31E66B5}">
      <dsp:nvSpPr>
        <dsp:cNvPr id="0" name=""/>
        <dsp:cNvSpPr/>
      </dsp:nvSpPr>
      <dsp:spPr>
        <a:xfrm>
          <a:off x="3065633" y="2407626"/>
          <a:ext cx="2505374" cy="15909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AAB743-5A89-42B4-8C14-E38D6E5BA716}">
      <dsp:nvSpPr>
        <dsp:cNvPr id="0" name=""/>
        <dsp:cNvSpPr/>
      </dsp:nvSpPr>
      <dsp:spPr>
        <a:xfrm>
          <a:off x="3344008" y="2672083"/>
          <a:ext cx="2505374" cy="15909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dirty="0" smtClean="0"/>
            <a:t>- заступник (заступники) </a:t>
          </a:r>
          <a:r>
            <a:rPr lang="ru-RU" sz="1400" kern="1200" dirty="0" err="1" smtClean="0"/>
            <a:t>Голови</a:t>
          </a:r>
          <a:r>
            <a:rPr lang="ru-RU" sz="1400" kern="1200" dirty="0" smtClean="0"/>
            <a:t> Ради </a:t>
          </a:r>
          <a:r>
            <a:rPr lang="ru-RU" sz="1400" kern="1200" dirty="0" err="1" smtClean="0"/>
            <a:t>Міністрів</a:t>
          </a:r>
          <a:r>
            <a:rPr lang="ru-RU" sz="1400" kern="1200" dirty="0" smtClean="0"/>
            <a:t> (заступники </a:t>
          </a:r>
          <a:r>
            <a:rPr lang="ru-RU" sz="1400" kern="1200" dirty="0" err="1" smtClean="0"/>
            <a:t>Прем'єр-міністра</a:t>
          </a:r>
          <a:r>
            <a:rPr lang="ru-RU" sz="1400" kern="1200" dirty="0" smtClean="0"/>
            <a:t>). Вони </a:t>
          </a:r>
          <a:r>
            <a:rPr lang="ru-RU" sz="1400" kern="1200" dirty="0" err="1" smtClean="0"/>
            <a:t>можуть</a:t>
          </a:r>
          <a:r>
            <a:rPr lang="ru-RU" sz="1400" kern="1200" dirty="0" smtClean="0"/>
            <a:t> </a:t>
          </a:r>
          <a:r>
            <a:rPr lang="ru-RU" sz="1400" kern="1200" dirty="0" err="1" smtClean="0"/>
            <a:t>поєднувати</a:t>
          </a:r>
          <a:r>
            <a:rPr lang="ru-RU" sz="1400" kern="1200" dirty="0" smtClean="0"/>
            <a:t> свою посаду з </a:t>
          </a:r>
          <a:r>
            <a:rPr lang="ru-RU" sz="1400" kern="1200" dirty="0" err="1" smtClean="0"/>
            <a:t>посадою</a:t>
          </a:r>
          <a:r>
            <a:rPr lang="ru-RU" sz="1400" kern="1200" dirty="0" smtClean="0"/>
            <a:t> </a:t>
          </a:r>
          <a:r>
            <a:rPr lang="ru-RU" sz="1400" kern="1200" dirty="0" err="1" smtClean="0"/>
            <a:t>міністра</a:t>
          </a:r>
          <a:r>
            <a:rPr lang="ru-RU" sz="1400" kern="1200" dirty="0" smtClean="0"/>
            <a:t>;</a:t>
          </a:r>
          <a:endParaRPr lang="uk-UA" sz="1400" kern="1200" dirty="0"/>
        </a:p>
      </dsp:txBody>
      <dsp:txXfrm>
        <a:off x="3390604" y="2718679"/>
        <a:ext cx="2412182" cy="1497720"/>
      </dsp:txXfrm>
    </dsp:sp>
    <dsp:sp modelId="{49FADE31-86E6-467C-A87E-AD128CC5235B}">
      <dsp:nvSpPr>
        <dsp:cNvPr id="0" name=""/>
        <dsp:cNvSpPr/>
      </dsp:nvSpPr>
      <dsp:spPr>
        <a:xfrm>
          <a:off x="6127757" y="2407626"/>
          <a:ext cx="2505374" cy="15909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3ADE0D-7D3A-471D-9B3F-9C5266CEBF2E}">
      <dsp:nvSpPr>
        <dsp:cNvPr id="0" name=""/>
        <dsp:cNvSpPr/>
      </dsp:nvSpPr>
      <dsp:spPr>
        <a:xfrm>
          <a:off x="6406132" y="2672083"/>
          <a:ext cx="2505374" cy="15909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rtl="0">
            <a:lnSpc>
              <a:spcPct val="90000"/>
            </a:lnSpc>
            <a:spcBef>
              <a:spcPct val="0"/>
            </a:spcBef>
            <a:spcAft>
              <a:spcPct val="35000"/>
            </a:spcAft>
          </a:pPr>
          <a:r>
            <a:rPr lang="ru-RU" sz="1100" kern="1200" dirty="0" smtClean="0"/>
            <a:t>- </a:t>
          </a:r>
          <a:r>
            <a:rPr lang="ru-RU" sz="1100" kern="1200" dirty="0" err="1" smtClean="0"/>
            <a:t>міністри</a:t>
          </a:r>
          <a:r>
            <a:rPr lang="ru-RU" sz="1100" kern="1200" dirty="0" smtClean="0"/>
            <a:t>, </a:t>
          </a:r>
          <a:r>
            <a:rPr lang="ru-RU" sz="1100" kern="1200" dirty="0" err="1" smtClean="0"/>
            <a:t>кожний</a:t>
          </a:r>
          <a:r>
            <a:rPr lang="ru-RU" sz="1100" kern="1200" dirty="0" smtClean="0"/>
            <a:t> з </a:t>
          </a:r>
          <a:r>
            <a:rPr lang="ru-RU" sz="1100" kern="1200" dirty="0" err="1" smtClean="0"/>
            <a:t>яких</a:t>
          </a:r>
          <a:r>
            <a:rPr lang="ru-RU" sz="1100" kern="1200" dirty="0" smtClean="0"/>
            <a:t> повинен "</a:t>
          </a:r>
          <a:r>
            <a:rPr lang="ru-RU" sz="1100" kern="1200" dirty="0" err="1" smtClean="0"/>
            <a:t>здійснювати</a:t>
          </a:r>
          <a:r>
            <a:rPr lang="ru-RU" sz="1100" kern="1200" dirty="0" smtClean="0"/>
            <a:t> </a:t>
          </a:r>
          <a:r>
            <a:rPr lang="ru-RU" sz="1100" kern="1200" dirty="0" err="1" smtClean="0"/>
            <a:t>керівництво</a:t>
          </a:r>
          <a:r>
            <a:rPr lang="ru-RU" sz="1100" kern="1200" dirty="0" smtClean="0"/>
            <a:t> </a:t>
          </a:r>
          <a:r>
            <a:rPr lang="ru-RU" sz="1100" kern="1200" dirty="0" err="1" smtClean="0"/>
            <a:t>ввіреного</a:t>
          </a:r>
          <a:r>
            <a:rPr lang="ru-RU" sz="1100" kern="1200" dirty="0" smtClean="0"/>
            <a:t> </a:t>
          </a:r>
          <a:r>
            <a:rPr lang="ru-RU" sz="1100" kern="1200" dirty="0" err="1" smtClean="0"/>
            <a:t>йому</a:t>
          </a:r>
          <a:r>
            <a:rPr lang="ru-RU" sz="1100" kern="1200" dirty="0" smtClean="0"/>
            <a:t> </a:t>
          </a:r>
          <a:r>
            <a:rPr lang="ru-RU" sz="1100" kern="1200" dirty="0" err="1" smtClean="0"/>
            <a:t>урядового</a:t>
          </a:r>
          <a:r>
            <a:rPr lang="ru-RU" sz="1100" kern="1200" dirty="0" smtClean="0"/>
            <a:t> </a:t>
          </a:r>
          <a:r>
            <a:rPr lang="ru-RU" sz="1100" kern="1200" dirty="0" err="1" smtClean="0"/>
            <a:t>відомства</a:t>
          </a:r>
          <a:r>
            <a:rPr lang="ru-RU" sz="1100" kern="1200" dirty="0" smtClean="0"/>
            <a:t> </a:t>
          </a:r>
          <a:r>
            <a:rPr lang="ru-RU" sz="1100" kern="1200" dirty="0" err="1" smtClean="0"/>
            <a:t>або</a:t>
          </a:r>
          <a:r>
            <a:rPr lang="ru-RU" sz="1100" kern="1200" dirty="0" smtClean="0"/>
            <a:t> </a:t>
          </a:r>
          <a:r>
            <a:rPr lang="ru-RU" sz="1100" kern="1200" dirty="0" err="1" smtClean="0"/>
            <a:t>виконувати</a:t>
          </a:r>
          <a:r>
            <a:rPr lang="ru-RU" sz="1100" kern="1200" dirty="0" smtClean="0"/>
            <a:t> </a:t>
          </a:r>
          <a:r>
            <a:rPr lang="ru-RU" sz="1100" kern="1200" dirty="0" err="1" smtClean="0"/>
            <a:t>завдання</a:t>
          </a:r>
          <a:r>
            <a:rPr lang="ru-RU" sz="1100" kern="1200" dirty="0" smtClean="0"/>
            <a:t>, </a:t>
          </a:r>
          <a:r>
            <a:rPr lang="ru-RU" sz="1100" kern="1200" dirty="0" err="1" smtClean="0"/>
            <a:t>поставлені</a:t>
          </a:r>
          <a:r>
            <a:rPr lang="ru-RU" sz="1100" kern="1200" dirty="0" smtClean="0"/>
            <a:t> перед ним </a:t>
          </a:r>
          <a:r>
            <a:rPr lang="ru-RU" sz="1100" kern="1200" dirty="0" err="1" smtClean="0"/>
            <a:t>Прем'єр-міністром</a:t>
          </a:r>
          <a:r>
            <a:rPr lang="ru-RU" sz="1100" kern="1200" dirty="0" smtClean="0"/>
            <a:t>. </a:t>
          </a:r>
          <a:r>
            <a:rPr lang="ru-RU" sz="1100" kern="1200" dirty="0" err="1" smtClean="0"/>
            <a:t>Конституцією</a:t>
          </a:r>
          <a:r>
            <a:rPr lang="ru-RU" sz="1100" kern="1200" dirty="0" smtClean="0"/>
            <a:t> </a:t>
          </a:r>
          <a:r>
            <a:rPr lang="ru-RU" sz="1100" kern="1200" dirty="0" err="1" smtClean="0"/>
            <a:t>передбачені</a:t>
          </a:r>
          <a:r>
            <a:rPr lang="ru-RU" sz="1100" kern="1200" dirty="0" smtClean="0"/>
            <a:t> посади </a:t>
          </a:r>
          <a:r>
            <a:rPr lang="ru-RU" sz="1100" kern="1200" dirty="0" err="1" smtClean="0"/>
            <a:t>міністрів</a:t>
          </a:r>
          <a:r>
            <a:rPr lang="ru-RU" sz="1100" kern="1200" dirty="0" smtClean="0"/>
            <a:t> без </a:t>
          </a:r>
          <a:r>
            <a:rPr lang="ru-RU" sz="1100" kern="1200" dirty="0" err="1" smtClean="0"/>
            <a:t>портфелів</a:t>
          </a:r>
          <a:r>
            <a:rPr lang="ru-RU" sz="1100" kern="1200" dirty="0" smtClean="0"/>
            <a:t>;</a:t>
          </a:r>
          <a:endParaRPr lang="uk-UA" sz="1100" kern="1200" dirty="0"/>
        </a:p>
      </dsp:txBody>
      <dsp:txXfrm>
        <a:off x="6452728" y="2718679"/>
        <a:ext cx="2412182" cy="1497720"/>
      </dsp:txXfrm>
    </dsp:sp>
    <dsp:sp modelId="{DDD8B2FD-EA6E-4083-AD16-0F86EB695A95}">
      <dsp:nvSpPr>
        <dsp:cNvPr id="0" name=""/>
        <dsp:cNvSpPr/>
      </dsp:nvSpPr>
      <dsp:spPr>
        <a:xfrm>
          <a:off x="9189882" y="2407626"/>
          <a:ext cx="2505374" cy="1590912"/>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B2E45DA-B61D-48EA-AD29-2A22DCBD9EFB}">
      <dsp:nvSpPr>
        <dsp:cNvPr id="0" name=""/>
        <dsp:cNvSpPr/>
      </dsp:nvSpPr>
      <dsp:spPr>
        <a:xfrm>
          <a:off x="9468257" y="2672083"/>
          <a:ext cx="2505374" cy="1590912"/>
        </a:xfrm>
        <a:prstGeom prst="roundRect">
          <a:avLst>
            <a:gd name="adj" fmla="val 1000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53340" tIns="53340" rIns="53340" bIns="53340" numCol="1" spcCol="1270" anchor="ctr" anchorCtr="0">
          <a:noAutofit/>
        </a:bodyPr>
        <a:lstStyle/>
        <a:p>
          <a:pPr lvl="0" algn="ctr" defTabSz="622300" rtl="0">
            <a:lnSpc>
              <a:spcPct val="90000"/>
            </a:lnSpc>
            <a:spcBef>
              <a:spcPct val="0"/>
            </a:spcBef>
            <a:spcAft>
              <a:spcPct val="35000"/>
            </a:spcAft>
          </a:pPr>
          <a:r>
            <a:rPr lang="ru-RU" sz="1400" kern="1200" dirty="0" smtClean="0"/>
            <a:t>- </a:t>
          </a:r>
          <a:r>
            <a:rPr lang="ru-RU" sz="1400" kern="1200" dirty="0" err="1" smtClean="0"/>
            <a:t>голови</a:t>
          </a:r>
          <a:r>
            <a:rPr lang="ru-RU" sz="1400" kern="1200" dirty="0" smtClean="0"/>
            <a:t> </a:t>
          </a:r>
          <a:r>
            <a:rPr lang="ru-RU" sz="1400" kern="1200" dirty="0" err="1" smtClean="0"/>
            <a:t>комітетів</a:t>
          </a:r>
          <a:r>
            <a:rPr lang="ru-RU" sz="1400" kern="1200" dirty="0" smtClean="0"/>
            <a:t> (</a:t>
          </a:r>
          <a:r>
            <a:rPr lang="ru-RU" sz="1400" kern="1200" dirty="0" err="1" smtClean="0"/>
            <a:t>передбачені</a:t>
          </a:r>
          <a:r>
            <a:rPr lang="ru-RU" sz="1400" kern="1200" dirty="0" smtClean="0"/>
            <a:t> </a:t>
          </a:r>
          <a:r>
            <a:rPr lang="ru-RU" sz="1400" kern="1200" dirty="0" err="1" smtClean="0"/>
            <a:t>нормативним</a:t>
          </a:r>
          <a:r>
            <a:rPr lang="ru-RU" sz="1400" kern="1200" dirty="0" smtClean="0"/>
            <a:t> </a:t>
          </a:r>
          <a:r>
            <a:rPr lang="ru-RU" sz="1400" kern="1200" dirty="0" err="1" smtClean="0"/>
            <a:t>законодавством</a:t>
          </a:r>
          <a:r>
            <a:rPr lang="ru-RU" sz="1400" kern="1200" dirty="0" smtClean="0"/>
            <a:t>) </a:t>
          </a:r>
          <a:r>
            <a:rPr lang="ru-RU" sz="1400" kern="1200" dirty="0" err="1" smtClean="0"/>
            <a:t>також</a:t>
          </a:r>
          <a:r>
            <a:rPr lang="ru-RU" sz="1400" kern="1200" dirty="0" smtClean="0"/>
            <a:t> </a:t>
          </a:r>
          <a:r>
            <a:rPr lang="ru-RU" sz="1400" kern="1200" dirty="0" err="1" smtClean="0"/>
            <a:t>можуть</a:t>
          </a:r>
          <a:r>
            <a:rPr lang="ru-RU" sz="1400" kern="1200" dirty="0" smtClean="0"/>
            <a:t> </a:t>
          </a:r>
          <a:r>
            <a:rPr lang="ru-RU" sz="1400" kern="1200" dirty="0" err="1" smtClean="0"/>
            <a:t>входити</a:t>
          </a:r>
          <a:r>
            <a:rPr lang="ru-RU" sz="1400" kern="1200" dirty="0" smtClean="0"/>
            <a:t> до складу Ради </a:t>
          </a:r>
          <a:r>
            <a:rPr lang="ru-RU" sz="1400" kern="1200" dirty="0" err="1" smtClean="0"/>
            <a:t>Міністрів</a:t>
          </a:r>
          <a:r>
            <a:rPr lang="ru-RU" sz="1400" kern="1200" dirty="0" smtClean="0"/>
            <a:t>.</a:t>
          </a:r>
          <a:endParaRPr lang="uk-UA" sz="1400" kern="1200" dirty="0"/>
        </a:p>
      </dsp:txBody>
      <dsp:txXfrm>
        <a:off x="9514853" y="2718679"/>
        <a:ext cx="2412182" cy="149772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E016F2A-5776-47E9-95D0-D9C9E902C830}">
      <dsp:nvSpPr>
        <dsp:cNvPr id="0" name=""/>
        <dsp:cNvSpPr/>
      </dsp:nvSpPr>
      <dsp:spPr>
        <a:xfrm>
          <a:off x="0" y="114095"/>
          <a:ext cx="10975902" cy="4633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 перевірку виконання завдань, поставлених Радою Міністрів та Прем'єр-міністром, звітування про таку перевірку, розробку пропозицій щодо вдосконалення методів перевірки;</a:t>
          </a:r>
          <a:endParaRPr lang="uk-UA" sz="1200" kern="1200"/>
        </a:p>
      </dsp:txBody>
      <dsp:txXfrm>
        <a:off x="22617" y="136712"/>
        <a:ext cx="10930668" cy="418085"/>
      </dsp:txXfrm>
    </dsp:sp>
    <dsp:sp modelId="{18926561-8F7D-4A94-BBED-65AAB87182E2}">
      <dsp:nvSpPr>
        <dsp:cNvPr id="0" name=""/>
        <dsp:cNvSpPr/>
      </dsp:nvSpPr>
      <dsp:spPr>
        <a:xfrm>
          <a:off x="0" y="611975"/>
          <a:ext cx="10975902" cy="4633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 публікацію "Журналу законів" Республіки Польща та "Офіційних відомостей" Республіки Польща;</a:t>
          </a:r>
          <a:endParaRPr lang="uk-UA" sz="1200" kern="1200"/>
        </a:p>
      </dsp:txBody>
      <dsp:txXfrm>
        <a:off x="22617" y="634592"/>
        <a:ext cx="10930668" cy="418085"/>
      </dsp:txXfrm>
    </dsp:sp>
    <dsp:sp modelId="{565E3D69-612A-489E-8582-E03D6113C7DF}">
      <dsp:nvSpPr>
        <dsp:cNvPr id="0" name=""/>
        <dsp:cNvSpPr/>
      </dsp:nvSpPr>
      <dsp:spPr>
        <a:xfrm>
          <a:off x="0" y="1109855"/>
          <a:ext cx="10975902" cy="4633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 координацію реалізації кадрової політики в урядових органах у межах, встановлених окремими нормативними актами;</a:t>
          </a:r>
          <a:endParaRPr lang="uk-UA" sz="1200" kern="1200"/>
        </a:p>
      </dsp:txBody>
      <dsp:txXfrm>
        <a:off x="22617" y="1132472"/>
        <a:ext cx="10930668" cy="418085"/>
      </dsp:txXfrm>
    </dsp:sp>
    <dsp:sp modelId="{B20B12E2-34E2-4187-8D79-21EA825E84CC}">
      <dsp:nvSpPr>
        <dsp:cNvPr id="0" name=""/>
        <dsp:cNvSpPr/>
      </dsp:nvSpPr>
      <dsp:spPr>
        <a:xfrm>
          <a:off x="0" y="1607735"/>
          <a:ext cx="10975902" cy="4633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 управління кадровими справами щодо осіб, які обіймають вищі державні посади в урядових органах;</a:t>
          </a:r>
          <a:endParaRPr lang="uk-UA" sz="1200" kern="1200"/>
        </a:p>
      </dsp:txBody>
      <dsp:txXfrm>
        <a:off x="22617" y="1630352"/>
        <a:ext cx="10930668" cy="418085"/>
      </dsp:txXfrm>
    </dsp:sp>
    <dsp:sp modelId="{345F0E8A-144B-48C2-B28D-4ACBFB49CEF0}">
      <dsp:nvSpPr>
        <dsp:cNvPr id="0" name=""/>
        <dsp:cNvSpPr/>
      </dsp:nvSpPr>
      <dsp:spPr>
        <a:xfrm>
          <a:off x="0" y="2105615"/>
          <a:ext cx="10975902" cy="4633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 координацію співпраці Ради Міністрів і Прем'єр-міністра з Сеймом, Сенатом, Президентом Республіки та іншими державними органами;</a:t>
          </a:r>
          <a:endParaRPr lang="uk-UA" sz="1200" kern="1200"/>
        </a:p>
      </dsp:txBody>
      <dsp:txXfrm>
        <a:off x="22617" y="2128232"/>
        <a:ext cx="10930668" cy="418085"/>
      </dsp:txXfrm>
    </dsp:sp>
    <dsp:sp modelId="{B335B725-234B-4BD5-8BA3-16084F3302F0}">
      <dsp:nvSpPr>
        <dsp:cNvPr id="0" name=""/>
        <dsp:cNvSpPr/>
      </dsp:nvSpPr>
      <dsp:spPr>
        <a:xfrm>
          <a:off x="0" y="2603495"/>
          <a:ext cx="10975902" cy="4633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 надання інформації та зв'язки преси з Радою Міністрів, Прем'єр-міністром та дорадчими органами, підпорядкованими Раді Міністрів;</a:t>
          </a:r>
          <a:endParaRPr lang="uk-UA" sz="1200" kern="1200"/>
        </a:p>
      </dsp:txBody>
      <dsp:txXfrm>
        <a:off x="22617" y="2626112"/>
        <a:ext cx="10930668" cy="418085"/>
      </dsp:txXfrm>
    </dsp:sp>
    <dsp:sp modelId="{992C864A-01C6-4FBA-A6B1-9F118AA84DE1}">
      <dsp:nvSpPr>
        <dsp:cNvPr id="0" name=""/>
        <dsp:cNvSpPr/>
      </dsp:nvSpPr>
      <dsp:spPr>
        <a:xfrm>
          <a:off x="0" y="3101375"/>
          <a:ext cx="10975902" cy="4633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 координацію наглядової функції Прем'єр-міністра щодо державних урядових органів;</a:t>
          </a:r>
          <a:endParaRPr lang="uk-UA" sz="1200" kern="1200"/>
        </a:p>
      </dsp:txBody>
      <dsp:txXfrm>
        <a:off x="22617" y="3123992"/>
        <a:ext cx="10930668" cy="418085"/>
      </dsp:txXfrm>
    </dsp:sp>
    <dsp:sp modelId="{D956D0F2-D3E2-4DED-93C0-D3E47DC7B5AD}">
      <dsp:nvSpPr>
        <dsp:cNvPr id="0" name=""/>
        <dsp:cNvSpPr/>
      </dsp:nvSpPr>
      <dsp:spPr>
        <a:xfrm>
          <a:off x="0" y="3599254"/>
          <a:ext cx="10975902" cy="4633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 виконання завдань, пов'язаних з національною обороною та безпекою і визначених окремими нормативними актами;</a:t>
          </a:r>
          <a:endParaRPr lang="uk-UA" sz="1200" kern="1200"/>
        </a:p>
      </dsp:txBody>
      <dsp:txXfrm>
        <a:off x="22617" y="3621871"/>
        <a:ext cx="10930668" cy="418085"/>
      </dsp:txXfrm>
    </dsp:sp>
    <dsp:sp modelId="{FECAFBAE-3F62-465A-9771-F5D7C5E43C3F}">
      <dsp:nvSpPr>
        <dsp:cNvPr id="0" name=""/>
        <dsp:cNvSpPr/>
      </dsp:nvSpPr>
      <dsp:spPr>
        <a:xfrm>
          <a:off x="0" y="4097134"/>
          <a:ext cx="10975902" cy="463319"/>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l" defTabSz="533400" rtl="0">
            <a:lnSpc>
              <a:spcPct val="90000"/>
            </a:lnSpc>
            <a:spcBef>
              <a:spcPct val="0"/>
            </a:spcBef>
            <a:spcAft>
              <a:spcPct val="35000"/>
            </a:spcAft>
          </a:pPr>
          <a:r>
            <a:rPr lang="ru-RU" sz="1200" kern="1200" smtClean="0"/>
            <a:t>- виконання інших завдань, поставлених окремими нормативними актами або розпорядженнями Прем'єр-міністра.</a:t>
          </a:r>
          <a:endParaRPr lang="uk-UA" sz="1200" kern="1200"/>
        </a:p>
      </dsp:txBody>
      <dsp:txXfrm>
        <a:off x="22617" y="4119751"/>
        <a:ext cx="10930668" cy="41808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C6574-FD24-48FF-A660-65408D08E144}">
      <dsp:nvSpPr>
        <dsp:cNvPr id="0" name=""/>
        <dsp:cNvSpPr/>
      </dsp:nvSpPr>
      <dsp:spPr>
        <a:xfrm>
          <a:off x="0" y="22834"/>
          <a:ext cx="11110588" cy="41827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 управління, які виконують основні завдання Канцелярії;</a:t>
          </a:r>
          <a:endParaRPr lang="uk-UA" sz="1100" kern="1200"/>
        </a:p>
      </dsp:txBody>
      <dsp:txXfrm>
        <a:off x="20419" y="43253"/>
        <a:ext cx="11069750" cy="377437"/>
      </dsp:txXfrm>
    </dsp:sp>
    <dsp:sp modelId="{6BAE9345-A6F6-48AC-9052-A2EF838E6DCE}">
      <dsp:nvSpPr>
        <dsp:cNvPr id="0" name=""/>
        <dsp:cNvSpPr/>
      </dsp:nvSpPr>
      <dsp:spPr>
        <a:xfrm>
          <a:off x="0" y="472789"/>
          <a:ext cx="11110588" cy="41827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 бюро, які надають допоміжні послуги;</a:t>
          </a:r>
          <a:endParaRPr lang="uk-UA" sz="1100" kern="1200"/>
        </a:p>
      </dsp:txBody>
      <dsp:txXfrm>
        <a:off x="20419" y="493208"/>
        <a:ext cx="11069750" cy="377437"/>
      </dsp:txXfrm>
    </dsp:sp>
    <dsp:sp modelId="{408A0081-1FB3-47C0-A796-BCBB80F20843}">
      <dsp:nvSpPr>
        <dsp:cNvPr id="0" name=""/>
        <dsp:cNvSpPr/>
      </dsp:nvSpPr>
      <dsp:spPr>
        <a:xfrm>
          <a:off x="0" y="922745"/>
          <a:ext cx="11110588" cy="41827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 секретаріати, що обслуговують Прем'єр-міністра, його заступника (заступників), начальника Канцелярії, державних секретарів та їхніх заступників та інших осіб;</a:t>
          </a:r>
          <a:endParaRPr lang="uk-UA" sz="1100" kern="1200"/>
        </a:p>
      </dsp:txBody>
      <dsp:txXfrm>
        <a:off x="20419" y="943164"/>
        <a:ext cx="11069750" cy="377437"/>
      </dsp:txXfrm>
    </dsp:sp>
    <dsp:sp modelId="{66E699A0-5D33-4585-BA2D-25B891400A55}">
      <dsp:nvSpPr>
        <dsp:cNvPr id="0" name=""/>
        <dsp:cNvSpPr/>
      </dsp:nvSpPr>
      <dsp:spPr>
        <a:xfrm>
          <a:off x="0" y="1372700"/>
          <a:ext cx="11110588" cy="418275"/>
        </a:xfrm>
        <a:prstGeom prst="roundRect">
          <a:avLst/>
        </a:prstGeom>
        <a:solidFill>
          <a:schemeClr val="lt1">
            <a:hueOff val="0"/>
            <a:satOff val="0"/>
            <a:lumOff val="0"/>
            <a:alphaOff val="0"/>
          </a:schemeClr>
        </a:solidFill>
        <a:ln w="12700" cap="flat" cmpd="sng" algn="ctr">
          <a:solidFill>
            <a:schemeClr val="dk1">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l" defTabSz="488950" rtl="0">
            <a:lnSpc>
              <a:spcPct val="90000"/>
            </a:lnSpc>
            <a:spcBef>
              <a:spcPct val="0"/>
            </a:spcBef>
            <a:spcAft>
              <a:spcPct val="35000"/>
            </a:spcAft>
          </a:pPr>
          <a:r>
            <a:rPr lang="ru-RU" sz="1100" kern="1200" smtClean="0"/>
            <a:t>- політичні кабінети Прем'єр-міністра, його заступника (заступників), начальника Канцелярії, до складу яких входять радники з політичних питань (на відміну від державних службовців).</a:t>
          </a:r>
          <a:endParaRPr lang="uk-UA" sz="1100" kern="1200"/>
        </a:p>
      </dsp:txBody>
      <dsp:txXfrm>
        <a:off x="20419" y="1393119"/>
        <a:ext cx="11069750" cy="377437"/>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Титульний слайд">
    <p:spTree>
      <p:nvGrpSpPr>
        <p:cNvPr id="1" name=""/>
        <p:cNvGrpSpPr/>
        <p:nvPr/>
      </p:nvGrpSpPr>
      <p:grpSpPr>
        <a:xfrm>
          <a:off x="0" y="0"/>
          <a:ext cx="0" cy="0"/>
          <a:chOff x="0" y="0"/>
          <a:chExt cx="0" cy="0"/>
        </a:xfrm>
      </p:grpSpPr>
      <p:pic>
        <p:nvPicPr>
          <p:cNvPr id="10" name="Рисунок 9"/>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7" name="Місце для заголовка 1"/>
          <p:cNvSpPr>
            <a:spLocks noGrp="1"/>
          </p:cNvSpPr>
          <p:nvPr>
            <p:ph type="title"/>
          </p:nvPr>
        </p:nvSpPr>
        <p:spPr>
          <a:xfrm>
            <a:off x="334962" y="1992473"/>
            <a:ext cx="11522075" cy="3190553"/>
          </a:xfrm>
          <a:prstGeom prst="rect">
            <a:avLst/>
          </a:prstGeom>
        </p:spPr>
        <p:txBody>
          <a:bodyPr vert="horz" lIns="91440" tIns="45720" rIns="91440" bIns="45720" rtlCol="0" anchor="ctr">
            <a:normAutofit/>
          </a:bodyPr>
          <a:lstStyle>
            <a:lvl1pPr algn="ctr">
              <a:defRPr sz="5400">
                <a:solidFill>
                  <a:schemeClr val="bg1"/>
                </a:solidFill>
              </a:defRPr>
            </a:lvl1pPr>
          </a:lstStyle>
          <a:p>
            <a:r>
              <a:rPr lang="uk-UA" dirty="0" smtClean="0"/>
              <a:t>Зразок заголовка</a:t>
            </a:r>
            <a:endParaRPr lang="uk-UA" dirty="0"/>
          </a:p>
        </p:txBody>
      </p:sp>
    </p:spTree>
    <p:extLst>
      <p:ext uri="{BB962C8B-B14F-4D97-AF65-F5344CB8AC3E}">
        <p14:creationId xmlns:p14="http://schemas.microsoft.com/office/powerpoint/2010/main" val="7759047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Основ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7" name="Місце для заголовка 1"/>
          <p:cNvSpPr>
            <a:spLocks noGrp="1"/>
          </p:cNvSpPr>
          <p:nvPr>
            <p:ph type="title"/>
          </p:nvPr>
        </p:nvSpPr>
        <p:spPr>
          <a:xfrm>
            <a:off x="334961" y="188914"/>
            <a:ext cx="11522075" cy="1405108"/>
          </a:xfrm>
          <a:prstGeom prst="rect">
            <a:avLst/>
          </a:prstGeom>
        </p:spPr>
        <p:txBody>
          <a:bodyPr vert="horz" lIns="91440" tIns="45720" rIns="91440" bIns="45720" rtlCol="0" anchor="t">
            <a:normAutofit/>
          </a:bodyPr>
          <a:lstStyle/>
          <a:p>
            <a:r>
              <a:rPr lang="uk-UA" dirty="0" smtClean="0"/>
              <a:t>Зразок заголовка</a:t>
            </a:r>
            <a:endParaRPr lang="uk-UA" dirty="0"/>
          </a:p>
        </p:txBody>
      </p:sp>
      <p:sp>
        <p:nvSpPr>
          <p:cNvPr id="5" name="Місце для тексту 4"/>
          <p:cNvSpPr>
            <a:spLocks noGrp="1"/>
          </p:cNvSpPr>
          <p:nvPr>
            <p:ph type="body" sz="quarter" idx="10"/>
          </p:nvPr>
        </p:nvSpPr>
        <p:spPr>
          <a:xfrm>
            <a:off x="334963" y="1593850"/>
            <a:ext cx="11522075" cy="4176713"/>
          </a:xfrm>
          <a:prstGeom prst="rect">
            <a:avLst/>
          </a:prstGeom>
        </p:spPr>
        <p:txBody>
          <a:bodyPr/>
          <a:lstStyle>
            <a:lvl1pPr>
              <a:defRPr sz="36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25639521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Основний слайд з вмістом">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8707"/>
            <a:ext cx="12192000" cy="6858000"/>
          </a:xfrm>
          <a:prstGeom prst="rect">
            <a:avLst/>
          </a:prstGeom>
        </p:spPr>
      </p:pic>
      <p:sp>
        <p:nvSpPr>
          <p:cNvPr id="4" name="Місце для вмісту 3"/>
          <p:cNvSpPr>
            <a:spLocks noGrp="1"/>
          </p:cNvSpPr>
          <p:nvPr>
            <p:ph sz="quarter" idx="10"/>
          </p:nvPr>
        </p:nvSpPr>
        <p:spPr>
          <a:xfrm>
            <a:off x="334963" y="188913"/>
            <a:ext cx="11522075" cy="5578475"/>
          </a:xfrm>
          <a:prstGeom prst="rect">
            <a:avLst/>
          </a:prstGeom>
        </p:spPr>
        <p:txBody>
          <a:bodyPr/>
          <a:lstStyle>
            <a:lvl1pPr>
              <a:defRPr sz="3200" b="1"/>
            </a:lvl1pPr>
          </a:lstStyle>
          <a:p>
            <a:pPr lvl="0"/>
            <a:r>
              <a:rPr lang="uk-UA" dirty="0" smtClean="0"/>
              <a:t>Зразок тексту</a:t>
            </a:r>
          </a:p>
          <a:p>
            <a:pPr lvl="1"/>
            <a:r>
              <a:rPr lang="uk-UA" dirty="0" smtClean="0"/>
              <a:t>Другий рівень</a:t>
            </a:r>
          </a:p>
        </p:txBody>
      </p:sp>
    </p:spTree>
    <p:extLst>
      <p:ext uri="{BB962C8B-B14F-4D97-AF65-F5344CB8AC3E}">
        <p14:creationId xmlns:p14="http://schemas.microsoft.com/office/powerpoint/2010/main" val="31929274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ФІнальний слайд">
    <p:spTree>
      <p:nvGrpSpPr>
        <p:cNvPr id="1" name=""/>
        <p:cNvGrpSpPr/>
        <p:nvPr/>
      </p:nvGrpSpPr>
      <p:grpSpPr>
        <a:xfrm>
          <a:off x="0" y="0"/>
          <a:ext cx="0" cy="0"/>
          <a:chOff x="0" y="0"/>
          <a:chExt cx="0" cy="0"/>
        </a:xfrm>
      </p:grpSpPr>
      <p:pic>
        <p:nvPicPr>
          <p:cNvPr id="2" name="Рисунок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71222195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4789907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3" r:id="rId3"/>
    <p:sldLayoutId id="2147483661" r:id="rId4"/>
  </p:sldLayoutIdLst>
  <p:txStyles>
    <p:titleStyle>
      <a:lvl1pPr algn="l" defTabSz="914400" rtl="0" eaLnBrk="1" latinLnBrk="0" hangingPunct="1">
        <a:lnSpc>
          <a:spcPct val="90000"/>
        </a:lnSpc>
        <a:spcBef>
          <a:spcPct val="0"/>
        </a:spcBef>
        <a:buNone/>
        <a:defRPr sz="45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19" userDrawn="1">
          <p15:clr>
            <a:srgbClr val="F26B43"/>
          </p15:clr>
        </p15:guide>
        <p15:guide id="2" pos="3840" userDrawn="1">
          <p15:clr>
            <a:srgbClr val="F26B43"/>
          </p15:clr>
        </p15:guide>
        <p15:guide id="3" pos="211" userDrawn="1">
          <p15:clr>
            <a:srgbClr val="F26B43"/>
          </p15:clr>
        </p15:guide>
        <p15:guide id="4" pos="7469" userDrawn="1">
          <p15:clr>
            <a:srgbClr val="F26B43"/>
          </p15:clr>
        </p15:guide>
        <p15:guide id="5" orient="horz" pos="2260" userDrawn="1">
          <p15:clr>
            <a:srgbClr val="F26B43"/>
          </p15:clr>
        </p15:guide>
        <p15:guide id="6" orient="horz" pos="374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uk-UA" sz="6600" dirty="0" smtClean="0">
                <a:latin typeface="Times New Roman" panose="02020603050405020304" pitchFamily="18" charset="0"/>
                <a:cs typeface="Times New Roman" panose="02020603050405020304" pitchFamily="18" charset="0"/>
              </a:rPr>
              <a:t>Публічне управління </a:t>
            </a:r>
            <a:br>
              <a:rPr lang="uk-UA" sz="6600" dirty="0" smtClean="0">
                <a:latin typeface="Times New Roman" panose="02020603050405020304" pitchFamily="18" charset="0"/>
                <a:cs typeface="Times New Roman" panose="02020603050405020304" pitchFamily="18" charset="0"/>
              </a:rPr>
            </a:br>
            <a:r>
              <a:rPr lang="uk-UA" sz="6600" dirty="0" smtClean="0">
                <a:latin typeface="Times New Roman" panose="02020603050405020304" pitchFamily="18" charset="0"/>
                <a:cs typeface="Times New Roman" panose="02020603050405020304" pitchFamily="18" charset="0"/>
              </a:rPr>
              <a:t>у Польщі</a:t>
            </a:r>
            <a:endParaRPr lang="uk-UA" sz="6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36977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451784"/>
            <a:ext cx="11110589" cy="3336310"/>
          </a:xfrm>
        </p:spPr>
        <p:txBody>
          <a:bodyPr/>
          <a:lstStyle/>
          <a:p>
            <a:pPr marL="0" indent="0" algn="just">
              <a:lnSpc>
                <a:spcPct val="100000"/>
              </a:lnSpc>
              <a:spcBef>
                <a:spcPts val="0"/>
              </a:spcBef>
              <a:buNone/>
            </a:pPr>
            <a:r>
              <a:rPr lang="ru-RU" sz="2400" i="1" dirty="0" err="1">
                <a:latin typeface="Times New Roman" panose="02020603050405020304" pitchFamily="18" charset="0"/>
                <a:cs typeface="Times New Roman" panose="02020603050405020304" pitchFamily="18" charset="0"/>
              </a:rPr>
              <a:t>Гміна</a:t>
            </a:r>
            <a:r>
              <a:rPr lang="ru-RU" sz="2400" b="0" dirty="0">
                <a:latin typeface="Times New Roman" panose="02020603050405020304" pitchFamily="18" charset="0"/>
                <a:cs typeface="Times New Roman" panose="02020603050405020304" pitchFamily="18" charset="0"/>
              </a:rPr>
              <a:t> - </a:t>
            </a:r>
            <a:r>
              <a:rPr lang="ru-RU" sz="2400" b="0" dirty="0" err="1">
                <a:latin typeface="Times New Roman" panose="02020603050405020304" pitchFamily="18" charset="0"/>
                <a:cs typeface="Times New Roman" panose="02020603050405020304" pitchFamily="18" charset="0"/>
              </a:rPr>
              <a:t>це</a:t>
            </a:r>
            <a:r>
              <a:rPr lang="ru-RU" sz="2400" b="0" dirty="0">
                <a:latin typeface="Times New Roman" panose="02020603050405020304" pitchFamily="18" charset="0"/>
                <a:cs typeface="Times New Roman" panose="02020603050405020304" pitchFamily="18" charset="0"/>
              </a:rPr>
              <a:t> початкова і </a:t>
            </a:r>
            <a:r>
              <a:rPr lang="ru-RU" sz="2400" b="0" dirty="0" err="1">
                <a:latin typeface="Times New Roman" panose="02020603050405020304" pitchFamily="18" charset="0"/>
                <a:cs typeface="Times New Roman" panose="02020603050405020304" pitchFamily="18" charset="0"/>
              </a:rPr>
              <a:t>найважливіша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одиниця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адміністративної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влади</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i="1" dirty="0" err="1">
                <a:latin typeface="Times New Roman" panose="02020603050405020304" pitchFamily="18" charset="0"/>
                <a:cs typeface="Times New Roman" panose="02020603050405020304" pitchFamily="18" charset="0"/>
              </a:rPr>
              <a:t>Керівництво</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гміни</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становлять</a:t>
            </a:r>
            <a:r>
              <a:rPr lang="ru-RU" sz="2400" b="0" dirty="0">
                <a:latin typeface="Times New Roman" panose="02020603050405020304" pitchFamily="18" charset="0"/>
                <a:cs typeface="Times New Roman" panose="02020603050405020304" pitchFamily="18" charset="0"/>
              </a:rPr>
              <a:t>: рада </a:t>
            </a:r>
            <a:r>
              <a:rPr lang="ru-RU" sz="2400" b="0" dirty="0" err="1">
                <a:latin typeface="Times New Roman" panose="02020603050405020304" pitchFamily="18" charset="0"/>
                <a:cs typeface="Times New Roman" panose="02020603050405020304" pitchFamily="18" charset="0"/>
              </a:rPr>
              <a:t>гміни</a:t>
            </a:r>
            <a:r>
              <a:rPr lang="ru-RU" sz="2400" b="0" dirty="0">
                <a:latin typeface="Times New Roman" panose="02020603050405020304" pitchFamily="18" charset="0"/>
                <a:cs typeface="Times New Roman" panose="02020603050405020304" pitchFamily="18" charset="0"/>
              </a:rPr>
              <a:t>, яка </a:t>
            </a:r>
            <a:r>
              <a:rPr lang="ru-RU" sz="2400" b="0" dirty="0" err="1">
                <a:latin typeface="Times New Roman" panose="02020603050405020304" pitchFamily="18" charset="0"/>
                <a:cs typeface="Times New Roman" panose="02020603050405020304" pitchFamily="18" charset="0"/>
              </a:rPr>
              <a:t>обирається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загальних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виборах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місцевого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самоврядування</a:t>
            </a:r>
            <a:r>
              <a:rPr lang="ru-RU" sz="2400" b="0" dirty="0">
                <a:latin typeface="Times New Roman" panose="02020603050405020304" pitchFamily="18" charset="0"/>
                <a:cs typeface="Times New Roman" panose="02020603050405020304" pitchFamily="18" charset="0"/>
              </a:rPr>
              <a:t>, а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правління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обирається</a:t>
            </a:r>
            <a:r>
              <a:rPr lang="ru-RU" sz="2400" b="0" dirty="0">
                <a:latin typeface="Times New Roman" panose="02020603050405020304" pitchFamily="18" charset="0"/>
                <a:cs typeface="Times New Roman" panose="02020603050405020304" pitchFamily="18" charset="0"/>
              </a:rPr>
              <a:t> радою </a:t>
            </a:r>
            <a:r>
              <a:rPr lang="ru-RU" sz="2400" b="0" dirty="0" err="1">
                <a:latin typeface="Times New Roman" panose="02020603050405020304" pitchFamily="18" charset="0"/>
                <a:cs typeface="Times New Roman" panose="02020603050405020304" pitchFamily="18" charset="0"/>
              </a:rPr>
              <a:t>гміни</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здійснює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виконавчу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владу</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гміні</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У </a:t>
            </a:r>
            <a:r>
              <a:rPr lang="ru-RU" sz="2400" dirty="0" err="1">
                <a:latin typeface="Times New Roman" panose="02020603050405020304" pitchFamily="18" charset="0"/>
                <a:cs typeface="Times New Roman" panose="02020603050405020304" pitchFamily="18" charset="0"/>
              </a:rPr>
              <a:t>сільських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гмінах</a:t>
            </a:r>
            <a:r>
              <a:rPr lang="ru-RU" sz="240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голова </a:t>
            </a:r>
            <a:r>
              <a:rPr lang="ru-RU" sz="2400" b="0" dirty="0" err="1">
                <a:latin typeface="Times New Roman" panose="02020603050405020304" pitchFamily="18" charset="0"/>
                <a:cs typeface="Times New Roman" panose="02020603050405020304" pitchFamily="18" charset="0"/>
              </a:rPr>
              <a:t>називається</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вуйт</a:t>
            </a:r>
            <a:r>
              <a:rPr lang="ru-RU"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wo'jt</a:t>
            </a:r>
            <a:r>
              <a:rPr lang="en-US" sz="2400" b="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в невеликих </a:t>
            </a:r>
            <a:r>
              <a:rPr lang="ru-RU" sz="2400" b="0" dirty="0" err="1">
                <a:latin typeface="Times New Roman" panose="02020603050405020304" pitchFamily="18" charset="0"/>
                <a:cs typeface="Times New Roman" panose="02020603050405020304" pitchFamily="18" charset="0"/>
              </a:rPr>
              <a:t>містечках</a:t>
            </a:r>
            <a:r>
              <a:rPr lang="ru-RU" sz="2400" b="0" dirty="0">
                <a:latin typeface="Times New Roman" panose="02020603050405020304" pitchFamily="18" charset="0"/>
                <a:cs typeface="Times New Roman" panose="02020603050405020304" pitchFamily="18" charset="0"/>
              </a:rPr>
              <a:t> - </a:t>
            </a:r>
            <a:r>
              <a:rPr lang="ru-RU" sz="2400" dirty="0" err="1">
                <a:latin typeface="Times New Roman" panose="02020603050405020304" pitchFamily="18" charset="0"/>
                <a:cs typeface="Times New Roman" panose="02020603050405020304" pitchFamily="18" charset="0"/>
              </a:rPr>
              <a:t>бурмістр</a:t>
            </a:r>
            <a:r>
              <a:rPr lang="ru-RU"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burmistrz</a:t>
            </a:r>
            <a:r>
              <a:rPr lang="en-US" sz="2400" b="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а у великих - </a:t>
            </a:r>
            <a:r>
              <a:rPr lang="ru-RU" sz="2400" dirty="0">
                <a:latin typeface="Times New Roman" panose="02020603050405020304" pitchFamily="18" charset="0"/>
                <a:cs typeface="Times New Roman" panose="02020603050405020304" pitchFamily="18" charset="0"/>
              </a:rPr>
              <a:t>президент</a:t>
            </a:r>
            <a:r>
              <a:rPr lang="ru-RU" sz="2400" b="0" dirty="0">
                <a:latin typeface="Times New Roman" panose="02020603050405020304" pitchFamily="18" charset="0"/>
                <a:cs typeface="Times New Roman" panose="02020603050405020304" pitchFamily="18" charset="0"/>
              </a:rPr>
              <a:t> (</a:t>
            </a:r>
            <a:r>
              <a:rPr lang="en-US" sz="2400" b="0" dirty="0" err="1">
                <a:latin typeface="Times New Roman" panose="02020603050405020304" pitchFamily="18" charset="0"/>
                <a:cs typeface="Times New Roman" panose="02020603050405020304" pitchFamily="18" charset="0"/>
              </a:rPr>
              <a:t>prezydent</a:t>
            </a:r>
            <a:r>
              <a:rPr lang="en-US"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У </a:t>
            </a:r>
            <a:r>
              <a:rPr lang="ru-RU" sz="2400" b="0" dirty="0" err="1">
                <a:latin typeface="Times New Roman" panose="02020603050405020304" pitchFamily="18" charset="0"/>
                <a:cs typeface="Times New Roman" panose="02020603050405020304" pitchFamily="18" charset="0"/>
              </a:rPr>
              <a:t>питання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гміни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входять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зокрема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початкові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школи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дитячі</a:t>
            </a:r>
            <a:r>
              <a:rPr lang="ru-RU" sz="2400" b="0" dirty="0">
                <a:latin typeface="Times New Roman" panose="02020603050405020304" pitchFamily="18" charset="0"/>
                <a:cs typeface="Times New Roman" panose="02020603050405020304" pitchFamily="18" charset="0"/>
              </a:rPr>
              <a:t> садки, </a:t>
            </a:r>
            <a:r>
              <a:rPr lang="ru-RU" sz="2400" b="0" dirty="0" err="1">
                <a:latin typeface="Times New Roman" panose="02020603050405020304" pitchFamily="18" charset="0"/>
                <a:cs typeface="Times New Roman" panose="02020603050405020304" pitchFamily="18" charset="0"/>
              </a:rPr>
              <a:t>бібліотеки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будинки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культури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місцевий</a:t>
            </a:r>
            <a:r>
              <a:rPr lang="ru-RU" sz="2400" b="0" dirty="0">
                <a:latin typeface="Times New Roman" panose="02020603050405020304" pitchFamily="18" charset="0"/>
                <a:cs typeface="Times New Roman" panose="02020603050405020304" pitchFamily="18" charset="0"/>
              </a:rPr>
              <a:t> транспорт, дороги, </a:t>
            </a:r>
            <a:r>
              <a:rPr lang="ru-RU" sz="2400" b="0" dirty="0" err="1">
                <a:latin typeface="Times New Roman" panose="02020603050405020304" pitchFamily="18" charset="0"/>
                <a:cs typeface="Times New Roman" panose="02020603050405020304" pitchFamily="18" charset="0"/>
              </a:rPr>
              <a:t>управління</a:t>
            </a:r>
            <a:r>
              <a:rPr lang="ru-RU" sz="2400" b="0" dirty="0">
                <a:latin typeface="Times New Roman" panose="02020603050405020304" pitchFamily="18" charset="0"/>
                <a:cs typeface="Times New Roman" panose="02020603050405020304" pitchFamily="18" charset="0"/>
              </a:rPr>
              <a:t> ринками, </a:t>
            </a:r>
            <a:r>
              <a:rPr lang="ru-RU" sz="2400" b="0" dirty="0" err="1">
                <a:latin typeface="Times New Roman" panose="02020603050405020304" pitchFamily="18" charset="0"/>
                <a:cs typeface="Times New Roman" panose="02020603050405020304" pitchFamily="18" charset="0"/>
              </a:rPr>
              <a:t>охорона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здоров'я</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Гміна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відповідає</a:t>
            </a:r>
            <a:r>
              <a:rPr lang="ru-RU" sz="2400" b="0" dirty="0">
                <a:latin typeface="Times New Roman" panose="02020603050405020304" pitchFamily="18" charset="0"/>
                <a:cs typeface="Times New Roman" panose="02020603050405020304" pitchFamily="18" charset="0"/>
              </a:rPr>
              <a:t> за порядок і </a:t>
            </a:r>
            <a:r>
              <a:rPr lang="ru-RU" sz="2400" b="0" dirty="0" err="1">
                <a:latin typeface="Times New Roman" panose="02020603050405020304" pitchFamily="18" charset="0"/>
                <a:cs typeface="Times New Roman" panose="02020603050405020304" pitchFamily="18" charset="0"/>
              </a:rPr>
              <a:t>безпеку</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своїй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території</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її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віданні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перебувають</a:t>
            </a:r>
            <a:r>
              <a:rPr lang="ru-RU" sz="2400" b="0" dirty="0">
                <a:latin typeface="Times New Roman" panose="02020603050405020304" pitchFamily="18" charset="0"/>
                <a:cs typeface="Times New Roman" panose="02020603050405020304" pitchFamily="18" charset="0"/>
              </a:rPr>
              <a:t> дороги </a:t>
            </a:r>
            <a:r>
              <a:rPr lang="ru-RU" sz="2400" b="0" dirty="0" err="1">
                <a:latin typeface="Times New Roman" panose="02020603050405020304" pitchFamily="18" charset="0"/>
                <a:cs typeface="Times New Roman" panose="02020603050405020304" pitchFamily="18" charset="0"/>
              </a:rPr>
              <a:t>місцевого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значення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організація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комунального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господарства</a:t>
            </a:r>
            <a:r>
              <a:rPr lang="ru-RU" sz="2400" b="0" dirty="0">
                <a:latin typeface="Times New Roman" panose="02020603050405020304" pitchFamily="18" charset="0"/>
                <a:cs typeface="Times New Roman" panose="02020603050405020304" pitchFamily="18" charset="0"/>
              </a:rPr>
              <a:t> і т. д. У </a:t>
            </a:r>
            <a:r>
              <a:rPr lang="ru-RU" sz="2400" b="0" dirty="0" err="1">
                <a:latin typeface="Times New Roman" panose="02020603050405020304" pitchFamily="18" charset="0"/>
                <a:cs typeface="Times New Roman" panose="02020603050405020304" pitchFamily="18" charset="0"/>
              </a:rPr>
              <a:t>результаті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останньої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реформи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тепер</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компетенції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гміни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входять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фінансові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кошти</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12581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451784"/>
            <a:ext cx="11110589" cy="3336310"/>
          </a:xfrm>
        </p:spPr>
        <p:txBody>
          <a:bodyPr/>
          <a:lstStyle/>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Повіт</a:t>
            </a:r>
            <a:endParaRPr lang="ru-RU"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До </a:t>
            </a:r>
            <a:r>
              <a:rPr lang="ru-RU" sz="2400" b="0" dirty="0" err="1">
                <a:latin typeface="Times New Roman" panose="02020603050405020304" pitchFamily="18" charset="0"/>
                <a:cs typeface="Times New Roman" panose="02020603050405020304" pitchFamily="18" charset="0"/>
              </a:rPr>
              <a:t>сфери</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обов'язків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повітів</a:t>
            </a:r>
            <a:r>
              <a:rPr lang="ru-RU" sz="240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включені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всі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локальні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питання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виходять</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межі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гміни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Зокрема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охорона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громадського</a:t>
            </a:r>
            <a:r>
              <a:rPr lang="ru-RU" sz="2400" b="0" dirty="0">
                <a:latin typeface="Times New Roman" panose="02020603050405020304" pitchFamily="18" charset="0"/>
                <a:cs typeface="Times New Roman" panose="02020603050405020304" pitchFamily="18" charset="0"/>
              </a:rPr>
              <a:t> порядку і </a:t>
            </a:r>
            <a:r>
              <a:rPr lang="ru-RU" sz="2400" b="0" dirty="0" err="1">
                <a:latin typeface="Times New Roman" panose="02020603050405020304" pitchFamily="18" charset="0"/>
                <a:cs typeface="Times New Roman" panose="02020603050405020304" pitchFamily="18" charset="0"/>
              </a:rPr>
              <a:t>загальна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безпека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протипожежна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безпека</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захист</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повеней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попередження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стихійних</a:t>
            </a:r>
            <a:r>
              <a:rPr lang="ru-RU" sz="2400" b="0" dirty="0">
                <a:latin typeface="Times New Roman" panose="02020603050405020304" pitchFamily="18" charset="0"/>
                <a:cs typeface="Times New Roman" panose="02020603050405020304" pitchFamily="18" charset="0"/>
              </a:rPr>
              <a:t> лих і </a:t>
            </a:r>
            <a:r>
              <a:rPr lang="ru-RU" sz="2400" b="0" dirty="0" err="1">
                <a:latin typeface="Times New Roman" panose="02020603050405020304" pitchFamily="18" charset="0"/>
                <a:cs typeface="Times New Roman" panose="02020603050405020304" pitchFamily="18" charset="0"/>
              </a:rPr>
              <a:t>усунення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наслідків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утримання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загальних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лікарень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боротьба</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безробіттям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будівництво</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утримання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міжгмінних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доріг</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Повітові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можуть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делегуватися</a:t>
            </a:r>
            <a:r>
              <a:rPr lang="ru-RU" sz="2400" b="0" dirty="0">
                <a:latin typeface="Times New Roman" panose="02020603050405020304" pitchFamily="18" charset="0"/>
                <a:cs typeface="Times New Roman" panose="02020603050405020304" pitchFamily="18" charset="0"/>
              </a:rPr>
              <a:t> права </a:t>
            </a:r>
            <a:r>
              <a:rPr lang="ru-RU" sz="2400" b="0" dirty="0" err="1">
                <a:latin typeface="Times New Roman" panose="02020603050405020304" pitchFamily="18" charset="0"/>
                <a:cs typeface="Times New Roman" panose="02020603050405020304" pitchFamily="18" charset="0"/>
              </a:rPr>
              <a:t>воєводств</a:t>
            </a:r>
            <a:r>
              <a:rPr lang="ru-RU" sz="2400" b="0" dirty="0">
                <a:latin typeface="Times New Roman" panose="02020603050405020304" pitchFamily="18" charset="0"/>
                <a:cs typeface="Times New Roman" panose="02020603050405020304" pitchFamily="18" charset="0"/>
              </a:rPr>
              <a:t> у тих </a:t>
            </a:r>
            <a:r>
              <a:rPr lang="ru-RU" sz="2400" b="0" dirty="0" err="1">
                <a:latin typeface="Times New Roman" panose="02020603050405020304" pitchFamily="18" charset="0"/>
                <a:cs typeface="Times New Roman" panose="02020603050405020304" pitchFamily="18" charset="0"/>
              </a:rPr>
              <a:t>питаннях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можуть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вирішуватися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місці</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Гміна</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повіт</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вирішують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всі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адміністративні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питання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жителів</a:t>
            </a:r>
            <a:r>
              <a:rPr lang="ru-RU" sz="2400" b="0" dirty="0">
                <a:latin typeface="Times New Roman" panose="02020603050405020304" pitchFamily="18" charset="0"/>
                <a:cs typeface="Times New Roman" panose="02020603050405020304" pitchFamily="18" charset="0"/>
              </a:rPr>
              <a:t>. Таким чином </a:t>
            </a:r>
            <a:r>
              <a:rPr lang="ru-RU" sz="2400" b="0" dirty="0" err="1">
                <a:latin typeface="Times New Roman" panose="02020603050405020304" pitchFamily="18" charset="0"/>
                <a:cs typeface="Times New Roman" panose="02020603050405020304" pitchFamily="18" charset="0"/>
              </a:rPr>
              <a:t>громадяни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позбавляються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необхідності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їздити</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воєводського</a:t>
            </a:r>
            <a:r>
              <a:rPr lang="ru-RU" sz="2400" b="0" dirty="0">
                <a:latin typeface="Times New Roman" panose="02020603050405020304" pitchFamily="18" charset="0"/>
                <a:cs typeface="Times New Roman" panose="02020603050405020304" pitchFamily="18" charset="0"/>
              </a:rPr>
              <a:t> центру для </a:t>
            </a:r>
            <a:r>
              <a:rPr lang="ru-RU" sz="2400" b="0" dirty="0" err="1">
                <a:latin typeface="Times New Roman" panose="02020603050405020304" pitchFamily="18" charset="0"/>
                <a:cs typeface="Times New Roman" panose="02020603050405020304" pitchFamily="18" charset="0"/>
              </a:rPr>
              <a:t>вирішення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адміністративних</a:t>
            </a:r>
            <a:r>
              <a:rPr lang="ru-RU" sz="2400" b="0" dirty="0">
                <a:latin typeface="Times New Roman" panose="02020603050405020304" pitchFamily="18" charset="0"/>
                <a:cs typeface="Times New Roman" panose="02020603050405020304" pitchFamily="18" charset="0"/>
              </a:rPr>
              <a:t> проблем.</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136209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466532"/>
            <a:ext cx="11110589" cy="3336310"/>
          </a:xfrm>
        </p:spPr>
        <p:txBody>
          <a:bodyPr/>
          <a:lstStyle/>
          <a:p>
            <a:pPr marL="0" indent="0" algn="just">
              <a:lnSpc>
                <a:spcPct val="100000"/>
              </a:lnSpc>
              <a:spcBef>
                <a:spcPts val="0"/>
              </a:spcBef>
              <a:buNone/>
            </a:pPr>
            <a:r>
              <a:rPr lang="ru-RU" sz="2800" b="0" dirty="0" err="1" smtClean="0">
                <a:latin typeface="Times New Roman" panose="02020603050405020304" pitchFamily="18" charset="0"/>
                <a:cs typeface="Times New Roman" panose="02020603050405020304" pitchFamily="18" charset="0"/>
              </a:rPr>
              <a:t>Повіт</a:t>
            </a:r>
            <a:r>
              <a:rPr lang="ru-RU" sz="2800" b="0" dirty="0" smtClean="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має</a:t>
            </a:r>
            <a:r>
              <a:rPr lang="ru-RU" sz="2800" b="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окремий</a:t>
            </a:r>
            <a:r>
              <a:rPr lang="ru-RU" sz="2800" dirty="0">
                <a:latin typeface="Times New Roman" panose="02020603050405020304" pitchFamily="18" charset="0"/>
                <a:cs typeface="Times New Roman" panose="02020603050405020304" pitchFamily="18" charset="0"/>
              </a:rPr>
              <a:t> бюджет</a:t>
            </a:r>
            <a:r>
              <a:rPr lang="ru-RU" sz="2800" b="0" dirty="0">
                <a:latin typeface="Times New Roman" panose="02020603050405020304" pitchFamily="18" charset="0"/>
                <a:cs typeface="Times New Roman" panose="02020603050405020304" pitchFamily="18" charset="0"/>
              </a:rPr>
              <a:t>, а </a:t>
            </a:r>
            <a:r>
              <a:rPr lang="ru-RU" sz="2800" b="0" dirty="0" err="1">
                <a:latin typeface="Times New Roman" panose="02020603050405020304" pitchFamily="18" charset="0"/>
                <a:cs typeface="Times New Roman" panose="02020603050405020304" pitchFamily="18" charset="0"/>
              </a:rPr>
              <a:t>його</a:t>
            </a:r>
            <a:r>
              <a:rPr lang="ru-RU" sz="2800" b="0" dirty="0">
                <a:latin typeface="Times New Roman" panose="02020603050405020304" pitchFamily="18" charset="0"/>
                <a:cs typeface="Times New Roman" panose="02020603050405020304" pitchFamily="18" charset="0"/>
              </a:rPr>
              <a:t> доходи не </a:t>
            </a:r>
            <a:r>
              <a:rPr lang="ru-RU" sz="2800" b="0" dirty="0" err="1">
                <a:latin typeface="Times New Roman" panose="02020603050405020304" pitchFamily="18" charset="0"/>
                <a:cs typeface="Times New Roman" panose="02020603050405020304" pitchFamily="18" charset="0"/>
              </a:rPr>
              <a:t>залежать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від</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доходів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гмін</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800" b="0" dirty="0" err="1">
                <a:latin typeface="Times New Roman" panose="02020603050405020304" pitchFamily="18" charset="0"/>
                <a:cs typeface="Times New Roman" panose="02020603050405020304" pitchFamily="18" charset="0"/>
              </a:rPr>
              <a:t>Повіт</a:t>
            </a:r>
            <a:r>
              <a:rPr lang="ru-RU" sz="2800" b="0" dirty="0">
                <a:latin typeface="Times New Roman" panose="02020603050405020304" pitchFamily="18" charset="0"/>
                <a:cs typeface="Times New Roman" panose="02020603050405020304" pitchFamily="18" charset="0"/>
              </a:rPr>
              <a:t> не </a:t>
            </a:r>
            <a:r>
              <a:rPr lang="ru-RU" sz="2800" b="0" dirty="0" err="1">
                <a:latin typeface="Times New Roman" panose="02020603050405020304" pitchFamily="18" charset="0"/>
                <a:cs typeface="Times New Roman" panose="02020603050405020304" pitchFamily="18" charset="0"/>
              </a:rPr>
              <a:t>здійснює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нагляд</a:t>
            </a:r>
            <a:r>
              <a:rPr lang="ru-RU" sz="2800" b="0" dirty="0">
                <a:latin typeface="Times New Roman" panose="02020603050405020304" pitchFamily="18" charset="0"/>
                <a:cs typeface="Times New Roman" panose="02020603050405020304" pitchFamily="18" charset="0"/>
              </a:rPr>
              <a:t> за </a:t>
            </a:r>
            <a:r>
              <a:rPr lang="ru-RU" sz="2800" b="0" dirty="0" err="1">
                <a:latin typeface="Times New Roman" panose="02020603050405020304" pitchFamily="18" charset="0"/>
                <a:cs typeface="Times New Roman" panose="02020603050405020304" pitchFamily="18" charset="0"/>
              </a:rPr>
              <a:t>діяльністю</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гмін</a:t>
            </a:r>
            <a:r>
              <a:rPr lang="ru-RU" sz="2800" b="0" dirty="0">
                <a:latin typeface="Times New Roman" panose="02020603050405020304" pitchFamily="18" charset="0"/>
                <a:cs typeface="Times New Roman" panose="02020603050405020304" pitchFamily="18" charset="0"/>
              </a:rPr>
              <a:t>, не </a:t>
            </a:r>
            <a:r>
              <a:rPr lang="ru-RU" sz="2800" b="0" dirty="0" err="1">
                <a:latin typeface="Times New Roman" panose="02020603050405020304" pitchFamily="18" charset="0"/>
                <a:cs typeface="Times New Roman" panose="02020603050405020304" pitchFamily="18" charset="0"/>
              </a:rPr>
              <a:t>може</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відбирати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їх</a:t>
            </a:r>
            <a:r>
              <a:rPr lang="ru-RU" sz="2800" b="0" dirty="0">
                <a:latin typeface="Times New Roman" panose="02020603050405020304" pitchFamily="18" charset="0"/>
                <a:cs typeface="Times New Roman" panose="02020603050405020304" pitchFamily="18" charset="0"/>
              </a:rPr>
              <a:t> права і </a:t>
            </a:r>
            <a:r>
              <a:rPr lang="ru-RU" sz="2800" b="0" dirty="0" err="1">
                <a:latin typeface="Times New Roman" panose="02020603050405020304" pitchFamily="18" charset="0"/>
                <a:cs typeface="Times New Roman" panose="02020603050405020304" pitchFamily="18" charset="0"/>
              </a:rPr>
              <a:t>втручатися</a:t>
            </a:r>
            <a:r>
              <a:rPr lang="ru-RU" sz="2800" b="0" dirty="0">
                <a:latin typeface="Times New Roman" panose="02020603050405020304" pitchFamily="18" charset="0"/>
                <a:cs typeface="Times New Roman" panose="02020603050405020304" pitchFamily="18" charset="0"/>
              </a:rPr>
              <a:t> в </a:t>
            </a:r>
            <a:r>
              <a:rPr lang="ru-RU" sz="2800" b="0" dirty="0" err="1">
                <a:latin typeface="Times New Roman" panose="02020603050405020304" pitchFamily="18" charset="0"/>
                <a:cs typeface="Times New Roman" panose="02020603050405020304" pitchFamily="18" charset="0"/>
              </a:rPr>
              <a:t>їх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фінансове</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управління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Фінансово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автономний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повіт</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може</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проводити</a:t>
            </a:r>
            <a:r>
              <a:rPr lang="ru-RU" sz="2800" b="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власну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бюджетну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політику</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800" dirty="0">
                <a:latin typeface="Times New Roman" panose="02020603050405020304" pitchFamily="18" charset="0"/>
                <a:cs typeface="Times New Roman" panose="02020603050405020304" pitchFamily="18" charset="0"/>
              </a:rPr>
              <a:t>Рада </a:t>
            </a:r>
            <a:r>
              <a:rPr lang="ru-RU" sz="2800" dirty="0" err="1">
                <a:latin typeface="Times New Roman" panose="02020603050405020304" pitchFamily="18" charset="0"/>
                <a:cs typeface="Times New Roman" panose="02020603050405020304" pitchFamily="18" charset="0"/>
              </a:rPr>
              <a:t>повіту</a:t>
            </a:r>
            <a:r>
              <a:rPr lang="ru-RU" sz="280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обирається</a:t>
            </a:r>
            <a:r>
              <a:rPr lang="ru-RU" sz="2800" b="0" dirty="0">
                <a:latin typeface="Times New Roman" panose="02020603050405020304" pitchFamily="18" charset="0"/>
                <a:cs typeface="Times New Roman" panose="02020603050405020304" pitchFamily="18" charset="0"/>
              </a:rPr>
              <a:t> на </a:t>
            </a:r>
            <a:r>
              <a:rPr lang="ru-RU" sz="2800" b="0" dirty="0" err="1">
                <a:latin typeface="Times New Roman" panose="02020603050405020304" pitchFamily="18" charset="0"/>
                <a:cs typeface="Times New Roman" panose="02020603050405020304" pitchFamily="18" charset="0"/>
              </a:rPr>
              <a:t>виборах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самоврядування</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800" b="0" dirty="0" err="1">
                <a:latin typeface="Times New Roman" panose="02020603050405020304" pitchFamily="18" charset="0"/>
                <a:cs typeface="Times New Roman" panose="02020603050405020304" pitchFamily="18" charset="0"/>
              </a:rPr>
              <a:t>Повіти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робляться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настільки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малими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що</a:t>
            </a:r>
            <a:r>
              <a:rPr lang="ru-RU" sz="2800" b="0" dirty="0">
                <a:latin typeface="Times New Roman" panose="02020603050405020304" pitchFamily="18" charset="0"/>
                <a:cs typeface="Times New Roman" panose="02020603050405020304" pitchFamily="18" charset="0"/>
              </a:rPr>
              <a:t> б вся </a:t>
            </a:r>
            <a:r>
              <a:rPr lang="ru-RU" sz="2800" b="0" dirty="0" err="1">
                <a:latin typeface="Times New Roman" panose="02020603050405020304" pitchFamily="18" charset="0"/>
                <a:cs typeface="Times New Roman" panose="02020603050405020304" pitchFamily="18" charset="0"/>
              </a:rPr>
              <a:t>їхня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діяльність</a:t>
            </a:r>
            <a:r>
              <a:rPr lang="ru-RU" sz="2800" b="0" dirty="0">
                <a:latin typeface="Times New Roman" panose="02020603050405020304" pitchFamily="18" charset="0"/>
                <a:cs typeface="Times New Roman" panose="02020603050405020304" pitchFamily="18" charset="0"/>
              </a:rPr>
              <a:t> могла </a:t>
            </a:r>
            <a:r>
              <a:rPr lang="ru-RU" sz="2800" b="0" dirty="0" err="1">
                <a:latin typeface="Times New Roman" panose="02020603050405020304" pitchFamily="18" charset="0"/>
                <a:cs typeface="Times New Roman" panose="02020603050405020304" pitchFamily="18" charset="0"/>
              </a:rPr>
              <a:t>знаходитися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під</a:t>
            </a:r>
            <a:r>
              <a:rPr lang="ru-RU" sz="2800" b="0" dirty="0">
                <a:latin typeface="Times New Roman" panose="02020603050405020304" pitchFamily="18" charset="0"/>
                <a:cs typeface="Times New Roman" panose="02020603050405020304" pitchFamily="18" charset="0"/>
              </a:rPr>
              <a:t> контролем </a:t>
            </a:r>
            <a:r>
              <a:rPr lang="ru-RU" sz="2800" b="0" dirty="0" err="1">
                <a:latin typeface="Times New Roman" panose="02020603050405020304" pitchFamily="18" charset="0"/>
                <a:cs typeface="Times New Roman" panose="02020603050405020304" pitchFamily="18" charset="0"/>
              </a:rPr>
              <a:t>виборців</a:t>
            </a:r>
            <a:r>
              <a:rPr lang="ru-RU" sz="2800" b="0" dirty="0">
                <a:latin typeface="Times New Roman" panose="02020603050405020304" pitchFamily="18" charset="0"/>
                <a:cs typeface="Times New Roman" panose="02020603050405020304" pitchFamily="18" charset="0"/>
              </a:rPr>
              <a:t>. Начальником ради </a:t>
            </a:r>
            <a:r>
              <a:rPr lang="ru-RU" sz="2800" b="0" dirty="0" err="1">
                <a:latin typeface="Times New Roman" panose="02020603050405020304" pitchFamily="18" charset="0"/>
                <a:cs typeface="Times New Roman" panose="02020603050405020304" pitchFamily="18" charset="0"/>
              </a:rPr>
              <a:t>управління</a:t>
            </a:r>
            <a:r>
              <a:rPr lang="ru-RU" sz="2800" b="0" dirty="0">
                <a:latin typeface="Times New Roman" panose="02020603050405020304" pitchFamily="18" charset="0"/>
                <a:cs typeface="Times New Roman" panose="02020603050405020304" pitchFamily="18" charset="0"/>
              </a:rPr>
              <a:t> є </a:t>
            </a:r>
            <a:r>
              <a:rPr lang="ru-RU" sz="2800" dirty="0">
                <a:latin typeface="Times New Roman" panose="02020603050405020304" pitchFamily="18" charset="0"/>
                <a:cs typeface="Times New Roman" panose="02020603050405020304" pitchFamily="18" charset="0"/>
              </a:rPr>
              <a:t>староста</a:t>
            </a:r>
          </a:p>
        </p:txBody>
      </p:sp>
    </p:spTree>
    <p:extLst>
      <p:ext uri="{BB962C8B-B14F-4D97-AF65-F5344CB8AC3E}">
        <p14:creationId xmlns:p14="http://schemas.microsoft.com/office/powerpoint/2010/main" val="2754220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466532"/>
            <a:ext cx="11110589" cy="3336310"/>
          </a:xfrm>
        </p:spPr>
        <p:txBody>
          <a:bodyPr/>
          <a:lstStyle/>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Воєводство</a:t>
            </a:r>
            <a:endParaRPr lang="ru-RU"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Воєводське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самоврядування</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визначає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політику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регіону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Тобто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займається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питаннями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можуть</a:t>
            </a:r>
            <a:r>
              <a:rPr lang="ru-RU" sz="2400" b="0" dirty="0">
                <a:latin typeface="Times New Roman" panose="02020603050405020304" pitchFamily="18" charset="0"/>
                <a:cs typeface="Times New Roman" panose="02020603050405020304" pitchFamily="18" charset="0"/>
              </a:rPr>
              <a:t> бути </a:t>
            </a:r>
            <a:r>
              <a:rPr lang="ru-RU" sz="2400" b="0" dirty="0" err="1">
                <a:latin typeface="Times New Roman" panose="02020603050405020304" pitchFamily="18" charset="0"/>
                <a:cs typeface="Times New Roman" panose="02020603050405020304" pitchFamily="18" charset="0"/>
              </a:rPr>
              <a:t>вирішені</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рівні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повіту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насамперед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рівномірний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розвиток</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економіки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господарства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використання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нововведень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регіональних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ринків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раціональна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освітня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політика</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рівня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університету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створення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привабливих</a:t>
            </a:r>
            <a:r>
              <a:rPr lang="ru-RU" sz="2400" b="0" dirty="0">
                <a:latin typeface="Times New Roman" panose="02020603050405020304" pitchFamily="18" charset="0"/>
                <a:cs typeface="Times New Roman" panose="02020603050405020304" pitchFamily="18" charset="0"/>
              </a:rPr>
              <a:t> умов для </a:t>
            </a:r>
            <a:r>
              <a:rPr lang="ru-RU" sz="2400" b="0" dirty="0" err="1">
                <a:latin typeface="Times New Roman" panose="02020603050405020304" pitchFamily="18" charset="0"/>
                <a:cs typeface="Times New Roman" panose="02020603050405020304" pitchFamily="18" charset="0"/>
              </a:rPr>
              <a:t>інвесторів</a:t>
            </a:r>
            <a:r>
              <a:rPr lang="ru-RU" sz="2400" b="0" dirty="0">
                <a:latin typeface="Times New Roman" panose="02020603050405020304" pitchFamily="18" charset="0"/>
                <a:cs typeface="Times New Roman" panose="02020603050405020304" pitchFamily="18" charset="0"/>
              </a:rPr>
              <a:t> (особливо </a:t>
            </a:r>
            <a:r>
              <a:rPr lang="ru-RU" sz="2400" b="0" dirty="0" err="1">
                <a:latin typeface="Times New Roman" panose="02020603050405020304" pitchFamily="18" charset="0"/>
                <a:cs typeface="Times New Roman" panose="02020603050405020304" pitchFamily="18" charset="0"/>
              </a:rPr>
              <a:t>враховуючи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вступ</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перспективі</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Європейського</a:t>
            </a:r>
            <a:r>
              <a:rPr lang="ru-RU" sz="2400" b="0" dirty="0">
                <a:latin typeface="Times New Roman" panose="02020603050405020304" pitchFamily="18" charset="0"/>
                <a:cs typeface="Times New Roman" panose="02020603050405020304" pitchFamily="18" charset="0"/>
              </a:rPr>
              <a:t> Союзу).</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Головним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показником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воєводства</a:t>
            </a:r>
            <a:r>
              <a:rPr lang="ru-RU" sz="2400" b="0" dirty="0">
                <a:latin typeface="Times New Roman" panose="02020603050405020304" pitchFamily="18" charset="0"/>
                <a:cs typeface="Times New Roman" panose="02020603050405020304" pitchFamily="18" charset="0"/>
              </a:rPr>
              <a:t> є </a:t>
            </a:r>
            <a:r>
              <a:rPr lang="ru-RU" sz="2400" b="0" dirty="0" err="1">
                <a:latin typeface="Times New Roman" panose="02020603050405020304" pitchFamily="18" charset="0"/>
                <a:cs typeface="Times New Roman" panose="02020603050405020304" pitchFamily="18" charset="0"/>
              </a:rPr>
              <a:t>ефективність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управління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найкраще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використання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регіонального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потенціалу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воєводства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повинні</a:t>
            </a:r>
            <a:r>
              <a:rPr lang="ru-RU" sz="2400" b="0" dirty="0">
                <a:latin typeface="Times New Roman" panose="02020603050405020304" pitchFamily="18" charset="0"/>
                <a:cs typeface="Times New Roman" panose="02020603050405020304" pitchFamily="18" charset="0"/>
              </a:rPr>
              <a:t> бути </a:t>
            </a:r>
            <a:r>
              <a:rPr lang="ru-RU" sz="2400" b="0" dirty="0" err="1">
                <a:latin typeface="Times New Roman" panose="02020603050405020304" pitchFamily="18" charset="0"/>
                <a:cs typeface="Times New Roman" panose="02020603050405020304" pitchFamily="18" charset="0"/>
              </a:rPr>
              <a:t>якомога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більшими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мінімум</a:t>
            </a:r>
            <a:r>
              <a:rPr lang="ru-RU" sz="2400" b="0" dirty="0">
                <a:latin typeface="Times New Roman" panose="02020603050405020304" pitchFamily="18" charset="0"/>
                <a:cs typeface="Times New Roman" panose="02020603050405020304" pitchFamily="18" charset="0"/>
              </a:rPr>
              <a:t> - </a:t>
            </a:r>
            <a:r>
              <a:rPr lang="ru-RU" sz="2400" b="0" dirty="0" err="1">
                <a:latin typeface="Times New Roman" panose="02020603050405020304" pitchFamily="18" charset="0"/>
                <a:cs typeface="Times New Roman" panose="02020603050405020304" pitchFamily="18" charset="0"/>
              </a:rPr>
              <a:t>кілька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мільйонів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жителів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володіти</a:t>
            </a:r>
            <a:r>
              <a:rPr lang="ru-RU" sz="2400" b="0" dirty="0">
                <a:latin typeface="Times New Roman" panose="02020603050405020304" pitchFamily="18" charset="0"/>
                <a:cs typeface="Times New Roman" panose="02020603050405020304" pitchFamily="18" charset="0"/>
              </a:rPr>
              <a:t> великим </a:t>
            </a:r>
            <a:r>
              <a:rPr lang="ru-RU" sz="2400" b="0" dirty="0" err="1">
                <a:latin typeface="Times New Roman" panose="02020603050405020304" pitchFamily="18" charset="0"/>
                <a:cs typeface="Times New Roman" panose="02020603050405020304" pitchFamily="18" charset="0"/>
              </a:rPr>
              <a:t>економічним</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організаційним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потенціалом</a:t>
            </a:r>
            <a:r>
              <a:rPr lang="ru-RU" sz="2400" b="0" dirty="0">
                <a:latin typeface="Times New Roman" panose="02020603050405020304" pitchFamily="18" charset="0"/>
                <a:cs typeface="Times New Roman" panose="02020603050405020304" pitchFamily="18" charset="0"/>
              </a:rPr>
              <a:t>, а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науковим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потенціалом</a:t>
            </a:r>
            <a:r>
              <a:rPr lang="ru-RU" sz="2400" b="0" dirty="0">
                <a:latin typeface="Times New Roman" panose="02020603050405020304" pitchFamily="18" charset="0"/>
                <a:cs typeface="Times New Roman" panose="02020603050405020304" pitchFamily="18" charset="0"/>
              </a:rPr>
              <a:t>, особливо в </a:t>
            </a:r>
            <a:r>
              <a:rPr lang="ru-RU" sz="2400" b="0" dirty="0" err="1">
                <a:latin typeface="Times New Roman" panose="02020603050405020304" pitchFamily="18" charset="0"/>
                <a:cs typeface="Times New Roman" panose="02020603050405020304" pitchFamily="18" charset="0"/>
              </a:rPr>
              <a:t>питаннях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інновацій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вищі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школи</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науково-приклади</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інститути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володіти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культурним</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творчим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потенціалом</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Для </a:t>
            </a:r>
            <a:r>
              <a:rPr lang="ru-RU" sz="2400" b="0" dirty="0" err="1">
                <a:latin typeface="Times New Roman" panose="02020603050405020304" pitchFamily="18" charset="0"/>
                <a:cs typeface="Times New Roman" panose="02020603050405020304" pitchFamily="18" charset="0"/>
              </a:rPr>
              <a:t>довідки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спочатку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пропонувалося</a:t>
            </a:r>
            <a:r>
              <a:rPr lang="ru-RU" sz="2400" b="0" dirty="0">
                <a:latin typeface="Times New Roman" panose="02020603050405020304" pitchFamily="18" charset="0"/>
                <a:cs typeface="Times New Roman" panose="02020603050405020304" pitchFamily="18" charset="0"/>
              </a:rPr>
              <a:t> розбити </a:t>
            </a:r>
            <a:r>
              <a:rPr lang="ru-RU" sz="2400" b="0" dirty="0" err="1">
                <a:latin typeface="Times New Roman" panose="02020603050405020304" pitchFamily="18" charset="0"/>
                <a:cs typeface="Times New Roman" panose="02020603050405020304" pitchFamily="18" charset="0"/>
              </a:rPr>
              <a:t>країну</a:t>
            </a:r>
            <a:r>
              <a:rPr lang="ru-RU" sz="2400" b="0" dirty="0">
                <a:latin typeface="Times New Roman" panose="02020603050405020304" pitchFamily="18" charset="0"/>
                <a:cs typeface="Times New Roman" panose="02020603050405020304" pitchFamily="18" charset="0"/>
              </a:rPr>
              <a:t> на 12 </a:t>
            </a:r>
            <a:r>
              <a:rPr lang="ru-RU" sz="2400" b="0" dirty="0" err="1">
                <a:latin typeface="Times New Roman" panose="02020603050405020304" pitchFamily="18" charset="0"/>
                <a:cs typeface="Times New Roman" panose="02020603050405020304" pitchFamily="18" charset="0"/>
              </a:rPr>
              <a:t>воєводств</a:t>
            </a:r>
            <a:r>
              <a:rPr lang="ru-RU" sz="2400" b="0" dirty="0">
                <a:latin typeface="Times New Roman" panose="02020603050405020304" pitchFamily="18" charset="0"/>
                <a:cs typeface="Times New Roman" panose="02020603050405020304" pitchFamily="18" charset="0"/>
              </a:rPr>
              <a:t>, але </a:t>
            </a:r>
            <a:r>
              <a:rPr lang="ru-RU" sz="2400" b="0" dirty="0" err="1">
                <a:latin typeface="Times New Roman" panose="02020603050405020304" pitchFamily="18" charset="0"/>
                <a:cs typeface="Times New Roman" panose="02020603050405020304" pitchFamily="18" charset="0"/>
              </a:rPr>
              <a:t>згодом</a:t>
            </a:r>
            <a:r>
              <a:rPr lang="ru-RU" sz="2400" b="0" dirty="0">
                <a:latin typeface="Times New Roman" panose="02020603050405020304" pitchFamily="18" charset="0"/>
                <a:cs typeface="Times New Roman" panose="02020603050405020304" pitchFamily="18" charset="0"/>
              </a:rPr>
              <a:t> за основу </a:t>
            </a:r>
            <a:r>
              <a:rPr lang="ru-RU" sz="2400" b="0" dirty="0" err="1">
                <a:latin typeface="Times New Roman" panose="02020603050405020304" pitchFamily="18" charset="0"/>
                <a:cs typeface="Times New Roman" panose="02020603050405020304" pitchFamily="18" charset="0"/>
              </a:rPr>
              <a:t>був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прийнятий</a:t>
            </a:r>
            <a:r>
              <a:rPr lang="ru-RU" sz="2400" b="0" dirty="0">
                <a:latin typeface="Times New Roman" panose="02020603050405020304" pitchFamily="18" charset="0"/>
                <a:cs typeface="Times New Roman" panose="02020603050405020304" pitchFamily="18" charset="0"/>
              </a:rPr>
              <a:t> план 1975 р. (17 </a:t>
            </a:r>
            <a:r>
              <a:rPr lang="ru-RU" sz="2400" b="0" dirty="0" err="1">
                <a:latin typeface="Times New Roman" panose="02020603050405020304" pitchFamily="18" charset="0"/>
                <a:cs typeface="Times New Roman" panose="02020603050405020304" pitchFamily="18" charset="0"/>
              </a:rPr>
              <a:t>воєводств</a:t>
            </a:r>
            <a:r>
              <a:rPr lang="ru-RU" sz="2400" b="0" dirty="0">
                <a:latin typeface="Times New Roman" panose="02020603050405020304" pitchFamily="18" charset="0"/>
                <a:cs typeface="Times New Roman" panose="02020603050405020304" pitchFamily="18" charset="0"/>
              </a:rPr>
              <a:t>). І в </a:t>
            </a:r>
            <a:r>
              <a:rPr lang="ru-RU" sz="2400" b="0" dirty="0" err="1">
                <a:latin typeface="Times New Roman" panose="02020603050405020304" pitchFamily="18" charset="0"/>
                <a:cs typeface="Times New Roman" panose="02020603050405020304" pitchFamily="18" charset="0"/>
              </a:rPr>
              <a:t>результаті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реформи</a:t>
            </a:r>
            <a:r>
              <a:rPr lang="ru-RU" sz="2400" b="0" dirty="0">
                <a:latin typeface="Times New Roman" panose="02020603050405020304" pitchFamily="18" charset="0"/>
                <a:cs typeface="Times New Roman" panose="02020603050405020304" pitchFamily="18" charset="0"/>
              </a:rPr>
              <a:t> 1999 р. з 49 </a:t>
            </a:r>
            <a:r>
              <a:rPr lang="ru-RU" sz="2400" b="0" dirty="0" err="1">
                <a:latin typeface="Times New Roman" panose="02020603050405020304" pitchFamily="18" charset="0"/>
                <a:cs typeface="Times New Roman" panose="02020603050405020304" pitchFamily="18" charset="0"/>
              </a:rPr>
              <a:t>воєводств</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Польщі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залишилося</a:t>
            </a:r>
            <a:r>
              <a:rPr lang="ru-RU" sz="2400" b="0" dirty="0">
                <a:latin typeface="Times New Roman" panose="02020603050405020304" pitchFamily="18" charset="0"/>
                <a:cs typeface="Times New Roman" panose="02020603050405020304" pitchFamily="18" charset="0"/>
              </a:rPr>
              <a:t> 16; </a:t>
            </a:r>
            <a:r>
              <a:rPr lang="ru-RU" sz="2400" b="0" dirty="0" err="1">
                <a:latin typeface="Times New Roman" panose="02020603050405020304" pitchFamily="18" charset="0"/>
                <a:cs typeface="Times New Roman" panose="02020603050405020304" pitchFamily="18" charset="0"/>
              </a:rPr>
              <a:t>багато</a:t>
            </a:r>
            <a:r>
              <a:rPr lang="ru-RU" sz="2400" b="0" dirty="0">
                <a:latin typeface="Times New Roman" panose="02020603050405020304" pitchFamily="18" charset="0"/>
                <a:cs typeface="Times New Roman" panose="02020603050405020304" pitchFamily="18" charset="0"/>
              </a:rPr>
              <a:t> великих </a:t>
            </a:r>
            <a:r>
              <a:rPr lang="ru-RU" sz="2400" b="0" dirty="0" err="1">
                <a:latin typeface="Times New Roman" panose="02020603050405020304" pitchFamily="18" charset="0"/>
                <a:cs typeface="Times New Roman" panose="02020603050405020304" pitchFamily="18" charset="0"/>
              </a:rPr>
              <a:t>міст</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втратили</a:t>
            </a:r>
            <a:r>
              <a:rPr lang="ru-RU" sz="2400" b="0" dirty="0">
                <a:latin typeface="Times New Roman" panose="02020603050405020304" pitchFamily="18" charset="0"/>
                <a:cs typeface="Times New Roman" panose="02020603050405020304" pitchFamily="18" charset="0"/>
              </a:rPr>
              <a:t> статус </a:t>
            </a:r>
            <a:r>
              <a:rPr lang="ru-RU" sz="2400" b="0" dirty="0" err="1">
                <a:latin typeface="Times New Roman" panose="02020603050405020304" pitchFamily="18" charset="0"/>
                <a:cs typeface="Times New Roman" panose="02020603050405020304" pitchFamily="18" charset="0"/>
              </a:rPr>
              <a:t>воєводських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столиць</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На </a:t>
            </a:r>
            <a:r>
              <a:rPr lang="ru-RU" sz="2400" b="0" dirty="0" err="1">
                <a:latin typeface="Times New Roman" panose="02020603050405020304" pitchFamily="18" charset="0"/>
                <a:cs typeface="Times New Roman" panose="02020603050405020304" pitchFamily="18" charset="0"/>
              </a:rPr>
              <a:t>чолі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воєводського</a:t>
            </a:r>
            <a:r>
              <a:rPr lang="ru-RU" sz="2400" b="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обраного</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виборах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самоврядування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стоїть</a:t>
            </a:r>
            <a:r>
              <a:rPr lang="ru-RU" sz="2400" b="0" dirty="0">
                <a:latin typeface="Times New Roman" panose="02020603050405020304" pitchFamily="18" charset="0"/>
                <a:cs typeface="Times New Roman" panose="02020603050405020304" pitchFamily="18" charset="0"/>
              </a:rPr>
              <a:t> маршал. </a:t>
            </a:r>
            <a:r>
              <a:rPr lang="ru-RU" sz="2400" b="0" dirty="0" err="1">
                <a:latin typeface="Times New Roman" panose="02020603050405020304" pitchFamily="18" charset="0"/>
                <a:cs typeface="Times New Roman" panose="02020603050405020304" pitchFamily="18" charset="0"/>
              </a:rPr>
              <a:t>Представником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влади</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воєводстві</a:t>
            </a:r>
            <a:r>
              <a:rPr lang="ru-RU" sz="2400" b="0" dirty="0">
                <a:latin typeface="Times New Roman" panose="02020603050405020304" pitchFamily="18" charset="0"/>
                <a:cs typeface="Times New Roman" panose="02020603050405020304" pitchFamily="18" charset="0"/>
              </a:rPr>
              <a:t> є </a:t>
            </a:r>
            <a:r>
              <a:rPr lang="ru-RU" sz="2400" b="0" dirty="0" err="1">
                <a:latin typeface="Times New Roman" panose="02020603050405020304" pitchFamily="18" charset="0"/>
                <a:cs typeface="Times New Roman" panose="02020603050405020304" pitchFamily="18" charset="0"/>
              </a:rPr>
              <a:t>воєвода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знаходиться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сторожі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інтересів</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064852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466532"/>
            <a:ext cx="11110589" cy="3336310"/>
          </a:xfrm>
        </p:spPr>
        <p:txBody>
          <a:bodyPr/>
          <a:lstStyle/>
          <a:p>
            <a:pPr marL="0" indent="0" algn="just">
              <a:lnSpc>
                <a:spcPct val="100000"/>
              </a:lnSpc>
              <a:spcBef>
                <a:spcPts val="0"/>
              </a:spcBef>
              <a:buNone/>
            </a:pPr>
            <a:r>
              <a:rPr lang="ru-RU" sz="2800" dirty="0" err="1" smtClean="0">
                <a:latin typeface="Times New Roman" panose="02020603050405020304" pitchFamily="18" charset="0"/>
                <a:cs typeface="Times New Roman" panose="02020603050405020304" pitchFamily="18" charset="0"/>
              </a:rPr>
              <a:t>Воєводство</a:t>
            </a:r>
            <a:endParaRPr lang="ru-RU" sz="280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8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800" b="0" dirty="0" smtClean="0">
                <a:latin typeface="Times New Roman" panose="02020603050405020304" pitchFamily="18" charset="0"/>
                <a:cs typeface="Times New Roman" panose="02020603050405020304" pitchFamily="18" charset="0"/>
              </a:rPr>
              <a:t>Для </a:t>
            </a:r>
            <a:r>
              <a:rPr lang="ru-RU" sz="2800" b="0" dirty="0" err="1">
                <a:latin typeface="Times New Roman" panose="02020603050405020304" pitchFamily="18" charset="0"/>
                <a:cs typeface="Times New Roman" panose="02020603050405020304" pitchFamily="18" charset="0"/>
              </a:rPr>
              <a:t>довідки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спочатку</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пропонувалося</a:t>
            </a:r>
            <a:r>
              <a:rPr lang="ru-RU" sz="2800" b="0" dirty="0">
                <a:latin typeface="Times New Roman" panose="02020603050405020304" pitchFamily="18" charset="0"/>
                <a:cs typeface="Times New Roman" panose="02020603050405020304" pitchFamily="18" charset="0"/>
              </a:rPr>
              <a:t> розбити </a:t>
            </a:r>
            <a:r>
              <a:rPr lang="ru-RU" sz="2800" b="0" dirty="0" err="1">
                <a:latin typeface="Times New Roman" panose="02020603050405020304" pitchFamily="18" charset="0"/>
                <a:cs typeface="Times New Roman" panose="02020603050405020304" pitchFamily="18" charset="0"/>
              </a:rPr>
              <a:t>країну</a:t>
            </a:r>
            <a:r>
              <a:rPr lang="ru-RU" sz="2800" b="0" dirty="0">
                <a:latin typeface="Times New Roman" panose="02020603050405020304" pitchFamily="18" charset="0"/>
                <a:cs typeface="Times New Roman" panose="02020603050405020304" pitchFamily="18" charset="0"/>
              </a:rPr>
              <a:t> на 12 </a:t>
            </a:r>
            <a:r>
              <a:rPr lang="ru-RU" sz="2800" b="0" dirty="0" err="1">
                <a:latin typeface="Times New Roman" panose="02020603050405020304" pitchFamily="18" charset="0"/>
                <a:cs typeface="Times New Roman" panose="02020603050405020304" pitchFamily="18" charset="0"/>
              </a:rPr>
              <a:t>воєводств</a:t>
            </a:r>
            <a:r>
              <a:rPr lang="ru-RU" sz="2800" b="0" dirty="0">
                <a:latin typeface="Times New Roman" panose="02020603050405020304" pitchFamily="18" charset="0"/>
                <a:cs typeface="Times New Roman" panose="02020603050405020304" pitchFamily="18" charset="0"/>
              </a:rPr>
              <a:t>, але </a:t>
            </a:r>
            <a:r>
              <a:rPr lang="ru-RU" sz="2800" b="0" dirty="0" err="1">
                <a:latin typeface="Times New Roman" panose="02020603050405020304" pitchFamily="18" charset="0"/>
                <a:cs typeface="Times New Roman" panose="02020603050405020304" pitchFamily="18" charset="0"/>
              </a:rPr>
              <a:t>згодом</a:t>
            </a:r>
            <a:r>
              <a:rPr lang="ru-RU" sz="2800" b="0" dirty="0">
                <a:latin typeface="Times New Roman" panose="02020603050405020304" pitchFamily="18" charset="0"/>
                <a:cs typeface="Times New Roman" panose="02020603050405020304" pitchFamily="18" charset="0"/>
              </a:rPr>
              <a:t> за основу </a:t>
            </a:r>
            <a:r>
              <a:rPr lang="ru-RU" sz="2800" b="0" dirty="0" err="1">
                <a:latin typeface="Times New Roman" panose="02020603050405020304" pitchFamily="18" charset="0"/>
                <a:cs typeface="Times New Roman" panose="02020603050405020304" pitchFamily="18" charset="0"/>
              </a:rPr>
              <a:t>був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прийнятий</a:t>
            </a:r>
            <a:r>
              <a:rPr lang="ru-RU" sz="2800" b="0" dirty="0">
                <a:latin typeface="Times New Roman" panose="02020603050405020304" pitchFamily="18" charset="0"/>
                <a:cs typeface="Times New Roman" panose="02020603050405020304" pitchFamily="18" charset="0"/>
              </a:rPr>
              <a:t> план 1975 р. (17 </a:t>
            </a:r>
            <a:r>
              <a:rPr lang="ru-RU" sz="2800" b="0" dirty="0" err="1">
                <a:latin typeface="Times New Roman" panose="02020603050405020304" pitchFamily="18" charset="0"/>
                <a:cs typeface="Times New Roman" panose="02020603050405020304" pitchFamily="18" charset="0"/>
              </a:rPr>
              <a:t>воєводств</a:t>
            </a:r>
            <a:r>
              <a:rPr lang="ru-RU" sz="2800" b="0" dirty="0">
                <a:latin typeface="Times New Roman" panose="02020603050405020304" pitchFamily="18" charset="0"/>
                <a:cs typeface="Times New Roman" panose="02020603050405020304" pitchFamily="18" charset="0"/>
              </a:rPr>
              <a:t>). І в </a:t>
            </a:r>
            <a:r>
              <a:rPr lang="ru-RU" sz="2800" b="0" dirty="0" err="1">
                <a:latin typeface="Times New Roman" panose="02020603050405020304" pitchFamily="18" charset="0"/>
                <a:cs typeface="Times New Roman" panose="02020603050405020304" pitchFamily="18" charset="0"/>
              </a:rPr>
              <a:t>результаті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реформи</a:t>
            </a:r>
            <a:r>
              <a:rPr lang="ru-RU" sz="2800" b="0" dirty="0">
                <a:latin typeface="Times New Roman" panose="02020603050405020304" pitchFamily="18" charset="0"/>
                <a:cs typeface="Times New Roman" panose="02020603050405020304" pitchFamily="18" charset="0"/>
              </a:rPr>
              <a:t> 1999 р. з 49 </a:t>
            </a:r>
            <a:r>
              <a:rPr lang="ru-RU" sz="2800" b="0" dirty="0" err="1">
                <a:latin typeface="Times New Roman" panose="02020603050405020304" pitchFamily="18" charset="0"/>
                <a:cs typeface="Times New Roman" panose="02020603050405020304" pitchFamily="18" charset="0"/>
              </a:rPr>
              <a:t>воєводств</a:t>
            </a:r>
            <a:r>
              <a:rPr lang="ru-RU" sz="2800" b="0" dirty="0">
                <a:latin typeface="Times New Roman" panose="02020603050405020304" pitchFamily="18" charset="0"/>
                <a:cs typeface="Times New Roman" panose="02020603050405020304" pitchFamily="18" charset="0"/>
              </a:rPr>
              <a:t> у </a:t>
            </a:r>
            <a:r>
              <a:rPr lang="ru-RU" sz="2800" b="0" dirty="0" err="1">
                <a:latin typeface="Times New Roman" panose="02020603050405020304" pitchFamily="18" charset="0"/>
                <a:cs typeface="Times New Roman" panose="02020603050405020304" pitchFamily="18" charset="0"/>
              </a:rPr>
              <a:t>Польщі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залишилося</a:t>
            </a:r>
            <a:r>
              <a:rPr lang="ru-RU" sz="2800" b="0" dirty="0">
                <a:latin typeface="Times New Roman" panose="02020603050405020304" pitchFamily="18" charset="0"/>
                <a:cs typeface="Times New Roman" panose="02020603050405020304" pitchFamily="18" charset="0"/>
              </a:rPr>
              <a:t> 16; </a:t>
            </a:r>
            <a:r>
              <a:rPr lang="ru-RU" sz="2800" b="0" dirty="0" err="1">
                <a:latin typeface="Times New Roman" panose="02020603050405020304" pitchFamily="18" charset="0"/>
                <a:cs typeface="Times New Roman" panose="02020603050405020304" pitchFamily="18" charset="0"/>
              </a:rPr>
              <a:t>багато</a:t>
            </a:r>
            <a:r>
              <a:rPr lang="ru-RU" sz="2800" b="0" dirty="0">
                <a:latin typeface="Times New Roman" panose="02020603050405020304" pitchFamily="18" charset="0"/>
                <a:cs typeface="Times New Roman" panose="02020603050405020304" pitchFamily="18" charset="0"/>
              </a:rPr>
              <a:t> великих </a:t>
            </a:r>
            <a:r>
              <a:rPr lang="ru-RU" sz="2800" b="0" dirty="0" err="1">
                <a:latin typeface="Times New Roman" panose="02020603050405020304" pitchFamily="18" charset="0"/>
                <a:cs typeface="Times New Roman" panose="02020603050405020304" pitchFamily="18" charset="0"/>
              </a:rPr>
              <a:t>міст</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втратили</a:t>
            </a:r>
            <a:r>
              <a:rPr lang="ru-RU" sz="2800" b="0" dirty="0">
                <a:latin typeface="Times New Roman" panose="02020603050405020304" pitchFamily="18" charset="0"/>
                <a:cs typeface="Times New Roman" panose="02020603050405020304" pitchFamily="18" charset="0"/>
              </a:rPr>
              <a:t> статус </a:t>
            </a:r>
            <a:r>
              <a:rPr lang="ru-RU" sz="2800" b="0" dirty="0" err="1">
                <a:latin typeface="Times New Roman" panose="02020603050405020304" pitchFamily="18" charset="0"/>
                <a:cs typeface="Times New Roman" panose="02020603050405020304" pitchFamily="18" charset="0"/>
              </a:rPr>
              <a:t>воєводських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столиць</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800" b="0" dirty="0">
                <a:latin typeface="Times New Roman" panose="02020603050405020304" pitchFamily="18" charset="0"/>
                <a:cs typeface="Times New Roman" panose="02020603050405020304" pitchFamily="18" charset="0"/>
              </a:rPr>
              <a:t>На </a:t>
            </a:r>
            <a:r>
              <a:rPr lang="ru-RU" sz="2800" b="0" dirty="0" err="1">
                <a:latin typeface="Times New Roman" panose="02020603050405020304" pitchFamily="18" charset="0"/>
                <a:cs typeface="Times New Roman" panose="02020603050405020304" pitchFamily="18" charset="0"/>
              </a:rPr>
              <a:t>чолі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воєводського</a:t>
            </a:r>
            <a:r>
              <a:rPr lang="ru-RU" sz="2800" b="0" dirty="0">
                <a:latin typeface="Times New Roman" panose="02020603050405020304" pitchFamily="18" charset="0"/>
                <a:cs typeface="Times New Roman" panose="02020603050405020304" pitchFamily="18" charset="0"/>
              </a:rPr>
              <a:t> сейму, </a:t>
            </a:r>
            <a:r>
              <a:rPr lang="ru-RU" sz="2800" b="0" dirty="0" err="1">
                <a:latin typeface="Times New Roman" panose="02020603050405020304" pitchFamily="18" charset="0"/>
                <a:cs typeface="Times New Roman" panose="02020603050405020304" pitchFamily="18" charset="0"/>
              </a:rPr>
              <a:t>обраного</a:t>
            </a:r>
            <a:r>
              <a:rPr lang="ru-RU" sz="2800" b="0" dirty="0">
                <a:latin typeface="Times New Roman" panose="02020603050405020304" pitchFamily="18" charset="0"/>
                <a:cs typeface="Times New Roman" panose="02020603050405020304" pitchFamily="18" charset="0"/>
              </a:rPr>
              <a:t> на </a:t>
            </a:r>
            <a:r>
              <a:rPr lang="ru-RU" sz="2800" b="0" dirty="0" err="1">
                <a:latin typeface="Times New Roman" panose="02020603050405020304" pitchFamily="18" charset="0"/>
                <a:cs typeface="Times New Roman" panose="02020603050405020304" pitchFamily="18" charset="0"/>
              </a:rPr>
              <a:t>виборах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самоврядування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стоїть</a:t>
            </a:r>
            <a:r>
              <a:rPr lang="ru-RU" sz="2800" b="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маршал</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Представником</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державної</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влади</a:t>
            </a:r>
            <a:r>
              <a:rPr lang="ru-RU" sz="2800" b="0" dirty="0">
                <a:latin typeface="Times New Roman" panose="02020603050405020304" pitchFamily="18" charset="0"/>
                <a:cs typeface="Times New Roman" panose="02020603050405020304" pitchFamily="18" charset="0"/>
              </a:rPr>
              <a:t> у </a:t>
            </a:r>
            <a:r>
              <a:rPr lang="ru-RU" sz="2800" b="0" dirty="0" err="1">
                <a:latin typeface="Times New Roman" panose="02020603050405020304" pitchFamily="18" charset="0"/>
                <a:cs typeface="Times New Roman" panose="02020603050405020304" pitchFamily="18" charset="0"/>
              </a:rPr>
              <a:t>воєводстві</a:t>
            </a:r>
            <a:r>
              <a:rPr lang="ru-RU" sz="2800" b="0" dirty="0">
                <a:latin typeface="Times New Roman" panose="02020603050405020304" pitchFamily="18" charset="0"/>
                <a:cs typeface="Times New Roman" panose="02020603050405020304" pitchFamily="18" charset="0"/>
              </a:rPr>
              <a:t> є </a:t>
            </a:r>
            <a:r>
              <a:rPr lang="ru-RU" sz="2800" b="0" dirty="0" err="1">
                <a:latin typeface="Times New Roman" panose="02020603050405020304" pitchFamily="18" charset="0"/>
                <a:cs typeface="Times New Roman" panose="02020603050405020304" pitchFamily="18" charset="0"/>
              </a:rPr>
              <a:t>воєвода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що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знаходиться</a:t>
            </a:r>
            <a:r>
              <a:rPr lang="ru-RU" sz="2800" b="0" dirty="0">
                <a:latin typeface="Times New Roman" panose="02020603050405020304" pitchFamily="18" charset="0"/>
                <a:cs typeface="Times New Roman" panose="02020603050405020304" pitchFamily="18" charset="0"/>
              </a:rPr>
              <a:t> на </a:t>
            </a:r>
            <a:r>
              <a:rPr lang="ru-RU" sz="2800" b="0" dirty="0" err="1">
                <a:latin typeface="Times New Roman" panose="02020603050405020304" pitchFamily="18" charset="0"/>
                <a:cs typeface="Times New Roman" panose="02020603050405020304" pitchFamily="18" charset="0"/>
              </a:rPr>
              <a:t>сторожі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державних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інтересів</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20484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592" y="400842"/>
            <a:ext cx="11522075" cy="4909748"/>
          </a:xfrm>
        </p:spPr>
        <p:txBody>
          <a:bodyPr>
            <a:noAutofit/>
          </a:bodyPr>
          <a:lstStyle/>
          <a:p>
            <a:pPr algn="just"/>
            <a:r>
              <a:rPr lang="ru-RU" sz="4000" b="1" dirty="0">
                <a:latin typeface="Times New Roman" panose="02020603050405020304" pitchFamily="18" charset="0"/>
                <a:cs typeface="Times New Roman" panose="02020603050405020304" pitchFamily="18" charset="0"/>
              </a:rPr>
              <a:t>Система </a:t>
            </a:r>
            <a:r>
              <a:rPr lang="ru-RU" sz="4000" b="1" dirty="0" err="1">
                <a:latin typeface="Times New Roman" panose="02020603050405020304" pitchFamily="18" charset="0"/>
                <a:cs typeface="Times New Roman" panose="02020603050405020304" pitchFamily="18" charset="0"/>
              </a:rPr>
              <a:t>органів</a:t>
            </a:r>
            <a:r>
              <a:rPr lang="ru-RU" sz="4000" b="1" dirty="0">
                <a:latin typeface="Times New Roman" panose="02020603050405020304" pitchFamily="18" charset="0"/>
                <a:cs typeface="Times New Roman" panose="02020603050405020304" pitchFamily="18" charset="0"/>
              </a:rPr>
              <a:t> </a:t>
            </a:r>
            <a:r>
              <a:rPr lang="ru-RU" sz="4000" b="1" dirty="0" err="1">
                <a:latin typeface="Times New Roman" panose="02020603050405020304" pitchFamily="18" charset="0"/>
                <a:cs typeface="Times New Roman" panose="02020603050405020304" pitchFamily="18" charset="0"/>
              </a:rPr>
              <a:t>державної</a:t>
            </a:r>
            <a:r>
              <a:rPr lang="ru-RU" sz="4000" b="1" dirty="0">
                <a:latin typeface="Times New Roman" panose="02020603050405020304" pitchFamily="18" charset="0"/>
                <a:cs typeface="Times New Roman" panose="02020603050405020304" pitchFamily="18" charset="0"/>
              </a:rPr>
              <a:t> </a:t>
            </a:r>
            <a:r>
              <a:rPr lang="ru-RU" sz="4000" b="1" dirty="0" err="1">
                <a:latin typeface="Times New Roman" panose="02020603050405020304" pitchFamily="18" charset="0"/>
                <a:cs typeface="Times New Roman" panose="02020603050405020304" pitchFamily="18" charset="0"/>
              </a:rPr>
              <a:t>влади</a:t>
            </a:r>
            <a:r>
              <a:rPr lang="ru-RU" sz="4000" b="1" dirty="0">
                <a:latin typeface="Times New Roman" panose="02020603050405020304" pitchFamily="18" charset="0"/>
                <a:cs typeface="Times New Roman" panose="02020603050405020304" pitchFamily="18" charset="0"/>
              </a:rPr>
              <a:t> </a:t>
            </a:r>
            <a:r>
              <a:rPr lang="ru-RU" sz="4000" b="1" dirty="0" err="1" smtClean="0">
                <a:latin typeface="Times New Roman" panose="02020603050405020304" pitchFamily="18" charset="0"/>
                <a:cs typeface="Times New Roman" panose="02020603050405020304" pitchFamily="18" charset="0"/>
              </a:rPr>
              <a:t>Польщі</a:t>
            </a: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2800" dirty="0" err="1" smtClean="0">
                <a:latin typeface="Times New Roman" panose="02020603050405020304" pitchFamily="18" charset="0"/>
                <a:cs typeface="Times New Roman" panose="02020603050405020304" pitchFamily="18" charset="0"/>
              </a:rPr>
              <a:t>Законодавчу</a:t>
            </a:r>
            <a:r>
              <a:rPr lang="ru-RU" sz="2800" dirty="0" smtClean="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владу</a:t>
            </a:r>
            <a:r>
              <a:rPr lang="ru-RU" sz="2800" dirty="0">
                <a:latin typeface="Times New Roman" panose="02020603050405020304" pitchFamily="18" charset="0"/>
                <a:cs typeface="Times New Roman" panose="02020603050405020304" pitchFamily="18" charset="0"/>
              </a:rPr>
              <a:t> в </a:t>
            </a:r>
            <a:r>
              <a:rPr lang="ru-RU" sz="2800" dirty="0" err="1">
                <a:latin typeface="Times New Roman" panose="02020603050405020304" pitchFamily="18" charset="0"/>
                <a:cs typeface="Times New Roman" panose="02020603050405020304" pitchFamily="18" charset="0"/>
              </a:rPr>
              <a:t>Республіці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Польща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здійснюють</a:t>
            </a:r>
            <a:r>
              <a:rPr lang="ru-RU" sz="2800"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Сейм і Сенат</a:t>
            </a:r>
            <a:r>
              <a:rPr lang="ru-RU" sz="2800" dirty="0">
                <a:latin typeface="Times New Roman" panose="02020603050405020304" pitchFamily="18" charset="0"/>
                <a:cs typeface="Times New Roman" panose="02020603050405020304" pitchFamily="18" charset="0"/>
              </a:rPr>
              <a:t/>
            </a:r>
            <a:br>
              <a:rPr lang="ru-RU" sz="2800" dirty="0">
                <a:latin typeface="Times New Roman" panose="02020603050405020304" pitchFamily="18" charset="0"/>
                <a:cs typeface="Times New Roman" panose="02020603050405020304" pitchFamily="18" charset="0"/>
              </a:rPr>
            </a:br>
            <a:r>
              <a:rPr lang="ru-RU" sz="2800" dirty="0">
                <a:latin typeface="Times New Roman" panose="02020603050405020304" pitchFamily="18" charset="0"/>
                <a:cs typeface="Times New Roman" panose="02020603050405020304" pitchFamily="18" charset="0"/>
              </a:rPr>
              <a:t>Сейм </a:t>
            </a:r>
            <a:r>
              <a:rPr lang="ru-RU" sz="2800" b="1" dirty="0" err="1">
                <a:latin typeface="Times New Roman" panose="02020603050405020304" pitchFamily="18" charset="0"/>
                <a:cs typeface="Times New Roman" panose="02020603050405020304" pitchFamily="18" charset="0"/>
              </a:rPr>
              <a:t>контролює</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діяльність</a:t>
            </a:r>
            <a:r>
              <a:rPr lang="ru-RU" sz="2800" b="1" dirty="0">
                <a:latin typeface="Times New Roman" panose="02020603050405020304" pitchFamily="18" charset="0"/>
                <a:cs typeface="Times New Roman" panose="02020603050405020304" pitchFamily="18" charset="0"/>
              </a:rPr>
              <a:t> Ради </a:t>
            </a:r>
            <a:r>
              <a:rPr lang="ru-RU" sz="2800" b="1" dirty="0" err="1">
                <a:latin typeface="Times New Roman" panose="02020603050405020304" pitchFamily="18" charset="0"/>
                <a:cs typeface="Times New Roman" panose="02020603050405020304" pitchFamily="18" charset="0"/>
              </a:rPr>
              <a:t>Міністрів</a:t>
            </a:r>
            <a:r>
              <a:rPr lang="ru-RU" sz="2800" b="1"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у межах, </a:t>
            </a:r>
            <a:r>
              <a:rPr lang="ru-RU" sz="2800" dirty="0" err="1">
                <a:latin typeface="Times New Roman" panose="02020603050405020304" pitchFamily="18" charset="0"/>
                <a:cs typeface="Times New Roman" panose="02020603050405020304" pitchFamily="18" charset="0"/>
              </a:rPr>
              <a:t>передбачених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Конституцією</a:t>
            </a:r>
            <a:r>
              <a:rPr lang="ru-RU" sz="2800" dirty="0">
                <a:latin typeface="Times New Roman" panose="02020603050405020304" pitchFamily="18" charset="0"/>
                <a:cs typeface="Times New Roman" panose="02020603050405020304" pitchFamily="18" charset="0"/>
              </a:rPr>
              <a:t> і законами. </a:t>
            </a:r>
            <a:r>
              <a:rPr lang="ru-RU" sz="2800" dirty="0" err="1">
                <a:latin typeface="Times New Roman" panose="02020603050405020304" pitchFamily="18" charset="0"/>
                <a:cs typeface="Times New Roman" panose="02020603050405020304" pitchFamily="18" charset="0"/>
              </a:rPr>
              <a:t>Він</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складається</a:t>
            </a:r>
            <a:r>
              <a:rPr lang="ru-RU" sz="2800"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з 460 </a:t>
            </a:r>
            <a:r>
              <a:rPr lang="ru-RU" sz="2800" b="1" dirty="0" err="1">
                <a:latin typeface="Times New Roman" panose="02020603050405020304" pitchFamily="18" charset="0"/>
                <a:cs typeface="Times New Roman" panose="02020603050405020304" pitchFamily="18" charset="0"/>
              </a:rPr>
              <a:t>депутатів</a:t>
            </a:r>
            <a:r>
              <a:rPr lang="ru-RU" sz="2800" dirty="0">
                <a:latin typeface="Times New Roman" panose="02020603050405020304" pitchFamily="18" charset="0"/>
                <a:cs typeface="Times New Roman" panose="02020603050405020304" pitchFamily="18" charset="0"/>
              </a:rPr>
              <a:t>. </a:t>
            </a:r>
            <a:r>
              <a:rPr lang="ru-RU" sz="2800" b="1" i="1" dirty="0" err="1">
                <a:latin typeface="Times New Roman" panose="02020603050405020304" pitchFamily="18" charset="0"/>
                <a:cs typeface="Times New Roman" panose="02020603050405020304" pitchFamily="18" charset="0"/>
              </a:rPr>
              <a:t>Вибори</a:t>
            </a:r>
            <a:r>
              <a:rPr lang="ru-RU" sz="2800" b="1" i="1" dirty="0">
                <a:latin typeface="Times New Roman" panose="02020603050405020304" pitchFamily="18" charset="0"/>
                <a:cs typeface="Times New Roman" panose="02020603050405020304" pitchFamily="18" charset="0"/>
              </a:rPr>
              <a:t> до Сейму </a:t>
            </a:r>
            <a:r>
              <a:rPr lang="ru-RU" sz="2800" dirty="0">
                <a:latin typeface="Times New Roman" panose="02020603050405020304" pitchFamily="18" charset="0"/>
                <a:cs typeface="Times New Roman" panose="02020603050405020304" pitchFamily="18" charset="0"/>
              </a:rPr>
              <a:t>є </a:t>
            </a:r>
            <a:r>
              <a:rPr lang="ru-RU" sz="2800" dirty="0" err="1">
                <a:latin typeface="Times New Roman" panose="02020603050405020304" pitchFamily="18" charset="0"/>
                <a:cs typeface="Times New Roman" panose="02020603050405020304" pitchFamily="18" charset="0"/>
              </a:rPr>
              <a:t>загальними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рівними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прямими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пропорційними</a:t>
            </a:r>
            <a:r>
              <a:rPr lang="ru-RU" sz="2800" dirty="0">
                <a:latin typeface="Times New Roman" panose="02020603050405020304" pitchFamily="18" charset="0"/>
                <a:cs typeface="Times New Roman" panose="02020603050405020304" pitchFamily="18" charset="0"/>
              </a:rPr>
              <a:t> і </a:t>
            </a:r>
            <a:r>
              <a:rPr lang="ru-RU" sz="2800" dirty="0" err="1">
                <a:latin typeface="Times New Roman" panose="02020603050405020304" pitchFamily="18" charset="0"/>
                <a:cs typeface="Times New Roman" panose="02020603050405020304" pitchFamily="18" charset="0"/>
              </a:rPr>
              <a:t>відбуваються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таємним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голосуванням</a:t>
            </a:r>
            <a:r>
              <a:rPr lang="ru-RU" sz="2800" dirty="0">
                <a:latin typeface="Times New Roman" panose="02020603050405020304" pitchFamily="18" charset="0"/>
                <a:cs typeface="Times New Roman" panose="02020603050405020304" pitchFamily="18" charset="0"/>
              </a:rPr>
              <a:t>. Сенат </a:t>
            </a:r>
            <a:r>
              <a:rPr lang="ru-RU" sz="2800" dirty="0" err="1">
                <a:latin typeface="Times New Roman" panose="02020603050405020304" pitchFamily="18" charset="0"/>
                <a:cs typeface="Times New Roman" panose="02020603050405020304" pitchFamily="18" charset="0"/>
              </a:rPr>
              <a:t>складається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зі</a:t>
            </a:r>
            <a:r>
              <a:rPr lang="ru-RU" sz="2800"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100 </a:t>
            </a:r>
            <a:r>
              <a:rPr lang="ru-RU" sz="2800" b="1" dirty="0" err="1">
                <a:latin typeface="Times New Roman" panose="02020603050405020304" pitchFamily="18" charset="0"/>
                <a:cs typeface="Times New Roman" panose="02020603050405020304" pitchFamily="18" charset="0"/>
              </a:rPr>
              <a:t>сенаторів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Вибори</a:t>
            </a:r>
            <a:r>
              <a:rPr lang="ru-RU" sz="2800" dirty="0">
                <a:latin typeface="Times New Roman" panose="02020603050405020304" pitchFamily="18" charset="0"/>
                <a:cs typeface="Times New Roman" panose="02020603050405020304" pitchFamily="18" charset="0"/>
              </a:rPr>
              <a:t> до Сенату є </a:t>
            </a:r>
            <a:r>
              <a:rPr lang="ru-RU" sz="2800" dirty="0" err="1">
                <a:latin typeface="Times New Roman" panose="02020603050405020304" pitchFamily="18" charset="0"/>
                <a:cs typeface="Times New Roman" panose="02020603050405020304" pitchFamily="18" charset="0"/>
              </a:rPr>
              <a:t>загальними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прямими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проводяться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таємним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голосуванням</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Вибори</a:t>
            </a:r>
            <a:r>
              <a:rPr lang="ru-RU" sz="2800" dirty="0">
                <a:latin typeface="Times New Roman" panose="02020603050405020304" pitchFamily="18" charset="0"/>
                <a:cs typeface="Times New Roman" panose="02020603050405020304" pitchFamily="18" charset="0"/>
              </a:rPr>
              <a:t> до Сейму та Сенату </a:t>
            </a:r>
            <a:r>
              <a:rPr lang="ru-RU" sz="2800" b="1" dirty="0" err="1">
                <a:latin typeface="Times New Roman" panose="02020603050405020304" pitchFamily="18" charset="0"/>
                <a:cs typeface="Times New Roman" panose="02020603050405020304" pitchFamily="18" charset="0"/>
              </a:rPr>
              <a:t>призначає</a:t>
            </a:r>
            <a:r>
              <a:rPr lang="ru-RU" sz="2800" b="1" dirty="0">
                <a:latin typeface="Times New Roman" panose="02020603050405020304" pitchFamily="18" charset="0"/>
                <a:cs typeface="Times New Roman" panose="02020603050405020304" pitchFamily="18" charset="0"/>
              </a:rPr>
              <a:t> Президент </a:t>
            </a:r>
            <a:r>
              <a:rPr lang="ru-RU" sz="2800" b="1" dirty="0" err="1">
                <a:latin typeface="Times New Roman" panose="02020603050405020304" pitchFamily="18" charset="0"/>
                <a:cs typeface="Times New Roman" panose="02020603050405020304" pitchFamily="18" charset="0"/>
              </a:rPr>
              <a:t>Республіки</a:t>
            </a:r>
            <a:r>
              <a:rPr lang="ru-RU" sz="2800" dirty="0">
                <a:latin typeface="Times New Roman" panose="02020603050405020304" pitchFamily="18" charset="0"/>
                <a:cs typeface="Times New Roman" panose="02020603050405020304" pitchFamily="18" charset="0"/>
              </a:rPr>
              <a:t>. Сейм і Сенат </a:t>
            </a:r>
            <a:r>
              <a:rPr lang="ru-RU" sz="2800" dirty="0" err="1">
                <a:latin typeface="Times New Roman" panose="02020603050405020304" pitchFamily="18" charset="0"/>
                <a:cs typeface="Times New Roman" panose="02020603050405020304" pitchFamily="18" charset="0"/>
              </a:rPr>
              <a:t>обираються</a:t>
            </a:r>
            <a:r>
              <a:rPr lang="ru-RU" sz="2800" dirty="0">
                <a:latin typeface="Times New Roman" panose="02020603050405020304" pitchFamily="18" charset="0"/>
                <a:cs typeface="Times New Roman" panose="02020603050405020304" pitchFamily="18" charset="0"/>
              </a:rPr>
              <a:t> на </a:t>
            </a:r>
            <a:r>
              <a:rPr lang="ru-RU" sz="2800" b="1" dirty="0" err="1">
                <a:latin typeface="Times New Roman" panose="02020603050405020304" pitchFamily="18" charset="0"/>
                <a:cs typeface="Times New Roman" panose="02020603050405020304" pitchFamily="18" charset="0"/>
              </a:rPr>
              <a:t>чотирирічний</a:t>
            </a:r>
            <a:r>
              <a:rPr lang="ru-RU" sz="2800" b="1" dirty="0">
                <a:latin typeface="Times New Roman" panose="02020603050405020304" pitchFamily="18" charset="0"/>
                <a:cs typeface="Times New Roman" panose="02020603050405020304" pitchFamily="18" charset="0"/>
              </a:rPr>
              <a:t> строк </a:t>
            </a:r>
            <a:r>
              <a:rPr lang="ru-RU" sz="2800" b="1" dirty="0" err="1">
                <a:latin typeface="Times New Roman" panose="02020603050405020304" pitchFamily="18" charset="0"/>
                <a:cs typeface="Times New Roman" panose="02020603050405020304" pitchFamily="18" charset="0"/>
              </a:rPr>
              <a:t>повноважень</a:t>
            </a:r>
            <a:r>
              <a:rPr lang="ru-RU" sz="2800" dirty="0">
                <a:latin typeface="Times New Roman" panose="02020603050405020304" pitchFamily="18" charset="0"/>
                <a:cs typeface="Times New Roman" panose="02020603050405020304" pitchFamily="18" charset="0"/>
              </a:rPr>
              <a:t>. Строк </a:t>
            </a:r>
            <a:r>
              <a:rPr lang="ru-RU" sz="2800" dirty="0" err="1">
                <a:latin typeface="Times New Roman" panose="02020603050405020304" pitchFamily="18" charset="0"/>
                <a:cs typeface="Times New Roman" panose="02020603050405020304" pitchFamily="18" charset="0"/>
              </a:rPr>
              <a:t>повноважень</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цих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двох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державних</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органів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розпочинається</a:t>
            </a:r>
            <a:r>
              <a:rPr lang="ru-RU" sz="2800" dirty="0">
                <a:latin typeface="Times New Roman" panose="02020603050405020304" pitchFamily="18" charset="0"/>
                <a:cs typeface="Times New Roman" panose="02020603050405020304" pitchFamily="18" charset="0"/>
              </a:rPr>
              <a:t> з дня </a:t>
            </a:r>
            <a:r>
              <a:rPr lang="ru-RU" sz="2800" dirty="0" err="1">
                <a:latin typeface="Times New Roman" panose="02020603050405020304" pitchFamily="18" charset="0"/>
                <a:cs typeface="Times New Roman" panose="02020603050405020304" pitchFamily="18" charset="0"/>
              </a:rPr>
              <a:t>першого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засідання</a:t>
            </a:r>
            <a:r>
              <a:rPr lang="ru-RU" sz="2800" dirty="0">
                <a:latin typeface="Times New Roman" panose="02020603050405020304" pitchFamily="18" charset="0"/>
                <a:cs typeface="Times New Roman" panose="02020603050405020304" pitchFamily="18" charset="0"/>
              </a:rPr>
              <a:t> і </a:t>
            </a:r>
            <a:r>
              <a:rPr lang="ru-RU" sz="2800" dirty="0" err="1">
                <a:latin typeface="Times New Roman" panose="02020603050405020304" pitchFamily="18" charset="0"/>
                <a:cs typeface="Times New Roman" panose="02020603050405020304" pitchFamily="18" charset="0"/>
              </a:rPr>
              <a:t>триває</a:t>
            </a:r>
            <a:r>
              <a:rPr lang="ru-RU" sz="2800" dirty="0">
                <a:latin typeface="Times New Roman" panose="02020603050405020304" pitchFamily="18" charset="0"/>
                <a:cs typeface="Times New Roman" panose="02020603050405020304" pitchFamily="18" charset="0"/>
              </a:rPr>
              <a:t> до дня </a:t>
            </a:r>
            <a:r>
              <a:rPr lang="ru-RU" sz="2800" dirty="0" err="1">
                <a:latin typeface="Times New Roman" panose="02020603050405020304" pitchFamily="18" charset="0"/>
                <a:cs typeface="Times New Roman" panose="02020603050405020304" pitchFamily="18" charset="0"/>
              </a:rPr>
              <a:t>першого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засідання</a:t>
            </a:r>
            <a:r>
              <a:rPr lang="ru-RU" sz="2800" dirty="0">
                <a:latin typeface="Times New Roman" panose="02020603050405020304" pitchFamily="18" charset="0"/>
                <a:cs typeface="Times New Roman" panose="02020603050405020304" pitchFamily="18" charset="0"/>
              </a:rPr>
              <a:t> заново </a:t>
            </a:r>
            <a:r>
              <a:rPr lang="ru-RU" sz="2800" dirty="0" err="1">
                <a:latin typeface="Times New Roman" panose="02020603050405020304" pitchFamily="18" charset="0"/>
                <a:cs typeface="Times New Roman" panose="02020603050405020304" pitchFamily="18" charset="0"/>
              </a:rPr>
              <a:t>обраного</a:t>
            </a:r>
            <a:r>
              <a:rPr lang="ru-RU" sz="2800" dirty="0">
                <a:latin typeface="Times New Roman" panose="02020603050405020304" pitchFamily="18" charset="0"/>
                <a:cs typeface="Times New Roman" panose="02020603050405020304" pitchFamily="18" charset="0"/>
              </a:rPr>
              <a:t> Сейму.</a:t>
            </a:r>
            <a:br>
              <a:rPr lang="ru-RU" sz="2800" dirty="0">
                <a:latin typeface="Times New Roman" panose="02020603050405020304" pitchFamily="18" charset="0"/>
                <a:cs typeface="Times New Roman" panose="02020603050405020304" pitchFamily="18" charset="0"/>
              </a:rPr>
            </a:b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352965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422287"/>
            <a:ext cx="11110589" cy="5182100"/>
          </a:xfrm>
        </p:spPr>
        <p:txBody>
          <a:bodyPr/>
          <a:lstStyle/>
          <a:p>
            <a:pPr marL="0" indent="0" algn="just">
              <a:lnSpc>
                <a:spcPct val="100000"/>
              </a:lnSpc>
              <a:spcBef>
                <a:spcPts val="0"/>
              </a:spcBef>
              <a:buNone/>
            </a:pPr>
            <a:r>
              <a:rPr lang="ru-RU" sz="2800" dirty="0" err="1">
                <a:latin typeface="Times New Roman" panose="02020603050405020304" pitchFamily="18" charset="0"/>
                <a:cs typeface="Times New Roman" panose="02020603050405020304" pitchFamily="18" charset="0"/>
              </a:rPr>
              <a:t>Обиратися</a:t>
            </a:r>
            <a:r>
              <a:rPr lang="ru-RU" sz="2800" dirty="0">
                <a:latin typeface="Times New Roman" panose="02020603050405020304" pitchFamily="18" charset="0"/>
                <a:cs typeface="Times New Roman" panose="02020603050405020304" pitchFamily="18" charset="0"/>
              </a:rPr>
              <a:t> до Сейму </a:t>
            </a:r>
            <a:r>
              <a:rPr lang="ru-RU" sz="2800" dirty="0" err="1">
                <a:latin typeface="Times New Roman" panose="02020603050405020304" pitchFamily="18" charset="0"/>
                <a:cs typeface="Times New Roman" panose="02020603050405020304" pitchFamily="18" charset="0"/>
              </a:rPr>
              <a:t>може</a:t>
            </a:r>
            <a:r>
              <a:rPr lang="ru-RU" sz="280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кожний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громадянин</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який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має</a:t>
            </a:r>
            <a:r>
              <a:rPr lang="ru-RU" sz="2800" b="0" dirty="0">
                <a:latin typeface="Times New Roman" panose="02020603050405020304" pitchFamily="18" charset="0"/>
                <a:cs typeface="Times New Roman" panose="02020603050405020304" pitchFamily="18" charset="0"/>
              </a:rPr>
              <a:t> право </a:t>
            </a:r>
            <a:r>
              <a:rPr lang="ru-RU" sz="2800" b="0" dirty="0" err="1">
                <a:latin typeface="Times New Roman" panose="02020603050405020304" pitchFamily="18" charset="0"/>
                <a:cs typeface="Times New Roman" panose="02020603050405020304" pitchFamily="18" charset="0"/>
              </a:rPr>
              <a:t>обиратися</a:t>
            </a:r>
            <a:r>
              <a:rPr lang="ru-RU" sz="2800" b="0" dirty="0">
                <a:latin typeface="Times New Roman" panose="02020603050405020304" pitchFamily="18" charset="0"/>
                <a:cs typeface="Times New Roman" panose="02020603050405020304" pitchFamily="18" charset="0"/>
              </a:rPr>
              <a:t> і </a:t>
            </a:r>
            <a:r>
              <a:rPr lang="ru-RU" sz="2800" b="0" dirty="0" err="1">
                <a:latin typeface="Times New Roman" panose="02020603050405020304" pitchFamily="18" charset="0"/>
                <a:cs typeface="Times New Roman" panose="02020603050405020304" pitchFamily="18" charset="0"/>
              </a:rPr>
              <a:t>якому</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виповнився</a:t>
            </a:r>
            <a:r>
              <a:rPr lang="ru-RU" sz="2800" b="0" dirty="0">
                <a:latin typeface="Times New Roman" panose="02020603050405020304" pitchFamily="18" charset="0"/>
                <a:cs typeface="Times New Roman" panose="02020603050405020304" pitchFamily="18" charset="0"/>
              </a:rPr>
              <a:t> на день </a:t>
            </a:r>
            <a:r>
              <a:rPr lang="ru-RU" sz="2800" b="0" dirty="0" err="1">
                <a:latin typeface="Times New Roman" panose="02020603050405020304" pitchFamily="18" charset="0"/>
                <a:cs typeface="Times New Roman" panose="02020603050405020304" pitchFamily="18" charset="0"/>
              </a:rPr>
              <a:t>виборів</a:t>
            </a:r>
            <a:r>
              <a:rPr lang="ru-RU" sz="2800" b="0" dirty="0">
                <a:latin typeface="Times New Roman" panose="02020603050405020304" pitchFamily="18" charset="0"/>
                <a:cs typeface="Times New Roman" panose="02020603050405020304" pitchFamily="18" charset="0"/>
              </a:rPr>
              <a:t> 21 </a:t>
            </a:r>
            <a:r>
              <a:rPr lang="ru-RU" sz="2800" b="0" dirty="0" err="1">
                <a:latin typeface="Times New Roman" panose="02020603050405020304" pitchFamily="18" charset="0"/>
                <a:cs typeface="Times New Roman" panose="02020603050405020304" pitchFamily="18" charset="0"/>
              </a:rPr>
              <a:t>рік</a:t>
            </a:r>
            <a:r>
              <a:rPr lang="ru-RU" sz="2800" b="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до Сенату </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кожний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польський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громадянин</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який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має</a:t>
            </a:r>
            <a:r>
              <a:rPr lang="ru-RU" sz="2800" b="0" dirty="0">
                <a:latin typeface="Times New Roman" panose="02020603050405020304" pitchFamily="18" charset="0"/>
                <a:cs typeface="Times New Roman" panose="02020603050405020304" pitchFamily="18" charset="0"/>
              </a:rPr>
              <a:t> право </a:t>
            </a:r>
            <a:r>
              <a:rPr lang="ru-RU" sz="2800" b="0" dirty="0" err="1">
                <a:latin typeface="Times New Roman" panose="02020603050405020304" pitchFamily="18" charset="0"/>
                <a:cs typeface="Times New Roman" panose="02020603050405020304" pitchFamily="18" charset="0"/>
              </a:rPr>
              <a:t>обирати</a:t>
            </a:r>
            <a:r>
              <a:rPr lang="ru-RU" sz="2800" b="0" dirty="0">
                <a:latin typeface="Times New Roman" panose="02020603050405020304" pitchFamily="18" charset="0"/>
                <a:cs typeface="Times New Roman" panose="02020603050405020304" pitchFamily="18" charset="0"/>
              </a:rPr>
              <a:t> і </a:t>
            </a:r>
            <a:r>
              <a:rPr lang="ru-RU" sz="2800" b="0" dirty="0" err="1">
                <a:latin typeface="Times New Roman" panose="02020603050405020304" pitchFamily="18" charset="0"/>
                <a:cs typeface="Times New Roman" panose="02020603050405020304" pitchFamily="18" charset="0"/>
              </a:rPr>
              <a:t>якому</a:t>
            </a:r>
            <a:r>
              <a:rPr lang="ru-RU" sz="2800" b="0" dirty="0">
                <a:latin typeface="Times New Roman" panose="02020603050405020304" pitchFamily="18" charset="0"/>
                <a:cs typeface="Times New Roman" panose="02020603050405020304" pitchFamily="18" charset="0"/>
              </a:rPr>
              <a:t> на день </a:t>
            </a:r>
            <a:r>
              <a:rPr lang="ru-RU" sz="2800" b="0" dirty="0" err="1">
                <a:latin typeface="Times New Roman" panose="02020603050405020304" pitchFamily="18" charset="0"/>
                <a:cs typeface="Times New Roman" panose="02020603050405020304" pitchFamily="18" charset="0"/>
              </a:rPr>
              <a:t>виборів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виповнилося</a:t>
            </a:r>
            <a:r>
              <a:rPr lang="ru-RU" sz="2800" b="0" dirty="0">
                <a:latin typeface="Times New Roman" panose="02020603050405020304" pitchFamily="18" charset="0"/>
                <a:cs typeface="Times New Roman" panose="02020603050405020304" pitchFamily="18" charset="0"/>
              </a:rPr>
              <a:t> 30 </a:t>
            </a:r>
            <a:r>
              <a:rPr lang="ru-RU" sz="2800" b="0" dirty="0" err="1">
                <a:latin typeface="Times New Roman" panose="02020603050405020304" pitchFamily="18" charset="0"/>
                <a:cs typeface="Times New Roman" panose="02020603050405020304" pitchFamily="18" charset="0"/>
              </a:rPr>
              <a:t>років</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800" b="0" dirty="0" err="1">
                <a:latin typeface="Times New Roman" panose="02020603050405020304" pitchFamily="18" charset="0"/>
                <a:cs typeface="Times New Roman" panose="02020603050405020304" pitchFamily="18" charset="0"/>
              </a:rPr>
              <a:t>Кандидатів</a:t>
            </a:r>
            <a:r>
              <a:rPr lang="ru-RU" sz="2800" b="0" dirty="0">
                <a:latin typeface="Times New Roman" panose="02020603050405020304" pitchFamily="18" charset="0"/>
                <a:cs typeface="Times New Roman" panose="02020603050405020304" pitchFamily="18" charset="0"/>
              </a:rPr>
              <a:t> у </a:t>
            </a:r>
            <a:r>
              <a:rPr lang="ru-RU" sz="2800" b="0" dirty="0" err="1">
                <a:latin typeface="Times New Roman" panose="02020603050405020304" pitchFamily="18" charset="0"/>
                <a:cs typeface="Times New Roman" panose="02020603050405020304" pitchFamily="18" charset="0"/>
              </a:rPr>
              <a:t>депутати</a:t>
            </a:r>
            <a:r>
              <a:rPr lang="ru-RU" sz="2800" b="0" dirty="0">
                <a:latin typeface="Times New Roman" panose="02020603050405020304" pitchFamily="18" charset="0"/>
                <a:cs typeface="Times New Roman" panose="02020603050405020304" pitchFamily="18" charset="0"/>
              </a:rPr>
              <a:t> і в </a:t>
            </a:r>
            <a:r>
              <a:rPr lang="ru-RU" sz="2800" b="0" dirty="0" err="1">
                <a:latin typeface="Times New Roman" panose="02020603050405020304" pitchFamily="18" charset="0"/>
                <a:cs typeface="Times New Roman" panose="02020603050405020304" pitchFamily="18" charset="0"/>
              </a:rPr>
              <a:t>сенатори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можуть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висувати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політичні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партії</a:t>
            </a:r>
            <a:r>
              <a:rPr lang="ru-RU" sz="2800" b="0" dirty="0">
                <a:latin typeface="Times New Roman" panose="02020603050405020304" pitchFamily="18" charset="0"/>
                <a:cs typeface="Times New Roman" panose="02020603050405020304" pitchFamily="18" charset="0"/>
              </a:rPr>
              <a:t>, а </a:t>
            </a:r>
            <a:r>
              <a:rPr lang="ru-RU" sz="2800" b="0" dirty="0" err="1">
                <a:latin typeface="Times New Roman" panose="02020603050405020304" pitchFamily="18" charset="0"/>
                <a:cs typeface="Times New Roman" panose="02020603050405020304" pitchFamily="18" charset="0"/>
              </a:rPr>
              <a:t>також</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виборці</a:t>
            </a:r>
            <a:r>
              <a:rPr lang="ru-RU" sz="2800" b="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Конституція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забороняє</a:t>
            </a:r>
            <a:r>
              <a:rPr lang="ru-RU" sz="280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балотуватися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одночасно</a:t>
            </a:r>
            <a:r>
              <a:rPr lang="ru-RU" sz="2800" b="0" dirty="0">
                <a:latin typeface="Times New Roman" panose="02020603050405020304" pitchFamily="18" charset="0"/>
                <a:cs typeface="Times New Roman" panose="02020603050405020304" pitchFamily="18" charset="0"/>
              </a:rPr>
              <a:t> до Сейму та Сенату. </a:t>
            </a:r>
            <a:r>
              <a:rPr lang="ru-RU" sz="2800" b="0" dirty="0" err="1">
                <a:latin typeface="Times New Roman" panose="02020603050405020304" pitchFamily="18" charset="0"/>
                <a:cs typeface="Times New Roman" panose="02020603050405020304" pitchFamily="18" charset="0"/>
              </a:rPr>
              <a:t>Дійсність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обрання</a:t>
            </a:r>
            <a:r>
              <a:rPr lang="ru-RU" sz="2800" b="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затверджується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Верховним</a:t>
            </a:r>
            <a:r>
              <a:rPr lang="ru-RU" sz="2800" dirty="0">
                <a:latin typeface="Times New Roman" panose="02020603050405020304" pitchFamily="18" charset="0"/>
                <a:cs typeface="Times New Roman" panose="02020603050405020304" pitchFamily="18" charset="0"/>
              </a:rPr>
              <a:t> Судом</a:t>
            </a:r>
            <a:r>
              <a:rPr lang="ru-RU" sz="2800" b="0" dirty="0">
                <a:latin typeface="Times New Roman" panose="02020603050405020304" pitchFamily="18" charset="0"/>
                <a:cs typeface="Times New Roman" panose="02020603050405020304" pitchFamily="18" charset="0"/>
              </a:rPr>
              <a:t>, а </a:t>
            </a:r>
            <a:r>
              <a:rPr lang="ru-RU" sz="2800" b="0" dirty="0" err="1">
                <a:latin typeface="Times New Roman" panose="02020603050405020304" pitchFamily="18" charset="0"/>
                <a:cs typeface="Times New Roman" panose="02020603050405020304" pitchFamily="18" charset="0"/>
              </a:rPr>
              <a:t>виборець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має</a:t>
            </a:r>
            <a:r>
              <a:rPr lang="ru-RU" sz="2800" b="0" dirty="0">
                <a:latin typeface="Times New Roman" panose="02020603050405020304" pitchFamily="18" charset="0"/>
                <a:cs typeface="Times New Roman" panose="02020603050405020304" pitchFamily="18" charset="0"/>
              </a:rPr>
              <a:t> право на </a:t>
            </a:r>
            <a:r>
              <a:rPr lang="ru-RU" sz="2800" b="0" dirty="0" err="1">
                <a:latin typeface="Times New Roman" panose="02020603050405020304" pitchFamily="18" charset="0"/>
                <a:cs typeface="Times New Roman" panose="02020603050405020304" pitchFamily="18" charset="0"/>
              </a:rPr>
              <a:t>підставі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принципів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обумовлених</a:t>
            </a:r>
            <a:r>
              <a:rPr lang="ru-RU" sz="2800" b="0" dirty="0">
                <a:latin typeface="Times New Roman" panose="02020603050405020304" pitchFamily="18" charset="0"/>
                <a:cs typeface="Times New Roman" panose="02020603050405020304" pitchFamily="18" charset="0"/>
              </a:rPr>
              <a:t> законом, </a:t>
            </a:r>
            <a:r>
              <a:rPr lang="ru-RU" sz="2800" b="0" dirty="0" err="1">
                <a:latin typeface="Times New Roman" panose="02020603050405020304" pitchFamily="18" charset="0"/>
                <a:cs typeface="Times New Roman" panose="02020603050405020304" pitchFamily="18" charset="0"/>
              </a:rPr>
              <a:t>звертатися</a:t>
            </a:r>
            <a:r>
              <a:rPr lang="ru-RU" sz="2800" b="0" dirty="0">
                <a:latin typeface="Times New Roman" panose="02020603050405020304" pitchFamily="18" charset="0"/>
                <a:cs typeface="Times New Roman" panose="02020603050405020304" pitchFamily="18" charset="0"/>
              </a:rPr>
              <a:t> до Верховного Суду з протестом про </a:t>
            </a:r>
            <a:r>
              <a:rPr lang="ru-RU" sz="2800" b="0" dirty="0" err="1">
                <a:latin typeface="Times New Roman" panose="02020603050405020304" pitchFamily="18" charset="0"/>
                <a:cs typeface="Times New Roman" panose="02020603050405020304" pitchFamily="18" charset="0"/>
              </a:rPr>
              <a:t>визнання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виборів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недійсними</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800" b="0" dirty="0">
                <a:latin typeface="Times New Roman" panose="02020603050405020304" pitchFamily="18" charset="0"/>
                <a:cs typeface="Times New Roman" panose="02020603050405020304" pitchFamily="18" charset="0"/>
              </a:rPr>
              <a:t>Сейм </a:t>
            </a:r>
            <a:r>
              <a:rPr lang="ru-RU" sz="2800" b="0" dirty="0" err="1">
                <a:latin typeface="Times New Roman" panose="02020603050405020304" pitchFamily="18" charset="0"/>
                <a:cs typeface="Times New Roman" panose="02020603050405020304" pitchFamily="18" charset="0"/>
              </a:rPr>
              <a:t>може</a:t>
            </a:r>
            <a:r>
              <a:rPr lang="ru-RU" sz="2800" b="0" dirty="0">
                <a:latin typeface="Times New Roman" panose="02020603050405020304" pitchFamily="18" charset="0"/>
                <a:cs typeface="Times New Roman" panose="02020603050405020304" pitchFamily="18" charset="0"/>
              </a:rPr>
              <a:t> бути </a:t>
            </a:r>
            <a:r>
              <a:rPr lang="ru-RU" sz="2800" dirty="0" err="1">
                <a:latin typeface="Times New Roman" panose="02020603050405020304" pitchFamily="18" charset="0"/>
                <a:cs typeface="Times New Roman" panose="02020603050405020304" pitchFamily="18" charset="0"/>
              </a:rPr>
              <a:t>достроково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розпущений</a:t>
            </a:r>
            <a:r>
              <a:rPr lang="ru-RU" sz="2800" dirty="0">
                <a:latin typeface="Times New Roman" panose="02020603050405020304" pitchFamily="18" charset="0"/>
                <a:cs typeface="Times New Roman" panose="02020603050405020304" pitchFamily="18" charset="0"/>
              </a:rPr>
              <a:t> </a:t>
            </a:r>
            <a:r>
              <a:rPr lang="ru-RU" sz="2800" b="0" dirty="0">
                <a:latin typeface="Times New Roman" panose="02020603050405020304" pitchFamily="18" charset="0"/>
                <a:cs typeface="Times New Roman" panose="02020603050405020304" pitchFamily="18" charset="0"/>
              </a:rPr>
              <a:t>на </a:t>
            </a:r>
            <a:r>
              <a:rPr lang="ru-RU" sz="2800" b="0" dirty="0" err="1">
                <a:latin typeface="Times New Roman" panose="02020603050405020304" pitchFamily="18" charset="0"/>
                <a:cs typeface="Times New Roman" panose="02020603050405020304" pitchFamily="18" charset="0"/>
              </a:rPr>
              <a:t>основі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власного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рішення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прийнятого</a:t>
            </a:r>
            <a:r>
              <a:rPr lang="ru-RU" sz="2800" b="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двома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третинами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голосів</a:t>
            </a:r>
            <a:r>
              <a:rPr lang="ru-RU" sz="280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конституційного</a:t>
            </a:r>
            <a:r>
              <a:rPr lang="ru-RU" sz="2800" b="0" dirty="0">
                <a:latin typeface="Times New Roman" panose="02020603050405020304" pitchFamily="18" charset="0"/>
                <a:cs typeface="Times New Roman" panose="02020603050405020304" pitchFamily="18" charset="0"/>
              </a:rPr>
              <a:t> числа </a:t>
            </a:r>
            <a:r>
              <a:rPr lang="ru-RU" sz="2800" b="0" dirty="0" err="1">
                <a:latin typeface="Times New Roman" panose="02020603050405020304" pitchFamily="18" charset="0"/>
                <a:cs typeface="Times New Roman" panose="02020603050405020304" pitchFamily="18" charset="0"/>
              </a:rPr>
              <a:t>депутатів</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7690823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451784"/>
            <a:ext cx="11110589" cy="3336310"/>
          </a:xfrm>
        </p:spPr>
        <p:txBody>
          <a:bodyPr/>
          <a:lstStyle/>
          <a:p>
            <a:pPr marL="0" indent="0" algn="just">
              <a:lnSpc>
                <a:spcPct val="100000"/>
              </a:lnSpc>
              <a:spcBef>
                <a:spcPts val="0"/>
              </a:spcBef>
              <a:buNone/>
            </a:pPr>
            <a:r>
              <a:rPr lang="ru-RU" sz="2600" b="0" dirty="0" err="1">
                <a:latin typeface="Times New Roman" panose="02020603050405020304" pitchFamily="18" charset="0"/>
                <a:cs typeface="Times New Roman" panose="02020603050405020304" pitchFamily="18" charset="0"/>
              </a:rPr>
              <a:t>Згідно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із</a:t>
            </a:r>
            <a:r>
              <a:rPr lang="ru-RU" sz="2600" b="0" dirty="0">
                <a:latin typeface="Times New Roman" panose="02020603050405020304" pitchFamily="18" charset="0"/>
                <a:cs typeface="Times New Roman" panose="02020603050405020304" pitchFamily="18" charset="0"/>
              </a:rPr>
              <a:t> п. 4 ст. 98 </a:t>
            </a:r>
            <a:r>
              <a:rPr lang="ru-RU" sz="2600" b="0" dirty="0" err="1">
                <a:latin typeface="Times New Roman" panose="02020603050405020304" pitchFamily="18" charset="0"/>
                <a:cs typeface="Times New Roman" panose="02020603050405020304" pitchFamily="18" charset="0"/>
              </a:rPr>
              <a:t>Конституції</a:t>
            </a:r>
            <a:r>
              <a:rPr lang="ru-RU" sz="2600" b="0" dirty="0">
                <a:latin typeface="Times New Roman" panose="02020603050405020304" pitchFamily="18" charset="0"/>
                <a:cs typeface="Times New Roman" panose="02020603050405020304" pitchFamily="18" charset="0"/>
              </a:rPr>
              <a:t> 1997 р. </a:t>
            </a:r>
            <a:r>
              <a:rPr lang="ru-RU" sz="2600" dirty="0">
                <a:latin typeface="Times New Roman" panose="02020603050405020304" pitchFamily="18" charset="0"/>
                <a:cs typeface="Times New Roman" panose="02020603050405020304" pitchFamily="18" charset="0"/>
              </a:rPr>
              <a:t>Президенту </a:t>
            </a:r>
            <a:r>
              <a:rPr lang="ru-RU" sz="2600" dirty="0" err="1">
                <a:latin typeface="Times New Roman" panose="02020603050405020304" pitchFamily="18" charset="0"/>
                <a:cs typeface="Times New Roman" panose="02020603050405020304" pitchFamily="18" charset="0"/>
              </a:rPr>
              <a:t>Республіки</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надається</a:t>
            </a:r>
            <a:r>
              <a:rPr lang="ru-RU" sz="2600" dirty="0">
                <a:latin typeface="Times New Roman" panose="02020603050405020304" pitchFamily="18" charset="0"/>
                <a:cs typeface="Times New Roman" panose="02020603050405020304" pitchFamily="18" charset="0"/>
              </a:rPr>
              <a:t> право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розпуску</a:t>
            </a:r>
            <a:r>
              <a:rPr lang="ru-RU" sz="2600" b="0" dirty="0">
                <a:latin typeface="Times New Roman" panose="02020603050405020304" pitchFamily="18" charset="0"/>
                <a:cs typeface="Times New Roman" panose="02020603050405020304" pitchFamily="18" charset="0"/>
              </a:rPr>
              <a:t> Сейму у </a:t>
            </a:r>
            <a:r>
              <a:rPr lang="ru-RU" sz="2600" b="0" dirty="0" err="1">
                <a:latin typeface="Times New Roman" panose="02020603050405020304" pitchFamily="18" charset="0"/>
                <a:cs typeface="Times New Roman" panose="02020603050405020304" pitchFamily="18" charset="0"/>
              </a:rPr>
              <a:t>випадках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передбачених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Основним</a:t>
            </a:r>
            <a:r>
              <a:rPr lang="ru-RU" sz="2600" b="0" dirty="0">
                <a:latin typeface="Times New Roman" panose="02020603050405020304" pitchFamily="18" charset="0"/>
                <a:cs typeface="Times New Roman" panose="02020603050405020304" pitchFamily="18" charset="0"/>
              </a:rPr>
              <a:t> законом (</a:t>
            </a:r>
            <a:r>
              <a:rPr lang="ru-RU" sz="2600" b="0" dirty="0" err="1">
                <a:latin typeface="Times New Roman" panose="02020603050405020304" pitchFamily="18" charset="0"/>
                <a:cs typeface="Times New Roman" panose="02020603050405020304" pitchFamily="18" charset="0"/>
              </a:rPr>
              <a:t>неприйняття</a:t>
            </a:r>
            <a:r>
              <a:rPr lang="ru-RU" sz="2600" b="0" dirty="0">
                <a:latin typeface="Times New Roman" panose="02020603050405020304" pitchFamily="18" charset="0"/>
                <a:cs typeface="Times New Roman" panose="02020603050405020304" pitchFamily="18" charset="0"/>
              </a:rPr>
              <a:t> бюджету та </a:t>
            </a:r>
            <a:r>
              <a:rPr lang="ru-RU" sz="2600" b="0" dirty="0" err="1">
                <a:latin typeface="Times New Roman" panose="02020603050405020304" pitchFamily="18" charset="0"/>
                <a:cs typeface="Times New Roman" panose="02020603050405020304" pitchFamily="18" charset="0"/>
              </a:rPr>
              <a:t>порушення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строків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його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передачі</a:t>
            </a:r>
            <a:r>
              <a:rPr lang="ru-RU" sz="2600" b="0" dirty="0">
                <a:latin typeface="Times New Roman" panose="02020603050405020304" pitchFamily="18" charset="0"/>
                <a:cs typeface="Times New Roman" panose="02020603050405020304" pitchFamily="18" charset="0"/>
              </a:rPr>
              <a:t> для </a:t>
            </a:r>
            <a:r>
              <a:rPr lang="ru-RU" sz="2600" b="0" dirty="0" err="1">
                <a:latin typeface="Times New Roman" panose="02020603050405020304" pitchFamily="18" charset="0"/>
                <a:cs typeface="Times New Roman" panose="02020603050405020304" pitchFamily="18" charset="0"/>
              </a:rPr>
              <a:t>затвердження</a:t>
            </a:r>
            <a:r>
              <a:rPr lang="ru-RU" sz="2600" b="0" dirty="0">
                <a:latin typeface="Times New Roman" panose="02020603050405020304" pitchFamily="18" charset="0"/>
                <a:cs typeface="Times New Roman" panose="02020603050405020304" pitchFamily="18" charset="0"/>
              </a:rPr>
              <a:t> Президентом </a:t>
            </a:r>
            <a:r>
              <a:rPr lang="ru-RU" sz="2600" b="0" dirty="0" err="1">
                <a:latin typeface="Times New Roman" panose="02020603050405020304" pitchFamily="18" charset="0"/>
                <a:cs typeface="Times New Roman" panose="02020603050405020304" pitchFamily="18" charset="0"/>
              </a:rPr>
              <a:t>Республіки</a:t>
            </a:r>
            <a:r>
              <a:rPr lang="ru-RU" sz="2600" b="0" dirty="0">
                <a:latin typeface="Times New Roman" panose="02020603050405020304" pitchFamily="18" charset="0"/>
                <a:cs typeface="Times New Roman" panose="02020603050405020304" pitchFamily="18" charset="0"/>
              </a:rPr>
              <a:t> (ст. 225); </a:t>
            </a:r>
            <a:r>
              <a:rPr lang="ru-RU" sz="2600" b="0" dirty="0" err="1">
                <a:latin typeface="Times New Roman" panose="02020603050405020304" pitchFamily="18" charset="0"/>
                <a:cs typeface="Times New Roman" panose="02020603050405020304" pitchFamily="18" charset="0"/>
              </a:rPr>
              <a:t>відмова</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Раді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Міністрів</a:t>
            </a:r>
            <a:r>
              <a:rPr lang="ru-RU" sz="2600" b="0" dirty="0">
                <a:latin typeface="Times New Roman" panose="02020603050405020304" pitchFamily="18" charset="0"/>
                <a:cs typeface="Times New Roman" panose="02020603050405020304" pitchFamily="18" charset="0"/>
              </a:rPr>
              <a:t> у </a:t>
            </a:r>
            <a:r>
              <a:rPr lang="ru-RU" sz="2600" b="0" dirty="0" err="1">
                <a:latin typeface="Times New Roman" panose="02020603050405020304" pitchFamily="18" charset="0"/>
                <a:cs typeface="Times New Roman" panose="02020603050405020304" pitchFamily="18" charset="0"/>
              </a:rPr>
              <a:t>вотумі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довіри</a:t>
            </a:r>
            <a:r>
              <a:rPr lang="ru-RU" sz="2600" b="0" dirty="0">
                <a:latin typeface="Times New Roman" panose="02020603050405020304" pitchFamily="18" charset="0"/>
                <a:cs typeface="Times New Roman" panose="02020603050405020304" pitchFamily="18" charset="0"/>
              </a:rPr>
              <a:t> </a:t>
            </a:r>
            <a:r>
              <a:rPr lang="ru-RU" sz="2600" b="0" dirty="0" smtClean="0">
                <a:latin typeface="Times New Roman" panose="02020603050405020304" pitchFamily="18" charset="0"/>
                <a:cs typeface="Times New Roman" panose="02020603050405020304" pitchFamily="18" charset="0"/>
              </a:rPr>
              <a:t/>
            </a:r>
            <a:br>
              <a:rPr lang="ru-RU" sz="2600" b="0" dirty="0" smtClean="0">
                <a:latin typeface="Times New Roman" panose="02020603050405020304" pitchFamily="18" charset="0"/>
                <a:cs typeface="Times New Roman" panose="02020603050405020304" pitchFamily="18" charset="0"/>
              </a:rPr>
            </a:br>
            <a:r>
              <a:rPr lang="ru-RU" sz="2600" b="0" dirty="0" smtClean="0">
                <a:latin typeface="Times New Roman" panose="02020603050405020304" pitchFamily="18" charset="0"/>
                <a:cs typeface="Times New Roman" panose="02020603050405020304" pitchFamily="18" charset="0"/>
              </a:rPr>
              <a:t>(</a:t>
            </a:r>
            <a:r>
              <a:rPr lang="ru-RU" sz="2600" b="0" dirty="0">
                <a:latin typeface="Times New Roman" panose="02020603050405020304" pitchFamily="18" charset="0"/>
                <a:cs typeface="Times New Roman" panose="02020603050405020304" pitchFamily="18" charset="0"/>
              </a:rPr>
              <a:t>ст. 155) </a:t>
            </a:r>
            <a:r>
              <a:rPr lang="ru-RU" sz="2600" b="0" dirty="0" err="1">
                <a:latin typeface="Times New Roman" panose="02020603050405020304" pitchFamily="18" charset="0"/>
                <a:cs typeface="Times New Roman" panose="02020603050405020304" pitchFamily="18" charset="0"/>
              </a:rPr>
              <a:t>тощо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після</a:t>
            </a:r>
            <a:r>
              <a:rPr lang="ru-RU" sz="2600" b="0" dirty="0">
                <a:latin typeface="Times New Roman" panose="02020603050405020304" pitchFamily="18" charset="0"/>
                <a:cs typeface="Times New Roman" panose="02020603050405020304" pitchFamily="18" charset="0"/>
              </a:rPr>
              <a:t> того, як буде </a:t>
            </a:r>
            <a:r>
              <a:rPr lang="ru-RU" sz="2600" b="0" dirty="0" err="1">
                <a:latin typeface="Times New Roman" panose="02020603050405020304" pitchFamily="18" charset="0"/>
                <a:cs typeface="Times New Roman" panose="02020603050405020304" pitchFamily="18" charset="0"/>
              </a:rPr>
              <a:t>заслухана</a:t>
            </a:r>
            <a:r>
              <a:rPr lang="ru-RU" sz="2600" b="0" dirty="0">
                <a:latin typeface="Times New Roman" panose="02020603050405020304" pitchFamily="18" charset="0"/>
                <a:cs typeface="Times New Roman" panose="02020603050405020304" pitchFamily="18" charset="0"/>
              </a:rPr>
              <a:t> думка Маршала Сейму та Маршала Сенату. </a:t>
            </a:r>
            <a:r>
              <a:rPr lang="ru-RU" sz="2600" b="0" dirty="0" err="1">
                <a:latin typeface="Times New Roman" panose="02020603050405020304" pitchFamily="18" charset="0"/>
                <a:cs typeface="Times New Roman" panose="02020603050405020304" pitchFamily="18" charset="0"/>
              </a:rPr>
              <a:t>Одночасно</a:t>
            </a:r>
            <a:r>
              <a:rPr lang="ru-RU" sz="2600" b="0" dirty="0">
                <a:latin typeface="Times New Roman" panose="02020603050405020304" pitchFamily="18" charset="0"/>
                <a:cs typeface="Times New Roman" panose="02020603050405020304" pitchFamily="18" charset="0"/>
              </a:rPr>
              <a:t> в день </a:t>
            </a:r>
            <a:r>
              <a:rPr lang="ru-RU" sz="2600" b="0" dirty="0" err="1">
                <a:latin typeface="Times New Roman" panose="02020603050405020304" pitchFamily="18" charset="0"/>
                <a:cs typeface="Times New Roman" panose="02020603050405020304" pitchFamily="18" charset="0"/>
              </a:rPr>
              <a:t>опублікування</a:t>
            </a:r>
            <a:r>
              <a:rPr lang="ru-RU" sz="2600" b="0" dirty="0">
                <a:latin typeface="Times New Roman" panose="02020603050405020304" pitchFamily="18" charset="0"/>
                <a:cs typeface="Times New Roman" panose="02020603050405020304" pitchFamily="18" charset="0"/>
              </a:rPr>
              <a:t> постанови Сейму, </a:t>
            </a:r>
            <a:r>
              <a:rPr lang="ru-RU" sz="2600" b="0" dirty="0" err="1">
                <a:latin typeface="Times New Roman" panose="02020603050405020304" pitchFamily="18" charset="0"/>
                <a:cs typeface="Times New Roman" panose="02020603050405020304" pitchFamily="18" charset="0"/>
              </a:rPr>
              <a:t>прийнятої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більшістю</a:t>
            </a:r>
            <a:r>
              <a:rPr lang="ru-RU" sz="2600" b="0" dirty="0">
                <a:latin typeface="Times New Roman" panose="02020603050405020304" pitchFamily="18" charset="0"/>
                <a:cs typeface="Times New Roman" panose="02020603050405020304" pitchFamily="18" charset="0"/>
              </a:rPr>
              <a:t> - не </a:t>
            </a:r>
            <a:r>
              <a:rPr lang="ru-RU" sz="2600" b="0" dirty="0" err="1">
                <a:latin typeface="Times New Roman" panose="02020603050405020304" pitchFamily="18" charset="0"/>
                <a:cs typeface="Times New Roman" panose="02020603050405020304" pitchFamily="18" charset="0"/>
              </a:rPr>
              <a:t>менш</a:t>
            </a:r>
            <a:r>
              <a:rPr lang="ru-RU" sz="2600" b="0" dirty="0">
                <a:latin typeface="Times New Roman" panose="02020603050405020304" pitchFamily="18" charset="0"/>
                <a:cs typeface="Times New Roman" panose="02020603050405020304" pitchFamily="18" charset="0"/>
              </a:rPr>
              <a:t> як </a:t>
            </a:r>
            <a:r>
              <a:rPr lang="ru-RU" sz="2600" b="0" dirty="0" err="1">
                <a:latin typeface="Times New Roman" panose="02020603050405020304" pitchFamily="18" charset="0"/>
                <a:cs typeface="Times New Roman" panose="02020603050405020304" pitchFamily="18" charset="0"/>
              </a:rPr>
              <a:t>двома</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третинами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голосів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конституційної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більшості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депутатів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або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рішення</a:t>
            </a:r>
            <a:r>
              <a:rPr lang="ru-RU" sz="2600" b="0" dirty="0">
                <a:latin typeface="Times New Roman" panose="02020603050405020304" pitchFamily="18" charset="0"/>
                <a:cs typeface="Times New Roman" panose="02020603050405020304" pitchFamily="18" charset="0"/>
              </a:rPr>
              <a:t> Президента </a:t>
            </a:r>
            <a:r>
              <a:rPr lang="ru-RU" sz="2600" b="0" dirty="0" err="1">
                <a:latin typeface="Times New Roman" panose="02020603050405020304" pitchFamily="18" charset="0"/>
                <a:cs typeface="Times New Roman" panose="02020603050405020304" pitchFamily="18" charset="0"/>
              </a:rPr>
              <a:t>Республіки</a:t>
            </a:r>
            <a:r>
              <a:rPr lang="ru-RU" sz="2600" b="0" dirty="0">
                <a:latin typeface="Times New Roman" panose="02020603050405020304" pitchFamily="18" charset="0"/>
                <a:cs typeface="Times New Roman" panose="02020603050405020304" pitchFamily="18" charset="0"/>
              </a:rPr>
              <a:t> про </a:t>
            </a:r>
            <a:r>
              <a:rPr lang="ru-RU" sz="2600" b="0" dirty="0" err="1">
                <a:latin typeface="Times New Roman" panose="02020603050405020304" pitchFamily="18" charset="0"/>
                <a:cs typeface="Times New Roman" panose="02020603050405020304" pitchFamily="18" charset="0"/>
              </a:rPr>
              <a:t>розпуск</a:t>
            </a:r>
            <a:r>
              <a:rPr lang="ru-RU" sz="2600" b="0" dirty="0">
                <a:latin typeface="Times New Roman" panose="02020603050405020304" pitchFamily="18" charset="0"/>
                <a:cs typeface="Times New Roman" panose="02020603050405020304" pitchFamily="18" charset="0"/>
              </a:rPr>
              <a:t> Сейму, </a:t>
            </a:r>
            <a:r>
              <a:rPr lang="ru-RU" sz="2600" b="0" dirty="0" err="1">
                <a:latin typeface="Times New Roman" panose="02020603050405020304" pitchFamily="18" charset="0"/>
                <a:cs typeface="Times New Roman" panose="02020603050405020304" pitchFamily="18" charset="0"/>
              </a:rPr>
              <a:t>припиняється</a:t>
            </a:r>
            <a:r>
              <a:rPr lang="ru-RU" sz="2600" b="0" dirty="0">
                <a:latin typeface="Times New Roman" panose="02020603050405020304" pitchFamily="18" charset="0"/>
                <a:cs typeface="Times New Roman" panose="02020603050405020304" pitchFamily="18" charset="0"/>
              </a:rPr>
              <a:t> строк </a:t>
            </a:r>
            <a:r>
              <a:rPr lang="ru-RU" sz="2600" b="0" dirty="0" err="1">
                <a:latin typeface="Times New Roman" panose="02020603050405020304" pitchFamily="18" charset="0"/>
                <a:cs typeface="Times New Roman" panose="02020603050405020304" pitchFamily="18" charset="0"/>
              </a:rPr>
              <a:t>повноважень</a:t>
            </a:r>
            <a:r>
              <a:rPr lang="ru-RU" sz="2600" b="0" dirty="0">
                <a:latin typeface="Times New Roman" panose="02020603050405020304" pitchFamily="18" charset="0"/>
                <a:cs typeface="Times New Roman" panose="02020603050405020304" pitchFamily="18" charset="0"/>
              </a:rPr>
              <a:t> Сенату, </a:t>
            </a:r>
            <a:r>
              <a:rPr lang="ru-RU" sz="2600" dirty="0">
                <a:latin typeface="Times New Roman" panose="02020603050405020304" pitchFamily="18" charset="0"/>
                <a:cs typeface="Times New Roman" panose="02020603050405020304" pitchFamily="18" charset="0"/>
              </a:rPr>
              <a:t>Сейм не </a:t>
            </a:r>
            <a:r>
              <a:rPr lang="ru-RU" sz="2600" dirty="0" err="1">
                <a:latin typeface="Times New Roman" panose="02020603050405020304" pitchFamily="18" charset="0"/>
                <a:cs typeface="Times New Roman" panose="02020603050405020304" pitchFamily="18" charset="0"/>
              </a:rPr>
              <a:t>може</a:t>
            </a:r>
            <a:r>
              <a:rPr lang="ru-RU" sz="2600" dirty="0">
                <a:latin typeface="Times New Roman" panose="02020603050405020304" pitchFamily="18" charset="0"/>
                <a:cs typeface="Times New Roman" panose="02020603050405020304" pitchFamily="18" charset="0"/>
              </a:rPr>
              <a:t> бути </a:t>
            </a:r>
            <a:r>
              <a:rPr lang="ru-RU" sz="2600" dirty="0" err="1">
                <a:latin typeface="Times New Roman" panose="02020603050405020304" pitchFamily="18" charset="0"/>
                <a:cs typeface="Times New Roman" panose="02020603050405020304" pitchFamily="18" charset="0"/>
              </a:rPr>
              <a:t>розпущений</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під</a:t>
            </a:r>
            <a:r>
              <a:rPr lang="ru-RU" sz="2600" dirty="0">
                <a:latin typeface="Times New Roman" panose="02020603050405020304" pitchFamily="18" charset="0"/>
                <a:cs typeface="Times New Roman" panose="02020603050405020304" pitchFamily="18" charset="0"/>
              </a:rPr>
              <a:t> час </a:t>
            </a:r>
            <a:r>
              <a:rPr lang="ru-RU" sz="2600" dirty="0" err="1">
                <a:latin typeface="Times New Roman" panose="02020603050405020304" pitchFamily="18" charset="0"/>
                <a:cs typeface="Times New Roman" panose="02020603050405020304" pitchFamily="18" charset="0"/>
              </a:rPr>
              <a:t>надзвичайного</a:t>
            </a:r>
            <a:r>
              <a:rPr lang="ru-RU" sz="2600" dirty="0">
                <a:latin typeface="Times New Roman" panose="02020603050405020304" pitchFamily="18" charset="0"/>
                <a:cs typeface="Times New Roman" panose="02020603050405020304" pitchFamily="18" charset="0"/>
              </a:rPr>
              <a:t> стану</a:t>
            </a:r>
            <a:r>
              <a:rPr lang="ru-RU" sz="2600" b="0" dirty="0">
                <a:latin typeface="Times New Roman" panose="02020603050405020304" pitchFamily="18" charset="0"/>
                <a:cs typeface="Times New Roman" panose="02020603050405020304" pitchFamily="18" charset="0"/>
              </a:rPr>
              <a:t>, а </a:t>
            </a:r>
            <a:r>
              <a:rPr lang="ru-RU" sz="2600" b="0" dirty="0" err="1">
                <a:latin typeface="Times New Roman" panose="02020603050405020304" pitchFamily="18" charset="0"/>
                <a:cs typeface="Times New Roman" panose="02020603050405020304" pitchFamily="18" charset="0"/>
              </a:rPr>
              <a:t>також</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протягом</a:t>
            </a:r>
            <a:r>
              <a:rPr lang="ru-RU" sz="2600" b="0" dirty="0">
                <a:latin typeface="Times New Roman" panose="02020603050405020304" pitchFamily="18" charset="0"/>
                <a:cs typeface="Times New Roman" panose="02020603050405020304" pitchFamily="18" charset="0"/>
              </a:rPr>
              <a:t> 90 </a:t>
            </a:r>
            <a:r>
              <a:rPr lang="ru-RU" sz="2600" b="0" dirty="0" err="1">
                <a:latin typeface="Times New Roman" panose="02020603050405020304" pitchFamily="18" charset="0"/>
                <a:cs typeface="Times New Roman" panose="02020603050405020304" pitchFamily="18" charset="0"/>
              </a:rPr>
              <a:t>днів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після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його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закінчення</a:t>
            </a:r>
            <a:r>
              <a:rPr lang="ru-RU" sz="2600" b="0" dirty="0">
                <a:latin typeface="Times New Roman" panose="02020603050405020304" pitchFamily="18" charset="0"/>
                <a:cs typeface="Times New Roman" panose="02020603050405020304" pitchFamily="18" charset="0"/>
              </a:rPr>
              <a:t>, а строк </a:t>
            </a:r>
            <a:r>
              <a:rPr lang="ru-RU" sz="2600" b="0" dirty="0" err="1">
                <a:latin typeface="Times New Roman" panose="02020603050405020304" pitchFamily="18" charset="0"/>
                <a:cs typeface="Times New Roman" panose="02020603050405020304" pitchFamily="18" charset="0"/>
              </a:rPr>
              <a:t>повноважень</a:t>
            </a:r>
            <a:r>
              <a:rPr lang="ru-RU" sz="2600" b="0" dirty="0">
                <a:latin typeface="Times New Roman" panose="02020603050405020304" pitchFamily="18" charset="0"/>
                <a:cs typeface="Times New Roman" panose="02020603050405020304" pitchFamily="18" charset="0"/>
              </a:rPr>
              <a:t> Сейму та Сенату </a:t>
            </a:r>
            <a:r>
              <a:rPr lang="ru-RU" sz="2600" b="0" dirty="0" err="1">
                <a:latin typeface="Times New Roman" panose="02020603050405020304" pitchFamily="18" charset="0"/>
                <a:cs typeface="Times New Roman" panose="02020603050405020304" pitchFamily="18" charset="0"/>
              </a:rPr>
              <a:t>може</a:t>
            </a:r>
            <a:r>
              <a:rPr lang="ru-RU" sz="2600" b="0" dirty="0">
                <a:latin typeface="Times New Roman" panose="02020603050405020304" pitchFamily="18" charset="0"/>
                <a:cs typeface="Times New Roman" panose="02020603050405020304" pitchFamily="18" charset="0"/>
              </a:rPr>
              <a:t> бути </a:t>
            </a:r>
            <a:r>
              <a:rPr lang="ru-RU" sz="2600" b="0" dirty="0" err="1">
                <a:latin typeface="Times New Roman" panose="02020603050405020304" pitchFamily="18" charset="0"/>
                <a:cs typeface="Times New Roman" panose="02020603050405020304" pitchFamily="18" charset="0"/>
              </a:rPr>
              <a:t>продовжений</a:t>
            </a:r>
            <a:r>
              <a:rPr lang="ru-RU" sz="2600" b="0" dirty="0">
                <a:latin typeface="Times New Roman" panose="02020603050405020304" pitchFamily="18" charset="0"/>
                <a:cs typeface="Times New Roman" panose="02020603050405020304" pitchFamily="18" charset="0"/>
              </a:rPr>
              <a:t>. За </a:t>
            </a:r>
            <a:r>
              <a:rPr lang="ru-RU" sz="2600" b="0" dirty="0" err="1">
                <a:latin typeface="Times New Roman" panose="02020603050405020304" pitchFamily="18" charset="0"/>
                <a:cs typeface="Times New Roman" panose="02020603050405020304" pitchFamily="18" charset="0"/>
              </a:rPr>
              <a:t>цих</a:t>
            </a:r>
            <a:r>
              <a:rPr lang="ru-RU" sz="2600" b="0" dirty="0">
                <a:latin typeface="Times New Roman" panose="02020603050405020304" pitchFamily="18" charset="0"/>
                <a:cs typeface="Times New Roman" panose="02020603050405020304" pitchFamily="18" charset="0"/>
              </a:rPr>
              <a:t> умов не </a:t>
            </a:r>
            <a:r>
              <a:rPr lang="ru-RU" sz="2600" b="0" dirty="0" err="1">
                <a:latin typeface="Times New Roman" panose="02020603050405020304" pitchFamily="18" charset="0"/>
                <a:cs typeface="Times New Roman" panose="02020603050405020304" pitchFamily="18" charset="0"/>
              </a:rPr>
              <a:t>можуть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проводитися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вибори</a:t>
            </a:r>
            <a:r>
              <a:rPr lang="ru-RU" sz="2600" b="0" dirty="0">
                <a:latin typeface="Times New Roman" panose="02020603050405020304" pitchFamily="18" charset="0"/>
                <a:cs typeface="Times New Roman" panose="02020603050405020304" pitchFamily="18" charset="0"/>
              </a:rPr>
              <a:t> до Сейму та Сенату.</a:t>
            </a:r>
          </a:p>
          <a:p>
            <a:pPr marL="0" indent="0" algn="just">
              <a:lnSpc>
                <a:spcPct val="100000"/>
              </a:lnSpc>
              <a:spcBef>
                <a:spcPts val="0"/>
              </a:spcBef>
              <a:buNone/>
            </a:pP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400189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06587" y="201061"/>
            <a:ext cx="11110589" cy="3336310"/>
          </a:xfrm>
        </p:spPr>
        <p:txBody>
          <a:bodyPr/>
          <a:lstStyle/>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Особа, яка </a:t>
            </a:r>
            <a:r>
              <a:rPr lang="ru-RU" sz="2400" b="0" dirty="0" err="1">
                <a:latin typeface="Times New Roman" panose="02020603050405020304" pitchFamily="18" charset="0"/>
                <a:cs typeface="Times New Roman" panose="02020603050405020304" pitchFamily="18" charset="0"/>
              </a:rPr>
              <a:t>тимчасово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обов'язки</a:t>
            </a:r>
            <a:r>
              <a:rPr lang="ru-RU" sz="2400" b="0" dirty="0">
                <a:latin typeface="Times New Roman" panose="02020603050405020304" pitchFamily="18" charset="0"/>
                <a:cs typeface="Times New Roman" panose="02020603050405020304" pitchFamily="18" charset="0"/>
              </a:rPr>
              <a:t> Президента </a:t>
            </a:r>
            <a:r>
              <a:rPr lang="ru-RU" sz="2400" b="0" dirty="0" err="1">
                <a:latin typeface="Times New Roman" panose="02020603050405020304" pitchFamily="18" charset="0"/>
                <a:cs typeface="Times New Roman" panose="02020603050405020304" pitchFamily="18" charset="0"/>
              </a:rPr>
              <a:t>Республіки</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не </a:t>
            </a:r>
            <a:r>
              <a:rPr lang="ru-RU" sz="2400" dirty="0" err="1">
                <a:latin typeface="Times New Roman" panose="02020603050405020304" pitchFamily="18" charset="0"/>
                <a:cs typeface="Times New Roman" panose="02020603050405020304" pitchFamily="18" charset="0"/>
              </a:rPr>
              <a:t>має</a:t>
            </a:r>
            <a:r>
              <a:rPr lang="ru-RU" sz="2400" dirty="0">
                <a:latin typeface="Times New Roman" panose="02020603050405020304" pitchFamily="18" charset="0"/>
                <a:cs typeface="Times New Roman" panose="02020603050405020304" pitchFamily="18" charset="0"/>
              </a:rPr>
              <a:t> права </a:t>
            </a:r>
            <a:r>
              <a:rPr lang="ru-RU" sz="2400" dirty="0" err="1">
                <a:latin typeface="Times New Roman" panose="02020603050405020304" pitchFamily="18" charset="0"/>
                <a:cs typeface="Times New Roman" panose="02020603050405020304" pitchFamily="18" charset="0"/>
              </a:rPr>
              <a:t>приймати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рішення</a:t>
            </a:r>
            <a:r>
              <a:rPr lang="ru-RU" sz="2400" dirty="0">
                <a:latin typeface="Times New Roman" panose="02020603050405020304" pitchFamily="18" charset="0"/>
                <a:cs typeface="Times New Roman" panose="02020603050405020304" pitchFamily="18" charset="0"/>
              </a:rPr>
              <a:t> про </a:t>
            </a:r>
            <a:r>
              <a:rPr lang="ru-RU" sz="2400" dirty="0" err="1">
                <a:latin typeface="Times New Roman" panose="02020603050405020304" pitchFamily="18" charset="0"/>
                <a:cs typeface="Times New Roman" panose="02020603050405020304" pitchFamily="18" charset="0"/>
              </a:rPr>
              <a:t>скорочення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терміну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повноважень</a:t>
            </a:r>
            <a:r>
              <a:rPr lang="ru-RU" sz="2400" dirty="0">
                <a:latin typeface="Times New Roman" panose="02020603050405020304" pitchFamily="18" charset="0"/>
                <a:cs typeface="Times New Roman" panose="02020603050405020304" pitchFamily="18" charset="0"/>
              </a:rPr>
              <a:t> Сейму</a:t>
            </a:r>
            <a:r>
              <a:rPr lang="ru-RU" sz="2400" b="0" dirty="0">
                <a:latin typeface="Times New Roman" panose="02020603050405020304" pitchFamily="18" charset="0"/>
                <a:cs typeface="Times New Roman" panose="02020603050405020304" pitchFamily="18" charset="0"/>
              </a:rPr>
              <a:t>. Президент </a:t>
            </a:r>
            <a:r>
              <a:rPr lang="ru-RU" sz="2400" b="0" dirty="0" err="1">
                <a:latin typeface="Times New Roman" panose="02020603050405020304" pitchFamily="18" charset="0"/>
                <a:cs typeface="Times New Roman" panose="02020603050405020304" pitchFamily="18" charset="0"/>
              </a:rPr>
              <a:t>Республіки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прийняв</a:t>
            </a:r>
            <a:r>
              <a:rPr lang="ru-RU" sz="2400" b="0" dirty="0">
                <a:latin typeface="Times New Roman" panose="02020603050405020304" pitchFamily="18" charset="0"/>
                <a:cs typeface="Times New Roman" panose="02020603050405020304" pitchFamily="18" charset="0"/>
              </a:rPr>
              <a:t> постанову про </a:t>
            </a:r>
            <a:r>
              <a:rPr lang="ru-RU" sz="2400" dirty="0" err="1">
                <a:latin typeface="Times New Roman" panose="02020603050405020304" pitchFamily="18" charset="0"/>
                <a:cs typeface="Times New Roman" panose="02020603050405020304" pitchFamily="18" charset="0"/>
              </a:rPr>
              <a:t>розпуск</a:t>
            </a:r>
            <a:r>
              <a:rPr lang="ru-RU" sz="2400" dirty="0">
                <a:latin typeface="Times New Roman" panose="02020603050405020304" pitchFamily="18" charset="0"/>
                <a:cs typeface="Times New Roman" panose="02020603050405020304" pitchFamily="18" charset="0"/>
              </a:rPr>
              <a:t> Сейму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одночасно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приймає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постанову про </a:t>
            </a:r>
            <a:r>
              <a:rPr lang="ru-RU" sz="2400" dirty="0" err="1">
                <a:latin typeface="Times New Roman" panose="02020603050405020304" pitchFamily="18" charset="0"/>
                <a:cs typeface="Times New Roman" panose="02020603050405020304" pitchFamily="18" charset="0"/>
              </a:rPr>
              <a:t>призначення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виборів</a:t>
            </a:r>
            <a:r>
              <a:rPr lang="ru-RU" sz="2400" dirty="0">
                <a:latin typeface="Times New Roman" panose="02020603050405020304" pitchFamily="18" charset="0"/>
                <a:cs typeface="Times New Roman" panose="02020603050405020304" pitchFamily="18" charset="0"/>
              </a:rPr>
              <a:t> до Сейму та Сенату</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Право </a:t>
            </a:r>
            <a:r>
              <a:rPr lang="ru-RU" sz="2400" dirty="0" err="1">
                <a:latin typeface="Times New Roman" panose="02020603050405020304" pitchFamily="18" charset="0"/>
                <a:cs typeface="Times New Roman" panose="02020603050405020304" pitchFamily="18" charset="0"/>
              </a:rPr>
              <a:t>саморозпуску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розпуску</a:t>
            </a:r>
            <a:r>
              <a:rPr lang="ru-RU" sz="240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спосіб</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подолання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конституційної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кризи</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законодавчих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влади</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Конституція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передбачає</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можливість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функціонування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Національних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зборів</a:t>
            </a:r>
            <a:r>
              <a:rPr lang="ru-RU" sz="2400" dirty="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
            </a:r>
            <a:br>
              <a:rPr lang="ru-RU" sz="2400" dirty="0" smtClean="0">
                <a:latin typeface="Times New Roman" panose="02020603050405020304" pitchFamily="18" charset="0"/>
                <a:cs typeface="Times New Roman" panose="02020603050405020304" pitchFamily="18" charset="0"/>
              </a:rPr>
            </a:br>
            <a:r>
              <a:rPr lang="ru-RU" sz="2400" b="0" dirty="0" smtClean="0">
                <a:latin typeface="Times New Roman" panose="02020603050405020304" pitchFamily="18" charset="0"/>
                <a:cs typeface="Times New Roman" panose="02020603050405020304" pitchFamily="18" charset="0"/>
              </a:rPr>
              <a:t>(</a:t>
            </a:r>
            <a:r>
              <a:rPr lang="ru-RU" sz="2400" b="0" dirty="0">
                <a:latin typeface="Times New Roman" panose="02020603050405020304" pitchFamily="18" charset="0"/>
                <a:cs typeface="Times New Roman" panose="02020603050405020304" pitchFamily="18" charset="0"/>
              </a:rPr>
              <a:t>ст. 114). </a:t>
            </a:r>
            <a:r>
              <a:rPr lang="ru-RU" sz="2400" b="0" dirty="0" err="1">
                <a:latin typeface="Times New Roman" panose="02020603050405020304" pitchFamily="18" charset="0"/>
                <a:cs typeface="Times New Roman" panose="02020603050405020304" pitchFamily="18" charset="0"/>
              </a:rPr>
              <a:t>Це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спільне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засідання</a:t>
            </a:r>
            <a:r>
              <a:rPr lang="ru-RU" sz="2400" b="0" dirty="0">
                <a:latin typeface="Times New Roman" panose="02020603050405020304" pitchFamily="18" charset="0"/>
                <a:cs typeface="Times New Roman" panose="02020603050405020304" pitchFamily="18" charset="0"/>
              </a:rPr>
              <a:t> Сейму та Сенату, яке </a:t>
            </a:r>
            <a:r>
              <a:rPr lang="ru-RU" sz="2400" b="0" dirty="0" err="1">
                <a:latin typeface="Times New Roman" panose="02020603050405020304" pitchFamily="18" charset="0"/>
                <a:cs typeface="Times New Roman" panose="02020603050405020304" pitchFamily="18" charset="0"/>
              </a:rPr>
              <a:t>відбувається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головуванням</a:t>
            </a:r>
            <a:r>
              <a:rPr lang="ru-RU" sz="2400" b="0" dirty="0">
                <a:latin typeface="Times New Roman" panose="02020603050405020304" pitchFamily="18" charset="0"/>
                <a:cs typeface="Times New Roman" panose="02020603050405020304" pitchFamily="18" charset="0"/>
              </a:rPr>
              <a:t> Маршала Сейму, а за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відсутності</a:t>
            </a:r>
            <a:r>
              <a:rPr lang="ru-RU" sz="2400" b="0" dirty="0">
                <a:latin typeface="Times New Roman" panose="02020603050405020304" pitchFamily="18" charset="0"/>
                <a:cs typeface="Times New Roman" panose="02020603050405020304" pitchFamily="18" charset="0"/>
              </a:rPr>
              <a:t> - Маршала Сенату. </a:t>
            </a:r>
            <a:r>
              <a:rPr lang="ru-RU" sz="2400" dirty="0" err="1">
                <a:latin typeface="Times New Roman" panose="02020603050405020304" pitchFamily="18" charset="0"/>
                <a:cs typeface="Times New Roman" panose="02020603050405020304" pitchFamily="18" charset="0"/>
              </a:rPr>
              <a:t>Національні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збори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приймають</a:t>
            </a:r>
            <a:r>
              <a:rPr lang="ru-RU" sz="2400" dirty="0">
                <a:latin typeface="Times New Roman" panose="02020603050405020304" pitchFamily="18" charset="0"/>
                <a:cs typeface="Times New Roman" panose="02020603050405020304" pitchFamily="18" charset="0"/>
              </a:rPr>
              <a:t> присягу Президента </a:t>
            </a:r>
            <a:r>
              <a:rPr lang="ru-RU" sz="2400" dirty="0" err="1">
                <a:latin typeface="Times New Roman" panose="02020603050405020304" pitchFamily="18" charset="0"/>
                <a:cs typeface="Times New Roman" panose="02020603050405020304" pitchFamily="18" charset="0"/>
              </a:rPr>
              <a:t>Республік</a:t>
            </a:r>
            <a:r>
              <a:rPr lang="ru-RU" sz="2400" b="0" dirty="0" err="1">
                <a:latin typeface="Times New Roman" panose="02020603050405020304" pitchFamily="18" charset="0"/>
                <a:cs typeface="Times New Roman" panose="02020603050405020304" pitchFamily="18" charset="0"/>
              </a:rPr>
              <a:t>и</a:t>
            </a:r>
            <a:r>
              <a:rPr lang="ru-RU" sz="2400" b="0" dirty="0">
                <a:latin typeface="Times New Roman" panose="02020603050405020304" pitchFamily="18" charset="0"/>
                <a:cs typeface="Times New Roman" panose="02020603050405020304" pitchFamily="18" charset="0"/>
              </a:rPr>
              <a:t> перед </a:t>
            </a:r>
            <a:r>
              <a:rPr lang="ru-RU" sz="2400" b="0" dirty="0" err="1">
                <a:latin typeface="Times New Roman" panose="02020603050405020304" pitchFamily="18" charset="0"/>
                <a:cs typeface="Times New Roman" panose="02020603050405020304" pitchFamily="18" charset="0"/>
              </a:rPr>
              <a:t>зайняттям</a:t>
            </a:r>
            <a:r>
              <a:rPr lang="ru-RU" sz="2400" b="0" dirty="0">
                <a:latin typeface="Times New Roman" panose="02020603050405020304" pitchFamily="18" charset="0"/>
                <a:cs typeface="Times New Roman" panose="02020603050405020304" pitchFamily="18" charset="0"/>
              </a:rPr>
              <a:t> ним посади (ст. 130); </a:t>
            </a:r>
            <a:r>
              <a:rPr lang="ru-RU" sz="2400" b="0" dirty="0" err="1">
                <a:latin typeface="Times New Roman" panose="02020603050405020304" pitchFamily="18" charset="0"/>
                <a:cs typeface="Times New Roman" panose="02020603050405020304" pitchFamily="18" charset="0"/>
              </a:rPr>
              <a:t>заслуховують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звернення</a:t>
            </a:r>
            <a:r>
              <a:rPr lang="ru-RU" sz="2400" b="0" dirty="0">
                <a:latin typeface="Times New Roman" panose="02020603050405020304" pitchFamily="18" charset="0"/>
                <a:cs typeface="Times New Roman" panose="02020603050405020304" pitchFamily="18" charset="0"/>
              </a:rPr>
              <a:t> Президента (п. 8 ст. 144); </a:t>
            </a:r>
            <a:r>
              <a:rPr lang="ru-RU" sz="2400" b="0" dirty="0" err="1">
                <a:latin typeface="Times New Roman" panose="02020603050405020304" pitchFamily="18" charset="0"/>
                <a:cs typeface="Times New Roman" panose="02020603050405020304" pitchFamily="18" charset="0"/>
              </a:rPr>
              <a:t>визначають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стійку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нездатність</a:t>
            </a:r>
            <a:r>
              <a:rPr lang="ru-RU" sz="2400" b="0" dirty="0">
                <a:latin typeface="Times New Roman" panose="02020603050405020304" pitchFamily="18" charset="0"/>
                <a:cs typeface="Times New Roman" panose="02020603050405020304" pitchFamily="18" charset="0"/>
              </a:rPr>
              <a:t> Президента </a:t>
            </a:r>
            <a:r>
              <a:rPr lang="ru-RU" sz="2400" b="0" dirty="0" err="1">
                <a:latin typeface="Times New Roman" panose="02020603050405020304" pitchFamily="18" charset="0"/>
                <a:cs typeface="Times New Roman" panose="02020603050405020304" pitchFamily="18" charset="0"/>
              </a:rPr>
              <a:t>Республіки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виконувати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свої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функції</a:t>
            </a:r>
            <a:r>
              <a:rPr lang="ru-RU" sz="2400" b="0" dirty="0">
                <a:latin typeface="Times New Roman" panose="02020603050405020304" pitchFamily="18" charset="0"/>
                <a:cs typeface="Times New Roman" panose="02020603050405020304" pitchFamily="18" charset="0"/>
              </a:rPr>
              <a:t> через стан </a:t>
            </a:r>
            <a:r>
              <a:rPr lang="ru-RU" sz="2400" b="0" dirty="0" err="1">
                <a:latin typeface="Times New Roman" panose="02020603050405020304" pitchFamily="18" charset="0"/>
                <a:cs typeface="Times New Roman" panose="02020603050405020304" pitchFamily="18" charset="0"/>
              </a:rPr>
              <a:t>здоров'я</a:t>
            </a:r>
            <a:r>
              <a:rPr lang="ru-RU" sz="2400" b="0" dirty="0">
                <a:latin typeface="Times New Roman" panose="02020603050405020304" pitchFamily="18" charset="0"/>
                <a:cs typeface="Times New Roman" panose="02020603050405020304" pitchFamily="18" charset="0"/>
              </a:rPr>
              <a:t> (п. 4 ст. 131), а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можуть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схвалити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притягнення</a:t>
            </a:r>
            <a:r>
              <a:rPr lang="ru-RU" sz="2400" b="0" dirty="0">
                <a:latin typeface="Times New Roman" panose="02020603050405020304" pitchFamily="18" charset="0"/>
                <a:cs typeface="Times New Roman" panose="02020603050405020304" pitchFamily="18" charset="0"/>
              </a:rPr>
              <a:t> Президента до </a:t>
            </a:r>
            <a:r>
              <a:rPr lang="ru-RU" sz="2400" b="0" dirty="0" err="1">
                <a:latin typeface="Times New Roman" panose="02020603050405020304" pitchFamily="18" charset="0"/>
                <a:cs typeface="Times New Roman" panose="02020603050405020304" pitchFamily="18" charset="0"/>
              </a:rPr>
              <a:t>відповідальності</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порушення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 закону. За </a:t>
            </a:r>
            <a:r>
              <a:rPr lang="ru-RU" sz="2400" b="0" dirty="0" err="1">
                <a:latin typeface="Times New Roman" panose="02020603050405020304" pitchFamily="18" charset="0"/>
                <a:cs typeface="Times New Roman" panose="02020603050405020304" pitchFamily="18" charset="0"/>
              </a:rPr>
              <a:t>ці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дії</a:t>
            </a:r>
            <a:r>
              <a:rPr lang="ru-RU" sz="2400" b="0" dirty="0">
                <a:latin typeface="Times New Roman" panose="02020603050405020304" pitchFamily="18" charset="0"/>
                <a:cs typeface="Times New Roman" panose="02020603050405020304" pitchFamily="18" charset="0"/>
              </a:rPr>
              <a:t> Президент </a:t>
            </a:r>
            <a:r>
              <a:rPr lang="ru-RU" sz="2400" b="0" dirty="0" err="1">
                <a:latin typeface="Times New Roman" panose="02020603050405020304" pitchFamily="18" charset="0"/>
                <a:cs typeface="Times New Roman" panose="02020603050405020304" pitchFamily="18" charset="0"/>
              </a:rPr>
              <a:t>несе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перед </a:t>
            </a:r>
            <a:r>
              <a:rPr lang="ru-RU" sz="2400" dirty="0" err="1">
                <a:latin typeface="Times New Roman" panose="02020603050405020304" pitchFamily="18" charset="0"/>
                <a:cs typeface="Times New Roman" panose="02020603050405020304" pitchFamily="18" charset="0"/>
              </a:rPr>
              <a:t>Державним</a:t>
            </a:r>
            <a:r>
              <a:rPr lang="ru-RU" sz="2400" dirty="0">
                <a:latin typeface="Times New Roman" panose="02020603050405020304" pitchFamily="18" charset="0"/>
                <a:cs typeface="Times New Roman" panose="02020603050405020304" pitchFamily="18" charset="0"/>
              </a:rPr>
              <a:t> трибуналом</a:t>
            </a:r>
            <a:r>
              <a:rPr lang="ru-RU" sz="2400" b="0" dirty="0" smtClean="0">
                <a:latin typeface="Times New Roman" panose="02020603050405020304" pitchFamily="18" charset="0"/>
                <a:cs typeface="Times New Roman" panose="02020603050405020304" pitchFamily="18" charset="0"/>
              </a:rPr>
              <a:t>.</a:t>
            </a: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97619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06587" y="201061"/>
            <a:ext cx="11110589" cy="3336310"/>
          </a:xfrm>
        </p:spPr>
        <p:txBody>
          <a:bodyPr/>
          <a:lstStyle/>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Національні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збори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прийняли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нині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чинну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Компетенція</a:t>
            </a:r>
            <a:r>
              <a:rPr lang="ru-RU" sz="2400" b="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закріплена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головним</a:t>
            </a:r>
            <a:r>
              <a:rPr lang="ru-RU" sz="2400" b="0" dirty="0">
                <a:latin typeface="Times New Roman" panose="02020603050405020304" pitchFamily="18" charset="0"/>
                <a:cs typeface="Times New Roman" panose="02020603050405020304" pitchFamily="18" charset="0"/>
              </a:rPr>
              <a:t> </a:t>
            </a:r>
            <a:r>
              <a:rPr lang="ru-RU" sz="2400" b="0" dirty="0" smtClean="0">
                <a:latin typeface="Times New Roman" panose="02020603050405020304" pitchFamily="18" charset="0"/>
                <a:cs typeface="Times New Roman" panose="02020603050405020304" pitchFamily="18" charset="0"/>
              </a:rPr>
              <a:t>чином </a:t>
            </a:r>
            <a:r>
              <a:rPr lang="ru-RU" sz="2400" b="0" dirty="0" err="1">
                <a:latin typeface="Times New Roman" panose="02020603050405020304" pitchFamily="18" charset="0"/>
                <a:cs typeface="Times New Roman" panose="02020603050405020304" pitchFamily="18" charset="0"/>
              </a:rPr>
              <a:t>Конституцією</a:t>
            </a:r>
            <a:r>
              <a:rPr lang="ru-RU" sz="2400" b="0" dirty="0">
                <a:latin typeface="Times New Roman" panose="02020603050405020304" pitchFamily="18" charset="0"/>
                <a:cs typeface="Times New Roman" panose="02020603050405020304" pitchFamily="18" charset="0"/>
              </a:rPr>
              <a:t> 1997 р. та </a:t>
            </a:r>
            <a:r>
              <a:rPr lang="ru-RU" sz="2400" b="0" dirty="0" err="1">
                <a:latin typeface="Times New Roman" panose="02020603050405020304" pitchFamily="18" charset="0"/>
                <a:cs typeface="Times New Roman" panose="02020603050405020304" pitchFamily="18" charset="0"/>
              </a:rPr>
              <a:t>іншими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нормативними</a:t>
            </a:r>
            <a:r>
              <a:rPr lang="ru-RU" sz="2400" b="0" dirty="0">
                <a:latin typeface="Times New Roman" panose="02020603050405020304" pitchFamily="18" charset="0"/>
                <a:cs typeface="Times New Roman" panose="02020603050405020304" pitchFamily="18" charset="0"/>
              </a:rPr>
              <a:t> актами, в тому </a:t>
            </a:r>
            <a:r>
              <a:rPr lang="ru-RU" sz="2400" b="0" dirty="0" err="1">
                <a:latin typeface="Times New Roman" panose="02020603050405020304" pitchFamily="18" charset="0"/>
                <a:cs typeface="Times New Roman" panose="02020603050405020304" pitchFamily="18" charset="0"/>
              </a:rPr>
              <a:t>числі</a:t>
            </a:r>
            <a:r>
              <a:rPr lang="ru-RU" sz="2400" b="0" dirty="0">
                <a:latin typeface="Times New Roman" panose="02020603050405020304" pitchFamily="18" charset="0"/>
                <a:cs typeface="Times New Roman" panose="02020603050405020304" pitchFamily="18" charset="0"/>
              </a:rPr>
              <a:t> Регламентом Сейму. Вона є </a:t>
            </a:r>
            <a:r>
              <a:rPr lang="ru-RU" sz="2400" b="0" dirty="0" err="1">
                <a:latin typeface="Times New Roman" panose="02020603050405020304" pitchFamily="18" charset="0"/>
                <a:cs typeface="Times New Roman" panose="02020603050405020304" pitchFamily="18" charset="0"/>
              </a:rPr>
              <a:t>основним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критерієм</a:t>
            </a:r>
            <a:r>
              <a:rPr lang="ru-RU" sz="2400" b="0" dirty="0">
                <a:latin typeface="Times New Roman" panose="02020603050405020304" pitchFamily="18" charset="0"/>
                <a:cs typeface="Times New Roman" panose="02020603050405020304" pitchFamily="18" charset="0"/>
              </a:rPr>
              <a:t> для </a:t>
            </a:r>
            <a:r>
              <a:rPr lang="ru-RU" sz="2400" b="0" dirty="0" err="1">
                <a:latin typeface="Times New Roman" panose="02020603050405020304" pitchFamily="18" charset="0"/>
                <a:cs typeface="Times New Roman" panose="02020603050405020304" pitchFamily="18" charset="0"/>
              </a:rPr>
              <a:t>визначення</a:t>
            </a:r>
            <a:r>
              <a:rPr lang="ru-RU" sz="2400" b="0" dirty="0">
                <a:latin typeface="Times New Roman" panose="02020603050405020304" pitchFamily="18" charset="0"/>
                <a:cs typeface="Times New Roman" panose="02020603050405020304" pitchFamily="18" charset="0"/>
              </a:rPr>
              <a:t> правового </a:t>
            </a:r>
            <a:r>
              <a:rPr lang="ru-RU" sz="2400" b="0" dirty="0" err="1">
                <a:latin typeface="Times New Roman" panose="02020603050405020304" pitchFamily="18" charset="0"/>
                <a:cs typeface="Times New Roman" panose="02020603050405020304" pitchFamily="18" charset="0"/>
              </a:rPr>
              <a:t>положення</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ролі</a:t>
            </a:r>
            <a:r>
              <a:rPr lang="ru-RU" sz="2400" b="0" dirty="0">
                <a:latin typeface="Times New Roman" panose="02020603050405020304" pitchFamily="18" charset="0"/>
                <a:cs typeface="Times New Roman" panose="02020603050405020304" pitchFamily="18" charset="0"/>
              </a:rPr>
              <a:t> Сейму в державному та </a:t>
            </a:r>
            <a:r>
              <a:rPr lang="ru-RU" sz="2400" b="0" dirty="0" err="1">
                <a:latin typeface="Times New Roman" panose="02020603050405020304" pitchFamily="18" charset="0"/>
                <a:cs typeface="Times New Roman" panose="02020603050405020304" pitchFamily="18" charset="0"/>
              </a:rPr>
              <a:t>політичному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житті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взаємовідносин</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іншими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державними</a:t>
            </a:r>
            <a:r>
              <a:rPr lang="ru-RU" sz="2400" b="0" dirty="0">
                <a:latin typeface="Times New Roman" panose="02020603050405020304" pitchFamily="18" charset="0"/>
                <a:cs typeface="Times New Roman" panose="02020603050405020304" pitchFamily="18" charset="0"/>
              </a:rPr>
              <a:t> органами. </a:t>
            </a:r>
            <a:r>
              <a:rPr lang="ru-RU" sz="2400" dirty="0">
                <a:latin typeface="Times New Roman" panose="02020603050405020304" pitchFamily="18" charset="0"/>
                <a:cs typeface="Times New Roman" panose="02020603050405020304" pitchFamily="18" charset="0"/>
              </a:rPr>
              <a:t>До </a:t>
            </a:r>
            <a:r>
              <a:rPr lang="ru-RU" sz="2400" dirty="0" err="1">
                <a:latin typeface="Times New Roman" panose="02020603050405020304" pitchFamily="18" charset="0"/>
                <a:cs typeface="Times New Roman" panose="02020603050405020304" pitchFamily="18" charset="0"/>
              </a:rPr>
              <a:t>компетенції</a:t>
            </a:r>
            <a:r>
              <a:rPr lang="ru-RU" sz="240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належить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затвердження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програми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уряду і </a:t>
            </a:r>
            <a:r>
              <a:rPr lang="ru-RU" sz="2400" b="0" dirty="0" err="1">
                <a:latin typeface="Times New Roman" panose="02020603050405020304" pitchFamily="18" charset="0"/>
                <a:cs typeface="Times New Roman" panose="02020603050405020304" pitchFamily="18" charset="0"/>
              </a:rPr>
              <a:t>винесення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йому</a:t>
            </a:r>
            <a:r>
              <a:rPr lang="ru-RU" sz="2400" b="0" dirty="0">
                <a:latin typeface="Times New Roman" panose="02020603050405020304" pitchFamily="18" charset="0"/>
                <a:cs typeface="Times New Roman" panose="02020603050405020304" pitchFamily="18" charset="0"/>
              </a:rPr>
              <a:t> вотуму </a:t>
            </a:r>
            <a:r>
              <a:rPr lang="ru-RU" sz="2400" b="0" dirty="0" err="1">
                <a:latin typeface="Times New Roman" panose="02020603050405020304" pitchFamily="18" charset="0"/>
                <a:cs typeface="Times New Roman" panose="02020603050405020304" pitchFamily="18" charset="0"/>
              </a:rPr>
              <a:t>довіри</a:t>
            </a:r>
            <a:r>
              <a:rPr lang="ru-RU" sz="2400" b="0" dirty="0">
                <a:latin typeface="Times New Roman" panose="02020603050405020304" pitchFamily="18" charset="0"/>
                <a:cs typeface="Times New Roman" panose="02020603050405020304" pitchFamily="18" charset="0"/>
              </a:rPr>
              <a:t>, контроль за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діяльністю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утворення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Конституційного</a:t>
            </a:r>
            <a:r>
              <a:rPr lang="ru-RU" sz="2400" b="0" dirty="0">
                <a:latin typeface="Times New Roman" panose="02020603050405020304" pitchFamily="18" charset="0"/>
                <a:cs typeface="Times New Roman" panose="02020603050405020304" pitchFamily="18" charset="0"/>
              </a:rPr>
              <a:t> трибуналу, Державного трибуналу, </a:t>
            </a:r>
            <a:r>
              <a:rPr lang="ru-RU" sz="2400" b="0" dirty="0" err="1">
                <a:latin typeface="Times New Roman" panose="02020603050405020304" pitchFamily="18" charset="0"/>
                <a:cs typeface="Times New Roman" panose="02020603050405020304" pitchFamily="18" charset="0"/>
              </a:rPr>
              <a:t>Найвищої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Палати</a:t>
            </a:r>
            <a:r>
              <a:rPr lang="ru-RU" sz="2400" b="0" dirty="0">
                <a:latin typeface="Times New Roman" panose="02020603050405020304" pitchFamily="18" charset="0"/>
                <a:cs typeface="Times New Roman" panose="02020603050405020304" pitchFamily="18" charset="0"/>
              </a:rPr>
              <a:t> контролю, </a:t>
            </a:r>
            <a:r>
              <a:rPr lang="ru-RU" sz="2400" b="0" dirty="0" err="1">
                <a:latin typeface="Times New Roman" panose="02020603050405020304" pitchFamily="18" charset="0"/>
                <a:cs typeface="Times New Roman" panose="02020603050405020304" pitchFamily="18" charset="0"/>
              </a:rPr>
              <a:t>обрання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Уповноваженого</a:t>
            </a:r>
            <a:r>
              <a:rPr lang="ru-RU" sz="2400" b="0" dirty="0">
                <a:latin typeface="Times New Roman" panose="02020603050405020304" pitchFamily="18" charset="0"/>
                <a:cs typeface="Times New Roman" panose="02020603050405020304" pitchFamily="18" charset="0"/>
              </a:rPr>
              <a:t> з прав </a:t>
            </a:r>
            <a:r>
              <a:rPr lang="ru-RU" sz="2400" b="0" dirty="0" err="1">
                <a:latin typeface="Times New Roman" panose="02020603050405020304" pitchFamily="18" charset="0"/>
                <a:cs typeface="Times New Roman" panose="02020603050405020304" pitchFamily="18" charset="0"/>
              </a:rPr>
              <a:t>громадян</a:t>
            </a:r>
            <a:r>
              <a:rPr lang="ru-RU" sz="2400" b="0" dirty="0">
                <a:latin typeface="Times New Roman" panose="02020603050405020304" pitchFamily="18" charset="0"/>
                <a:cs typeface="Times New Roman" panose="02020603050405020304" pitchFamily="18" charset="0"/>
              </a:rPr>
              <a:t>. </a:t>
            </a:r>
            <a:endParaRPr lang="ru-RU" sz="24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b="0" dirty="0" err="1" smtClean="0">
                <a:latin typeface="Times New Roman" panose="02020603050405020304" pitchFamily="18" charset="0"/>
                <a:cs typeface="Times New Roman" panose="02020603050405020304" pitchFamily="18" charset="0"/>
              </a:rPr>
              <a:t>Він</a:t>
            </a:r>
            <a:r>
              <a:rPr lang="ru-RU" sz="2400" b="0" dirty="0" smtClean="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ряд </a:t>
            </a:r>
            <a:r>
              <a:rPr lang="ru-RU" sz="2400" b="0" dirty="0" err="1">
                <a:latin typeface="Times New Roman" panose="02020603050405020304" pitchFamily="18" charset="0"/>
                <a:cs typeface="Times New Roman" panose="02020603050405020304" pitchFamily="18" charset="0"/>
              </a:rPr>
              <a:t>зовнішньополітичних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функцій</a:t>
            </a:r>
            <a:r>
              <a:rPr lang="ru-RU" sz="2400" b="0" dirty="0">
                <a:latin typeface="Times New Roman" panose="02020603050405020304" pitchFamily="18" charset="0"/>
                <a:cs typeface="Times New Roman" panose="02020603050405020304" pitchFamily="18" charset="0"/>
              </a:rPr>
              <a:t>. Сейм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імені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Республіки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Польща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приймає</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рішення</a:t>
            </a:r>
            <a:r>
              <a:rPr lang="ru-RU" sz="2400" dirty="0">
                <a:latin typeface="Times New Roman" panose="02020603050405020304" pitchFamily="18" charset="0"/>
                <a:cs typeface="Times New Roman" panose="02020603050405020304" pitchFamily="18" charset="0"/>
              </a:rPr>
              <a:t> про стан </a:t>
            </a:r>
            <a:r>
              <a:rPr lang="ru-RU" sz="2400" dirty="0" err="1">
                <a:latin typeface="Times New Roman" panose="02020603050405020304" pitchFamily="18" charset="0"/>
                <a:cs typeface="Times New Roman" panose="02020603050405020304" pitchFamily="18" charset="0"/>
              </a:rPr>
              <a:t>війни</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укладення</a:t>
            </a:r>
            <a:r>
              <a:rPr lang="ru-RU" sz="2400" dirty="0">
                <a:latin typeface="Times New Roman" panose="02020603050405020304" pitchFamily="18" charset="0"/>
                <a:cs typeface="Times New Roman" panose="02020603050405020304" pitchFamily="18" charset="0"/>
              </a:rPr>
              <a:t> миру</a:t>
            </a:r>
            <a:r>
              <a:rPr lang="ru-RU" sz="2400" b="0" dirty="0">
                <a:latin typeface="Times New Roman" panose="02020603050405020304" pitchFamily="18" charset="0"/>
                <a:cs typeface="Times New Roman" panose="02020603050405020304" pitchFamily="18" charset="0"/>
              </a:rPr>
              <a:t>. Сейм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приймати</a:t>
            </a:r>
            <a:r>
              <a:rPr lang="ru-RU" sz="2400" b="0" dirty="0">
                <a:latin typeface="Times New Roman" panose="02020603050405020304" pitchFamily="18" charset="0"/>
                <a:cs typeface="Times New Roman" panose="02020603050405020304" pitchFamily="18" charset="0"/>
              </a:rPr>
              <a:t> постанову про стан </a:t>
            </a:r>
            <a:r>
              <a:rPr lang="ru-RU" sz="2400" b="0" dirty="0" err="1">
                <a:latin typeface="Times New Roman" panose="02020603050405020304" pitchFamily="18" charset="0"/>
                <a:cs typeface="Times New Roman" panose="02020603050405020304" pitchFamily="18" charset="0"/>
              </a:rPr>
              <a:t>війни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тільки</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разі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збройного</a:t>
            </a:r>
            <a:r>
              <a:rPr lang="ru-RU" sz="2400" b="0" dirty="0">
                <a:latin typeface="Times New Roman" panose="02020603050405020304" pitchFamily="18" charset="0"/>
                <a:cs typeface="Times New Roman" panose="02020603050405020304" pitchFamily="18" charset="0"/>
              </a:rPr>
              <a:t> нападу на </a:t>
            </a:r>
            <a:r>
              <a:rPr lang="ru-RU" sz="2400" b="0" dirty="0" err="1">
                <a:latin typeface="Times New Roman" panose="02020603050405020304" pitchFamily="18" charset="0"/>
                <a:cs typeface="Times New Roman" panose="02020603050405020304" pitchFamily="18" charset="0"/>
              </a:rPr>
              <a:t>територію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Республіки</a:t>
            </a:r>
            <a:r>
              <a:rPr lang="ru-RU" sz="2400" b="0" dirty="0">
                <a:latin typeface="Times New Roman" panose="02020603050405020304" pitchFamily="18" charset="0"/>
                <a:cs typeface="Times New Roman" panose="02020603050405020304" pitchFamily="18" charset="0"/>
              </a:rPr>
              <a:t> Польша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разі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необхідності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міжнародних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договорів</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спільну</a:t>
            </a:r>
            <a:r>
              <a:rPr lang="ru-RU" sz="2400" b="0" dirty="0">
                <a:latin typeface="Times New Roman" panose="02020603050405020304" pitchFamily="18" charset="0"/>
                <a:cs typeface="Times New Roman" panose="02020603050405020304" pitchFamily="18" charset="0"/>
              </a:rPr>
              <a:t> оборону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агресії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Сейм не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зібратися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засідання</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про стан </a:t>
            </a:r>
            <a:r>
              <a:rPr lang="ru-RU" sz="2400" dirty="0" err="1">
                <a:latin typeface="Times New Roman" panose="02020603050405020304" pitchFamily="18" charset="0"/>
                <a:cs typeface="Times New Roman" panose="02020603050405020304" pitchFamily="18" charset="0"/>
              </a:rPr>
              <a:t>війни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приймає</a:t>
            </a:r>
            <a:r>
              <a:rPr lang="ru-RU" sz="2400" dirty="0">
                <a:latin typeface="Times New Roman" panose="02020603050405020304" pitchFamily="18" charset="0"/>
                <a:cs typeface="Times New Roman" panose="02020603050405020304" pitchFamily="18" charset="0"/>
              </a:rPr>
              <a:t> Президент </a:t>
            </a:r>
            <a:r>
              <a:rPr lang="ru-RU" sz="2400" dirty="0" err="1">
                <a:latin typeface="Times New Roman" panose="02020603050405020304" pitchFamily="18" charset="0"/>
                <a:cs typeface="Times New Roman" panose="02020603050405020304" pitchFamily="18" charset="0"/>
              </a:rPr>
              <a:t>Республіки</a:t>
            </a:r>
            <a:r>
              <a:rPr lang="ru-RU" sz="2400" b="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39960442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754743" y="1114879"/>
            <a:ext cx="10681381" cy="4176713"/>
          </a:xfrm>
        </p:spPr>
        <p:txBody>
          <a:bodyPr/>
          <a:lstStyle/>
          <a:p>
            <a:pPr marL="0" indent="0" algn="just">
              <a:buNone/>
            </a:pPr>
            <a:r>
              <a:rPr lang="ru-RU" sz="4000" dirty="0" smtClean="0">
                <a:latin typeface="Times New Roman" panose="02020603050405020304" pitchFamily="18" charset="0"/>
                <a:cs typeface="Times New Roman" panose="02020603050405020304" pitchFamily="18" charset="0"/>
              </a:rPr>
              <a:t>1</a:t>
            </a:r>
            <a:r>
              <a:rPr lang="uk-UA" sz="4000" dirty="0" smtClean="0">
                <a:latin typeface="Times New Roman" panose="02020603050405020304" pitchFamily="18" charset="0"/>
                <a:cs typeface="Times New Roman" panose="02020603050405020304" pitchFamily="18" charset="0"/>
              </a:rPr>
              <a:t>. </a:t>
            </a:r>
            <a:r>
              <a:rPr lang="uk-UA" sz="4000" dirty="0">
                <a:latin typeface="Times New Roman" panose="02020603050405020304" pitchFamily="18" charset="0"/>
                <a:cs typeface="Times New Roman" panose="02020603050405020304" pitchFamily="18" charset="0"/>
              </a:rPr>
              <a:t>Адміністративне право Польщі</a:t>
            </a:r>
            <a:endParaRPr lang="uk-UA" sz="4000" dirty="0" smtClean="0">
              <a:latin typeface="Times New Roman" panose="02020603050405020304" pitchFamily="18" charset="0"/>
              <a:cs typeface="Times New Roman" panose="02020603050405020304" pitchFamily="18" charset="0"/>
            </a:endParaRPr>
          </a:p>
          <a:p>
            <a:pPr marL="0" indent="0" algn="just">
              <a:buNone/>
            </a:pPr>
            <a:r>
              <a:rPr lang="uk-UA" sz="4000" dirty="0" smtClean="0">
                <a:latin typeface="Times New Roman" panose="02020603050405020304" pitchFamily="18" charset="0"/>
                <a:cs typeface="Times New Roman" panose="02020603050405020304" pitchFamily="18" charset="0"/>
              </a:rPr>
              <a:t>2. </a:t>
            </a:r>
            <a:r>
              <a:rPr lang="ru-RU" sz="4000" dirty="0">
                <a:latin typeface="Times New Roman" panose="02020603050405020304" pitchFamily="18" charset="0"/>
                <a:cs typeface="Times New Roman" panose="02020603050405020304" pitchFamily="18" charset="0"/>
              </a:rPr>
              <a:t>Система </a:t>
            </a:r>
            <a:r>
              <a:rPr lang="ru-RU" sz="4000" dirty="0" err="1">
                <a:latin typeface="Times New Roman" panose="02020603050405020304" pitchFamily="18" charset="0"/>
                <a:cs typeface="Times New Roman" panose="02020603050405020304" pitchFamily="18" charset="0"/>
              </a:rPr>
              <a:t>органів</a:t>
            </a:r>
            <a:r>
              <a:rPr lang="ru-RU" sz="4000" dirty="0">
                <a:latin typeface="Times New Roman" panose="02020603050405020304" pitchFamily="18" charset="0"/>
                <a:cs typeface="Times New Roman" panose="02020603050405020304" pitchFamily="18" charset="0"/>
              </a:rPr>
              <a:t> </a:t>
            </a:r>
            <a:r>
              <a:rPr lang="ru-RU" sz="4000" dirty="0" err="1">
                <a:latin typeface="Times New Roman" panose="02020603050405020304" pitchFamily="18" charset="0"/>
                <a:cs typeface="Times New Roman" panose="02020603050405020304" pitchFamily="18" charset="0"/>
              </a:rPr>
              <a:t>державної</a:t>
            </a:r>
            <a:r>
              <a:rPr lang="ru-RU" sz="4000" dirty="0">
                <a:latin typeface="Times New Roman" panose="02020603050405020304" pitchFamily="18" charset="0"/>
                <a:cs typeface="Times New Roman" panose="02020603050405020304" pitchFamily="18" charset="0"/>
              </a:rPr>
              <a:t> </a:t>
            </a:r>
            <a:r>
              <a:rPr lang="ru-RU" sz="4000" dirty="0" err="1">
                <a:latin typeface="Times New Roman" panose="02020603050405020304" pitchFamily="18" charset="0"/>
                <a:cs typeface="Times New Roman" panose="02020603050405020304" pitchFamily="18" charset="0"/>
              </a:rPr>
              <a:t>влади</a:t>
            </a:r>
            <a:r>
              <a:rPr lang="ru-RU" sz="4000" dirty="0">
                <a:latin typeface="Times New Roman" panose="02020603050405020304" pitchFamily="18" charset="0"/>
                <a:cs typeface="Times New Roman" panose="02020603050405020304" pitchFamily="18" charset="0"/>
              </a:rPr>
              <a:t> </a:t>
            </a:r>
            <a:r>
              <a:rPr lang="ru-RU" sz="4000" dirty="0" err="1">
                <a:latin typeface="Times New Roman" panose="02020603050405020304" pitchFamily="18" charset="0"/>
                <a:cs typeface="Times New Roman" panose="02020603050405020304" pitchFamily="18" charset="0"/>
              </a:rPr>
              <a:t>Польщі</a:t>
            </a:r>
            <a:endParaRPr lang="uk-UA" sz="4000" dirty="0" smtClean="0">
              <a:latin typeface="Times New Roman" panose="02020603050405020304" pitchFamily="18" charset="0"/>
              <a:cs typeface="Times New Roman" panose="02020603050405020304" pitchFamily="18" charset="0"/>
            </a:endParaRPr>
          </a:p>
          <a:p>
            <a:pPr marL="0" indent="0" algn="just">
              <a:buNone/>
            </a:pPr>
            <a:r>
              <a:rPr lang="uk-UA" sz="4000" dirty="0" smtClean="0">
                <a:latin typeface="Times New Roman" panose="02020603050405020304" pitchFamily="18" charset="0"/>
                <a:cs typeface="Times New Roman" panose="02020603050405020304" pitchFamily="18" charset="0"/>
              </a:rPr>
              <a:t>3. </a:t>
            </a:r>
            <a:r>
              <a:rPr lang="ru-RU" sz="4000" dirty="0" err="1">
                <a:latin typeface="Times New Roman" panose="02020603050405020304" pitchFamily="18" charset="0"/>
                <a:cs typeface="Times New Roman" panose="02020603050405020304" pitchFamily="18" charset="0"/>
              </a:rPr>
              <a:t>Правові</a:t>
            </a:r>
            <a:r>
              <a:rPr lang="ru-RU" sz="4000" dirty="0">
                <a:latin typeface="Times New Roman" panose="02020603050405020304" pitchFamily="18" charset="0"/>
                <a:cs typeface="Times New Roman" panose="02020603050405020304" pitchFamily="18" charset="0"/>
              </a:rPr>
              <a:t> засади </a:t>
            </a:r>
            <a:r>
              <a:rPr lang="ru-RU" sz="4000" dirty="0" err="1">
                <a:latin typeface="Times New Roman" panose="02020603050405020304" pitchFamily="18" charset="0"/>
                <a:cs typeface="Times New Roman" panose="02020603050405020304" pitchFamily="18" charset="0"/>
              </a:rPr>
              <a:t>діяльності</a:t>
            </a:r>
            <a:r>
              <a:rPr lang="ru-RU" sz="4000" dirty="0">
                <a:latin typeface="Times New Roman" panose="02020603050405020304" pitchFamily="18" charset="0"/>
                <a:cs typeface="Times New Roman" panose="02020603050405020304" pitchFamily="18" charset="0"/>
              </a:rPr>
              <a:t> </a:t>
            </a:r>
            <a:r>
              <a:rPr lang="ru-RU" sz="4000" dirty="0" err="1">
                <a:latin typeface="Times New Roman" panose="02020603050405020304" pitchFamily="18" charset="0"/>
                <a:cs typeface="Times New Roman" panose="02020603050405020304" pitchFamily="18" charset="0"/>
              </a:rPr>
              <a:t>виконавчої</a:t>
            </a:r>
            <a:r>
              <a:rPr lang="ru-RU" sz="4000" dirty="0">
                <a:latin typeface="Times New Roman" panose="02020603050405020304" pitchFamily="18" charset="0"/>
                <a:cs typeface="Times New Roman" panose="02020603050405020304" pitchFamily="18" charset="0"/>
              </a:rPr>
              <a:t> </a:t>
            </a:r>
            <a:r>
              <a:rPr lang="ru-RU" sz="4000" dirty="0" err="1">
                <a:latin typeface="Times New Roman" panose="02020603050405020304" pitchFamily="18" charset="0"/>
                <a:cs typeface="Times New Roman" panose="02020603050405020304" pitchFamily="18" charset="0"/>
              </a:rPr>
              <a:t>влади</a:t>
            </a:r>
            <a:r>
              <a:rPr lang="ru-RU" sz="4000" dirty="0">
                <a:latin typeface="Times New Roman" panose="02020603050405020304" pitchFamily="18" charset="0"/>
                <a:cs typeface="Times New Roman" panose="02020603050405020304" pitchFamily="18" charset="0"/>
              </a:rPr>
              <a:t> </a:t>
            </a:r>
            <a:r>
              <a:rPr lang="ru-RU" sz="4000" dirty="0" err="1" smtClean="0">
                <a:latin typeface="Times New Roman" panose="02020603050405020304" pitchFamily="18" charset="0"/>
                <a:cs typeface="Times New Roman" panose="02020603050405020304" pitchFamily="18" charset="0"/>
              </a:rPr>
              <a:t>Польщі</a:t>
            </a:r>
            <a:endParaRPr lang="ru-RU" sz="4000" dirty="0" smtClean="0">
              <a:latin typeface="Times New Roman" panose="02020603050405020304" pitchFamily="18" charset="0"/>
              <a:cs typeface="Times New Roman" panose="02020603050405020304" pitchFamily="18" charset="0"/>
            </a:endParaRPr>
          </a:p>
          <a:p>
            <a:pPr marL="0" indent="0" algn="just">
              <a:buNone/>
            </a:pPr>
            <a:r>
              <a:rPr lang="ru-RU" sz="4000" dirty="0">
                <a:latin typeface="Times New Roman" panose="02020603050405020304" pitchFamily="18" charset="0"/>
                <a:cs typeface="Times New Roman" panose="02020603050405020304" pitchFamily="18" charset="0"/>
              </a:rPr>
              <a:t>4. </a:t>
            </a:r>
            <a:r>
              <a:rPr lang="ru-RU" sz="4000" dirty="0" err="1">
                <a:latin typeface="Times New Roman" panose="02020603050405020304" pitchFamily="18" charset="0"/>
                <a:cs typeface="Times New Roman" panose="02020603050405020304" pitchFamily="18" charset="0"/>
              </a:rPr>
              <a:t>Судова</a:t>
            </a:r>
            <a:r>
              <a:rPr lang="ru-RU" sz="4000" dirty="0">
                <a:latin typeface="Times New Roman" panose="02020603050405020304" pitchFamily="18" charset="0"/>
                <a:cs typeface="Times New Roman" panose="02020603050405020304" pitchFamily="18" charset="0"/>
              </a:rPr>
              <a:t> система </a:t>
            </a:r>
            <a:r>
              <a:rPr lang="ru-RU" sz="4000" dirty="0" err="1">
                <a:latin typeface="Times New Roman" panose="02020603050405020304" pitchFamily="18" charset="0"/>
                <a:cs typeface="Times New Roman" panose="02020603050405020304" pitchFamily="18" charset="0"/>
              </a:rPr>
              <a:t>Польщі</a:t>
            </a:r>
            <a:endParaRPr lang="uk-UA" sz="4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730550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732003"/>
            <a:ext cx="11110589" cy="3336310"/>
          </a:xfrm>
        </p:spPr>
        <p:txBody>
          <a:bodyPr/>
          <a:lstStyle/>
          <a:p>
            <a:pPr marL="0" indent="0" algn="just">
              <a:lnSpc>
                <a:spcPct val="100000"/>
              </a:lnSpc>
              <a:spcBef>
                <a:spcPts val="0"/>
              </a:spcBef>
              <a:buNone/>
            </a:pPr>
            <a:r>
              <a:rPr lang="ru-RU" sz="2800" dirty="0" smtClean="0">
                <a:latin typeface="Times New Roman" panose="02020603050405020304" pitchFamily="18" charset="0"/>
                <a:cs typeface="Times New Roman" panose="02020603050405020304" pitchFamily="18" charset="0"/>
              </a:rPr>
              <a:t>Головною </a:t>
            </a:r>
            <a:r>
              <a:rPr lang="ru-RU" sz="2800" dirty="0" err="1">
                <a:latin typeface="Times New Roman" panose="02020603050405020304" pitchFamily="18" charset="0"/>
                <a:cs typeface="Times New Roman" panose="02020603050405020304" pitchFamily="18" charset="0"/>
              </a:rPr>
              <a:t>функцією</a:t>
            </a:r>
            <a:r>
              <a:rPr lang="ru-RU" sz="2800" dirty="0">
                <a:latin typeface="Times New Roman" panose="02020603050405020304" pitchFamily="18" charset="0"/>
                <a:cs typeface="Times New Roman" panose="02020603050405020304" pitchFamily="18" charset="0"/>
              </a:rPr>
              <a:t> Сейму є </a:t>
            </a:r>
            <a:r>
              <a:rPr lang="ru-RU" sz="2800" dirty="0" err="1">
                <a:latin typeface="Times New Roman" panose="02020603050405020304" pitchFamily="18" charset="0"/>
                <a:cs typeface="Times New Roman" panose="02020603050405020304" pitchFamily="18" charset="0"/>
              </a:rPr>
              <a:t>законодавство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Він</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приймає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Конституцію</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конституційні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закони</a:t>
            </a:r>
            <a:r>
              <a:rPr lang="ru-RU" sz="2800" b="0" dirty="0">
                <a:latin typeface="Times New Roman" panose="02020603050405020304" pitchFamily="18" charset="0"/>
                <a:cs typeface="Times New Roman" panose="02020603050405020304" pitchFamily="18" charset="0"/>
              </a:rPr>
              <a:t> (разом </a:t>
            </a:r>
            <a:r>
              <a:rPr lang="ru-RU" sz="2800" b="0" dirty="0" err="1">
                <a:latin typeface="Times New Roman" panose="02020603050405020304" pitchFamily="18" charset="0"/>
                <a:cs typeface="Times New Roman" panose="02020603050405020304" pitchFamily="18" charset="0"/>
              </a:rPr>
              <a:t>із</a:t>
            </a:r>
            <a:r>
              <a:rPr lang="ru-RU" sz="2800" b="0" dirty="0">
                <a:latin typeface="Times New Roman" panose="02020603050405020304" pitchFamily="18" charset="0"/>
                <a:cs typeface="Times New Roman" panose="02020603050405020304" pitchFamily="18" charset="0"/>
              </a:rPr>
              <a:t> Сенатом та Президентом), постанови. </a:t>
            </a:r>
            <a:r>
              <a:rPr lang="ru-RU" sz="2800" b="0" dirty="0" err="1">
                <a:latin typeface="Times New Roman" panose="02020603050405020304" pitchFamily="18" charset="0"/>
                <a:cs typeface="Times New Roman" panose="02020603050405020304" pitchFamily="18" charset="0"/>
              </a:rPr>
              <a:t>Конституція</a:t>
            </a:r>
            <a:r>
              <a:rPr lang="ru-RU" sz="2800" b="0" dirty="0">
                <a:latin typeface="Times New Roman" panose="02020603050405020304" pitchFamily="18" charset="0"/>
                <a:cs typeface="Times New Roman" panose="02020603050405020304" pitchFamily="18" charset="0"/>
              </a:rPr>
              <a:t> широко, без будь-</a:t>
            </a:r>
            <a:r>
              <a:rPr lang="ru-RU" sz="2800" b="0" dirty="0" err="1">
                <a:latin typeface="Times New Roman" panose="02020603050405020304" pitchFamily="18" charset="0"/>
                <a:cs typeface="Times New Roman" panose="02020603050405020304" pitchFamily="18" charset="0"/>
              </a:rPr>
              <a:t>яких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обмежень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які</a:t>
            </a:r>
            <a:r>
              <a:rPr lang="ru-RU" sz="2800" b="0" dirty="0">
                <a:latin typeface="Times New Roman" panose="02020603050405020304" pitchFamily="18" charset="0"/>
                <a:cs typeface="Times New Roman" panose="02020603050405020304" pitchFamily="18" charset="0"/>
              </a:rPr>
              <a:t> є, </a:t>
            </a:r>
            <a:r>
              <a:rPr lang="ru-RU" sz="2800" b="0" dirty="0" err="1">
                <a:latin typeface="Times New Roman" panose="02020603050405020304" pitchFamily="18" charset="0"/>
                <a:cs typeface="Times New Roman" panose="02020603050405020304" pitchFamily="18" charset="0"/>
              </a:rPr>
              <a:t>наприклад</a:t>
            </a:r>
            <a:r>
              <a:rPr lang="ru-RU" sz="2800" b="0" dirty="0">
                <a:latin typeface="Times New Roman" panose="02020603050405020304" pitchFamily="18" charset="0"/>
                <a:cs typeface="Times New Roman" panose="02020603050405020304" pitchFamily="18" charset="0"/>
              </a:rPr>
              <a:t>, в </a:t>
            </a:r>
            <a:r>
              <a:rPr lang="ru-RU" sz="2800" b="0" dirty="0" err="1">
                <a:latin typeface="Times New Roman" panose="02020603050405020304" pitchFamily="18" charset="0"/>
                <a:cs typeface="Times New Roman" panose="02020603050405020304" pitchFamily="18" charset="0"/>
              </a:rPr>
              <a:t>конституціях</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Франції</a:t>
            </a:r>
            <a:r>
              <a:rPr lang="ru-RU" sz="2800" b="0" dirty="0">
                <a:latin typeface="Times New Roman" panose="02020603050405020304" pitchFamily="18" charset="0"/>
                <a:cs typeface="Times New Roman" panose="02020603050405020304" pitchFamily="18" charset="0"/>
              </a:rPr>
              <a:t>, США, </a:t>
            </a:r>
            <a:r>
              <a:rPr lang="ru-RU" sz="2800" b="0" dirty="0" err="1">
                <a:latin typeface="Times New Roman" panose="02020603050405020304" pitchFamily="18" charset="0"/>
                <a:cs typeface="Times New Roman" panose="02020603050405020304" pitchFamily="18" charset="0"/>
              </a:rPr>
              <a:t>Австрії</a:t>
            </a:r>
            <a:r>
              <a:rPr lang="ru-RU" sz="2800" b="0" dirty="0">
                <a:latin typeface="Times New Roman" panose="02020603050405020304" pitchFamily="18" charset="0"/>
                <a:cs typeface="Times New Roman" panose="02020603050405020304" pitchFamily="18" charset="0"/>
              </a:rPr>
              <a:t> та </a:t>
            </a:r>
            <a:r>
              <a:rPr lang="ru-RU" sz="2800" b="0" dirty="0" err="1">
                <a:latin typeface="Times New Roman" panose="02020603050405020304" pitchFamily="18" charset="0"/>
                <a:cs typeface="Times New Roman" panose="02020603050405020304" pitchFamily="18" charset="0"/>
              </a:rPr>
              <a:t>Болгарії</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закріплює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повноваження</a:t>
            </a:r>
            <a:r>
              <a:rPr lang="ru-RU" sz="2800" b="0" dirty="0">
                <a:latin typeface="Times New Roman" panose="02020603050405020304" pitchFamily="18" charset="0"/>
                <a:cs typeface="Times New Roman" panose="02020603050405020304" pitchFamily="18" charset="0"/>
              </a:rPr>
              <a:t> Сейму в </a:t>
            </a:r>
            <a:r>
              <a:rPr lang="ru-RU" sz="2800" b="0" dirty="0" err="1">
                <a:latin typeface="Times New Roman" panose="02020603050405020304" pitchFamily="18" charset="0"/>
                <a:cs typeface="Times New Roman" panose="02020603050405020304" pitchFamily="18" charset="0"/>
              </a:rPr>
              <a:t>законодавчій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галузі</a:t>
            </a:r>
            <a:r>
              <a:rPr lang="ru-RU" sz="2800" b="0" dirty="0">
                <a:latin typeface="Times New Roman" panose="02020603050405020304" pitchFamily="18" charset="0"/>
                <a:cs typeface="Times New Roman" panose="02020603050405020304" pitchFamily="18" charset="0"/>
              </a:rPr>
              <a:t>. "Сейм - говориться у ст. 120 </a:t>
            </a:r>
            <a:r>
              <a:rPr lang="ru-RU" sz="2800" b="0" dirty="0" err="1">
                <a:latin typeface="Times New Roman" panose="02020603050405020304" pitchFamily="18" charset="0"/>
                <a:cs typeface="Times New Roman" panose="02020603050405020304" pitchFamily="18" charset="0"/>
              </a:rPr>
              <a:t>Конституції</a:t>
            </a:r>
            <a:r>
              <a:rPr lang="ru-RU" sz="2800" b="0" dirty="0">
                <a:latin typeface="Times New Roman" panose="02020603050405020304" pitchFamily="18" charset="0"/>
                <a:cs typeface="Times New Roman" panose="02020603050405020304" pitchFamily="18" charset="0"/>
              </a:rPr>
              <a:t> - </a:t>
            </a:r>
            <a:r>
              <a:rPr lang="ru-RU" sz="2800" b="0" dirty="0" err="1">
                <a:latin typeface="Times New Roman" panose="02020603050405020304" pitchFamily="18" charset="0"/>
                <a:cs typeface="Times New Roman" panose="02020603050405020304" pitchFamily="18" charset="0"/>
              </a:rPr>
              <a:t>приймає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закони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більшістю</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голосів</a:t>
            </a:r>
            <a:r>
              <a:rPr lang="ru-RU" sz="2800" b="0" dirty="0">
                <a:latin typeface="Times New Roman" panose="02020603050405020304" pitchFamily="18" charset="0"/>
                <a:cs typeface="Times New Roman" panose="02020603050405020304" pitchFamily="18" charset="0"/>
              </a:rPr>
              <a:t> у </a:t>
            </a:r>
            <a:r>
              <a:rPr lang="ru-RU" sz="2800" b="0" dirty="0" err="1">
                <a:latin typeface="Times New Roman" panose="02020603050405020304" pitchFamily="18" charset="0"/>
                <a:cs typeface="Times New Roman" panose="02020603050405020304" pitchFamily="18" charset="0"/>
              </a:rPr>
              <a:t>присутності</a:t>
            </a:r>
            <a:r>
              <a:rPr lang="ru-RU" sz="2800" b="0" dirty="0">
                <a:latin typeface="Times New Roman" panose="02020603050405020304" pitchFamily="18" charset="0"/>
                <a:cs typeface="Times New Roman" panose="02020603050405020304" pitchFamily="18" charset="0"/>
              </a:rPr>
              <a:t> не </a:t>
            </a:r>
            <a:r>
              <a:rPr lang="ru-RU" sz="2800" b="0" dirty="0" err="1">
                <a:latin typeface="Times New Roman" panose="02020603050405020304" pitchFamily="18" charset="0"/>
                <a:cs typeface="Times New Roman" panose="02020603050405020304" pitchFamily="18" charset="0"/>
              </a:rPr>
              <a:t>менш</a:t>
            </a:r>
            <a:r>
              <a:rPr lang="ru-RU" sz="2800" b="0" dirty="0">
                <a:latin typeface="Times New Roman" panose="02020603050405020304" pitchFamily="18" charset="0"/>
                <a:cs typeface="Times New Roman" panose="02020603050405020304" pitchFamily="18" charset="0"/>
              </a:rPr>
              <a:t> як </a:t>
            </a:r>
            <a:r>
              <a:rPr lang="ru-RU" sz="2800" b="0" dirty="0" err="1">
                <a:latin typeface="Times New Roman" panose="02020603050405020304" pitchFamily="18" charset="0"/>
                <a:cs typeface="Times New Roman" panose="02020603050405020304" pitchFamily="18" charset="0"/>
              </a:rPr>
              <a:t>половини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загальної</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кількості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депутатів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якщо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Конституція</a:t>
            </a:r>
            <a:r>
              <a:rPr lang="ru-RU" sz="2800" b="0" dirty="0">
                <a:latin typeface="Times New Roman" panose="02020603050405020304" pitchFamily="18" charset="0"/>
                <a:cs typeface="Times New Roman" panose="02020603050405020304" pitchFamily="18" charset="0"/>
              </a:rPr>
              <a:t> не </a:t>
            </a:r>
            <a:r>
              <a:rPr lang="ru-RU" sz="2800" b="0" dirty="0" err="1">
                <a:latin typeface="Times New Roman" panose="02020603050405020304" pitchFamily="18" charset="0"/>
                <a:cs typeface="Times New Roman" panose="02020603050405020304" pitchFamily="18" charset="0"/>
              </a:rPr>
              <a:t>передбачає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іншого</a:t>
            </a:r>
            <a:r>
              <a:rPr lang="ru-RU" sz="2800" b="0" dirty="0">
                <a:latin typeface="Times New Roman" panose="02020603050405020304" pitchFamily="18" charset="0"/>
                <a:cs typeface="Times New Roman" panose="02020603050405020304" pitchFamily="18" charset="0"/>
              </a:rPr>
              <a:t>". Так само Сейм </a:t>
            </a:r>
            <a:r>
              <a:rPr lang="ru-RU" sz="2800" b="0" dirty="0" err="1">
                <a:latin typeface="Times New Roman" panose="02020603050405020304" pitchFamily="18" charset="0"/>
                <a:cs typeface="Times New Roman" panose="02020603050405020304" pitchFamily="18" charset="0"/>
              </a:rPr>
              <a:t>приймає</a:t>
            </a:r>
            <a:r>
              <a:rPr lang="ru-RU" sz="2800" b="0" dirty="0">
                <a:latin typeface="Times New Roman" panose="02020603050405020304" pitchFamily="18" charset="0"/>
                <a:cs typeface="Times New Roman" panose="02020603050405020304" pitchFamily="18" charset="0"/>
              </a:rPr>
              <a:t> постанови, коли закон </a:t>
            </a:r>
            <a:r>
              <a:rPr lang="ru-RU" sz="2800" b="0" dirty="0" err="1">
                <a:latin typeface="Times New Roman" panose="02020603050405020304" pitchFamily="18" charset="0"/>
                <a:cs typeface="Times New Roman" panose="02020603050405020304" pitchFamily="18" charset="0"/>
              </a:rPr>
              <a:t>чи</a:t>
            </a:r>
            <a:r>
              <a:rPr lang="ru-RU" sz="2800" b="0" dirty="0">
                <a:latin typeface="Times New Roman" panose="02020603050405020304" pitchFamily="18" charset="0"/>
                <a:cs typeface="Times New Roman" panose="02020603050405020304" pitchFamily="18" charset="0"/>
              </a:rPr>
              <a:t> постанова Сейму не </a:t>
            </a:r>
            <a:r>
              <a:rPr lang="ru-RU" sz="2800" b="0" dirty="0" err="1">
                <a:latin typeface="Times New Roman" panose="02020603050405020304" pitchFamily="18" charset="0"/>
                <a:cs typeface="Times New Roman" panose="02020603050405020304" pitchFamily="18" charset="0"/>
              </a:rPr>
              <a:t>передбачає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іншого</a:t>
            </a:r>
            <a:r>
              <a:rPr lang="ru-RU" sz="28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8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5348705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687757"/>
            <a:ext cx="11110589" cy="4459429"/>
          </a:xfrm>
        </p:spPr>
        <p:txBody>
          <a:bodyPr/>
          <a:lstStyle/>
          <a:p>
            <a:pPr marL="0" indent="0" algn="just">
              <a:lnSpc>
                <a:spcPct val="100000"/>
              </a:lnSpc>
              <a:spcBef>
                <a:spcPts val="0"/>
              </a:spcBef>
              <a:buNone/>
            </a:pPr>
            <a:r>
              <a:rPr lang="ru-RU" sz="2800" dirty="0">
                <a:latin typeface="Times New Roman" panose="02020603050405020304" pitchFamily="18" charset="0"/>
                <a:cs typeface="Times New Roman" panose="02020603050405020304" pitchFamily="18" charset="0"/>
              </a:rPr>
              <a:t>Право </a:t>
            </a:r>
            <a:r>
              <a:rPr lang="ru-RU" sz="2800" dirty="0" err="1">
                <a:latin typeface="Times New Roman" panose="02020603050405020304" pitchFamily="18" charset="0"/>
                <a:cs typeface="Times New Roman" panose="02020603050405020304" pitchFamily="18" charset="0"/>
              </a:rPr>
              <a:t>законодавчої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ініціативи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тобто</a:t>
            </a:r>
            <a:r>
              <a:rPr lang="ru-RU" sz="2800" b="0" dirty="0">
                <a:latin typeface="Times New Roman" panose="02020603050405020304" pitchFamily="18" charset="0"/>
                <a:cs typeface="Times New Roman" panose="02020603050405020304" pitchFamily="18" charset="0"/>
              </a:rPr>
              <a:t> право на </a:t>
            </a:r>
            <a:r>
              <a:rPr lang="ru-RU" sz="2800" b="0" dirty="0" err="1">
                <a:latin typeface="Times New Roman" panose="02020603050405020304" pitchFamily="18" charset="0"/>
                <a:cs typeface="Times New Roman" panose="02020603050405020304" pitchFamily="18" charset="0"/>
              </a:rPr>
              <a:t>внесення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пропозиції</a:t>
            </a:r>
            <a:r>
              <a:rPr lang="ru-RU" sz="2800" b="0" dirty="0">
                <a:latin typeface="Times New Roman" panose="02020603050405020304" pitchFamily="18" charset="0"/>
                <a:cs typeface="Times New Roman" panose="02020603050405020304" pitchFamily="18" charset="0"/>
              </a:rPr>
              <a:t> про </a:t>
            </a:r>
            <a:r>
              <a:rPr lang="ru-RU" sz="2800" b="0" dirty="0" err="1">
                <a:latin typeface="Times New Roman" panose="02020603050405020304" pitchFamily="18" charset="0"/>
                <a:cs typeface="Times New Roman" panose="02020603050405020304" pitchFamily="18" charset="0"/>
              </a:rPr>
              <a:t>прийняття</a:t>
            </a:r>
            <a:r>
              <a:rPr lang="ru-RU" sz="2800" b="0" dirty="0">
                <a:latin typeface="Times New Roman" panose="02020603050405020304" pitchFamily="18" charset="0"/>
                <a:cs typeface="Times New Roman" panose="02020603050405020304" pitchFamily="18" charset="0"/>
              </a:rPr>
              <a:t> нового закону </a:t>
            </a:r>
            <a:r>
              <a:rPr lang="ru-RU" sz="2800" b="0" dirty="0" err="1">
                <a:latin typeface="Times New Roman" panose="02020603050405020304" pitchFamily="18" charset="0"/>
                <a:cs typeface="Times New Roman" panose="02020603050405020304" pitchFamily="18" charset="0"/>
              </a:rPr>
              <a:t>або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внесення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змін</a:t>
            </a:r>
            <a:r>
              <a:rPr lang="ru-RU" sz="2800" b="0" dirty="0">
                <a:latin typeface="Times New Roman" panose="02020603050405020304" pitchFamily="18" charset="0"/>
                <a:cs typeface="Times New Roman" panose="02020603050405020304" pitchFamily="18" charset="0"/>
              </a:rPr>
              <a:t> до чинного закону, яку </a:t>
            </a:r>
            <a:r>
              <a:rPr lang="ru-RU" sz="2800" b="0" dirty="0" err="1">
                <a:latin typeface="Times New Roman" panose="02020603050405020304" pitchFamily="18" charset="0"/>
                <a:cs typeface="Times New Roman" panose="02020603050405020304" pitchFamily="18" charset="0"/>
              </a:rPr>
              <a:t>обов'язково</a:t>
            </a:r>
            <a:r>
              <a:rPr lang="ru-RU" sz="2800" b="0" dirty="0">
                <a:latin typeface="Times New Roman" panose="02020603050405020304" pitchFamily="18" charset="0"/>
                <a:cs typeface="Times New Roman" panose="02020603050405020304" pitchFamily="18" charset="0"/>
              </a:rPr>
              <a:t> повинен </a:t>
            </a:r>
            <a:r>
              <a:rPr lang="ru-RU" sz="2800" b="0" dirty="0" err="1">
                <a:latin typeface="Times New Roman" panose="02020603050405020304" pitchFamily="18" charset="0"/>
                <a:cs typeface="Times New Roman" panose="02020603050405020304" pitchFamily="18" charset="0"/>
              </a:rPr>
              <a:t>розглянути</a:t>
            </a:r>
            <a:r>
              <a:rPr lang="ru-RU" sz="2800" b="0" dirty="0">
                <a:latin typeface="Times New Roman" panose="02020603050405020304" pitchFamily="18" charset="0"/>
                <a:cs typeface="Times New Roman" panose="02020603050405020304" pitchFamily="18" charset="0"/>
              </a:rPr>
              <a:t> Сейм, </a:t>
            </a:r>
            <a:r>
              <a:rPr lang="ru-RU" sz="2800" b="0" dirty="0" err="1">
                <a:latin typeface="Times New Roman" panose="02020603050405020304" pitchFamily="18" charset="0"/>
                <a:cs typeface="Times New Roman" panose="02020603050405020304" pitchFamily="18" charset="0"/>
              </a:rPr>
              <a:t>мають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відповідно</a:t>
            </a:r>
            <a:r>
              <a:rPr lang="ru-RU" sz="2800" b="0" dirty="0">
                <a:latin typeface="Times New Roman" panose="02020603050405020304" pitchFamily="18" charset="0"/>
                <a:cs typeface="Times New Roman" panose="02020603050405020304" pitchFamily="18" charset="0"/>
              </a:rPr>
              <a:t> до ст. 113 </a:t>
            </a:r>
            <a:r>
              <a:rPr lang="ru-RU" sz="2800" b="0" dirty="0" err="1">
                <a:latin typeface="Times New Roman" panose="02020603050405020304" pitchFamily="18" charset="0"/>
                <a:cs typeface="Times New Roman" panose="02020603050405020304" pitchFamily="18" charset="0"/>
              </a:rPr>
              <a:t>Конституції</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депутати</a:t>
            </a:r>
            <a:r>
              <a:rPr lang="ru-RU" sz="2800" b="0" dirty="0">
                <a:latin typeface="Times New Roman" panose="02020603050405020304" pitchFamily="18" charset="0"/>
                <a:cs typeface="Times New Roman" panose="02020603050405020304" pitchFamily="18" charset="0"/>
              </a:rPr>
              <a:t>. Сенат, Президент та Рада </a:t>
            </a:r>
            <a:r>
              <a:rPr lang="ru-RU" sz="2800" b="0" dirty="0" err="1">
                <a:latin typeface="Times New Roman" panose="02020603050405020304" pitchFamily="18" charset="0"/>
                <a:cs typeface="Times New Roman" panose="02020603050405020304" pitchFamily="18" charset="0"/>
              </a:rPr>
              <a:t>Міністрів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Тільки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Раді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Міністрів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належить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виняткове</a:t>
            </a:r>
            <a:r>
              <a:rPr lang="ru-RU" sz="2800" b="0" dirty="0">
                <a:latin typeface="Times New Roman" panose="02020603050405020304" pitchFamily="18" charset="0"/>
                <a:cs typeface="Times New Roman" panose="02020603050405020304" pitchFamily="18" charset="0"/>
              </a:rPr>
              <a:t> право </a:t>
            </a:r>
            <a:r>
              <a:rPr lang="ru-RU" sz="2800" b="0" dirty="0" err="1">
                <a:latin typeface="Times New Roman" panose="02020603050405020304" pitchFamily="18" charset="0"/>
                <a:cs typeface="Times New Roman" panose="02020603050405020304" pitchFamily="18" charset="0"/>
              </a:rPr>
              <a:t>вносити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законопроекти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які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регулюють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питання</a:t>
            </a:r>
            <a:r>
              <a:rPr lang="ru-RU" sz="2800" b="0" dirty="0">
                <a:latin typeface="Times New Roman" panose="02020603050405020304" pitchFamily="18" charset="0"/>
                <a:cs typeface="Times New Roman" panose="02020603050405020304" pitchFamily="18" charset="0"/>
              </a:rPr>
              <a:t> бюджету (ст. 221 </a:t>
            </a:r>
            <a:r>
              <a:rPr lang="ru-RU" sz="2800" b="0" dirty="0" err="1">
                <a:latin typeface="Times New Roman" panose="02020603050405020304" pitchFamily="18" charset="0"/>
                <a:cs typeface="Times New Roman" panose="02020603050405020304" pitchFamily="18" charset="0"/>
              </a:rPr>
              <a:t>Конституції</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Законодавча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ініціатива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належить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також</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групі</a:t>
            </a:r>
            <a:r>
              <a:rPr lang="ru-RU" sz="2800" b="0" dirty="0">
                <a:latin typeface="Times New Roman" panose="02020603050405020304" pitchFamily="18" charset="0"/>
                <a:cs typeface="Times New Roman" panose="02020603050405020304" pitchFamily="18" charset="0"/>
              </a:rPr>
              <a:t> не </a:t>
            </a:r>
            <a:r>
              <a:rPr lang="ru-RU" sz="2800" b="0" dirty="0" err="1">
                <a:latin typeface="Times New Roman" panose="02020603050405020304" pitchFamily="18" charset="0"/>
                <a:cs typeface="Times New Roman" panose="02020603050405020304" pitchFamily="18" charset="0"/>
              </a:rPr>
              <a:t>менш</a:t>
            </a:r>
            <a:r>
              <a:rPr lang="ru-RU" sz="2800" b="0" dirty="0">
                <a:latin typeface="Times New Roman" panose="02020603050405020304" pitchFamily="18" charset="0"/>
                <a:cs typeface="Times New Roman" panose="02020603050405020304" pitchFamily="18" charset="0"/>
              </a:rPr>
              <a:t> як 100 тис. </a:t>
            </a:r>
            <a:r>
              <a:rPr lang="ru-RU" sz="2800" b="0" dirty="0" err="1">
                <a:latin typeface="Times New Roman" panose="02020603050405020304" pitchFamily="18" charset="0"/>
                <a:cs typeface="Times New Roman" panose="02020603050405020304" pitchFamily="18" charset="0"/>
              </a:rPr>
              <a:t>громадян</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які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мають</a:t>
            </a:r>
            <a:r>
              <a:rPr lang="ru-RU" sz="2800" b="0" dirty="0">
                <a:latin typeface="Times New Roman" panose="02020603050405020304" pitchFamily="18" charset="0"/>
                <a:cs typeface="Times New Roman" panose="02020603050405020304" pitchFamily="18" charset="0"/>
              </a:rPr>
              <a:t> право </a:t>
            </a:r>
            <a:r>
              <a:rPr lang="ru-RU" sz="2800" b="0" dirty="0" err="1">
                <a:latin typeface="Times New Roman" panose="02020603050405020304" pitchFamily="18" charset="0"/>
                <a:cs typeface="Times New Roman" panose="02020603050405020304" pitchFamily="18" charset="0"/>
              </a:rPr>
              <a:t>обирати</a:t>
            </a:r>
            <a:r>
              <a:rPr lang="ru-RU" sz="2800" b="0" dirty="0">
                <a:latin typeface="Times New Roman" panose="02020603050405020304" pitchFamily="18" charset="0"/>
                <a:cs typeface="Times New Roman" panose="02020603050405020304" pitchFamily="18" charset="0"/>
              </a:rPr>
              <a:t> до Сейму. Регламент Сейму </a:t>
            </a:r>
            <a:r>
              <a:rPr lang="ru-RU" sz="2800" b="0" dirty="0" err="1">
                <a:latin typeface="Times New Roman" panose="02020603050405020304" pitchFamily="18" charset="0"/>
                <a:cs typeface="Times New Roman" panose="02020603050405020304" pitchFamily="18" charset="0"/>
              </a:rPr>
              <a:t>Республіки</a:t>
            </a:r>
            <a:r>
              <a:rPr lang="ru-RU" sz="2800" b="0" dirty="0">
                <a:latin typeface="Times New Roman" panose="02020603050405020304" pitchFamily="18" charset="0"/>
                <a:cs typeface="Times New Roman" panose="02020603050405020304" pitchFamily="18" charset="0"/>
              </a:rPr>
              <a:t> Польша 1992 р., </a:t>
            </a:r>
            <a:r>
              <a:rPr lang="ru-RU" sz="2800" b="0" dirty="0" err="1">
                <a:latin typeface="Times New Roman" panose="02020603050405020304" pitchFamily="18" charset="0"/>
                <a:cs typeface="Times New Roman" panose="02020603050405020304" pitchFamily="18" charset="0"/>
              </a:rPr>
              <a:t>зі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змінами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внесеними</a:t>
            </a:r>
            <a:r>
              <a:rPr lang="ru-RU" sz="2800" b="0" dirty="0">
                <a:latin typeface="Times New Roman" panose="02020603050405020304" pitchFamily="18" charset="0"/>
                <a:cs typeface="Times New Roman" panose="02020603050405020304" pitchFamily="18" charset="0"/>
              </a:rPr>
              <a:t> 1996 р., </a:t>
            </a:r>
            <a:r>
              <a:rPr lang="ru-RU" sz="2800" b="0" dirty="0" err="1">
                <a:latin typeface="Times New Roman" panose="02020603050405020304" pitchFamily="18" charset="0"/>
                <a:cs typeface="Times New Roman" panose="02020603050405020304" pitchFamily="18" charset="0"/>
              </a:rPr>
              <a:t>деталізує</a:t>
            </a:r>
            <a:r>
              <a:rPr lang="ru-RU" sz="2800" b="0" dirty="0">
                <a:latin typeface="Times New Roman" panose="02020603050405020304" pitchFamily="18" charset="0"/>
                <a:cs typeface="Times New Roman" panose="02020603050405020304" pitchFamily="18" charset="0"/>
              </a:rPr>
              <a:t> порядок </a:t>
            </a:r>
            <a:r>
              <a:rPr lang="ru-RU" sz="2800" b="0" dirty="0" err="1">
                <a:latin typeface="Times New Roman" panose="02020603050405020304" pitchFamily="18" charset="0"/>
                <a:cs typeface="Times New Roman" panose="02020603050405020304" pitchFamily="18" charset="0"/>
              </a:rPr>
              <a:t>внесення</a:t>
            </a:r>
            <a:r>
              <a:rPr lang="ru-RU" sz="2800" b="0" dirty="0">
                <a:latin typeface="Times New Roman" panose="02020603050405020304" pitchFamily="18" charset="0"/>
                <a:cs typeface="Times New Roman" panose="02020603050405020304" pitchFamily="18" charset="0"/>
              </a:rPr>
              <a:t> законопроекту </a:t>
            </a:r>
            <a:r>
              <a:rPr lang="ru-RU" sz="2800" b="0" dirty="0" err="1">
                <a:latin typeface="Times New Roman" panose="02020603050405020304" pitchFamily="18" charset="0"/>
                <a:cs typeface="Times New Roman" panose="02020603050405020304" pitchFamily="18" charset="0"/>
              </a:rPr>
              <a:t>об'єктами</a:t>
            </a:r>
            <a:r>
              <a:rPr lang="ru-RU" sz="2800" b="0" dirty="0">
                <a:latin typeface="Times New Roman" panose="02020603050405020304" pitchFamily="18" charset="0"/>
                <a:cs typeface="Times New Roman" panose="02020603050405020304" pitchFamily="18" charset="0"/>
              </a:rPr>
              <a:t> права </a:t>
            </a:r>
            <a:r>
              <a:rPr lang="ru-RU" sz="2800" b="0" dirty="0" err="1">
                <a:latin typeface="Times New Roman" panose="02020603050405020304" pitchFamily="18" charset="0"/>
                <a:cs typeface="Times New Roman" panose="02020603050405020304" pitchFamily="18" charset="0"/>
              </a:rPr>
              <a:t>законодавчої</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ініціативи</a:t>
            </a:r>
            <a:r>
              <a:rPr lang="ru-RU" sz="28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410311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66065" y="223063"/>
            <a:ext cx="11110589" cy="4459429"/>
          </a:xfrm>
        </p:spPr>
        <p:txBody>
          <a:bodyPr/>
          <a:lstStyle/>
          <a:p>
            <a:pPr marL="0" indent="0" algn="just">
              <a:lnSpc>
                <a:spcPct val="100000"/>
              </a:lnSpc>
              <a:spcBef>
                <a:spcPts val="0"/>
              </a:spcBef>
              <a:buNone/>
            </a:pPr>
            <a:r>
              <a:rPr lang="ru-RU" sz="2600" b="0" dirty="0" smtClean="0">
                <a:latin typeface="Times New Roman" panose="02020603050405020304" pitchFamily="18" charset="0"/>
                <a:cs typeface="Times New Roman" panose="02020603050405020304" pitchFamily="18" charset="0"/>
              </a:rPr>
              <a:t>Так, </a:t>
            </a:r>
            <a:r>
              <a:rPr lang="ru-RU" sz="2600" dirty="0" err="1" smtClean="0">
                <a:latin typeface="Times New Roman" panose="02020603050405020304" pitchFamily="18" charset="0"/>
                <a:cs typeface="Times New Roman" panose="02020603050405020304" pitchFamily="18" charset="0"/>
              </a:rPr>
              <a:t>депутатський</a:t>
            </a:r>
            <a:r>
              <a:rPr lang="ru-RU" sz="2600" dirty="0" smtClean="0">
                <a:latin typeface="Times New Roman" panose="02020603050405020304" pitchFamily="18" charset="0"/>
                <a:cs typeface="Times New Roman" panose="02020603050405020304" pitchFamily="18" charset="0"/>
              </a:rPr>
              <a:t> проект закону </a:t>
            </a:r>
            <a:r>
              <a:rPr lang="ru-RU" sz="2600" b="0" dirty="0" err="1" smtClean="0">
                <a:latin typeface="Times New Roman" panose="02020603050405020304" pitchFamily="18" charset="0"/>
                <a:cs typeface="Times New Roman" panose="02020603050405020304" pitchFamily="18" charset="0"/>
              </a:rPr>
              <a:t>може</a:t>
            </a:r>
            <a:r>
              <a:rPr lang="ru-RU" sz="2600" b="0" dirty="0" smtClean="0">
                <a:latin typeface="Times New Roman" panose="02020603050405020304" pitchFamily="18" charset="0"/>
                <a:cs typeface="Times New Roman" panose="02020603050405020304" pitchFamily="18" charset="0"/>
              </a:rPr>
              <a:t> бути внесений </a:t>
            </a:r>
            <a:r>
              <a:rPr lang="ru-RU" sz="2600" b="0" dirty="0" err="1" smtClean="0">
                <a:latin typeface="Times New Roman" panose="02020603050405020304" pitchFamily="18" charset="0"/>
                <a:cs typeface="Times New Roman" panose="02020603050405020304" pitchFamily="18" charset="0"/>
              </a:rPr>
              <a:t>комісією</a:t>
            </a:r>
            <a:r>
              <a:rPr lang="ru-RU" sz="2600" b="0" dirty="0" smtClean="0">
                <a:latin typeface="Times New Roman" panose="02020603050405020304" pitchFamily="18" charset="0"/>
                <a:cs typeface="Times New Roman" panose="02020603050405020304" pitchFamily="18" charset="0"/>
              </a:rPr>
              <a:t> Сейму </a:t>
            </a:r>
            <a:r>
              <a:rPr lang="ru-RU" sz="2600" b="0" dirty="0" err="1" smtClean="0">
                <a:latin typeface="Times New Roman" panose="02020603050405020304" pitchFamily="18" charset="0"/>
                <a:cs typeface="Times New Roman" panose="02020603050405020304" pitchFamily="18" charset="0"/>
              </a:rPr>
              <a:t>або</a:t>
            </a:r>
            <a:r>
              <a:rPr lang="ru-RU" sz="2600" b="0" dirty="0" smtClean="0">
                <a:latin typeface="Times New Roman" panose="02020603050405020304" pitchFamily="18" charset="0"/>
                <a:cs typeface="Times New Roman" panose="02020603050405020304" pitchFamily="18" charset="0"/>
              </a:rPr>
              <a:t> за </a:t>
            </a:r>
            <a:r>
              <a:rPr lang="ru-RU" sz="2600" b="0" dirty="0" err="1" smtClean="0">
                <a:latin typeface="Times New Roman" panose="02020603050405020304" pitchFamily="18" charset="0"/>
                <a:cs typeface="Times New Roman" panose="02020603050405020304" pitchFamily="18" charset="0"/>
              </a:rPr>
              <a:t>підписом</a:t>
            </a:r>
            <a:r>
              <a:rPr lang="ru-RU" sz="2600" b="0" dirty="0" smtClean="0">
                <a:latin typeface="Times New Roman" panose="02020603050405020304" pitchFamily="18" charset="0"/>
                <a:cs typeface="Times New Roman" panose="02020603050405020304" pitchFamily="18" charset="0"/>
              </a:rPr>
              <a:t> </a:t>
            </a:r>
            <a:r>
              <a:rPr lang="ru-RU" sz="2600" dirty="0" smtClean="0">
                <a:latin typeface="Times New Roman" panose="02020603050405020304" pitchFamily="18" charset="0"/>
                <a:cs typeface="Times New Roman" panose="02020603050405020304" pitchFamily="18" charset="0"/>
              </a:rPr>
              <a:t>не </a:t>
            </a:r>
            <a:r>
              <a:rPr lang="ru-RU" sz="2600" dirty="0" err="1" smtClean="0">
                <a:latin typeface="Times New Roman" panose="02020603050405020304" pitchFamily="18" charset="0"/>
                <a:cs typeface="Times New Roman" panose="02020603050405020304" pitchFamily="18" charset="0"/>
              </a:rPr>
              <a:t>менш</a:t>
            </a:r>
            <a:r>
              <a:rPr lang="ru-RU" sz="2600" dirty="0" smtClean="0">
                <a:latin typeface="Times New Roman" panose="02020603050405020304" pitchFamily="18" charset="0"/>
                <a:cs typeface="Times New Roman" panose="02020603050405020304" pitchFamily="18" charset="0"/>
              </a:rPr>
              <a:t> як 15 </a:t>
            </a:r>
            <a:r>
              <a:rPr lang="ru-RU" sz="2600" dirty="0" err="1" smtClean="0">
                <a:latin typeface="Times New Roman" panose="02020603050405020304" pitchFamily="18" charset="0"/>
                <a:cs typeface="Times New Roman" panose="02020603050405020304" pitchFamily="18" charset="0"/>
              </a:rPr>
              <a:t>депутатів</a:t>
            </a:r>
            <a:r>
              <a:rPr lang="ru-RU" sz="2600" b="0" dirty="0" smtClean="0">
                <a:latin typeface="Times New Roman" panose="02020603050405020304" pitchFamily="18" charset="0"/>
                <a:cs typeface="Times New Roman" panose="02020603050405020304" pitchFamily="18" charset="0"/>
              </a:rPr>
              <a:t>. Сенат, </a:t>
            </a:r>
            <a:r>
              <a:rPr lang="ru-RU" sz="2600" b="0" dirty="0" err="1" smtClean="0">
                <a:latin typeface="Times New Roman" panose="02020603050405020304" pitchFamily="18" charset="0"/>
                <a:cs typeface="Times New Roman" panose="02020603050405020304" pitchFamily="18" charset="0"/>
              </a:rPr>
              <a:t>згідно</a:t>
            </a:r>
            <a:r>
              <a:rPr lang="ru-RU" sz="2600" b="0" dirty="0" smtClean="0">
                <a:latin typeface="Times New Roman" panose="02020603050405020304" pitchFamily="18" charset="0"/>
                <a:cs typeface="Times New Roman" panose="02020603050405020304" pitchFamily="18" charset="0"/>
              </a:rPr>
              <a:t> з Регламентом Сенату </a:t>
            </a:r>
            <a:r>
              <a:rPr lang="ru-RU" sz="2600" b="0" dirty="0" err="1" smtClean="0">
                <a:latin typeface="Times New Roman" panose="02020603050405020304" pitchFamily="18" charset="0"/>
                <a:cs typeface="Times New Roman" panose="02020603050405020304" pitchFamily="18" charset="0"/>
              </a:rPr>
              <a:t>Республіки</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Польща</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здійснює</a:t>
            </a:r>
            <a:r>
              <a:rPr lang="ru-RU" sz="2600" b="0" dirty="0" smtClean="0">
                <a:latin typeface="Times New Roman" panose="02020603050405020304" pitchFamily="18" charset="0"/>
                <a:cs typeface="Times New Roman" panose="02020603050405020304" pitchFamily="18" charset="0"/>
              </a:rPr>
              <a:t> право </a:t>
            </a:r>
            <a:r>
              <a:rPr lang="ru-RU" sz="2600" dirty="0" err="1" smtClean="0">
                <a:latin typeface="Times New Roman" panose="02020603050405020304" pitchFamily="18" charset="0"/>
                <a:cs typeface="Times New Roman" panose="02020603050405020304" pitchFamily="18" charset="0"/>
              </a:rPr>
              <a:t>законодавчої</a:t>
            </a:r>
            <a:r>
              <a:rPr lang="ru-RU" sz="260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ініціативи</a:t>
            </a:r>
            <a:r>
              <a:rPr lang="ru-RU" sz="2600" dirty="0" smtClean="0">
                <a:latin typeface="Times New Roman" panose="02020603050405020304" pitchFamily="18" charset="0"/>
                <a:cs typeface="Times New Roman" panose="02020603050405020304" pitchFamily="18" charset="0"/>
              </a:rPr>
              <a:t> </a:t>
            </a:r>
            <a:r>
              <a:rPr lang="ru-RU" sz="2600" b="0" dirty="0" smtClean="0">
                <a:latin typeface="Times New Roman" panose="02020603050405020304" pitchFamily="18" charset="0"/>
                <a:cs typeface="Times New Roman" panose="02020603050405020304" pitchFamily="18" charset="0"/>
              </a:rPr>
              <a:t>так: </a:t>
            </a:r>
            <a:r>
              <a:rPr lang="ru-RU" sz="2600" b="0" dirty="0" err="1" smtClean="0">
                <a:latin typeface="Times New Roman" panose="02020603050405020304" pitchFamily="18" charset="0"/>
                <a:cs typeface="Times New Roman" panose="02020603050405020304" pitchFamily="18" charset="0"/>
              </a:rPr>
              <a:t>під</a:t>
            </a:r>
            <a:r>
              <a:rPr lang="ru-RU" sz="2600" b="0" dirty="0" smtClean="0">
                <a:latin typeface="Times New Roman" panose="02020603050405020304" pitchFamily="18" charset="0"/>
                <a:cs typeface="Times New Roman" panose="02020603050405020304" pitchFamily="18" charset="0"/>
              </a:rPr>
              <a:t> час </a:t>
            </a:r>
            <a:r>
              <a:rPr lang="ru-RU" sz="2600" b="0" dirty="0" err="1" smtClean="0">
                <a:latin typeface="Times New Roman" panose="02020603050405020304" pitchFamily="18" charset="0"/>
                <a:cs typeface="Times New Roman" panose="02020603050405020304" pitchFamily="18" charset="0"/>
              </a:rPr>
              <a:t>обговорення</a:t>
            </a:r>
            <a:r>
              <a:rPr lang="ru-RU" sz="2600" b="0" dirty="0" smtClean="0">
                <a:latin typeface="Times New Roman" panose="02020603050405020304" pitchFamily="18" charset="0"/>
                <a:cs typeface="Times New Roman" panose="02020603050405020304" pitchFamily="18" charset="0"/>
              </a:rPr>
              <a:t> того </a:t>
            </a:r>
            <a:r>
              <a:rPr lang="ru-RU" sz="2600" b="0" dirty="0" err="1" smtClean="0">
                <a:latin typeface="Times New Roman" panose="02020603050405020304" pitchFamily="18" charset="0"/>
                <a:cs typeface="Times New Roman" panose="02020603050405020304" pitchFamily="18" charset="0"/>
              </a:rPr>
              <a:t>чи</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іншого</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питання</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виникає</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необхідність</a:t>
            </a:r>
            <a:r>
              <a:rPr lang="ru-RU" sz="2600" b="0" dirty="0" smtClean="0">
                <a:latin typeface="Times New Roman" panose="02020603050405020304" pitchFamily="18" charset="0"/>
                <a:cs typeface="Times New Roman" panose="02020603050405020304" pitchFamily="18" charset="0"/>
              </a:rPr>
              <a:t> і </a:t>
            </a:r>
            <a:r>
              <a:rPr lang="ru-RU" sz="2600" b="0" dirty="0" err="1" smtClean="0">
                <a:latin typeface="Times New Roman" panose="02020603050405020304" pitchFamily="18" charset="0"/>
                <a:cs typeface="Times New Roman" panose="02020603050405020304" pitchFamily="18" charset="0"/>
              </a:rPr>
              <a:t>доцільність</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внесення</a:t>
            </a:r>
            <a:r>
              <a:rPr lang="ru-RU" sz="2600" b="0" dirty="0" smtClean="0">
                <a:latin typeface="Times New Roman" panose="02020603050405020304" pitchFamily="18" charset="0"/>
                <a:cs typeface="Times New Roman" panose="02020603050405020304" pitchFamily="18" charset="0"/>
              </a:rPr>
              <a:t> законопроекту. </a:t>
            </a:r>
            <a:r>
              <a:rPr lang="ru-RU" sz="2600" b="0" dirty="0" err="1" smtClean="0">
                <a:latin typeface="Times New Roman" panose="02020603050405020304" pitchFamily="18" charset="0"/>
                <a:cs typeface="Times New Roman" panose="02020603050405020304" pitchFamily="18" charset="0"/>
              </a:rPr>
              <a:t>Його</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можуть</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вносити</a:t>
            </a:r>
            <a:r>
              <a:rPr lang="ru-RU" sz="2600" b="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комісія</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або</a:t>
            </a:r>
            <a:r>
              <a:rPr lang="ru-RU" sz="2600" b="0" dirty="0" smtClean="0">
                <a:latin typeface="Times New Roman" panose="02020603050405020304" pitchFamily="18" charset="0"/>
                <a:cs typeface="Times New Roman" panose="02020603050405020304" pitchFamily="18" charset="0"/>
              </a:rPr>
              <a:t> </a:t>
            </a:r>
            <a:r>
              <a:rPr lang="ru-RU" sz="2600" dirty="0" smtClean="0">
                <a:latin typeface="Times New Roman" panose="02020603050405020304" pitchFamily="18" charset="0"/>
                <a:cs typeface="Times New Roman" panose="02020603050405020304" pitchFamily="18" charset="0"/>
              </a:rPr>
              <a:t>не </a:t>
            </a:r>
            <a:r>
              <a:rPr lang="ru-RU" sz="2600" dirty="0" err="1" smtClean="0">
                <a:latin typeface="Times New Roman" panose="02020603050405020304" pitchFamily="18" charset="0"/>
                <a:cs typeface="Times New Roman" panose="02020603050405020304" pitchFamily="18" charset="0"/>
              </a:rPr>
              <a:t>менш</a:t>
            </a:r>
            <a:r>
              <a:rPr lang="ru-RU" sz="2600" dirty="0" smtClean="0">
                <a:latin typeface="Times New Roman" panose="02020603050405020304" pitchFamily="18" charset="0"/>
                <a:cs typeface="Times New Roman" panose="02020603050405020304" pitchFamily="18" charset="0"/>
              </a:rPr>
              <a:t> як десять </a:t>
            </a:r>
            <a:r>
              <a:rPr lang="ru-RU" sz="2600" dirty="0" err="1" smtClean="0">
                <a:latin typeface="Times New Roman" panose="02020603050405020304" pitchFamily="18" charset="0"/>
                <a:cs typeface="Times New Roman" panose="02020603050405020304" pitchFamily="18" charset="0"/>
              </a:rPr>
              <a:t>сенаторів</a:t>
            </a:r>
            <a:r>
              <a:rPr lang="ru-RU" sz="2600" b="0" dirty="0" smtClean="0">
                <a:latin typeface="Times New Roman" panose="02020603050405020304" pitchFamily="18" charset="0"/>
                <a:cs typeface="Times New Roman" panose="02020603050405020304" pitchFamily="18" charset="0"/>
              </a:rPr>
              <a:t>. Коли Сенат </a:t>
            </a:r>
            <a:r>
              <a:rPr lang="ru-RU" sz="2600" b="0" dirty="0" err="1" smtClean="0">
                <a:latin typeface="Times New Roman" panose="02020603050405020304" pitchFamily="18" charset="0"/>
                <a:cs typeface="Times New Roman" panose="02020603050405020304" pitchFamily="18" charset="0"/>
              </a:rPr>
              <a:t>ухвалив</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рішення</a:t>
            </a:r>
            <a:r>
              <a:rPr lang="ru-RU" sz="2600" b="0" dirty="0" smtClean="0">
                <a:latin typeface="Times New Roman" panose="02020603050405020304" pitchFamily="18" charset="0"/>
                <a:cs typeface="Times New Roman" panose="02020603050405020304" pitchFamily="18" charset="0"/>
              </a:rPr>
              <a:t> про </a:t>
            </a:r>
            <a:r>
              <a:rPr lang="ru-RU" sz="2600" b="0" dirty="0" err="1" smtClean="0">
                <a:latin typeface="Times New Roman" panose="02020603050405020304" pitchFamily="18" charset="0"/>
                <a:cs typeface="Times New Roman" panose="02020603050405020304" pitchFamily="18" charset="0"/>
              </a:rPr>
              <a:t>необхідність</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прийняття</a:t>
            </a:r>
            <a:r>
              <a:rPr lang="ru-RU" sz="2600" b="0" dirty="0" smtClean="0">
                <a:latin typeface="Times New Roman" panose="02020603050405020304" pitchFamily="18" charset="0"/>
                <a:cs typeface="Times New Roman" panose="02020603050405020304" pitchFamily="18" charset="0"/>
              </a:rPr>
              <a:t> закону, </a:t>
            </a:r>
            <a:r>
              <a:rPr lang="ru-RU" sz="2600" b="0" dirty="0" err="1" smtClean="0">
                <a:latin typeface="Times New Roman" panose="02020603050405020304" pitchFamily="18" charset="0"/>
                <a:cs typeface="Times New Roman" panose="02020603050405020304" pitchFamily="18" charset="0"/>
              </a:rPr>
              <a:t>він</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повідомляє</a:t>
            </a:r>
            <a:r>
              <a:rPr lang="ru-RU" sz="2600" b="0" dirty="0" smtClean="0">
                <a:latin typeface="Times New Roman" panose="02020603050405020304" pitchFamily="18" charset="0"/>
                <a:cs typeface="Times New Roman" panose="02020603050405020304" pitchFamily="18" charset="0"/>
              </a:rPr>
              <a:t> про </a:t>
            </a:r>
            <a:r>
              <a:rPr lang="ru-RU" sz="2600" b="0" dirty="0" err="1" smtClean="0">
                <a:latin typeface="Times New Roman" panose="02020603050405020304" pitchFamily="18" charset="0"/>
                <a:cs typeface="Times New Roman" panose="02020603050405020304" pitchFamily="18" charset="0"/>
              </a:rPr>
              <a:t>це</a:t>
            </a:r>
            <a:r>
              <a:rPr lang="ru-RU" sz="2600" b="0" dirty="0" smtClean="0">
                <a:latin typeface="Times New Roman" panose="02020603050405020304" pitchFamily="18" charset="0"/>
                <a:cs typeface="Times New Roman" panose="02020603050405020304" pitchFamily="18" charset="0"/>
              </a:rPr>
              <a:t> Маршала Сейму та Голову Ради </a:t>
            </a:r>
            <a:r>
              <a:rPr lang="ru-RU" sz="2600" b="0" dirty="0" err="1" smtClean="0">
                <a:latin typeface="Times New Roman" panose="02020603050405020304" pitchFamily="18" charset="0"/>
                <a:cs typeface="Times New Roman" panose="02020603050405020304" pitchFamily="18" charset="0"/>
              </a:rPr>
              <a:t>Міністрів</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Президія</a:t>
            </a:r>
            <a:r>
              <a:rPr lang="ru-RU" sz="2600" b="0" dirty="0" smtClean="0">
                <a:latin typeface="Times New Roman" panose="02020603050405020304" pitchFamily="18" charset="0"/>
                <a:cs typeface="Times New Roman" panose="02020603050405020304" pitchFamily="18" charset="0"/>
              </a:rPr>
              <a:t> Сенату </a:t>
            </a:r>
            <a:r>
              <a:rPr lang="ru-RU" sz="2600" b="0" dirty="0" err="1" smtClean="0">
                <a:latin typeface="Times New Roman" panose="02020603050405020304" pitchFamily="18" charset="0"/>
                <a:cs typeface="Times New Roman" panose="02020603050405020304" pitchFamily="18" charset="0"/>
              </a:rPr>
              <a:t>передає</a:t>
            </a:r>
            <a:r>
              <a:rPr lang="ru-RU" sz="2600" b="0" dirty="0" smtClean="0">
                <a:latin typeface="Times New Roman" panose="02020603050405020304" pitchFamily="18" charset="0"/>
                <a:cs typeface="Times New Roman" panose="02020603050405020304" pitchFamily="18" charset="0"/>
              </a:rPr>
              <a:t> законопроект на </a:t>
            </a:r>
            <a:r>
              <a:rPr lang="ru-RU" sz="2600" b="0" dirty="0" err="1" smtClean="0">
                <a:latin typeface="Times New Roman" panose="02020603050405020304" pitchFamily="18" charset="0"/>
                <a:cs typeface="Times New Roman" panose="02020603050405020304" pitchFamily="18" charset="0"/>
              </a:rPr>
              <a:t>розгляд</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комісії</a:t>
            </a:r>
            <a:r>
              <a:rPr lang="ru-RU" sz="2600" b="0" dirty="0" smtClean="0">
                <a:latin typeface="Times New Roman" panose="02020603050405020304" pitchFamily="18" charset="0"/>
                <a:cs typeface="Times New Roman" panose="02020603050405020304" pitchFamily="18" charset="0"/>
              </a:rPr>
              <a:t> з </a:t>
            </a:r>
            <a:r>
              <a:rPr lang="ru-RU" sz="2600" b="0" dirty="0" err="1" smtClean="0">
                <a:latin typeface="Times New Roman" panose="02020603050405020304" pitchFamily="18" charset="0"/>
                <a:cs typeface="Times New Roman" panose="02020603050405020304" pitchFamily="18" charset="0"/>
              </a:rPr>
              <a:t>ініціативи</a:t>
            </a:r>
            <a:r>
              <a:rPr lang="ru-RU" sz="2600" b="0" dirty="0" smtClean="0">
                <a:latin typeface="Times New Roman" panose="02020603050405020304" pitchFamily="18" charset="0"/>
                <a:cs typeface="Times New Roman" panose="02020603050405020304" pitchFamily="18" charset="0"/>
              </a:rPr>
              <a:t> та </a:t>
            </a:r>
            <a:r>
              <a:rPr lang="ru-RU" sz="2600" b="0" dirty="0" err="1" smtClean="0">
                <a:latin typeface="Times New Roman" panose="02020603050405020304" pitchFamily="18" charset="0"/>
                <a:cs typeface="Times New Roman" panose="02020603050405020304" pitchFamily="18" charset="0"/>
              </a:rPr>
              <a:t>законодавчих</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завбачень</a:t>
            </a:r>
            <a:r>
              <a:rPr lang="ru-RU" sz="2600" b="0" dirty="0" smtClean="0">
                <a:latin typeface="Times New Roman" panose="02020603050405020304" pitchFamily="18" charset="0"/>
                <a:cs typeface="Times New Roman" panose="02020603050405020304" pitchFamily="18" charset="0"/>
              </a:rPr>
              <a:t>, яка </a:t>
            </a:r>
            <a:r>
              <a:rPr lang="ru-RU" sz="2600" b="0" dirty="0" err="1" smtClean="0">
                <a:latin typeface="Times New Roman" panose="02020603050405020304" pitchFamily="18" charset="0"/>
                <a:cs typeface="Times New Roman" panose="02020603050405020304" pitchFamily="18" charset="0"/>
              </a:rPr>
              <a:t>залучає</a:t>
            </a:r>
            <a:r>
              <a:rPr lang="ru-RU" sz="2600" b="0" dirty="0" smtClean="0">
                <a:latin typeface="Times New Roman" panose="02020603050405020304" pitchFamily="18" charset="0"/>
                <a:cs typeface="Times New Roman" panose="02020603050405020304" pitchFamily="18" charset="0"/>
              </a:rPr>
              <a:t> до </a:t>
            </a:r>
            <a:r>
              <a:rPr lang="ru-RU" sz="2600" b="0" dirty="0" err="1" smtClean="0">
                <a:latin typeface="Times New Roman" panose="02020603050405020304" pitchFamily="18" charset="0"/>
                <a:cs typeface="Times New Roman" panose="02020603050405020304" pitchFamily="18" charset="0"/>
              </a:rPr>
              <a:t>розгляду</a:t>
            </a:r>
            <a:r>
              <a:rPr lang="ru-RU" sz="2600" b="0" dirty="0" smtClean="0">
                <a:latin typeface="Times New Roman" panose="02020603050405020304" pitchFamily="18" charset="0"/>
                <a:cs typeface="Times New Roman" panose="02020603050405020304" pitchFamily="18" charset="0"/>
              </a:rPr>
              <a:t> законопроекту </a:t>
            </a:r>
            <a:r>
              <a:rPr lang="ru-RU" sz="2600" b="0" dirty="0" err="1" smtClean="0">
                <a:latin typeface="Times New Roman" panose="02020603050405020304" pitchFamily="18" charset="0"/>
                <a:cs typeface="Times New Roman" panose="02020603050405020304" pitchFamily="18" charset="0"/>
              </a:rPr>
              <a:t>інші</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постійні</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комісії</a:t>
            </a:r>
            <a:r>
              <a:rPr lang="ru-RU" sz="2600" b="0" dirty="0" smtClean="0">
                <a:latin typeface="Times New Roman" panose="02020603050405020304" pitchFamily="18" charset="0"/>
                <a:cs typeface="Times New Roman" panose="02020603050405020304" pitchFamily="18" charset="0"/>
              </a:rPr>
              <a:t>, і </a:t>
            </a:r>
            <a:r>
              <a:rPr lang="ru-RU" sz="2600" b="0" dirty="0" err="1" smtClean="0">
                <a:latin typeface="Times New Roman" panose="02020603050405020304" pitchFamily="18" charset="0"/>
                <a:cs typeface="Times New Roman" panose="02020603050405020304" pitchFamily="18" charset="0"/>
              </a:rPr>
              <a:t>після</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обговорення</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комісія</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пропонує</a:t>
            </a:r>
            <a:r>
              <a:rPr lang="ru-RU" sz="2600" b="0" dirty="0" smtClean="0">
                <a:latin typeface="Times New Roman" panose="02020603050405020304" pitchFamily="18" charset="0"/>
                <a:cs typeface="Times New Roman" panose="02020603050405020304" pitchFamily="18" charset="0"/>
              </a:rPr>
              <a:t> Сенату </a:t>
            </a:r>
            <a:r>
              <a:rPr lang="ru-RU" sz="2600" b="0" dirty="0" err="1" smtClean="0">
                <a:latin typeface="Times New Roman" panose="02020603050405020304" pitchFamily="18" charset="0"/>
                <a:cs typeface="Times New Roman" panose="02020603050405020304" pitchFamily="18" charset="0"/>
              </a:rPr>
              <a:t>відповідну</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пропозицію</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Якщо</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ця</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ініціатива</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схвалюється</a:t>
            </a:r>
            <a:r>
              <a:rPr lang="ru-RU" sz="2600" b="0" dirty="0" smtClean="0">
                <a:latin typeface="Times New Roman" panose="02020603050405020304" pitchFamily="18" charset="0"/>
                <a:cs typeface="Times New Roman" panose="02020603050405020304" pitchFamily="18" charset="0"/>
              </a:rPr>
              <a:t>, Маршал Сенату </a:t>
            </a:r>
            <a:r>
              <a:rPr lang="ru-RU" sz="2600" b="0" dirty="0" err="1" smtClean="0">
                <a:latin typeface="Times New Roman" panose="02020603050405020304" pitchFamily="18" charset="0"/>
                <a:cs typeface="Times New Roman" panose="02020603050405020304" pitchFamily="18" charset="0"/>
              </a:rPr>
              <a:t>повідомляє</a:t>
            </a:r>
            <a:r>
              <a:rPr lang="ru-RU" sz="2600" b="0" dirty="0" smtClean="0">
                <a:latin typeface="Times New Roman" panose="02020603050405020304" pitchFamily="18" charset="0"/>
                <a:cs typeface="Times New Roman" panose="02020603050405020304" pitchFamily="18" charset="0"/>
              </a:rPr>
              <a:t> про </a:t>
            </a:r>
            <a:r>
              <a:rPr lang="ru-RU" sz="2600" b="0" dirty="0" err="1" smtClean="0">
                <a:latin typeface="Times New Roman" panose="02020603050405020304" pitchFamily="18" charset="0"/>
                <a:cs typeface="Times New Roman" panose="02020603050405020304" pitchFamily="18" charset="0"/>
              </a:rPr>
              <a:t>неї</a:t>
            </a:r>
            <a:r>
              <a:rPr lang="ru-RU" sz="2600" b="0" dirty="0" smtClean="0">
                <a:latin typeface="Times New Roman" panose="02020603050405020304" pitchFamily="18" charset="0"/>
                <a:cs typeface="Times New Roman" panose="02020603050405020304" pitchFamily="18" charset="0"/>
              </a:rPr>
              <a:t> Сенат, Маршала Сейму та Голову Ради </a:t>
            </a:r>
            <a:r>
              <a:rPr lang="ru-RU" sz="2600" b="0" dirty="0" err="1" smtClean="0">
                <a:latin typeface="Times New Roman" panose="02020603050405020304" pitchFamily="18" charset="0"/>
                <a:cs typeface="Times New Roman" panose="02020603050405020304" pitchFamily="18" charset="0"/>
              </a:rPr>
              <a:t>Міністрів</a:t>
            </a:r>
            <a:r>
              <a:rPr lang="ru-RU" sz="2600" b="0" dirty="0" smtClean="0">
                <a:latin typeface="Times New Roman" panose="02020603050405020304" pitchFamily="18" charset="0"/>
                <a:cs typeface="Times New Roman" panose="02020603050405020304" pitchFamily="18" charset="0"/>
              </a:rPr>
              <a:t>. Таким чином, </a:t>
            </a:r>
            <a:r>
              <a:rPr lang="ru-RU" sz="2600" dirty="0" err="1" smtClean="0">
                <a:latin typeface="Times New Roman" panose="02020603050405020304" pitchFamily="18" charset="0"/>
                <a:cs typeface="Times New Roman" panose="02020603050405020304" pitchFamily="18" charset="0"/>
              </a:rPr>
              <a:t>законопроекти</a:t>
            </a:r>
            <a:r>
              <a:rPr lang="ru-RU" sz="260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вносяться</a:t>
            </a:r>
            <a:r>
              <a:rPr lang="ru-RU" sz="2600" dirty="0" smtClean="0">
                <a:latin typeface="Times New Roman" panose="02020603050405020304" pitchFamily="18" charset="0"/>
                <a:cs typeface="Times New Roman" panose="02020603050405020304" pitchFamily="18" charset="0"/>
              </a:rPr>
              <a:t> до Сейму</a:t>
            </a:r>
            <a:r>
              <a:rPr lang="ru-RU" sz="2600" b="0" dirty="0" smtClean="0">
                <a:latin typeface="Times New Roman" panose="02020603050405020304" pitchFamily="18" charset="0"/>
                <a:cs typeface="Times New Roman" panose="02020603050405020304" pitchFamily="18" charset="0"/>
              </a:rPr>
              <a:t> не </a:t>
            </a:r>
            <a:r>
              <a:rPr lang="ru-RU" sz="2600" b="0" dirty="0" err="1" smtClean="0">
                <a:latin typeface="Times New Roman" panose="02020603050405020304" pitchFamily="18" charset="0"/>
                <a:cs typeface="Times New Roman" panose="02020603050405020304" pitchFamily="18" charset="0"/>
              </a:rPr>
              <a:t>від</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сенаторів</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чи</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постійної</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комісії</a:t>
            </a:r>
            <a:r>
              <a:rPr lang="ru-RU" sz="2600" b="0" dirty="0" smtClean="0">
                <a:latin typeface="Times New Roman" panose="02020603050405020304" pitchFamily="18" charset="0"/>
                <a:cs typeface="Times New Roman" panose="02020603050405020304" pitchFamily="18" charset="0"/>
              </a:rPr>
              <a:t>, а </a:t>
            </a:r>
            <a:r>
              <a:rPr lang="ru-RU" sz="2600" b="0" dirty="0" err="1" smtClean="0">
                <a:latin typeface="Times New Roman" panose="02020603050405020304" pitchFamily="18" charset="0"/>
                <a:cs typeface="Times New Roman" panose="02020603050405020304" pitchFamily="18" charset="0"/>
              </a:rPr>
              <a:t>від</a:t>
            </a:r>
            <a:r>
              <a:rPr lang="ru-RU" sz="2600" b="0" dirty="0" smtClean="0">
                <a:latin typeface="Times New Roman" panose="02020603050405020304" pitchFamily="18" charset="0"/>
                <a:cs typeface="Times New Roman" panose="02020603050405020304" pitchFamily="18" charset="0"/>
              </a:rPr>
              <a:t> </a:t>
            </a:r>
            <a:r>
              <a:rPr lang="ru-RU" sz="2600" b="0" dirty="0" err="1" smtClean="0">
                <a:latin typeface="Times New Roman" panose="02020603050405020304" pitchFamily="18" charset="0"/>
                <a:cs typeface="Times New Roman" panose="02020603050405020304" pitchFamily="18" charset="0"/>
              </a:rPr>
              <a:t>усього</a:t>
            </a:r>
            <a:r>
              <a:rPr lang="ru-RU" sz="2600" b="0" dirty="0" smtClean="0">
                <a:latin typeface="Times New Roman" panose="02020603050405020304" pitchFamily="18" charset="0"/>
                <a:cs typeface="Times New Roman" panose="02020603050405020304" pitchFamily="18" charset="0"/>
              </a:rPr>
              <a:t> </a:t>
            </a:r>
            <a:r>
              <a:rPr lang="ru-RU" sz="2600" dirty="0" smtClean="0">
                <a:latin typeface="Times New Roman" panose="02020603050405020304" pitchFamily="18" charset="0"/>
                <a:cs typeface="Times New Roman" panose="02020603050405020304" pitchFamily="18" charset="0"/>
              </a:rPr>
              <a:t>Сенату</a:t>
            </a:r>
            <a:r>
              <a:rPr lang="ru-RU" sz="2600" b="0" dirty="0" smtClean="0">
                <a:latin typeface="Times New Roman" panose="02020603050405020304" pitchFamily="18" charset="0"/>
                <a:cs typeface="Times New Roman" panose="02020603050405020304" pitchFamily="18" charset="0"/>
              </a:rPr>
              <a:t>.</a:t>
            </a: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949310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5" y="417935"/>
            <a:ext cx="11110589" cy="4459429"/>
          </a:xfrm>
        </p:spPr>
        <p:txBody>
          <a:bodyPr/>
          <a:lstStyle/>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Проекти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законів</a:t>
            </a:r>
            <a:r>
              <a:rPr lang="ru-RU" sz="2400" dirty="0">
                <a:latin typeface="Times New Roman" panose="02020603050405020304" pitchFamily="18" charset="0"/>
                <a:cs typeface="Times New Roman" panose="02020603050405020304" pitchFamily="18" charset="0"/>
              </a:rPr>
              <a:t> і постанов </a:t>
            </a:r>
            <a:r>
              <a:rPr lang="ru-RU" sz="2400" b="0" dirty="0">
                <a:latin typeface="Times New Roman" panose="02020603050405020304" pitchFamily="18" charset="0"/>
                <a:cs typeface="Times New Roman" panose="02020603050405020304" pitchFamily="18" charset="0"/>
              </a:rPr>
              <a:t>на адресу Маршала Сейму </a:t>
            </a:r>
            <a:r>
              <a:rPr lang="ru-RU" sz="2400" b="0" dirty="0" err="1">
                <a:latin typeface="Times New Roman" panose="02020603050405020304" pitchFamily="18" charset="0"/>
                <a:cs typeface="Times New Roman" panose="02020603050405020304" pitchFamily="18" charset="0"/>
              </a:rPr>
              <a:t>вносяться</a:t>
            </a:r>
            <a:r>
              <a:rPr lang="ru-RU" sz="2400" b="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письмовому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вигляді</a:t>
            </a:r>
            <a:r>
              <a:rPr lang="ru-RU" sz="240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й </a:t>
            </a:r>
            <a:r>
              <a:rPr lang="ru-RU" sz="2400" b="0" dirty="0" err="1">
                <a:latin typeface="Times New Roman" panose="02020603050405020304" pitchFamily="18" charset="0"/>
                <a:cs typeface="Times New Roman" panose="02020603050405020304" pitchFamily="18" charset="0"/>
              </a:rPr>
              <a:t>повинні</a:t>
            </a:r>
            <a:r>
              <a:rPr lang="ru-RU" sz="2400" b="0" dirty="0">
                <a:latin typeface="Times New Roman" panose="02020603050405020304" pitchFamily="18" charset="0"/>
                <a:cs typeface="Times New Roman" panose="02020603050405020304" pitchFamily="18" charset="0"/>
              </a:rPr>
              <a:t> бути </a:t>
            </a:r>
            <a:r>
              <a:rPr lang="ru-RU" sz="2400" dirty="0" err="1">
                <a:latin typeface="Times New Roman" panose="02020603050405020304" pitchFamily="18" charset="0"/>
                <a:cs typeface="Times New Roman" panose="02020603050405020304" pitchFamily="18" charset="0"/>
              </a:rPr>
              <a:t>обґрунтовані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Необхідно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розкрити</a:t>
            </a:r>
            <a:r>
              <a:rPr lang="ru-RU" sz="2400" b="0" dirty="0">
                <a:latin typeface="Times New Roman" panose="02020603050405020304" pitchFamily="18" charset="0"/>
                <a:cs typeface="Times New Roman" panose="02020603050405020304" pitchFamily="18" charset="0"/>
              </a:rPr>
              <a:t> мету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прийняття</a:t>
            </a:r>
            <a:r>
              <a:rPr lang="ru-RU" sz="2400" b="0" dirty="0">
                <a:latin typeface="Times New Roman" panose="02020603050405020304" pitchFamily="18" charset="0"/>
                <a:cs typeface="Times New Roman" panose="02020603050405020304" pitchFamily="18" charset="0"/>
              </a:rPr>
              <a:t>, становище </a:t>
            </a:r>
            <a:r>
              <a:rPr lang="ru-RU" sz="2400" b="0" dirty="0" err="1">
                <a:latin typeface="Times New Roman" panose="02020603050405020304" pitchFamily="18" charset="0"/>
                <a:cs typeface="Times New Roman" panose="02020603050405020304" pitchFamily="18" charset="0"/>
              </a:rPr>
              <a:t>нормотворчого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врегулювання</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цій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галузі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звернути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увагу</a:t>
            </a:r>
            <a:r>
              <a:rPr lang="ru-RU" sz="2400" b="0" dirty="0">
                <a:latin typeface="Times New Roman" panose="02020603050405020304" pitchFamily="18" charset="0"/>
                <a:cs typeface="Times New Roman" panose="02020603050405020304" pitchFamily="18" charset="0"/>
              </a:rPr>
              <a:t> на те, як </a:t>
            </a:r>
            <a:r>
              <a:rPr lang="ru-RU" sz="2400" b="0" dirty="0" err="1">
                <a:latin typeface="Times New Roman" panose="02020603050405020304" pitchFamily="18" charset="0"/>
                <a:cs typeface="Times New Roman" panose="02020603050405020304" pitchFamily="18" charset="0"/>
              </a:rPr>
              <a:t>було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врегульовано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питання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попередніми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правовими</a:t>
            </a:r>
            <a:r>
              <a:rPr lang="ru-RU" sz="2400" b="0" dirty="0">
                <a:latin typeface="Times New Roman" panose="02020603050405020304" pitchFamily="18" charset="0"/>
                <a:cs typeface="Times New Roman" panose="02020603050405020304" pitchFamily="18" charset="0"/>
              </a:rPr>
              <a:t> нормами і як </a:t>
            </a:r>
            <a:r>
              <a:rPr lang="ru-RU" sz="2400" b="0" dirty="0" err="1">
                <a:latin typeface="Times New Roman" panose="02020603050405020304" pitchFamily="18" charset="0"/>
                <a:cs typeface="Times New Roman" panose="02020603050405020304" pitchFamily="18" charset="0"/>
              </a:rPr>
              <a:t>передбачається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врегулювати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можуть</a:t>
            </a:r>
            <a:r>
              <a:rPr lang="ru-RU" sz="2400" b="0" dirty="0">
                <a:latin typeface="Times New Roman" panose="02020603050405020304" pitchFamily="18" charset="0"/>
                <a:cs typeface="Times New Roman" panose="02020603050405020304" pitchFamily="18" charset="0"/>
              </a:rPr>
              <a:t> бути </a:t>
            </a:r>
            <a:r>
              <a:rPr lang="ru-RU" sz="2400" b="0" dirty="0" err="1">
                <a:latin typeface="Times New Roman" panose="02020603050405020304" pitchFamily="18" charset="0"/>
                <a:cs typeface="Times New Roman" panose="02020603050405020304" pitchFamily="18" charset="0"/>
              </a:rPr>
              <a:t>суспільні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економічні</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фінансові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наслідки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джерела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фінансування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підсумки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консультацій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політичних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дискусій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тощо</a:t>
            </a:r>
            <a:r>
              <a:rPr lang="ru-RU" sz="24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Розгляд</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проектів</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законів</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відбувається</a:t>
            </a:r>
            <a:r>
              <a:rPr lang="ru-RU" sz="2400" i="1" dirty="0">
                <a:latin typeface="Times New Roman" panose="02020603050405020304" pitchFamily="18" charset="0"/>
                <a:cs typeface="Times New Roman" panose="02020603050405020304" pitchFamily="18" charset="0"/>
              </a:rPr>
              <a:t> шляхом </a:t>
            </a:r>
            <a:r>
              <a:rPr lang="ru-RU" sz="2400" i="1" dirty="0" err="1">
                <a:latin typeface="Times New Roman" panose="02020603050405020304" pitchFamily="18" charset="0"/>
                <a:cs typeface="Times New Roman" panose="02020603050405020304" pitchFamily="18" charset="0"/>
              </a:rPr>
              <a:t>трьох</a:t>
            </a:r>
            <a:r>
              <a:rPr lang="ru-RU" sz="2400" i="1" dirty="0">
                <a:latin typeface="Times New Roman" panose="02020603050405020304" pitchFamily="18" charset="0"/>
                <a:cs typeface="Times New Roman" panose="02020603050405020304" pitchFamily="18" charset="0"/>
              </a:rPr>
              <a:t> </a:t>
            </a:r>
            <a:r>
              <a:rPr lang="ru-RU" sz="2400" i="1" dirty="0" err="1">
                <a:latin typeface="Times New Roman" panose="02020603050405020304" pitchFamily="18" charset="0"/>
                <a:cs typeface="Times New Roman" panose="02020603050405020304" pitchFamily="18" charset="0"/>
              </a:rPr>
              <a:t>читань</a:t>
            </a:r>
            <a:r>
              <a:rPr lang="ru-RU" sz="2400" b="0" dirty="0">
                <a:latin typeface="Times New Roman" panose="02020603050405020304" pitchFamily="18" charset="0"/>
                <a:cs typeface="Times New Roman" panose="02020603050405020304" pitchFamily="18" charset="0"/>
              </a:rPr>
              <a:t>, а </a:t>
            </a:r>
            <a:r>
              <a:rPr lang="ru-RU" sz="2400" i="1" dirty="0">
                <a:latin typeface="Times New Roman" panose="02020603050405020304" pitchFamily="18" charset="0"/>
                <a:cs typeface="Times New Roman" panose="02020603050405020304" pitchFamily="18" charset="0"/>
              </a:rPr>
              <a:t>постанов - </a:t>
            </a:r>
            <a:r>
              <a:rPr lang="ru-RU" sz="2400" i="1" dirty="0" err="1">
                <a:latin typeface="Times New Roman" panose="02020603050405020304" pitchFamily="18" charset="0"/>
                <a:cs typeface="Times New Roman" panose="02020603050405020304" pitchFamily="18" charset="0"/>
              </a:rPr>
              <a:t>двох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Такий</a:t>
            </a:r>
            <a:r>
              <a:rPr lang="ru-RU" sz="2400" b="0" dirty="0">
                <a:latin typeface="Times New Roman" panose="02020603050405020304" pitchFamily="18" charset="0"/>
                <a:cs typeface="Times New Roman" panose="02020603050405020304" pitchFamily="18" charset="0"/>
              </a:rPr>
              <a:t> порядок </a:t>
            </a:r>
            <a:r>
              <a:rPr lang="ru-RU" sz="2400" b="0" dirty="0" err="1">
                <a:latin typeface="Times New Roman" panose="02020603050405020304" pitchFamily="18" charset="0"/>
                <a:cs typeface="Times New Roman" panose="02020603050405020304" pitchFamily="18" charset="0"/>
              </a:rPr>
              <a:t>розгляду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змогу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докладніше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обговорити</a:t>
            </a:r>
            <a:r>
              <a:rPr lang="ru-RU" sz="2400" b="0" dirty="0">
                <a:latin typeface="Times New Roman" panose="02020603050405020304" pitchFamily="18" charset="0"/>
                <a:cs typeface="Times New Roman" panose="02020603050405020304" pitchFamily="18" charset="0"/>
              </a:rPr>
              <a:t> законопроект </a:t>
            </a:r>
            <a:r>
              <a:rPr lang="ru-RU" sz="2400" b="0" dirty="0" err="1">
                <a:latin typeface="Times New Roman" panose="02020603050405020304" pitchFamily="18" charset="0"/>
                <a:cs typeface="Times New Roman" panose="02020603050405020304" pitchFamily="18" charset="0"/>
              </a:rPr>
              <a:t>чи</a:t>
            </a:r>
            <a:r>
              <a:rPr lang="ru-RU" sz="2400" b="0" dirty="0">
                <a:latin typeface="Times New Roman" panose="02020603050405020304" pitchFamily="18" charset="0"/>
                <a:cs typeface="Times New Roman" panose="02020603050405020304" pitchFamily="18" charset="0"/>
              </a:rPr>
              <a:t> постанову та </a:t>
            </a:r>
            <a:r>
              <a:rPr lang="ru-RU" sz="2400" b="0" dirty="0" err="1">
                <a:latin typeface="Times New Roman" panose="02020603050405020304" pitchFamily="18" charset="0"/>
                <a:cs typeface="Times New Roman" panose="02020603050405020304" pitchFamily="18" charset="0"/>
              </a:rPr>
              <a:t>удосконалити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Вперше</a:t>
            </a:r>
            <a:r>
              <a:rPr lang="ru-RU" sz="2400" b="0" dirty="0">
                <a:latin typeface="Times New Roman" panose="02020603050405020304" pitchFamily="18" charset="0"/>
                <a:cs typeface="Times New Roman" panose="02020603050405020304" pitchFamily="18" charset="0"/>
              </a:rPr>
              <a:t> законопроект </a:t>
            </a:r>
            <a:r>
              <a:rPr lang="ru-RU" sz="2400" b="0" dirty="0" err="1">
                <a:latin typeface="Times New Roman" panose="02020603050405020304" pitchFamily="18" charset="0"/>
                <a:cs typeface="Times New Roman" panose="02020603050405020304" pitchFamily="18" charset="0"/>
              </a:rPr>
              <a:t>заслуховується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засіданні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комісії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окрім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законопроектів</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зміни</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проектів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конституційних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регулюють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основні</a:t>
            </a:r>
            <a:r>
              <a:rPr lang="ru-RU" sz="2400" b="0" dirty="0">
                <a:latin typeface="Times New Roman" panose="02020603050405020304" pitchFamily="18" charset="0"/>
                <a:cs typeface="Times New Roman" panose="02020603050405020304" pitchFamily="18" charset="0"/>
              </a:rPr>
              <a:t> права та </a:t>
            </a:r>
            <a:r>
              <a:rPr lang="ru-RU" sz="2400" b="0" dirty="0" err="1">
                <a:latin typeface="Times New Roman" panose="02020603050405020304" pitchFamily="18" charset="0"/>
                <a:cs typeface="Times New Roman" panose="02020603050405020304" pitchFamily="18" charset="0"/>
              </a:rPr>
              <a:t>свободи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громадян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виборче</a:t>
            </a:r>
            <a:r>
              <a:rPr lang="ru-RU" sz="2400" b="0" dirty="0">
                <a:latin typeface="Times New Roman" panose="02020603050405020304" pitchFamily="18" charset="0"/>
                <a:cs typeface="Times New Roman" panose="02020603050405020304" pitchFamily="18" charset="0"/>
              </a:rPr>
              <a:t> право з </a:t>
            </a:r>
            <a:r>
              <a:rPr lang="ru-RU" sz="2400" b="0" dirty="0" err="1">
                <a:latin typeface="Times New Roman" panose="02020603050405020304" pitchFamily="18" charset="0"/>
                <a:cs typeface="Times New Roman" panose="02020603050405020304" pitchFamily="18" charset="0"/>
              </a:rPr>
              <a:t>обрання</a:t>
            </a:r>
            <a:r>
              <a:rPr lang="ru-RU" sz="2400" b="0" dirty="0">
                <a:latin typeface="Times New Roman" panose="02020603050405020304" pitchFamily="18" charset="0"/>
                <a:cs typeface="Times New Roman" panose="02020603050405020304" pitchFamily="18" charset="0"/>
              </a:rPr>
              <a:t> Сейму та Сенату, Президента, право </a:t>
            </a:r>
            <a:r>
              <a:rPr lang="ru-RU" sz="2400" b="0" dirty="0" err="1">
                <a:latin typeface="Times New Roman" panose="02020603050405020304" pitchFamily="18" charset="0"/>
                <a:cs typeface="Times New Roman" panose="02020603050405020304" pitchFamily="18" charset="0"/>
              </a:rPr>
              <a:t>власності</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інших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важливих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законопроектів</a:t>
            </a:r>
            <a:r>
              <a:rPr lang="ru-RU" sz="2400" b="0" dirty="0">
                <a:latin typeface="Times New Roman" panose="02020603050405020304" pitchFamily="18" charset="0"/>
                <a:cs typeface="Times New Roman" panose="02020603050405020304" pitchFamily="18" charset="0"/>
              </a:rPr>
              <a:t> - вони </a:t>
            </a:r>
            <a:r>
              <a:rPr lang="ru-RU" sz="2400" b="0" dirty="0" err="1">
                <a:latin typeface="Times New Roman" panose="02020603050405020304" pitchFamily="18" charset="0"/>
                <a:cs typeface="Times New Roman" panose="02020603050405020304" pitchFamily="18" charset="0"/>
              </a:rPr>
              <a:t>розглядаються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засіданні</a:t>
            </a:r>
            <a:r>
              <a:rPr lang="ru-RU" sz="2400" b="0" dirty="0">
                <a:latin typeface="Times New Roman" panose="02020603050405020304" pitchFamily="18" charset="0"/>
                <a:cs typeface="Times New Roman" panose="02020603050405020304" pitchFamily="18" charset="0"/>
              </a:rPr>
              <a:t> Сейму.</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56991167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5" y="552847"/>
            <a:ext cx="11110589" cy="4459429"/>
          </a:xfrm>
        </p:spPr>
        <p:txBody>
          <a:bodyPr/>
          <a:lstStyle/>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Перше </a:t>
            </a:r>
            <a:r>
              <a:rPr lang="ru-RU" sz="2400" dirty="0" err="1">
                <a:latin typeface="Times New Roman" panose="02020603050405020304" pitchFamily="18" charset="0"/>
                <a:cs typeface="Times New Roman" panose="02020603050405020304" pitchFamily="18" charset="0"/>
              </a:rPr>
              <a:t>читання</a:t>
            </a:r>
            <a:r>
              <a:rPr lang="ru-RU" sz="2400" dirty="0">
                <a:latin typeface="Times New Roman" panose="02020603050405020304" pitchFamily="18" charset="0"/>
                <a:cs typeface="Times New Roman" panose="02020603050405020304" pitchFamily="18" charset="0"/>
              </a:rPr>
              <a:t> законопроекту (постанови) </a:t>
            </a:r>
            <a:r>
              <a:rPr lang="ru-RU" sz="2400" b="0" dirty="0" err="1">
                <a:latin typeface="Times New Roman" panose="02020603050405020304" pitchFamily="18" charset="0"/>
                <a:cs typeface="Times New Roman" panose="02020603050405020304" pitchFamily="18" charset="0"/>
              </a:rPr>
              <a:t>відбувається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сьомий</a:t>
            </a:r>
            <a:r>
              <a:rPr lang="ru-RU" sz="2400" b="0" dirty="0">
                <a:latin typeface="Times New Roman" panose="02020603050405020304" pitchFamily="18" charset="0"/>
                <a:cs typeface="Times New Roman" panose="02020603050405020304" pitchFamily="18" charset="0"/>
              </a:rPr>
              <a:t> день </a:t>
            </a:r>
            <a:r>
              <a:rPr lang="ru-RU" sz="2400" b="0" dirty="0" err="1">
                <a:latin typeface="Times New Roman" panose="02020603050405020304" pitchFamily="18" charset="0"/>
                <a:cs typeface="Times New Roman" panose="02020603050405020304" pitchFamily="18" charset="0"/>
              </a:rPr>
              <a:t>після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одержання</a:t>
            </a:r>
            <a:r>
              <a:rPr lang="ru-RU" sz="2400" b="0" dirty="0">
                <a:latin typeface="Times New Roman" panose="02020603050405020304" pitchFamily="18" charset="0"/>
                <a:cs typeface="Times New Roman" panose="02020603050405020304" pitchFamily="18" charset="0"/>
              </a:rPr>
              <a:t> депутатами </a:t>
            </a:r>
            <a:r>
              <a:rPr lang="ru-RU" sz="2400" b="0" dirty="0" err="1">
                <a:latin typeface="Times New Roman" panose="02020603050405020304" pitchFamily="18" charset="0"/>
                <a:cs typeface="Times New Roman" panose="02020603050405020304" pitchFamily="18" charset="0"/>
              </a:rPr>
              <a:t>друкованого</a:t>
            </a:r>
            <a:r>
              <a:rPr lang="ru-RU" sz="2400" b="0" dirty="0">
                <a:latin typeface="Times New Roman" panose="02020603050405020304" pitchFamily="18" charset="0"/>
                <a:cs typeface="Times New Roman" panose="02020603050405020304" pitchFamily="18" charset="0"/>
              </a:rPr>
              <a:t> тексту,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Сейм не </a:t>
            </a:r>
            <a:r>
              <a:rPr lang="ru-RU" sz="2400" b="0" dirty="0" err="1">
                <a:latin typeface="Times New Roman" panose="02020603050405020304" pitchFamily="18" charset="0"/>
                <a:cs typeface="Times New Roman" panose="02020603050405020304" pitchFamily="18" charset="0"/>
              </a:rPr>
              <a:t>прийме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Читання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включає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обгрунтування</a:t>
            </a:r>
            <a:r>
              <a:rPr lang="ru-RU" sz="2400" b="0" dirty="0">
                <a:latin typeface="Times New Roman" panose="02020603050405020304" pitchFamily="18" charset="0"/>
                <a:cs typeface="Times New Roman" panose="02020603050405020304" pitchFamily="18" charset="0"/>
              </a:rPr>
              <a:t> проекту </a:t>
            </a:r>
            <a:r>
              <a:rPr lang="ru-RU" sz="2400" b="0" dirty="0" err="1">
                <a:latin typeface="Times New Roman" panose="02020603050405020304" pitchFamily="18" charset="0"/>
                <a:cs typeface="Times New Roman" panose="02020603050405020304" pitchFamily="18" charset="0"/>
              </a:rPr>
              <a:t>ініціатором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внесення</a:t>
            </a:r>
            <a:r>
              <a:rPr lang="ru-RU" sz="2400" b="0" dirty="0">
                <a:latin typeface="Times New Roman" panose="02020603050405020304" pitchFamily="18" charset="0"/>
                <a:cs typeface="Times New Roman" panose="02020603050405020304" pitchFamily="18" charset="0"/>
              </a:rPr>
              <a:t> законопроекту, </a:t>
            </a:r>
            <a:r>
              <a:rPr lang="ru-RU" sz="2400" b="0" dirty="0" err="1">
                <a:latin typeface="Times New Roman" panose="02020603050405020304" pitchFamily="18" charset="0"/>
                <a:cs typeface="Times New Roman" panose="02020603050405020304" pitchFamily="18" charset="0"/>
              </a:rPr>
              <a:t>запитання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депутатів</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відповіді</a:t>
            </a:r>
            <a:r>
              <a:rPr lang="ru-RU" sz="2400" b="0" dirty="0">
                <a:latin typeface="Times New Roman" panose="02020603050405020304" pitchFamily="18" charset="0"/>
                <a:cs typeface="Times New Roman" panose="02020603050405020304" pitchFamily="18" charset="0"/>
              </a:rPr>
              <a:t> на них, </a:t>
            </a:r>
            <a:r>
              <a:rPr lang="ru-RU" sz="2400" b="0" dirty="0" err="1">
                <a:latin typeface="Times New Roman" panose="02020603050405020304" pitchFamily="18" charset="0"/>
                <a:cs typeface="Times New Roman" panose="02020603050405020304" pitchFamily="18" charset="0"/>
              </a:rPr>
              <a:t>дискусій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щодо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загальних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принципів</a:t>
            </a:r>
            <a:r>
              <a:rPr lang="ru-RU" sz="2400" b="0" dirty="0">
                <a:latin typeface="Times New Roman" panose="02020603050405020304" pitchFamily="18" charset="0"/>
                <a:cs typeface="Times New Roman" panose="02020603050405020304" pitchFamily="18" charset="0"/>
              </a:rPr>
              <a:t> проекту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Завершується</a:t>
            </a:r>
            <a:r>
              <a:rPr lang="ru-RU" sz="2400" dirty="0">
                <a:latin typeface="Times New Roman" panose="02020603050405020304" pitchFamily="18" charset="0"/>
                <a:cs typeface="Times New Roman" panose="02020603050405020304" pitchFamily="18" charset="0"/>
              </a:rPr>
              <a:t> перше </a:t>
            </a:r>
            <a:r>
              <a:rPr lang="ru-RU" sz="2400" dirty="0" err="1">
                <a:latin typeface="Times New Roman" panose="02020603050405020304" pitchFamily="18" charset="0"/>
                <a:cs typeface="Times New Roman" panose="02020603050405020304" pitchFamily="18" charset="0"/>
              </a:rPr>
              <a:t>читання</a:t>
            </a:r>
            <a:r>
              <a:rPr lang="ru-RU" sz="240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на </a:t>
            </a:r>
            <a:r>
              <a:rPr lang="ru-RU" sz="2400" b="0" dirty="0" err="1">
                <a:latin typeface="Times New Roman" panose="02020603050405020304" pitchFamily="18" charset="0"/>
                <a:cs typeface="Times New Roman" panose="02020603050405020304" pitchFamily="18" charset="0"/>
              </a:rPr>
              <a:t>засіданні</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Сейму передачею проекту до </a:t>
            </a:r>
            <a:r>
              <a:rPr lang="ru-RU" sz="2400" dirty="0" err="1">
                <a:latin typeface="Times New Roman" panose="02020603050405020304" pitchFamily="18" charset="0"/>
                <a:cs typeface="Times New Roman" panose="02020603050405020304" pitchFamily="18" charset="0"/>
              </a:rPr>
              <a:t>комісій</a:t>
            </a:r>
            <a:r>
              <a:rPr lang="ru-RU" sz="2400" b="0" dirty="0">
                <a:latin typeface="Times New Roman" panose="02020603050405020304" pitchFamily="18" charset="0"/>
                <a:cs typeface="Times New Roman" panose="02020603050405020304" pitchFamily="18" charset="0"/>
              </a:rPr>
              <a:t>, у тому </a:t>
            </a:r>
            <a:r>
              <a:rPr lang="ru-RU" sz="2400" b="0" dirty="0" err="1">
                <a:latin typeface="Times New Roman" panose="02020603050405020304" pitchFamily="18" charset="0"/>
                <a:cs typeface="Times New Roman" panose="02020603050405020304" pitchFamily="18" charset="0"/>
              </a:rPr>
              <a:t>числі</a:t>
            </a:r>
            <a:r>
              <a:rPr lang="ru-RU" sz="2400" b="0" dirty="0">
                <a:latin typeface="Times New Roman" panose="02020603050405020304" pitchFamily="18" charset="0"/>
                <a:cs typeface="Times New Roman" panose="02020603050405020304" pitchFamily="18" charset="0"/>
              </a:rPr>
              <a:t> й до </a:t>
            </a:r>
            <a:r>
              <a:rPr lang="ru-RU" sz="2400" b="0" dirty="0" err="1">
                <a:latin typeface="Times New Roman" panose="02020603050405020304" pitchFamily="18" charset="0"/>
                <a:cs typeface="Times New Roman" panose="02020603050405020304" pitchFamily="18" charset="0"/>
              </a:rPr>
              <a:t>законодавчої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комісії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тільки</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останньої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Сейм не </a:t>
            </a:r>
            <a:r>
              <a:rPr lang="ru-RU" sz="2400" b="0" dirty="0" err="1">
                <a:latin typeface="Times New Roman" panose="02020603050405020304" pitchFamily="18" charset="0"/>
                <a:cs typeface="Times New Roman" panose="02020603050405020304" pitchFamily="18" charset="0"/>
              </a:rPr>
              <a:t>відхилив</a:t>
            </a:r>
            <a:r>
              <a:rPr lang="ru-RU" sz="2400" b="0" dirty="0">
                <a:latin typeface="Times New Roman" panose="02020603050405020304" pitchFamily="18" charset="0"/>
                <a:cs typeface="Times New Roman" panose="02020603050405020304" pitchFamily="18" charset="0"/>
              </a:rPr>
              <a:t> проект у </a:t>
            </a:r>
            <a:r>
              <a:rPr lang="ru-RU" sz="2400" b="0" dirty="0" err="1">
                <a:latin typeface="Times New Roman" panose="02020603050405020304" pitchFamily="18" charset="0"/>
                <a:cs typeface="Times New Roman" panose="02020603050405020304" pitchFamily="18" charset="0"/>
              </a:rPr>
              <a:t>цілому</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У </a:t>
            </a:r>
            <a:r>
              <a:rPr lang="ru-RU" sz="2400" b="0" dirty="0" err="1">
                <a:latin typeface="Times New Roman" panose="02020603050405020304" pitchFamily="18" charset="0"/>
                <a:cs typeface="Times New Roman" panose="02020603050405020304" pitchFamily="18" charset="0"/>
              </a:rPr>
              <a:t>розгляді</a:t>
            </a:r>
            <a:r>
              <a:rPr lang="ru-RU" sz="2400" b="0" dirty="0">
                <a:latin typeface="Times New Roman" panose="02020603050405020304" pitchFamily="18" charset="0"/>
                <a:cs typeface="Times New Roman" panose="02020603050405020304" pitchFamily="18" charset="0"/>
              </a:rPr>
              <a:t> проекту </a:t>
            </a:r>
            <a:r>
              <a:rPr lang="ru-RU" sz="2400" b="0" dirty="0" err="1">
                <a:latin typeface="Times New Roman" panose="02020603050405020304" pitchFamily="18" charset="0"/>
                <a:cs typeface="Times New Roman" panose="02020603050405020304" pitchFamily="18" charset="0"/>
              </a:rPr>
              <a:t>чи</a:t>
            </a:r>
            <a:r>
              <a:rPr lang="ru-RU" sz="2400" b="0" dirty="0">
                <a:latin typeface="Times New Roman" panose="02020603050405020304" pitchFamily="18" charset="0"/>
                <a:cs typeface="Times New Roman" panose="02020603050405020304" pitchFamily="18" charset="0"/>
              </a:rPr>
              <a:t> постанови </a:t>
            </a:r>
            <a:r>
              <a:rPr lang="ru-RU" sz="2400" b="0" dirty="0" err="1">
                <a:latin typeface="Times New Roman" panose="02020603050405020304" pitchFamily="18" charset="0"/>
                <a:cs typeface="Times New Roman" panose="02020603050405020304" pitchFamily="18" charset="0"/>
              </a:rPr>
              <a:t>беруть</a:t>
            </a:r>
            <a:r>
              <a:rPr lang="ru-RU" sz="2400" b="0" dirty="0">
                <a:latin typeface="Times New Roman" panose="02020603050405020304" pitchFamily="18" charset="0"/>
                <a:cs typeface="Times New Roman" panose="02020603050405020304" pitchFamily="18" charset="0"/>
              </a:rPr>
              <a:t> участь </a:t>
            </a:r>
            <a:r>
              <a:rPr lang="ru-RU" sz="2400" b="0" dirty="0" err="1">
                <a:latin typeface="Times New Roman" panose="02020603050405020304" pitchFamily="18" charset="0"/>
                <a:cs typeface="Times New Roman" panose="02020603050405020304" pitchFamily="18" charset="0"/>
              </a:rPr>
              <a:t>зацікавлені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комісії</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окремі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депутати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входять</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цих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комісій</a:t>
            </a:r>
            <a:r>
              <a:rPr lang="ru-RU" sz="2400" b="0" dirty="0">
                <a:latin typeface="Times New Roman" panose="02020603050405020304" pitchFamily="18" charset="0"/>
                <a:cs typeface="Times New Roman" panose="02020603050405020304" pitchFamily="18" charset="0"/>
              </a:rPr>
              <a:t>, але </a:t>
            </a:r>
            <a:r>
              <a:rPr lang="ru-RU" sz="2400" b="0" dirty="0" err="1">
                <a:latin typeface="Times New Roman" panose="02020603050405020304" pitchFamily="18" charset="0"/>
                <a:cs typeface="Times New Roman" panose="02020603050405020304" pitchFamily="18" charset="0"/>
              </a:rPr>
              <a:t>мають</a:t>
            </a:r>
            <a:r>
              <a:rPr lang="ru-RU" sz="2400" b="0" dirty="0">
                <a:latin typeface="Times New Roman" panose="02020603050405020304" pitchFamily="18" charset="0"/>
                <a:cs typeface="Times New Roman" panose="02020603050405020304" pitchFamily="18" charset="0"/>
              </a:rPr>
              <a:t> право </a:t>
            </a:r>
            <a:r>
              <a:rPr lang="ru-RU" sz="2400" b="0" dirty="0" err="1">
                <a:latin typeface="Times New Roman" panose="02020603050405020304" pitchFamily="18" charset="0"/>
                <a:cs typeface="Times New Roman" panose="02020603050405020304" pitchFamily="18" charset="0"/>
              </a:rPr>
              <a:t>дорадчого</a:t>
            </a:r>
            <a:r>
              <a:rPr lang="ru-RU" sz="2400" b="0" dirty="0">
                <a:latin typeface="Times New Roman" panose="02020603050405020304" pitchFamily="18" charset="0"/>
                <a:cs typeface="Times New Roman" panose="02020603050405020304" pitchFamily="18" charset="0"/>
              </a:rPr>
              <a:t> голосу. Коли проект </a:t>
            </a:r>
            <a:r>
              <a:rPr lang="ru-RU" sz="2400" b="0" dirty="0" err="1">
                <a:latin typeface="Times New Roman" panose="02020603050405020304" pitchFamily="18" charset="0"/>
                <a:cs typeface="Times New Roman" panose="02020603050405020304" pitchFamily="18" charset="0"/>
              </a:rPr>
              <a:t>розглядають</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кілька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комісій</a:t>
            </a:r>
            <a:r>
              <a:rPr lang="ru-RU" sz="2400" b="0" dirty="0">
                <a:latin typeface="Times New Roman" panose="02020603050405020304" pitchFamily="18" charset="0"/>
                <a:cs typeface="Times New Roman" panose="02020603050405020304" pitchFamily="18" charset="0"/>
              </a:rPr>
              <a:t>, то вони </a:t>
            </a:r>
            <a:r>
              <a:rPr lang="ru-RU" sz="2400" b="0" dirty="0" err="1">
                <a:latin typeface="Times New Roman" panose="02020603050405020304" pitchFamily="18" charset="0"/>
                <a:cs typeface="Times New Roman" panose="02020603050405020304" pitchFamily="18" charset="0"/>
              </a:rPr>
              <a:t>направляють</a:t>
            </a:r>
            <a:r>
              <a:rPr lang="ru-RU" sz="2400" b="0" dirty="0">
                <a:latin typeface="Times New Roman" panose="02020603050405020304" pitchFamily="18" charset="0"/>
                <a:cs typeface="Times New Roman" panose="02020603050405020304" pitchFamily="18" charset="0"/>
              </a:rPr>
              <a:t> до Сейму </a:t>
            </a:r>
            <a:r>
              <a:rPr lang="ru-RU" sz="2400" dirty="0" err="1">
                <a:latin typeface="Times New Roman" panose="02020603050405020304" pitchFamily="18" charset="0"/>
                <a:cs typeface="Times New Roman" panose="02020603050405020304" pitchFamily="18" charset="0"/>
              </a:rPr>
              <a:t>спільну</a:t>
            </a:r>
            <a:r>
              <a:rPr lang="ru-RU" sz="2400" dirty="0">
                <a:latin typeface="Times New Roman" panose="02020603050405020304" pitchFamily="18" charset="0"/>
                <a:cs typeface="Times New Roman" panose="02020603050405020304" pitchFamily="18" charset="0"/>
              </a:rPr>
              <a:t> постанову</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якій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викладається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їхня</a:t>
            </a:r>
            <a:r>
              <a:rPr lang="ru-RU" sz="2400" b="0" dirty="0">
                <a:latin typeface="Times New Roman" panose="02020603050405020304" pitchFamily="18" charset="0"/>
                <a:cs typeface="Times New Roman" panose="02020603050405020304" pitchFamily="18" charset="0"/>
              </a:rPr>
              <a:t> точка </a:t>
            </a:r>
            <a:r>
              <a:rPr lang="ru-RU" sz="2400" b="0" dirty="0" err="1">
                <a:latin typeface="Times New Roman" panose="02020603050405020304" pitchFamily="18" charset="0"/>
                <a:cs typeface="Times New Roman" panose="02020603050405020304" pitchFamily="18" charset="0"/>
              </a:rPr>
              <a:t>зору</a:t>
            </a:r>
            <a:r>
              <a:rPr lang="ru-RU" sz="2400" b="0" dirty="0" smtClean="0">
                <a:latin typeface="Times New Roman" panose="02020603050405020304" pitchFamily="18" charset="0"/>
                <a:cs typeface="Times New Roman" panose="02020603050405020304" pitchFamily="18" charset="0"/>
              </a:rPr>
              <a:t>.</a:t>
            </a: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067423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5" y="552847"/>
            <a:ext cx="11110589" cy="4459429"/>
          </a:xfrm>
        </p:spPr>
        <p:txBody>
          <a:bodyPr/>
          <a:lstStyle/>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У </a:t>
            </a:r>
            <a:r>
              <a:rPr lang="ru-RU" sz="2400" b="0" dirty="0" err="1">
                <a:latin typeface="Times New Roman" panose="02020603050405020304" pitchFamily="18" charset="0"/>
                <a:cs typeface="Times New Roman" panose="02020603050405020304" pitchFamily="18" charset="0"/>
              </a:rPr>
              <a:t>ході</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другого </a:t>
            </a:r>
            <a:r>
              <a:rPr lang="ru-RU" sz="2400" dirty="0" err="1">
                <a:latin typeface="Times New Roman" panose="02020603050405020304" pitchFamily="18" charset="0"/>
                <a:cs typeface="Times New Roman" panose="02020603050405020304" pitchFamily="18" charset="0"/>
              </a:rPr>
              <a:t>читання</a:t>
            </a:r>
            <a:r>
              <a:rPr lang="ru-RU" sz="240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подається</a:t>
            </a:r>
            <a:r>
              <a:rPr lang="ru-RU" sz="2400" b="0" dirty="0">
                <a:latin typeface="Times New Roman" panose="02020603050405020304" pitchFamily="18" charset="0"/>
                <a:cs typeface="Times New Roman" panose="02020603050405020304" pitchFamily="18" charset="0"/>
              </a:rPr>
              <a:t> до Сейму </a:t>
            </a:r>
            <a:r>
              <a:rPr lang="ru-RU" sz="2400" b="0" dirty="0" err="1">
                <a:latin typeface="Times New Roman" panose="02020603050405020304" pitchFamily="18" charset="0"/>
                <a:cs typeface="Times New Roman" panose="02020603050405020304" pitchFamily="18" charset="0"/>
              </a:rPr>
              <a:t>звіт</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комісії</a:t>
            </a:r>
            <a:r>
              <a:rPr lang="ru-RU" sz="2400" b="0" dirty="0">
                <a:latin typeface="Times New Roman" panose="02020603050405020304" pitchFamily="18" charset="0"/>
                <a:cs typeface="Times New Roman" panose="02020603050405020304" pitchFamily="18" charset="0"/>
              </a:rPr>
              <a:t> про проект, </a:t>
            </a:r>
            <a:r>
              <a:rPr lang="ru-RU" sz="2400" b="0" dirty="0" err="1">
                <a:latin typeface="Times New Roman" panose="02020603050405020304" pitchFamily="18" charset="0"/>
                <a:cs typeface="Times New Roman" panose="02020603050405020304" pitchFamily="18" charset="0"/>
              </a:rPr>
              <a:t>проводяться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дискусії</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вносяться</a:t>
            </a:r>
            <a:r>
              <a:rPr lang="ru-RU" sz="2400" b="0" dirty="0">
                <a:latin typeface="Times New Roman" panose="02020603050405020304" pitchFamily="18" charset="0"/>
                <a:cs typeface="Times New Roman" panose="02020603050405020304" pitchFamily="18" charset="0"/>
              </a:rPr>
              <a:t> поправки й </a:t>
            </a:r>
            <a:r>
              <a:rPr lang="ru-RU" sz="2400" b="0" dirty="0" err="1">
                <a:latin typeface="Times New Roman" panose="02020603050405020304" pitchFamily="18" charset="0"/>
                <a:cs typeface="Times New Roman" panose="02020603050405020304" pitchFamily="18" charset="0"/>
              </a:rPr>
              <a:t>пропозиції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Відбувається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воно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сьомий</a:t>
            </a:r>
            <a:r>
              <a:rPr lang="ru-RU" sz="2400" b="0" dirty="0">
                <a:latin typeface="Times New Roman" panose="02020603050405020304" pitchFamily="18" charset="0"/>
                <a:cs typeface="Times New Roman" panose="02020603050405020304" pitchFamily="18" charset="0"/>
              </a:rPr>
              <a:t> день </a:t>
            </a:r>
            <a:r>
              <a:rPr lang="ru-RU" sz="2400" b="0" dirty="0" err="1">
                <a:latin typeface="Times New Roman" panose="02020603050405020304" pitchFamily="18" charset="0"/>
                <a:cs typeface="Times New Roman" panose="02020603050405020304" pitchFamily="18" charset="0"/>
              </a:rPr>
              <a:t>після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отримання</a:t>
            </a:r>
            <a:r>
              <a:rPr lang="ru-RU" sz="2400" b="0" dirty="0">
                <a:latin typeface="Times New Roman" panose="02020603050405020304" pitchFamily="18" charset="0"/>
                <a:cs typeface="Times New Roman" panose="02020603050405020304" pitchFamily="18" charset="0"/>
              </a:rPr>
              <a:t> депутатами </a:t>
            </a:r>
            <a:r>
              <a:rPr lang="ru-RU" sz="2400" b="0" dirty="0" err="1">
                <a:latin typeface="Times New Roman" panose="02020603050405020304" pitchFamily="18" charset="0"/>
                <a:cs typeface="Times New Roman" panose="02020603050405020304" pitchFamily="18" charset="0"/>
              </a:rPr>
              <a:t>звіту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комісії</a:t>
            </a:r>
            <a:r>
              <a:rPr lang="ru-RU" sz="2400" b="0" dirty="0">
                <a:latin typeface="Times New Roman" panose="02020603050405020304" pitchFamily="18" charset="0"/>
                <a:cs typeface="Times New Roman" panose="02020603050405020304" pitchFamily="18" charset="0"/>
              </a:rPr>
              <a:t>. Право </a:t>
            </a:r>
            <a:r>
              <a:rPr lang="ru-RU" sz="2400" b="0" dirty="0" err="1">
                <a:latin typeface="Times New Roman" panose="02020603050405020304" pitchFamily="18" charset="0"/>
                <a:cs typeface="Times New Roman" panose="02020603050405020304" pitchFamily="18" charset="0"/>
              </a:rPr>
              <a:t>внесення</a:t>
            </a:r>
            <a:r>
              <a:rPr lang="ru-RU" sz="2400" b="0" dirty="0">
                <a:latin typeface="Times New Roman" panose="02020603050405020304" pitchFamily="18" charset="0"/>
                <a:cs typeface="Times New Roman" panose="02020603050405020304" pitchFamily="18" charset="0"/>
              </a:rPr>
              <a:t> поправок </a:t>
            </a:r>
            <a:r>
              <a:rPr lang="ru-RU" sz="2400" b="0" dirty="0" err="1">
                <a:latin typeface="Times New Roman" panose="02020603050405020304" pitchFamily="18" charset="0"/>
                <a:cs typeface="Times New Roman" panose="02020603050405020304" pitchFamily="18" charset="0"/>
              </a:rPr>
              <a:t>належить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ініціаторові</a:t>
            </a:r>
            <a:r>
              <a:rPr lang="ru-RU" sz="2400" b="0" dirty="0">
                <a:latin typeface="Times New Roman" panose="02020603050405020304" pitchFamily="18" charset="0"/>
                <a:cs typeface="Times New Roman" panose="02020603050405020304" pitchFamily="18" charset="0"/>
              </a:rPr>
              <a:t> проекту, депутатам і </a:t>
            </a:r>
            <a:r>
              <a:rPr lang="ru-RU" sz="2400" b="0" dirty="0" err="1">
                <a:latin typeface="Times New Roman" panose="02020603050405020304" pitchFamily="18" charset="0"/>
                <a:cs typeface="Times New Roman" panose="02020603050405020304" pitchFamily="18" charset="0"/>
              </a:rPr>
              <a:t>Раді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Внесені</a:t>
            </a:r>
            <a:r>
              <a:rPr lang="ru-RU" sz="2400" b="0" dirty="0">
                <a:latin typeface="Times New Roman" panose="02020603050405020304" pitchFamily="18" charset="0"/>
                <a:cs typeface="Times New Roman" panose="02020603050405020304" pitchFamily="18" charset="0"/>
              </a:rPr>
              <a:t> поправки </a:t>
            </a:r>
            <a:r>
              <a:rPr lang="ru-RU" sz="2400" b="0" dirty="0" err="1">
                <a:latin typeface="Times New Roman" panose="02020603050405020304" pitchFamily="18" charset="0"/>
                <a:cs typeface="Times New Roman" panose="02020603050405020304" pitchFamily="18" charset="0"/>
              </a:rPr>
              <a:t>передаються</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комісії</a:t>
            </a:r>
            <a:r>
              <a:rPr lang="ru-RU" sz="2400" b="0" dirty="0">
                <a:latin typeface="Times New Roman" panose="02020603050405020304" pitchFamily="18" charset="0"/>
                <a:cs typeface="Times New Roman" panose="02020603050405020304" pitchFamily="18" charset="0"/>
              </a:rPr>
              <a:t>, яка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розглядає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подає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додатковий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звіт</a:t>
            </a:r>
            <a:r>
              <a:rPr lang="ru-RU" sz="2400" b="0" dirty="0">
                <a:latin typeface="Times New Roman" panose="02020603050405020304" pitchFamily="18" charset="0"/>
                <a:cs typeface="Times New Roman" panose="02020603050405020304" pitchFamily="18" charset="0"/>
              </a:rPr>
              <a:t> до Сейму, </a:t>
            </a:r>
            <a:r>
              <a:rPr lang="ru-RU" sz="2400" b="0" dirty="0" err="1">
                <a:latin typeface="Times New Roman" panose="02020603050405020304" pitchFamily="18" charset="0"/>
                <a:cs typeface="Times New Roman" panose="02020603050405020304" pitchFamily="18" charset="0"/>
              </a:rPr>
              <a:t>який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приймає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відхиляє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Третє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читання</a:t>
            </a:r>
            <a:r>
              <a:rPr lang="ru-RU" sz="240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відбутися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негайно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в другому проект не </a:t>
            </a:r>
            <a:r>
              <a:rPr lang="ru-RU" sz="2400" b="0" dirty="0" err="1">
                <a:latin typeface="Times New Roman" panose="02020603050405020304" pitchFamily="18" charset="0"/>
                <a:cs typeface="Times New Roman" panose="02020603050405020304" pitchFamily="18" charset="0"/>
              </a:rPr>
              <a:t>було</a:t>
            </a:r>
            <a:r>
              <a:rPr lang="ru-RU" sz="2400" b="0" dirty="0">
                <a:latin typeface="Times New Roman" panose="02020603050405020304" pitchFamily="18" charset="0"/>
                <a:cs typeface="Times New Roman" panose="02020603050405020304" pitchFamily="18" charset="0"/>
              </a:rPr>
              <a:t> направлено на </a:t>
            </a:r>
            <a:r>
              <a:rPr lang="ru-RU" sz="2400" b="0" dirty="0" err="1">
                <a:latin typeface="Times New Roman" panose="02020603050405020304" pitchFamily="18" charset="0"/>
                <a:cs typeface="Times New Roman" panose="02020603050405020304" pitchFamily="18" charset="0"/>
              </a:rPr>
              <a:t>повторний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розгляд</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комісії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a:t>
            </a:r>
            <a:r>
              <a:rPr lang="ru-RU" sz="2400" b="0" dirty="0">
                <a:latin typeface="Times New Roman" panose="02020603050405020304" pitchFamily="18" charset="0"/>
                <a:cs typeface="Times New Roman" panose="02020603050405020304" pitchFamily="18" charset="0"/>
              </a:rPr>
              <a:t> час </a:t>
            </a:r>
            <a:r>
              <a:rPr lang="ru-RU" sz="2400" b="0" dirty="0" err="1">
                <a:latin typeface="Times New Roman" panose="02020603050405020304" pitchFamily="18" charset="0"/>
                <a:cs typeface="Times New Roman" panose="02020603050405020304" pitchFamily="18" charset="0"/>
              </a:rPr>
              <a:t>третього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читання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подається</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додатковий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звіт</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комісії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проект не </a:t>
            </a:r>
            <a:r>
              <a:rPr lang="ru-RU" sz="2400" b="0" dirty="0" err="1">
                <a:latin typeface="Times New Roman" panose="02020603050405020304" pitchFamily="18" charset="0"/>
                <a:cs typeface="Times New Roman" panose="02020603050405020304" pitchFamily="18" charset="0"/>
              </a:rPr>
              <a:t>був</a:t>
            </a:r>
            <a:r>
              <a:rPr lang="ru-RU" sz="2400" b="0" dirty="0">
                <a:latin typeface="Times New Roman" panose="02020603050405020304" pitchFamily="18" charset="0"/>
                <a:cs typeface="Times New Roman" panose="02020603050405020304" pitchFamily="18" charset="0"/>
              </a:rPr>
              <a:t> направлений на </a:t>
            </a:r>
            <a:r>
              <a:rPr lang="ru-RU" sz="2400" b="0" dirty="0" err="1">
                <a:latin typeface="Times New Roman" panose="02020603050405020304" pitchFamily="18" charset="0"/>
                <a:cs typeface="Times New Roman" panose="02020603050405020304" pitchFamily="18" charset="0"/>
              </a:rPr>
              <a:t>перерозгляд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доповідач</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подає</a:t>
            </a:r>
            <a:r>
              <a:rPr lang="ru-RU" sz="2400" b="0" dirty="0">
                <a:latin typeface="Times New Roman" panose="02020603050405020304" pitchFamily="18" charset="0"/>
                <a:cs typeface="Times New Roman" panose="02020603050405020304" pitchFamily="18" charset="0"/>
              </a:rPr>
              <a:t> поправки і </a:t>
            </a:r>
            <a:r>
              <a:rPr lang="ru-RU" sz="2400" b="0" dirty="0" err="1">
                <a:latin typeface="Times New Roman" panose="02020603050405020304" pitchFamily="18" charset="0"/>
                <a:cs typeface="Times New Roman" panose="02020603050405020304" pitchFamily="18" charset="0"/>
              </a:rPr>
              <a:t>доповнення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внесені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a:t>
            </a:r>
            <a:r>
              <a:rPr lang="ru-RU" sz="2400" b="0" dirty="0">
                <a:latin typeface="Times New Roman" panose="02020603050405020304" pitchFamily="18" charset="0"/>
                <a:cs typeface="Times New Roman" panose="02020603050405020304" pitchFamily="18" charset="0"/>
              </a:rPr>
              <a:t> час другого </a:t>
            </a:r>
            <a:r>
              <a:rPr lang="ru-RU" sz="2400" b="0" dirty="0" err="1">
                <a:latin typeface="Times New Roman" panose="02020603050405020304" pitchFamily="18" charset="0"/>
                <a:cs typeface="Times New Roman" panose="02020603050405020304" pitchFamily="18" charset="0"/>
              </a:rPr>
              <a:t>читання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Спочатку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голосуються</a:t>
            </a:r>
            <a:r>
              <a:rPr lang="ru-RU" sz="2400" b="0" dirty="0">
                <a:latin typeface="Times New Roman" panose="02020603050405020304" pitchFamily="18" charset="0"/>
                <a:cs typeface="Times New Roman" panose="02020603050405020304" pitchFamily="18" charset="0"/>
              </a:rPr>
              <a:t> поправки до </a:t>
            </a:r>
            <a:r>
              <a:rPr lang="ru-RU" sz="2400" b="0" dirty="0" err="1">
                <a:latin typeface="Times New Roman" panose="02020603050405020304" pitchFamily="18" charset="0"/>
                <a:cs typeface="Times New Roman" panose="02020603050405020304" pitchFamily="18" charset="0"/>
              </a:rPr>
              <a:t>окремих</a:t>
            </a:r>
            <a:r>
              <a:rPr lang="ru-RU" sz="2400" b="0" dirty="0">
                <a:latin typeface="Times New Roman" panose="02020603050405020304" pitchFamily="18" charset="0"/>
                <a:cs typeface="Times New Roman" panose="02020603050405020304" pitchFamily="18" charset="0"/>
              </a:rPr>
              <a:t> статей, а </a:t>
            </a:r>
            <a:r>
              <a:rPr lang="ru-RU" sz="2400" b="0" dirty="0" err="1">
                <a:latin typeface="Times New Roman" panose="02020603050405020304" pitchFamily="18" charset="0"/>
                <a:cs typeface="Times New Roman" panose="02020603050405020304" pitchFamily="18" charset="0"/>
              </a:rPr>
              <a:t>потім</a:t>
            </a:r>
            <a:r>
              <a:rPr lang="ru-RU" sz="2400" b="0" dirty="0">
                <a:latin typeface="Times New Roman" panose="02020603050405020304" pitchFamily="18" charset="0"/>
                <a:cs typeface="Times New Roman" panose="02020603050405020304" pitchFamily="18" charset="0"/>
              </a:rPr>
              <a:t> - проект у </a:t>
            </a:r>
            <a:r>
              <a:rPr lang="ru-RU" sz="2400" b="0" dirty="0" err="1">
                <a:latin typeface="Times New Roman" panose="02020603050405020304" pitchFamily="18" charset="0"/>
                <a:cs typeface="Times New Roman" panose="02020603050405020304" pitchFamily="18" charset="0"/>
              </a:rPr>
              <a:t>цілому</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редакції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запропонованій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комісією</a:t>
            </a:r>
            <a:r>
              <a:rPr lang="ru-RU" sz="24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6927072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5" y="552847"/>
            <a:ext cx="11110589" cy="4459429"/>
          </a:xfrm>
        </p:spPr>
        <p:txBody>
          <a:bodyPr/>
          <a:lstStyle/>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Сейм </a:t>
            </a:r>
            <a:r>
              <a:rPr lang="ru-RU" sz="2400" b="0" dirty="0" err="1">
                <a:latin typeface="Times New Roman" panose="02020603050405020304" pitchFamily="18" charset="0"/>
                <a:cs typeface="Times New Roman" panose="02020603050405020304" pitchFamily="18" charset="0"/>
              </a:rPr>
              <a:t>приймає</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закони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більшістю</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голосів</a:t>
            </a:r>
            <a:r>
              <a:rPr lang="ru-RU" sz="240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у </a:t>
            </a:r>
            <a:r>
              <a:rPr lang="ru-RU" sz="2400" b="0" dirty="0" err="1">
                <a:latin typeface="Times New Roman" panose="02020603050405020304" pitchFamily="18" charset="0"/>
                <a:cs typeface="Times New Roman" panose="02020603050405020304" pitchFamily="18" charset="0"/>
              </a:rPr>
              <a:t>присутності</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не </a:t>
            </a:r>
            <a:r>
              <a:rPr lang="ru-RU" sz="2400" dirty="0" err="1">
                <a:latin typeface="Times New Roman" panose="02020603050405020304" pitchFamily="18" charset="0"/>
                <a:cs typeface="Times New Roman" panose="02020603050405020304" pitchFamily="18" charset="0"/>
              </a:rPr>
              <a:t>менш</a:t>
            </a:r>
            <a:r>
              <a:rPr lang="ru-RU" sz="2400" dirty="0">
                <a:latin typeface="Times New Roman" panose="02020603050405020304" pitchFamily="18" charset="0"/>
                <a:cs typeface="Times New Roman" panose="02020603050405020304" pitchFamily="18" charset="0"/>
              </a:rPr>
              <a:t> як </a:t>
            </a:r>
            <a:r>
              <a:rPr lang="ru-RU" sz="2400" dirty="0" err="1">
                <a:latin typeface="Times New Roman" panose="02020603050405020304" pitchFamily="18" charset="0"/>
                <a:cs typeface="Times New Roman" panose="02020603050405020304" pitchFamily="18" charset="0"/>
              </a:rPr>
              <a:t>половини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загальної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кількості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депута</a:t>
            </a:r>
            <a:r>
              <a:rPr lang="ru-RU" sz="2400" b="0" dirty="0" err="1">
                <a:latin typeface="Times New Roman" panose="02020603050405020304" pitchFamily="18" charset="0"/>
                <a:cs typeface="Times New Roman" panose="02020603050405020304" pitchFamily="18" charset="0"/>
              </a:rPr>
              <a:t>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Конституція</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встановлює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іншого</a:t>
            </a:r>
            <a:r>
              <a:rPr lang="ru-RU" sz="2400" b="0" dirty="0">
                <a:latin typeface="Times New Roman" panose="02020603050405020304" pitchFamily="18" charset="0"/>
                <a:cs typeface="Times New Roman" panose="02020603050405020304" pitchFamily="18" charset="0"/>
              </a:rPr>
              <a:t>. Маршал Сейму </a:t>
            </a:r>
            <a:r>
              <a:rPr lang="ru-RU" sz="2400" b="0" dirty="0" err="1">
                <a:latin typeface="Times New Roman" panose="02020603050405020304" pitchFamily="18" charset="0"/>
                <a:cs typeface="Times New Roman" panose="02020603050405020304" pitchFamily="18" charset="0"/>
              </a:rPr>
              <a:t>негайно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передає</a:t>
            </a:r>
            <a:r>
              <a:rPr lang="ru-RU" sz="2400" b="0" dirty="0">
                <a:latin typeface="Times New Roman" panose="02020603050405020304" pitchFamily="18" charset="0"/>
                <a:cs typeface="Times New Roman" panose="02020603050405020304" pitchFamily="18" charset="0"/>
              </a:rPr>
              <a:t> закон Маршалу Сенату.</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Сенат </a:t>
            </a:r>
            <a:r>
              <a:rPr lang="ru-RU" sz="2400" b="0" dirty="0" err="1">
                <a:latin typeface="Times New Roman" panose="02020603050405020304" pitchFamily="18" charset="0"/>
                <a:cs typeface="Times New Roman" panose="02020603050405020304" pitchFamily="18" charset="0"/>
              </a:rPr>
              <a:t>мусить</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протягом</a:t>
            </a:r>
            <a:r>
              <a:rPr lang="ru-RU" sz="2400" dirty="0">
                <a:latin typeface="Times New Roman" panose="02020603050405020304" pitchFamily="18" charset="0"/>
                <a:cs typeface="Times New Roman" panose="02020603050405020304" pitchFamily="18" charset="0"/>
              </a:rPr>
              <a:t> 30 </a:t>
            </a:r>
            <a:r>
              <a:rPr lang="ru-RU" sz="2400" dirty="0" err="1">
                <a:latin typeface="Times New Roman" panose="02020603050405020304" pitchFamily="18" charset="0"/>
                <a:cs typeface="Times New Roman" panose="02020603050405020304" pitchFamily="18" charset="0"/>
              </a:rPr>
              <a:t>днів</a:t>
            </a:r>
            <a:r>
              <a:rPr lang="ru-RU" sz="240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прийняти</a:t>
            </a:r>
            <a:r>
              <a:rPr lang="ru-RU" sz="2400" b="0" dirty="0">
                <a:latin typeface="Times New Roman" panose="02020603050405020304" pitchFamily="18" charset="0"/>
                <a:cs typeface="Times New Roman" panose="02020603050405020304" pitchFamily="18" charset="0"/>
              </a:rPr>
              <a:t> без </a:t>
            </a:r>
            <a:r>
              <a:rPr lang="ru-RU" sz="2400" b="0" dirty="0" err="1">
                <a:latin typeface="Times New Roman" panose="02020603050405020304" pitchFamily="18" charset="0"/>
                <a:cs typeface="Times New Roman" panose="02020603050405020304" pitchFamily="18" charset="0"/>
              </a:rPr>
              <a:t>змін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внести до </a:t>
            </a:r>
            <a:r>
              <a:rPr lang="ru-RU" sz="2400" b="0" dirty="0" err="1">
                <a:latin typeface="Times New Roman" panose="02020603050405020304" pitchFamily="18" charset="0"/>
                <a:cs typeface="Times New Roman" panose="02020603050405020304" pitchFamily="18" charset="0"/>
              </a:rPr>
              <a:t>нього</a:t>
            </a:r>
            <a:r>
              <a:rPr lang="ru-RU" sz="2400" b="0" dirty="0">
                <a:latin typeface="Times New Roman" panose="02020603050405020304" pitchFamily="18" charset="0"/>
                <a:cs typeface="Times New Roman" panose="02020603050405020304" pitchFamily="18" charset="0"/>
              </a:rPr>
              <a:t> поправки, </a:t>
            </a:r>
            <a:r>
              <a:rPr lang="ru-RU" sz="2400" b="0" dirty="0" err="1">
                <a:latin typeface="Times New Roman" panose="02020603050405020304" pitchFamily="18" charset="0"/>
                <a:cs typeface="Times New Roman" panose="02020603050405020304" pitchFamily="18" charset="0"/>
              </a:rPr>
              <a:t>чи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відхилити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Сенат </a:t>
            </a:r>
            <a:r>
              <a:rPr lang="ru-RU" sz="2400" b="0" dirty="0" err="1">
                <a:latin typeface="Times New Roman" panose="02020603050405020304" pitchFamily="18" charset="0"/>
                <a:cs typeface="Times New Roman" panose="02020603050405020304" pitchFamily="18" charset="0"/>
              </a:rPr>
              <a:t>протягом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цього</a:t>
            </a:r>
            <a:r>
              <a:rPr lang="ru-RU" sz="2400" b="0" dirty="0">
                <a:latin typeface="Times New Roman" panose="02020603050405020304" pitchFamily="18" charset="0"/>
                <a:cs typeface="Times New Roman" panose="02020603050405020304" pitchFamily="18" charset="0"/>
              </a:rPr>
              <a:t> часу не </a:t>
            </a:r>
            <a:r>
              <a:rPr lang="ru-RU" sz="2400" b="0" dirty="0" err="1">
                <a:latin typeface="Times New Roman" panose="02020603050405020304" pitchFamily="18" charset="0"/>
                <a:cs typeface="Times New Roman" panose="02020603050405020304" pitchFamily="18" charset="0"/>
              </a:rPr>
              <a:t>ухвалює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відповідного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закон </a:t>
            </a:r>
            <a:r>
              <a:rPr lang="ru-RU" sz="2400" b="0" dirty="0" err="1">
                <a:latin typeface="Times New Roman" panose="02020603050405020304" pitchFamily="18" charset="0"/>
                <a:cs typeface="Times New Roman" panose="02020603050405020304" pitchFamily="18" charset="0"/>
              </a:rPr>
              <a:t>вважається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затвердженим</a:t>
            </a:r>
            <a:r>
              <a:rPr lang="ru-RU" sz="2400" b="0" dirty="0">
                <a:latin typeface="Times New Roman" panose="02020603050405020304" pitchFamily="18" charset="0"/>
                <a:cs typeface="Times New Roman" panose="02020603050405020304" pitchFamily="18" charset="0"/>
              </a:rPr>
              <a:t> (ст. 121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 Постанову Сенату, яка </a:t>
            </a:r>
            <a:r>
              <a:rPr lang="ru-RU" sz="2400" b="0" dirty="0" err="1">
                <a:latin typeface="Times New Roman" panose="02020603050405020304" pitchFamily="18" charset="0"/>
                <a:cs typeface="Times New Roman" panose="02020603050405020304" pitchFamily="18" charset="0"/>
              </a:rPr>
              <a:t>відхиляє</a:t>
            </a:r>
            <a:r>
              <a:rPr lang="ru-RU" sz="2400" b="0" dirty="0">
                <a:latin typeface="Times New Roman" panose="02020603050405020304" pitchFamily="18" charset="0"/>
                <a:cs typeface="Times New Roman" panose="02020603050405020304" pitchFamily="18" charset="0"/>
              </a:rPr>
              <a:t> закон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вносить поправки до </a:t>
            </a:r>
            <a:r>
              <a:rPr lang="ru-RU" sz="2400" b="0" dirty="0" err="1">
                <a:latin typeface="Times New Roman" panose="02020603050405020304" pitchFamily="18" charset="0"/>
                <a:cs typeface="Times New Roman" panose="02020603050405020304" pitchFamily="18" charset="0"/>
              </a:rPr>
              <a:t>нього</a:t>
            </a:r>
            <a:r>
              <a:rPr lang="ru-RU" sz="2400" b="0" dirty="0">
                <a:latin typeface="Times New Roman" panose="02020603050405020304" pitchFamily="18" charset="0"/>
                <a:cs typeface="Times New Roman" panose="02020603050405020304" pitchFamily="18" charset="0"/>
              </a:rPr>
              <a:t>, Сейм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ухвалити</a:t>
            </a:r>
            <a:r>
              <a:rPr lang="ru-RU" sz="2400" b="0" dirty="0">
                <a:latin typeface="Times New Roman" panose="02020603050405020304" pitchFamily="18" charset="0"/>
                <a:cs typeface="Times New Roman" panose="02020603050405020304" pitchFamily="18" charset="0"/>
              </a:rPr>
              <a:t> простою </a:t>
            </a:r>
            <a:r>
              <a:rPr lang="ru-RU" sz="2400" b="0" dirty="0" err="1">
                <a:latin typeface="Times New Roman" panose="02020603050405020304" pitchFamily="18" charset="0"/>
                <a:cs typeface="Times New Roman" panose="02020603050405020304" pitchFamily="18" charset="0"/>
              </a:rPr>
              <a:t>більшістю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голосів</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присутності</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менш</a:t>
            </a:r>
            <a:r>
              <a:rPr lang="ru-RU" sz="2400" b="0" dirty="0">
                <a:latin typeface="Times New Roman" panose="02020603050405020304" pitchFamily="18" charset="0"/>
                <a:cs typeface="Times New Roman" panose="02020603050405020304" pitchFamily="18" charset="0"/>
              </a:rPr>
              <a:t> як </a:t>
            </a:r>
            <a:r>
              <a:rPr lang="ru-RU" sz="2400" b="0" dirty="0" err="1">
                <a:latin typeface="Times New Roman" panose="02020603050405020304" pitchFamily="18" charset="0"/>
                <a:cs typeface="Times New Roman" panose="02020603050405020304" pitchFamily="18" charset="0"/>
              </a:rPr>
              <a:t>половини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всіх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депутатів</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Закон, </a:t>
            </a:r>
            <a:r>
              <a:rPr lang="ru-RU" sz="2400" b="0" dirty="0" err="1">
                <a:latin typeface="Times New Roman" panose="02020603050405020304" pitchFamily="18" charset="0"/>
                <a:cs typeface="Times New Roman" panose="02020603050405020304" pitchFamily="18" charset="0"/>
              </a:rPr>
              <a:t>прийнятий</a:t>
            </a:r>
            <a:r>
              <a:rPr lang="ru-RU" sz="2400" b="0" dirty="0">
                <a:latin typeface="Times New Roman" panose="02020603050405020304" pitchFamily="18" charset="0"/>
                <a:cs typeface="Times New Roman" panose="02020603050405020304" pitchFamily="18" charset="0"/>
              </a:rPr>
              <a:t> Сеймом і Сенатом, </a:t>
            </a:r>
            <a:r>
              <a:rPr lang="ru-RU" sz="2400" dirty="0" err="1">
                <a:latin typeface="Times New Roman" panose="02020603050405020304" pitchFamily="18" charset="0"/>
                <a:cs typeface="Times New Roman" panose="02020603050405020304" pitchFamily="18" charset="0"/>
              </a:rPr>
              <a:t>передається</a:t>
            </a:r>
            <a:r>
              <a:rPr lang="ru-RU" sz="2400" dirty="0">
                <a:latin typeface="Times New Roman" panose="02020603050405020304" pitchFamily="18" charset="0"/>
                <a:cs typeface="Times New Roman" panose="02020603050405020304" pitchFamily="18" charset="0"/>
              </a:rPr>
              <a:t> Президенту на </a:t>
            </a:r>
            <a:r>
              <a:rPr lang="ru-RU" sz="2400" dirty="0" err="1">
                <a:latin typeface="Times New Roman" panose="02020603050405020304" pitchFamily="18" charset="0"/>
                <a:cs typeface="Times New Roman" panose="02020603050405020304" pitchFamily="18" charset="0"/>
              </a:rPr>
              <a:t>підпис</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Президент </a:t>
            </a:r>
            <a:r>
              <a:rPr lang="ru-RU" sz="2400" b="0" dirty="0" err="1">
                <a:latin typeface="Times New Roman" panose="02020603050405020304" pitchFamily="18" charset="0"/>
                <a:cs typeface="Times New Roman" panose="02020603050405020304" pitchFamily="18" charset="0"/>
              </a:rPr>
              <a:t>відхиляє</a:t>
            </a:r>
            <a:r>
              <a:rPr lang="ru-RU" sz="2400" b="0" dirty="0">
                <a:latin typeface="Times New Roman" panose="02020603050405020304" pitchFamily="18" charset="0"/>
                <a:cs typeface="Times New Roman" panose="02020603050405020304" pitchFamily="18" charset="0"/>
              </a:rPr>
              <a:t> закон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вносить до </a:t>
            </a:r>
            <a:r>
              <a:rPr lang="ru-RU" sz="2400" b="0" dirty="0" err="1">
                <a:latin typeface="Times New Roman" panose="02020603050405020304" pitchFamily="18" charset="0"/>
                <a:cs typeface="Times New Roman" panose="02020603050405020304" pitchFamily="18" charset="0"/>
              </a:rPr>
              <a:t>нього</a:t>
            </a:r>
            <a:r>
              <a:rPr lang="ru-RU" sz="2400" b="0" dirty="0">
                <a:latin typeface="Times New Roman" panose="02020603050405020304" pitchFamily="18" charset="0"/>
                <a:cs typeface="Times New Roman" panose="02020603050405020304" pitchFamily="18" charset="0"/>
              </a:rPr>
              <a:t> поправки, </a:t>
            </a:r>
            <a:r>
              <a:rPr lang="ru-RU" sz="2400" dirty="0">
                <a:latin typeface="Times New Roman" panose="02020603050405020304" pitchFamily="18" charset="0"/>
                <a:cs typeface="Times New Roman" panose="02020603050405020304" pitchFamily="18" charset="0"/>
              </a:rPr>
              <a:t>Сейм </a:t>
            </a:r>
            <a:r>
              <a:rPr lang="ru-RU" sz="2400" dirty="0" err="1">
                <a:latin typeface="Times New Roman" panose="02020603050405020304" pitchFamily="18" charset="0"/>
                <a:cs typeface="Times New Roman" panose="02020603050405020304" pitchFamily="18" charset="0"/>
              </a:rPr>
              <a:t>може</a:t>
            </a:r>
            <a:r>
              <a:rPr lang="ru-RU" sz="2400" dirty="0">
                <a:latin typeface="Times New Roman" panose="02020603050405020304" pitchFamily="18" charset="0"/>
                <a:cs typeface="Times New Roman" panose="02020603050405020304" pitchFamily="18" charset="0"/>
              </a:rPr>
              <a:t> не </a:t>
            </a:r>
            <a:r>
              <a:rPr lang="ru-RU" sz="2400" dirty="0" err="1">
                <a:latin typeface="Times New Roman" panose="02020603050405020304" pitchFamily="18" charset="0"/>
                <a:cs typeface="Times New Roman" panose="02020603050405020304" pitchFamily="18" charset="0"/>
              </a:rPr>
              <a:t>погодитися</a:t>
            </a:r>
            <a:r>
              <a:rPr lang="ru-RU" sz="2400" dirty="0">
                <a:latin typeface="Times New Roman" panose="02020603050405020304" pitchFamily="18" charset="0"/>
                <a:cs typeface="Times New Roman" panose="02020603050405020304" pitchFamily="18" charset="0"/>
              </a:rPr>
              <a:t> з ним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приймаючи</a:t>
            </a:r>
            <a:r>
              <a:rPr lang="ru-RU" sz="2400" b="0" dirty="0">
                <a:latin typeface="Times New Roman" panose="02020603050405020304" pitchFamily="18" charset="0"/>
                <a:cs typeface="Times New Roman" panose="02020603050405020304" pitchFamily="18" charset="0"/>
              </a:rPr>
              <a:t> постанову 3/5 </a:t>
            </a:r>
            <a:r>
              <a:rPr lang="ru-RU" sz="2400" b="0" dirty="0" err="1">
                <a:latin typeface="Times New Roman" panose="02020603050405020304" pitchFamily="18" charset="0"/>
                <a:cs typeface="Times New Roman" panose="02020603050405020304" pitchFamily="18" charset="0"/>
              </a:rPr>
              <a:t>голосів</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присутності</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менш</a:t>
            </a:r>
            <a:r>
              <a:rPr lang="ru-RU" sz="2400" b="0" dirty="0">
                <a:latin typeface="Times New Roman" panose="02020603050405020304" pitchFamily="18" charset="0"/>
                <a:cs typeface="Times New Roman" panose="02020603050405020304" pitchFamily="18" charset="0"/>
              </a:rPr>
              <a:t> як </a:t>
            </a:r>
            <a:r>
              <a:rPr lang="ru-RU" sz="2400" b="0" dirty="0" err="1">
                <a:latin typeface="Times New Roman" panose="02020603050405020304" pitchFamily="18" charset="0"/>
                <a:cs typeface="Times New Roman" panose="02020603050405020304" pitchFamily="18" charset="0"/>
              </a:rPr>
              <a:t>половини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загальної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кількості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депутатів</a:t>
            </a:r>
            <a:r>
              <a:rPr lang="ru-RU" sz="2400" b="0" dirty="0">
                <a:latin typeface="Times New Roman" panose="02020603050405020304" pitchFamily="18" charset="0"/>
                <a:cs typeface="Times New Roman" panose="02020603050405020304" pitchFamily="18" charset="0"/>
              </a:rPr>
              <a:t> (п. 5 ст. 122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0235033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5" y="552847"/>
            <a:ext cx="11110589" cy="4459429"/>
          </a:xfrm>
        </p:spPr>
        <p:txBody>
          <a:bodyPr/>
          <a:lstStyle/>
          <a:p>
            <a:pPr marL="0" indent="0" algn="just">
              <a:lnSpc>
                <a:spcPct val="100000"/>
              </a:lnSpc>
              <a:spcBef>
                <a:spcPts val="0"/>
              </a:spcBef>
              <a:buNone/>
            </a:pPr>
            <a:r>
              <a:rPr lang="ru-RU" sz="3200" dirty="0" err="1" smtClean="0">
                <a:latin typeface="Times New Roman" panose="02020603050405020304" pitchFamily="18" charset="0"/>
                <a:cs typeface="Times New Roman" panose="02020603050405020304" pitchFamily="18" charset="0"/>
              </a:rPr>
              <a:t>Внутрішня</a:t>
            </a:r>
            <a:r>
              <a:rPr lang="ru-RU" sz="3200" dirty="0" smtClean="0">
                <a:latin typeface="Times New Roman" panose="02020603050405020304" pitchFamily="18" charset="0"/>
                <a:cs typeface="Times New Roman" panose="02020603050405020304" pitchFamily="18" charset="0"/>
              </a:rPr>
              <a:t> структура </a:t>
            </a:r>
            <a:r>
              <a:rPr lang="ru-RU" sz="3200" dirty="0" smtClean="0">
                <a:latin typeface="Times New Roman" panose="02020603050405020304" pitchFamily="18" charset="0"/>
                <a:cs typeface="Times New Roman" panose="02020603050405020304" pitchFamily="18" charset="0"/>
              </a:rPr>
              <a:t>Сейму</a:t>
            </a:r>
          </a:p>
          <a:p>
            <a:pPr marL="0" indent="0" algn="just">
              <a:lnSpc>
                <a:spcPct val="100000"/>
              </a:lnSpc>
              <a:spcBef>
                <a:spcPts val="0"/>
              </a:spcBef>
              <a:buNone/>
            </a:pPr>
            <a:endParaRPr lang="ru-RU" sz="24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b="0" dirty="0" smtClean="0">
                <a:latin typeface="Times New Roman" panose="02020603050405020304" pitchFamily="18" charset="0"/>
                <a:cs typeface="Times New Roman" panose="02020603050405020304" pitchFamily="18" charset="0"/>
              </a:rPr>
              <a:t>Для </a:t>
            </a:r>
            <a:r>
              <a:rPr lang="ru-RU" sz="2400" b="0" dirty="0" err="1">
                <a:latin typeface="Times New Roman" panose="02020603050405020304" pitchFamily="18" charset="0"/>
                <a:cs typeface="Times New Roman" panose="02020603050405020304" pitchFamily="18" charset="0"/>
              </a:rPr>
              <a:t>ефективного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санкціонування</a:t>
            </a:r>
            <a:r>
              <a:rPr lang="ru-RU" sz="2400" b="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велике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значення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мають</a:t>
            </a:r>
            <a:r>
              <a:rPr lang="ru-RU" sz="2400" b="0" dirty="0">
                <a:latin typeface="Times New Roman" panose="02020603050405020304" pitchFamily="18" charset="0"/>
                <a:cs typeface="Times New Roman" panose="02020603050405020304" pitchFamily="18" charset="0"/>
              </a:rPr>
              <a:t> порядок </a:t>
            </a:r>
            <a:r>
              <a:rPr lang="ru-RU" sz="2400" b="0" dirty="0" err="1">
                <a:latin typeface="Times New Roman" panose="02020603050405020304" pitchFamily="18" charset="0"/>
                <a:cs typeface="Times New Roman" panose="02020603050405020304" pitchFamily="18" charset="0"/>
              </a:rPr>
              <a:t>організації</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внутрішніх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питання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регулюються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Конституцією</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рішенням</a:t>
            </a:r>
            <a:r>
              <a:rPr lang="ru-RU" sz="2400" b="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30 </a:t>
            </a:r>
            <a:r>
              <a:rPr lang="ru-RU" sz="2400" b="0" dirty="0" err="1">
                <a:latin typeface="Times New Roman" panose="02020603050405020304" pitchFamily="18" charset="0"/>
                <a:cs typeface="Times New Roman" panose="02020603050405020304" pitchFamily="18" charset="0"/>
              </a:rPr>
              <a:t>липня</a:t>
            </a:r>
            <a:r>
              <a:rPr lang="ru-RU" sz="2400" b="0" dirty="0">
                <a:latin typeface="Times New Roman" panose="02020603050405020304" pitchFamily="18" charset="0"/>
                <a:cs typeface="Times New Roman" panose="02020603050405020304" pitchFamily="18" charset="0"/>
              </a:rPr>
              <a:t> 1992 р. "Про Регламент Сейму </a:t>
            </a:r>
            <a:r>
              <a:rPr lang="ru-RU" sz="2400" b="0" dirty="0" err="1">
                <a:latin typeface="Times New Roman" panose="02020603050405020304" pitchFamily="18" charset="0"/>
                <a:cs typeface="Times New Roman" panose="02020603050405020304" pitchFamily="18" charset="0"/>
              </a:rPr>
              <a:t>Республіки</a:t>
            </a:r>
            <a:r>
              <a:rPr lang="ru-RU" sz="2400" b="0" dirty="0">
                <a:latin typeface="Times New Roman" panose="02020603050405020304" pitchFamily="18" charset="0"/>
                <a:cs typeface="Times New Roman" panose="02020603050405020304" pitchFamily="18" charset="0"/>
              </a:rPr>
              <a:t> Польша" (</a:t>
            </a:r>
            <a:r>
              <a:rPr lang="ru-RU" sz="2400" b="0" dirty="0" err="1">
                <a:latin typeface="Times New Roman" panose="02020603050405020304" pitchFamily="18" charset="0"/>
                <a:cs typeface="Times New Roman" panose="02020603050405020304" pitchFamily="18" charset="0"/>
              </a:rPr>
              <a:t>зі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змінами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внесеними</a:t>
            </a:r>
            <a:r>
              <a:rPr lang="ru-RU" sz="2400" b="0" dirty="0">
                <a:latin typeface="Times New Roman" panose="02020603050405020304" pitchFamily="18" charset="0"/>
                <a:cs typeface="Times New Roman" panose="02020603050405020304" pitchFamily="18" charset="0"/>
              </a:rPr>
              <a:t> 1993 і 1996 </a:t>
            </a:r>
            <a:r>
              <a:rPr lang="ru-RU" sz="2400" b="0" dirty="0" err="1">
                <a:latin typeface="Times New Roman" panose="02020603050405020304" pitchFamily="18" charset="0"/>
                <a:cs typeface="Times New Roman" panose="02020603050405020304" pitchFamily="18" charset="0"/>
              </a:rPr>
              <a:t>рр</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До </a:t>
            </a:r>
            <a:r>
              <a:rPr lang="ru-RU" sz="2400" dirty="0" err="1">
                <a:latin typeface="Times New Roman" panose="02020603050405020304" pitchFamily="18" charset="0"/>
                <a:cs typeface="Times New Roman" panose="02020603050405020304" pitchFamily="18" charset="0"/>
              </a:rPr>
              <a:t>органів</a:t>
            </a:r>
            <a:r>
              <a:rPr lang="ru-RU" sz="2400" dirty="0">
                <a:latin typeface="Times New Roman" panose="02020603050405020304" pitchFamily="18" charset="0"/>
                <a:cs typeface="Times New Roman" panose="02020603050405020304" pitchFamily="18" charset="0"/>
              </a:rPr>
              <a:t> Сейму </a:t>
            </a:r>
            <a:r>
              <a:rPr lang="ru-RU" sz="2400" dirty="0" err="1">
                <a:latin typeface="Times New Roman" panose="02020603050405020304" pitchFamily="18" charset="0"/>
                <a:cs typeface="Times New Roman" panose="02020603050405020304" pitchFamily="18" charset="0"/>
              </a:rPr>
              <a:t>входять</a:t>
            </a:r>
            <a:r>
              <a:rPr lang="ru-RU" sz="240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Маршал Сейму, </a:t>
            </a:r>
            <a:r>
              <a:rPr lang="ru-RU" sz="2400" b="0" dirty="0" err="1">
                <a:latin typeface="Times New Roman" panose="02020603050405020304" pitchFamily="18" charset="0"/>
                <a:cs typeface="Times New Roman" panose="02020603050405020304" pitchFamily="18" charset="0"/>
              </a:rPr>
              <a:t>віце-маршали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Президія</a:t>
            </a:r>
            <a:r>
              <a:rPr lang="ru-RU" sz="2400" b="0" dirty="0">
                <a:latin typeface="Times New Roman" panose="02020603050405020304" pitchFamily="18" charset="0"/>
                <a:cs typeface="Times New Roman" panose="02020603050405020304" pitchFamily="18" charset="0"/>
              </a:rPr>
              <a:t> Сейму, Конвент </a:t>
            </a:r>
            <a:r>
              <a:rPr lang="ru-RU" sz="2400" b="0" dirty="0" err="1">
                <a:latin typeface="Times New Roman" panose="02020603050405020304" pitchFamily="18" charset="0"/>
                <a:cs typeface="Times New Roman" panose="02020603050405020304" pitchFamily="18" charset="0"/>
              </a:rPr>
              <a:t>сеньйорів</a:t>
            </a:r>
            <a:r>
              <a:rPr lang="ru-RU" sz="2400" b="0" dirty="0">
                <a:latin typeface="Times New Roman" panose="02020603050405020304" pitchFamily="18" charset="0"/>
                <a:cs typeface="Times New Roman" panose="02020603050405020304" pitchFamily="18" charset="0"/>
              </a:rPr>
              <a:t> (Конвент </a:t>
            </a:r>
            <a:r>
              <a:rPr lang="ru-RU" sz="2400" b="0" dirty="0" err="1">
                <a:latin typeface="Times New Roman" panose="02020603050405020304" pitchFamily="18" charset="0"/>
                <a:cs typeface="Times New Roman" panose="02020603050405020304" pitchFamily="18" charset="0"/>
              </a:rPr>
              <a:t>старійшин</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комісії</a:t>
            </a:r>
            <a:r>
              <a:rPr lang="ru-RU" sz="2400" b="0" dirty="0">
                <a:latin typeface="Times New Roman" panose="02020603050405020304" pitchFamily="18" charset="0"/>
                <a:cs typeface="Times New Roman" panose="02020603050405020304" pitchFamily="18" charset="0"/>
              </a:rPr>
              <a:t> Сейму.</a:t>
            </a:r>
          </a:p>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Перше </a:t>
            </a:r>
            <a:r>
              <a:rPr lang="ru-RU" sz="2400" dirty="0" err="1">
                <a:latin typeface="Times New Roman" panose="02020603050405020304" pitchFamily="18" charset="0"/>
                <a:cs typeface="Times New Roman" panose="02020603050405020304" pitchFamily="18" charset="0"/>
              </a:rPr>
              <a:t>засідання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новообраного</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Сейму</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скликає</a:t>
            </a:r>
            <a:r>
              <a:rPr lang="ru-RU" sz="2400" dirty="0">
                <a:latin typeface="Times New Roman" panose="02020603050405020304" pitchFamily="18" charset="0"/>
                <a:cs typeface="Times New Roman" panose="02020603050405020304" pitchFamily="18" charset="0"/>
              </a:rPr>
              <a:t> Президент </a:t>
            </a:r>
            <a:r>
              <a:rPr lang="ru-RU" sz="2400" dirty="0" err="1">
                <a:latin typeface="Times New Roman" panose="02020603050405020304" pitchFamily="18" charset="0"/>
                <a:cs typeface="Times New Roman" panose="02020603050405020304" pitchFamily="18" charset="0"/>
              </a:rPr>
              <a:t>протягом</a:t>
            </a:r>
            <a:r>
              <a:rPr lang="ru-RU" sz="2400" dirty="0">
                <a:latin typeface="Times New Roman" panose="02020603050405020304" pitchFamily="18" charset="0"/>
                <a:cs typeface="Times New Roman" panose="02020603050405020304" pitchFamily="18" charset="0"/>
              </a:rPr>
              <a:t> 30 </a:t>
            </a:r>
            <a:r>
              <a:rPr lang="ru-RU" sz="2400" dirty="0" err="1">
                <a:latin typeface="Times New Roman" panose="02020603050405020304" pitchFamily="18" charset="0"/>
                <a:cs typeface="Times New Roman" panose="02020603050405020304" pitchFamily="18" charset="0"/>
              </a:rPr>
              <a:t>днів</a:t>
            </a:r>
            <a:r>
              <a:rPr lang="ru-RU" sz="240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початку </a:t>
            </a:r>
            <a:r>
              <a:rPr lang="ru-RU" sz="2400" b="0" dirty="0" err="1">
                <a:latin typeface="Times New Roman" panose="02020603050405020304" pitchFamily="18" charset="0"/>
                <a:cs typeface="Times New Roman" panose="02020603050405020304" pitchFamily="18" charset="0"/>
              </a:rPr>
              <a:t>виборів</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цьому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засіданні</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депутати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приймають</a:t>
            </a:r>
            <a:r>
              <a:rPr lang="ru-RU" sz="2400" dirty="0">
                <a:latin typeface="Times New Roman" panose="02020603050405020304" pitchFamily="18" charset="0"/>
                <a:cs typeface="Times New Roman" panose="02020603050405020304" pitchFamily="18" charset="0"/>
              </a:rPr>
              <a:t> присягу </a:t>
            </a:r>
            <a:r>
              <a:rPr lang="ru-RU" sz="2400" b="0" dirty="0" err="1">
                <a:latin typeface="Times New Roman" panose="02020603050405020304" pitchFamily="18" charset="0"/>
                <a:cs typeface="Times New Roman" panose="02020603050405020304" pitchFamily="18" charset="0"/>
              </a:rPr>
              <a:t>згідно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зі</a:t>
            </a:r>
            <a:r>
              <a:rPr lang="ru-RU" sz="2400" b="0" dirty="0">
                <a:latin typeface="Times New Roman" panose="02020603050405020304" pitchFamily="18" charset="0"/>
                <a:cs typeface="Times New Roman" panose="02020603050405020304" pitchFamily="18" charset="0"/>
              </a:rPr>
              <a:t> ст. 104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Відмова</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від</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прийняття</a:t>
            </a:r>
            <a:r>
              <a:rPr lang="ru-RU" sz="2400" b="0" i="1" dirty="0">
                <a:latin typeface="Times New Roman" panose="02020603050405020304" pitchFamily="18" charset="0"/>
                <a:cs typeface="Times New Roman" panose="02020603050405020304" pitchFamily="18" charset="0"/>
              </a:rPr>
              <a:t> присяги </a:t>
            </a:r>
            <a:r>
              <a:rPr lang="ru-RU" sz="2400" b="0" i="1" dirty="0" err="1">
                <a:latin typeface="Times New Roman" panose="02020603050405020304" pitchFamily="18" charset="0"/>
                <a:cs typeface="Times New Roman" panose="02020603050405020304" pitchFamily="18" charset="0"/>
              </a:rPr>
              <a:t>рівнозначна</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відмові</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від</a:t>
            </a:r>
            <a:r>
              <a:rPr lang="ru-RU" sz="2400" b="0" i="1" dirty="0">
                <a:latin typeface="Times New Roman" panose="02020603050405020304" pitchFamily="18" charset="0"/>
                <a:cs typeface="Times New Roman" panose="02020603050405020304" pitchFamily="18" charset="0"/>
              </a:rPr>
              <a:t> мандата</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8136465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5" y="223063"/>
            <a:ext cx="11110589" cy="4459429"/>
          </a:xfrm>
        </p:spPr>
        <p:txBody>
          <a:bodyPr/>
          <a:lstStyle/>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Після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прийняття</a:t>
            </a:r>
            <a:r>
              <a:rPr lang="ru-RU" sz="2400" b="0" dirty="0">
                <a:latin typeface="Times New Roman" panose="02020603050405020304" pitchFamily="18" charset="0"/>
                <a:cs typeface="Times New Roman" panose="02020603050405020304" pitchFamily="18" charset="0"/>
              </a:rPr>
              <a:t> депутатами присяги </a:t>
            </a:r>
            <a:r>
              <a:rPr lang="ru-RU" sz="2400" b="0" dirty="0" err="1">
                <a:latin typeface="Times New Roman" panose="02020603050405020304" pitchFamily="18" charset="0"/>
                <a:cs typeface="Times New Roman" panose="02020603050405020304" pitchFamily="18" charset="0"/>
              </a:rPr>
              <a:t>обирається</a:t>
            </a:r>
            <a:r>
              <a:rPr lang="ru-RU" sz="2400" b="0" dirty="0">
                <a:latin typeface="Times New Roman" panose="02020603050405020304" pitchFamily="18" charset="0"/>
                <a:cs typeface="Times New Roman" panose="02020603050405020304" pitchFamily="18" charset="0"/>
              </a:rPr>
              <a:t> Маршал Сейму </a:t>
            </a:r>
            <a:r>
              <a:rPr lang="ru-RU" sz="2400" b="0" dirty="0" err="1">
                <a:latin typeface="Times New Roman" panose="02020603050405020304" pitchFamily="18" charset="0"/>
                <a:cs typeface="Times New Roman" panose="02020603050405020304" pitchFamily="18" charset="0"/>
              </a:rPr>
              <a:t>серед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кандидатів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висували</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менш</a:t>
            </a:r>
            <a:r>
              <a:rPr lang="ru-RU" sz="2400" b="0" dirty="0">
                <a:latin typeface="Times New Roman" panose="02020603050405020304" pitchFamily="18" charset="0"/>
                <a:cs typeface="Times New Roman" panose="02020603050405020304" pitchFamily="18" charset="0"/>
              </a:rPr>
              <a:t> як 15 </a:t>
            </a:r>
            <a:r>
              <a:rPr lang="ru-RU" sz="2400" b="0" dirty="0" err="1">
                <a:latin typeface="Times New Roman" panose="02020603050405020304" pitchFamily="18" charset="0"/>
                <a:cs typeface="Times New Roman" panose="02020603050405020304" pitchFamily="18" charset="0"/>
              </a:rPr>
              <a:t>депутатів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a:t>
            </a:r>
            <a:r>
              <a:rPr lang="ru-RU" sz="2400" b="0" dirty="0">
                <a:latin typeface="Times New Roman" panose="02020603050405020304" pitchFamily="18" charset="0"/>
                <a:cs typeface="Times New Roman" panose="02020603050405020304" pitchFamily="18" charset="0"/>
              </a:rPr>
              <a:t> час </a:t>
            </a:r>
            <a:r>
              <a:rPr lang="ru-RU" sz="2400" b="0" dirty="0" err="1">
                <a:latin typeface="Times New Roman" panose="02020603050405020304" pitchFamily="18" charset="0"/>
                <a:cs typeface="Times New Roman" panose="02020603050405020304" pitchFamily="18" charset="0"/>
              </a:rPr>
              <a:t>першого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голосування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жоден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із</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кандидатів</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дістав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абсолютної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більшості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голосів</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було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висунуто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більше</a:t>
            </a:r>
            <a:r>
              <a:rPr lang="ru-RU" sz="2400" b="0" dirty="0">
                <a:latin typeface="Times New Roman" panose="02020603050405020304" pitchFamily="18" charset="0"/>
                <a:cs typeface="Times New Roman" panose="02020603050405020304" pitchFamily="18" charset="0"/>
              </a:rPr>
              <a:t> одного кандидата, то в </a:t>
            </a:r>
            <a:r>
              <a:rPr lang="ru-RU" sz="2400" b="0" dirty="0" err="1">
                <a:latin typeface="Times New Roman" panose="02020603050405020304" pitchFamily="18" charset="0"/>
                <a:cs typeface="Times New Roman" panose="02020603050405020304" pitchFamily="18" charset="0"/>
              </a:rPr>
              <a:t>наступних</a:t>
            </a:r>
            <a:r>
              <a:rPr lang="ru-RU" sz="2400" b="0" dirty="0">
                <a:latin typeface="Times New Roman" panose="02020603050405020304" pitchFamily="18" charset="0"/>
                <a:cs typeface="Times New Roman" panose="02020603050405020304" pitchFamily="18" charset="0"/>
              </a:rPr>
              <a:t> турах </a:t>
            </a:r>
            <a:r>
              <a:rPr lang="ru-RU" sz="2400" b="0" dirty="0" err="1">
                <a:latin typeface="Times New Roman" panose="02020603050405020304" pitchFamily="18" charset="0"/>
                <a:cs typeface="Times New Roman" panose="02020603050405020304" pitchFamily="18" charset="0"/>
              </a:rPr>
              <a:t>голосування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списків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кандидатів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викреслюється</a:t>
            </a:r>
            <a:r>
              <a:rPr lang="ru-RU" sz="2400" b="0" dirty="0">
                <a:latin typeface="Times New Roman" panose="02020603050405020304" pitchFamily="18" charset="0"/>
                <a:cs typeface="Times New Roman" panose="02020603050405020304" pitchFamily="18" charset="0"/>
              </a:rPr>
              <a:t> той, </a:t>
            </a:r>
            <a:r>
              <a:rPr lang="ru-RU" sz="2400" b="0" dirty="0" err="1">
                <a:latin typeface="Times New Roman" panose="02020603050405020304" pitchFamily="18" charset="0"/>
                <a:cs typeface="Times New Roman" panose="02020603050405020304" pitchFamily="18" charset="0"/>
              </a:rPr>
              <a:t>який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дістав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найменше</a:t>
            </a:r>
            <a:r>
              <a:rPr lang="ru-RU" sz="2400" b="0" dirty="0">
                <a:latin typeface="Times New Roman" panose="02020603050405020304" pitchFamily="18" charset="0"/>
                <a:cs typeface="Times New Roman" panose="02020603050405020304" pitchFamily="18" charset="0"/>
              </a:rPr>
              <a:t> число </a:t>
            </a:r>
            <a:r>
              <a:rPr lang="ru-RU" sz="2400" b="0" dirty="0" err="1">
                <a:latin typeface="Times New Roman" panose="02020603050405020304" pitchFamily="18" charset="0"/>
                <a:cs typeface="Times New Roman" panose="02020603050405020304" pitchFamily="18" charset="0"/>
              </a:rPr>
              <a:t>голосів</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Сейм </a:t>
            </a:r>
            <a:r>
              <a:rPr lang="ru-RU" sz="2400" b="0" dirty="0" err="1">
                <a:latin typeface="Times New Roman" panose="02020603050405020304" pitchFamily="18" charset="0"/>
                <a:cs typeface="Times New Roman" panose="02020603050405020304" pitchFamily="18" charset="0"/>
              </a:rPr>
              <a:t>обирає</a:t>
            </a:r>
            <a:r>
              <a:rPr lang="ru-RU" sz="2400" b="0" dirty="0">
                <a:latin typeface="Times New Roman" panose="02020603050405020304" pitchFamily="18" charset="0"/>
                <a:cs typeface="Times New Roman" panose="02020603050405020304" pitchFamily="18" charset="0"/>
              </a:rPr>
              <a:t> Маршала Сейму абсолютною </a:t>
            </a:r>
            <a:r>
              <a:rPr lang="ru-RU" sz="2400" b="0" dirty="0" err="1">
                <a:latin typeface="Times New Roman" panose="02020603050405020304" pitchFamily="18" charset="0"/>
                <a:cs typeface="Times New Roman" panose="02020603050405020304" pitchFamily="18" charset="0"/>
              </a:rPr>
              <a:t>більшістю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голосів</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присутності</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менш</a:t>
            </a:r>
            <a:r>
              <a:rPr lang="ru-RU" sz="2400" b="0" dirty="0">
                <a:latin typeface="Times New Roman" panose="02020603050405020304" pitchFamily="18" charset="0"/>
                <a:cs typeface="Times New Roman" panose="02020603050405020304" pitchFamily="18" charset="0"/>
              </a:rPr>
              <a:t> як </a:t>
            </a:r>
            <a:r>
              <a:rPr lang="ru-RU" sz="2400" b="0" dirty="0" err="1">
                <a:latin typeface="Times New Roman" panose="02020603050405020304" pitchFamily="18" charset="0"/>
                <a:cs typeface="Times New Roman" panose="02020603050405020304" pitchFamily="18" charset="0"/>
              </a:rPr>
              <a:t>половини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загальної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кількості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депутатів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Обраний</a:t>
            </a:r>
            <a:r>
              <a:rPr lang="ru-RU" sz="2400" b="0" dirty="0">
                <a:latin typeface="Times New Roman" panose="02020603050405020304" pitchFamily="18" charset="0"/>
                <a:cs typeface="Times New Roman" panose="02020603050405020304" pitchFamily="18" charset="0"/>
              </a:rPr>
              <a:t> Маршал </a:t>
            </a:r>
            <a:r>
              <a:rPr lang="ru-RU" sz="2400" b="0" dirty="0" err="1">
                <a:latin typeface="Times New Roman" panose="02020603050405020304" pitchFamily="18" charset="0"/>
                <a:cs typeface="Times New Roman" panose="02020603050405020304" pitchFamily="18" charset="0"/>
              </a:rPr>
              <a:t>керує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засіданнями</a:t>
            </a:r>
            <a:r>
              <a:rPr lang="ru-RU" sz="2400" b="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Кількість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віце-маршалів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визначається</a:t>
            </a:r>
            <a:r>
              <a:rPr lang="ru-RU" sz="2400" b="0" dirty="0">
                <a:latin typeface="Times New Roman" panose="02020603050405020304" pitchFamily="18" charset="0"/>
                <a:cs typeface="Times New Roman" panose="02020603050405020304" pitchFamily="18" charset="0"/>
              </a:rPr>
              <a:t> Сеймом і </a:t>
            </a:r>
            <a:r>
              <a:rPr lang="ru-RU" sz="2400" b="0" dirty="0" err="1">
                <a:latin typeface="Times New Roman" panose="02020603050405020304" pitchFamily="18" charset="0"/>
                <a:cs typeface="Times New Roman" panose="02020603050405020304" pitchFamily="18" charset="0"/>
              </a:rPr>
              <a:t>обираються</a:t>
            </a:r>
            <a:r>
              <a:rPr lang="ru-RU" sz="2400" b="0" dirty="0">
                <a:latin typeface="Times New Roman" panose="02020603050405020304" pitchFamily="18" charset="0"/>
                <a:cs typeface="Times New Roman" panose="02020603050405020304" pitchFamily="18" charset="0"/>
              </a:rPr>
              <a:t> вони в такому самому порядку, як і Маршал. Сейм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обирає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секретарів</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Маршал Сейму </a:t>
            </a:r>
            <a:r>
              <a:rPr lang="ru-RU" sz="2400" b="0" dirty="0" err="1">
                <a:latin typeface="Times New Roman" panose="02020603050405020304" pitchFamily="18" charset="0"/>
                <a:cs typeface="Times New Roman" panose="02020603050405020304" pitchFamily="18" charset="0"/>
              </a:rPr>
              <a:t>охороняє</a:t>
            </a:r>
            <a:r>
              <a:rPr lang="ru-RU" sz="2400" b="0" dirty="0">
                <a:latin typeface="Times New Roman" panose="02020603050405020304" pitchFamily="18" charset="0"/>
                <a:cs typeface="Times New Roman" panose="02020603050405020304" pitchFamily="18" charset="0"/>
              </a:rPr>
              <a:t> права і </a:t>
            </a:r>
            <a:r>
              <a:rPr lang="ru-RU" sz="2400" b="0" dirty="0" err="1">
                <a:latin typeface="Times New Roman" panose="02020603050405020304" pitchFamily="18" charset="0"/>
                <a:cs typeface="Times New Roman" panose="02020603050405020304" pitchFamily="18" charset="0"/>
              </a:rPr>
              <a:t>гідність</a:t>
            </a:r>
            <a:r>
              <a:rPr lang="ru-RU" sz="2400" b="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представляє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керує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обговоренням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питань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вносяться</a:t>
            </a:r>
            <a:r>
              <a:rPr lang="ru-RU" sz="2400" b="0" dirty="0">
                <a:latin typeface="Times New Roman" panose="02020603050405020304" pitchFamily="18" charset="0"/>
                <a:cs typeface="Times New Roman" panose="02020603050405020304" pitchFamily="18" charset="0"/>
              </a:rPr>
              <a:t> до порядку денного, а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діяльністю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Президії</a:t>
            </a:r>
            <a:r>
              <a:rPr lang="ru-RU" sz="2400" b="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скликає</a:t>
            </a:r>
            <a:r>
              <a:rPr lang="ru-RU" sz="2400" b="0" dirty="0">
                <a:latin typeface="Times New Roman" panose="02020603050405020304" pitchFamily="18" charset="0"/>
                <a:cs typeface="Times New Roman" panose="02020603050405020304" pitchFamily="18" charset="0"/>
              </a:rPr>
              <a:t> Конвент </a:t>
            </a:r>
            <a:r>
              <a:rPr lang="ru-RU" sz="2400" b="0" dirty="0" err="1">
                <a:latin typeface="Times New Roman" panose="02020603050405020304" pitchFamily="18" charset="0"/>
                <a:cs typeface="Times New Roman" panose="02020603050405020304" pitchFamily="18" charset="0"/>
              </a:rPr>
              <a:t>сеньйорів</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керує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роботою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слідкує</a:t>
            </a:r>
            <a:r>
              <a:rPr lang="ru-RU" sz="2400" b="0" dirty="0">
                <a:latin typeface="Times New Roman" panose="02020603050405020304" pitchFamily="18" charset="0"/>
                <a:cs typeface="Times New Roman" panose="02020603050405020304" pitchFamily="18" charset="0"/>
              </a:rPr>
              <a:t> за порядком на </a:t>
            </a:r>
            <a:r>
              <a:rPr lang="ru-RU" sz="2400" b="0" dirty="0" err="1">
                <a:latin typeface="Times New Roman" panose="02020603050405020304" pitchFamily="18" charset="0"/>
                <a:cs typeface="Times New Roman" panose="02020603050405020304" pitchFamily="18" charset="0"/>
              </a:rPr>
              <a:t>території</a:t>
            </a:r>
            <a:r>
              <a:rPr lang="ru-RU" sz="2400" b="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виконує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функції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передбачені</a:t>
            </a:r>
            <a:r>
              <a:rPr lang="ru-RU" sz="2400" b="0" dirty="0">
                <a:latin typeface="Times New Roman" panose="02020603050405020304" pitchFamily="18" charset="0"/>
                <a:cs typeface="Times New Roman" panose="02020603050405020304" pitchFamily="18" charset="0"/>
              </a:rPr>
              <a:t> Регламентом Сейму, </a:t>
            </a:r>
            <a:r>
              <a:rPr lang="ru-RU" sz="2400" b="0" dirty="0" err="1">
                <a:latin typeface="Times New Roman" panose="02020603050405020304" pitchFamily="18" charset="0"/>
                <a:cs typeface="Times New Roman" panose="02020603050405020304" pitchFamily="18" charset="0"/>
              </a:rPr>
              <a:t>конституційними</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іншими</a:t>
            </a:r>
            <a:r>
              <a:rPr lang="ru-RU" sz="2400" b="0" dirty="0">
                <a:latin typeface="Times New Roman" panose="02020603050405020304" pitchFamily="18" charset="0"/>
                <a:cs typeface="Times New Roman" panose="02020603050405020304" pitchFamily="18" charset="0"/>
              </a:rPr>
              <a:t> законами. </a:t>
            </a:r>
            <a:r>
              <a:rPr lang="ru-RU" sz="2400" b="0" dirty="0" err="1">
                <a:latin typeface="Times New Roman" panose="02020603050405020304" pitchFamily="18" charset="0"/>
                <a:cs typeface="Times New Roman" panose="02020603050405020304" pitchFamily="18" charset="0"/>
              </a:rPr>
              <a:t>Частину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повноважень</a:t>
            </a:r>
            <a:r>
              <a:rPr lang="ru-RU" sz="2400" b="0" dirty="0">
                <a:latin typeface="Times New Roman" panose="02020603050405020304" pitchFamily="18" charset="0"/>
                <a:cs typeface="Times New Roman" panose="02020603050405020304" pitchFamily="18" charset="0"/>
              </a:rPr>
              <a:t> Маршала </a:t>
            </a:r>
            <a:r>
              <a:rPr lang="ru-RU" sz="2400" b="0" dirty="0" err="1">
                <a:latin typeface="Times New Roman" panose="02020603050405020304" pitchFamily="18" charset="0"/>
                <a:cs typeface="Times New Roman" panose="02020603050405020304" pitchFamily="18" charset="0"/>
              </a:rPr>
              <a:t>виконують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віце-маршали</a:t>
            </a:r>
            <a:r>
              <a:rPr lang="ru-RU" sz="2400" b="0" dirty="0">
                <a:latin typeface="Times New Roman" panose="02020603050405020304" pitchFamily="18" charset="0"/>
                <a:cs typeface="Times New Roman" panose="02020603050405020304" pitchFamily="18" charset="0"/>
              </a:rPr>
              <a:t> Сейму.</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345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6" y="657778"/>
            <a:ext cx="11110589" cy="4459429"/>
          </a:xfrm>
        </p:spPr>
        <p:txBody>
          <a:bodyPr/>
          <a:lstStyle/>
          <a:p>
            <a:pPr marL="0" indent="0" algn="just">
              <a:lnSpc>
                <a:spcPct val="100000"/>
              </a:lnSpc>
              <a:spcBef>
                <a:spcPts val="0"/>
              </a:spcBef>
              <a:buNone/>
            </a:pPr>
            <a:r>
              <a:rPr lang="ru-RU" sz="2600" b="0" dirty="0" err="1">
                <a:latin typeface="Times New Roman" panose="02020603050405020304" pitchFamily="18" charset="0"/>
                <a:cs typeface="Times New Roman" panose="02020603050405020304" pitchFamily="18" charset="0"/>
              </a:rPr>
              <a:t>Велику</a:t>
            </a:r>
            <a:r>
              <a:rPr lang="ru-RU" sz="2600" b="0" dirty="0">
                <a:latin typeface="Times New Roman" panose="02020603050405020304" pitchFamily="18" charset="0"/>
                <a:cs typeface="Times New Roman" panose="02020603050405020304" pitchFamily="18" charset="0"/>
              </a:rPr>
              <a:t> роль у </a:t>
            </a:r>
            <a:r>
              <a:rPr lang="ru-RU" sz="2600" b="0" dirty="0" err="1">
                <a:latin typeface="Times New Roman" panose="02020603050405020304" pitchFamily="18" charset="0"/>
                <a:cs typeface="Times New Roman" panose="02020603050405020304" pitchFamily="18" charset="0"/>
              </a:rPr>
              <a:t>виконанні</a:t>
            </a:r>
            <a:r>
              <a:rPr lang="ru-RU" sz="2600" b="0" dirty="0">
                <a:latin typeface="Times New Roman" panose="02020603050405020304" pitchFamily="18" charset="0"/>
                <a:cs typeface="Times New Roman" panose="02020603050405020304" pitchFamily="18" charset="0"/>
              </a:rPr>
              <a:t> Сеймом </a:t>
            </a:r>
            <a:r>
              <a:rPr lang="ru-RU" sz="2600" b="0" dirty="0" err="1">
                <a:latin typeface="Times New Roman" panose="02020603050405020304" pitchFamily="18" charset="0"/>
                <a:cs typeface="Times New Roman" panose="02020603050405020304" pitchFamily="18" charset="0"/>
              </a:rPr>
              <a:t>своїх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повноважень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відіграють</a:t>
            </a:r>
            <a:r>
              <a:rPr lang="ru-RU" sz="2600" b="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постійні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комісії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Конституція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обмежується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вказівкою</a:t>
            </a:r>
            <a:r>
              <a:rPr lang="ru-RU" sz="2600" b="0" dirty="0">
                <a:latin typeface="Times New Roman" panose="02020603050405020304" pitchFamily="18" charset="0"/>
                <a:cs typeface="Times New Roman" panose="02020603050405020304" pitchFamily="18" charset="0"/>
              </a:rPr>
              <a:t> про те, </a:t>
            </a:r>
            <a:r>
              <a:rPr lang="ru-RU" sz="2600" b="0" dirty="0" err="1">
                <a:latin typeface="Times New Roman" panose="02020603050405020304" pitchFamily="18" charset="0"/>
                <a:cs typeface="Times New Roman" panose="02020603050405020304" pitchFamily="18" charset="0"/>
              </a:rPr>
              <a:t>що</a:t>
            </a:r>
            <a:r>
              <a:rPr lang="ru-RU" sz="2600" b="0" dirty="0">
                <a:latin typeface="Times New Roman" panose="02020603050405020304" pitchFamily="18" charset="0"/>
                <a:cs typeface="Times New Roman" panose="02020603050405020304" pitchFamily="18" charset="0"/>
              </a:rPr>
              <a:t> Сейм </a:t>
            </a:r>
            <a:r>
              <a:rPr lang="ru-RU" sz="2600" b="0" dirty="0" err="1">
                <a:latin typeface="Times New Roman" panose="02020603050405020304" pitchFamily="18" charset="0"/>
                <a:cs typeface="Times New Roman" panose="02020603050405020304" pitchFamily="18" charset="0"/>
              </a:rPr>
              <a:t>може</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обирати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свого</a:t>
            </a:r>
            <a:r>
              <a:rPr lang="ru-RU" sz="2600" b="0" dirty="0">
                <a:latin typeface="Times New Roman" panose="02020603050405020304" pitchFamily="18" charset="0"/>
                <a:cs typeface="Times New Roman" panose="02020603050405020304" pitchFamily="18" charset="0"/>
              </a:rPr>
              <a:t> складу </a:t>
            </a:r>
            <a:r>
              <a:rPr lang="ru-RU" sz="2600" b="0" dirty="0" err="1">
                <a:latin typeface="Times New Roman" panose="02020603050405020304" pitchFamily="18" charset="0"/>
                <a:cs typeface="Times New Roman" panose="02020603050405020304" pitchFamily="18" charset="0"/>
              </a:rPr>
              <a:t>комісії</a:t>
            </a:r>
            <a:r>
              <a:rPr lang="ru-RU" sz="2600" b="0" dirty="0">
                <a:latin typeface="Times New Roman" panose="02020603050405020304" pitchFamily="18" charset="0"/>
                <a:cs typeface="Times New Roman" panose="02020603050405020304" pitchFamily="18" charset="0"/>
              </a:rPr>
              <a:t>, а Регламент Сейму </a:t>
            </a:r>
            <a:r>
              <a:rPr lang="ru-RU" sz="2600" b="0" dirty="0" err="1">
                <a:latin typeface="Times New Roman" panose="02020603050405020304" pitchFamily="18" charset="0"/>
                <a:cs typeface="Times New Roman" panose="02020603050405020304" pitchFamily="18" charset="0"/>
              </a:rPr>
              <a:t>вже</a:t>
            </a:r>
            <a:r>
              <a:rPr lang="ru-RU" sz="2600" b="0" dirty="0">
                <a:latin typeface="Times New Roman" panose="02020603050405020304" pitchFamily="18" charset="0"/>
                <a:cs typeface="Times New Roman" panose="02020603050405020304" pitchFamily="18" charset="0"/>
              </a:rPr>
              <a:t> детально </a:t>
            </a:r>
            <a:r>
              <a:rPr lang="ru-RU" sz="2600" b="0" dirty="0" err="1">
                <a:latin typeface="Times New Roman" panose="02020603050405020304" pitchFamily="18" charset="0"/>
                <a:cs typeface="Times New Roman" panose="02020603050405020304" pitchFamily="18" charset="0"/>
              </a:rPr>
              <a:t>визначає</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завдання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види</a:t>
            </a:r>
            <a:r>
              <a:rPr lang="ru-RU" sz="2600" b="0" dirty="0">
                <a:latin typeface="Times New Roman" panose="02020603050405020304" pitchFamily="18" charset="0"/>
                <a:cs typeface="Times New Roman" panose="02020603050405020304" pitchFamily="18" charset="0"/>
              </a:rPr>
              <a:t> та порядок </a:t>
            </a:r>
            <a:r>
              <a:rPr lang="ru-RU" sz="2600" b="0" dirty="0" err="1">
                <a:latin typeface="Times New Roman" panose="02020603050405020304" pitchFamily="18" charset="0"/>
                <a:cs typeface="Times New Roman" panose="02020603050405020304" pitchFamily="18" charset="0"/>
              </a:rPr>
              <a:t>їх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діяльності</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600" dirty="0" err="1">
                <a:latin typeface="Times New Roman" panose="02020603050405020304" pitchFamily="18" charset="0"/>
                <a:cs typeface="Times New Roman" panose="02020603050405020304" pitchFamily="18" charset="0"/>
              </a:rPr>
              <a:t>Комісії</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обираються</a:t>
            </a:r>
            <a:r>
              <a:rPr lang="ru-RU" sz="2600" b="0" dirty="0">
                <a:latin typeface="Times New Roman" panose="02020603050405020304" pitchFamily="18" charset="0"/>
                <a:cs typeface="Times New Roman" panose="02020603050405020304" pitchFamily="18" charset="0"/>
              </a:rPr>
              <a:t>, як правило, </a:t>
            </a:r>
            <a:r>
              <a:rPr lang="ru-RU" sz="2600" b="0" dirty="0" err="1">
                <a:latin typeface="Times New Roman" panose="02020603050405020304" pitchFamily="18" charset="0"/>
                <a:cs typeface="Times New Roman" panose="02020603050405020304" pitchFamily="18" charset="0"/>
              </a:rPr>
              <a:t>під</a:t>
            </a:r>
            <a:r>
              <a:rPr lang="ru-RU" sz="2600" b="0" dirty="0">
                <a:latin typeface="Times New Roman" panose="02020603050405020304" pitchFamily="18" charset="0"/>
                <a:cs typeface="Times New Roman" panose="02020603050405020304" pitchFamily="18" charset="0"/>
              </a:rPr>
              <a:t> час </a:t>
            </a:r>
            <a:r>
              <a:rPr lang="ru-RU" sz="2600" b="0" dirty="0" err="1">
                <a:latin typeface="Times New Roman" panose="02020603050405020304" pitchFamily="18" charset="0"/>
                <a:cs typeface="Times New Roman" panose="02020603050405020304" pitchFamily="18" charset="0"/>
              </a:rPr>
              <a:t>першого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засідання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новообраного</a:t>
            </a:r>
            <a:r>
              <a:rPr lang="ru-RU" sz="2600" b="0" dirty="0">
                <a:latin typeface="Times New Roman" panose="02020603050405020304" pitchFamily="18" charset="0"/>
                <a:cs typeface="Times New Roman" panose="02020603050405020304" pitchFamily="18" charset="0"/>
              </a:rPr>
              <a:t> Сейму </a:t>
            </a:r>
            <a:r>
              <a:rPr lang="ru-RU" sz="2600" b="0" dirty="0" err="1">
                <a:latin typeface="Times New Roman" panose="02020603050405020304" pitchFamily="18" charset="0"/>
                <a:cs typeface="Times New Roman" panose="02020603050405020304" pitchFamily="18" charset="0"/>
              </a:rPr>
              <a:t>зі</a:t>
            </a:r>
            <a:r>
              <a:rPr lang="ru-RU" sz="2600" b="0" dirty="0">
                <a:latin typeface="Times New Roman" panose="02020603050405020304" pitchFamily="18" charset="0"/>
                <a:cs typeface="Times New Roman" panose="02020603050405020304" pitchFamily="18" charset="0"/>
              </a:rPr>
              <a:t> складу </a:t>
            </a:r>
            <a:r>
              <a:rPr lang="ru-RU" sz="2600" b="0" dirty="0" err="1">
                <a:latin typeface="Times New Roman" panose="02020603050405020304" pitchFamily="18" charset="0"/>
                <a:cs typeface="Times New Roman" panose="02020603050405020304" pitchFamily="18" charset="0"/>
              </a:rPr>
              <a:t>депутатів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Комісії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надається</a:t>
            </a:r>
            <a:r>
              <a:rPr lang="ru-RU" sz="2600" b="0" dirty="0">
                <a:latin typeface="Times New Roman" panose="02020603050405020304" pitchFamily="18" charset="0"/>
                <a:cs typeface="Times New Roman" panose="02020603050405020304" pitchFamily="18" charset="0"/>
              </a:rPr>
              <a:t> право </a:t>
            </a:r>
            <a:r>
              <a:rPr lang="ru-RU" sz="2600" b="0" dirty="0" err="1">
                <a:latin typeface="Times New Roman" panose="02020603050405020304" pitchFamily="18" charset="0"/>
                <a:cs typeface="Times New Roman" panose="02020603050405020304" pitchFamily="18" charset="0"/>
              </a:rPr>
              <a:t>заслуховувати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запрошених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осіб</a:t>
            </a:r>
            <a:r>
              <a:rPr lang="ru-RU" sz="2600" b="0" dirty="0">
                <a:latin typeface="Times New Roman" panose="02020603050405020304" pitchFamily="18" charset="0"/>
                <a:cs typeface="Times New Roman" panose="02020603050405020304" pitchFamily="18" charset="0"/>
              </a:rPr>
              <a:t> у такому порядку, як </a:t>
            </a:r>
            <a:r>
              <a:rPr lang="ru-RU" sz="2600" b="0" dirty="0" err="1">
                <a:latin typeface="Times New Roman" panose="02020603050405020304" pitchFamily="18" charset="0"/>
                <a:cs typeface="Times New Roman" panose="02020603050405020304" pitchFamily="18" charset="0"/>
              </a:rPr>
              <a:t>це</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передбачає</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кримінально-процесуальний</a:t>
            </a:r>
            <a:r>
              <a:rPr lang="ru-RU" sz="2600" b="0" dirty="0">
                <a:latin typeface="Times New Roman" panose="02020603050405020304" pitchFamily="18" charset="0"/>
                <a:cs typeface="Times New Roman" panose="02020603050405020304" pitchFamily="18" charset="0"/>
              </a:rPr>
              <a:t> кодекс. </a:t>
            </a:r>
            <a:r>
              <a:rPr lang="ru-RU" sz="2600" b="0" dirty="0" err="1">
                <a:latin typeface="Times New Roman" panose="02020603050405020304" pitchFamily="18" charset="0"/>
                <a:cs typeface="Times New Roman" panose="02020603050405020304" pitchFamily="18" charset="0"/>
              </a:rPr>
              <a:t>Крім</a:t>
            </a:r>
            <a:r>
              <a:rPr lang="ru-RU" sz="2600" b="0" dirty="0">
                <a:latin typeface="Times New Roman" panose="02020603050405020304" pitchFamily="18" charset="0"/>
                <a:cs typeface="Times New Roman" panose="02020603050405020304" pitchFamily="18" charset="0"/>
              </a:rPr>
              <a:t> того, </a:t>
            </a:r>
            <a:r>
              <a:rPr lang="ru-RU" sz="2600" dirty="0">
                <a:latin typeface="Times New Roman" panose="02020603050405020304" pitchFamily="18" charset="0"/>
                <a:cs typeface="Times New Roman" panose="02020603050405020304" pitchFamily="18" charset="0"/>
              </a:rPr>
              <a:t>Сейм </a:t>
            </a:r>
            <a:r>
              <a:rPr lang="ru-RU" sz="2600" dirty="0" err="1">
                <a:latin typeface="Times New Roman" panose="02020603050405020304" pitchFamily="18" charset="0"/>
                <a:cs typeface="Times New Roman" panose="02020603050405020304" pitchFamily="18" charset="0"/>
              </a:rPr>
              <a:t>може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утворювати</a:t>
            </a:r>
            <a:r>
              <a:rPr lang="ru-RU" sz="2600" dirty="0">
                <a:latin typeface="Times New Roman" panose="02020603050405020304" pitchFamily="18" charset="0"/>
                <a:cs typeface="Times New Roman" panose="02020603050405020304" pitchFamily="18" charset="0"/>
              </a:rPr>
              <a:t> та </a:t>
            </a:r>
            <a:r>
              <a:rPr lang="ru-RU" sz="2600" dirty="0" err="1">
                <a:latin typeface="Times New Roman" panose="02020603050405020304" pitchFamily="18" charset="0"/>
                <a:cs typeface="Times New Roman" panose="02020603050405020304" pitchFamily="18" charset="0"/>
              </a:rPr>
              <a:t>скасовувати</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надзвичайні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комісії</a:t>
            </a:r>
            <a:r>
              <a:rPr lang="ru-RU" sz="2600" b="0" dirty="0">
                <a:latin typeface="Times New Roman" panose="02020603050405020304" pitchFamily="18" charset="0"/>
                <a:cs typeface="Times New Roman" panose="02020603050405020304" pitchFamily="18" charset="0"/>
              </a:rPr>
              <a:t> і </a:t>
            </a:r>
            <a:r>
              <a:rPr lang="ru-RU" sz="2600" b="0" dirty="0" err="1">
                <a:latin typeface="Times New Roman" panose="02020603050405020304" pitchFamily="18" charset="0"/>
                <a:cs typeface="Times New Roman" panose="02020603050405020304" pitchFamily="18" charset="0"/>
              </a:rPr>
              <a:t>одночасно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визначати</a:t>
            </a:r>
            <a:r>
              <a:rPr lang="ru-RU" sz="2600" b="0" dirty="0">
                <a:latin typeface="Times New Roman" panose="02020603050405020304" pitchFamily="18" charset="0"/>
                <a:cs typeface="Times New Roman" panose="02020603050405020304" pitchFamily="18" charset="0"/>
              </a:rPr>
              <a:t> для них </a:t>
            </a:r>
            <a:r>
              <a:rPr lang="ru-RU" sz="2600" b="0" dirty="0" err="1">
                <a:latin typeface="Times New Roman" panose="02020603050405020304" pitchFamily="18" charset="0"/>
                <a:cs typeface="Times New Roman" panose="02020603050405020304" pitchFamily="18" charset="0"/>
              </a:rPr>
              <a:t>завдання</a:t>
            </a:r>
            <a:r>
              <a:rPr lang="ru-RU" sz="2600" b="0" dirty="0">
                <a:latin typeface="Times New Roman" panose="02020603050405020304" pitchFamily="18" charset="0"/>
                <a:cs typeface="Times New Roman" panose="02020603050405020304" pitchFamily="18" charset="0"/>
              </a:rPr>
              <a:t> й порядок </a:t>
            </a:r>
            <a:r>
              <a:rPr lang="ru-RU" sz="2600" b="0" dirty="0" err="1">
                <a:latin typeface="Times New Roman" panose="02020603050405020304" pitchFamily="18" charset="0"/>
                <a:cs typeface="Times New Roman" panose="02020603050405020304" pitchFamily="18" charset="0"/>
              </a:rPr>
              <a:t>діяльності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Такі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комісії</a:t>
            </a:r>
            <a:r>
              <a:rPr lang="ru-RU" sz="2600" b="0" dirty="0">
                <a:latin typeface="Times New Roman" panose="02020603050405020304" pitchFamily="18" charset="0"/>
                <a:cs typeface="Times New Roman" panose="02020603050405020304" pitchFamily="18" charset="0"/>
              </a:rPr>
              <a:t> часто </a:t>
            </a:r>
            <a:r>
              <a:rPr lang="ru-RU" sz="2600" b="0" dirty="0" err="1">
                <a:latin typeface="Times New Roman" panose="02020603050405020304" pitchFamily="18" charset="0"/>
                <a:cs typeface="Times New Roman" panose="02020603050405020304" pitchFamily="18" charset="0"/>
              </a:rPr>
              <a:t>займаються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підготовкою</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найбільш</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важливих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законів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конституції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конституційних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законів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тощо</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6998374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77844" y="504081"/>
            <a:ext cx="11522075" cy="4909748"/>
          </a:xfrm>
        </p:spPr>
        <p:txBody>
          <a:bodyPr>
            <a:noAutofit/>
          </a:bodyPr>
          <a:lstStyle/>
          <a:p>
            <a:pPr algn="just"/>
            <a:r>
              <a:rPr lang="ru-RU" sz="4000" b="1" dirty="0" err="1">
                <a:latin typeface="Times New Roman" panose="02020603050405020304" pitchFamily="18" charset="0"/>
                <a:cs typeface="Times New Roman" panose="02020603050405020304" pitchFamily="18" charset="0"/>
              </a:rPr>
              <a:t>Адміністративне</a:t>
            </a:r>
            <a:r>
              <a:rPr lang="ru-RU" sz="4000" b="1" dirty="0">
                <a:latin typeface="Times New Roman" panose="02020603050405020304" pitchFamily="18" charset="0"/>
                <a:cs typeface="Times New Roman" panose="02020603050405020304" pitchFamily="18" charset="0"/>
              </a:rPr>
              <a:t> право </a:t>
            </a:r>
            <a:r>
              <a:rPr lang="ru-RU" sz="4000" b="1" dirty="0" err="1">
                <a:latin typeface="Times New Roman" panose="02020603050405020304" pitchFamily="18" charset="0"/>
                <a:cs typeface="Times New Roman" panose="02020603050405020304" pitchFamily="18" charset="0"/>
              </a:rPr>
              <a:t>Польщі</a:t>
            </a: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3600" dirty="0" err="1">
                <a:latin typeface="Times New Roman" panose="02020603050405020304" pitchFamily="18" charset="0"/>
                <a:cs typeface="Times New Roman" panose="02020603050405020304" pitchFamily="18" charset="0"/>
              </a:rPr>
              <a:t>Польща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Річ</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Посполита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Польща</a:t>
            </a:r>
            <a:r>
              <a:rPr lang="ru-RU" sz="3600" dirty="0">
                <a:latin typeface="Times New Roman" panose="02020603050405020304" pitchFamily="18" charset="0"/>
                <a:cs typeface="Times New Roman" panose="02020603050405020304" pitchFamily="18" charset="0"/>
              </a:rPr>
              <a:t> - держава у </a:t>
            </a:r>
            <a:r>
              <a:rPr lang="ru-RU" sz="3600" dirty="0" err="1">
                <a:latin typeface="Times New Roman" panose="02020603050405020304" pitchFamily="18" charset="0"/>
                <a:cs typeface="Times New Roman" panose="02020603050405020304" pitchFamily="18" charset="0"/>
              </a:rPr>
              <a:t>Центральній</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Європі</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унітарна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парламентська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республіка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що</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має</a:t>
            </a:r>
            <a:r>
              <a:rPr lang="ru-RU" sz="3600" dirty="0">
                <a:latin typeface="Times New Roman" panose="02020603050405020304" pitchFamily="18" charset="0"/>
                <a:cs typeface="Times New Roman" panose="02020603050405020304" pitchFamily="18" charset="0"/>
              </a:rPr>
              <a:t> в </a:t>
            </a:r>
            <a:r>
              <a:rPr lang="ru-RU" sz="3600" dirty="0" err="1">
                <a:latin typeface="Times New Roman" panose="02020603050405020304" pitchFamily="18" charset="0"/>
                <a:cs typeface="Times New Roman" panose="02020603050405020304" pitchFamily="18" charset="0"/>
              </a:rPr>
              <a:t>своєму</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складі</a:t>
            </a:r>
            <a:r>
              <a:rPr lang="ru-RU" sz="3600" dirty="0">
                <a:latin typeface="Times New Roman" panose="02020603050405020304" pitchFamily="18" charset="0"/>
                <a:cs typeface="Times New Roman" panose="02020603050405020304" pitchFamily="18" charset="0"/>
              </a:rPr>
              <a:t> </a:t>
            </a:r>
            <a:r>
              <a:rPr lang="ru-RU" sz="3600" b="1" dirty="0">
                <a:latin typeface="Times New Roman" panose="02020603050405020304" pitchFamily="18" charset="0"/>
                <a:cs typeface="Times New Roman" panose="02020603050405020304" pitchFamily="18" charset="0"/>
              </a:rPr>
              <a:t>16 </a:t>
            </a:r>
            <a:r>
              <a:rPr lang="ru-RU" sz="3600" b="1" dirty="0" err="1">
                <a:latin typeface="Times New Roman" panose="02020603050405020304" pitchFamily="18" charset="0"/>
                <a:cs typeface="Times New Roman" panose="02020603050405020304" pitchFamily="18" charset="0"/>
              </a:rPr>
              <a:t>воєводств</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Польща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має</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державний</a:t>
            </a:r>
            <a:r>
              <a:rPr lang="ru-RU" sz="3600" dirty="0">
                <a:latin typeface="Times New Roman" panose="02020603050405020304" pitchFamily="18" charset="0"/>
                <a:cs typeface="Times New Roman" panose="02020603050405020304" pitchFamily="18" charset="0"/>
              </a:rPr>
              <a:t> кордон з </a:t>
            </a:r>
            <a:r>
              <a:rPr lang="ru-RU" sz="3600" dirty="0" err="1">
                <a:latin typeface="Times New Roman" panose="02020603050405020304" pitchFamily="18" charset="0"/>
                <a:cs typeface="Times New Roman" panose="02020603050405020304" pitchFamily="18" charset="0"/>
              </a:rPr>
              <a:t>сімома</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країнами</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Європи</a:t>
            </a:r>
            <a:r>
              <a:rPr lang="ru-RU" sz="3600" dirty="0">
                <a:latin typeface="Times New Roman" panose="02020603050405020304" pitchFamily="18" charset="0"/>
                <a:cs typeface="Times New Roman" panose="02020603050405020304" pitchFamily="18" charset="0"/>
              </a:rPr>
              <a:t>: </a:t>
            </a:r>
            <a:r>
              <a:rPr lang="ru-RU" sz="3600" dirty="0" smtClean="0">
                <a:latin typeface="Times New Roman" panose="02020603050405020304" pitchFamily="18" charset="0"/>
                <a:cs typeface="Times New Roman" panose="02020603050405020304" pitchFamily="18" charset="0"/>
              </a:rPr>
              <a:t>на </a:t>
            </a:r>
            <a:r>
              <a:rPr lang="ru-RU" sz="3600" dirty="0" err="1">
                <a:latin typeface="Times New Roman" panose="02020603050405020304" pitchFamily="18" charset="0"/>
                <a:cs typeface="Times New Roman" panose="02020603050405020304" pitchFamily="18" charset="0"/>
              </a:rPr>
              <a:t>сході</a:t>
            </a:r>
            <a:r>
              <a:rPr lang="ru-RU" sz="3600" dirty="0">
                <a:latin typeface="Times New Roman" panose="02020603050405020304" pitchFamily="18" charset="0"/>
                <a:cs typeface="Times New Roman" panose="02020603050405020304" pitchFamily="18" charset="0"/>
              </a:rPr>
              <a:t> - з </a:t>
            </a:r>
            <a:r>
              <a:rPr lang="ru-RU" sz="3600" dirty="0" err="1">
                <a:latin typeface="Times New Roman" panose="02020603050405020304" pitchFamily="18" charset="0"/>
                <a:cs typeface="Times New Roman" panose="02020603050405020304" pitchFamily="18" charset="0"/>
              </a:rPr>
              <a:t>Білоруссю</a:t>
            </a:r>
            <a:r>
              <a:rPr lang="ru-RU" sz="3600" dirty="0">
                <a:latin typeface="Times New Roman" panose="02020603050405020304" pitchFamily="18" charset="0"/>
                <a:cs typeface="Times New Roman" panose="02020603050405020304" pitchFamily="18" charset="0"/>
              </a:rPr>
              <a:t> та </a:t>
            </a:r>
            <a:r>
              <a:rPr lang="ru-RU" sz="3600" dirty="0" err="1">
                <a:latin typeface="Times New Roman" panose="02020603050405020304" pitchFamily="18" charset="0"/>
                <a:cs typeface="Times New Roman" panose="02020603050405020304" pitchFamily="18" charset="0"/>
              </a:rPr>
              <a:t>Україною</a:t>
            </a:r>
            <a:r>
              <a:rPr lang="ru-RU" sz="3600" dirty="0">
                <a:latin typeface="Times New Roman" panose="02020603050405020304" pitchFamily="18" charset="0"/>
                <a:cs typeface="Times New Roman" panose="02020603050405020304" pitchFamily="18" charset="0"/>
              </a:rPr>
              <a:t>, на </a:t>
            </a:r>
            <a:r>
              <a:rPr lang="ru-RU" sz="3600" dirty="0" err="1">
                <a:latin typeface="Times New Roman" panose="02020603050405020304" pitchFamily="18" charset="0"/>
                <a:cs typeface="Times New Roman" panose="02020603050405020304" pitchFamily="18" charset="0"/>
              </a:rPr>
              <a:t>півдні</a:t>
            </a:r>
            <a:r>
              <a:rPr lang="ru-RU" sz="3600" dirty="0">
                <a:latin typeface="Times New Roman" panose="02020603050405020304" pitchFamily="18" charset="0"/>
                <a:cs typeface="Times New Roman" panose="02020603050405020304" pitchFamily="18" charset="0"/>
              </a:rPr>
              <a:t> - з </a:t>
            </a:r>
            <a:r>
              <a:rPr lang="ru-RU" sz="3600" dirty="0" err="1">
                <a:latin typeface="Times New Roman" panose="02020603050405020304" pitchFamily="18" charset="0"/>
                <a:cs typeface="Times New Roman" panose="02020603050405020304" pitchFamily="18" charset="0"/>
              </a:rPr>
              <a:t>Чехією</a:t>
            </a:r>
            <a:r>
              <a:rPr lang="ru-RU" sz="3600" dirty="0">
                <a:latin typeface="Times New Roman" panose="02020603050405020304" pitchFamily="18" charset="0"/>
                <a:cs typeface="Times New Roman" panose="02020603050405020304" pitchFamily="18" charset="0"/>
              </a:rPr>
              <a:t> та </a:t>
            </a:r>
            <a:r>
              <a:rPr lang="ru-RU" sz="3600" dirty="0" err="1">
                <a:latin typeface="Times New Roman" panose="02020603050405020304" pitchFamily="18" charset="0"/>
                <a:cs typeface="Times New Roman" panose="02020603050405020304" pitchFamily="18" charset="0"/>
              </a:rPr>
              <a:t>Словаччиною</a:t>
            </a:r>
            <a:r>
              <a:rPr lang="ru-RU" sz="3600" dirty="0">
                <a:latin typeface="Times New Roman" panose="02020603050405020304" pitchFamily="18" charset="0"/>
                <a:cs typeface="Times New Roman" panose="02020603050405020304" pitchFamily="18" charset="0"/>
              </a:rPr>
              <a:t>, на </a:t>
            </a:r>
            <a:r>
              <a:rPr lang="ru-RU" sz="3600" dirty="0" err="1">
                <a:latin typeface="Times New Roman" panose="02020603050405020304" pitchFamily="18" charset="0"/>
                <a:cs typeface="Times New Roman" panose="02020603050405020304" pitchFamily="18" charset="0"/>
              </a:rPr>
              <a:t>заході</a:t>
            </a:r>
            <a:r>
              <a:rPr lang="ru-RU" sz="3600" dirty="0">
                <a:latin typeface="Times New Roman" panose="02020603050405020304" pitchFamily="18" charset="0"/>
                <a:cs typeface="Times New Roman" panose="02020603050405020304" pitchFamily="18" charset="0"/>
              </a:rPr>
              <a:t> - з </a:t>
            </a:r>
            <a:r>
              <a:rPr lang="ru-RU" sz="3600" dirty="0" err="1" smtClean="0">
                <a:latin typeface="Times New Roman" panose="02020603050405020304" pitchFamily="18" charset="0"/>
                <a:cs typeface="Times New Roman" panose="02020603050405020304" pitchFamily="18" charset="0"/>
              </a:rPr>
              <a:t>Німеччиною</a:t>
            </a:r>
            <a:r>
              <a:rPr lang="ru-RU" sz="3600" dirty="0" smtClean="0">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на </a:t>
            </a:r>
            <a:r>
              <a:rPr lang="ru-RU" sz="3600" dirty="0" err="1">
                <a:latin typeface="Times New Roman" panose="02020603050405020304" pitchFamily="18" charset="0"/>
                <a:cs typeface="Times New Roman" panose="02020603050405020304" pitchFamily="18" charset="0"/>
              </a:rPr>
              <a:t>північному</a:t>
            </a:r>
            <a:r>
              <a:rPr lang="ru-RU" sz="3600" dirty="0">
                <a:latin typeface="Times New Roman" panose="02020603050405020304" pitchFamily="18" charset="0"/>
                <a:cs typeface="Times New Roman" panose="02020603050405020304" pitchFamily="18" charset="0"/>
              </a:rPr>
              <a:t> </a:t>
            </a:r>
            <a:r>
              <a:rPr lang="ru-RU" sz="3600" dirty="0" err="1">
                <a:latin typeface="Times New Roman" panose="02020603050405020304" pitchFamily="18" charset="0"/>
                <a:cs typeface="Times New Roman" panose="02020603050405020304" pitchFamily="18" charset="0"/>
              </a:rPr>
              <a:t>сході</a:t>
            </a:r>
            <a:r>
              <a:rPr lang="ru-RU" sz="3600" dirty="0">
                <a:latin typeface="Times New Roman" panose="02020603050405020304" pitchFamily="18" charset="0"/>
                <a:cs typeface="Times New Roman" panose="02020603050405020304" pitchFamily="18" charset="0"/>
              </a:rPr>
              <a:t> вона </a:t>
            </a:r>
            <a:r>
              <a:rPr lang="ru-RU" sz="3600" dirty="0" err="1">
                <a:latin typeface="Times New Roman" panose="02020603050405020304" pitchFamily="18" charset="0"/>
                <a:cs typeface="Times New Roman" panose="02020603050405020304" pitchFamily="18" charset="0"/>
              </a:rPr>
              <a:t>межує</a:t>
            </a:r>
            <a:r>
              <a:rPr lang="ru-RU" sz="3600" dirty="0">
                <a:latin typeface="Times New Roman" panose="02020603050405020304" pitchFamily="18" charset="0"/>
                <a:cs typeface="Times New Roman" panose="02020603050405020304" pitchFamily="18" charset="0"/>
              </a:rPr>
              <a:t> з </a:t>
            </a:r>
            <a:r>
              <a:rPr lang="ru-RU" sz="3600" dirty="0" err="1" smtClean="0">
                <a:latin typeface="Times New Roman" panose="02020603050405020304" pitchFamily="18" charset="0"/>
                <a:cs typeface="Times New Roman" panose="02020603050405020304" pitchFamily="18" charset="0"/>
              </a:rPr>
              <a:t>Литвою</a:t>
            </a:r>
            <a:r>
              <a:rPr lang="ru-RU" sz="3600" dirty="0" smtClean="0">
                <a:latin typeface="Times New Roman" panose="02020603050405020304" pitchFamily="18" charset="0"/>
                <a:cs typeface="Times New Roman" panose="02020603050405020304" pitchFamily="18" charset="0"/>
              </a:rPr>
              <a:t> та </a:t>
            </a:r>
            <a:r>
              <a:rPr lang="ru-RU" sz="3600" dirty="0" err="1" smtClean="0">
                <a:latin typeface="Times New Roman" panose="02020603050405020304" pitchFamily="18" charset="0"/>
                <a:cs typeface="Times New Roman" panose="02020603050405020304" pitchFamily="18" charset="0"/>
              </a:rPr>
              <a:t>росією</a:t>
            </a:r>
            <a:r>
              <a:rPr lang="ru-RU" sz="3600" dirty="0" smtClean="0">
                <a:latin typeface="Times New Roman" panose="02020603050405020304" pitchFamily="18" charset="0"/>
                <a:cs typeface="Times New Roman" panose="02020603050405020304" pitchFamily="18" charset="0"/>
              </a:rPr>
              <a:t> </a:t>
            </a:r>
            <a:r>
              <a:rPr lang="ru-RU" sz="3600" dirty="0">
                <a:latin typeface="Times New Roman" panose="02020603050405020304" pitchFamily="18" charset="0"/>
                <a:cs typeface="Times New Roman" panose="02020603050405020304" pitchFamily="18" charset="0"/>
              </a:rPr>
              <a:t>(</a:t>
            </a:r>
            <a:r>
              <a:rPr lang="ru-RU" sz="3600" dirty="0" err="1">
                <a:latin typeface="Times New Roman" panose="02020603050405020304" pitchFamily="18" charset="0"/>
                <a:cs typeface="Times New Roman" panose="02020603050405020304" pitchFamily="18" charset="0"/>
              </a:rPr>
              <a:t>Калінінградська</a:t>
            </a:r>
            <a:r>
              <a:rPr lang="ru-RU" sz="3600" dirty="0">
                <a:latin typeface="Times New Roman" panose="02020603050405020304" pitchFamily="18" charset="0"/>
                <a:cs typeface="Times New Roman" panose="02020603050405020304" pitchFamily="18" charset="0"/>
              </a:rPr>
              <a:t> область</a:t>
            </a:r>
            <a:r>
              <a:rPr lang="ru-RU" sz="3600" dirty="0" smtClean="0">
                <a:latin typeface="Times New Roman" panose="02020603050405020304" pitchFamily="18" charset="0"/>
                <a:cs typeface="Times New Roman" panose="02020603050405020304" pitchFamily="18" charset="0"/>
              </a:rPr>
              <a:t>).</a:t>
            </a:r>
            <a:endParaRPr lang="uk-UA" sz="3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19345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6" y="657778"/>
            <a:ext cx="11110589" cy="4459429"/>
          </a:xfrm>
        </p:spPr>
        <p:txBody>
          <a:bodyPr/>
          <a:lstStyle/>
          <a:p>
            <a:pPr marL="0" indent="0" algn="just">
              <a:lnSpc>
                <a:spcPct val="100000"/>
              </a:lnSpc>
              <a:spcBef>
                <a:spcPts val="0"/>
              </a:spcBef>
              <a:buNone/>
            </a:pPr>
            <a:r>
              <a:rPr lang="ru-RU" sz="2600" b="0" dirty="0" err="1">
                <a:latin typeface="Times New Roman" panose="02020603050405020304" pitchFamily="18" charset="0"/>
                <a:cs typeface="Times New Roman" panose="02020603050405020304" pitchFamily="18" charset="0"/>
              </a:rPr>
              <a:t>Загальновідомо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що</a:t>
            </a:r>
            <a:r>
              <a:rPr lang="ru-RU" sz="2600" b="0" dirty="0">
                <a:latin typeface="Times New Roman" panose="02020603050405020304" pitchFamily="18" charset="0"/>
                <a:cs typeface="Times New Roman" panose="02020603050405020304" pitchFamily="18" charset="0"/>
              </a:rPr>
              <a:t> авторитет парламенту </a:t>
            </a:r>
            <a:r>
              <a:rPr lang="ru-RU" sz="2600" b="0" dirty="0" err="1">
                <a:latin typeface="Times New Roman" panose="02020603050405020304" pitchFamily="18" charset="0"/>
                <a:cs typeface="Times New Roman" panose="02020603050405020304" pitchFamily="18" charset="0"/>
              </a:rPr>
              <a:t>залежить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від</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ефективності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діяльності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комісій</a:t>
            </a:r>
            <a:r>
              <a:rPr lang="ru-RU" sz="2600" b="0" dirty="0">
                <a:latin typeface="Times New Roman" panose="02020603050405020304" pitchFamily="18" charset="0"/>
                <a:cs typeface="Times New Roman" panose="02020603050405020304" pitchFamily="18" charset="0"/>
              </a:rPr>
              <a:t> та </a:t>
            </a:r>
            <a:r>
              <a:rPr lang="ru-RU" sz="2600" b="0" dirty="0" err="1">
                <a:latin typeface="Times New Roman" panose="02020603050405020304" pitchFamily="18" charset="0"/>
                <a:cs typeface="Times New Roman" panose="02020603050405020304" pitchFamily="18" charset="0"/>
              </a:rPr>
              <a:t>їх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кількості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Постійні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комісії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утворюються</a:t>
            </a:r>
            <a:r>
              <a:rPr lang="ru-RU" sz="2600" b="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за </a:t>
            </a:r>
            <a:r>
              <a:rPr lang="ru-RU" sz="2600" dirty="0" err="1">
                <a:latin typeface="Times New Roman" panose="02020603050405020304" pitchFamily="18" charset="0"/>
                <a:cs typeface="Times New Roman" panose="02020603050405020304" pitchFamily="18" charset="0"/>
              </a:rPr>
              <a:t>галузевим</a:t>
            </a:r>
            <a:r>
              <a:rPr lang="ru-RU" sz="2600" dirty="0">
                <a:latin typeface="Times New Roman" panose="02020603050405020304" pitchFamily="18" charset="0"/>
                <a:cs typeface="Times New Roman" panose="02020603050405020304" pitchFamily="18" charset="0"/>
              </a:rPr>
              <a:t> принципом і за сферами </a:t>
            </a:r>
            <a:r>
              <a:rPr lang="ru-RU" sz="2600" dirty="0" err="1">
                <a:latin typeface="Times New Roman" panose="02020603050405020304" pitchFamily="18" charset="0"/>
                <a:cs typeface="Times New Roman" panose="02020603050405020304" pitchFamily="18" charset="0"/>
              </a:rPr>
              <a:t>діяльності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Внаслідок</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утворення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цілого</a:t>
            </a:r>
            <a:r>
              <a:rPr lang="ru-RU" sz="2600" b="0" dirty="0">
                <a:latin typeface="Times New Roman" panose="02020603050405020304" pitchFamily="18" charset="0"/>
                <a:cs typeface="Times New Roman" panose="02020603050405020304" pitchFamily="18" charset="0"/>
              </a:rPr>
              <a:t> ряду </a:t>
            </a:r>
            <a:r>
              <a:rPr lang="ru-RU" sz="2600" b="0" dirty="0" err="1">
                <a:latin typeface="Times New Roman" panose="02020603050405020304" pitchFamily="18" charset="0"/>
                <a:cs typeface="Times New Roman" panose="02020603050405020304" pitchFamily="18" charset="0"/>
              </a:rPr>
              <a:t>комісій</a:t>
            </a:r>
            <a:r>
              <a:rPr lang="ru-RU" sz="2600" b="0" dirty="0">
                <a:latin typeface="Times New Roman" panose="02020603050405020304" pitchFamily="18" charset="0"/>
                <a:cs typeface="Times New Roman" panose="02020603050405020304" pitchFamily="18" charset="0"/>
              </a:rPr>
              <a:t> Сейм </a:t>
            </a:r>
            <a:r>
              <a:rPr lang="ru-RU" sz="2600" b="0" dirty="0" err="1">
                <a:latin typeface="Times New Roman" panose="02020603050405020304" pitchFamily="18" charset="0"/>
                <a:cs typeface="Times New Roman" panose="02020603050405020304" pitchFamily="18" charset="0"/>
              </a:rPr>
              <a:t>має</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можливість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більш</a:t>
            </a:r>
            <a:r>
              <a:rPr lang="ru-RU" sz="2600" b="0" dirty="0">
                <a:latin typeface="Times New Roman" panose="02020603050405020304" pitchFamily="18" charset="0"/>
                <a:cs typeface="Times New Roman" panose="02020603050405020304" pitchFamily="18" charset="0"/>
              </a:rPr>
              <a:t> систематично та </a:t>
            </a:r>
            <a:r>
              <a:rPr lang="ru-RU" sz="2600" b="0" dirty="0" err="1">
                <a:latin typeface="Times New Roman" panose="02020603050405020304" pitchFamily="18" charset="0"/>
                <a:cs typeface="Times New Roman" panose="02020603050405020304" pitchFamily="18" charset="0"/>
              </a:rPr>
              <a:t>всебічно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вирішувати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важливі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питання</a:t>
            </a:r>
            <a:r>
              <a:rPr lang="ru-RU" sz="2600" b="0" dirty="0">
                <a:latin typeface="Times New Roman" panose="02020603050405020304" pitchFamily="18" charset="0"/>
                <a:cs typeface="Times New Roman" panose="02020603050405020304" pitchFamily="18" charset="0"/>
              </a:rPr>
              <a:t> державного, </a:t>
            </a:r>
            <a:r>
              <a:rPr lang="ru-RU" sz="2600" b="0" dirty="0" err="1">
                <a:latin typeface="Times New Roman" panose="02020603050405020304" pitchFamily="18" charset="0"/>
                <a:cs typeface="Times New Roman" panose="02020603050405020304" pitchFamily="18" charset="0"/>
              </a:rPr>
              <a:t>політичного</a:t>
            </a:r>
            <a:r>
              <a:rPr lang="ru-RU" sz="2600" b="0" dirty="0">
                <a:latin typeface="Times New Roman" panose="02020603050405020304" pitchFamily="18" charset="0"/>
                <a:cs typeface="Times New Roman" panose="02020603050405020304" pitchFamily="18" charset="0"/>
              </a:rPr>
              <a:t> та культурного </a:t>
            </a:r>
            <a:r>
              <a:rPr lang="ru-RU" sz="2600" b="0" dirty="0" err="1">
                <a:latin typeface="Times New Roman" panose="02020603050405020304" pitchFamily="18" charset="0"/>
                <a:cs typeface="Times New Roman" panose="02020603050405020304" pitchFamily="18" charset="0"/>
              </a:rPr>
              <a:t>життя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країни</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600" b="0" dirty="0" err="1">
                <a:latin typeface="Times New Roman" panose="02020603050405020304" pitchFamily="18" charset="0"/>
                <a:cs typeface="Times New Roman" panose="02020603050405020304" pitchFamily="18" charset="0"/>
              </a:rPr>
              <a:t>Політичні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партії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беруть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активну</a:t>
            </a:r>
            <a:r>
              <a:rPr lang="ru-RU" sz="2600" b="0" dirty="0">
                <a:latin typeface="Times New Roman" panose="02020603050405020304" pitchFamily="18" charset="0"/>
                <a:cs typeface="Times New Roman" panose="02020603050405020304" pitchFamily="18" charset="0"/>
              </a:rPr>
              <a:t> участь у </a:t>
            </a:r>
            <a:r>
              <a:rPr lang="ru-RU" sz="2600" b="0" dirty="0" err="1">
                <a:latin typeface="Times New Roman" panose="02020603050405020304" pitchFamily="18" charset="0"/>
                <a:cs typeface="Times New Roman" panose="02020603050405020304" pitchFamily="18" charset="0"/>
              </a:rPr>
              <a:t>виборчій</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кампанії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Якщо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політичним</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партіям</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чи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партійним</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коаліціям</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поталанило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здолати</a:t>
            </a:r>
            <a:r>
              <a:rPr lang="ru-RU" sz="2600" b="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5%-й </a:t>
            </a:r>
            <a:r>
              <a:rPr lang="ru-RU" sz="2600" dirty="0" err="1">
                <a:latin typeface="Times New Roman" panose="02020603050405020304" pitchFamily="18" charset="0"/>
                <a:cs typeface="Times New Roman" panose="02020603050405020304" pitchFamily="18" charset="0"/>
              </a:rPr>
              <a:t>бар'єр</a:t>
            </a:r>
            <a:r>
              <a:rPr lang="ru-RU" sz="2600" dirty="0">
                <a:latin typeface="Times New Roman" panose="02020603050405020304" pitchFamily="18" charset="0"/>
                <a:cs typeface="Times New Roman" panose="02020603050405020304" pitchFamily="18" charset="0"/>
              </a:rPr>
              <a:t> для </a:t>
            </a:r>
            <a:r>
              <a:rPr lang="ru-RU" sz="2600" dirty="0" err="1">
                <a:latin typeface="Times New Roman" panose="02020603050405020304" pitchFamily="18" charset="0"/>
                <a:cs typeface="Times New Roman" panose="02020603050405020304" pitchFamily="18" charset="0"/>
              </a:rPr>
              <a:t>політичної</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партії</a:t>
            </a:r>
            <a:r>
              <a:rPr lang="ru-RU" sz="2600" dirty="0">
                <a:latin typeface="Times New Roman" panose="02020603050405020304" pitchFamily="18" charset="0"/>
                <a:cs typeface="Times New Roman" panose="02020603050405020304" pitchFamily="18" charset="0"/>
              </a:rPr>
              <a:t> </a:t>
            </a:r>
            <a:r>
              <a:rPr lang="ru-RU" sz="2600" b="0" dirty="0">
                <a:latin typeface="Times New Roman" panose="02020603050405020304" pitchFamily="18" charset="0"/>
                <a:cs typeface="Times New Roman" panose="02020603050405020304" pitchFamily="18" charset="0"/>
              </a:rPr>
              <a:t>і не </a:t>
            </a:r>
            <a:r>
              <a:rPr lang="ru-RU" sz="2600" b="0" dirty="0" err="1">
                <a:latin typeface="Times New Roman" panose="02020603050405020304" pitchFamily="18" charset="0"/>
                <a:cs typeface="Times New Roman" panose="02020603050405020304" pitchFamily="18" charset="0"/>
              </a:rPr>
              <a:t>менше</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ніж</a:t>
            </a:r>
            <a:r>
              <a:rPr lang="ru-RU" sz="2600" b="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8%-й - для </a:t>
            </a:r>
            <a:r>
              <a:rPr lang="ru-RU" sz="2600" dirty="0" err="1">
                <a:latin typeface="Times New Roman" panose="02020603050405020304" pitchFamily="18" charset="0"/>
                <a:cs typeface="Times New Roman" panose="02020603050405020304" pitchFamily="18" charset="0"/>
              </a:rPr>
              <a:t>виборчої</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партійної</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коаліції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передбачені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Положенням</a:t>
            </a:r>
            <a:r>
              <a:rPr lang="ru-RU" sz="2600" b="0" dirty="0">
                <a:latin typeface="Times New Roman" panose="02020603050405020304" pitchFamily="18" charset="0"/>
                <a:cs typeface="Times New Roman" panose="02020603050405020304" pitchFamily="18" charset="0"/>
              </a:rPr>
              <a:t> про </a:t>
            </a:r>
            <a:r>
              <a:rPr lang="ru-RU" sz="2600" b="0" dirty="0" err="1">
                <a:latin typeface="Times New Roman" panose="02020603050405020304" pitchFamily="18" charset="0"/>
                <a:cs typeface="Times New Roman" panose="02020603050405020304" pitchFamily="18" charset="0"/>
              </a:rPr>
              <a:t>вибори</a:t>
            </a:r>
            <a:r>
              <a:rPr lang="ru-RU" sz="2600" b="0" dirty="0">
                <a:latin typeface="Times New Roman" panose="02020603050405020304" pitchFamily="18" charset="0"/>
                <a:cs typeface="Times New Roman" panose="02020603050405020304" pitchFamily="18" charset="0"/>
              </a:rPr>
              <a:t> до Сейму, то </a:t>
            </a:r>
            <a:r>
              <a:rPr lang="ru-RU" sz="2600" b="0" dirty="0" err="1">
                <a:latin typeface="Times New Roman" panose="02020603050405020304" pitchFamily="18" charset="0"/>
                <a:cs typeface="Times New Roman" panose="02020603050405020304" pitchFamily="18" charset="0"/>
              </a:rPr>
              <a:t>їх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кандидати</a:t>
            </a:r>
            <a:r>
              <a:rPr lang="ru-RU" sz="2600" b="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мають</a:t>
            </a:r>
            <a:r>
              <a:rPr lang="ru-RU" sz="2600" dirty="0">
                <a:latin typeface="Times New Roman" panose="02020603050405020304" pitchFamily="18" charset="0"/>
                <a:cs typeface="Times New Roman" panose="02020603050405020304" pitchFamily="18" charset="0"/>
              </a:rPr>
              <a:t> право бути </a:t>
            </a:r>
            <a:r>
              <a:rPr lang="ru-RU" sz="2600" dirty="0" err="1">
                <a:latin typeface="Times New Roman" panose="02020603050405020304" pitchFamily="18" charset="0"/>
                <a:cs typeface="Times New Roman" panose="02020603050405020304" pitchFamily="18" charset="0"/>
              </a:rPr>
              <a:t>представлені</a:t>
            </a:r>
            <a:r>
              <a:rPr lang="ru-RU" sz="2600" dirty="0">
                <a:latin typeface="Times New Roman" panose="02020603050405020304" pitchFamily="18" charset="0"/>
                <a:cs typeface="Times New Roman" panose="02020603050405020304" pitchFamily="18" charset="0"/>
              </a:rPr>
              <a:t> в </a:t>
            </a:r>
            <a:r>
              <a:rPr lang="ru-RU" sz="2600" dirty="0" err="1">
                <a:latin typeface="Times New Roman" panose="02020603050405020304" pitchFamily="18" charset="0"/>
                <a:cs typeface="Times New Roman" panose="02020603050405020304" pitchFamily="18" charset="0"/>
              </a:rPr>
              <a:t>Сеймі</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795330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6" y="417935"/>
            <a:ext cx="11110589" cy="5278327"/>
          </a:xfrm>
        </p:spPr>
        <p:txBody>
          <a:bodyPr/>
          <a:lstStyle/>
          <a:p>
            <a:pPr marL="0" indent="0" algn="just">
              <a:lnSpc>
                <a:spcPct val="100000"/>
              </a:lnSpc>
              <a:spcBef>
                <a:spcPts val="0"/>
              </a:spcBef>
              <a:buNone/>
            </a:pPr>
            <a:r>
              <a:rPr lang="ru-RU" sz="2600" b="0" dirty="0" err="1">
                <a:latin typeface="Times New Roman" panose="02020603050405020304" pitchFamily="18" charset="0"/>
                <a:cs typeface="Times New Roman" panose="02020603050405020304" pitchFamily="18" charset="0"/>
              </a:rPr>
              <a:t>Відповідно</a:t>
            </a:r>
            <a:r>
              <a:rPr lang="ru-RU" sz="2600" b="0" dirty="0">
                <a:latin typeface="Times New Roman" panose="02020603050405020304" pitchFamily="18" charset="0"/>
                <a:cs typeface="Times New Roman" panose="02020603050405020304" pitchFamily="18" charset="0"/>
              </a:rPr>
              <a:t> до Регламенту, </a:t>
            </a:r>
            <a:r>
              <a:rPr lang="ru-RU" sz="2600" b="0" dirty="0" err="1">
                <a:latin typeface="Times New Roman" panose="02020603050405020304" pitchFamily="18" charset="0"/>
                <a:cs typeface="Times New Roman" panose="02020603050405020304" pitchFamily="18" charset="0"/>
              </a:rPr>
              <a:t>депутати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можуть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утворювати</a:t>
            </a:r>
            <a:r>
              <a:rPr lang="ru-RU" sz="2600" b="0" dirty="0">
                <a:latin typeface="Times New Roman" panose="02020603050405020304" pitchFamily="18" charset="0"/>
                <a:cs typeface="Times New Roman" panose="02020603050405020304" pitchFamily="18" charset="0"/>
              </a:rPr>
              <a:t> в </a:t>
            </a:r>
            <a:r>
              <a:rPr lang="ru-RU" sz="2600" b="0" dirty="0" err="1">
                <a:latin typeface="Times New Roman" panose="02020603050405020304" pitchFamily="18" charset="0"/>
                <a:cs typeface="Times New Roman" panose="02020603050405020304" pitchFamily="18" charset="0"/>
              </a:rPr>
              <a:t>Сеймі</a:t>
            </a:r>
            <a:r>
              <a:rPr lang="ru-RU" sz="2600" b="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клуби та </a:t>
            </a:r>
            <a:r>
              <a:rPr lang="ru-RU" sz="2600" dirty="0" err="1">
                <a:latin typeface="Times New Roman" panose="02020603050405020304" pitchFamily="18" charset="0"/>
                <a:cs typeface="Times New Roman" panose="02020603050405020304" pitchFamily="18" charset="0"/>
              </a:rPr>
              <a:t>групи</a:t>
            </a:r>
            <a:r>
              <a:rPr lang="ru-RU" sz="2600" dirty="0">
                <a:latin typeface="Times New Roman" panose="02020603050405020304" pitchFamily="18" charset="0"/>
                <a:cs typeface="Times New Roman" panose="02020603050405020304" pitchFamily="18" charset="0"/>
              </a:rPr>
              <a:t> за </a:t>
            </a:r>
            <a:r>
              <a:rPr lang="ru-RU" sz="2600" dirty="0" err="1">
                <a:latin typeface="Times New Roman" panose="02020603050405020304" pitchFamily="18" charset="0"/>
                <a:cs typeface="Times New Roman" panose="02020603050405020304" pitchFamily="18" charset="0"/>
              </a:rPr>
              <a:t>політичною</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належністю</a:t>
            </a:r>
            <a:r>
              <a:rPr lang="ru-RU" sz="2600" b="0" dirty="0">
                <a:latin typeface="Times New Roman" panose="02020603050405020304" pitchFamily="18" charset="0"/>
                <a:cs typeface="Times New Roman" panose="02020603050405020304" pitchFamily="18" charset="0"/>
              </a:rPr>
              <a:t>. Клуби </a:t>
            </a:r>
            <a:r>
              <a:rPr lang="ru-RU" sz="2600" b="0" dirty="0" err="1">
                <a:latin typeface="Times New Roman" panose="02020603050405020304" pitchFamily="18" charset="0"/>
                <a:cs typeface="Times New Roman" panose="02020603050405020304" pitchFamily="18" charset="0"/>
              </a:rPr>
              <a:t>утворюють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депутати</a:t>
            </a:r>
            <a:r>
              <a:rPr lang="ru-RU" sz="2600" b="0" dirty="0">
                <a:latin typeface="Times New Roman" panose="02020603050405020304" pitchFamily="18" charset="0"/>
                <a:cs typeface="Times New Roman" panose="02020603050405020304" pitchFamily="18" charset="0"/>
              </a:rPr>
              <a:t>-члени </a:t>
            </a:r>
            <a:r>
              <a:rPr lang="ru-RU" sz="2600" b="0" dirty="0" err="1">
                <a:latin typeface="Times New Roman" panose="02020603050405020304" pitchFamily="18" charset="0"/>
                <a:cs typeface="Times New Roman" panose="02020603050405020304" pitchFamily="18" charset="0"/>
              </a:rPr>
              <a:t>однієї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політичної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партії</a:t>
            </a:r>
            <a:r>
              <a:rPr lang="ru-RU" sz="2600" b="0" dirty="0">
                <a:latin typeface="Times New Roman" panose="02020603050405020304" pitchFamily="18" charset="0"/>
                <a:cs typeface="Times New Roman" panose="02020603050405020304" pitchFamily="18" charset="0"/>
              </a:rPr>
              <a:t>, яка </a:t>
            </a:r>
            <a:r>
              <a:rPr lang="ru-RU" sz="2600" b="0" dirty="0" err="1">
                <a:latin typeface="Times New Roman" panose="02020603050405020304" pitchFamily="18" charset="0"/>
                <a:cs typeface="Times New Roman" panose="02020603050405020304" pitchFamily="18" charset="0"/>
              </a:rPr>
              <a:t>нараховує</a:t>
            </a:r>
            <a:r>
              <a:rPr lang="ru-RU" sz="2600" b="0" dirty="0">
                <a:latin typeface="Times New Roman" panose="02020603050405020304" pitchFamily="18" charset="0"/>
                <a:cs typeface="Times New Roman" panose="02020603050405020304" pitchFamily="18" charset="0"/>
              </a:rPr>
              <a:t> в </a:t>
            </a:r>
            <a:r>
              <a:rPr lang="ru-RU" sz="2600" b="0" dirty="0" err="1">
                <a:latin typeface="Times New Roman" panose="02020603050405020304" pitchFamily="18" charset="0"/>
                <a:cs typeface="Times New Roman" panose="02020603050405020304" pitchFamily="18" charset="0"/>
              </a:rPr>
              <a:t>Сеймі</a:t>
            </a:r>
            <a:r>
              <a:rPr lang="ru-RU" sz="2600" b="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не </a:t>
            </a:r>
            <a:r>
              <a:rPr lang="ru-RU" sz="2600" dirty="0" err="1">
                <a:latin typeface="Times New Roman" panose="02020603050405020304" pitchFamily="18" charset="0"/>
                <a:cs typeface="Times New Roman" panose="02020603050405020304" pitchFamily="18" charset="0"/>
              </a:rPr>
              <a:t>менше</a:t>
            </a:r>
            <a:r>
              <a:rPr lang="ru-RU" sz="2600" dirty="0">
                <a:latin typeface="Times New Roman" panose="02020603050405020304" pitchFamily="18" charset="0"/>
                <a:cs typeface="Times New Roman" panose="02020603050405020304" pitchFamily="18" charset="0"/>
              </a:rPr>
              <a:t> 15 </a:t>
            </a:r>
            <a:r>
              <a:rPr lang="ru-RU" sz="2600" dirty="0" err="1">
                <a:latin typeface="Times New Roman" panose="02020603050405020304" pitchFamily="18" charset="0"/>
                <a:cs typeface="Times New Roman" panose="02020603050405020304" pitchFamily="18" charset="0"/>
              </a:rPr>
              <a:t>депутатів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Групу</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можуть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утворювати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депутати</a:t>
            </a:r>
            <a:r>
              <a:rPr lang="ru-RU" sz="2600" b="0" dirty="0">
                <a:latin typeface="Times New Roman" panose="02020603050405020304" pitchFamily="18" charset="0"/>
                <a:cs typeface="Times New Roman" panose="02020603050405020304" pitchFamily="18" charset="0"/>
              </a:rPr>
              <a:t>-члени </a:t>
            </a:r>
            <a:r>
              <a:rPr lang="ru-RU" sz="2600" b="0" dirty="0" err="1">
                <a:latin typeface="Times New Roman" panose="02020603050405020304" pitchFamily="18" charset="0"/>
                <a:cs typeface="Times New Roman" panose="02020603050405020304" pitchFamily="18" charset="0"/>
              </a:rPr>
              <a:t>однієї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політичної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партії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які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мають</a:t>
            </a:r>
            <a:r>
              <a:rPr lang="ru-RU" sz="2600" b="0" dirty="0">
                <a:latin typeface="Times New Roman" panose="02020603050405020304" pitchFamily="18" charset="0"/>
                <a:cs typeface="Times New Roman" panose="02020603050405020304" pitchFamily="18" charset="0"/>
              </a:rPr>
              <a:t> у </a:t>
            </a:r>
            <a:r>
              <a:rPr lang="ru-RU" sz="2600" b="0" dirty="0" err="1">
                <a:latin typeface="Times New Roman" panose="02020603050405020304" pitchFamily="18" charset="0"/>
                <a:cs typeface="Times New Roman" panose="02020603050405020304" pitchFamily="18" charset="0"/>
              </a:rPr>
              <a:t>Сеймі</a:t>
            </a:r>
            <a:r>
              <a:rPr lang="ru-RU" sz="2600" b="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не </a:t>
            </a:r>
            <a:r>
              <a:rPr lang="ru-RU" sz="2600" dirty="0" err="1">
                <a:latin typeface="Times New Roman" panose="02020603050405020304" pitchFamily="18" charset="0"/>
                <a:cs typeface="Times New Roman" panose="02020603050405020304" pitchFamily="18" charset="0"/>
              </a:rPr>
              <a:t>менше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трьох</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депутатів</a:t>
            </a:r>
            <a:r>
              <a:rPr lang="ru-RU" sz="2600" b="0" dirty="0">
                <a:latin typeface="Times New Roman" panose="02020603050405020304" pitchFamily="18" charset="0"/>
                <a:cs typeface="Times New Roman" panose="02020603050405020304" pitchFamily="18" charset="0"/>
              </a:rPr>
              <a:t>. Депутат Сейму </a:t>
            </a:r>
            <a:r>
              <a:rPr lang="ru-RU" sz="2600" b="0" dirty="0" err="1">
                <a:latin typeface="Times New Roman" panose="02020603050405020304" pitchFamily="18" charset="0"/>
                <a:cs typeface="Times New Roman" panose="02020603050405020304" pitchFamily="18" charset="0"/>
              </a:rPr>
              <a:t>може</a:t>
            </a:r>
            <a:r>
              <a:rPr lang="ru-RU" sz="2600" b="0" dirty="0">
                <a:latin typeface="Times New Roman" panose="02020603050405020304" pitchFamily="18" charset="0"/>
                <a:cs typeface="Times New Roman" panose="02020603050405020304" pitchFamily="18" charset="0"/>
              </a:rPr>
              <a:t> бути членом </a:t>
            </a:r>
            <a:r>
              <a:rPr lang="ru-RU" sz="2600" dirty="0" err="1">
                <a:latin typeface="Times New Roman" panose="02020603050405020304" pitchFamily="18" charset="0"/>
                <a:cs typeface="Times New Roman" panose="02020603050405020304" pitchFamily="18" charset="0"/>
              </a:rPr>
              <a:t>тільки</a:t>
            </a:r>
            <a:r>
              <a:rPr lang="ru-RU" sz="2600" dirty="0">
                <a:latin typeface="Times New Roman" panose="02020603050405020304" pitchFamily="18" charset="0"/>
                <a:cs typeface="Times New Roman" panose="02020603050405020304" pitchFamily="18" charset="0"/>
              </a:rPr>
              <a:t> одного клубу </a:t>
            </a:r>
            <a:r>
              <a:rPr lang="ru-RU" sz="2600" dirty="0" err="1">
                <a:latin typeface="Times New Roman" panose="02020603050405020304" pitchFamily="18" charset="0"/>
                <a:cs typeface="Times New Roman" panose="02020603050405020304" pitchFamily="18" charset="0"/>
              </a:rPr>
              <a:t>чи</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групи</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600" b="0" dirty="0" err="1">
                <a:latin typeface="Times New Roman" panose="02020603050405020304" pitchFamily="18" charset="0"/>
                <a:cs typeface="Times New Roman" panose="02020603050405020304" pitchFamily="18" charset="0"/>
              </a:rPr>
              <a:t>Роботою</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депутатського</a:t>
            </a:r>
            <a:r>
              <a:rPr lang="ru-RU" sz="2600" b="0" dirty="0">
                <a:latin typeface="Times New Roman" panose="02020603050405020304" pitchFamily="18" charset="0"/>
                <a:cs typeface="Times New Roman" panose="02020603050405020304" pitchFamily="18" charset="0"/>
              </a:rPr>
              <a:t> клубу </a:t>
            </a:r>
            <a:r>
              <a:rPr lang="ru-RU" sz="2600" dirty="0" err="1">
                <a:latin typeface="Times New Roman" panose="02020603050405020304" pitchFamily="18" charset="0"/>
                <a:cs typeface="Times New Roman" panose="02020603050405020304" pitchFamily="18" charset="0"/>
              </a:rPr>
              <a:t>керує</a:t>
            </a:r>
            <a:r>
              <a:rPr lang="ru-RU" sz="2600" dirty="0">
                <a:latin typeface="Times New Roman" panose="02020603050405020304" pitchFamily="18" charset="0"/>
                <a:cs typeface="Times New Roman" panose="02020603050405020304" pitchFamily="18" charset="0"/>
              </a:rPr>
              <a:t> голова</a:t>
            </a:r>
            <a:r>
              <a:rPr lang="ru-RU" sz="2600" b="0" dirty="0">
                <a:latin typeface="Times New Roman" panose="02020603050405020304" pitchFamily="18" charset="0"/>
                <a:cs typeface="Times New Roman" panose="02020603050405020304" pitchFamily="18" charset="0"/>
              </a:rPr>
              <a:t>, а </a:t>
            </a:r>
            <a:r>
              <a:rPr lang="ru-RU" sz="2600" b="0" dirty="0" err="1">
                <a:latin typeface="Times New Roman" panose="02020603050405020304" pitchFamily="18" charset="0"/>
                <a:cs typeface="Times New Roman" panose="02020603050405020304" pitchFamily="18" charset="0"/>
              </a:rPr>
              <a:t>більш</a:t>
            </a:r>
            <a:r>
              <a:rPr lang="ru-RU" sz="2600" b="0" dirty="0">
                <a:latin typeface="Times New Roman" panose="02020603050405020304" pitchFamily="18" charset="0"/>
                <a:cs typeface="Times New Roman" panose="02020603050405020304" pitchFamily="18" charset="0"/>
              </a:rPr>
              <a:t> численного - </a:t>
            </a:r>
            <a:r>
              <a:rPr lang="ru-RU" sz="2600" dirty="0" err="1">
                <a:latin typeface="Times New Roman" panose="02020603050405020304" pitchFamily="18" charset="0"/>
                <a:cs typeface="Times New Roman" panose="02020603050405020304" pitchFamily="18" charset="0"/>
              </a:rPr>
              <a:t>президія</a:t>
            </a:r>
            <a:r>
              <a:rPr lang="ru-RU" sz="2600" b="0" dirty="0">
                <a:latin typeface="Times New Roman" panose="02020603050405020304" pitchFamily="18" charset="0"/>
                <a:cs typeface="Times New Roman" panose="02020603050405020304" pitchFamily="18" charset="0"/>
              </a:rPr>
              <a:t>. Клуб </a:t>
            </a:r>
            <a:r>
              <a:rPr lang="ru-RU" sz="2600" b="0" dirty="0" err="1">
                <a:latin typeface="Times New Roman" panose="02020603050405020304" pitchFamily="18" charset="0"/>
                <a:cs typeface="Times New Roman" panose="02020603050405020304" pitchFamily="18" charset="0"/>
              </a:rPr>
              <a:t>намагається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втілювати</a:t>
            </a:r>
            <a:r>
              <a:rPr lang="ru-RU" sz="2600" b="0" dirty="0">
                <a:latin typeface="Times New Roman" panose="02020603050405020304" pitchFamily="18" charset="0"/>
                <a:cs typeface="Times New Roman" panose="02020603050405020304" pitchFamily="18" charset="0"/>
              </a:rPr>
              <a:t> в </a:t>
            </a:r>
            <a:r>
              <a:rPr lang="ru-RU" sz="2600" b="0" dirty="0" err="1">
                <a:latin typeface="Times New Roman" panose="02020603050405020304" pitchFamily="18" charset="0"/>
                <a:cs typeface="Times New Roman" panose="02020603050405020304" pitchFamily="18" charset="0"/>
              </a:rPr>
              <a:t>життя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політику</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своєї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партії</a:t>
            </a:r>
            <a:r>
              <a:rPr lang="ru-RU" sz="2600" b="0" dirty="0">
                <a:latin typeface="Times New Roman" panose="02020603050405020304" pitchFamily="18" charset="0"/>
                <a:cs typeface="Times New Roman" panose="02020603050405020304" pitchFamily="18" charset="0"/>
              </a:rPr>
              <a:t> в </a:t>
            </a:r>
            <a:r>
              <a:rPr lang="ru-RU" sz="2600" b="0" dirty="0" err="1">
                <a:latin typeface="Times New Roman" panose="02020603050405020304" pitchFamily="18" charset="0"/>
                <a:cs typeface="Times New Roman" panose="02020603050405020304" pitchFamily="18" charset="0"/>
              </a:rPr>
              <a:t>Сеймі</a:t>
            </a:r>
            <a:r>
              <a:rPr lang="ru-RU" sz="2600" b="0" dirty="0">
                <a:latin typeface="Times New Roman" panose="02020603050405020304" pitchFamily="18" charset="0"/>
                <a:cs typeface="Times New Roman" panose="02020603050405020304" pitchFamily="18" charset="0"/>
              </a:rPr>
              <a:t> та </a:t>
            </a:r>
            <a:r>
              <a:rPr lang="ru-RU" sz="2600" b="0" dirty="0" err="1">
                <a:latin typeface="Times New Roman" panose="02020603050405020304" pitchFamily="18" charset="0"/>
                <a:cs typeface="Times New Roman" panose="02020603050405020304" pitchFamily="18" charset="0"/>
              </a:rPr>
              <a:t>його</a:t>
            </a:r>
            <a:r>
              <a:rPr lang="ru-RU" sz="2600" b="0" dirty="0">
                <a:latin typeface="Times New Roman" panose="02020603050405020304" pitchFamily="18" charset="0"/>
                <a:cs typeface="Times New Roman" panose="02020603050405020304" pitchFamily="18" charset="0"/>
              </a:rPr>
              <a:t> органах, </a:t>
            </a:r>
            <a:r>
              <a:rPr lang="ru-RU" sz="2600" b="0" dirty="0" err="1">
                <a:latin typeface="Times New Roman" panose="02020603050405020304" pitchFamily="18" charset="0"/>
                <a:cs typeface="Times New Roman" panose="02020603050405020304" pitchFamily="18" charset="0"/>
              </a:rPr>
              <a:t>головним</a:t>
            </a:r>
            <a:r>
              <a:rPr lang="ru-RU" sz="2600" b="0" dirty="0">
                <a:latin typeface="Times New Roman" panose="02020603050405020304" pitchFamily="18" charset="0"/>
                <a:cs typeface="Times New Roman" panose="02020603050405020304" pitchFamily="18" charset="0"/>
              </a:rPr>
              <a:t> чином, у </a:t>
            </a:r>
            <a:r>
              <a:rPr lang="ru-RU" sz="2600" b="0" dirty="0" err="1">
                <a:latin typeface="Times New Roman" panose="02020603050405020304" pitchFamily="18" charset="0"/>
                <a:cs typeface="Times New Roman" panose="02020603050405020304" pitchFamily="18" charset="0"/>
              </a:rPr>
              <a:t>роботі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постійних</a:t>
            </a:r>
            <a:r>
              <a:rPr lang="ru-RU" sz="2600" b="0" dirty="0">
                <a:latin typeface="Times New Roman" panose="02020603050405020304" pitchFamily="18" charset="0"/>
                <a:cs typeface="Times New Roman" panose="02020603050405020304" pitchFamily="18" charset="0"/>
              </a:rPr>
              <a:t> і </a:t>
            </a:r>
            <a:r>
              <a:rPr lang="ru-RU" sz="2600" b="0" dirty="0" err="1">
                <a:latin typeface="Times New Roman" panose="02020603050405020304" pitchFamily="18" charset="0"/>
                <a:cs typeface="Times New Roman" panose="02020603050405020304" pitchFamily="18" charset="0"/>
              </a:rPr>
              <a:t>тимчасових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комісій</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Він</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значною</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мірою</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впливає</a:t>
            </a:r>
            <a:r>
              <a:rPr lang="ru-RU" sz="2600" b="0" dirty="0">
                <a:latin typeface="Times New Roman" panose="02020603050405020304" pitchFamily="18" charset="0"/>
                <a:cs typeface="Times New Roman" panose="02020603050405020304" pitchFamily="18" charset="0"/>
              </a:rPr>
              <a:t> на </a:t>
            </a:r>
            <a:r>
              <a:rPr lang="ru-RU" sz="2600" b="0" dirty="0" err="1">
                <a:latin typeface="Times New Roman" panose="02020603050405020304" pitchFamily="18" charset="0"/>
                <a:cs typeface="Times New Roman" panose="02020603050405020304" pitchFamily="18" charset="0"/>
              </a:rPr>
              <a:t>формування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внутрішніх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органів</a:t>
            </a:r>
            <a:r>
              <a:rPr lang="ru-RU" sz="2600" b="0" dirty="0">
                <a:latin typeface="Times New Roman" panose="02020603050405020304" pitchFamily="18" charset="0"/>
                <a:cs typeface="Times New Roman" panose="02020603050405020304" pitchFamily="18" charset="0"/>
              </a:rPr>
              <a:t> і на </a:t>
            </a:r>
            <a:r>
              <a:rPr lang="ru-RU" sz="2600" b="0" dirty="0" err="1">
                <a:latin typeface="Times New Roman" panose="02020603050405020304" pitchFamily="18" charset="0"/>
                <a:cs typeface="Times New Roman" panose="02020603050405020304" pitchFamily="18" charset="0"/>
              </a:rPr>
              <a:t>діяльність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палати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Зі</a:t>
            </a:r>
            <a:r>
              <a:rPr lang="ru-RU" sz="2600" b="0" dirty="0">
                <a:latin typeface="Times New Roman" panose="02020603050405020304" pitchFamily="18" charset="0"/>
                <a:cs typeface="Times New Roman" panose="02020603050405020304" pitchFamily="18" charset="0"/>
              </a:rPr>
              <a:t> складу </a:t>
            </a:r>
            <a:r>
              <a:rPr lang="ru-RU" sz="2600" b="0" dirty="0" err="1">
                <a:latin typeface="Times New Roman" panose="02020603050405020304" pitchFamily="18" charset="0"/>
                <a:cs typeface="Times New Roman" panose="02020603050405020304" pitchFamily="18" charset="0"/>
              </a:rPr>
              <a:t>більш</a:t>
            </a:r>
            <a:r>
              <a:rPr lang="ru-RU" sz="2600" b="0" dirty="0">
                <a:latin typeface="Times New Roman" panose="02020603050405020304" pitchFamily="18" charset="0"/>
                <a:cs typeface="Times New Roman" panose="02020603050405020304" pitchFamily="18" charset="0"/>
              </a:rPr>
              <a:t> численного </a:t>
            </a:r>
            <a:r>
              <a:rPr lang="ru-RU" sz="2600" b="0" dirty="0" err="1">
                <a:latin typeface="Times New Roman" panose="02020603050405020304" pitchFamily="18" charset="0"/>
                <a:cs typeface="Times New Roman" panose="02020603050405020304" pitchFamily="18" charset="0"/>
              </a:rPr>
              <a:t>парламентського</a:t>
            </a:r>
            <a:r>
              <a:rPr lang="ru-RU" sz="2600" b="0" dirty="0">
                <a:latin typeface="Times New Roman" panose="02020603050405020304" pitchFamily="18" charset="0"/>
                <a:cs typeface="Times New Roman" panose="02020603050405020304" pitchFamily="18" charset="0"/>
              </a:rPr>
              <a:t> клубу, як правило, </a:t>
            </a:r>
            <a:r>
              <a:rPr lang="ru-RU" sz="2600" b="0" dirty="0" err="1">
                <a:latin typeface="Times New Roman" panose="02020603050405020304" pitchFamily="18" charset="0"/>
                <a:cs typeface="Times New Roman" panose="02020603050405020304" pitchFamily="18" charset="0"/>
              </a:rPr>
              <a:t>обирають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керівні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органи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палати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Такі</a:t>
            </a:r>
            <a:r>
              <a:rPr lang="ru-RU" sz="2600" b="0" dirty="0">
                <a:latin typeface="Times New Roman" panose="02020603050405020304" pitchFamily="18" charset="0"/>
                <a:cs typeface="Times New Roman" panose="02020603050405020304" pitchFamily="18" charset="0"/>
              </a:rPr>
              <a:t> клуби (</a:t>
            </a:r>
            <a:r>
              <a:rPr lang="ru-RU" sz="2600" b="0" dirty="0" err="1">
                <a:latin typeface="Times New Roman" panose="02020603050405020304" pitchFamily="18" charset="0"/>
                <a:cs typeface="Times New Roman" panose="02020603050405020304" pitchFamily="18" charset="0"/>
              </a:rPr>
              <a:t>або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їхня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коаліція</a:t>
            </a:r>
            <a:r>
              <a:rPr lang="ru-RU" sz="2600" b="0" dirty="0">
                <a:latin typeface="Times New Roman" panose="02020603050405020304" pitchFamily="18" charset="0"/>
                <a:cs typeface="Times New Roman" panose="02020603050405020304" pitchFamily="18" charset="0"/>
              </a:rPr>
              <a:t>), в першу </a:t>
            </a:r>
            <a:r>
              <a:rPr lang="ru-RU" sz="2600" b="0" dirty="0" err="1">
                <a:latin typeface="Times New Roman" panose="02020603050405020304" pitchFamily="18" charset="0"/>
                <a:cs typeface="Times New Roman" panose="02020603050405020304" pitchFamily="18" charset="0"/>
              </a:rPr>
              <a:t>чергу</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визначають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напрям</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законодавчої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діяльності</a:t>
            </a:r>
            <a:r>
              <a:rPr lang="ru-RU" sz="2600" b="0" dirty="0">
                <a:latin typeface="Times New Roman" panose="02020603050405020304" pitchFamily="18" charset="0"/>
                <a:cs typeface="Times New Roman" panose="02020603050405020304" pitchFamily="18" charset="0"/>
              </a:rPr>
              <a:t> парламенту </a:t>
            </a:r>
            <a:r>
              <a:rPr lang="ru-RU" sz="2600" b="0" dirty="0" err="1">
                <a:latin typeface="Times New Roman" panose="02020603050405020304" pitchFamily="18" charset="0"/>
                <a:cs typeface="Times New Roman" panose="02020603050405020304" pitchFamily="18" charset="0"/>
              </a:rPr>
              <a:t>тощо</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409611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06104" y="-421514"/>
            <a:ext cx="11110589" cy="4459429"/>
          </a:xfrm>
        </p:spPr>
        <p:txBody>
          <a:bodyPr/>
          <a:lstStyle/>
          <a:p>
            <a:pPr marL="0" indent="0" algn="just">
              <a:lnSpc>
                <a:spcPct val="200000"/>
              </a:lnSpc>
              <a:spcBef>
                <a:spcPts val="0"/>
              </a:spcBef>
              <a:buNone/>
            </a:pPr>
            <a:r>
              <a:rPr lang="ru-RU" sz="3200" dirty="0">
                <a:latin typeface="Times New Roman" panose="02020603050405020304" pitchFamily="18" charset="0"/>
                <a:cs typeface="Times New Roman" panose="02020603050405020304" pitchFamily="18" charset="0"/>
              </a:rPr>
              <a:t>Сенат, порядок </a:t>
            </a:r>
            <a:r>
              <a:rPr lang="ru-RU" sz="3200" dirty="0" err="1">
                <a:latin typeface="Times New Roman" panose="02020603050405020304" pitchFamily="18" charset="0"/>
                <a:cs typeface="Times New Roman" panose="02020603050405020304" pitchFamily="18" charset="0"/>
              </a:rPr>
              <a:t>його</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обрання</a:t>
            </a:r>
            <a:r>
              <a:rPr lang="ru-RU" sz="3200" dirty="0">
                <a:latin typeface="Times New Roman" panose="02020603050405020304" pitchFamily="18" charset="0"/>
                <a:cs typeface="Times New Roman" panose="02020603050405020304" pitchFamily="18" charset="0"/>
              </a:rPr>
              <a:t>, склад і </a:t>
            </a:r>
            <a:r>
              <a:rPr lang="ru-RU" sz="3200" dirty="0" err="1" smtClean="0">
                <a:latin typeface="Times New Roman" panose="02020603050405020304" pitchFamily="18" charset="0"/>
                <a:cs typeface="Times New Roman" panose="02020603050405020304" pitchFamily="18" charset="0"/>
              </a:rPr>
              <a:t>повноваження</a:t>
            </a:r>
            <a:endParaRPr lang="ru-RU" sz="24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За </a:t>
            </a:r>
            <a:r>
              <a:rPr lang="ru-RU" sz="2400" dirty="0" err="1">
                <a:latin typeface="Times New Roman" panose="02020603050405020304" pitchFamily="18" charset="0"/>
                <a:cs typeface="Times New Roman" panose="02020603050405020304" pitchFamily="18" charset="0"/>
              </a:rPr>
              <a:t>Конституцією</a:t>
            </a:r>
            <a:r>
              <a:rPr lang="ru-RU" sz="2400" dirty="0">
                <a:latin typeface="Times New Roman" panose="02020603050405020304" pitchFamily="18" charset="0"/>
                <a:cs typeface="Times New Roman" panose="02020603050405020304" pitchFamily="18" charset="0"/>
              </a:rPr>
              <a:t> 1921 р. </a:t>
            </a:r>
            <a:r>
              <a:rPr lang="ru-RU" sz="2400" b="0" dirty="0">
                <a:latin typeface="Times New Roman" panose="02020603050405020304" pitchFamily="18" charset="0"/>
                <a:cs typeface="Times New Roman" panose="02020603050405020304" pitchFamily="18" charset="0"/>
              </a:rPr>
              <a:t>Сенат за способом </a:t>
            </a:r>
            <a:r>
              <a:rPr lang="ru-RU" sz="2400" b="0" dirty="0" err="1">
                <a:latin typeface="Times New Roman" panose="02020603050405020304" pitchFamily="18" charset="0"/>
                <a:cs typeface="Times New Roman" panose="02020603050405020304" pitchFamily="18" charset="0"/>
              </a:rPr>
              <a:t>формування</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компетенцією</a:t>
            </a:r>
            <a:r>
              <a:rPr lang="ru-RU" sz="2400" b="0" dirty="0">
                <a:latin typeface="Times New Roman" panose="02020603050405020304" pitchFamily="18" charset="0"/>
                <a:cs typeface="Times New Roman" panose="02020603050405020304" pitchFamily="18" charset="0"/>
              </a:rPr>
              <a:t> мало </a:t>
            </a:r>
            <a:r>
              <a:rPr lang="ru-RU" sz="2400" b="0" dirty="0" err="1">
                <a:latin typeface="Times New Roman" panose="02020603050405020304" pitchFamily="18" charset="0"/>
                <a:cs typeface="Times New Roman" panose="02020603050405020304" pitchFamily="18" charset="0"/>
              </a:rPr>
              <a:t>чим</a:t>
            </a:r>
            <a:r>
              <a:rPr lang="ru-RU" sz="2400" b="0" dirty="0">
                <a:latin typeface="Times New Roman" panose="02020603050405020304" pitchFamily="18" charset="0"/>
                <a:cs typeface="Times New Roman" panose="02020603050405020304" pitchFamily="18" charset="0"/>
              </a:rPr>
              <a:t> походив на </a:t>
            </a:r>
            <a:r>
              <a:rPr lang="ru-RU" sz="2400" b="0" dirty="0" err="1">
                <a:latin typeface="Times New Roman" panose="02020603050405020304" pitchFamily="18" charset="0"/>
                <a:cs typeface="Times New Roman" panose="02020603050405020304" pitchFamily="18" charset="0"/>
              </a:rPr>
              <a:t>демократичний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інститут</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обирався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основі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менш</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демократичної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виборчої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системи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ніж</a:t>
            </a:r>
            <a:r>
              <a:rPr lang="ru-RU" sz="2400" b="0" dirty="0">
                <a:latin typeface="Times New Roman" panose="02020603050405020304" pitchFamily="18" charset="0"/>
                <a:cs typeface="Times New Roman" panose="02020603050405020304" pitchFamily="18" charset="0"/>
              </a:rPr>
              <a:t> Сейм. </a:t>
            </a:r>
            <a:r>
              <a:rPr lang="ru-RU" sz="2400" b="0" dirty="0" err="1">
                <a:latin typeface="Times New Roman" panose="02020603050405020304" pitchFamily="18" charset="0"/>
                <a:cs typeface="Times New Roman" panose="02020603050405020304" pitchFamily="18" charset="0"/>
              </a:rPr>
              <a:t>Активне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виборче</a:t>
            </a:r>
            <a:r>
              <a:rPr lang="ru-RU" sz="2400" b="0" dirty="0">
                <a:latin typeface="Times New Roman" panose="02020603050405020304" pitchFamily="18" charset="0"/>
                <a:cs typeface="Times New Roman" panose="02020603050405020304" pitchFamily="18" charset="0"/>
              </a:rPr>
              <a:t> право належало </a:t>
            </a:r>
            <a:r>
              <a:rPr lang="ru-RU" sz="2400" b="0" dirty="0" err="1">
                <a:latin typeface="Times New Roman" panose="02020603050405020304" pitchFamily="18" charset="0"/>
                <a:cs typeface="Times New Roman" panose="02020603050405020304" pitchFamily="18" charset="0"/>
              </a:rPr>
              <a:t>громадянам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виповнилося</a:t>
            </a:r>
            <a:r>
              <a:rPr lang="ru-RU" sz="2400" b="0" dirty="0">
                <a:latin typeface="Times New Roman" panose="02020603050405020304" pitchFamily="18" charset="0"/>
                <a:cs typeface="Times New Roman" panose="02020603050405020304" pitchFamily="18" charset="0"/>
              </a:rPr>
              <a:t> на день </a:t>
            </a:r>
            <a:r>
              <a:rPr lang="ru-RU" sz="2400" b="0" dirty="0" err="1">
                <a:latin typeface="Times New Roman" panose="02020603050405020304" pitchFamily="18" charset="0"/>
                <a:cs typeface="Times New Roman" panose="02020603050405020304" pitchFamily="18" charset="0"/>
              </a:rPr>
              <a:t>призначення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виборів</a:t>
            </a:r>
            <a:r>
              <a:rPr lang="ru-RU" sz="2400" b="0" dirty="0">
                <a:latin typeface="Times New Roman" panose="02020603050405020304" pitchFamily="18" charset="0"/>
                <a:cs typeface="Times New Roman" panose="02020603050405020304" pitchFamily="18" charset="0"/>
              </a:rPr>
              <a:t> 30 </a:t>
            </a:r>
            <a:r>
              <a:rPr lang="ru-RU" sz="2400" b="0" dirty="0" err="1">
                <a:latin typeface="Times New Roman" panose="02020603050405020304" pitchFamily="18" charset="0"/>
                <a:cs typeface="Times New Roman" panose="02020603050405020304" pitchFamily="18" charset="0"/>
              </a:rPr>
              <a:t>років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Пасивне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виборче</a:t>
            </a:r>
            <a:r>
              <a:rPr lang="ru-RU" sz="2400" b="0" dirty="0">
                <a:latin typeface="Times New Roman" panose="02020603050405020304" pitchFamily="18" charset="0"/>
                <a:cs typeface="Times New Roman" panose="02020603050405020304" pitchFamily="18" charset="0"/>
              </a:rPr>
              <a:t> право належало </a:t>
            </a:r>
            <a:r>
              <a:rPr lang="ru-RU" sz="2400" b="0" dirty="0" err="1">
                <a:latin typeface="Times New Roman" panose="02020603050405020304" pitchFamily="18" charset="0"/>
                <a:cs typeface="Times New Roman" panose="02020603050405020304" pitchFamily="18" charset="0"/>
              </a:rPr>
              <a:t>громадянам</a:t>
            </a:r>
            <a:r>
              <a:rPr lang="ru-RU" sz="2400" b="0" dirty="0">
                <a:latin typeface="Times New Roman" panose="02020603050405020304" pitchFamily="18" charset="0"/>
                <a:cs typeface="Times New Roman" panose="02020603050405020304" pitchFamily="18" charset="0"/>
              </a:rPr>
              <a:t> по </a:t>
            </a:r>
            <a:r>
              <a:rPr lang="ru-RU" sz="2400" b="0" dirty="0" err="1">
                <a:latin typeface="Times New Roman" panose="02020603050405020304" pitchFamily="18" charset="0"/>
                <a:cs typeface="Times New Roman" panose="02020603050405020304" pitchFamily="18" charset="0"/>
              </a:rPr>
              <a:t>досягненні</a:t>
            </a:r>
            <a:r>
              <a:rPr lang="ru-RU" sz="2400" b="0" dirty="0">
                <a:latin typeface="Times New Roman" panose="02020603050405020304" pitchFamily="18" charset="0"/>
                <a:cs typeface="Times New Roman" panose="02020603050405020304" pitchFamily="18" charset="0"/>
              </a:rPr>
              <a:t> 40-річного </a:t>
            </a:r>
            <a:r>
              <a:rPr lang="ru-RU" sz="2400" b="0" dirty="0" err="1">
                <a:latin typeface="Times New Roman" panose="02020603050405020304" pitchFamily="18" charset="0"/>
                <a:cs typeface="Times New Roman" panose="02020603050405020304" pitchFamily="18" charset="0"/>
              </a:rPr>
              <a:t>віку</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За </a:t>
            </a:r>
            <a:r>
              <a:rPr lang="ru-RU" sz="2400" dirty="0" err="1">
                <a:latin typeface="Times New Roman" panose="02020603050405020304" pitchFamily="18" charset="0"/>
                <a:cs typeface="Times New Roman" panose="02020603050405020304" pitchFamily="18" charset="0"/>
              </a:rPr>
              <a:t>Конституцією</a:t>
            </a:r>
            <a:r>
              <a:rPr lang="ru-RU" sz="2400" dirty="0">
                <a:latin typeface="Times New Roman" panose="02020603050405020304" pitchFamily="18" charset="0"/>
                <a:cs typeface="Times New Roman" panose="02020603050405020304" pitchFamily="18" charset="0"/>
              </a:rPr>
              <a:t> 1935 р</a:t>
            </a:r>
            <a:r>
              <a:rPr lang="ru-RU" sz="2400" b="0" dirty="0">
                <a:latin typeface="Times New Roman" panose="02020603050405020304" pitchFamily="18" charset="0"/>
                <a:cs typeface="Times New Roman" panose="02020603050405020304" pitchFamily="18" charset="0"/>
              </a:rPr>
              <a:t>., яка </a:t>
            </a:r>
            <a:r>
              <a:rPr lang="ru-RU" sz="2400" b="0" dirty="0" err="1">
                <a:latin typeface="Times New Roman" panose="02020603050405020304" pitchFamily="18" charset="0"/>
                <a:cs typeface="Times New Roman" panose="02020603050405020304" pitchFamily="18" charset="0"/>
              </a:rPr>
              <a:t>скасувала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значну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кількість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демократичних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інститутів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передбачених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попередньою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Конституцією</a:t>
            </a:r>
            <a:r>
              <a:rPr lang="ru-RU" sz="2400" b="0" dirty="0">
                <a:latin typeface="Times New Roman" panose="02020603050405020304" pitchFamily="18" charset="0"/>
                <a:cs typeface="Times New Roman" panose="02020603050405020304" pitchFamily="18" charset="0"/>
              </a:rPr>
              <a:t>), Сенат </a:t>
            </a:r>
            <a:r>
              <a:rPr lang="ru-RU" sz="2400" b="0" dirty="0" err="1">
                <a:latin typeface="Times New Roman" panose="02020603050405020304" pitchFamily="18" charset="0"/>
                <a:cs typeface="Times New Roman" panose="02020603050405020304" pitchFamily="18" charset="0"/>
              </a:rPr>
              <a:t>був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перетворений</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державний</a:t>
            </a:r>
            <a:r>
              <a:rPr lang="ru-RU" sz="2400" b="0" dirty="0">
                <a:latin typeface="Times New Roman" panose="02020603050405020304" pitchFamily="18" charset="0"/>
                <a:cs typeface="Times New Roman" panose="02020603050405020304" pitchFamily="18" charset="0"/>
              </a:rPr>
              <a:t> орган, права </a:t>
            </a:r>
            <a:r>
              <a:rPr lang="ru-RU" sz="2400" b="0" dirty="0" err="1">
                <a:latin typeface="Times New Roman" panose="02020603050405020304" pitchFamily="18" charset="0"/>
                <a:cs typeface="Times New Roman" panose="02020603050405020304" pitchFamily="18" charset="0"/>
              </a:rPr>
              <a:t>якого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були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розширені</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рахунок</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скорочення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компетенції</a:t>
            </a:r>
            <a:r>
              <a:rPr lang="ru-RU" sz="2400" b="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Йому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надавалося</a:t>
            </a:r>
            <a:r>
              <a:rPr lang="ru-RU" sz="2400" b="0" dirty="0">
                <a:latin typeface="Times New Roman" panose="02020603050405020304" pitchFamily="18" charset="0"/>
                <a:cs typeface="Times New Roman" panose="02020603050405020304" pitchFamily="18" charset="0"/>
              </a:rPr>
              <a:t> право </a:t>
            </a:r>
            <a:r>
              <a:rPr lang="ru-RU" sz="2400" b="0" dirty="0" err="1">
                <a:latin typeface="Times New Roman" panose="02020603050405020304" pitchFamily="18" charset="0"/>
                <a:cs typeface="Times New Roman" panose="02020603050405020304" pitchFamily="18" charset="0"/>
              </a:rPr>
              <a:t>вимагати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скасування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рішень</a:t>
            </a:r>
            <a:r>
              <a:rPr lang="ru-RU" sz="2400" b="0" dirty="0">
                <a:latin typeface="Times New Roman" panose="02020603050405020304" pitchFamily="18" charset="0"/>
                <a:cs typeface="Times New Roman" panose="02020603050405020304" pitchFamily="18" charset="0"/>
              </a:rPr>
              <a:t> Сейму про </a:t>
            </a:r>
            <a:r>
              <a:rPr lang="ru-RU" sz="2400" b="0" dirty="0" err="1">
                <a:latin typeface="Times New Roman" panose="02020603050405020304" pitchFamily="18" charset="0"/>
                <a:cs typeface="Times New Roman" panose="02020603050405020304" pitchFamily="18" charset="0"/>
              </a:rPr>
              <a:t>відставку</a:t>
            </a:r>
            <a:r>
              <a:rPr lang="ru-RU" sz="2400" b="0" dirty="0">
                <a:latin typeface="Times New Roman" panose="02020603050405020304" pitchFamily="18" charset="0"/>
                <a:cs typeface="Times New Roman" panose="02020603050405020304" pitchFamily="18" charset="0"/>
              </a:rPr>
              <a:t> уряду, про </a:t>
            </a:r>
            <a:r>
              <a:rPr lang="ru-RU" sz="2400" b="0" dirty="0" err="1">
                <a:latin typeface="Times New Roman" panose="02020603050405020304" pitchFamily="18" charset="0"/>
                <a:cs typeface="Times New Roman" panose="02020603050405020304" pitchFamily="18" charset="0"/>
              </a:rPr>
              <a:t>надзвичайний</a:t>
            </a:r>
            <a:r>
              <a:rPr lang="ru-RU" sz="2400" b="0" dirty="0">
                <a:latin typeface="Times New Roman" panose="02020603050405020304" pitchFamily="18" charset="0"/>
                <a:cs typeface="Times New Roman" panose="02020603050405020304" pitchFamily="18" charset="0"/>
              </a:rPr>
              <a:t> стан, </a:t>
            </a:r>
            <a:r>
              <a:rPr lang="ru-RU" sz="2400" b="0" dirty="0" err="1">
                <a:latin typeface="Times New Roman" panose="02020603050405020304" pitchFamily="18" charset="0"/>
                <a:cs typeface="Times New Roman" panose="02020603050405020304" pitchFamily="18" charset="0"/>
              </a:rPr>
              <a:t>ратифікацію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міжнародних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договорів</a:t>
            </a:r>
            <a:r>
              <a:rPr lang="ru-RU" sz="2400" b="0" dirty="0">
                <a:latin typeface="Times New Roman" panose="02020603050405020304" pitchFamily="18" charset="0"/>
                <a:cs typeface="Times New Roman" panose="02020603050405020304" pitchFamily="18" charset="0"/>
              </a:rPr>
              <a:t>. Були </a:t>
            </a:r>
            <a:r>
              <a:rPr lang="ru-RU" sz="2400" b="0" dirty="0" err="1">
                <a:latin typeface="Times New Roman" panose="02020603050405020304" pitchFamily="18" charset="0"/>
                <a:cs typeface="Times New Roman" panose="02020603050405020304" pitchFamily="18" charset="0"/>
              </a:rPr>
              <a:t>скасовані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навіть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невеличкі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демократичні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положення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підставі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обиралися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сенатори</a:t>
            </a:r>
            <a:r>
              <a:rPr lang="ru-RU" sz="2400" b="0" dirty="0">
                <a:latin typeface="Times New Roman" panose="02020603050405020304" pitchFamily="18" charset="0"/>
                <a:cs typeface="Times New Roman" panose="02020603050405020304" pitchFamily="18" charset="0"/>
              </a:rPr>
              <a:t>. Одна </a:t>
            </a:r>
            <a:r>
              <a:rPr lang="ru-RU" sz="2400" b="0" dirty="0" err="1">
                <a:latin typeface="Times New Roman" panose="02020603050405020304" pitchFamily="18" charset="0"/>
                <a:cs typeface="Times New Roman" panose="02020603050405020304" pitchFamily="18" charset="0"/>
              </a:rPr>
              <a:t>третина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сенаторів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призначалася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підзвітним</a:t>
            </a:r>
            <a:r>
              <a:rPr lang="ru-RU" sz="2400" b="0" dirty="0">
                <a:latin typeface="Times New Roman" panose="02020603050405020304" pitchFamily="18" charset="0"/>
                <a:cs typeface="Times New Roman" panose="02020603050405020304" pitchFamily="18" charset="0"/>
              </a:rPr>
              <a:t> перед Богом та </a:t>
            </a:r>
            <a:r>
              <a:rPr lang="ru-RU" sz="2400" b="0" dirty="0" err="1">
                <a:latin typeface="Times New Roman" panose="02020603050405020304" pitchFamily="18" charset="0"/>
                <a:cs typeface="Times New Roman" panose="02020603050405020304" pitchFamily="18" charset="0"/>
              </a:rPr>
              <a:t>історією</a:t>
            </a:r>
            <a:r>
              <a:rPr lang="ru-RU" sz="2400" b="0" dirty="0">
                <a:latin typeface="Times New Roman" panose="02020603050405020304" pitchFamily="18" charset="0"/>
                <a:cs typeface="Times New Roman" panose="02020603050405020304" pitchFamily="18" charset="0"/>
              </a:rPr>
              <a:t> Президентом", </a:t>
            </a:r>
            <a:r>
              <a:rPr lang="ru-RU" sz="2400" b="0" dirty="0" err="1">
                <a:latin typeface="Times New Roman" panose="02020603050405020304" pitchFamily="18" charset="0"/>
                <a:cs typeface="Times New Roman" panose="02020603050405020304" pitchFamily="18" charset="0"/>
              </a:rPr>
              <a:t>інші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третини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обиралися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двоступеневим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голосуванням</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основі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надто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обмеженого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виборчого</a:t>
            </a:r>
            <a:r>
              <a:rPr lang="ru-RU" sz="2400" b="0" dirty="0">
                <a:latin typeface="Times New Roman" panose="02020603050405020304" pitchFamily="18" charset="0"/>
                <a:cs typeface="Times New Roman" panose="02020603050405020304" pitchFamily="18" charset="0"/>
              </a:rPr>
              <a:t> права.</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80135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6" y="417935"/>
            <a:ext cx="11110589" cy="5278327"/>
          </a:xfrm>
        </p:spPr>
        <p:txBody>
          <a:bodyPr/>
          <a:lstStyle/>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На </a:t>
            </a:r>
            <a:r>
              <a:rPr lang="ru-RU" sz="2400" dirty="0" err="1">
                <a:latin typeface="Times New Roman" panose="02020603050405020304" pitchFamily="18" charset="0"/>
                <a:cs typeface="Times New Roman" panose="02020603050405020304" pitchFamily="18" charset="0"/>
              </a:rPr>
              <a:t>референдумі</a:t>
            </a:r>
            <a:r>
              <a:rPr lang="ru-RU" sz="2400" dirty="0">
                <a:latin typeface="Times New Roman" panose="02020603050405020304" pitchFamily="18" charset="0"/>
                <a:cs typeface="Times New Roman" panose="02020603050405020304" pitchFamily="18" charset="0"/>
              </a:rPr>
              <a:t> 1946 р. Сенат </a:t>
            </a:r>
            <a:r>
              <a:rPr lang="ru-RU" sz="2400" dirty="0" err="1">
                <a:latin typeface="Times New Roman" panose="02020603050405020304" pitchFamily="18" charset="0"/>
                <a:cs typeface="Times New Roman" panose="02020603050405020304" pitchFamily="18" charset="0"/>
              </a:rPr>
              <a:t>було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скасовано</a:t>
            </a:r>
            <a:r>
              <a:rPr lang="ru-RU" sz="2400" dirty="0">
                <a:latin typeface="Times New Roman" panose="02020603050405020304" pitchFamily="18" charset="0"/>
                <a:cs typeface="Times New Roman" panose="02020603050405020304" pitchFamily="18" charset="0"/>
              </a:rPr>
              <a:t>.</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Ідея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відновлення</a:t>
            </a:r>
            <a:r>
              <a:rPr lang="ru-RU" sz="2400" b="0" dirty="0">
                <a:latin typeface="Times New Roman" panose="02020603050405020304" pitchFamily="18" charset="0"/>
                <a:cs typeface="Times New Roman" panose="02020603050405020304" pitchFamily="18" charset="0"/>
              </a:rPr>
              <a:t> Сенату </a:t>
            </a:r>
            <a:r>
              <a:rPr lang="ru-RU" sz="2400" b="0" dirty="0" err="1">
                <a:latin typeface="Times New Roman" panose="02020603050405020304" pitchFamily="18" charset="0"/>
                <a:cs typeface="Times New Roman" panose="02020603050405020304" pitchFamily="18" charset="0"/>
              </a:rPr>
              <a:t>була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запропонована</a:t>
            </a:r>
            <a:r>
              <a:rPr lang="ru-RU" sz="2400" b="0" dirty="0">
                <a:latin typeface="Times New Roman" panose="02020603050405020304" pitchFamily="18" charset="0"/>
                <a:cs typeface="Times New Roman" panose="02020603050405020304" pitchFamily="18" charset="0"/>
              </a:rPr>
              <a:t> Демократичною </a:t>
            </a:r>
            <a:r>
              <a:rPr lang="ru-RU" sz="2400" b="0" dirty="0" err="1">
                <a:latin typeface="Times New Roman" panose="02020603050405020304" pitchFamily="18" charset="0"/>
                <a:cs typeface="Times New Roman" panose="02020603050405020304" pitchFamily="18" charset="0"/>
              </a:rPr>
              <a:t>партією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наприкінці</a:t>
            </a:r>
            <a:r>
              <a:rPr lang="ru-RU" sz="2400" b="0" dirty="0">
                <a:latin typeface="Times New Roman" panose="02020603050405020304" pitchFamily="18" charset="0"/>
                <a:cs typeface="Times New Roman" panose="02020603050405020304" pitchFamily="18" charset="0"/>
              </a:rPr>
              <a:t> 50-х </a:t>
            </a:r>
            <a:r>
              <a:rPr lang="ru-RU" sz="2400" b="0" dirty="0" err="1">
                <a:latin typeface="Times New Roman" panose="02020603050405020304" pitchFamily="18" charset="0"/>
                <a:cs typeface="Times New Roman" panose="02020603050405020304" pitchFamily="18" charset="0"/>
              </a:rPr>
              <a:t>років</a:t>
            </a:r>
            <a:r>
              <a:rPr lang="ru-RU" sz="2400" b="0" dirty="0">
                <a:latin typeface="Times New Roman" panose="02020603050405020304" pitchFamily="18" charset="0"/>
                <a:cs typeface="Times New Roman" panose="02020603050405020304" pitchFamily="18" charset="0"/>
              </a:rPr>
              <a:t>. Сенат </a:t>
            </a:r>
            <a:r>
              <a:rPr lang="ru-RU" sz="2400" b="0" dirty="0" err="1">
                <a:latin typeface="Times New Roman" panose="02020603050405020304" pitchFamily="18" charset="0"/>
                <a:cs typeface="Times New Roman" panose="02020603050405020304" pitchFamily="18" charset="0"/>
              </a:rPr>
              <a:t>був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утворений</a:t>
            </a:r>
            <a:r>
              <a:rPr lang="ru-RU" sz="2400" b="0" dirty="0">
                <a:latin typeface="Times New Roman" panose="02020603050405020304" pitchFamily="18" charset="0"/>
                <a:cs typeface="Times New Roman" panose="02020603050405020304" pitchFamily="18" charset="0"/>
              </a:rPr>
              <a:t> як </a:t>
            </a:r>
            <a:r>
              <a:rPr lang="ru-RU" sz="2400" b="0" dirty="0" err="1">
                <a:latin typeface="Times New Roman" panose="02020603050405020304" pitchFamily="18" charset="0"/>
                <a:cs typeface="Times New Roman" panose="02020603050405020304" pitchFamily="18" charset="0"/>
              </a:rPr>
              <a:t>самостійна</a:t>
            </a:r>
            <a:r>
              <a:rPr lang="ru-RU" sz="2400" b="0" dirty="0">
                <a:latin typeface="Times New Roman" panose="02020603050405020304" pitchFamily="18" charset="0"/>
                <a:cs typeface="Times New Roman" panose="02020603050405020304" pitchFamily="18" charset="0"/>
              </a:rPr>
              <a:t> палата </a:t>
            </a:r>
            <a:r>
              <a:rPr lang="ru-RU" sz="2400" b="0" dirty="0" err="1">
                <a:latin typeface="Times New Roman" panose="02020603050405020304" pitchFamily="18" charset="0"/>
                <a:cs typeface="Times New Roman" panose="02020603050405020304" pitchFamily="18" charset="0"/>
              </a:rPr>
              <a:t>лише</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підставі</a:t>
            </a:r>
            <a:r>
              <a:rPr lang="ru-RU" sz="2400" b="0" dirty="0">
                <a:latin typeface="Times New Roman" panose="02020603050405020304" pitchFamily="18" charset="0"/>
                <a:cs typeface="Times New Roman" panose="02020603050405020304" pitchFamily="18" charset="0"/>
              </a:rPr>
              <a:t> Закону "Про </a:t>
            </a:r>
            <a:r>
              <a:rPr lang="ru-RU" sz="2400" b="0" dirty="0" err="1">
                <a:latin typeface="Times New Roman" panose="02020603050405020304" pitchFamily="18" charset="0"/>
                <a:cs typeface="Times New Roman" panose="02020603050405020304" pitchFamily="18" charset="0"/>
              </a:rPr>
              <a:t>зміни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Польської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Народної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Республіки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17 </a:t>
            </a:r>
            <a:r>
              <a:rPr lang="ru-RU" sz="2400" b="0" dirty="0" err="1">
                <a:latin typeface="Times New Roman" panose="02020603050405020304" pitchFamily="18" charset="0"/>
                <a:cs typeface="Times New Roman" panose="02020603050405020304" pitchFamily="18" charset="0"/>
              </a:rPr>
              <a:t>квітня</a:t>
            </a:r>
            <a:r>
              <a:rPr lang="ru-RU" sz="2400" b="0" dirty="0">
                <a:latin typeface="Times New Roman" panose="02020603050405020304" pitchFamily="18" charset="0"/>
                <a:cs typeface="Times New Roman" panose="02020603050405020304" pitchFamily="18" charset="0"/>
              </a:rPr>
              <a:t> 1989 р. Сенат </a:t>
            </a:r>
            <a:r>
              <a:rPr lang="ru-RU" sz="2400" b="0" dirty="0" err="1">
                <a:latin typeface="Times New Roman" panose="02020603050405020304" pitchFamily="18" charset="0"/>
                <a:cs typeface="Times New Roman" panose="02020603050405020304" pitchFamily="18" charset="0"/>
              </a:rPr>
              <a:t>обирається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відповідно</a:t>
            </a:r>
            <a:r>
              <a:rPr lang="ru-RU" sz="2400" b="0" dirty="0">
                <a:latin typeface="Times New Roman" panose="02020603050405020304" pitchFamily="18" charset="0"/>
                <a:cs typeface="Times New Roman" panose="02020603050405020304" pitchFamily="18" charset="0"/>
              </a:rPr>
              <a:t> до Закону "</a:t>
            </a:r>
            <a:r>
              <a:rPr lang="ru-RU" sz="2400" b="0" dirty="0" err="1">
                <a:latin typeface="Times New Roman" panose="02020603050405020304" pitchFamily="18" charset="0"/>
                <a:cs typeface="Times New Roman" panose="02020603050405020304" pitchFamily="18" charset="0"/>
              </a:rPr>
              <a:t>Положення</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вибори</a:t>
            </a:r>
            <a:r>
              <a:rPr lang="ru-RU" sz="2400" b="0" dirty="0">
                <a:latin typeface="Times New Roman" panose="02020603050405020304" pitchFamily="18" charset="0"/>
                <a:cs typeface="Times New Roman" panose="02020603050405020304" pitchFamily="18" charset="0"/>
              </a:rPr>
              <a:t> до Сенату"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16 </a:t>
            </a:r>
            <a:r>
              <a:rPr lang="ru-RU" sz="2400" b="0" dirty="0" err="1">
                <a:latin typeface="Times New Roman" panose="02020603050405020304" pitchFamily="18" charset="0"/>
                <a:cs typeface="Times New Roman" panose="02020603050405020304" pitchFamily="18" charset="0"/>
              </a:rPr>
              <a:t>серпня</a:t>
            </a:r>
            <a:r>
              <a:rPr lang="ru-RU" sz="2400" b="0" dirty="0">
                <a:latin typeface="Times New Roman" panose="02020603050405020304" pitchFamily="18" charset="0"/>
                <a:cs typeface="Times New Roman" panose="02020603050405020304" pitchFamily="18" charset="0"/>
              </a:rPr>
              <a:t> 1991 р., </a:t>
            </a:r>
            <a:r>
              <a:rPr lang="ru-RU" sz="2400" b="0" dirty="0" err="1">
                <a:latin typeface="Times New Roman" panose="02020603050405020304" pitchFamily="18" charset="0"/>
                <a:cs typeface="Times New Roman" panose="02020603050405020304" pitchFamily="18" charset="0"/>
              </a:rPr>
              <a:t>зі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змінами</a:t>
            </a:r>
            <a:r>
              <a:rPr lang="ru-RU" sz="2400" b="0" dirty="0">
                <a:latin typeface="Times New Roman" panose="02020603050405020304" pitchFamily="18" charset="0"/>
                <a:cs typeface="Times New Roman" panose="02020603050405020304" pitchFamily="18" charset="0"/>
              </a:rPr>
              <a:t> 1994 р., </a:t>
            </a:r>
            <a:r>
              <a:rPr lang="ru-RU" sz="2400" b="0" dirty="0" err="1">
                <a:latin typeface="Times New Roman" panose="02020603050405020304" pitchFamily="18" charset="0"/>
                <a:cs typeface="Times New Roman" panose="02020603050405020304" pitchFamily="18" charset="0"/>
              </a:rPr>
              <a:t>який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передбачає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проводяться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основі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Положення</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вибори</a:t>
            </a:r>
            <a:r>
              <a:rPr lang="ru-RU" sz="2400" b="0" dirty="0">
                <a:latin typeface="Times New Roman" panose="02020603050405020304" pitchFamily="18" charset="0"/>
                <a:cs typeface="Times New Roman" panose="02020603050405020304" pitchFamily="18" charset="0"/>
              </a:rPr>
              <a:t> до Сейму, коли </a:t>
            </a:r>
            <a:r>
              <a:rPr lang="ru-RU" sz="2400" b="0" dirty="0" err="1">
                <a:latin typeface="Times New Roman" panose="02020603050405020304" pitchFamily="18" charset="0"/>
                <a:cs typeface="Times New Roman" panose="02020603050405020304" pitchFamily="18" charset="0"/>
              </a:rPr>
              <a:t>цей</a:t>
            </a:r>
            <a:r>
              <a:rPr lang="ru-RU" sz="2400" b="0" dirty="0">
                <a:latin typeface="Times New Roman" panose="02020603050405020304" pitchFamily="18" charset="0"/>
                <a:cs typeface="Times New Roman" panose="02020603050405020304" pitchFamily="18" charset="0"/>
              </a:rPr>
              <a:t> Закон не </a:t>
            </a:r>
            <a:r>
              <a:rPr lang="ru-RU" sz="2400" b="0" dirty="0" err="1">
                <a:latin typeface="Times New Roman" panose="02020603050405020304" pitchFamily="18" charset="0"/>
                <a:cs typeface="Times New Roman" panose="02020603050405020304" pitchFamily="18" charset="0"/>
              </a:rPr>
              <a:t>встановлює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Вибори</a:t>
            </a:r>
            <a:r>
              <a:rPr lang="ru-RU" sz="2400" b="0" dirty="0">
                <a:latin typeface="Times New Roman" panose="02020603050405020304" pitchFamily="18" charset="0"/>
                <a:cs typeface="Times New Roman" panose="02020603050405020304" pitchFamily="18" charset="0"/>
              </a:rPr>
              <a:t> до Сенату </a:t>
            </a:r>
            <a:r>
              <a:rPr lang="ru-RU" sz="2400" b="0" dirty="0" err="1">
                <a:latin typeface="Times New Roman" panose="02020603050405020304" pitchFamily="18" charset="0"/>
                <a:cs typeface="Times New Roman" panose="02020603050405020304" pitchFamily="18" charset="0"/>
              </a:rPr>
              <a:t>відбуваються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одночасно</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виборами</a:t>
            </a:r>
            <a:r>
              <a:rPr lang="ru-RU" sz="2400" b="0" dirty="0">
                <a:latin typeface="Times New Roman" panose="02020603050405020304" pitchFamily="18" charset="0"/>
                <a:cs typeface="Times New Roman" panose="02020603050405020304" pitchFamily="18" charset="0"/>
              </a:rPr>
              <a:t> до Сейму, </a:t>
            </a:r>
            <a:r>
              <a:rPr lang="ru-RU" sz="2400" dirty="0">
                <a:latin typeface="Times New Roman" panose="02020603050405020304" pitchFamily="18" charset="0"/>
                <a:cs typeface="Times New Roman" panose="02020603050405020304" pitchFamily="18" charset="0"/>
              </a:rPr>
              <a:t>Сенат </a:t>
            </a:r>
            <a:r>
              <a:rPr lang="ru-RU" sz="2400" dirty="0" err="1">
                <a:latin typeface="Times New Roman" panose="02020603050405020304" pitchFamily="18" charset="0"/>
                <a:cs typeface="Times New Roman" panose="02020603050405020304" pitchFamily="18" charset="0"/>
              </a:rPr>
              <a:t>складається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зі</a:t>
            </a:r>
            <a:r>
              <a:rPr lang="ru-RU" sz="2400" dirty="0">
                <a:latin typeface="Times New Roman" panose="02020603050405020304" pitchFamily="18" charset="0"/>
                <a:cs typeface="Times New Roman" panose="02020603050405020304" pitchFamily="18" charset="0"/>
              </a:rPr>
              <a:t> 100 </a:t>
            </a:r>
            <a:r>
              <a:rPr lang="ru-RU" sz="2400" dirty="0" err="1">
                <a:latin typeface="Times New Roman" panose="02020603050405020304" pitchFamily="18" charset="0"/>
                <a:cs typeface="Times New Roman" panose="02020603050405020304" pitchFamily="18" charset="0"/>
              </a:rPr>
              <a:t>сенаторів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обирають</a:t>
            </a:r>
            <a:r>
              <a:rPr lang="ru-RU" sz="2400" b="0" dirty="0">
                <a:latin typeface="Times New Roman" panose="02020603050405020304" pitchFamily="18" charset="0"/>
                <a:cs typeface="Times New Roman" panose="02020603050405020304" pitchFamily="18" charset="0"/>
              </a:rPr>
              <a:t> по </a:t>
            </a:r>
            <a:r>
              <a:rPr lang="ru-RU" sz="2400" b="0" dirty="0" err="1">
                <a:latin typeface="Times New Roman" panose="02020603050405020304" pitchFamily="18" charset="0"/>
                <a:cs typeface="Times New Roman" panose="02020603050405020304" pitchFamily="18" charset="0"/>
              </a:rPr>
              <a:t>воєводствах</a:t>
            </a:r>
            <a:r>
              <a:rPr lang="ru-RU" sz="2400" b="0" dirty="0">
                <a:latin typeface="Times New Roman" panose="02020603050405020304" pitchFamily="18" charset="0"/>
                <a:cs typeface="Times New Roman" panose="02020603050405020304" pitchFamily="18" charset="0"/>
              </a:rPr>
              <a:t> на строк </a:t>
            </a:r>
            <a:r>
              <a:rPr lang="ru-RU" sz="2400" b="0" dirty="0" err="1">
                <a:latin typeface="Times New Roman" panose="02020603050405020304" pitchFamily="18" charset="0"/>
                <a:cs typeface="Times New Roman" panose="02020603050405020304" pitchFamily="18" charset="0"/>
              </a:rPr>
              <a:t>повноважень</a:t>
            </a:r>
            <a:r>
              <a:rPr lang="ru-RU" sz="2400" b="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загальними</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прямими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виборами</a:t>
            </a:r>
            <a:r>
              <a:rPr lang="ru-RU" sz="2400" b="0" dirty="0">
                <a:latin typeface="Times New Roman" panose="02020603050405020304" pitchFamily="18" charset="0"/>
                <a:cs typeface="Times New Roman" panose="02020603050405020304" pitchFamily="18" charset="0"/>
              </a:rPr>
              <a:t> при </a:t>
            </a:r>
            <a:r>
              <a:rPr lang="ru-RU" sz="2400" b="0" dirty="0" err="1">
                <a:latin typeface="Times New Roman" panose="02020603050405020304" pitchFamily="18" charset="0"/>
                <a:cs typeface="Times New Roman" panose="02020603050405020304" pitchFamily="18" charset="0"/>
              </a:rPr>
              <a:t>таємному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голосуванні</a:t>
            </a:r>
            <a:r>
              <a:rPr lang="ru-RU" sz="2400" b="0" dirty="0">
                <a:latin typeface="Times New Roman" panose="02020603050405020304" pitchFamily="18" charset="0"/>
                <a:cs typeface="Times New Roman" panose="02020603050405020304" pitchFamily="18" charset="0"/>
              </a:rPr>
              <a:t>. Право </a:t>
            </a:r>
            <a:r>
              <a:rPr lang="ru-RU" sz="2400" b="0" dirty="0" err="1">
                <a:latin typeface="Times New Roman" panose="02020603050405020304" pitchFamily="18" charset="0"/>
                <a:cs typeface="Times New Roman" panose="02020603050405020304" pitchFamily="18" charset="0"/>
              </a:rPr>
              <a:t>висувати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кандидатів</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сенатори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належить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політичним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партіям</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виборцям</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err="1" smtClean="0">
                <a:latin typeface="Times New Roman" panose="02020603050405020304" pitchFamily="18" charset="0"/>
                <a:cs typeface="Times New Roman" panose="02020603050405020304" pitchFamily="18" charset="0"/>
              </a:rPr>
              <a:t>Неможливо</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одночасно</a:t>
            </a:r>
            <a:r>
              <a:rPr lang="ru-RU" sz="2400" dirty="0" smtClean="0">
                <a:latin typeface="Times New Roman" panose="02020603050405020304" pitchFamily="18" charset="0"/>
                <a:cs typeface="Times New Roman" panose="02020603050405020304" pitchFamily="18" charset="0"/>
              </a:rPr>
              <a:t> бути кандидатом до Сейму і Сенату</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Обраним</a:t>
            </a:r>
            <a:r>
              <a:rPr lang="ru-RU" sz="2400" b="0" dirty="0" smtClean="0">
                <a:latin typeface="Times New Roman" panose="02020603050405020304" pitchFamily="18" charset="0"/>
                <a:cs typeface="Times New Roman" panose="02020603050405020304" pitchFamily="18" charset="0"/>
              </a:rPr>
              <a:t> до Сенату </a:t>
            </a:r>
            <a:r>
              <a:rPr lang="ru-RU" sz="2400" b="0" dirty="0" err="1" smtClean="0">
                <a:latin typeface="Times New Roman" panose="02020603050405020304" pitchFamily="18" charset="0"/>
                <a:cs typeface="Times New Roman" panose="02020603050405020304" pitchFamily="18" charset="0"/>
              </a:rPr>
              <a:t>може</a:t>
            </a:r>
            <a:r>
              <a:rPr lang="ru-RU" sz="2400" b="0" dirty="0" smtClean="0">
                <a:latin typeface="Times New Roman" panose="02020603050405020304" pitchFamily="18" charset="0"/>
                <a:cs typeface="Times New Roman" panose="02020603050405020304" pitchFamily="18" charset="0"/>
              </a:rPr>
              <a:t> бути </a:t>
            </a:r>
            <a:r>
              <a:rPr lang="ru-RU" sz="2400" b="0" dirty="0" err="1" smtClean="0">
                <a:latin typeface="Times New Roman" panose="02020603050405020304" pitchFamily="18" charset="0"/>
                <a:cs typeface="Times New Roman" panose="02020603050405020304" pitchFamily="18" charset="0"/>
              </a:rPr>
              <a:t>кожний</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польський</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громадянин</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який</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має</a:t>
            </a:r>
            <a:r>
              <a:rPr lang="ru-RU" sz="2400" b="0" dirty="0" smtClean="0">
                <a:latin typeface="Times New Roman" panose="02020603050405020304" pitchFamily="18" charset="0"/>
                <a:cs typeface="Times New Roman" panose="02020603050405020304" pitchFamily="18" charset="0"/>
              </a:rPr>
              <a:t> право </a:t>
            </a:r>
            <a:r>
              <a:rPr lang="ru-RU" sz="2400" b="0" dirty="0" err="1" smtClean="0">
                <a:latin typeface="Times New Roman" panose="02020603050405020304" pitchFamily="18" charset="0"/>
                <a:cs typeface="Times New Roman" panose="02020603050405020304" pitchFamily="18" charset="0"/>
              </a:rPr>
              <a:t>обирати</a:t>
            </a:r>
            <a:r>
              <a:rPr lang="ru-RU" sz="2400" b="0" dirty="0" smtClean="0">
                <a:latin typeface="Times New Roman" panose="02020603050405020304" pitchFamily="18" charset="0"/>
                <a:cs typeface="Times New Roman" panose="02020603050405020304" pitchFamily="18" charset="0"/>
              </a:rPr>
              <a:t> і </a:t>
            </a:r>
            <a:r>
              <a:rPr lang="ru-RU" sz="2400" b="0" dirty="0" err="1" smtClean="0">
                <a:latin typeface="Times New Roman" panose="02020603050405020304" pitchFamily="18" charset="0"/>
                <a:cs typeface="Times New Roman" panose="02020603050405020304" pitchFamily="18" charset="0"/>
              </a:rPr>
              <a:t>якому</a:t>
            </a:r>
            <a:r>
              <a:rPr lang="ru-RU" sz="2400" b="0" dirty="0" smtClean="0">
                <a:latin typeface="Times New Roman" panose="02020603050405020304" pitchFamily="18" charset="0"/>
                <a:cs typeface="Times New Roman" panose="02020603050405020304" pitchFamily="18" charset="0"/>
              </a:rPr>
              <a:t> до дня </a:t>
            </a:r>
            <a:r>
              <a:rPr lang="ru-RU" sz="2400" b="0" dirty="0" err="1" smtClean="0">
                <a:latin typeface="Times New Roman" panose="02020603050405020304" pitchFamily="18" charset="0"/>
                <a:cs typeface="Times New Roman" panose="02020603050405020304" pitchFamily="18" charset="0"/>
              </a:rPr>
              <a:t>виборів</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виповнилося</a:t>
            </a:r>
            <a:r>
              <a:rPr lang="ru-RU" sz="2400" b="0" dirty="0" smtClean="0">
                <a:latin typeface="Times New Roman" panose="02020603050405020304" pitchFamily="18" charset="0"/>
                <a:cs typeface="Times New Roman" panose="02020603050405020304" pitchFamily="18" charset="0"/>
              </a:rPr>
              <a:t> 30 </a:t>
            </a:r>
            <a:r>
              <a:rPr lang="ru-RU" sz="2400" b="0" dirty="0" err="1" smtClean="0">
                <a:latin typeface="Times New Roman" panose="02020603050405020304" pitchFamily="18" charset="0"/>
                <a:cs typeface="Times New Roman" panose="02020603050405020304" pitchFamily="18" charset="0"/>
              </a:rPr>
              <a:t>років</a:t>
            </a:r>
            <a:r>
              <a:rPr lang="ru-RU" sz="24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433671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6" y="417935"/>
            <a:ext cx="11110589" cy="5278327"/>
          </a:xfrm>
        </p:spPr>
        <p:txBody>
          <a:bodyPr/>
          <a:lstStyle/>
          <a:p>
            <a:pPr marL="0" indent="0" algn="just">
              <a:lnSpc>
                <a:spcPct val="100000"/>
              </a:lnSpc>
              <a:spcBef>
                <a:spcPts val="0"/>
              </a:spcBef>
              <a:buNone/>
            </a:pPr>
            <a:r>
              <a:rPr lang="ru-RU" sz="2600" dirty="0" err="1">
                <a:latin typeface="Times New Roman" panose="02020603050405020304" pitchFamily="18" charset="0"/>
                <a:cs typeface="Times New Roman" panose="02020603050405020304" pitchFamily="18" charset="0"/>
              </a:rPr>
              <a:t>Дійсність</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виборів</a:t>
            </a:r>
            <a:r>
              <a:rPr lang="ru-RU" sz="2600" dirty="0">
                <a:latin typeface="Times New Roman" panose="02020603050405020304" pitchFamily="18" charset="0"/>
                <a:cs typeface="Times New Roman" panose="02020603050405020304" pitchFamily="18" charset="0"/>
              </a:rPr>
              <a:t> до Сенату </a:t>
            </a:r>
            <a:r>
              <a:rPr lang="ru-RU" sz="2600" dirty="0" err="1">
                <a:latin typeface="Times New Roman" panose="02020603050405020304" pitchFamily="18" charset="0"/>
                <a:cs typeface="Times New Roman" panose="02020603050405020304" pitchFamily="18" charset="0"/>
              </a:rPr>
              <a:t>підтверджує</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Верховний</a:t>
            </a:r>
            <a:r>
              <a:rPr lang="ru-RU" sz="2600" dirty="0">
                <a:latin typeface="Times New Roman" panose="02020603050405020304" pitchFamily="18" charset="0"/>
                <a:cs typeface="Times New Roman" panose="02020603050405020304" pitchFamily="18" charset="0"/>
              </a:rPr>
              <a:t> Суд</a:t>
            </a:r>
            <a:r>
              <a:rPr lang="ru-RU" sz="2600" b="0" dirty="0">
                <a:latin typeface="Times New Roman" panose="02020603050405020304" pitchFamily="18" charset="0"/>
                <a:cs typeface="Times New Roman" panose="02020603050405020304" pitchFamily="18" charset="0"/>
              </a:rPr>
              <a:t>. </a:t>
            </a:r>
            <a:r>
              <a:rPr lang="ru-RU" sz="2600" i="1" dirty="0">
                <a:latin typeface="Times New Roman" panose="02020603050405020304" pitchFamily="18" charset="0"/>
                <a:cs typeface="Times New Roman" panose="02020603050405020304" pitchFamily="18" charset="0"/>
              </a:rPr>
              <a:t>Мандат сенатора </a:t>
            </a:r>
            <a:r>
              <a:rPr lang="ru-RU" sz="2600" i="1" dirty="0" err="1">
                <a:latin typeface="Times New Roman" panose="02020603050405020304" pitchFamily="18" charset="0"/>
                <a:cs typeface="Times New Roman" panose="02020603050405020304" pitchFamily="18" charset="0"/>
              </a:rPr>
              <a:t>припиняється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смертю</a:t>
            </a:r>
            <a:r>
              <a:rPr lang="ru-RU" sz="2600" b="0" dirty="0">
                <a:latin typeface="Times New Roman" panose="02020603050405020304" pitchFamily="18" charset="0"/>
                <a:cs typeface="Times New Roman" panose="02020603050405020304" pitchFamily="18" charset="0"/>
              </a:rPr>
              <a:t> сенатора, при </a:t>
            </a:r>
            <a:r>
              <a:rPr lang="ru-RU" sz="2600" b="0" dirty="0" err="1">
                <a:latin typeface="Times New Roman" panose="02020603050405020304" pitchFamily="18" charset="0"/>
                <a:cs typeface="Times New Roman" panose="02020603050405020304" pitchFamily="18" charset="0"/>
              </a:rPr>
              <a:t>відмові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від</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прийняття</a:t>
            </a:r>
            <a:r>
              <a:rPr lang="ru-RU" sz="2600" b="0" dirty="0">
                <a:latin typeface="Times New Roman" panose="02020603050405020304" pitchFamily="18" charset="0"/>
                <a:cs typeface="Times New Roman" panose="02020603050405020304" pitchFamily="18" charset="0"/>
              </a:rPr>
              <a:t> присяги, </a:t>
            </a:r>
            <a:r>
              <a:rPr lang="ru-RU" sz="2600" b="0" dirty="0" err="1">
                <a:latin typeface="Times New Roman" panose="02020603050405020304" pitchFamily="18" charset="0"/>
                <a:cs typeface="Times New Roman" panose="02020603050405020304" pitchFamily="18" charset="0"/>
              </a:rPr>
              <a:t>позбавленні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виборчого</a:t>
            </a:r>
            <a:r>
              <a:rPr lang="ru-RU" sz="2600" b="0" dirty="0">
                <a:latin typeface="Times New Roman" panose="02020603050405020304" pitchFamily="18" charset="0"/>
                <a:cs typeface="Times New Roman" panose="02020603050405020304" pitchFamily="18" charset="0"/>
              </a:rPr>
              <a:t> права, </a:t>
            </a:r>
            <a:r>
              <a:rPr lang="ru-RU" sz="2600" b="0" dirty="0" err="1">
                <a:latin typeface="Times New Roman" panose="02020603050405020304" pitchFamily="18" charset="0"/>
                <a:cs typeface="Times New Roman" panose="02020603050405020304" pitchFamily="18" charset="0"/>
              </a:rPr>
              <a:t>відмові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від</a:t>
            </a:r>
            <a:r>
              <a:rPr lang="ru-RU" sz="2600" b="0" dirty="0">
                <a:latin typeface="Times New Roman" panose="02020603050405020304" pitchFamily="18" charset="0"/>
                <a:cs typeface="Times New Roman" panose="02020603050405020304" pitchFamily="18" charset="0"/>
              </a:rPr>
              <a:t> мандата, </a:t>
            </a:r>
            <a:r>
              <a:rPr lang="ru-RU" sz="2600" b="0" dirty="0" err="1">
                <a:latin typeface="Times New Roman" panose="02020603050405020304" pitchFamily="18" charset="0"/>
                <a:cs typeface="Times New Roman" panose="02020603050405020304" pitchFamily="18" charset="0"/>
              </a:rPr>
              <a:t>вирішенням</a:t>
            </a:r>
            <a:r>
              <a:rPr lang="ru-RU" sz="2600" b="0" dirty="0">
                <a:latin typeface="Times New Roman" panose="02020603050405020304" pitchFamily="18" charset="0"/>
                <a:cs typeface="Times New Roman" panose="02020603050405020304" pitchFamily="18" charset="0"/>
              </a:rPr>
              <a:t> Державного Трибуналу за </a:t>
            </a:r>
            <a:r>
              <a:rPr lang="ru-RU" sz="2600" b="0" dirty="0" err="1">
                <a:latin typeface="Times New Roman" panose="02020603050405020304" pitchFamily="18" charset="0"/>
                <a:cs typeface="Times New Roman" panose="02020603050405020304" pitchFamily="18" charset="0"/>
              </a:rPr>
              <a:t>порушення</a:t>
            </a:r>
            <a:r>
              <a:rPr lang="ru-RU" sz="2600" b="0" dirty="0">
                <a:latin typeface="Times New Roman" panose="02020603050405020304" pitchFamily="18" charset="0"/>
                <a:cs typeface="Times New Roman" panose="02020603050405020304" pitchFamily="18" charset="0"/>
              </a:rPr>
              <a:t> правил </a:t>
            </a:r>
            <a:r>
              <a:rPr lang="ru-RU" sz="2600" b="0" dirty="0" err="1">
                <a:latin typeface="Times New Roman" panose="02020603050405020304" pitchFamily="18" charset="0"/>
                <a:cs typeface="Times New Roman" panose="02020603050405020304" pitchFamily="18" charset="0"/>
              </a:rPr>
              <a:t>займатися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господарською</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діяльністю</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згідно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зі</a:t>
            </a:r>
            <a:r>
              <a:rPr lang="ru-RU" sz="2600" b="0" dirty="0">
                <a:latin typeface="Times New Roman" panose="02020603050405020304" pitchFamily="18" charset="0"/>
                <a:cs typeface="Times New Roman" panose="02020603050405020304" pitchFamily="18" charset="0"/>
              </a:rPr>
              <a:t> ст. 107 </a:t>
            </a:r>
            <a:r>
              <a:rPr lang="ru-RU" sz="2600" b="0" dirty="0" err="1">
                <a:latin typeface="Times New Roman" panose="02020603050405020304" pitchFamily="18" charset="0"/>
                <a:cs typeface="Times New Roman" panose="02020603050405020304" pitchFamily="18" charset="0"/>
              </a:rPr>
              <a:t>Конституції</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600" dirty="0">
                <a:latin typeface="Times New Roman" panose="02020603050405020304" pitchFamily="18" charset="0"/>
                <a:cs typeface="Times New Roman" panose="02020603050405020304" pitchFamily="18" charset="0"/>
              </a:rPr>
              <a:t>Сенат </a:t>
            </a:r>
            <a:r>
              <a:rPr lang="ru-RU" sz="2600" dirty="0" err="1">
                <a:latin typeface="Times New Roman" panose="02020603050405020304" pitchFamily="18" charset="0"/>
                <a:cs typeface="Times New Roman" panose="02020603050405020304" pitchFamily="18" charset="0"/>
              </a:rPr>
              <a:t>має</a:t>
            </a:r>
            <a:r>
              <a:rPr lang="ru-RU" sz="2600" dirty="0">
                <a:latin typeface="Times New Roman" panose="02020603050405020304" pitchFamily="18" charset="0"/>
                <a:cs typeface="Times New Roman" panose="02020603050405020304" pitchFamily="18" charset="0"/>
              </a:rPr>
              <a:t> право</a:t>
            </a:r>
            <a:r>
              <a:rPr lang="ru-RU" sz="2600" b="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законодавчої</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ініціативи</a:t>
            </a:r>
            <a:r>
              <a:rPr lang="ru-RU" sz="2600" dirty="0">
                <a:latin typeface="Times New Roman" panose="02020603050405020304" pitchFamily="18" charset="0"/>
                <a:cs typeface="Times New Roman" panose="02020603050405020304" pitchFamily="18" charset="0"/>
              </a:rPr>
              <a:t> </a:t>
            </a:r>
            <a:r>
              <a:rPr lang="ru-RU" sz="2600" b="0" dirty="0">
                <a:latin typeface="Times New Roman" panose="02020603050405020304" pitchFamily="18" charset="0"/>
                <a:cs typeface="Times New Roman" panose="02020603050405020304" pitchFamily="18" charset="0"/>
              </a:rPr>
              <a:t>й </a:t>
            </a:r>
            <a:r>
              <a:rPr lang="ru-RU" sz="2600" dirty="0" err="1">
                <a:latin typeface="Times New Roman" panose="02020603050405020304" pitchFamily="18" charset="0"/>
                <a:cs typeface="Times New Roman" panose="02020603050405020304" pitchFamily="18" charset="0"/>
              </a:rPr>
              <a:t>розглядає</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закони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прийняті</a:t>
            </a:r>
            <a:r>
              <a:rPr lang="ru-RU" sz="2600" b="0" dirty="0">
                <a:latin typeface="Times New Roman" panose="02020603050405020304" pitchFamily="18" charset="0"/>
                <a:cs typeface="Times New Roman" panose="02020603050405020304" pitchFamily="18" charset="0"/>
              </a:rPr>
              <a:t> Сеймом. Маршал Сенату </a:t>
            </a:r>
            <a:r>
              <a:rPr lang="ru-RU" sz="2600" b="0" dirty="0" err="1">
                <a:latin typeface="Times New Roman" panose="02020603050405020304" pitchFamily="18" charset="0"/>
                <a:cs typeface="Times New Roman" panose="02020603050405020304" pitchFamily="18" charset="0"/>
              </a:rPr>
              <a:t>ці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закони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передає</a:t>
            </a:r>
            <a:r>
              <a:rPr lang="ru-RU" sz="2600" b="0" dirty="0">
                <a:latin typeface="Times New Roman" panose="02020603050405020304" pitchFamily="18" charset="0"/>
                <a:cs typeface="Times New Roman" panose="02020603050405020304" pitchFamily="18" charset="0"/>
              </a:rPr>
              <a:t> до </a:t>
            </a:r>
            <a:r>
              <a:rPr lang="ru-RU" sz="2600" b="0" dirty="0" err="1">
                <a:latin typeface="Times New Roman" panose="02020603050405020304" pitchFamily="18" charset="0"/>
                <a:cs typeface="Times New Roman" panose="02020603050405020304" pitchFamily="18" charset="0"/>
              </a:rPr>
              <a:t>відповідної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комісії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Розглянувши</a:t>
            </a:r>
            <a:r>
              <a:rPr lang="ru-RU" sz="2600" b="0" dirty="0">
                <a:latin typeface="Times New Roman" panose="02020603050405020304" pitchFamily="18" charset="0"/>
                <a:cs typeface="Times New Roman" panose="02020603050405020304" pitchFamily="18" charset="0"/>
              </a:rPr>
              <a:t> закон, </a:t>
            </a:r>
            <a:r>
              <a:rPr lang="ru-RU" sz="2600" b="0" dirty="0" err="1">
                <a:latin typeface="Times New Roman" panose="02020603050405020304" pitchFamily="18" charset="0"/>
                <a:cs typeface="Times New Roman" panose="02020603050405020304" pitchFamily="18" charset="0"/>
              </a:rPr>
              <a:t>комісія</a:t>
            </a:r>
            <a:r>
              <a:rPr lang="ru-RU" sz="2600" b="0" dirty="0">
                <a:latin typeface="Times New Roman" panose="02020603050405020304" pitchFamily="18" charset="0"/>
                <a:cs typeface="Times New Roman" panose="02020603050405020304" pitchFamily="18" charset="0"/>
              </a:rPr>
              <a:t> вносить </a:t>
            </a:r>
            <a:r>
              <a:rPr lang="ru-RU" sz="2600" b="0" dirty="0" err="1">
                <a:latin typeface="Times New Roman" panose="02020603050405020304" pitchFamily="18" charset="0"/>
                <a:cs typeface="Times New Roman" panose="02020603050405020304" pitchFamily="18" charset="0"/>
              </a:rPr>
              <a:t>пропозицію</a:t>
            </a:r>
            <a:r>
              <a:rPr lang="ru-RU" sz="2600" b="0" dirty="0">
                <a:latin typeface="Times New Roman" panose="02020603050405020304" pitchFamily="18" charset="0"/>
                <a:cs typeface="Times New Roman" panose="02020603050405020304" pitchFamily="18" charset="0"/>
              </a:rPr>
              <a:t> до Сенату: </a:t>
            </a:r>
            <a:r>
              <a:rPr lang="ru-RU" sz="2600" b="0" dirty="0" err="1">
                <a:latin typeface="Times New Roman" panose="02020603050405020304" pitchFamily="18" charset="0"/>
                <a:cs typeface="Times New Roman" panose="02020603050405020304" pitchFamily="18" charset="0"/>
              </a:rPr>
              <a:t>прийняти</a:t>
            </a:r>
            <a:r>
              <a:rPr lang="ru-RU" sz="2600" b="0" dirty="0">
                <a:latin typeface="Times New Roman" panose="02020603050405020304" pitchFamily="18" charset="0"/>
                <a:cs typeface="Times New Roman" panose="02020603050405020304" pitchFamily="18" charset="0"/>
              </a:rPr>
              <a:t> закон без поправок, внести до тексту поправки </a:t>
            </a:r>
            <a:r>
              <a:rPr lang="ru-RU" sz="2600" b="0" dirty="0" err="1">
                <a:latin typeface="Times New Roman" panose="02020603050405020304" pitchFamily="18" charset="0"/>
                <a:cs typeface="Times New Roman" panose="02020603050405020304" pitchFamily="18" charset="0"/>
              </a:rPr>
              <a:t>або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відхилити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його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Якщо</a:t>
            </a:r>
            <a:r>
              <a:rPr lang="ru-RU" sz="2600" b="0" dirty="0">
                <a:latin typeface="Times New Roman" panose="02020603050405020304" pitchFamily="18" charset="0"/>
                <a:cs typeface="Times New Roman" panose="02020603050405020304" pitchFamily="18" charset="0"/>
              </a:rPr>
              <a:t> Сенат </a:t>
            </a:r>
            <a:r>
              <a:rPr lang="ru-RU" sz="2600" b="0" dirty="0" err="1">
                <a:latin typeface="Times New Roman" panose="02020603050405020304" pitchFamily="18" charset="0"/>
                <a:cs typeface="Times New Roman" panose="02020603050405020304" pitchFamily="18" charset="0"/>
              </a:rPr>
              <a:t>протягом</a:t>
            </a:r>
            <a:r>
              <a:rPr lang="ru-RU" sz="2600" b="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30 </a:t>
            </a:r>
            <a:r>
              <a:rPr lang="ru-RU" sz="2600" dirty="0" err="1">
                <a:latin typeface="Times New Roman" panose="02020603050405020304" pitchFamily="18" charset="0"/>
                <a:cs typeface="Times New Roman" panose="02020603050405020304" pitchFamily="18" charset="0"/>
              </a:rPr>
              <a:t>днів</a:t>
            </a:r>
            <a:r>
              <a:rPr lang="ru-RU" sz="260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із</a:t>
            </a:r>
            <a:r>
              <a:rPr lang="ru-RU" sz="2600" b="0" dirty="0">
                <a:latin typeface="Times New Roman" panose="02020603050405020304" pitchFamily="18" charset="0"/>
                <a:cs typeface="Times New Roman" panose="02020603050405020304" pitchFamily="18" charset="0"/>
              </a:rPr>
              <a:t> моменту </a:t>
            </a:r>
            <a:r>
              <a:rPr lang="ru-RU" sz="2600" b="0" dirty="0" err="1">
                <a:latin typeface="Times New Roman" panose="02020603050405020304" pitchFamily="18" charset="0"/>
                <a:cs typeface="Times New Roman" panose="02020603050405020304" pitchFamily="18" charset="0"/>
              </a:rPr>
              <a:t>одержання</a:t>
            </a:r>
            <a:r>
              <a:rPr lang="ru-RU" sz="2600" b="0" dirty="0">
                <a:latin typeface="Times New Roman" panose="02020603050405020304" pitchFamily="18" charset="0"/>
                <a:cs typeface="Times New Roman" panose="02020603050405020304" pitchFamily="18" charset="0"/>
              </a:rPr>
              <a:t> не </a:t>
            </a:r>
            <a:r>
              <a:rPr lang="ru-RU" sz="2600" b="0" dirty="0" err="1">
                <a:latin typeface="Times New Roman" panose="02020603050405020304" pitchFamily="18" charset="0"/>
                <a:cs typeface="Times New Roman" panose="02020603050405020304" pitchFamily="18" charset="0"/>
              </a:rPr>
              <a:t>приймає</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відповідного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рішення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вважається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що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він</a:t>
            </a:r>
            <a:r>
              <a:rPr lang="ru-RU" sz="2600" b="0" dirty="0">
                <a:latin typeface="Times New Roman" panose="02020603050405020304" pitchFamily="18" charset="0"/>
                <a:cs typeface="Times New Roman" panose="02020603050405020304" pitchFamily="18" charset="0"/>
              </a:rPr>
              <a:t> з </a:t>
            </a:r>
            <a:r>
              <a:rPr lang="ru-RU" sz="2600" b="0" dirty="0" err="1">
                <a:latin typeface="Times New Roman" panose="02020603050405020304" pitchFamily="18" charset="0"/>
                <a:cs typeface="Times New Roman" panose="02020603050405020304" pitchFamily="18" charset="0"/>
              </a:rPr>
              <a:t>цим</a:t>
            </a:r>
            <a:r>
              <a:rPr lang="ru-RU" sz="2600" b="0" dirty="0">
                <a:latin typeface="Times New Roman" panose="02020603050405020304" pitchFamily="18" charset="0"/>
                <a:cs typeface="Times New Roman" panose="02020603050405020304" pitchFamily="18" charset="0"/>
              </a:rPr>
              <a:t> законом </a:t>
            </a:r>
            <a:r>
              <a:rPr lang="ru-RU" sz="2600" dirty="0" err="1">
                <a:latin typeface="Times New Roman" panose="02020603050405020304" pitchFamily="18" charset="0"/>
                <a:cs typeface="Times New Roman" panose="02020603050405020304" pitchFamily="18" charset="0"/>
              </a:rPr>
              <a:t>погоджується</a:t>
            </a:r>
            <a:r>
              <a:rPr lang="ru-RU" sz="2600" b="0" dirty="0">
                <a:latin typeface="Times New Roman" panose="02020603050405020304" pitchFamily="18" charset="0"/>
                <a:cs typeface="Times New Roman" panose="02020603050405020304" pitchFamily="18" charset="0"/>
              </a:rPr>
              <a:t> (ст. 121 </a:t>
            </a:r>
            <a:r>
              <a:rPr lang="ru-RU" sz="2600" b="0" dirty="0" err="1">
                <a:latin typeface="Times New Roman" panose="02020603050405020304" pitchFamily="18" charset="0"/>
                <a:cs typeface="Times New Roman" panose="02020603050405020304" pitchFamily="18" charset="0"/>
              </a:rPr>
              <a:t>Конституції</a:t>
            </a:r>
            <a:r>
              <a:rPr lang="ru-RU" sz="2600" b="0" dirty="0" smtClean="0">
                <a:latin typeface="Times New Roman" panose="02020603050405020304" pitchFamily="18" charset="0"/>
                <a:cs typeface="Times New Roman" panose="02020603050405020304" pitchFamily="18" charset="0"/>
              </a:rPr>
              <a:t>).</a:t>
            </a: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6521516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6" y="417935"/>
            <a:ext cx="11110589" cy="5278327"/>
          </a:xfrm>
        </p:spPr>
        <p:txBody>
          <a:bodyPr/>
          <a:lstStyle/>
          <a:p>
            <a:pPr marL="0" indent="0" algn="just">
              <a:lnSpc>
                <a:spcPct val="100000"/>
              </a:lnSpc>
              <a:spcBef>
                <a:spcPts val="0"/>
              </a:spcBef>
              <a:buNone/>
            </a:pPr>
            <a:r>
              <a:rPr lang="ru-RU" sz="2600" b="0" dirty="0">
                <a:latin typeface="Times New Roman" panose="02020603050405020304" pitchFamily="18" charset="0"/>
                <a:cs typeface="Times New Roman" panose="02020603050405020304" pitchFamily="18" charset="0"/>
              </a:rPr>
              <a:t>При </a:t>
            </a:r>
            <a:r>
              <a:rPr lang="ru-RU" sz="2600" b="0" dirty="0" err="1">
                <a:latin typeface="Times New Roman" panose="02020603050405020304" pitchFamily="18" charset="0"/>
                <a:cs typeface="Times New Roman" panose="02020603050405020304" pitchFamily="18" charset="0"/>
              </a:rPr>
              <a:t>розгляді</a:t>
            </a:r>
            <a:r>
              <a:rPr lang="ru-RU" sz="2600" b="0" dirty="0">
                <a:latin typeface="Times New Roman" panose="02020603050405020304" pitchFamily="18" charset="0"/>
                <a:cs typeface="Times New Roman" panose="02020603050405020304" pitchFamily="18" charset="0"/>
              </a:rPr>
              <a:t> закону про бюджет Сенат </a:t>
            </a:r>
            <a:r>
              <a:rPr lang="ru-RU" sz="2600" b="0" dirty="0" err="1">
                <a:latin typeface="Times New Roman" panose="02020603050405020304" pitchFamily="18" charset="0"/>
                <a:cs typeface="Times New Roman" panose="02020603050405020304" pitchFamily="18" charset="0"/>
              </a:rPr>
              <a:t>може</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вносити</a:t>
            </a:r>
            <a:r>
              <a:rPr lang="ru-RU" sz="2600" b="0" dirty="0">
                <a:latin typeface="Times New Roman" panose="02020603050405020304" pitchFamily="18" charset="0"/>
                <a:cs typeface="Times New Roman" panose="02020603050405020304" pitchFamily="18" charset="0"/>
              </a:rPr>
              <a:t> поправки </a:t>
            </a:r>
            <a:r>
              <a:rPr lang="ru-RU" sz="2600" dirty="0" err="1">
                <a:latin typeface="Times New Roman" panose="02020603050405020304" pitchFamily="18" charset="0"/>
                <a:cs typeface="Times New Roman" panose="02020603050405020304" pitchFamily="18" charset="0"/>
              </a:rPr>
              <a:t>протягом</a:t>
            </a:r>
            <a:r>
              <a:rPr lang="ru-RU" sz="2600" dirty="0">
                <a:latin typeface="Times New Roman" panose="02020603050405020304" pitchFamily="18" charset="0"/>
                <a:cs typeface="Times New Roman" panose="02020603050405020304" pitchFamily="18" charset="0"/>
              </a:rPr>
              <a:t> 20 </a:t>
            </a:r>
            <a:r>
              <a:rPr lang="ru-RU" sz="2600" dirty="0" err="1">
                <a:latin typeface="Times New Roman" panose="02020603050405020304" pitchFamily="18" charset="0"/>
                <a:cs typeface="Times New Roman" panose="02020603050405020304" pitchFamily="18" charset="0"/>
              </a:rPr>
              <a:t>днів</a:t>
            </a:r>
            <a:r>
              <a:rPr lang="ru-RU" sz="2600" dirty="0">
                <a:latin typeface="Times New Roman" panose="02020603050405020304" pitchFamily="18" charset="0"/>
                <a:cs typeface="Times New Roman" panose="02020603050405020304" pitchFamily="18" charset="0"/>
              </a:rPr>
              <a:t> з дня </a:t>
            </a:r>
            <a:r>
              <a:rPr lang="ru-RU" sz="2600" dirty="0" err="1">
                <a:latin typeface="Times New Roman" panose="02020603050405020304" pitchFamily="18" charset="0"/>
                <a:cs typeface="Times New Roman" panose="02020603050405020304" pitchFamily="18" charset="0"/>
              </a:rPr>
              <a:t>його</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одержання</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від</a:t>
            </a:r>
            <a:r>
              <a:rPr lang="ru-RU" sz="2600" dirty="0">
                <a:latin typeface="Times New Roman" panose="02020603050405020304" pitchFamily="18" charset="0"/>
                <a:cs typeface="Times New Roman" panose="02020603050405020304" pitchFamily="18" charset="0"/>
              </a:rPr>
              <a:t> Сейму </a:t>
            </a:r>
            <a:r>
              <a:rPr lang="ru-RU" sz="2600" b="0" dirty="0">
                <a:latin typeface="Times New Roman" panose="02020603050405020304" pitchFamily="18" charset="0"/>
                <a:cs typeface="Times New Roman" panose="02020603050405020304" pitchFamily="18" charset="0"/>
              </a:rPr>
              <a:t>(ст. 223 </a:t>
            </a:r>
            <a:r>
              <a:rPr lang="ru-RU" sz="2600" b="0" dirty="0" err="1">
                <a:latin typeface="Times New Roman" panose="02020603050405020304" pitchFamily="18" charset="0"/>
                <a:cs typeface="Times New Roman" panose="02020603050405020304" pitchFamily="18" charset="0"/>
              </a:rPr>
              <a:t>Конституції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Питання</a:t>
            </a:r>
            <a:r>
              <a:rPr lang="ru-RU" sz="2600" b="0" dirty="0">
                <a:latin typeface="Times New Roman" panose="02020603050405020304" pitchFamily="18" charset="0"/>
                <a:cs typeface="Times New Roman" panose="02020603050405020304" pitchFamily="18" charset="0"/>
              </a:rPr>
              <a:t> про поправки до закону </a:t>
            </a:r>
            <a:r>
              <a:rPr lang="ru-RU" sz="2600" b="0" dirty="0" err="1">
                <a:latin typeface="Times New Roman" panose="02020603050405020304" pitchFamily="18" charset="0"/>
                <a:cs typeface="Times New Roman" panose="02020603050405020304" pitchFamily="18" charset="0"/>
              </a:rPr>
              <a:t>або</a:t>
            </a:r>
            <a:r>
              <a:rPr lang="ru-RU" sz="2600" b="0" dirty="0">
                <a:latin typeface="Times New Roman" panose="02020603050405020304" pitchFamily="18" charset="0"/>
                <a:cs typeface="Times New Roman" panose="02020603050405020304" pitchFamily="18" charset="0"/>
              </a:rPr>
              <a:t> про </a:t>
            </a:r>
            <a:r>
              <a:rPr lang="ru-RU" sz="2600" b="0" dirty="0" err="1">
                <a:latin typeface="Times New Roman" panose="02020603050405020304" pitchFamily="18" charset="0"/>
                <a:cs typeface="Times New Roman" panose="02020603050405020304" pitchFamily="18" charset="0"/>
              </a:rPr>
              <a:t>його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відхилення</a:t>
            </a:r>
            <a:r>
              <a:rPr lang="ru-RU" sz="2600" b="0" dirty="0">
                <a:latin typeface="Times New Roman" panose="02020603050405020304" pitchFamily="18" charset="0"/>
                <a:cs typeface="Times New Roman" panose="02020603050405020304" pitchFamily="18" charset="0"/>
              </a:rPr>
              <a:t> в </a:t>
            </a:r>
            <a:r>
              <a:rPr lang="ru-RU" sz="2600" b="0" dirty="0" err="1">
                <a:latin typeface="Times New Roman" panose="02020603050405020304" pitchFamily="18" charset="0"/>
                <a:cs typeface="Times New Roman" panose="02020603050405020304" pitchFamily="18" charset="0"/>
              </a:rPr>
              <a:t>цілому</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вирішується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постановою</a:t>
            </a:r>
            <a:r>
              <a:rPr lang="ru-RU" sz="2600" b="0" dirty="0">
                <a:latin typeface="Times New Roman" panose="02020603050405020304" pitchFamily="18" charset="0"/>
                <a:cs typeface="Times New Roman" panose="02020603050405020304" pitchFamily="18" charset="0"/>
              </a:rPr>
              <a:t> Сейму, </a:t>
            </a:r>
            <a:r>
              <a:rPr lang="ru-RU" sz="2600" b="0" dirty="0" err="1">
                <a:latin typeface="Times New Roman" panose="02020603050405020304" pitchFamily="18" charset="0"/>
                <a:cs typeface="Times New Roman" panose="02020603050405020304" pitchFamily="18" charset="0"/>
              </a:rPr>
              <a:t>прийнятою</a:t>
            </a:r>
            <a:r>
              <a:rPr lang="ru-RU" sz="2600" b="0" dirty="0">
                <a:latin typeface="Times New Roman" panose="02020603050405020304" pitchFamily="18" charset="0"/>
                <a:cs typeface="Times New Roman" panose="02020603050405020304" pitchFamily="18" charset="0"/>
              </a:rPr>
              <a:t> абсолютною </a:t>
            </a:r>
            <a:r>
              <a:rPr lang="ru-RU" sz="2600" b="0" dirty="0" err="1">
                <a:latin typeface="Times New Roman" panose="02020603050405020304" pitchFamily="18" charset="0"/>
                <a:cs typeface="Times New Roman" panose="02020603050405020304" pitchFamily="18" charset="0"/>
              </a:rPr>
              <a:t>більшістю</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голосів</a:t>
            </a:r>
            <a:r>
              <a:rPr lang="ru-RU" sz="2600" b="0" dirty="0">
                <a:latin typeface="Times New Roman" panose="02020603050405020304" pitchFamily="18" charset="0"/>
                <a:cs typeface="Times New Roman" panose="02020603050405020304" pitchFamily="18" charset="0"/>
              </a:rPr>
              <a:t> у </a:t>
            </a:r>
            <a:r>
              <a:rPr lang="ru-RU" sz="2600" b="0" dirty="0" err="1">
                <a:latin typeface="Times New Roman" panose="02020603050405020304" pitchFamily="18" charset="0"/>
                <a:cs typeface="Times New Roman" panose="02020603050405020304" pitchFamily="18" charset="0"/>
              </a:rPr>
              <a:t>присутності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половини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усіх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депутатів</a:t>
            </a:r>
            <a:r>
              <a:rPr lang="ru-RU" sz="2600" b="0" dirty="0">
                <a:latin typeface="Times New Roman" panose="02020603050405020304" pitchFamily="18" charset="0"/>
                <a:cs typeface="Times New Roman" panose="02020603050405020304" pitchFamily="18" charset="0"/>
              </a:rPr>
              <a:t> Сейму.</a:t>
            </a:r>
          </a:p>
          <a:p>
            <a:pPr marL="0" indent="0" algn="just">
              <a:lnSpc>
                <a:spcPct val="100000"/>
              </a:lnSpc>
              <a:spcBef>
                <a:spcPts val="0"/>
              </a:spcBef>
              <a:buNone/>
            </a:pPr>
            <a:r>
              <a:rPr lang="ru-RU" sz="2600" b="0" dirty="0" err="1">
                <a:latin typeface="Times New Roman" panose="02020603050405020304" pitchFamily="18" charset="0"/>
                <a:cs typeface="Times New Roman" panose="02020603050405020304" pitchFamily="18" charset="0"/>
              </a:rPr>
              <a:t>Крім</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законодавчих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повноважень</a:t>
            </a:r>
            <a:r>
              <a:rPr lang="ru-RU" sz="2600" b="0" dirty="0">
                <a:latin typeface="Times New Roman" panose="02020603050405020304" pitchFamily="18" charset="0"/>
                <a:cs typeface="Times New Roman" panose="02020603050405020304" pitchFamily="18" charset="0"/>
              </a:rPr>
              <a:t>, Сенат </a:t>
            </a:r>
            <a:r>
              <a:rPr lang="ru-RU" sz="2600" b="0" dirty="0" err="1">
                <a:latin typeface="Times New Roman" panose="02020603050405020304" pitchFamily="18" charset="0"/>
                <a:cs typeface="Times New Roman" panose="02020603050405020304" pitchFamily="18" charset="0"/>
              </a:rPr>
              <a:t>дає</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згоду</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Президентові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призначити</a:t>
            </a:r>
            <a:r>
              <a:rPr lang="ru-RU" sz="2600" b="0" dirty="0">
                <a:latin typeface="Times New Roman" panose="02020603050405020304" pitchFamily="18" charset="0"/>
                <a:cs typeface="Times New Roman" panose="02020603050405020304" pitchFamily="18" charset="0"/>
              </a:rPr>
              <a:t> у справах, </a:t>
            </a:r>
            <a:r>
              <a:rPr lang="ru-RU" sz="2600" b="0" dirty="0" err="1">
                <a:latin typeface="Times New Roman" panose="02020603050405020304" pitchFamily="18" charset="0"/>
                <a:cs typeface="Times New Roman" panose="02020603050405020304" pitchFamily="18" charset="0"/>
              </a:rPr>
              <a:t>які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мають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особливе</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значення</a:t>
            </a:r>
            <a:r>
              <a:rPr lang="ru-RU" sz="2600" b="0" dirty="0">
                <a:latin typeface="Times New Roman" panose="02020603050405020304" pitchFamily="18" charset="0"/>
                <a:cs typeface="Times New Roman" panose="02020603050405020304" pitchFamily="18" charset="0"/>
              </a:rPr>
              <a:t> для </a:t>
            </a:r>
            <a:r>
              <a:rPr lang="ru-RU" sz="2600" b="0" dirty="0" err="1">
                <a:latin typeface="Times New Roman" panose="02020603050405020304" pitchFamily="18" charset="0"/>
                <a:cs typeface="Times New Roman" panose="02020603050405020304" pitchFamily="18" charset="0"/>
              </a:rPr>
              <a:t>держави</a:t>
            </a:r>
            <a:r>
              <a:rPr lang="ru-RU" sz="2600" b="0" dirty="0">
                <a:latin typeface="Times New Roman" panose="02020603050405020304" pitchFamily="18" charset="0"/>
                <a:cs typeface="Times New Roman" panose="02020603050405020304" pitchFamily="18" charset="0"/>
              </a:rPr>
              <a:t>, референдум. Сенат </a:t>
            </a:r>
            <a:r>
              <a:rPr lang="ru-RU" sz="2600" b="0" dirty="0" err="1">
                <a:latin typeface="Times New Roman" panose="02020603050405020304" pitchFamily="18" charset="0"/>
                <a:cs typeface="Times New Roman" panose="02020603050405020304" pitchFamily="18" charset="0"/>
              </a:rPr>
              <a:t>бере</a:t>
            </a:r>
            <a:r>
              <a:rPr lang="ru-RU" sz="2600" b="0" dirty="0">
                <a:latin typeface="Times New Roman" panose="02020603050405020304" pitchFamily="18" charset="0"/>
                <a:cs typeface="Times New Roman" panose="02020603050405020304" pitchFamily="18" charset="0"/>
              </a:rPr>
              <a:t> участь разом </a:t>
            </a:r>
            <a:r>
              <a:rPr lang="ru-RU" sz="2600" b="0" dirty="0" err="1">
                <a:latin typeface="Times New Roman" panose="02020603050405020304" pitchFamily="18" charset="0"/>
                <a:cs typeface="Times New Roman" panose="02020603050405020304" pitchFamily="18" charset="0"/>
              </a:rPr>
              <a:t>із</a:t>
            </a:r>
            <a:r>
              <a:rPr lang="ru-RU" sz="2600" b="0" dirty="0">
                <a:latin typeface="Times New Roman" panose="02020603050405020304" pitchFamily="18" charset="0"/>
                <a:cs typeface="Times New Roman" panose="02020603050405020304" pitchFamily="18" charset="0"/>
              </a:rPr>
              <a:t> Сеймом на </a:t>
            </a:r>
            <a:r>
              <a:rPr lang="ru-RU" sz="2600" b="0" dirty="0" err="1">
                <a:latin typeface="Times New Roman" panose="02020603050405020304" pitchFamily="18" charset="0"/>
                <a:cs typeface="Times New Roman" panose="02020603050405020304" pitchFamily="18" charset="0"/>
              </a:rPr>
              <a:t>засіданнях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Національних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зборів</a:t>
            </a:r>
            <a:r>
              <a:rPr lang="ru-RU" sz="2600" b="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Голова </a:t>
            </a:r>
            <a:r>
              <a:rPr lang="ru-RU" sz="2600" dirty="0" err="1">
                <a:latin typeface="Times New Roman" panose="02020603050405020304" pitchFamily="18" charset="0"/>
                <a:cs typeface="Times New Roman" panose="02020603050405020304" pitchFamily="18" charset="0"/>
              </a:rPr>
              <a:t>Найвищої</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палати</a:t>
            </a:r>
            <a:r>
              <a:rPr lang="ru-RU" sz="2600" b="0" dirty="0">
                <a:latin typeface="Times New Roman" panose="02020603050405020304" pitchFamily="18" charset="0"/>
                <a:cs typeface="Times New Roman" panose="02020603050405020304" pitchFamily="18" charset="0"/>
              </a:rPr>
              <a:t> контролю </a:t>
            </a:r>
            <a:r>
              <a:rPr lang="ru-RU" sz="2600" b="0" dirty="0" err="1">
                <a:latin typeface="Times New Roman" panose="02020603050405020304" pitchFamily="18" charset="0"/>
                <a:cs typeface="Times New Roman" panose="02020603050405020304" pitchFamily="18" charset="0"/>
              </a:rPr>
              <a:t>призначається</a:t>
            </a:r>
            <a:r>
              <a:rPr lang="ru-RU" sz="2600" b="0" dirty="0">
                <a:latin typeface="Times New Roman" panose="02020603050405020304" pitchFamily="18" charset="0"/>
                <a:cs typeface="Times New Roman" panose="02020603050405020304" pitchFamily="18" charset="0"/>
              </a:rPr>
              <a:t> Сеймом за </a:t>
            </a:r>
            <a:r>
              <a:rPr lang="ru-RU" sz="2600" b="0" dirty="0" err="1">
                <a:latin typeface="Times New Roman" panose="02020603050405020304" pitchFamily="18" charset="0"/>
                <a:cs typeface="Times New Roman" panose="02020603050405020304" pitchFamily="18" charset="0"/>
              </a:rPr>
              <a:t>згодою</a:t>
            </a:r>
            <a:r>
              <a:rPr lang="ru-RU" sz="2600" b="0" dirty="0">
                <a:latin typeface="Times New Roman" panose="02020603050405020304" pitchFamily="18" charset="0"/>
                <a:cs typeface="Times New Roman" panose="02020603050405020304" pitchFamily="18" charset="0"/>
              </a:rPr>
              <a:t> Сенату </a:t>
            </a:r>
            <a:r>
              <a:rPr lang="ru-RU" sz="2600" b="0" dirty="0" err="1">
                <a:latin typeface="Times New Roman" panose="02020603050405020304" pitchFamily="18" charset="0"/>
                <a:cs typeface="Times New Roman" panose="02020603050405020304" pitchFamily="18" charset="0"/>
              </a:rPr>
              <a:t>строком</a:t>
            </a:r>
            <a:r>
              <a:rPr lang="ru-RU" sz="2600" b="0" dirty="0">
                <a:latin typeface="Times New Roman" panose="02020603050405020304" pitchFamily="18" charset="0"/>
                <a:cs typeface="Times New Roman" panose="02020603050405020304" pitchFamily="18" charset="0"/>
              </a:rPr>
              <a:t> на </a:t>
            </a:r>
            <a:r>
              <a:rPr lang="ru-RU" sz="2600" b="0" dirty="0" err="1">
                <a:latin typeface="Times New Roman" panose="02020603050405020304" pitchFamily="18" charset="0"/>
                <a:cs typeface="Times New Roman" panose="02020603050405020304" pitchFamily="18" charset="0"/>
              </a:rPr>
              <a:t>шість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років</a:t>
            </a:r>
            <a:r>
              <a:rPr lang="ru-RU" sz="2600" b="0" dirty="0">
                <a:latin typeface="Times New Roman" panose="02020603050405020304" pitchFamily="18" charset="0"/>
                <a:cs typeface="Times New Roman" panose="02020603050405020304" pitchFamily="18" charset="0"/>
              </a:rPr>
              <a:t> і </a:t>
            </a:r>
            <a:r>
              <a:rPr lang="ru-RU" sz="2600" b="0" dirty="0" err="1">
                <a:latin typeface="Times New Roman" panose="02020603050405020304" pitchFamily="18" charset="0"/>
                <a:cs typeface="Times New Roman" panose="02020603050405020304" pitchFamily="18" charset="0"/>
              </a:rPr>
              <a:t>може</a:t>
            </a:r>
            <a:r>
              <a:rPr lang="ru-RU" sz="2600" b="0" dirty="0">
                <a:latin typeface="Times New Roman" panose="02020603050405020304" pitchFamily="18" charset="0"/>
                <a:cs typeface="Times New Roman" panose="02020603050405020304" pitchFamily="18" charset="0"/>
              </a:rPr>
              <a:t> бути </a:t>
            </a:r>
            <a:r>
              <a:rPr lang="ru-RU" sz="2600" b="0" dirty="0" err="1">
                <a:latin typeface="Times New Roman" panose="02020603050405020304" pitchFamily="18" charset="0"/>
                <a:cs typeface="Times New Roman" panose="02020603050405020304" pitchFamily="18" charset="0"/>
              </a:rPr>
              <a:t>призначений</a:t>
            </a:r>
            <a:r>
              <a:rPr lang="ru-RU" sz="2600" b="0" dirty="0">
                <a:latin typeface="Times New Roman" panose="02020603050405020304" pitchFamily="18" charset="0"/>
                <a:cs typeface="Times New Roman" panose="02020603050405020304" pitchFamily="18" charset="0"/>
              </a:rPr>
              <a:t> повторно </a:t>
            </a:r>
            <a:r>
              <a:rPr lang="ru-RU" sz="2600" b="0" dirty="0" err="1">
                <a:latin typeface="Times New Roman" panose="02020603050405020304" pitchFamily="18" charset="0"/>
                <a:cs typeface="Times New Roman" panose="02020603050405020304" pitchFamily="18" charset="0"/>
              </a:rPr>
              <a:t>тільки</a:t>
            </a:r>
            <a:r>
              <a:rPr lang="ru-RU" sz="2600" b="0" dirty="0">
                <a:latin typeface="Times New Roman" panose="02020603050405020304" pitchFamily="18" charset="0"/>
                <a:cs typeface="Times New Roman" panose="02020603050405020304" pitchFamily="18" charset="0"/>
              </a:rPr>
              <a:t> один раз (ст. 205 </a:t>
            </a:r>
            <a:r>
              <a:rPr lang="ru-RU" sz="2600" b="0" dirty="0" err="1">
                <a:latin typeface="Times New Roman" panose="02020603050405020304" pitchFamily="18" charset="0"/>
                <a:cs typeface="Times New Roman" panose="02020603050405020304" pitchFamily="18" charset="0"/>
              </a:rPr>
              <a:t>Конституції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Таке</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саме</a:t>
            </a:r>
            <a:r>
              <a:rPr lang="ru-RU" sz="2600" b="0" dirty="0">
                <a:latin typeface="Times New Roman" panose="02020603050405020304" pitchFamily="18" charset="0"/>
                <a:cs typeface="Times New Roman" panose="02020603050405020304" pitchFamily="18" charset="0"/>
              </a:rPr>
              <a:t> право </a:t>
            </a:r>
            <a:r>
              <a:rPr lang="ru-RU" sz="2600" b="0" dirty="0" err="1">
                <a:latin typeface="Times New Roman" panose="02020603050405020304" pitchFamily="18" charset="0"/>
                <a:cs typeface="Times New Roman" panose="02020603050405020304" pitchFamily="18" charset="0"/>
              </a:rPr>
              <a:t>має</a:t>
            </a:r>
            <a:r>
              <a:rPr lang="ru-RU" sz="2600" b="0" dirty="0">
                <a:latin typeface="Times New Roman" panose="02020603050405020304" pitchFamily="18" charset="0"/>
                <a:cs typeface="Times New Roman" panose="02020603050405020304" pitchFamily="18" charset="0"/>
              </a:rPr>
              <a:t> Сенат </a:t>
            </a:r>
            <a:r>
              <a:rPr lang="ru-RU" sz="2600" b="0" dirty="0" err="1">
                <a:latin typeface="Times New Roman" panose="02020603050405020304" pitchFamily="18" charset="0"/>
                <a:cs typeface="Times New Roman" panose="02020603050405020304" pitchFamily="18" charset="0"/>
              </a:rPr>
              <a:t>щодо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Уповноваженого</a:t>
            </a:r>
            <a:r>
              <a:rPr lang="ru-RU" sz="2600" b="0" dirty="0">
                <a:latin typeface="Times New Roman" panose="02020603050405020304" pitchFamily="18" charset="0"/>
                <a:cs typeface="Times New Roman" panose="02020603050405020304" pitchFamily="18" charset="0"/>
              </a:rPr>
              <a:t> з прав </a:t>
            </a:r>
            <a:r>
              <a:rPr lang="ru-RU" sz="2600" b="0" dirty="0" err="1">
                <a:latin typeface="Times New Roman" panose="02020603050405020304" pitchFamily="18" charset="0"/>
                <a:cs typeface="Times New Roman" panose="02020603050405020304" pitchFamily="18" charset="0"/>
              </a:rPr>
              <a:t>громадян</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який</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призначається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строком</a:t>
            </a:r>
            <a:r>
              <a:rPr lang="ru-RU" sz="2600" b="0" dirty="0">
                <a:latin typeface="Times New Roman" panose="02020603050405020304" pitchFamily="18" charset="0"/>
                <a:cs typeface="Times New Roman" panose="02020603050405020304" pitchFamily="18" charset="0"/>
              </a:rPr>
              <a:t> на </a:t>
            </a:r>
            <a:r>
              <a:rPr lang="ru-RU" sz="2600" b="0" dirty="0" err="1">
                <a:latin typeface="Times New Roman" panose="02020603050405020304" pitchFamily="18" charset="0"/>
                <a:cs typeface="Times New Roman" panose="02020603050405020304" pitchFamily="18" charset="0"/>
              </a:rPr>
              <a:t>п'ять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років</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7520255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6" y="417935"/>
            <a:ext cx="11110589" cy="5278327"/>
          </a:xfrm>
        </p:spPr>
        <p:txBody>
          <a:bodyPr/>
          <a:lstStyle/>
          <a:p>
            <a:pPr marL="0" indent="0" algn="just">
              <a:lnSpc>
                <a:spcPct val="100000"/>
              </a:lnSpc>
              <a:spcBef>
                <a:spcPts val="0"/>
              </a:spcBef>
              <a:buNone/>
            </a:pPr>
            <a:r>
              <a:rPr lang="ru-RU" sz="2600" dirty="0" err="1">
                <a:latin typeface="Times New Roman" panose="02020603050405020304" pitchFamily="18" charset="0"/>
                <a:cs typeface="Times New Roman" panose="02020603050405020304" pitchFamily="18" charset="0"/>
              </a:rPr>
              <a:t>Внутрішня</a:t>
            </a:r>
            <a:r>
              <a:rPr lang="ru-RU" sz="2600" dirty="0">
                <a:latin typeface="Times New Roman" panose="02020603050405020304" pitchFamily="18" charset="0"/>
                <a:cs typeface="Times New Roman" panose="02020603050405020304" pitchFamily="18" charset="0"/>
              </a:rPr>
              <a:t> структура Сенату </a:t>
            </a:r>
            <a:r>
              <a:rPr lang="ru-RU" sz="2600" b="0" dirty="0" err="1">
                <a:latin typeface="Times New Roman" panose="02020603050405020304" pitchFamily="18" charset="0"/>
                <a:cs typeface="Times New Roman" panose="02020603050405020304" pitchFamily="18" charset="0"/>
              </a:rPr>
              <a:t>подібна</a:t>
            </a:r>
            <a:r>
              <a:rPr lang="ru-RU" sz="2600" b="0" dirty="0">
                <a:latin typeface="Times New Roman" panose="02020603050405020304" pitchFamily="18" charset="0"/>
                <a:cs typeface="Times New Roman" panose="02020603050405020304" pitchFamily="18" charset="0"/>
              </a:rPr>
              <a:t> до </a:t>
            </a:r>
            <a:r>
              <a:rPr lang="ru-RU" sz="2600" b="0" dirty="0" err="1">
                <a:latin typeface="Times New Roman" panose="02020603050405020304" pitchFamily="18" charset="0"/>
                <a:cs typeface="Times New Roman" panose="02020603050405020304" pitchFamily="18" charset="0"/>
              </a:rPr>
              <a:t>структури</a:t>
            </a:r>
            <a:r>
              <a:rPr lang="ru-RU" sz="2600" b="0" dirty="0">
                <a:latin typeface="Times New Roman" panose="02020603050405020304" pitchFamily="18" charset="0"/>
                <a:cs typeface="Times New Roman" panose="02020603050405020304" pitchFamily="18" charset="0"/>
              </a:rPr>
              <a:t> Сейму. Вона </a:t>
            </a:r>
            <a:r>
              <a:rPr lang="ru-RU" sz="2600" b="0" dirty="0" err="1">
                <a:latin typeface="Times New Roman" panose="02020603050405020304" pitchFamily="18" charset="0"/>
                <a:cs typeface="Times New Roman" panose="02020603050405020304" pitchFamily="18" charset="0"/>
              </a:rPr>
              <a:t>також</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регулюється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Конституцією</a:t>
            </a:r>
            <a:r>
              <a:rPr lang="ru-RU" sz="2600" b="0" dirty="0">
                <a:latin typeface="Times New Roman" panose="02020603050405020304" pitchFamily="18" charset="0"/>
                <a:cs typeface="Times New Roman" panose="02020603050405020304" pitchFamily="18" charset="0"/>
              </a:rPr>
              <a:t> (ст. 124) та </a:t>
            </a:r>
            <a:r>
              <a:rPr lang="ru-RU" sz="2600" b="0" dirty="0" err="1">
                <a:latin typeface="Times New Roman" panose="02020603050405020304" pitchFamily="18" charset="0"/>
                <a:cs typeface="Times New Roman" panose="02020603050405020304" pitchFamily="18" charset="0"/>
              </a:rPr>
              <a:t>постановою</a:t>
            </a:r>
            <a:r>
              <a:rPr lang="ru-RU" sz="2600" b="0" dirty="0">
                <a:latin typeface="Times New Roman" panose="02020603050405020304" pitchFamily="18" charset="0"/>
                <a:cs typeface="Times New Roman" panose="02020603050405020304" pitchFamily="18" charset="0"/>
              </a:rPr>
              <a:t> Сенату </a:t>
            </a:r>
            <a:r>
              <a:rPr lang="ru-RU" sz="2600" b="0" dirty="0" err="1">
                <a:latin typeface="Times New Roman" panose="02020603050405020304" pitchFamily="18" charset="0"/>
                <a:cs typeface="Times New Roman" panose="02020603050405020304" pitchFamily="18" charset="0"/>
              </a:rPr>
              <a:t>Республіки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Польща</a:t>
            </a:r>
            <a:r>
              <a:rPr lang="ru-RU" sz="2600" b="0" dirty="0">
                <a:latin typeface="Times New Roman" panose="02020603050405020304" pitchFamily="18" charset="0"/>
                <a:cs typeface="Times New Roman" panose="02020603050405020304" pitchFamily="18" charset="0"/>
              </a:rPr>
              <a:t> "Про Регламент Сенату" </a:t>
            </a:r>
            <a:r>
              <a:rPr lang="ru-RU" sz="2600" b="0" dirty="0" err="1">
                <a:latin typeface="Times New Roman" panose="02020603050405020304" pitchFamily="18" charset="0"/>
                <a:cs typeface="Times New Roman" panose="02020603050405020304" pitchFamily="18" charset="0"/>
              </a:rPr>
              <a:t>від</a:t>
            </a:r>
            <a:r>
              <a:rPr lang="ru-RU" sz="2600" b="0" dirty="0">
                <a:latin typeface="Times New Roman" panose="02020603050405020304" pitchFamily="18" charset="0"/>
                <a:cs typeface="Times New Roman" panose="02020603050405020304" pitchFamily="18" charset="0"/>
              </a:rPr>
              <a:t> 23 листопада 1990 р., в </a:t>
            </a:r>
            <a:r>
              <a:rPr lang="ru-RU" sz="2600" b="0" dirty="0" err="1">
                <a:latin typeface="Times New Roman" panose="02020603050405020304" pitchFamily="18" charset="0"/>
                <a:cs typeface="Times New Roman" panose="02020603050405020304" pitchFamily="18" charset="0"/>
              </a:rPr>
              <a:t>редакції</a:t>
            </a:r>
            <a:r>
              <a:rPr lang="ru-RU" sz="2600" b="0" dirty="0">
                <a:latin typeface="Times New Roman" panose="02020603050405020304" pitchFamily="18" charset="0"/>
                <a:cs typeface="Times New Roman" panose="02020603050405020304" pitchFamily="18" charset="0"/>
              </a:rPr>
              <a:t> 1996 р.</a:t>
            </a:r>
          </a:p>
          <a:p>
            <a:pPr marL="0" indent="0" algn="just">
              <a:lnSpc>
                <a:spcPct val="100000"/>
              </a:lnSpc>
              <a:spcBef>
                <a:spcPts val="0"/>
              </a:spcBef>
              <a:buNone/>
            </a:pPr>
            <a:r>
              <a:rPr lang="ru-RU" sz="2600" dirty="0">
                <a:latin typeface="Times New Roman" panose="02020603050405020304" pitchFamily="18" charset="0"/>
                <a:cs typeface="Times New Roman" panose="02020603050405020304" pitchFamily="18" charset="0"/>
              </a:rPr>
              <a:t>Органами Сенату є </a:t>
            </a:r>
            <a:r>
              <a:rPr lang="ru-RU" sz="2600" b="0" dirty="0">
                <a:latin typeface="Times New Roman" panose="02020603050405020304" pitchFamily="18" charset="0"/>
                <a:cs typeface="Times New Roman" panose="02020603050405020304" pitchFamily="18" charset="0"/>
              </a:rPr>
              <a:t>Маршал Сенату, </a:t>
            </a:r>
            <a:r>
              <a:rPr lang="ru-RU" sz="2600" b="0" dirty="0" err="1">
                <a:latin typeface="Times New Roman" panose="02020603050405020304" pitchFamily="18" charset="0"/>
                <a:cs typeface="Times New Roman" panose="02020603050405020304" pitchFamily="18" charset="0"/>
              </a:rPr>
              <a:t>Президія</a:t>
            </a:r>
            <a:r>
              <a:rPr lang="ru-RU" sz="2600" b="0" dirty="0">
                <a:latin typeface="Times New Roman" panose="02020603050405020304" pitchFamily="18" charset="0"/>
                <a:cs typeface="Times New Roman" panose="02020603050405020304" pitchFamily="18" charset="0"/>
              </a:rPr>
              <a:t> Сенату, Конвент </a:t>
            </a:r>
            <a:r>
              <a:rPr lang="ru-RU" sz="2600" b="0" dirty="0" err="1">
                <a:latin typeface="Times New Roman" panose="02020603050405020304" pitchFamily="18" charset="0"/>
                <a:cs typeface="Times New Roman" panose="02020603050405020304" pitchFamily="18" charset="0"/>
              </a:rPr>
              <a:t>сеньйорів</a:t>
            </a:r>
            <a:r>
              <a:rPr lang="ru-RU" sz="2600" b="0" dirty="0">
                <a:latin typeface="Times New Roman" panose="02020603050405020304" pitchFamily="18" charset="0"/>
                <a:cs typeface="Times New Roman" panose="02020603050405020304" pitchFamily="18" charset="0"/>
              </a:rPr>
              <a:t> (Конвент </a:t>
            </a:r>
            <a:r>
              <a:rPr lang="ru-RU" sz="2600" b="0" dirty="0" err="1">
                <a:latin typeface="Times New Roman" panose="02020603050405020304" pitchFamily="18" charset="0"/>
                <a:cs typeface="Times New Roman" panose="02020603050405020304" pitchFamily="18" charset="0"/>
              </a:rPr>
              <a:t>старійшин</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комісії</a:t>
            </a:r>
            <a:r>
              <a:rPr lang="ru-RU" sz="2600" b="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Призначення</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органів</a:t>
            </a:r>
            <a:r>
              <a:rPr lang="ru-RU" sz="2600" dirty="0">
                <a:latin typeface="Times New Roman" panose="02020603050405020304" pitchFamily="18" charset="0"/>
                <a:cs typeface="Times New Roman" panose="02020603050405020304" pitchFamily="18" charset="0"/>
              </a:rPr>
              <a:t> Сенату </a:t>
            </a:r>
            <a:r>
              <a:rPr lang="ru-RU" sz="2600" b="0" dirty="0">
                <a:latin typeface="Times New Roman" panose="02020603050405020304" pitchFamily="18" charset="0"/>
                <a:cs typeface="Times New Roman" panose="02020603050405020304" pitchFamily="18" charset="0"/>
              </a:rPr>
              <a:t>те </a:t>
            </a:r>
            <a:r>
              <a:rPr lang="ru-RU" sz="2600" b="0" dirty="0" err="1">
                <a:latin typeface="Times New Roman" panose="02020603050405020304" pitchFamily="18" charset="0"/>
                <a:cs typeface="Times New Roman" panose="02020603050405020304" pitchFamily="18" charset="0"/>
              </a:rPr>
              <a:t>саме</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що</a:t>
            </a:r>
            <a:r>
              <a:rPr lang="ru-RU" sz="2600" b="0" dirty="0">
                <a:latin typeface="Times New Roman" panose="02020603050405020304" pitchFamily="18" charset="0"/>
                <a:cs typeface="Times New Roman" panose="02020603050405020304" pitchFamily="18" charset="0"/>
              </a:rPr>
              <a:t> й </a:t>
            </a:r>
            <a:r>
              <a:rPr lang="ru-RU" sz="2600" b="0" dirty="0" err="1">
                <a:latin typeface="Times New Roman" panose="02020603050405020304" pitchFamily="18" charset="0"/>
                <a:cs typeface="Times New Roman" panose="02020603050405020304" pitchFamily="18" charset="0"/>
              </a:rPr>
              <a:t>органів</a:t>
            </a:r>
            <a:r>
              <a:rPr lang="ru-RU" sz="2600" b="0" dirty="0">
                <a:latin typeface="Times New Roman" panose="02020603050405020304" pitchFamily="18" charset="0"/>
                <a:cs typeface="Times New Roman" panose="02020603050405020304" pitchFamily="18" charset="0"/>
              </a:rPr>
              <a:t> Сейму, але </a:t>
            </a:r>
            <a:r>
              <a:rPr lang="ru-RU" sz="2600" b="0" dirty="0" err="1">
                <a:latin typeface="Times New Roman" panose="02020603050405020304" pitchFamily="18" charset="0"/>
                <a:cs typeface="Times New Roman" panose="02020603050405020304" pitchFamily="18" charset="0"/>
              </a:rPr>
              <a:t>стосується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сфери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діяльності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другої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палати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компетенція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якої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відрізняється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від</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першої</a:t>
            </a:r>
            <a:endParaRPr lang="ru-RU" sz="26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600" b="0" dirty="0">
                <a:latin typeface="Times New Roman" panose="02020603050405020304" pitchFamily="18" charset="0"/>
                <a:cs typeface="Times New Roman" panose="02020603050405020304" pitchFamily="18" charset="0"/>
              </a:rPr>
              <a:t>Регламент Сенату </a:t>
            </a:r>
            <a:r>
              <a:rPr lang="ru-RU" sz="2600" b="0" dirty="0" err="1">
                <a:latin typeface="Times New Roman" panose="02020603050405020304" pitchFamily="18" charset="0"/>
                <a:cs typeface="Times New Roman" panose="02020603050405020304" pitchFamily="18" charset="0"/>
              </a:rPr>
              <a:t>зазначає</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що</a:t>
            </a:r>
            <a:r>
              <a:rPr lang="ru-RU" sz="2600" b="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комісії</a:t>
            </a:r>
            <a:r>
              <a:rPr lang="ru-RU" sz="2600" dirty="0">
                <a:latin typeface="Times New Roman" panose="02020603050405020304" pitchFamily="18" charset="0"/>
                <a:cs typeface="Times New Roman" panose="02020603050405020304" pitchFamily="18" charset="0"/>
              </a:rPr>
              <a:t> Сенату </a:t>
            </a:r>
            <a:r>
              <a:rPr lang="ru-RU" sz="2600" b="0" dirty="0">
                <a:latin typeface="Times New Roman" panose="02020603050405020304" pitchFamily="18" charset="0"/>
                <a:cs typeface="Times New Roman" panose="02020603050405020304" pitchFamily="18" charset="0"/>
              </a:rPr>
              <a:t>є органами, </a:t>
            </a:r>
            <a:r>
              <a:rPr lang="ru-RU" sz="2600" b="0" dirty="0" err="1">
                <a:latin typeface="Times New Roman" panose="02020603050405020304" pitchFamily="18" charset="0"/>
                <a:cs typeface="Times New Roman" panose="02020603050405020304" pitchFamily="18" charset="0"/>
              </a:rPr>
              <a:t>які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утворюються</a:t>
            </a:r>
            <a:r>
              <a:rPr lang="ru-RU" sz="2600" b="0" dirty="0">
                <a:latin typeface="Times New Roman" panose="02020603050405020304" pitchFamily="18" charset="0"/>
                <a:cs typeface="Times New Roman" panose="02020603050405020304" pitchFamily="18" charset="0"/>
              </a:rPr>
              <a:t> для </a:t>
            </a:r>
            <a:r>
              <a:rPr lang="ru-RU" sz="2600" b="0" dirty="0" err="1">
                <a:latin typeface="Times New Roman" panose="02020603050405020304" pitchFamily="18" charset="0"/>
                <a:cs typeface="Times New Roman" panose="02020603050405020304" pitchFamily="18" charset="0"/>
              </a:rPr>
              <a:t>розгляду</a:t>
            </a:r>
            <a:r>
              <a:rPr lang="ru-RU" sz="2600" b="0" dirty="0">
                <a:latin typeface="Times New Roman" panose="02020603050405020304" pitchFamily="18" charset="0"/>
                <a:cs typeface="Times New Roman" panose="02020603050405020304" pitchFamily="18" charset="0"/>
              </a:rPr>
              <a:t> та </a:t>
            </a:r>
            <a:r>
              <a:rPr lang="ru-RU" sz="2600" b="0" dirty="0" err="1">
                <a:latin typeface="Times New Roman" panose="02020603050405020304" pitchFamily="18" charset="0"/>
                <a:cs typeface="Times New Roman" panose="02020603050405020304" pitchFamily="18" charset="0"/>
              </a:rPr>
              <a:t>підготовки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питань</a:t>
            </a:r>
            <a:r>
              <a:rPr lang="ru-RU" sz="2600" b="0" dirty="0">
                <a:latin typeface="Times New Roman" panose="02020603050405020304" pitchFamily="18" charset="0"/>
                <a:cs typeface="Times New Roman" panose="02020603050405020304" pitchFamily="18" charset="0"/>
              </a:rPr>
              <a:t> за </a:t>
            </a:r>
            <a:r>
              <a:rPr lang="ru-RU" sz="2600" b="0" dirty="0" err="1">
                <a:latin typeface="Times New Roman" panose="02020603050405020304" pitchFamily="18" charset="0"/>
                <a:cs typeface="Times New Roman" panose="02020603050405020304" pitchFamily="18" charset="0"/>
              </a:rPr>
              <a:t>власною</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ініціативою</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або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переданих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їм</a:t>
            </a:r>
            <a:r>
              <a:rPr lang="ru-RU" sz="2600" b="0" dirty="0">
                <a:latin typeface="Times New Roman" panose="02020603050405020304" pitchFamily="18" charset="0"/>
                <a:cs typeface="Times New Roman" panose="02020603050405020304" pitchFamily="18" charset="0"/>
              </a:rPr>
              <a:t> Сенатом, Маршалом Сенату </a:t>
            </a:r>
            <a:r>
              <a:rPr lang="ru-RU" sz="2600" b="0" dirty="0" err="1">
                <a:latin typeface="Times New Roman" panose="02020603050405020304" pitchFamily="18" charset="0"/>
                <a:cs typeface="Times New Roman" panose="02020603050405020304" pitchFamily="18" charset="0"/>
              </a:rPr>
              <a:t>чи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Президією</a:t>
            </a:r>
            <a:r>
              <a:rPr lang="ru-RU" sz="2600" b="0" dirty="0">
                <a:latin typeface="Times New Roman" panose="02020603050405020304" pitchFamily="18" charset="0"/>
                <a:cs typeface="Times New Roman" panose="02020603050405020304" pitchFamily="18" charset="0"/>
              </a:rPr>
              <a:t> Сенату. </a:t>
            </a:r>
            <a:r>
              <a:rPr lang="ru-RU" sz="2600" b="0" dirty="0" err="1">
                <a:latin typeface="Times New Roman" panose="02020603050405020304" pitchFamily="18" charset="0"/>
                <a:cs typeface="Times New Roman" panose="02020603050405020304" pitchFamily="18" charset="0"/>
              </a:rPr>
              <a:t>Комісії</a:t>
            </a:r>
            <a:r>
              <a:rPr lang="ru-RU" sz="2600" b="0" dirty="0">
                <a:latin typeface="Times New Roman" panose="02020603050405020304" pitchFamily="18" charset="0"/>
                <a:cs typeface="Times New Roman" panose="02020603050405020304" pitchFamily="18" charset="0"/>
              </a:rPr>
              <a:t> в межах </a:t>
            </a:r>
            <a:r>
              <a:rPr lang="ru-RU" sz="2600" b="0" dirty="0" err="1">
                <a:latin typeface="Times New Roman" panose="02020603050405020304" pitchFamily="18" charset="0"/>
                <a:cs typeface="Times New Roman" panose="02020603050405020304" pitchFamily="18" charset="0"/>
              </a:rPr>
              <a:t>своєї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компетенції</a:t>
            </a:r>
            <a:r>
              <a:rPr lang="ru-RU" sz="2600" b="0" dirty="0">
                <a:latin typeface="Times New Roman" panose="02020603050405020304" pitchFamily="18" charset="0"/>
                <a:cs typeface="Times New Roman" panose="02020603050405020304" pitchFamily="18" charset="0"/>
              </a:rPr>
              <a:t> </a:t>
            </a:r>
            <a:r>
              <a:rPr lang="ru-RU" sz="2600" b="0" i="1" dirty="0" err="1">
                <a:latin typeface="Times New Roman" panose="02020603050405020304" pitchFamily="18" charset="0"/>
                <a:cs typeface="Times New Roman" panose="02020603050405020304" pitchFamily="18" charset="0"/>
              </a:rPr>
              <a:t>обговорюють</a:t>
            </a:r>
            <a:r>
              <a:rPr lang="ru-RU" sz="2600" b="0" i="1" dirty="0">
                <a:latin typeface="Times New Roman" panose="02020603050405020304" pitchFamily="18" charset="0"/>
                <a:cs typeface="Times New Roman" panose="02020603050405020304" pitchFamily="18" charset="0"/>
              </a:rPr>
              <a:t> і </a:t>
            </a:r>
            <a:r>
              <a:rPr lang="ru-RU" sz="2600" b="0" i="1" dirty="0" err="1">
                <a:latin typeface="Times New Roman" panose="02020603050405020304" pitchFamily="18" charset="0"/>
                <a:cs typeface="Times New Roman" panose="02020603050405020304" pitchFamily="18" charset="0"/>
              </a:rPr>
              <a:t>передають</a:t>
            </a:r>
            <a:r>
              <a:rPr lang="ru-RU" sz="2600" b="0" i="1" dirty="0">
                <a:latin typeface="Times New Roman" panose="02020603050405020304" pitchFamily="18" charset="0"/>
                <a:cs typeface="Times New Roman" panose="02020603050405020304" pitchFamily="18" charset="0"/>
              </a:rPr>
              <a:t> Сенату </a:t>
            </a:r>
            <a:r>
              <a:rPr lang="ru-RU" sz="2600" b="0" i="1" dirty="0" err="1">
                <a:latin typeface="Times New Roman" panose="02020603050405020304" pitchFamily="18" charset="0"/>
                <a:cs typeface="Times New Roman" panose="02020603050405020304" pitchFamily="18" charset="0"/>
              </a:rPr>
              <a:t>висновки</a:t>
            </a:r>
            <a:r>
              <a:rPr lang="ru-RU" sz="2600" b="0" i="1" dirty="0">
                <a:latin typeface="Times New Roman" panose="02020603050405020304" pitchFamily="18" charset="0"/>
                <a:cs typeface="Times New Roman" panose="02020603050405020304" pitchFamily="18" charset="0"/>
              </a:rPr>
              <a:t> </a:t>
            </a:r>
            <a:r>
              <a:rPr lang="ru-RU" sz="2600" b="0" i="1" dirty="0" err="1">
                <a:latin typeface="Times New Roman" panose="02020603050405020304" pitchFamily="18" charset="0"/>
                <a:cs typeface="Times New Roman" panose="02020603050405020304" pitchFamily="18" charset="0"/>
              </a:rPr>
              <a:t>щодо</a:t>
            </a:r>
            <a:r>
              <a:rPr lang="ru-RU" sz="2600" b="0" i="1" dirty="0">
                <a:latin typeface="Times New Roman" panose="02020603050405020304" pitchFamily="18" charset="0"/>
                <a:cs typeface="Times New Roman" panose="02020603050405020304" pitchFamily="18" charset="0"/>
              </a:rPr>
              <a:t> </a:t>
            </a:r>
            <a:r>
              <a:rPr lang="ru-RU" sz="2600" b="0" i="1" dirty="0" err="1">
                <a:latin typeface="Times New Roman" panose="02020603050405020304" pitchFamily="18" charset="0"/>
                <a:cs typeface="Times New Roman" panose="02020603050405020304" pitchFamily="18" charset="0"/>
              </a:rPr>
              <a:t>законів</a:t>
            </a:r>
            <a:r>
              <a:rPr lang="ru-RU" sz="2600" b="0" i="1" dirty="0">
                <a:latin typeface="Times New Roman" panose="02020603050405020304" pitchFamily="18" charset="0"/>
                <a:cs typeface="Times New Roman" panose="02020603050405020304" pitchFamily="18" charset="0"/>
              </a:rPr>
              <a:t>, </a:t>
            </a:r>
            <a:r>
              <a:rPr lang="ru-RU" sz="2600" b="0" i="1" dirty="0" err="1">
                <a:latin typeface="Times New Roman" panose="02020603050405020304" pitchFamily="18" charset="0"/>
                <a:cs typeface="Times New Roman" panose="02020603050405020304" pitchFamily="18" charset="0"/>
              </a:rPr>
              <a:t>прийнятих</a:t>
            </a:r>
            <a:r>
              <a:rPr lang="ru-RU" sz="2600" b="0" i="1" dirty="0">
                <a:latin typeface="Times New Roman" panose="02020603050405020304" pitchFamily="18" charset="0"/>
                <a:cs typeface="Times New Roman" panose="02020603050405020304" pitchFamily="18" charset="0"/>
              </a:rPr>
              <a:t> Сеймом</a:t>
            </a:r>
            <a:r>
              <a:rPr lang="ru-RU" sz="26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8805123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41016" y="402945"/>
            <a:ext cx="11110589" cy="4459429"/>
          </a:xfrm>
        </p:spPr>
        <p:txBody>
          <a:bodyPr/>
          <a:lstStyle/>
          <a:p>
            <a:pPr marL="0" indent="0" algn="just">
              <a:lnSpc>
                <a:spcPct val="100000"/>
              </a:lnSpc>
              <a:spcBef>
                <a:spcPts val="0"/>
              </a:spcBef>
              <a:buNone/>
            </a:pPr>
            <a:r>
              <a:rPr lang="ru-RU" sz="3200" dirty="0">
                <a:latin typeface="Times New Roman" panose="02020603050405020304" pitchFamily="18" charset="0"/>
                <a:cs typeface="Times New Roman" panose="02020603050405020304" pitchFamily="18" charset="0"/>
              </a:rPr>
              <a:t>Президент </a:t>
            </a:r>
            <a:r>
              <a:rPr lang="ru-RU" sz="3200" dirty="0" err="1" smtClean="0">
                <a:latin typeface="Times New Roman" panose="02020603050405020304" pitchFamily="18" charset="0"/>
                <a:cs typeface="Times New Roman" panose="02020603050405020304" pitchFamily="18" charset="0"/>
              </a:rPr>
              <a:t>Республіки</a:t>
            </a:r>
            <a:endParaRPr lang="ru-RU" sz="320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4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Глава </a:t>
            </a:r>
            <a:r>
              <a:rPr lang="ru-RU" sz="2400" dirty="0" err="1">
                <a:latin typeface="Times New Roman" panose="02020603050405020304" pitchFamily="18" charset="0"/>
                <a:cs typeface="Times New Roman" panose="02020603050405020304" pitchFamily="18" charset="0"/>
              </a:rPr>
              <a:t>держави</a:t>
            </a:r>
            <a:r>
              <a:rPr lang="ru-RU" sz="240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 Президент,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обирається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громадянами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Польщі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терміном</a:t>
            </a:r>
            <a:r>
              <a:rPr lang="ru-RU" sz="2400" b="0" dirty="0">
                <a:latin typeface="Times New Roman" panose="02020603050405020304" pitchFamily="18" charset="0"/>
                <a:cs typeface="Times New Roman" panose="02020603050405020304" pitchFamily="18" charset="0"/>
              </a:rPr>
              <a:t> на </a:t>
            </a:r>
            <a:r>
              <a:rPr lang="ru-RU" sz="2400" dirty="0" err="1">
                <a:latin typeface="Times New Roman" panose="02020603050405020304" pitchFamily="18" charset="0"/>
                <a:cs typeface="Times New Roman" panose="02020603050405020304" pitchFamily="18" charset="0"/>
              </a:rPr>
              <a:t>п'ять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років</a:t>
            </a:r>
            <a:r>
              <a:rPr lang="ru-RU" sz="240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на </a:t>
            </a:r>
            <a:r>
              <a:rPr lang="ru-RU" sz="2400" b="0" dirty="0" err="1">
                <a:latin typeface="Times New Roman" panose="02020603050405020304" pitchFamily="18" charset="0"/>
                <a:cs typeface="Times New Roman" panose="02020603050405020304" pitchFamily="18" charset="0"/>
              </a:rPr>
              <a:t>основі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загального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рівного</a:t>
            </a:r>
            <a:r>
              <a:rPr lang="ru-RU" sz="2400" b="0" dirty="0">
                <a:latin typeface="Times New Roman" panose="02020603050405020304" pitchFamily="18" charset="0"/>
                <a:cs typeface="Times New Roman" panose="02020603050405020304" pitchFamily="18" charset="0"/>
              </a:rPr>
              <a:t> і прямого </a:t>
            </a:r>
            <a:r>
              <a:rPr lang="ru-RU" sz="2400" b="0" dirty="0" err="1">
                <a:latin typeface="Times New Roman" panose="02020603050405020304" pitchFamily="18" charset="0"/>
                <a:cs typeface="Times New Roman" panose="02020603050405020304" pitchFamily="18" charset="0"/>
              </a:rPr>
              <a:t>виборчого</a:t>
            </a:r>
            <a:r>
              <a:rPr lang="ru-RU" sz="2400" b="0" dirty="0">
                <a:latin typeface="Times New Roman" panose="02020603050405020304" pitchFamily="18" charset="0"/>
                <a:cs typeface="Times New Roman" panose="02020603050405020304" pitchFamily="18" charset="0"/>
              </a:rPr>
              <a:t> права шляхом </a:t>
            </a:r>
            <a:r>
              <a:rPr lang="ru-RU" sz="2400" dirty="0" err="1">
                <a:latin typeface="Times New Roman" panose="02020603050405020304" pitchFamily="18" charset="0"/>
                <a:cs typeface="Times New Roman" panose="02020603050405020304" pitchFamily="18" charset="0"/>
              </a:rPr>
              <a:t>таємного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голосування</a:t>
            </a:r>
            <a:r>
              <a:rPr lang="ru-RU" sz="2400" b="0" dirty="0">
                <a:latin typeface="Times New Roman" panose="02020603050405020304" pitchFamily="18" charset="0"/>
                <a:cs typeface="Times New Roman" panose="02020603050405020304" pitchFamily="18" charset="0"/>
              </a:rPr>
              <a:t>. Одна і та сама особа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обиратися</a:t>
            </a:r>
            <a:r>
              <a:rPr lang="ru-RU" sz="2400" b="0" dirty="0">
                <a:latin typeface="Times New Roman" panose="02020603050405020304" pitchFamily="18" charset="0"/>
                <a:cs typeface="Times New Roman" panose="02020603050405020304" pitchFamily="18" charset="0"/>
              </a:rPr>
              <a:t> президентом </a:t>
            </a:r>
            <a:r>
              <a:rPr lang="ru-RU" sz="2400" dirty="0">
                <a:latin typeface="Times New Roman" panose="02020603050405020304" pitchFamily="18" charset="0"/>
                <a:cs typeface="Times New Roman" panose="02020603050405020304" pitchFamily="18" charset="0"/>
              </a:rPr>
              <a:t>не </a:t>
            </a:r>
            <a:r>
              <a:rPr lang="ru-RU" sz="2400" dirty="0" err="1">
                <a:latin typeface="Times New Roman" panose="02020603050405020304" pitchFamily="18" charset="0"/>
                <a:cs typeface="Times New Roman" panose="02020603050405020304" pitchFamily="18" charset="0"/>
              </a:rPr>
              <a:t>більш</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двох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разів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поспіль</a:t>
            </a:r>
            <a:r>
              <a:rPr lang="ru-RU" sz="2400" b="0" dirty="0">
                <a:latin typeface="Times New Roman" panose="02020603050405020304" pitchFamily="18" charset="0"/>
                <a:cs typeface="Times New Roman" panose="02020603050405020304" pitchFamily="18" charset="0"/>
              </a:rPr>
              <a:t>. Президентом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бути </a:t>
            </a:r>
            <a:r>
              <a:rPr lang="ru-RU" sz="2400" b="0" dirty="0" err="1">
                <a:latin typeface="Times New Roman" panose="02020603050405020304" pitchFamily="18" charset="0"/>
                <a:cs typeface="Times New Roman" panose="02020603050405020304" pitchFamily="18" charset="0"/>
              </a:rPr>
              <a:t>обраний</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громадянин</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Польщі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який</a:t>
            </a:r>
            <a:r>
              <a:rPr lang="ru-RU" sz="2400" b="0" dirty="0">
                <a:latin typeface="Times New Roman" panose="02020603050405020304" pitchFamily="18" charset="0"/>
                <a:cs typeface="Times New Roman" panose="02020603050405020304" pitchFamily="18" charset="0"/>
              </a:rPr>
              <a:t> до дня </a:t>
            </a:r>
            <a:r>
              <a:rPr lang="ru-RU" sz="2400" b="0" dirty="0" err="1">
                <a:latin typeface="Times New Roman" panose="02020603050405020304" pitchFamily="18" charset="0"/>
                <a:cs typeface="Times New Roman" panose="02020603050405020304" pitchFamily="18" charset="0"/>
              </a:rPr>
              <a:t>виборів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досяг</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35 </a:t>
            </a:r>
            <a:r>
              <a:rPr lang="ru-RU" sz="2400" dirty="0" err="1">
                <a:latin typeface="Times New Roman" panose="02020603050405020304" pitchFamily="18" charset="0"/>
                <a:cs typeface="Times New Roman" panose="02020603050405020304" pitchFamily="18" charset="0"/>
              </a:rPr>
              <a:t>років</a:t>
            </a:r>
            <a:r>
              <a:rPr lang="ru-RU" sz="240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і </a:t>
            </a:r>
            <a:r>
              <a:rPr lang="ru-RU" sz="2400" b="0" dirty="0" err="1">
                <a:latin typeface="Times New Roman" panose="02020603050405020304" pitchFamily="18" charset="0"/>
                <a:cs typeface="Times New Roman" panose="02020603050405020304" pitchFamily="18" charset="0"/>
              </a:rPr>
              <a:t>володіє</a:t>
            </a:r>
            <a:r>
              <a:rPr lang="ru-RU" sz="2400" b="0" dirty="0">
                <a:latin typeface="Times New Roman" panose="02020603050405020304" pitchFamily="18" charset="0"/>
                <a:cs typeface="Times New Roman" panose="02020603050405020304" pitchFamily="18" charset="0"/>
              </a:rPr>
              <a:t> правом бути </a:t>
            </a:r>
            <a:r>
              <a:rPr lang="ru-RU" sz="2400" dirty="0" err="1">
                <a:latin typeface="Times New Roman" panose="02020603050405020304" pitchFamily="18" charset="0"/>
                <a:cs typeface="Times New Roman" panose="02020603050405020304" pitchFamily="18" charset="0"/>
              </a:rPr>
              <a:t>обраним</a:t>
            </a:r>
            <a:r>
              <a:rPr lang="ru-RU" sz="2400" dirty="0">
                <a:latin typeface="Times New Roman" panose="02020603050405020304" pitchFamily="18" charset="0"/>
                <a:cs typeface="Times New Roman" panose="02020603050405020304" pitchFamily="18" charset="0"/>
              </a:rPr>
              <a:t> до сейму</a:t>
            </a:r>
            <a:r>
              <a:rPr lang="ru-RU" sz="2400" b="0" dirty="0">
                <a:latin typeface="Times New Roman" panose="02020603050405020304" pitchFamily="18" charset="0"/>
                <a:cs typeface="Times New Roman" panose="02020603050405020304" pitchFamily="18" charset="0"/>
              </a:rPr>
              <a:t>. Президент є </a:t>
            </a:r>
            <a:r>
              <a:rPr lang="ru-RU" sz="2400" b="0" dirty="0" err="1">
                <a:latin typeface="Times New Roman" panose="02020603050405020304" pitchFamily="18" charset="0"/>
                <a:cs typeface="Times New Roman" panose="02020603050405020304" pitchFamily="18" charset="0"/>
              </a:rPr>
              <a:t>вищим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представником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країни</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міжнародній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арені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призначає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термін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виборів</a:t>
            </a:r>
            <a:r>
              <a:rPr lang="ru-RU" sz="2400" b="0" dirty="0">
                <a:latin typeface="Times New Roman" panose="02020603050405020304" pitchFamily="18" charset="0"/>
                <a:cs typeface="Times New Roman" panose="02020603050405020304" pitchFamily="18" charset="0"/>
              </a:rPr>
              <a:t> до сейму і сенату, </a:t>
            </a:r>
            <a:r>
              <a:rPr lang="ru-RU" sz="2400" b="0" dirty="0" err="1">
                <a:latin typeface="Times New Roman" panose="02020603050405020304" pitchFamily="18" charset="0"/>
                <a:cs typeface="Times New Roman" panose="02020603050405020304" pitchFamily="18" charset="0"/>
              </a:rPr>
              <a:t>призначає</a:t>
            </a:r>
            <a:r>
              <a:rPr lang="ru-RU" sz="2400" b="0" dirty="0">
                <a:latin typeface="Times New Roman" panose="02020603050405020304" pitchFamily="18" charset="0"/>
                <a:cs typeface="Times New Roman" panose="02020603050405020304" pitchFamily="18" charset="0"/>
              </a:rPr>
              <a:t> голову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голову Верховного суду, начальника Генерального штабу </a:t>
            </a:r>
            <a:r>
              <a:rPr lang="ru-RU" sz="2400" b="0" dirty="0" err="1">
                <a:latin typeface="Times New Roman" panose="02020603050405020304" pitchFamily="18" charset="0"/>
                <a:cs typeface="Times New Roman" panose="02020603050405020304" pitchFamily="18" charset="0"/>
              </a:rPr>
              <a:t>Війська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Польського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наділяється</a:t>
            </a:r>
            <a:r>
              <a:rPr lang="ru-RU" sz="2400" b="0" dirty="0">
                <a:latin typeface="Times New Roman" panose="02020603050405020304" pitchFamily="18" charset="0"/>
                <a:cs typeface="Times New Roman" panose="02020603050405020304" pitchFamily="18" charset="0"/>
              </a:rPr>
              <a:t> правом </a:t>
            </a:r>
            <a:r>
              <a:rPr lang="ru-RU" sz="2400" b="0" dirty="0" err="1">
                <a:latin typeface="Times New Roman" panose="02020603050405020304" pitchFamily="18" charset="0"/>
                <a:cs typeface="Times New Roman" panose="02020603050405020304" pitchFamily="18" charset="0"/>
              </a:rPr>
              <a:t>оголошувати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надзвичайний</a:t>
            </a:r>
            <a:r>
              <a:rPr lang="ru-RU" sz="2400" b="0" dirty="0">
                <a:latin typeface="Times New Roman" panose="02020603050405020304" pitchFamily="18" charset="0"/>
                <a:cs typeface="Times New Roman" panose="02020603050405020304" pitchFamily="18" charset="0"/>
              </a:rPr>
              <a:t> стан у </a:t>
            </a:r>
            <a:r>
              <a:rPr lang="ru-RU" sz="2400" b="0" dirty="0" err="1">
                <a:latin typeface="Times New Roman" panose="02020603050405020304" pitchFamily="18" charset="0"/>
                <a:cs typeface="Times New Roman" panose="02020603050405020304" pitchFamily="18" charset="0"/>
              </a:rPr>
              <a:t>країні</a:t>
            </a:r>
            <a:r>
              <a:rPr lang="ru-RU" sz="2400" b="0" dirty="0">
                <a:latin typeface="Times New Roman" panose="02020603050405020304" pitchFamily="18" charset="0"/>
                <a:cs typeface="Times New Roman" panose="02020603050405020304" pitchFamily="18" charset="0"/>
              </a:rPr>
              <a:t>, є </a:t>
            </a:r>
            <a:r>
              <a:rPr lang="ru-RU" sz="2400" b="0" dirty="0" err="1">
                <a:latin typeface="Times New Roman" panose="02020603050405020304" pitchFamily="18" charset="0"/>
                <a:cs typeface="Times New Roman" panose="02020603050405020304" pitchFamily="18" charset="0"/>
              </a:rPr>
              <a:t>головнокомандувачем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збройними</a:t>
            </a:r>
            <a:r>
              <a:rPr lang="ru-RU" sz="2400" b="0" dirty="0">
                <a:latin typeface="Times New Roman" panose="02020603050405020304" pitchFamily="18" charset="0"/>
                <a:cs typeface="Times New Roman" panose="02020603050405020304" pitchFamily="18" charset="0"/>
              </a:rPr>
              <a:t> силами. У </a:t>
            </a:r>
            <a:r>
              <a:rPr lang="ru-RU" sz="2400" b="0" dirty="0" err="1">
                <a:latin typeface="Times New Roman" panose="02020603050405020304" pitchFamily="18" charset="0"/>
                <a:cs typeface="Times New Roman" panose="02020603050405020304" pitchFamily="18" charset="0"/>
              </a:rPr>
              <a:t>разі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неможливості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виконання</a:t>
            </a:r>
            <a:r>
              <a:rPr lang="ru-RU" sz="2400" b="0" dirty="0">
                <a:latin typeface="Times New Roman" panose="02020603050405020304" pitchFamily="18" charset="0"/>
                <a:cs typeface="Times New Roman" panose="02020603050405020304" pitchFamily="18" charset="0"/>
              </a:rPr>
              <a:t> президентом </a:t>
            </a:r>
            <a:r>
              <a:rPr lang="ru-RU" sz="2400" b="0" dirty="0" err="1">
                <a:latin typeface="Times New Roman" panose="02020603050405020304" pitchFamily="18" charset="0"/>
                <a:cs typeface="Times New Roman" panose="02020603050405020304" pitchFamily="18" charset="0"/>
              </a:rPr>
              <a:t>своїх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обов'язків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повноваження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переходять</a:t>
            </a:r>
            <a:r>
              <a:rPr lang="ru-RU" sz="2400" b="0" dirty="0">
                <a:latin typeface="Times New Roman" panose="02020603050405020304" pitchFamily="18" charset="0"/>
                <a:cs typeface="Times New Roman" panose="02020603050405020304" pitchFamily="18" charset="0"/>
              </a:rPr>
              <a:t> до </a:t>
            </a:r>
            <a:r>
              <a:rPr lang="ru-RU" sz="2400" dirty="0">
                <a:latin typeface="Times New Roman" panose="02020603050405020304" pitchFamily="18" charset="0"/>
                <a:cs typeface="Times New Roman" panose="02020603050405020304" pitchFamily="18" charset="0"/>
              </a:rPr>
              <a:t>маршала сейму</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095437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6" y="417935"/>
            <a:ext cx="11110589" cy="5278327"/>
          </a:xfrm>
        </p:spPr>
        <p:txBody>
          <a:bodyPr/>
          <a:lstStyle/>
          <a:p>
            <a:pPr marL="0" indent="0" algn="just">
              <a:lnSpc>
                <a:spcPct val="100000"/>
              </a:lnSpc>
              <a:spcBef>
                <a:spcPts val="0"/>
              </a:spcBef>
              <a:buNone/>
            </a:pPr>
            <a:r>
              <a:rPr lang="ru-RU" sz="2400" b="0" i="1" dirty="0">
                <a:latin typeface="Times New Roman" panose="02020603050405020304" pitchFamily="18" charset="0"/>
                <a:cs typeface="Times New Roman" panose="02020603050405020304" pitchFamily="18" charset="0"/>
              </a:rPr>
              <a:t>Порядок </a:t>
            </a:r>
            <a:r>
              <a:rPr lang="ru-RU" sz="2400" b="0" i="1" dirty="0" err="1">
                <a:latin typeface="Times New Roman" panose="02020603050405020304" pitchFamily="18" charset="0"/>
                <a:cs typeface="Times New Roman" panose="02020603050405020304" pitchFamily="18" charset="0"/>
              </a:rPr>
              <a:t>обрання</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повноваження</a:t>
            </a:r>
            <a:r>
              <a:rPr lang="ru-RU" sz="2400" b="0" i="1" dirty="0">
                <a:latin typeface="Times New Roman" panose="02020603050405020304" pitchFamily="18" charset="0"/>
                <a:cs typeface="Times New Roman" panose="02020603050405020304" pitchFamily="18" charset="0"/>
              </a:rPr>
              <a:t> та </a:t>
            </a:r>
            <a:r>
              <a:rPr lang="ru-RU" sz="2400" b="0" i="1" dirty="0" err="1">
                <a:latin typeface="Times New Roman" panose="02020603050405020304" pitchFamily="18" charset="0"/>
                <a:cs typeface="Times New Roman" panose="02020603050405020304" pitchFamily="18" charset="0"/>
              </a:rPr>
              <a:t>відповідальність</a:t>
            </a:r>
            <a:r>
              <a:rPr lang="ru-RU" sz="2400" b="0" i="1" dirty="0">
                <a:latin typeface="Times New Roman" panose="02020603050405020304" pitchFamily="18" charset="0"/>
                <a:cs typeface="Times New Roman" panose="02020603050405020304" pitchFamily="18" charset="0"/>
              </a:rPr>
              <a:t> президента. </a:t>
            </a:r>
            <a:r>
              <a:rPr lang="ru-RU" sz="2400" b="0" dirty="0" err="1">
                <a:latin typeface="Times New Roman" panose="02020603050405020304" pitchFamily="18" charset="0"/>
                <a:cs typeface="Times New Roman" panose="02020603050405020304" pitchFamily="18" charset="0"/>
              </a:rPr>
              <a:t>Інститут</a:t>
            </a:r>
            <a:r>
              <a:rPr lang="ru-RU" sz="2400" b="0" dirty="0">
                <a:latin typeface="Times New Roman" panose="02020603050405020304" pitchFamily="18" charset="0"/>
                <a:cs typeface="Times New Roman" panose="02020603050405020304" pitchFamily="18" charset="0"/>
              </a:rPr>
              <a:t> президентства </a:t>
            </a:r>
            <a:r>
              <a:rPr lang="ru-RU" sz="2400" b="0" dirty="0" err="1" smtClean="0">
                <a:latin typeface="Times New Roman" panose="02020603050405020304" pitchFamily="18" charset="0"/>
                <a:cs typeface="Times New Roman" panose="02020603050405020304" pitchFamily="18" charset="0"/>
              </a:rPr>
              <a:t>передбачали</a:t>
            </a:r>
            <a:r>
              <a:rPr lang="ru-RU" sz="2400" b="0" dirty="0" smtClean="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 1921 та 1935 </a:t>
            </a:r>
            <a:r>
              <a:rPr lang="ru-RU" sz="2400" b="0" dirty="0" err="1">
                <a:latin typeface="Times New Roman" panose="02020603050405020304" pitchFamily="18" charset="0"/>
                <a:cs typeface="Times New Roman" panose="02020603050405020304" pitchFamily="18" charset="0"/>
              </a:rPr>
              <a:t>років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Законодавчий</a:t>
            </a:r>
            <a:r>
              <a:rPr lang="ru-RU" sz="2400" b="0" dirty="0">
                <a:latin typeface="Times New Roman" panose="02020603050405020304" pitchFamily="18" charset="0"/>
                <a:cs typeface="Times New Roman" panose="02020603050405020304" pitchFamily="18" charset="0"/>
              </a:rPr>
              <a:t> Сейм, </a:t>
            </a:r>
            <a:r>
              <a:rPr lang="ru-RU" sz="2400" b="0" dirty="0" err="1">
                <a:latin typeface="Times New Roman" panose="02020603050405020304" pitchFamily="18" charset="0"/>
                <a:cs typeface="Times New Roman" panose="02020603050405020304" pitchFamily="18" charset="0"/>
              </a:rPr>
              <a:t>який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діяв</a:t>
            </a:r>
            <a:r>
              <a:rPr lang="ru-RU" sz="2400" b="0" dirty="0">
                <a:latin typeface="Times New Roman" panose="02020603050405020304" pitchFamily="18" charset="0"/>
                <a:cs typeface="Times New Roman" panose="02020603050405020304" pitchFamily="18" charset="0"/>
              </a:rPr>
              <a:t> з 1947 по 1952 </a:t>
            </a:r>
            <a:r>
              <a:rPr lang="ru-RU" sz="2400" b="0" dirty="0" err="1">
                <a:latin typeface="Times New Roman" panose="02020603050405020304" pitchFamily="18" charset="0"/>
                <a:cs typeface="Times New Roman" panose="02020603050405020304" pitchFamily="18" charset="0"/>
              </a:rPr>
              <a:t>рр</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прийняв</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грудні</a:t>
            </a:r>
            <a:r>
              <a:rPr lang="ru-RU" sz="2400" b="0" dirty="0">
                <a:latin typeface="Times New Roman" panose="02020603050405020304" pitchFamily="18" charset="0"/>
                <a:cs typeface="Times New Roman" panose="02020603050405020304" pitchFamily="18" charset="0"/>
              </a:rPr>
              <a:t> 1947 р. </a:t>
            </a:r>
            <a:r>
              <a:rPr lang="ru-RU" sz="2400" b="0" dirty="0" err="1">
                <a:latin typeface="Times New Roman" panose="02020603050405020304" pitchFamily="18" charset="0"/>
                <a:cs typeface="Times New Roman" panose="02020603050405020304" pitchFamily="18" charset="0"/>
              </a:rPr>
              <a:t>Конституційний</a:t>
            </a:r>
            <a:r>
              <a:rPr lang="ru-RU" sz="2400" b="0" dirty="0">
                <a:latin typeface="Times New Roman" panose="02020603050405020304" pitchFamily="18" charset="0"/>
                <a:cs typeface="Times New Roman" panose="02020603050405020304" pitchFamily="18" charset="0"/>
              </a:rPr>
              <a:t> закон про </a:t>
            </a:r>
            <a:r>
              <a:rPr lang="ru-RU" sz="2400" b="0" dirty="0" err="1">
                <a:latin typeface="Times New Roman" panose="02020603050405020304" pitchFamily="18" charset="0"/>
                <a:cs typeface="Times New Roman" panose="02020603050405020304" pitchFamily="18" charset="0"/>
              </a:rPr>
              <a:t>обрання</a:t>
            </a:r>
            <a:r>
              <a:rPr lang="ru-RU" sz="2400" b="0" dirty="0">
                <a:latin typeface="Times New Roman" panose="02020603050405020304" pitchFamily="18" charset="0"/>
                <a:cs typeface="Times New Roman" panose="02020603050405020304" pitchFamily="18" charset="0"/>
              </a:rPr>
              <a:t> Президента </a:t>
            </a:r>
            <a:r>
              <a:rPr lang="ru-RU" sz="2400" b="0" dirty="0" err="1">
                <a:latin typeface="Times New Roman" panose="02020603050405020304" pitchFamily="18" charset="0"/>
                <a:cs typeface="Times New Roman" panose="02020603050405020304" pitchFamily="18" charset="0"/>
              </a:rPr>
              <a:t>Республіки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Польща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Тоді</a:t>
            </a:r>
            <a:r>
              <a:rPr lang="ru-RU" sz="2400" b="0" dirty="0">
                <a:latin typeface="Times New Roman" panose="02020603050405020304" pitchFamily="18" charset="0"/>
                <a:cs typeface="Times New Roman" panose="02020603050405020304" pitchFamily="18" charset="0"/>
              </a:rPr>
              <a:t> Президент </a:t>
            </a:r>
            <a:r>
              <a:rPr lang="ru-RU" sz="2400" b="0" dirty="0" err="1">
                <a:latin typeface="Times New Roman" panose="02020603050405020304" pitchFamily="18" charset="0"/>
                <a:cs typeface="Times New Roman" panose="02020603050405020304" pitchFamily="18" charset="0"/>
              </a:rPr>
              <a:t>обирався</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Законодавчим</a:t>
            </a:r>
            <a:r>
              <a:rPr lang="ru-RU" sz="2400" dirty="0">
                <a:latin typeface="Times New Roman" panose="02020603050405020304" pitchFamily="18" charset="0"/>
                <a:cs typeface="Times New Roman" panose="02020603050405020304" pitchFamily="18" charset="0"/>
              </a:rPr>
              <a:t> Сеймом </a:t>
            </a:r>
            <a:r>
              <a:rPr lang="ru-RU" sz="2400" dirty="0" err="1">
                <a:latin typeface="Times New Roman" panose="02020603050405020304" pitchFamily="18" charset="0"/>
                <a:cs typeface="Times New Roman" panose="02020603050405020304" pitchFamily="18" charset="0"/>
              </a:rPr>
              <a:t>терміном</a:t>
            </a:r>
            <a:r>
              <a:rPr lang="ru-RU" sz="2400" dirty="0">
                <a:latin typeface="Times New Roman" panose="02020603050405020304" pitchFamily="18" charset="0"/>
                <a:cs typeface="Times New Roman" panose="02020603050405020304" pitchFamily="18" charset="0"/>
              </a:rPr>
              <a:t> на </a:t>
            </a:r>
            <a:r>
              <a:rPr lang="ru-RU" sz="2400" dirty="0" err="1">
                <a:latin typeface="Times New Roman" panose="02020603050405020304" pitchFamily="18" charset="0"/>
                <a:cs typeface="Times New Roman" panose="02020603050405020304" pitchFamily="18" charset="0"/>
              </a:rPr>
              <a:t>сім</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років</a:t>
            </a:r>
            <a:r>
              <a:rPr lang="ru-RU" sz="2400" b="0" dirty="0">
                <a:latin typeface="Times New Roman" panose="02020603050405020304" pitchFamily="18" charset="0"/>
                <a:cs typeface="Times New Roman" panose="02020603050405020304" pitchFamily="18" charset="0"/>
              </a:rPr>
              <a:t>. Закон не </a:t>
            </a:r>
            <a:r>
              <a:rPr lang="ru-RU" sz="2400" b="0" dirty="0" err="1">
                <a:latin typeface="Times New Roman" panose="02020603050405020304" pitchFamily="18" charset="0"/>
                <a:cs typeface="Times New Roman" panose="02020603050405020304" pitchFamily="18" charset="0"/>
              </a:rPr>
              <a:t>обмежував</a:t>
            </a:r>
            <a:r>
              <a:rPr lang="ru-RU" sz="2400" b="0" dirty="0">
                <a:latin typeface="Times New Roman" panose="02020603050405020304" pitchFamily="18" charset="0"/>
                <a:cs typeface="Times New Roman" panose="02020603050405020304" pitchFamily="18" charset="0"/>
              </a:rPr>
              <a:t> строку для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переобрання</a:t>
            </a:r>
            <a:r>
              <a:rPr lang="ru-RU" sz="2400" b="0" dirty="0">
                <a:latin typeface="Times New Roman" panose="02020603050405020304" pitchFamily="18" charset="0"/>
                <a:cs typeface="Times New Roman" panose="02020603050405020304" pitchFamily="18" charset="0"/>
              </a:rPr>
              <a:t>. Кандидатура на посаду Президента могла бути </a:t>
            </a:r>
            <a:r>
              <a:rPr lang="ru-RU" sz="2400" b="0" dirty="0" err="1">
                <a:latin typeface="Times New Roman" panose="02020603050405020304" pitchFamily="18" charset="0"/>
                <a:cs typeface="Times New Roman" panose="02020603050405020304" pitchFamily="18" charset="0"/>
              </a:rPr>
              <a:t>висунута</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підписом</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не </a:t>
            </a:r>
            <a:r>
              <a:rPr lang="ru-RU" sz="2400" dirty="0" err="1">
                <a:latin typeface="Times New Roman" panose="02020603050405020304" pitchFamily="18" charset="0"/>
                <a:cs typeface="Times New Roman" panose="02020603050405020304" pitchFamily="18" charset="0"/>
              </a:rPr>
              <a:t>менш</a:t>
            </a:r>
            <a:r>
              <a:rPr lang="ru-RU" sz="2400" dirty="0">
                <a:latin typeface="Times New Roman" panose="02020603050405020304" pitchFamily="18" charset="0"/>
                <a:cs typeface="Times New Roman" panose="02020603050405020304" pitchFamily="18" charset="0"/>
              </a:rPr>
              <a:t> як 50 </a:t>
            </a:r>
            <a:r>
              <a:rPr lang="ru-RU" sz="2400" dirty="0" err="1">
                <a:latin typeface="Times New Roman" panose="02020603050405020304" pitchFamily="18" charset="0"/>
                <a:cs typeface="Times New Roman" panose="02020603050405020304" pitchFamily="18" charset="0"/>
              </a:rPr>
              <a:t>депутатів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Обраним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вважався</a:t>
            </a:r>
            <a:r>
              <a:rPr lang="ru-RU" sz="2400" b="0" dirty="0">
                <a:latin typeface="Times New Roman" panose="02020603050405020304" pitchFamily="18" charset="0"/>
                <a:cs typeface="Times New Roman" panose="02020603050405020304" pitchFamily="18" charset="0"/>
              </a:rPr>
              <a:t> той кандидат, </a:t>
            </a:r>
            <a:r>
              <a:rPr lang="ru-RU" sz="2400" b="0" dirty="0" err="1">
                <a:latin typeface="Times New Roman" panose="02020603050405020304" pitchFamily="18" charset="0"/>
                <a:cs typeface="Times New Roman" panose="02020603050405020304" pitchFamily="18" charset="0"/>
              </a:rPr>
              <a:t>який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дістав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абсолютну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більшість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голосів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депутатів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Законодавчого</a:t>
            </a:r>
            <a:r>
              <a:rPr lang="ru-RU" sz="2400" b="0" dirty="0">
                <a:latin typeface="Times New Roman" panose="02020603050405020304" pitchFamily="18" charset="0"/>
                <a:cs typeface="Times New Roman" panose="02020603050405020304" pitchFamily="18" charset="0"/>
              </a:rPr>
              <a:t> Сейму. </a:t>
            </a:r>
            <a:r>
              <a:rPr lang="ru-RU" sz="2400" b="0" dirty="0" err="1">
                <a:latin typeface="Times New Roman" panose="02020603050405020304" pitchFamily="18" charset="0"/>
                <a:cs typeface="Times New Roman" panose="02020603050405020304" pitchFamily="18" charset="0"/>
              </a:rPr>
              <a:t>Інститут</a:t>
            </a:r>
            <a:r>
              <a:rPr lang="ru-RU" sz="2400" b="0" dirty="0">
                <a:latin typeface="Times New Roman" panose="02020603050405020304" pitchFamily="18" charset="0"/>
                <a:cs typeface="Times New Roman" panose="02020603050405020304" pitchFamily="18" charset="0"/>
              </a:rPr>
              <a:t> президентства </a:t>
            </a:r>
            <a:r>
              <a:rPr lang="ru-RU" sz="2400" b="0" dirty="0" err="1">
                <a:latin typeface="Times New Roman" panose="02020603050405020304" pitchFamily="18" charset="0"/>
                <a:cs typeface="Times New Roman" panose="02020603050405020304" pitchFamily="18" charset="0"/>
              </a:rPr>
              <a:t>діяв</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прийняття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 1952 р., коли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замінили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колегіальним</a:t>
            </a:r>
            <a:r>
              <a:rPr lang="ru-RU" sz="2400" b="0" dirty="0">
                <a:latin typeface="Times New Roman" panose="02020603050405020304" pitchFamily="18" charset="0"/>
                <a:cs typeface="Times New Roman" panose="02020603050405020304" pitchFamily="18" charset="0"/>
              </a:rPr>
              <a:t> главою </a:t>
            </a:r>
            <a:r>
              <a:rPr lang="ru-RU" sz="2400" b="0" dirty="0" err="1">
                <a:latin typeface="Times New Roman" panose="02020603050405020304" pitchFamily="18" charset="0"/>
                <a:cs typeface="Times New Roman" panose="02020603050405020304" pitchFamily="18" charset="0"/>
              </a:rPr>
              <a:t>держави</a:t>
            </a:r>
            <a:r>
              <a:rPr lang="ru-RU" sz="2400" b="0" dirty="0">
                <a:latin typeface="Times New Roman" panose="02020603050405020304" pitchFamily="18" charset="0"/>
                <a:cs typeface="Times New Roman" panose="02020603050405020304" pitchFamily="18" charset="0"/>
              </a:rPr>
              <a:t> - </a:t>
            </a:r>
            <a:r>
              <a:rPr lang="ru-RU" sz="2400" dirty="0">
                <a:latin typeface="Times New Roman" panose="02020603050405020304" pitchFamily="18" charset="0"/>
                <a:cs typeface="Times New Roman" panose="02020603050405020304" pitchFamily="18" charset="0"/>
              </a:rPr>
              <a:t>Державною радою</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Державна</a:t>
            </a:r>
            <a:r>
              <a:rPr lang="ru-RU" sz="2400" b="0" dirty="0">
                <a:latin typeface="Times New Roman" panose="02020603050405020304" pitchFamily="18" charset="0"/>
                <a:cs typeface="Times New Roman" panose="02020603050405020304" pitchFamily="18" charset="0"/>
              </a:rPr>
              <a:t> рада </a:t>
            </a:r>
            <a:r>
              <a:rPr lang="ru-RU" sz="2400" b="0" dirty="0" err="1">
                <a:latin typeface="Times New Roman" panose="02020603050405020304" pitchFamily="18" charset="0"/>
                <a:cs typeface="Times New Roman" panose="02020603050405020304" pitchFamily="18" charset="0"/>
              </a:rPr>
              <a:t>тоді</a:t>
            </a:r>
            <a:r>
              <a:rPr lang="ru-RU" sz="2400" b="0" dirty="0">
                <a:latin typeface="Times New Roman" panose="02020603050405020304" pitchFamily="18" charset="0"/>
                <a:cs typeface="Times New Roman" panose="02020603050405020304" pitchFamily="18" charset="0"/>
              </a:rPr>
              <a:t> стала </a:t>
            </a:r>
            <a:r>
              <a:rPr lang="ru-RU" sz="2400" b="0" dirty="0" err="1">
                <a:latin typeface="Times New Roman" panose="02020603050405020304" pitchFamily="18" charset="0"/>
                <a:cs typeface="Times New Roman" panose="02020603050405020304" pitchFamily="18" charset="0"/>
              </a:rPr>
              <a:t>вищим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колегіальним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постійно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діючим</a:t>
            </a:r>
            <a:r>
              <a:rPr lang="ru-RU" sz="2400" b="0" dirty="0">
                <a:latin typeface="Times New Roman" panose="02020603050405020304" pitchFamily="18" charset="0"/>
                <a:cs typeface="Times New Roman" panose="02020603050405020304" pitchFamily="18" charset="0"/>
              </a:rPr>
              <a:t> органом, </a:t>
            </a:r>
            <a:r>
              <a:rPr lang="ru-RU" sz="2400" b="0" dirty="0" err="1">
                <a:latin typeface="Times New Roman" panose="02020603050405020304" pitchFamily="18" charset="0"/>
                <a:cs typeface="Times New Roman" panose="02020603050405020304" pitchFamily="18" charset="0"/>
              </a:rPr>
              <a:t>який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утворював</a:t>
            </a:r>
            <a:r>
              <a:rPr lang="ru-RU" sz="2400" b="0" dirty="0">
                <a:latin typeface="Times New Roman" panose="02020603050405020304" pitchFamily="18" charset="0"/>
                <a:cs typeface="Times New Roman" panose="02020603050405020304" pitchFamily="18" charset="0"/>
              </a:rPr>
              <a:t> Сейм </a:t>
            </a:r>
            <a:r>
              <a:rPr lang="ru-RU" sz="2400" b="0" dirty="0" err="1">
                <a:latin typeface="Times New Roman" panose="02020603050405020304" pitchFamily="18" charset="0"/>
                <a:cs typeface="Times New Roman" panose="02020603050405020304" pitchFamily="18" charset="0"/>
              </a:rPr>
              <a:t>із</a:t>
            </a:r>
            <a:r>
              <a:rPr lang="ru-RU" sz="2400" b="0" dirty="0">
                <a:latin typeface="Times New Roman" panose="02020603050405020304" pitchFamily="18" charset="0"/>
                <a:cs typeface="Times New Roman" panose="02020603050405020304" pitchFamily="18" charset="0"/>
              </a:rPr>
              <a:t> числа </a:t>
            </a:r>
            <a:r>
              <a:rPr lang="ru-RU" sz="2400" b="0" dirty="0" err="1">
                <a:latin typeface="Times New Roman" panose="02020603050405020304" pitchFamily="18" charset="0"/>
                <a:cs typeface="Times New Roman" panose="02020603050405020304" pitchFamily="18" charset="0"/>
              </a:rPr>
              <a:t>своїх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депутатів</a:t>
            </a:r>
            <a:r>
              <a:rPr lang="ru-RU" sz="2400" b="0" dirty="0">
                <a:latin typeface="Times New Roman" panose="02020603050405020304" pitchFamily="18" charset="0"/>
                <a:cs typeface="Times New Roman" panose="02020603050405020304" pitchFamily="18" charset="0"/>
              </a:rPr>
              <a:t>. Вона мала </a:t>
            </a:r>
            <a:r>
              <a:rPr lang="ru-RU" sz="2400" b="0" dirty="0" err="1">
                <a:latin typeface="Times New Roman" panose="02020603050405020304" pitchFamily="18" charset="0"/>
                <a:cs typeface="Times New Roman" panose="02020603050405020304" pitchFamily="18" charset="0"/>
              </a:rPr>
              <a:t>великі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повноваження</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фактично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підміняла</a:t>
            </a:r>
            <a:r>
              <a:rPr lang="ru-RU" sz="2400" b="0" dirty="0">
                <a:latin typeface="Times New Roman" panose="02020603050405020304" pitchFamily="18" charset="0"/>
                <a:cs typeface="Times New Roman" panose="02020603050405020304" pitchFamily="18" charset="0"/>
              </a:rPr>
              <a:t> Сейм, </a:t>
            </a:r>
            <a:r>
              <a:rPr lang="ru-RU" sz="2400" b="0" dirty="0" err="1">
                <a:latin typeface="Times New Roman" panose="02020603050405020304" pitchFamily="18" charset="0"/>
                <a:cs typeface="Times New Roman" panose="02020603050405020304" pitchFamily="18" charset="0"/>
              </a:rPr>
              <a:t>оскільки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працював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протягом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двох</a:t>
            </a:r>
            <a:r>
              <a:rPr lang="ru-RU" sz="2400" b="0" dirty="0">
                <a:latin typeface="Times New Roman" panose="02020603050405020304" pitchFamily="18" charset="0"/>
                <a:cs typeface="Times New Roman" panose="02020603050405020304" pitchFamily="18" charset="0"/>
              </a:rPr>
              <a:t> коротеньких </a:t>
            </a:r>
            <a:r>
              <a:rPr lang="ru-RU" sz="2400" b="0" dirty="0" err="1">
                <a:latin typeface="Times New Roman" panose="02020603050405020304" pitchFamily="18" charset="0"/>
                <a:cs typeface="Times New Roman" panose="02020603050405020304" pitchFamily="18" charset="0"/>
              </a:rPr>
              <a:t>сесій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протягом</a:t>
            </a:r>
            <a:r>
              <a:rPr lang="ru-RU" sz="2400" b="0" dirty="0">
                <a:latin typeface="Times New Roman" panose="02020603050405020304" pitchFamily="18" charset="0"/>
                <a:cs typeface="Times New Roman" panose="02020603050405020304" pitchFamily="18" charset="0"/>
              </a:rPr>
              <a:t> року.</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9585306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6" y="417935"/>
            <a:ext cx="11110589" cy="5278327"/>
          </a:xfrm>
        </p:spPr>
        <p:txBody>
          <a:bodyPr/>
          <a:lstStyle/>
          <a:p>
            <a:pPr marL="0" indent="0" algn="just">
              <a:lnSpc>
                <a:spcPct val="100000"/>
              </a:lnSpc>
              <a:spcBef>
                <a:spcPts val="0"/>
              </a:spcBef>
              <a:buNone/>
            </a:pPr>
            <a:r>
              <a:rPr lang="ru-RU" sz="2500" b="0" dirty="0" smtClean="0">
                <a:latin typeface="Times New Roman" panose="02020603050405020304" pitchFamily="18" charset="0"/>
                <a:cs typeface="Times New Roman" panose="02020603050405020304" pitchFamily="18" charset="0"/>
              </a:rPr>
              <a:t>У </a:t>
            </a:r>
            <a:r>
              <a:rPr lang="ru-RU" sz="2500" b="0" dirty="0" err="1" smtClean="0">
                <a:latin typeface="Times New Roman" panose="02020603050405020304" pitchFamily="18" charset="0"/>
                <a:cs typeface="Times New Roman" panose="02020603050405020304" pitchFamily="18" charset="0"/>
              </a:rPr>
              <a:t>квітні</a:t>
            </a:r>
            <a:r>
              <a:rPr lang="ru-RU" sz="2500" b="0" dirty="0" smtClean="0">
                <a:latin typeface="Times New Roman" panose="02020603050405020304" pitchFamily="18" charset="0"/>
                <a:cs typeface="Times New Roman" panose="02020603050405020304" pitchFamily="18" charset="0"/>
              </a:rPr>
              <a:t> 1989 р. Сейм </a:t>
            </a:r>
            <a:r>
              <a:rPr lang="ru-RU" sz="2500" b="0" dirty="0" err="1" smtClean="0">
                <a:latin typeface="Times New Roman" panose="02020603050405020304" pitchFamily="18" charset="0"/>
                <a:cs typeface="Times New Roman" panose="02020603050405020304" pitchFamily="18" charset="0"/>
              </a:rPr>
              <a:t>прийняв</a:t>
            </a:r>
            <a:r>
              <a:rPr lang="ru-RU" sz="2500" b="0" dirty="0" smtClean="0">
                <a:latin typeface="Times New Roman" panose="02020603050405020304" pitchFamily="18" charset="0"/>
                <a:cs typeface="Times New Roman" panose="02020603050405020304" pitchFamily="18" charset="0"/>
              </a:rPr>
              <a:t> закон "Про </a:t>
            </a:r>
            <a:r>
              <a:rPr lang="ru-RU" sz="2500" b="0" dirty="0" err="1" smtClean="0">
                <a:latin typeface="Times New Roman" panose="02020603050405020304" pitchFamily="18" charset="0"/>
                <a:cs typeface="Times New Roman" panose="02020603050405020304" pitchFamily="18" charset="0"/>
              </a:rPr>
              <a:t>зміну</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Конституції</a:t>
            </a:r>
            <a:r>
              <a:rPr lang="ru-RU" sz="2500" b="0" dirty="0" smtClean="0">
                <a:latin typeface="Times New Roman" panose="02020603050405020304" pitchFamily="18" charset="0"/>
                <a:cs typeface="Times New Roman" panose="02020603050405020304" pitchFamily="18" charset="0"/>
              </a:rPr>
              <a:t> ПНР", за </a:t>
            </a:r>
            <a:r>
              <a:rPr lang="ru-RU" sz="2500" b="0" dirty="0" err="1" smtClean="0">
                <a:latin typeface="Times New Roman" panose="02020603050405020304" pitchFamily="18" charset="0"/>
                <a:cs typeface="Times New Roman" panose="02020603050405020304" pitchFamily="18" charset="0"/>
              </a:rPr>
              <a:t>яким</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замість</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Державної</a:t>
            </a:r>
            <a:r>
              <a:rPr lang="ru-RU" sz="2500" b="0" dirty="0" smtClean="0">
                <a:latin typeface="Times New Roman" panose="02020603050405020304" pitchFamily="18" charset="0"/>
                <a:cs typeface="Times New Roman" panose="02020603050405020304" pitchFamily="18" charset="0"/>
              </a:rPr>
              <a:t> ради </a:t>
            </a:r>
            <a:r>
              <a:rPr lang="ru-RU" sz="2500" b="0" dirty="0" err="1" smtClean="0">
                <a:latin typeface="Times New Roman" panose="02020603050405020304" pitchFamily="18" charset="0"/>
                <a:cs typeface="Times New Roman" panose="02020603050405020304" pitchFamily="18" charset="0"/>
              </a:rPr>
              <a:t>був</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утворений</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інститут</a:t>
            </a:r>
            <a:r>
              <a:rPr lang="ru-RU" sz="2500" b="0" dirty="0" smtClean="0">
                <a:latin typeface="Times New Roman" panose="02020603050405020304" pitchFamily="18" charset="0"/>
                <a:cs typeface="Times New Roman" panose="02020603050405020304" pitchFamily="18" charset="0"/>
              </a:rPr>
              <a:t> президентства. Президент </a:t>
            </a:r>
            <a:r>
              <a:rPr lang="ru-RU" sz="2500" b="0" dirty="0" err="1" smtClean="0">
                <a:latin typeface="Times New Roman" panose="02020603050405020304" pitchFamily="18" charset="0"/>
                <a:cs typeface="Times New Roman" panose="02020603050405020304" pitchFamily="18" charset="0"/>
              </a:rPr>
              <a:t>обирався</a:t>
            </a:r>
            <a:r>
              <a:rPr lang="ru-RU" sz="2500" b="0" dirty="0" smtClean="0">
                <a:latin typeface="Times New Roman" panose="02020603050405020304" pitchFamily="18" charset="0"/>
                <a:cs typeface="Times New Roman" panose="02020603050405020304" pitchFamily="18" charset="0"/>
              </a:rPr>
              <a:t> на </a:t>
            </a:r>
            <a:r>
              <a:rPr lang="ru-RU" sz="2500" b="0" dirty="0" err="1" smtClean="0">
                <a:latin typeface="Times New Roman" panose="02020603050405020304" pitchFamily="18" charset="0"/>
                <a:cs typeface="Times New Roman" panose="02020603050405020304" pitchFamily="18" charset="0"/>
              </a:rPr>
              <a:t>спільному</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засіданні</a:t>
            </a:r>
            <a:r>
              <a:rPr lang="ru-RU" sz="2500" b="0" dirty="0" smtClean="0">
                <a:latin typeface="Times New Roman" panose="02020603050405020304" pitchFamily="18" charset="0"/>
                <a:cs typeface="Times New Roman" panose="02020603050405020304" pitchFamily="18" charset="0"/>
              </a:rPr>
              <a:t> Сейму та Сенату, </a:t>
            </a:r>
            <a:r>
              <a:rPr lang="ru-RU" sz="2500" b="0" dirty="0" err="1" smtClean="0">
                <a:latin typeface="Times New Roman" panose="02020603050405020304" pitchFamily="18" charset="0"/>
                <a:cs typeface="Times New Roman" panose="02020603050405020304" pitchFamily="18" charset="0"/>
              </a:rPr>
              <a:t>об'єднаних</a:t>
            </a:r>
            <a:r>
              <a:rPr lang="ru-RU" sz="2500" b="0" dirty="0" smtClean="0">
                <a:latin typeface="Times New Roman" panose="02020603050405020304" pitchFamily="18" charset="0"/>
                <a:cs typeface="Times New Roman" panose="02020603050405020304" pitchFamily="18" charset="0"/>
              </a:rPr>
              <a:t> у </a:t>
            </a:r>
            <a:r>
              <a:rPr lang="ru-RU" sz="2500" b="0" dirty="0" err="1" smtClean="0">
                <a:latin typeface="Times New Roman" panose="02020603050405020304" pitchFamily="18" charset="0"/>
                <a:cs typeface="Times New Roman" panose="02020603050405020304" pitchFamily="18" charset="0"/>
              </a:rPr>
              <a:t>Національні</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збори</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Цей</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спосіб</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обрання</a:t>
            </a:r>
            <a:r>
              <a:rPr lang="ru-RU" sz="2500" b="0" dirty="0" smtClean="0">
                <a:latin typeface="Times New Roman" panose="02020603050405020304" pitchFamily="18" charset="0"/>
                <a:cs typeface="Times New Roman" panose="02020603050405020304" pitchFamily="18" charset="0"/>
              </a:rPr>
              <a:t> Президента </a:t>
            </a:r>
            <a:r>
              <a:rPr lang="ru-RU" sz="2500" b="0" dirty="0" err="1" smtClean="0">
                <a:latin typeface="Times New Roman" panose="02020603050405020304" pitchFamily="18" charset="0"/>
                <a:cs typeface="Times New Roman" panose="02020603050405020304" pitchFamily="18" charset="0"/>
              </a:rPr>
              <a:t>був</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змінений</a:t>
            </a:r>
            <a:r>
              <a:rPr lang="ru-RU" sz="2500" b="0" dirty="0" smtClean="0">
                <a:latin typeface="Times New Roman" panose="02020603050405020304" pitchFamily="18" charset="0"/>
                <a:cs typeface="Times New Roman" panose="02020603050405020304" pitchFamily="18" charset="0"/>
              </a:rPr>
              <a:t> законом 1990 р. про </a:t>
            </a:r>
            <a:r>
              <a:rPr lang="ru-RU" sz="2500" b="0" dirty="0" err="1" smtClean="0">
                <a:latin typeface="Times New Roman" panose="02020603050405020304" pitchFamily="18" charset="0"/>
                <a:cs typeface="Times New Roman" panose="02020603050405020304" pitchFamily="18" charset="0"/>
              </a:rPr>
              <a:t>обрання</a:t>
            </a:r>
            <a:r>
              <a:rPr lang="ru-RU" sz="2500" b="0" dirty="0" smtClean="0">
                <a:latin typeface="Times New Roman" panose="02020603050405020304" pitchFamily="18" charset="0"/>
                <a:cs typeface="Times New Roman" panose="02020603050405020304" pitchFamily="18" charset="0"/>
              </a:rPr>
              <a:t> Президента, а </a:t>
            </a:r>
            <a:r>
              <a:rPr lang="ru-RU" sz="2500" b="0" dirty="0" err="1" smtClean="0">
                <a:latin typeface="Times New Roman" panose="02020603050405020304" pitchFamily="18" charset="0"/>
                <a:cs typeface="Times New Roman" panose="02020603050405020304" pitchFamily="18" charset="0"/>
              </a:rPr>
              <a:t>потім</a:t>
            </a:r>
            <a:r>
              <a:rPr lang="ru-RU" sz="2500" b="0" dirty="0" smtClean="0">
                <a:latin typeface="Times New Roman" panose="02020603050405020304" pitchFamily="18" charset="0"/>
                <a:cs typeface="Times New Roman" panose="02020603050405020304" pitchFamily="18" charset="0"/>
              </a:rPr>
              <a:t> і </a:t>
            </a:r>
            <a:r>
              <a:rPr lang="ru-RU" sz="2500" b="0" dirty="0" err="1" smtClean="0">
                <a:latin typeface="Times New Roman" panose="02020603050405020304" pitchFamily="18" charset="0"/>
                <a:cs typeface="Times New Roman" panose="02020603050405020304" pitchFamily="18" charset="0"/>
              </a:rPr>
              <a:t>Конституційним</a:t>
            </a:r>
            <a:r>
              <a:rPr lang="ru-RU" sz="2500" b="0" dirty="0" smtClean="0">
                <a:latin typeface="Times New Roman" panose="02020603050405020304" pitchFamily="18" charset="0"/>
                <a:cs typeface="Times New Roman" panose="02020603050405020304" pitchFamily="18" charset="0"/>
              </a:rPr>
              <a:t> Законом "Про </a:t>
            </a:r>
            <a:r>
              <a:rPr lang="ru-RU" sz="2500" b="0" dirty="0" err="1" smtClean="0">
                <a:latin typeface="Times New Roman" panose="02020603050405020304" pitchFamily="18" charset="0"/>
                <a:cs typeface="Times New Roman" panose="02020603050405020304" pitchFamily="18" charset="0"/>
              </a:rPr>
              <a:t>відносини</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між</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законодавчою</a:t>
            </a:r>
            <a:r>
              <a:rPr lang="ru-RU" sz="2500" b="0" dirty="0" smtClean="0">
                <a:latin typeface="Times New Roman" panose="02020603050405020304" pitchFamily="18" charset="0"/>
                <a:cs typeface="Times New Roman" panose="02020603050405020304" pitchFamily="18" charset="0"/>
              </a:rPr>
              <a:t> та </a:t>
            </a:r>
            <a:r>
              <a:rPr lang="ru-RU" sz="2500" b="0" dirty="0" err="1" smtClean="0">
                <a:latin typeface="Times New Roman" panose="02020603050405020304" pitchFamily="18" charset="0"/>
                <a:cs typeface="Times New Roman" panose="02020603050405020304" pitchFamily="18" charset="0"/>
              </a:rPr>
              <a:t>виконавчою</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владою</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Республіки</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Польща</a:t>
            </a:r>
            <a:r>
              <a:rPr lang="ru-RU" sz="2500" b="0" dirty="0" smtClean="0">
                <a:latin typeface="Times New Roman" panose="02020603050405020304" pitchFamily="18" charset="0"/>
                <a:cs typeface="Times New Roman" panose="02020603050405020304" pitchFamily="18" charset="0"/>
              </a:rPr>
              <a:t>, а </a:t>
            </a:r>
            <a:r>
              <a:rPr lang="ru-RU" sz="2500" b="0" dirty="0" err="1" smtClean="0">
                <a:latin typeface="Times New Roman" panose="02020603050405020304" pitchFamily="18" charset="0"/>
                <a:cs typeface="Times New Roman" panose="02020603050405020304" pitchFamily="18" charset="0"/>
              </a:rPr>
              <a:t>також</a:t>
            </a:r>
            <a:r>
              <a:rPr lang="ru-RU" sz="2500" b="0" dirty="0" smtClean="0">
                <a:latin typeface="Times New Roman" panose="02020603050405020304" pitchFamily="18" charset="0"/>
                <a:cs typeface="Times New Roman" panose="02020603050405020304" pitchFamily="18" charset="0"/>
              </a:rPr>
              <a:t> - </a:t>
            </a:r>
            <a:r>
              <a:rPr lang="ru-RU" sz="2500" b="0" dirty="0" err="1" smtClean="0">
                <a:latin typeface="Times New Roman" panose="02020603050405020304" pitchFamily="18" charset="0"/>
                <a:cs typeface="Times New Roman" panose="02020603050405020304" pitchFamily="18" charset="0"/>
              </a:rPr>
              <a:t>територіальне</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самоврядування</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від</a:t>
            </a:r>
            <a:r>
              <a:rPr lang="ru-RU" sz="2500" b="0" dirty="0" smtClean="0">
                <a:latin typeface="Times New Roman" panose="02020603050405020304" pitchFamily="18" charset="0"/>
                <a:cs typeface="Times New Roman" panose="02020603050405020304" pitchFamily="18" charset="0"/>
              </a:rPr>
              <a:t> 17 </a:t>
            </a:r>
            <a:r>
              <a:rPr lang="ru-RU" sz="2500" b="0" dirty="0" err="1" smtClean="0">
                <a:latin typeface="Times New Roman" panose="02020603050405020304" pitchFamily="18" charset="0"/>
                <a:cs typeface="Times New Roman" panose="02020603050405020304" pitchFamily="18" charset="0"/>
              </a:rPr>
              <a:t>жовтня</a:t>
            </a:r>
            <a:r>
              <a:rPr lang="ru-RU" sz="2500" b="0" dirty="0" smtClean="0">
                <a:latin typeface="Times New Roman" panose="02020603050405020304" pitchFamily="18" charset="0"/>
                <a:cs typeface="Times New Roman" panose="02020603050405020304" pitchFamily="18" charset="0"/>
              </a:rPr>
              <a:t> 1992 р. Президент з того часу став </a:t>
            </a:r>
            <a:r>
              <a:rPr lang="ru-RU" sz="2500" b="0" dirty="0" err="1" smtClean="0">
                <a:latin typeface="Times New Roman" panose="02020603050405020304" pitchFamily="18" charset="0"/>
                <a:cs typeface="Times New Roman" panose="02020603050405020304" pitchFamily="18" charset="0"/>
              </a:rPr>
              <a:t>обиратися</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виборцями</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безпосередньо</a:t>
            </a:r>
            <a:r>
              <a:rPr lang="ru-RU" sz="25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500" b="0" dirty="0" err="1" smtClean="0">
                <a:latin typeface="Times New Roman" panose="02020603050405020304" pitchFamily="18" charset="0"/>
                <a:cs typeface="Times New Roman" panose="02020603050405020304" pitchFamily="18" charset="0"/>
              </a:rPr>
              <a:t>Згідно</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зі</a:t>
            </a:r>
            <a:r>
              <a:rPr lang="ru-RU" sz="2500" b="0" dirty="0" smtClean="0">
                <a:latin typeface="Times New Roman" panose="02020603050405020304" pitchFamily="18" charset="0"/>
                <a:cs typeface="Times New Roman" panose="02020603050405020304" pitchFamily="18" charset="0"/>
              </a:rPr>
              <a:t> ст. 126 </a:t>
            </a:r>
            <a:r>
              <a:rPr lang="ru-RU" sz="2500" b="0" dirty="0" err="1" smtClean="0">
                <a:latin typeface="Times New Roman" panose="02020603050405020304" pitchFamily="18" charset="0"/>
                <a:cs typeface="Times New Roman" panose="02020603050405020304" pitchFamily="18" charset="0"/>
              </a:rPr>
              <a:t>діючої</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Конституції</a:t>
            </a:r>
            <a:r>
              <a:rPr lang="ru-RU" sz="2500" b="0" dirty="0" smtClean="0">
                <a:latin typeface="Times New Roman" panose="02020603050405020304" pitchFamily="18" charset="0"/>
                <a:cs typeface="Times New Roman" panose="02020603050405020304" pitchFamily="18" charset="0"/>
              </a:rPr>
              <a:t>, </a:t>
            </a:r>
            <a:r>
              <a:rPr lang="ru-RU" sz="2500" i="1" dirty="0" smtClean="0">
                <a:latin typeface="Times New Roman" panose="02020603050405020304" pitchFamily="18" charset="0"/>
                <a:cs typeface="Times New Roman" panose="02020603050405020304" pitchFamily="18" charset="0"/>
              </a:rPr>
              <a:t>Президент </a:t>
            </a:r>
            <a:r>
              <a:rPr lang="ru-RU" sz="2500" i="1" dirty="0" err="1" smtClean="0">
                <a:latin typeface="Times New Roman" panose="02020603050405020304" pitchFamily="18" charset="0"/>
                <a:cs typeface="Times New Roman" panose="02020603050405020304" pitchFamily="18" charset="0"/>
              </a:rPr>
              <a:t>Республіки</a:t>
            </a:r>
            <a:r>
              <a:rPr lang="ru-RU" sz="2500" i="1" dirty="0" smtClean="0">
                <a:latin typeface="Times New Roman" panose="02020603050405020304" pitchFamily="18" charset="0"/>
                <a:cs typeface="Times New Roman" panose="02020603050405020304" pitchFamily="18" charset="0"/>
              </a:rPr>
              <a:t> </a:t>
            </a:r>
            <a:r>
              <a:rPr lang="ru-RU" sz="2500" i="1" dirty="0" err="1" smtClean="0">
                <a:latin typeface="Times New Roman" panose="02020603050405020304" pitchFamily="18" charset="0"/>
                <a:cs typeface="Times New Roman" panose="02020603050405020304" pitchFamily="18" charset="0"/>
              </a:rPr>
              <a:t>Польща</a:t>
            </a:r>
            <a:r>
              <a:rPr lang="ru-RU" sz="2500" i="1" dirty="0" smtClean="0">
                <a:latin typeface="Times New Roman" panose="02020603050405020304" pitchFamily="18" charset="0"/>
                <a:cs typeface="Times New Roman" panose="02020603050405020304" pitchFamily="18" charset="0"/>
              </a:rPr>
              <a:t> є </a:t>
            </a:r>
            <a:r>
              <a:rPr lang="ru-RU" sz="2500" i="1" dirty="0" err="1" smtClean="0">
                <a:latin typeface="Times New Roman" panose="02020603050405020304" pitchFamily="18" charset="0"/>
                <a:cs typeface="Times New Roman" panose="02020603050405020304" pitchFamily="18" charset="0"/>
              </a:rPr>
              <a:t>вищим</a:t>
            </a:r>
            <a:r>
              <a:rPr lang="ru-RU" sz="2500" i="1" dirty="0" smtClean="0">
                <a:latin typeface="Times New Roman" panose="02020603050405020304" pitchFamily="18" charset="0"/>
                <a:cs typeface="Times New Roman" panose="02020603050405020304" pitchFamily="18" charset="0"/>
              </a:rPr>
              <a:t> </a:t>
            </a:r>
            <a:r>
              <a:rPr lang="ru-RU" sz="2500" i="1" dirty="0" err="1" smtClean="0">
                <a:latin typeface="Times New Roman" panose="02020603050405020304" pitchFamily="18" charset="0"/>
                <a:cs typeface="Times New Roman" panose="02020603050405020304" pitchFamily="18" charset="0"/>
              </a:rPr>
              <a:t>представником</a:t>
            </a:r>
            <a:r>
              <a:rPr lang="ru-RU" sz="2500" i="1" dirty="0" smtClean="0">
                <a:latin typeface="Times New Roman" panose="02020603050405020304" pitchFamily="18" charset="0"/>
                <a:cs typeface="Times New Roman" panose="02020603050405020304" pitchFamily="18" charset="0"/>
              </a:rPr>
              <a:t> </a:t>
            </a:r>
            <a:r>
              <a:rPr lang="ru-RU" sz="2500" i="1" dirty="0" err="1" smtClean="0">
                <a:latin typeface="Times New Roman" panose="02020603050405020304" pitchFamily="18" charset="0"/>
                <a:cs typeface="Times New Roman" panose="02020603050405020304" pitchFamily="18" charset="0"/>
              </a:rPr>
              <a:t>Республіки</a:t>
            </a:r>
            <a:r>
              <a:rPr lang="ru-RU" sz="2500" i="1" dirty="0" smtClean="0">
                <a:latin typeface="Times New Roman" panose="02020603050405020304" pitchFamily="18" charset="0"/>
                <a:cs typeface="Times New Roman" panose="02020603050405020304" pitchFamily="18" charset="0"/>
              </a:rPr>
              <a:t> </a:t>
            </a:r>
            <a:r>
              <a:rPr lang="ru-RU" sz="2500" i="1" dirty="0" err="1" smtClean="0">
                <a:latin typeface="Times New Roman" panose="02020603050405020304" pitchFamily="18" charset="0"/>
                <a:cs typeface="Times New Roman" panose="02020603050405020304" pitchFamily="18" charset="0"/>
              </a:rPr>
              <a:t>Польща</a:t>
            </a:r>
            <a:r>
              <a:rPr lang="ru-RU" sz="2500" i="1" dirty="0" smtClean="0">
                <a:latin typeface="Times New Roman" panose="02020603050405020304" pitchFamily="18" charset="0"/>
                <a:cs typeface="Times New Roman" panose="02020603050405020304" pitchFamily="18" charset="0"/>
              </a:rPr>
              <a:t> і гарантом </a:t>
            </a:r>
            <a:r>
              <a:rPr lang="ru-RU" sz="2500" i="1" dirty="0" err="1" smtClean="0">
                <a:latin typeface="Times New Roman" panose="02020603050405020304" pitchFamily="18" charset="0"/>
                <a:cs typeface="Times New Roman" panose="02020603050405020304" pitchFamily="18" charset="0"/>
              </a:rPr>
              <a:t>безперервності</a:t>
            </a:r>
            <a:r>
              <a:rPr lang="ru-RU" sz="2500" i="1" dirty="0" smtClean="0">
                <a:latin typeface="Times New Roman" panose="02020603050405020304" pitchFamily="18" charset="0"/>
                <a:cs typeface="Times New Roman" panose="02020603050405020304" pitchFamily="18" charset="0"/>
              </a:rPr>
              <a:t> </a:t>
            </a:r>
            <a:r>
              <a:rPr lang="ru-RU" sz="2500" i="1" dirty="0" err="1" smtClean="0">
                <a:latin typeface="Times New Roman" panose="02020603050405020304" pitchFamily="18" charset="0"/>
                <a:cs typeface="Times New Roman" panose="02020603050405020304" pitchFamily="18" charset="0"/>
              </a:rPr>
              <a:t>державної</a:t>
            </a:r>
            <a:r>
              <a:rPr lang="ru-RU" sz="2500" i="1" dirty="0" smtClean="0">
                <a:latin typeface="Times New Roman" panose="02020603050405020304" pitchFamily="18" charset="0"/>
                <a:cs typeface="Times New Roman" panose="02020603050405020304" pitchFamily="18" charset="0"/>
              </a:rPr>
              <a:t> </a:t>
            </a:r>
            <a:r>
              <a:rPr lang="ru-RU" sz="2500" i="1" dirty="0" err="1" smtClean="0">
                <a:latin typeface="Times New Roman" panose="02020603050405020304" pitchFamily="18" charset="0"/>
                <a:cs typeface="Times New Roman" panose="02020603050405020304" pitchFamily="18" charset="0"/>
              </a:rPr>
              <a:t>влади</a:t>
            </a:r>
            <a:r>
              <a:rPr lang="ru-RU" sz="2500" b="0" dirty="0" smtClean="0">
                <a:latin typeface="Times New Roman" panose="02020603050405020304" pitchFamily="18" charset="0"/>
                <a:cs typeface="Times New Roman" panose="02020603050405020304" pitchFamily="18" charset="0"/>
              </a:rPr>
              <a:t>. Президент </a:t>
            </a:r>
            <a:r>
              <a:rPr lang="ru-RU" sz="2500" b="0" dirty="0" err="1" smtClean="0">
                <a:latin typeface="Times New Roman" panose="02020603050405020304" pitchFamily="18" charset="0"/>
                <a:cs typeface="Times New Roman" panose="02020603050405020304" pitchFamily="18" charset="0"/>
              </a:rPr>
              <a:t>слідкує</a:t>
            </a:r>
            <a:r>
              <a:rPr lang="ru-RU" sz="2500" b="0" dirty="0" smtClean="0">
                <a:latin typeface="Times New Roman" panose="02020603050405020304" pitchFamily="18" charset="0"/>
                <a:cs typeface="Times New Roman" panose="02020603050405020304" pitchFamily="18" charset="0"/>
              </a:rPr>
              <a:t> за </a:t>
            </a:r>
            <a:r>
              <a:rPr lang="ru-RU" sz="2500" b="0" dirty="0" err="1" smtClean="0">
                <a:latin typeface="Times New Roman" panose="02020603050405020304" pitchFamily="18" charset="0"/>
                <a:cs typeface="Times New Roman" panose="02020603050405020304" pitchFamily="18" charset="0"/>
              </a:rPr>
              <a:t>додержанням</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Конституції</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стоїть</a:t>
            </a:r>
            <a:r>
              <a:rPr lang="ru-RU" sz="2500" b="0" dirty="0" smtClean="0">
                <a:latin typeface="Times New Roman" panose="02020603050405020304" pitchFamily="18" charset="0"/>
                <a:cs typeface="Times New Roman" panose="02020603050405020304" pitchFamily="18" charset="0"/>
              </a:rPr>
              <a:t> на </a:t>
            </a:r>
            <a:r>
              <a:rPr lang="ru-RU" sz="2500" b="0" dirty="0" err="1" smtClean="0">
                <a:latin typeface="Times New Roman" panose="02020603050405020304" pitchFamily="18" charset="0"/>
                <a:cs typeface="Times New Roman" panose="02020603050405020304" pitchFamily="18" charset="0"/>
              </a:rPr>
              <a:t>варті</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суверенітету</a:t>
            </a:r>
            <a:r>
              <a:rPr lang="ru-RU" sz="2500" b="0" dirty="0" smtClean="0">
                <a:latin typeface="Times New Roman" panose="02020603050405020304" pitchFamily="18" charset="0"/>
                <a:cs typeface="Times New Roman" panose="02020603050405020304" pitchFamily="18" charset="0"/>
              </a:rPr>
              <a:t> і </a:t>
            </a:r>
            <a:r>
              <a:rPr lang="ru-RU" sz="2500" b="0" dirty="0" err="1" smtClean="0">
                <a:latin typeface="Times New Roman" panose="02020603050405020304" pitchFamily="18" charset="0"/>
                <a:cs typeface="Times New Roman" panose="02020603050405020304" pitchFamily="18" charset="0"/>
              </a:rPr>
              <a:t>безпеки</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держави</a:t>
            </a:r>
            <a:r>
              <a:rPr lang="ru-RU" sz="2500" b="0" dirty="0" smtClean="0">
                <a:latin typeface="Times New Roman" panose="02020603050405020304" pitchFamily="18" charset="0"/>
                <a:cs typeface="Times New Roman" panose="02020603050405020304" pitchFamily="18" charset="0"/>
              </a:rPr>
              <a:t>, а </a:t>
            </a:r>
            <a:r>
              <a:rPr lang="ru-RU" sz="2500" b="0" dirty="0" err="1" smtClean="0">
                <a:latin typeface="Times New Roman" panose="02020603050405020304" pitchFamily="18" charset="0"/>
                <a:cs typeface="Times New Roman" panose="02020603050405020304" pitchFamily="18" charset="0"/>
              </a:rPr>
              <a:t>також</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недоторканності</a:t>
            </a:r>
            <a:r>
              <a:rPr lang="ru-RU" sz="2500" b="0" dirty="0" smtClean="0">
                <a:latin typeface="Times New Roman" panose="02020603050405020304" pitchFamily="18" charset="0"/>
                <a:cs typeface="Times New Roman" panose="02020603050405020304" pitchFamily="18" charset="0"/>
              </a:rPr>
              <a:t> й </a:t>
            </a:r>
            <a:r>
              <a:rPr lang="ru-RU" sz="2500" b="0" dirty="0" err="1" smtClean="0">
                <a:latin typeface="Times New Roman" panose="02020603050405020304" pitchFamily="18" charset="0"/>
                <a:cs typeface="Times New Roman" panose="02020603050405020304" pitchFamily="18" charset="0"/>
              </a:rPr>
              <a:t>цілісності</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її</a:t>
            </a:r>
            <a:r>
              <a:rPr lang="ru-RU" sz="2500" b="0" dirty="0" smtClean="0">
                <a:latin typeface="Times New Roman" panose="02020603050405020304" pitchFamily="18" charset="0"/>
                <a:cs typeface="Times New Roman" panose="02020603050405020304" pitchFamily="18" charset="0"/>
              </a:rPr>
              <a:t> </a:t>
            </a:r>
            <a:r>
              <a:rPr lang="ru-RU" sz="2500" b="0" dirty="0" err="1" smtClean="0">
                <a:latin typeface="Times New Roman" panose="02020603050405020304" pitchFamily="18" charset="0"/>
                <a:cs typeface="Times New Roman" panose="02020603050405020304" pitchFamily="18" charset="0"/>
              </a:rPr>
              <a:t>території</a:t>
            </a:r>
            <a:r>
              <a:rPr lang="ru-RU" sz="25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5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510771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65582" y="658262"/>
            <a:ext cx="11110589" cy="3336310"/>
          </a:xfrm>
        </p:spPr>
        <p:txBody>
          <a:bodyPr/>
          <a:lstStyle/>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На </a:t>
            </a:r>
            <a:r>
              <a:rPr lang="ru-RU" sz="2400" b="0" dirty="0" err="1">
                <a:latin typeface="Times New Roman" panose="02020603050405020304" pitchFamily="18" charset="0"/>
                <a:cs typeface="Times New Roman" panose="02020603050405020304" pitchFamily="18" charset="0"/>
              </a:rPr>
              <a:t>півночі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Польща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омивається</a:t>
            </a:r>
            <a:r>
              <a:rPr lang="ru-RU" sz="2400" b="0" dirty="0">
                <a:latin typeface="Times New Roman" panose="02020603050405020304" pitchFamily="18" charset="0"/>
                <a:cs typeface="Times New Roman" panose="02020603050405020304" pitchFamily="18" charset="0"/>
              </a:rPr>
              <a:t> водами </a:t>
            </a:r>
            <a:r>
              <a:rPr lang="ru-RU" sz="2400" b="0" dirty="0" err="1">
                <a:latin typeface="Times New Roman" panose="02020603050405020304" pitchFamily="18" charset="0"/>
                <a:cs typeface="Times New Roman" panose="02020603050405020304" pitchFamily="18" charset="0"/>
              </a:rPr>
              <a:t>Балтійського</a:t>
            </a:r>
            <a:r>
              <a:rPr lang="ru-RU" sz="2400" b="0" dirty="0">
                <a:latin typeface="Times New Roman" panose="02020603050405020304" pitchFamily="18" charset="0"/>
                <a:cs typeface="Times New Roman" panose="02020603050405020304" pitchFamily="18" charset="0"/>
              </a:rPr>
              <a:t> моря. Столицею </a:t>
            </a:r>
            <a:r>
              <a:rPr lang="ru-RU" sz="2400" b="0" dirty="0" err="1">
                <a:latin typeface="Times New Roman" panose="02020603050405020304" pitchFamily="18" charset="0"/>
                <a:cs typeface="Times New Roman" panose="02020603050405020304" pitchFamily="18" charset="0"/>
              </a:rPr>
              <a:t>Польщі</a:t>
            </a:r>
            <a:r>
              <a:rPr lang="ru-RU" sz="2400" b="0" dirty="0">
                <a:latin typeface="Times New Roman" panose="02020603050405020304" pitchFamily="18" charset="0"/>
                <a:cs typeface="Times New Roman" panose="02020603050405020304" pitchFamily="18" charset="0"/>
              </a:rPr>
              <a:t> є </a:t>
            </a:r>
            <a:r>
              <a:rPr lang="ru-RU" sz="2400" b="0" dirty="0" err="1">
                <a:latin typeface="Times New Roman" panose="02020603050405020304" pitchFamily="18" charset="0"/>
                <a:cs typeface="Times New Roman" panose="02020603050405020304" pitchFamily="18" charset="0"/>
              </a:rPr>
              <a:t>місто</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Варшава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Площа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Польщі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складає</a:t>
            </a:r>
            <a:r>
              <a:rPr lang="ru-RU" sz="2400" b="0" dirty="0">
                <a:latin typeface="Times New Roman" panose="02020603050405020304" pitchFamily="18" charset="0"/>
                <a:cs typeface="Times New Roman" panose="02020603050405020304" pitchFamily="18" charset="0"/>
              </a:rPr>
              <a:t> 322575 км, </a:t>
            </a:r>
            <a:r>
              <a:rPr lang="ru-RU" sz="2400" b="0" dirty="0" err="1">
                <a:latin typeface="Times New Roman" panose="02020603050405020304" pitchFamily="18" charset="0"/>
                <a:cs typeface="Times New Roman" panose="02020603050405020304" pitchFamily="18" charset="0"/>
              </a:rPr>
              <a:t>населення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складає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близько</a:t>
            </a:r>
            <a:r>
              <a:rPr lang="ru-RU" sz="2400" b="0" dirty="0">
                <a:latin typeface="Times New Roman" panose="02020603050405020304" pitchFamily="18" charset="0"/>
                <a:cs typeface="Times New Roman" panose="02020603050405020304" pitchFamily="18" charset="0"/>
              </a:rPr>
              <a:t> </a:t>
            </a:r>
            <a:r>
              <a:rPr lang="ru-RU" sz="2400" b="0" dirty="0" smtClean="0">
                <a:latin typeface="Times New Roman" panose="02020603050405020304" pitchFamily="18" charset="0"/>
                <a:cs typeface="Times New Roman" panose="02020603050405020304" pitchFamily="18" charset="0"/>
              </a:rPr>
              <a:t/>
            </a:r>
            <a:br>
              <a:rPr lang="ru-RU" sz="2400" b="0" dirty="0" smtClean="0">
                <a:latin typeface="Times New Roman" panose="02020603050405020304" pitchFamily="18" charset="0"/>
                <a:cs typeface="Times New Roman" panose="02020603050405020304" pitchFamily="18" charset="0"/>
              </a:rPr>
            </a:br>
            <a:r>
              <a:rPr lang="ru-RU" sz="2400" dirty="0" smtClean="0">
                <a:latin typeface="Times New Roman" panose="02020603050405020304" pitchFamily="18" charset="0"/>
                <a:cs typeface="Times New Roman" panose="02020603050405020304" pitchFamily="18" charset="0"/>
              </a:rPr>
              <a:t>38 </a:t>
            </a:r>
            <a:r>
              <a:rPr lang="ru-RU" sz="2400" dirty="0">
                <a:latin typeface="Times New Roman" panose="02020603050405020304" pitchFamily="18" charset="0"/>
                <a:cs typeface="Times New Roman" panose="02020603050405020304" pitchFamily="18" charset="0"/>
              </a:rPr>
              <a:t>млн </a:t>
            </a:r>
            <a:r>
              <a:rPr lang="ru-RU" sz="2400" dirty="0" err="1">
                <a:latin typeface="Times New Roman" panose="02020603050405020304" pitchFamily="18" charset="0"/>
                <a:cs typeface="Times New Roman" panose="02020603050405020304" pitchFamily="18" charset="0"/>
              </a:rPr>
              <a:t>осіб</a:t>
            </a:r>
            <a:r>
              <a:rPr lang="ru-RU" sz="2400" b="0" dirty="0">
                <a:latin typeface="Times New Roman" panose="02020603050405020304" pitchFamily="18" charset="0"/>
                <a:cs typeface="Times New Roman" panose="02020603050405020304" pitchFamily="18" charset="0"/>
              </a:rPr>
              <a:t>, вона є </a:t>
            </a:r>
            <a:r>
              <a:rPr lang="ru-RU" sz="2400" b="0" dirty="0" err="1">
                <a:latin typeface="Times New Roman" panose="02020603050405020304" pitchFamily="18" charset="0"/>
                <a:cs typeface="Times New Roman" panose="02020603050405020304" pitchFamily="18" charset="0"/>
              </a:rPr>
              <a:t>дев'ятою</a:t>
            </a:r>
            <a:r>
              <a:rPr lang="ru-RU" sz="2400" b="0" dirty="0">
                <a:latin typeface="Times New Roman" panose="02020603050405020304" pitchFamily="18" charset="0"/>
                <a:cs typeface="Times New Roman" panose="02020603050405020304" pitchFamily="18" charset="0"/>
              </a:rPr>
              <a:t> державою </a:t>
            </a:r>
            <a:r>
              <a:rPr lang="ru-RU" sz="2400" b="0" dirty="0" err="1">
                <a:latin typeface="Times New Roman" panose="02020603050405020304" pitchFamily="18" charset="0"/>
                <a:cs typeface="Times New Roman" panose="02020603050405020304" pitchFamily="18" charset="0"/>
              </a:rPr>
              <a:t>Європи</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площею</a:t>
            </a:r>
            <a:r>
              <a:rPr lang="ru-RU" sz="2400" b="0" dirty="0">
                <a:latin typeface="Times New Roman" panose="02020603050405020304" pitchFamily="18" charset="0"/>
                <a:cs typeface="Times New Roman" panose="02020603050405020304" pitchFamily="18" charset="0"/>
              </a:rPr>
              <a:t> та восьмою за </a:t>
            </a:r>
            <a:r>
              <a:rPr lang="ru-RU" sz="2400" b="0" dirty="0" err="1">
                <a:latin typeface="Times New Roman" panose="02020603050405020304" pitchFamily="18" charset="0"/>
                <a:cs typeface="Times New Roman" panose="02020603050405020304" pitchFamily="18" charset="0"/>
              </a:rPr>
              <a:t>населенням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Близько</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61% </a:t>
            </a:r>
            <a:r>
              <a:rPr lang="ru-RU" sz="2400" dirty="0" err="1">
                <a:latin typeface="Times New Roman" panose="02020603050405020304" pitchFamily="18" charset="0"/>
                <a:cs typeface="Times New Roman" panose="02020603050405020304" pitchFamily="18" charset="0"/>
              </a:rPr>
              <a:t>населення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проживає</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містах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найбільшими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серед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яких</a:t>
            </a:r>
            <a:r>
              <a:rPr lang="ru-RU" sz="2400" b="0" dirty="0">
                <a:latin typeface="Times New Roman" panose="02020603050405020304" pitchFamily="18" charset="0"/>
                <a:cs typeface="Times New Roman" panose="02020603050405020304" pitchFamily="18" charset="0"/>
              </a:rPr>
              <a:t> є Варшава, </a:t>
            </a:r>
            <a:r>
              <a:rPr lang="ru-RU" sz="2400" b="0" dirty="0" err="1">
                <a:latin typeface="Times New Roman" panose="02020603050405020304" pitchFamily="18" charset="0"/>
                <a:cs typeface="Times New Roman" panose="02020603050405020304" pitchFamily="18" charset="0"/>
              </a:rPr>
              <a:t>Краків</a:t>
            </a:r>
            <a:r>
              <a:rPr lang="ru-RU" sz="2400" b="0" dirty="0">
                <a:latin typeface="Times New Roman" panose="02020603050405020304" pitchFamily="18" charset="0"/>
                <a:cs typeface="Times New Roman" panose="02020603050405020304" pitchFamily="18" charset="0"/>
              </a:rPr>
              <a:t>, Лодзь, Вроцлав та Познань. </a:t>
            </a:r>
            <a:r>
              <a:rPr lang="ru-RU" sz="2400" b="0" dirty="0" err="1">
                <a:latin typeface="Times New Roman" panose="02020603050405020304" pitchFamily="18" charset="0"/>
                <a:cs typeface="Times New Roman" panose="02020603050405020304" pitchFamily="18" charset="0"/>
              </a:rPr>
              <a:t>Офіційною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мовою</a:t>
            </a:r>
            <a:r>
              <a:rPr lang="ru-RU" sz="2400" b="0" dirty="0">
                <a:latin typeface="Times New Roman" panose="02020603050405020304" pitchFamily="18" charset="0"/>
                <a:cs typeface="Times New Roman" panose="02020603050405020304" pitchFamily="18" charset="0"/>
              </a:rPr>
              <a:t> є </a:t>
            </a:r>
            <a:r>
              <a:rPr lang="ru-RU" sz="2400" dirty="0" err="1">
                <a:latin typeface="Times New Roman" panose="02020603050405020304" pitchFamily="18" charset="0"/>
                <a:cs typeface="Times New Roman" panose="02020603050405020304" pitchFamily="18" charset="0"/>
              </a:rPr>
              <a:t>польська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Польща</a:t>
            </a:r>
            <a:r>
              <a:rPr lang="ru-RU" sz="2400" b="0" dirty="0">
                <a:latin typeface="Times New Roman" panose="02020603050405020304" pitchFamily="18" charset="0"/>
                <a:cs typeface="Times New Roman" panose="02020603050405020304" pitchFamily="18" charset="0"/>
              </a:rPr>
              <a:t> є членом </a:t>
            </a:r>
            <a:r>
              <a:rPr lang="ru-RU" sz="2400" b="0" dirty="0" err="1">
                <a:latin typeface="Times New Roman" panose="02020603050405020304" pitchFamily="18" charset="0"/>
                <a:cs typeface="Times New Roman" panose="02020603050405020304" pitchFamily="18" charset="0"/>
              </a:rPr>
              <a:t>багатьох</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міжнародних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організацій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зокрема</a:t>
            </a:r>
            <a:r>
              <a:rPr lang="ru-RU" sz="2400" b="0" dirty="0">
                <a:latin typeface="Times New Roman" panose="02020603050405020304" pitchFamily="18" charset="0"/>
                <a:cs typeface="Times New Roman" panose="02020603050405020304" pitchFamily="18" charset="0"/>
              </a:rPr>
              <a:t> ООН, МВФ, </a:t>
            </a:r>
            <a:r>
              <a:rPr lang="ru-RU" sz="2400" b="0" dirty="0" err="1">
                <a:latin typeface="Times New Roman" panose="02020603050405020304" pitchFamily="18" charset="0"/>
                <a:cs typeface="Times New Roman" panose="02020603050405020304" pitchFamily="18" charset="0"/>
              </a:rPr>
              <a:t>Європейського</a:t>
            </a:r>
            <a:r>
              <a:rPr lang="ru-RU" sz="2400" b="0" dirty="0">
                <a:latin typeface="Times New Roman" panose="02020603050405020304" pitchFamily="18" charset="0"/>
                <a:cs typeface="Times New Roman" panose="02020603050405020304" pitchFamily="18" charset="0"/>
              </a:rPr>
              <a:t> Союзу, НАТО, ОБСЄ, Ради </a:t>
            </a:r>
            <a:r>
              <a:rPr lang="ru-RU" sz="2400" b="0" dirty="0" err="1">
                <a:latin typeface="Times New Roman" panose="02020603050405020304" pitchFamily="18" charset="0"/>
                <a:cs typeface="Times New Roman" panose="02020603050405020304" pitchFamily="18" charset="0"/>
              </a:rPr>
              <a:t>Європи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тощо</a:t>
            </a: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3668640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6" y="417935"/>
            <a:ext cx="11110589" cy="5278327"/>
          </a:xfrm>
        </p:spPr>
        <p:txBody>
          <a:bodyPr/>
          <a:lstStyle/>
          <a:p>
            <a:pPr marL="0" indent="0" algn="just">
              <a:lnSpc>
                <a:spcPct val="100000"/>
              </a:lnSpc>
              <a:spcBef>
                <a:spcPts val="0"/>
              </a:spcBef>
              <a:buNone/>
            </a:pPr>
            <a:r>
              <a:rPr lang="ru-RU" sz="2500" dirty="0">
                <a:latin typeface="Times New Roman" panose="02020603050405020304" pitchFamily="18" charset="0"/>
                <a:cs typeface="Times New Roman" panose="02020603050405020304" pitchFamily="18" charset="0"/>
              </a:rPr>
              <a:t>Президент </a:t>
            </a:r>
            <a:r>
              <a:rPr lang="ru-RU" sz="2500" dirty="0" err="1">
                <a:latin typeface="Times New Roman" panose="02020603050405020304" pitchFamily="18" charset="0"/>
                <a:cs typeface="Times New Roman" panose="02020603050405020304" pitchFamily="18" charset="0"/>
              </a:rPr>
              <a:t>Республіки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обирається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нацією</a:t>
            </a:r>
            <a:r>
              <a:rPr lang="ru-RU" sz="2500" dirty="0">
                <a:latin typeface="Times New Roman" panose="02020603050405020304" pitchFamily="18" charset="0"/>
                <a:cs typeface="Times New Roman" panose="02020603050405020304" pitchFamily="18" charset="0"/>
              </a:rPr>
              <a:t> </a:t>
            </a:r>
            <a:r>
              <a:rPr lang="ru-RU" sz="2500" b="0" dirty="0">
                <a:latin typeface="Times New Roman" panose="02020603050405020304" pitchFamily="18" charset="0"/>
                <a:cs typeface="Times New Roman" panose="02020603050405020304" pitchFamily="18" charset="0"/>
              </a:rPr>
              <a:t>на </a:t>
            </a:r>
            <a:r>
              <a:rPr lang="ru-RU" sz="2500" b="0" dirty="0" err="1">
                <a:latin typeface="Times New Roman" panose="02020603050405020304" pitchFamily="18" charset="0"/>
                <a:cs typeface="Times New Roman" panose="02020603050405020304" pitchFamily="18" charset="0"/>
              </a:rPr>
              <a:t>загальних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рівних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прямих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виборах</a:t>
            </a:r>
            <a:r>
              <a:rPr lang="ru-RU" sz="2500" b="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таємним</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голосуванням</a:t>
            </a:r>
            <a:r>
              <a:rPr lang="ru-RU" sz="250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строком</a:t>
            </a:r>
            <a:r>
              <a:rPr lang="ru-RU" sz="2500" b="0" dirty="0">
                <a:latin typeface="Times New Roman" panose="02020603050405020304" pitchFamily="18" charset="0"/>
                <a:cs typeface="Times New Roman" panose="02020603050405020304" pitchFamily="18" charset="0"/>
              </a:rPr>
              <a:t> на </a:t>
            </a:r>
            <a:r>
              <a:rPr lang="ru-RU" sz="2500" dirty="0" err="1">
                <a:latin typeface="Times New Roman" panose="02020603050405020304" pitchFamily="18" charset="0"/>
                <a:cs typeface="Times New Roman" panose="02020603050405020304" pitchFamily="18" charset="0"/>
              </a:rPr>
              <a:t>п'ять</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років</a:t>
            </a:r>
            <a:r>
              <a:rPr lang="ru-RU" sz="2500" dirty="0">
                <a:latin typeface="Times New Roman" panose="02020603050405020304" pitchFamily="18" charset="0"/>
                <a:cs typeface="Times New Roman" panose="02020603050405020304" pitchFamily="18" charset="0"/>
              </a:rPr>
              <a:t> </a:t>
            </a:r>
            <a:r>
              <a:rPr lang="ru-RU" sz="2500" b="0" dirty="0">
                <a:latin typeface="Times New Roman" panose="02020603050405020304" pitchFamily="18" charset="0"/>
                <a:cs typeface="Times New Roman" panose="02020603050405020304" pitchFamily="18" charset="0"/>
              </a:rPr>
              <a:t>і </a:t>
            </a:r>
            <a:r>
              <a:rPr lang="ru-RU" sz="2500" b="0" dirty="0" err="1">
                <a:latin typeface="Times New Roman" panose="02020603050405020304" pitchFamily="18" charset="0"/>
                <a:cs typeface="Times New Roman" panose="02020603050405020304" pitchFamily="18" charset="0"/>
              </a:rPr>
              <a:t>може</a:t>
            </a:r>
            <a:r>
              <a:rPr lang="ru-RU" sz="2500" b="0" dirty="0">
                <a:latin typeface="Times New Roman" panose="02020603050405020304" pitchFamily="18" charset="0"/>
                <a:cs typeface="Times New Roman" panose="02020603050405020304" pitchFamily="18" charset="0"/>
              </a:rPr>
              <a:t> бути </a:t>
            </a:r>
            <a:r>
              <a:rPr lang="ru-RU" sz="2500" b="0" dirty="0" err="1">
                <a:latin typeface="Times New Roman" panose="02020603050405020304" pitchFamily="18" charset="0"/>
                <a:cs typeface="Times New Roman" panose="02020603050405020304" pitchFamily="18" charset="0"/>
              </a:rPr>
              <a:t>обраний</a:t>
            </a:r>
            <a:r>
              <a:rPr lang="ru-RU" sz="2500" b="0" dirty="0">
                <a:latin typeface="Times New Roman" panose="02020603050405020304" pitchFamily="18" charset="0"/>
                <a:cs typeface="Times New Roman" panose="02020603050405020304" pitchFamily="18" charset="0"/>
              </a:rPr>
              <a:t> </a:t>
            </a:r>
            <a:r>
              <a:rPr lang="ru-RU" sz="2500" dirty="0">
                <a:latin typeface="Times New Roman" panose="02020603050405020304" pitchFamily="18" charset="0"/>
                <a:cs typeface="Times New Roman" panose="02020603050405020304" pitchFamily="18" charset="0"/>
              </a:rPr>
              <a:t>повторно </a:t>
            </a:r>
            <a:r>
              <a:rPr lang="ru-RU" sz="2500" dirty="0" err="1">
                <a:latin typeface="Times New Roman" panose="02020603050405020304" pitchFamily="18" charset="0"/>
                <a:cs typeface="Times New Roman" panose="02020603050405020304" pitchFamily="18" charset="0"/>
              </a:rPr>
              <a:t>лише</a:t>
            </a:r>
            <a:r>
              <a:rPr lang="ru-RU" sz="2500" dirty="0">
                <a:latin typeface="Times New Roman" panose="02020603050405020304" pitchFamily="18" charset="0"/>
                <a:cs typeface="Times New Roman" panose="02020603050405020304" pitchFamily="18" charset="0"/>
              </a:rPr>
              <a:t> один раз</a:t>
            </a:r>
            <a:r>
              <a:rPr lang="ru-RU" sz="2500" b="0" dirty="0">
                <a:latin typeface="Times New Roman" panose="02020603050405020304" pitchFamily="18" charset="0"/>
                <a:cs typeface="Times New Roman" panose="02020603050405020304" pitchFamily="18" charset="0"/>
              </a:rPr>
              <a:t>. Президентом </a:t>
            </a:r>
            <a:r>
              <a:rPr lang="ru-RU" sz="2500" b="0" dirty="0" err="1">
                <a:latin typeface="Times New Roman" panose="02020603050405020304" pitchFamily="18" charset="0"/>
                <a:cs typeface="Times New Roman" panose="02020603050405020304" pitchFamily="18" charset="0"/>
              </a:rPr>
              <a:t>Республіки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може</a:t>
            </a:r>
            <a:r>
              <a:rPr lang="ru-RU" sz="2500" b="0" dirty="0">
                <a:latin typeface="Times New Roman" panose="02020603050405020304" pitchFamily="18" charset="0"/>
                <a:cs typeface="Times New Roman" panose="02020603050405020304" pitchFamily="18" charset="0"/>
              </a:rPr>
              <a:t> бути </a:t>
            </a:r>
            <a:r>
              <a:rPr lang="ru-RU" sz="2500" b="0" dirty="0" err="1">
                <a:latin typeface="Times New Roman" panose="02020603050405020304" pitchFamily="18" charset="0"/>
                <a:cs typeface="Times New Roman" panose="02020603050405020304" pitchFamily="18" charset="0"/>
              </a:rPr>
              <a:t>обраний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польський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громадянин</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якому</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виповнилося</a:t>
            </a:r>
            <a:r>
              <a:rPr lang="ru-RU" sz="2500" b="0" dirty="0">
                <a:latin typeface="Times New Roman" panose="02020603050405020304" pitchFamily="18" charset="0"/>
                <a:cs typeface="Times New Roman" panose="02020603050405020304" pitchFamily="18" charset="0"/>
              </a:rPr>
              <a:t> на день </a:t>
            </a:r>
            <a:r>
              <a:rPr lang="ru-RU" sz="2500" b="0" dirty="0" err="1">
                <a:latin typeface="Times New Roman" panose="02020603050405020304" pitchFamily="18" charset="0"/>
                <a:cs typeface="Times New Roman" panose="02020603050405020304" pitchFamily="18" charset="0"/>
              </a:rPr>
              <a:t>виборів</a:t>
            </a:r>
            <a:r>
              <a:rPr lang="ru-RU" sz="2500" b="0" dirty="0">
                <a:latin typeface="Times New Roman" panose="02020603050405020304" pitchFamily="18" charset="0"/>
                <a:cs typeface="Times New Roman" panose="02020603050405020304" pitchFamily="18" charset="0"/>
              </a:rPr>
              <a:t> 35 </a:t>
            </a:r>
            <a:r>
              <a:rPr lang="ru-RU" sz="2500" b="0" dirty="0" err="1">
                <a:latin typeface="Times New Roman" panose="02020603050405020304" pitchFamily="18" charset="0"/>
                <a:cs typeface="Times New Roman" panose="02020603050405020304" pitchFamily="18" charset="0"/>
              </a:rPr>
              <a:t>років</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який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володіє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повнотою</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виборчих</a:t>
            </a:r>
            <a:r>
              <a:rPr lang="ru-RU" sz="2500" b="0" dirty="0">
                <a:latin typeface="Times New Roman" panose="02020603050405020304" pitchFamily="18" charset="0"/>
                <a:cs typeface="Times New Roman" panose="02020603050405020304" pitchFamily="18" charset="0"/>
              </a:rPr>
              <a:t> прав до Сейму. Правом </a:t>
            </a:r>
            <a:r>
              <a:rPr lang="ru-RU" sz="2500" b="0" dirty="0" err="1">
                <a:latin typeface="Times New Roman" panose="02020603050405020304" pitchFamily="18" charset="0"/>
                <a:cs typeface="Times New Roman" panose="02020603050405020304" pitchFamily="18" charset="0"/>
              </a:rPr>
              <a:t>висувати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кандидатів</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Президенти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користуються</a:t>
            </a:r>
            <a:r>
              <a:rPr lang="ru-RU" sz="2500" b="0" dirty="0">
                <a:latin typeface="Times New Roman" panose="02020603050405020304" pitchFamily="18" charset="0"/>
                <a:cs typeface="Times New Roman" panose="02020603050405020304" pitchFamily="18" charset="0"/>
              </a:rPr>
              <a:t> не </a:t>
            </a:r>
            <a:r>
              <a:rPr lang="ru-RU" sz="2500" b="0" dirty="0" err="1">
                <a:latin typeface="Times New Roman" panose="02020603050405020304" pitchFamily="18" charset="0"/>
                <a:cs typeface="Times New Roman" panose="02020603050405020304" pitchFamily="18" charset="0"/>
              </a:rPr>
              <a:t>менш</a:t>
            </a:r>
            <a:r>
              <a:rPr lang="ru-RU" sz="2500" b="0" dirty="0">
                <a:latin typeface="Times New Roman" panose="02020603050405020304" pitchFamily="18" charset="0"/>
                <a:cs typeface="Times New Roman" panose="02020603050405020304" pitchFamily="18" charset="0"/>
              </a:rPr>
              <a:t> як 100 </a:t>
            </a:r>
            <a:r>
              <a:rPr lang="ru-RU" sz="2500" b="0" dirty="0" err="1">
                <a:latin typeface="Times New Roman" panose="02020603050405020304" pitchFamily="18" charset="0"/>
                <a:cs typeface="Times New Roman" panose="02020603050405020304" pitchFamily="18" charset="0"/>
              </a:rPr>
              <a:t>тисяч</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громадян</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мають</a:t>
            </a:r>
            <a:r>
              <a:rPr lang="ru-RU" sz="2500" b="0" dirty="0">
                <a:latin typeface="Times New Roman" panose="02020603050405020304" pitchFamily="18" charset="0"/>
                <a:cs typeface="Times New Roman" panose="02020603050405020304" pitchFamily="18" charset="0"/>
              </a:rPr>
              <a:t> право </a:t>
            </a:r>
            <a:r>
              <a:rPr lang="ru-RU" sz="2500" b="0" dirty="0" err="1">
                <a:latin typeface="Times New Roman" panose="02020603050405020304" pitchFamily="18" charset="0"/>
                <a:cs typeface="Times New Roman" panose="02020603050405020304" pitchFamily="18" charset="0"/>
              </a:rPr>
              <a:t>обирати</a:t>
            </a:r>
            <a:r>
              <a:rPr lang="ru-RU" sz="2500" b="0" dirty="0">
                <a:latin typeface="Times New Roman" panose="02020603050405020304" pitchFamily="18" charset="0"/>
                <a:cs typeface="Times New Roman" panose="02020603050405020304" pitchFamily="18" charset="0"/>
              </a:rPr>
              <a:t> до Сейму.</a:t>
            </a:r>
          </a:p>
          <a:p>
            <a:pPr marL="0" indent="0" algn="just">
              <a:lnSpc>
                <a:spcPct val="100000"/>
              </a:lnSpc>
              <a:spcBef>
                <a:spcPts val="0"/>
              </a:spcBef>
              <a:buNone/>
            </a:pPr>
            <a:r>
              <a:rPr lang="ru-RU" sz="2500" dirty="0" err="1">
                <a:latin typeface="Times New Roman" panose="02020603050405020304" pitchFamily="18" charset="0"/>
                <a:cs typeface="Times New Roman" panose="02020603050405020304" pitchFamily="18" charset="0"/>
              </a:rPr>
              <a:t>Вибори</a:t>
            </a:r>
            <a:r>
              <a:rPr lang="ru-RU" sz="2500" dirty="0">
                <a:latin typeface="Times New Roman" panose="02020603050405020304" pitchFamily="18" charset="0"/>
                <a:cs typeface="Times New Roman" panose="02020603050405020304" pitchFamily="18" charset="0"/>
              </a:rPr>
              <a:t> Президента </a:t>
            </a:r>
            <a:r>
              <a:rPr lang="ru-RU" sz="2500" dirty="0" err="1">
                <a:latin typeface="Times New Roman" panose="02020603050405020304" pitchFamily="18" charset="0"/>
                <a:cs typeface="Times New Roman" panose="02020603050405020304" pitchFamily="18" charset="0"/>
              </a:rPr>
              <a:t>Республіки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призначає</a:t>
            </a:r>
            <a:r>
              <a:rPr lang="ru-RU" sz="2500" dirty="0">
                <a:latin typeface="Times New Roman" panose="02020603050405020304" pitchFamily="18" charset="0"/>
                <a:cs typeface="Times New Roman" panose="02020603050405020304" pitchFamily="18" charset="0"/>
              </a:rPr>
              <a:t> Маршал Сейму на день, </a:t>
            </a:r>
            <a:r>
              <a:rPr lang="ru-RU" sz="2500" dirty="0" err="1">
                <a:latin typeface="Times New Roman" panose="02020603050405020304" pitchFamily="18" charset="0"/>
                <a:cs typeface="Times New Roman" panose="02020603050405020304" pitchFamily="18" charset="0"/>
              </a:rPr>
              <a:t>який</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припадає</a:t>
            </a:r>
            <a:r>
              <a:rPr lang="ru-RU" sz="2500" dirty="0">
                <a:latin typeface="Times New Roman" panose="02020603050405020304" pitchFamily="18" charset="0"/>
                <a:cs typeface="Times New Roman" panose="02020603050405020304" pitchFamily="18" charset="0"/>
              </a:rPr>
              <a:t> на </a:t>
            </a:r>
            <a:r>
              <a:rPr lang="ru-RU" sz="2500" dirty="0" err="1">
                <a:latin typeface="Times New Roman" panose="02020603050405020304" pitchFamily="18" charset="0"/>
                <a:cs typeface="Times New Roman" panose="02020603050405020304" pitchFamily="18" charset="0"/>
              </a:rPr>
              <a:t>період</a:t>
            </a:r>
            <a:r>
              <a:rPr lang="ru-RU" sz="2500" dirty="0">
                <a:latin typeface="Times New Roman" panose="02020603050405020304" pitchFamily="18" charset="0"/>
                <a:cs typeface="Times New Roman" panose="02020603050405020304" pitchFamily="18" charset="0"/>
              </a:rPr>
              <a:t> не </a:t>
            </a:r>
            <a:r>
              <a:rPr lang="ru-RU" sz="2500" dirty="0" err="1">
                <a:latin typeface="Times New Roman" panose="02020603050405020304" pitchFamily="18" charset="0"/>
                <a:cs typeface="Times New Roman" panose="02020603050405020304" pitchFamily="18" charset="0"/>
              </a:rPr>
              <a:t>раніше</a:t>
            </a:r>
            <a:r>
              <a:rPr lang="ru-RU" sz="2500" dirty="0">
                <a:latin typeface="Times New Roman" panose="02020603050405020304" pitchFamily="18" charset="0"/>
                <a:cs typeface="Times New Roman" panose="02020603050405020304" pitchFamily="18" charset="0"/>
              </a:rPr>
              <a:t> 100 </a:t>
            </a:r>
            <a:r>
              <a:rPr lang="ru-RU" sz="2500" dirty="0" err="1">
                <a:latin typeface="Times New Roman" panose="02020603050405020304" pitchFamily="18" charset="0"/>
                <a:cs typeface="Times New Roman" panose="02020603050405020304" pitchFamily="18" charset="0"/>
              </a:rPr>
              <a:t>днів</a:t>
            </a:r>
            <a:r>
              <a:rPr lang="ru-RU" sz="2500" dirty="0">
                <a:latin typeface="Times New Roman" panose="02020603050405020304" pitchFamily="18" charset="0"/>
                <a:cs typeface="Times New Roman" panose="02020603050405020304" pitchFamily="18" charset="0"/>
              </a:rPr>
              <a:t> і не </a:t>
            </a:r>
            <a:r>
              <a:rPr lang="ru-RU" sz="2500" dirty="0" err="1">
                <a:latin typeface="Times New Roman" panose="02020603050405020304" pitchFamily="18" charset="0"/>
                <a:cs typeface="Times New Roman" panose="02020603050405020304" pitchFamily="18" charset="0"/>
              </a:rPr>
              <a:t>пізніше</a:t>
            </a:r>
            <a:r>
              <a:rPr lang="ru-RU" sz="2500" dirty="0">
                <a:latin typeface="Times New Roman" panose="02020603050405020304" pitchFamily="18" charset="0"/>
                <a:cs typeface="Times New Roman" panose="02020603050405020304" pitchFamily="18" charset="0"/>
              </a:rPr>
              <a:t> 75 </a:t>
            </a:r>
            <a:r>
              <a:rPr lang="ru-RU" sz="2500" dirty="0" err="1">
                <a:latin typeface="Times New Roman" panose="02020603050405020304" pitchFamily="18" charset="0"/>
                <a:cs typeface="Times New Roman" panose="02020603050405020304" pitchFamily="18" charset="0"/>
              </a:rPr>
              <a:t>днів</a:t>
            </a:r>
            <a:r>
              <a:rPr lang="ru-RU" sz="2500" dirty="0">
                <a:latin typeface="Times New Roman" panose="02020603050405020304" pitchFamily="18" charset="0"/>
                <a:cs typeface="Times New Roman" panose="02020603050405020304" pitchFamily="18" charset="0"/>
              </a:rPr>
              <a:t> до </a:t>
            </a:r>
            <a:r>
              <a:rPr lang="ru-RU" sz="2500" dirty="0" err="1">
                <a:latin typeface="Times New Roman" panose="02020603050405020304" pitchFamily="18" charset="0"/>
                <a:cs typeface="Times New Roman" panose="02020603050405020304" pitchFamily="18" charset="0"/>
              </a:rPr>
              <a:t>завершення</a:t>
            </a:r>
            <a:r>
              <a:rPr lang="ru-RU" sz="2500" dirty="0">
                <a:latin typeface="Times New Roman" panose="02020603050405020304" pitchFamily="18" charset="0"/>
                <a:cs typeface="Times New Roman" panose="02020603050405020304" pitchFamily="18" charset="0"/>
              </a:rPr>
              <a:t> строку </a:t>
            </a:r>
            <a:r>
              <a:rPr lang="ru-RU" sz="2500" dirty="0" err="1">
                <a:latin typeface="Times New Roman" panose="02020603050405020304" pitchFamily="18" charset="0"/>
                <a:cs typeface="Times New Roman" panose="02020603050405020304" pitchFamily="18" charset="0"/>
              </a:rPr>
              <a:t>повноважень</a:t>
            </a:r>
            <a:r>
              <a:rPr lang="ru-RU" sz="2500" b="0" dirty="0">
                <a:latin typeface="Times New Roman" panose="02020603050405020304" pitchFamily="18" charset="0"/>
                <a:cs typeface="Times New Roman" panose="02020603050405020304" pitchFamily="18" charset="0"/>
              </a:rPr>
              <a:t> Президента, </a:t>
            </a:r>
            <a:r>
              <a:rPr lang="ru-RU" sz="2500" b="0" dirty="0" err="1">
                <a:latin typeface="Times New Roman" panose="02020603050405020304" pitchFamily="18" charset="0"/>
                <a:cs typeface="Times New Roman" panose="02020603050405020304" pitchFamily="18" charset="0"/>
              </a:rPr>
              <a:t>який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обіймає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цю</a:t>
            </a:r>
            <a:r>
              <a:rPr lang="ru-RU" sz="2500" b="0" dirty="0">
                <a:latin typeface="Times New Roman" panose="02020603050405020304" pitchFamily="18" charset="0"/>
                <a:cs typeface="Times New Roman" panose="02020603050405020304" pitchFamily="18" charset="0"/>
              </a:rPr>
              <a:t> посаду, а у </a:t>
            </a:r>
            <a:r>
              <a:rPr lang="ru-RU" sz="2500" b="0" dirty="0" err="1">
                <a:latin typeface="Times New Roman" panose="02020603050405020304" pitchFamily="18" charset="0"/>
                <a:cs typeface="Times New Roman" panose="02020603050405020304" pitchFamily="18" charset="0"/>
              </a:rPr>
              <a:t>випадку</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вакантності</a:t>
            </a:r>
            <a:r>
              <a:rPr lang="ru-RU" sz="2500" b="0" dirty="0">
                <a:latin typeface="Times New Roman" panose="02020603050405020304" pitchFamily="18" charset="0"/>
                <a:cs typeface="Times New Roman" panose="02020603050405020304" pitchFamily="18" charset="0"/>
              </a:rPr>
              <a:t> посади Президента - не </a:t>
            </a:r>
            <a:r>
              <a:rPr lang="ru-RU" sz="2500" b="0" dirty="0" err="1">
                <a:latin typeface="Times New Roman" panose="02020603050405020304" pitchFamily="18" charset="0"/>
                <a:cs typeface="Times New Roman" panose="02020603050405020304" pitchFamily="18" charset="0"/>
              </a:rPr>
              <a:t>пізніше</a:t>
            </a:r>
            <a:r>
              <a:rPr lang="ru-RU" sz="2500" b="0" dirty="0">
                <a:latin typeface="Times New Roman" panose="02020603050405020304" pitchFamily="18" charset="0"/>
                <a:cs typeface="Times New Roman" panose="02020603050405020304" pitchFamily="18" charset="0"/>
              </a:rPr>
              <a:t> 14-го дня </a:t>
            </a:r>
            <a:r>
              <a:rPr lang="ru-RU" sz="2500" b="0" dirty="0" err="1">
                <a:latin typeface="Times New Roman" panose="02020603050405020304" pitchFamily="18" charset="0"/>
                <a:cs typeface="Times New Roman" panose="02020603050405020304" pitchFamily="18" charset="0"/>
              </a:rPr>
              <a:t>після</a:t>
            </a:r>
            <a:r>
              <a:rPr lang="ru-RU" sz="2500" b="0" dirty="0">
                <a:latin typeface="Times New Roman" panose="02020603050405020304" pitchFamily="18" charset="0"/>
                <a:cs typeface="Times New Roman" panose="02020603050405020304" pitchFamily="18" charset="0"/>
              </a:rPr>
              <a:t> того, як стала </a:t>
            </a:r>
            <a:r>
              <a:rPr lang="ru-RU" sz="2500" b="0" dirty="0" err="1">
                <a:latin typeface="Times New Roman" panose="02020603050405020304" pitchFamily="18" charset="0"/>
                <a:cs typeface="Times New Roman" panose="02020603050405020304" pitchFamily="18" charset="0"/>
              </a:rPr>
              <a:t>вільною</a:t>
            </a:r>
            <a:r>
              <a:rPr lang="ru-RU" sz="2500" b="0" dirty="0">
                <a:latin typeface="Times New Roman" panose="02020603050405020304" pitchFamily="18" charset="0"/>
                <a:cs typeface="Times New Roman" panose="02020603050405020304" pitchFamily="18" charset="0"/>
              </a:rPr>
              <a:t> посада Президента. У </a:t>
            </a:r>
            <a:r>
              <a:rPr lang="ru-RU" sz="2500" b="0" dirty="0" err="1">
                <a:latin typeface="Times New Roman" panose="02020603050405020304" pitchFamily="18" charset="0"/>
                <a:cs typeface="Times New Roman" panose="02020603050405020304" pitchFamily="18" charset="0"/>
              </a:rPr>
              <a:t>цьому</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разі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вибори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мають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відбутися</a:t>
            </a:r>
            <a:r>
              <a:rPr lang="ru-RU" sz="2500" b="0" dirty="0">
                <a:latin typeface="Times New Roman" panose="02020603050405020304" pitchFamily="18" charset="0"/>
                <a:cs typeface="Times New Roman" panose="02020603050405020304" pitchFamily="18" charset="0"/>
              </a:rPr>
              <a:t> через 60 </a:t>
            </a:r>
            <a:r>
              <a:rPr lang="ru-RU" sz="2500" b="0" dirty="0" err="1">
                <a:latin typeface="Times New Roman" panose="02020603050405020304" pitchFamily="18" charset="0"/>
                <a:cs typeface="Times New Roman" panose="02020603050405020304" pitchFamily="18" charset="0"/>
              </a:rPr>
              <a:t>днів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після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їх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призначення</a:t>
            </a:r>
            <a:r>
              <a:rPr lang="ru-RU" sz="25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23994897"/>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6" y="417935"/>
            <a:ext cx="11110589" cy="5278327"/>
          </a:xfrm>
        </p:spPr>
        <p:txBody>
          <a:bodyPr/>
          <a:lstStyle/>
          <a:p>
            <a:pPr marL="0" indent="0" algn="just">
              <a:lnSpc>
                <a:spcPct val="100000"/>
              </a:lnSpc>
              <a:spcBef>
                <a:spcPts val="0"/>
              </a:spcBef>
              <a:buNone/>
            </a:pPr>
            <a:r>
              <a:rPr lang="ru-RU" sz="2500" dirty="0" err="1">
                <a:latin typeface="Times New Roman" panose="02020603050405020304" pitchFamily="18" charset="0"/>
                <a:cs typeface="Times New Roman" panose="02020603050405020304" pitchFamily="18" charset="0"/>
              </a:rPr>
              <a:t>Обраним</a:t>
            </a:r>
            <a:r>
              <a:rPr lang="ru-RU" sz="2500" dirty="0">
                <a:latin typeface="Times New Roman" panose="02020603050405020304" pitchFamily="18" charset="0"/>
                <a:cs typeface="Times New Roman" panose="02020603050405020304" pitchFamily="18" charset="0"/>
              </a:rPr>
              <a:t> Президентом </a:t>
            </a:r>
            <a:r>
              <a:rPr lang="ru-RU" sz="2500" dirty="0" err="1">
                <a:latin typeface="Times New Roman" panose="02020603050405020304" pitchFamily="18" charset="0"/>
                <a:cs typeface="Times New Roman" panose="02020603050405020304" pitchFamily="18" charset="0"/>
              </a:rPr>
              <a:t>Республіки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вважається</a:t>
            </a:r>
            <a:r>
              <a:rPr lang="ru-RU" sz="2500" b="0" dirty="0">
                <a:latin typeface="Times New Roman" panose="02020603050405020304" pitchFamily="18" charset="0"/>
                <a:cs typeface="Times New Roman" panose="02020603050405020304" pitchFamily="18" charset="0"/>
              </a:rPr>
              <a:t> той кандидат, </a:t>
            </a:r>
            <a:r>
              <a:rPr lang="ru-RU" sz="2500" b="0" dirty="0" err="1">
                <a:latin typeface="Times New Roman" panose="02020603050405020304" pitchFamily="18" charset="0"/>
                <a:cs typeface="Times New Roman" panose="02020603050405020304" pitchFamily="18" charset="0"/>
              </a:rPr>
              <a:t>який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дістав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понад</a:t>
            </a:r>
            <a:r>
              <a:rPr lang="ru-RU" sz="2500" b="0" dirty="0">
                <a:latin typeface="Times New Roman" panose="02020603050405020304" pitchFamily="18" charset="0"/>
                <a:cs typeface="Times New Roman" panose="02020603050405020304" pitchFamily="18" charset="0"/>
              </a:rPr>
              <a:t> половину </a:t>
            </a:r>
            <a:r>
              <a:rPr lang="ru-RU" sz="2500" b="0" dirty="0" err="1">
                <a:latin typeface="Times New Roman" panose="02020603050405020304" pitchFamily="18" charset="0"/>
                <a:cs typeface="Times New Roman" panose="02020603050405020304" pitchFamily="18" charset="0"/>
              </a:rPr>
              <a:t>поданих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дійсних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голосів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виборців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Якщо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під</a:t>
            </a:r>
            <a:r>
              <a:rPr lang="ru-RU" sz="2500" b="0" dirty="0">
                <a:latin typeface="Times New Roman" panose="02020603050405020304" pitchFamily="18" charset="0"/>
                <a:cs typeface="Times New Roman" panose="02020603050405020304" pitchFamily="18" charset="0"/>
              </a:rPr>
              <a:t> час </a:t>
            </a:r>
            <a:r>
              <a:rPr lang="ru-RU" sz="2500" b="0" dirty="0" err="1">
                <a:latin typeface="Times New Roman" panose="02020603050405020304" pitchFamily="18" charset="0"/>
                <a:cs typeface="Times New Roman" panose="02020603050405020304" pitchFamily="18" charset="0"/>
              </a:rPr>
              <a:t>першого</a:t>
            </a:r>
            <a:r>
              <a:rPr lang="ru-RU" sz="2500" b="0" dirty="0">
                <a:latin typeface="Times New Roman" panose="02020603050405020304" pitchFamily="18" charset="0"/>
                <a:cs typeface="Times New Roman" panose="02020603050405020304" pitchFamily="18" charset="0"/>
              </a:rPr>
              <a:t> туру </a:t>
            </a:r>
            <a:r>
              <a:rPr lang="ru-RU" sz="2500" b="0" dirty="0" err="1">
                <a:latin typeface="Times New Roman" panose="02020603050405020304" pitchFamily="18" charset="0"/>
                <a:cs typeface="Times New Roman" panose="02020603050405020304" pitchFamily="18" charset="0"/>
              </a:rPr>
              <a:t>жоден</a:t>
            </a:r>
            <a:r>
              <a:rPr lang="ru-RU" sz="2500" b="0" dirty="0">
                <a:latin typeface="Times New Roman" panose="02020603050405020304" pitchFamily="18" charset="0"/>
                <a:cs typeface="Times New Roman" panose="02020603050405020304" pitchFamily="18" charset="0"/>
              </a:rPr>
              <a:t> з </a:t>
            </a:r>
            <a:r>
              <a:rPr lang="ru-RU" sz="2500" b="0" dirty="0" err="1">
                <a:latin typeface="Times New Roman" panose="02020603050405020304" pitchFamily="18" charset="0"/>
                <a:cs typeface="Times New Roman" panose="02020603050405020304" pitchFamily="18" charset="0"/>
              </a:rPr>
              <a:t>кандидатів</a:t>
            </a:r>
            <a:r>
              <a:rPr lang="ru-RU" sz="2500" b="0" dirty="0">
                <a:latin typeface="Times New Roman" panose="02020603050405020304" pitchFamily="18" charset="0"/>
                <a:cs typeface="Times New Roman" panose="02020603050405020304" pitchFamily="18" charset="0"/>
              </a:rPr>
              <a:t> не </a:t>
            </a:r>
            <a:r>
              <a:rPr lang="ru-RU" sz="2500" b="0" dirty="0" err="1">
                <a:latin typeface="Times New Roman" panose="02020603050405020304" pitchFamily="18" charset="0"/>
                <a:cs typeface="Times New Roman" panose="02020603050405020304" pitchFamily="18" charset="0"/>
              </a:rPr>
              <a:t>дістав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необхідної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кількості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голосів</a:t>
            </a:r>
            <a:r>
              <a:rPr lang="ru-RU" sz="2500" b="0" dirty="0">
                <a:latin typeface="Times New Roman" panose="02020603050405020304" pitchFamily="18" charset="0"/>
                <a:cs typeface="Times New Roman" panose="02020603050405020304" pitchFamily="18" charset="0"/>
              </a:rPr>
              <a:t>, то на </a:t>
            </a:r>
            <a:r>
              <a:rPr lang="ru-RU" sz="2500" dirty="0">
                <a:latin typeface="Times New Roman" panose="02020603050405020304" pitchFamily="18" charset="0"/>
                <a:cs typeface="Times New Roman" panose="02020603050405020304" pitchFamily="18" charset="0"/>
              </a:rPr>
              <a:t>14-й день </a:t>
            </a:r>
            <a:r>
              <a:rPr lang="ru-RU" sz="2500" dirty="0" err="1">
                <a:latin typeface="Times New Roman" panose="02020603050405020304" pitchFamily="18" charset="0"/>
                <a:cs typeface="Times New Roman" panose="02020603050405020304" pitchFamily="18" charset="0"/>
              </a:rPr>
              <a:t>після</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першого</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голосування</a:t>
            </a:r>
            <a:r>
              <a:rPr lang="ru-RU" sz="2500" dirty="0">
                <a:latin typeface="Times New Roman" panose="02020603050405020304" pitchFamily="18" charset="0"/>
                <a:cs typeface="Times New Roman" panose="02020603050405020304" pitchFamily="18" charset="0"/>
              </a:rPr>
              <a:t> проводиться </a:t>
            </a:r>
            <a:r>
              <a:rPr lang="ru-RU" sz="2500" dirty="0" err="1">
                <a:latin typeface="Times New Roman" panose="02020603050405020304" pitchFamily="18" charset="0"/>
                <a:cs typeface="Times New Roman" panose="02020603050405020304" pitchFamily="18" charset="0"/>
              </a:rPr>
              <a:t>повторне</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голосування</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цьому</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голосуванні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беруть</a:t>
            </a:r>
            <a:r>
              <a:rPr lang="ru-RU" sz="2500" b="0" dirty="0">
                <a:latin typeface="Times New Roman" panose="02020603050405020304" pitchFamily="18" charset="0"/>
                <a:cs typeface="Times New Roman" panose="02020603050405020304" pitchFamily="18" charset="0"/>
              </a:rPr>
              <a:t> участь </a:t>
            </a:r>
            <a:r>
              <a:rPr lang="ru-RU" sz="2500" b="0" dirty="0" err="1">
                <a:latin typeface="Times New Roman" panose="02020603050405020304" pitchFamily="18" charset="0"/>
                <a:cs typeface="Times New Roman" panose="02020603050405020304" pitchFamily="18" charset="0"/>
              </a:rPr>
              <a:t>ті</a:t>
            </a:r>
            <a:r>
              <a:rPr lang="ru-RU" sz="2500" b="0" dirty="0">
                <a:latin typeface="Times New Roman" panose="02020603050405020304" pitchFamily="18" charset="0"/>
                <a:cs typeface="Times New Roman" panose="02020603050405020304" pitchFamily="18" charset="0"/>
              </a:rPr>
              <a:t> два </a:t>
            </a:r>
            <a:r>
              <a:rPr lang="ru-RU" sz="2500" b="0" dirty="0" err="1">
                <a:latin typeface="Times New Roman" panose="02020603050405020304" pitchFamily="18" charset="0"/>
                <a:cs typeface="Times New Roman" panose="02020603050405020304" pitchFamily="18" charset="0"/>
              </a:rPr>
              <a:t>кандидати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під</a:t>
            </a:r>
            <a:r>
              <a:rPr lang="ru-RU" sz="2500" b="0" dirty="0">
                <a:latin typeface="Times New Roman" panose="02020603050405020304" pitchFamily="18" charset="0"/>
                <a:cs typeface="Times New Roman" panose="02020603050405020304" pitchFamily="18" charset="0"/>
              </a:rPr>
              <a:t> час </a:t>
            </a:r>
            <a:r>
              <a:rPr lang="ru-RU" sz="2500" b="0" dirty="0" err="1">
                <a:latin typeface="Times New Roman" panose="02020603050405020304" pitchFamily="18" charset="0"/>
                <a:cs typeface="Times New Roman" panose="02020603050405020304" pitchFamily="18" charset="0"/>
              </a:rPr>
              <a:t>першого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голосування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дістали</a:t>
            </a:r>
            <a:r>
              <a:rPr lang="ru-RU" sz="2500" b="0" dirty="0">
                <a:latin typeface="Times New Roman" panose="02020603050405020304" pitchFamily="18" charset="0"/>
                <a:cs typeface="Times New Roman" panose="02020603050405020304" pitchFamily="18" charset="0"/>
              </a:rPr>
              <a:t> по </a:t>
            </a:r>
            <a:r>
              <a:rPr lang="ru-RU" sz="2500" b="0" dirty="0" err="1">
                <a:latin typeface="Times New Roman" panose="02020603050405020304" pitchFamily="18" charset="0"/>
                <a:cs typeface="Times New Roman" panose="02020603050405020304" pitchFamily="18" charset="0"/>
              </a:rPr>
              <a:t>черзі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найбільшу</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кількість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голосів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Якщо</a:t>
            </a:r>
            <a:r>
              <a:rPr lang="ru-RU" sz="2500" b="0" dirty="0">
                <a:latin typeface="Times New Roman" panose="02020603050405020304" pitchFamily="18" charset="0"/>
                <a:cs typeface="Times New Roman" panose="02020603050405020304" pitchFamily="18" charset="0"/>
              </a:rPr>
              <a:t> один </a:t>
            </a:r>
            <a:r>
              <a:rPr lang="ru-RU" sz="2500" b="0" dirty="0" err="1">
                <a:latin typeface="Times New Roman" panose="02020603050405020304" pitchFamily="18" charset="0"/>
                <a:cs typeface="Times New Roman" panose="02020603050405020304" pitchFamily="18" charset="0"/>
              </a:rPr>
              <a:t>із</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двох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кандидатів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відмовився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балотуватися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втратив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виборче</a:t>
            </a:r>
            <a:r>
              <a:rPr lang="ru-RU" sz="2500" b="0" dirty="0">
                <a:latin typeface="Times New Roman" panose="02020603050405020304" pitchFamily="18" charset="0"/>
                <a:cs typeface="Times New Roman" panose="02020603050405020304" pitchFamily="18" charset="0"/>
              </a:rPr>
              <a:t> право </a:t>
            </a:r>
            <a:r>
              <a:rPr lang="ru-RU" sz="2500" b="0" dirty="0" err="1">
                <a:latin typeface="Times New Roman" panose="02020603050405020304" pitchFamily="18" charset="0"/>
                <a:cs typeface="Times New Roman" panose="02020603050405020304" pitchFamily="18" charset="0"/>
              </a:rPr>
              <a:t>або</a:t>
            </a:r>
            <a:r>
              <a:rPr lang="ru-RU" sz="2500" b="0" dirty="0">
                <a:latin typeface="Times New Roman" panose="02020603050405020304" pitchFamily="18" charset="0"/>
                <a:cs typeface="Times New Roman" panose="02020603050405020304" pitchFamily="18" charset="0"/>
              </a:rPr>
              <a:t> помер, на </a:t>
            </a:r>
            <a:r>
              <a:rPr lang="ru-RU" sz="2500" b="0" dirty="0" err="1">
                <a:latin typeface="Times New Roman" panose="02020603050405020304" pitchFamily="18" charset="0"/>
                <a:cs typeface="Times New Roman" panose="02020603050405020304" pitchFamily="18" charset="0"/>
              </a:rPr>
              <a:t>його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місце</a:t>
            </a:r>
            <a:r>
              <a:rPr lang="ru-RU" sz="2500" b="0" dirty="0">
                <a:latin typeface="Times New Roman" panose="02020603050405020304" pitchFamily="18" charset="0"/>
                <a:cs typeface="Times New Roman" panose="02020603050405020304" pitchFamily="18" charset="0"/>
              </a:rPr>
              <a:t> при повторному </a:t>
            </a:r>
            <a:r>
              <a:rPr lang="ru-RU" sz="2500" b="0" dirty="0" err="1">
                <a:latin typeface="Times New Roman" panose="02020603050405020304" pitchFamily="18" charset="0"/>
                <a:cs typeface="Times New Roman" panose="02020603050405020304" pitchFamily="18" charset="0"/>
              </a:rPr>
              <a:t>голосуванні</a:t>
            </a:r>
            <a:r>
              <a:rPr lang="ru-RU" sz="2500" b="0" dirty="0">
                <a:latin typeface="Times New Roman" panose="02020603050405020304" pitchFamily="18" charset="0"/>
                <a:cs typeface="Times New Roman" panose="02020603050405020304" pitchFamily="18" charset="0"/>
              </a:rPr>
              <a:t> на </a:t>
            </a:r>
            <a:r>
              <a:rPr lang="ru-RU" sz="2500" b="0" dirty="0" err="1">
                <a:latin typeface="Times New Roman" panose="02020603050405020304" pitchFamily="18" charset="0"/>
                <a:cs typeface="Times New Roman" panose="02020603050405020304" pitchFamily="18" charset="0"/>
              </a:rPr>
              <a:t>вибори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допускається</a:t>
            </a:r>
            <a:r>
              <a:rPr lang="ru-RU" sz="2500" b="0" dirty="0">
                <a:latin typeface="Times New Roman" panose="02020603050405020304" pitchFamily="18" charset="0"/>
                <a:cs typeface="Times New Roman" panose="02020603050405020304" pitchFamily="18" charset="0"/>
              </a:rPr>
              <a:t> кандидат, </a:t>
            </a:r>
            <a:r>
              <a:rPr lang="ru-RU" sz="2500" b="0" dirty="0" err="1">
                <a:latin typeface="Times New Roman" panose="02020603050405020304" pitchFamily="18" charset="0"/>
                <a:cs typeface="Times New Roman" panose="02020603050405020304" pitchFamily="18" charset="0"/>
              </a:rPr>
              <a:t>який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дістав</a:t>
            </a:r>
            <a:r>
              <a:rPr lang="ru-RU" sz="2500" b="0" dirty="0">
                <a:latin typeface="Times New Roman" panose="02020603050405020304" pitchFamily="18" charset="0"/>
                <a:cs typeface="Times New Roman" panose="02020603050405020304" pitchFamily="18" charset="0"/>
              </a:rPr>
              <a:t> по </a:t>
            </a:r>
            <a:r>
              <a:rPr lang="ru-RU" sz="2500" b="0" dirty="0" err="1">
                <a:latin typeface="Times New Roman" panose="02020603050405020304" pitchFamily="18" charset="0"/>
                <a:cs typeface="Times New Roman" panose="02020603050405020304" pitchFamily="18" charset="0"/>
              </a:rPr>
              <a:t>черзі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найбільшу</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кількість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голосів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під</a:t>
            </a:r>
            <a:r>
              <a:rPr lang="ru-RU" sz="2500" b="0" dirty="0">
                <a:latin typeface="Times New Roman" panose="02020603050405020304" pitchFamily="18" charset="0"/>
                <a:cs typeface="Times New Roman" panose="02020603050405020304" pitchFamily="18" charset="0"/>
              </a:rPr>
              <a:t> час </a:t>
            </a:r>
            <a:r>
              <a:rPr lang="ru-RU" sz="2500" b="0" dirty="0" err="1">
                <a:latin typeface="Times New Roman" panose="02020603050405020304" pitchFamily="18" charset="0"/>
                <a:cs typeface="Times New Roman" panose="02020603050405020304" pitchFamily="18" charset="0"/>
              </a:rPr>
              <a:t>першого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голосування</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500" dirty="0" err="1">
                <a:latin typeface="Times New Roman" panose="02020603050405020304" pitchFamily="18" charset="0"/>
                <a:cs typeface="Times New Roman" panose="02020603050405020304" pitchFamily="18" charset="0"/>
              </a:rPr>
              <a:t>Обраним</a:t>
            </a:r>
            <a:r>
              <a:rPr lang="ru-RU" sz="2500" dirty="0">
                <a:latin typeface="Times New Roman" panose="02020603050405020304" pitchFamily="18" charset="0"/>
                <a:cs typeface="Times New Roman" panose="02020603050405020304" pitchFamily="18" charset="0"/>
              </a:rPr>
              <a:t> Президентом </a:t>
            </a:r>
            <a:r>
              <a:rPr lang="ru-RU" sz="2500" dirty="0" err="1">
                <a:latin typeface="Times New Roman" panose="02020603050405020304" pitchFamily="18" charset="0"/>
                <a:cs typeface="Times New Roman" panose="02020603050405020304" pitchFamily="18" charset="0"/>
              </a:rPr>
              <a:t>вважається</a:t>
            </a:r>
            <a:r>
              <a:rPr lang="ru-RU" sz="2500" dirty="0">
                <a:latin typeface="Times New Roman" panose="02020603050405020304" pitchFamily="18" charset="0"/>
                <a:cs typeface="Times New Roman" panose="02020603050405020304" pitchFamily="18" charset="0"/>
              </a:rPr>
              <a:t> кандидат</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який</a:t>
            </a:r>
            <a:r>
              <a:rPr lang="ru-RU" sz="2500" b="0" dirty="0">
                <a:latin typeface="Times New Roman" panose="02020603050405020304" pitchFamily="18" charset="0"/>
                <a:cs typeface="Times New Roman" panose="02020603050405020304" pitchFamily="18" charset="0"/>
              </a:rPr>
              <a:t> у другому </a:t>
            </a:r>
            <a:r>
              <a:rPr lang="ru-RU" sz="2500" b="0" dirty="0" err="1">
                <a:latin typeface="Times New Roman" panose="02020603050405020304" pitchFamily="18" charset="0"/>
                <a:cs typeface="Times New Roman" panose="02020603050405020304" pitchFamily="18" charset="0"/>
              </a:rPr>
              <a:t>голосуванні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дістав</a:t>
            </a:r>
            <a:r>
              <a:rPr lang="ru-RU" sz="2500" b="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найбільше</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голосів</a:t>
            </a:r>
            <a:r>
              <a:rPr lang="ru-RU" sz="2500" b="0" dirty="0">
                <a:latin typeface="Times New Roman" panose="02020603050405020304" pitchFamily="18" charset="0"/>
                <a:cs typeface="Times New Roman" panose="02020603050405020304" pitchFamily="18" charset="0"/>
              </a:rPr>
              <a:t>. </a:t>
            </a:r>
            <a:r>
              <a:rPr lang="ru-RU" sz="2500" b="0" i="1" dirty="0" err="1">
                <a:latin typeface="Times New Roman" panose="02020603050405020304" pitchFamily="18" charset="0"/>
                <a:cs typeface="Times New Roman" panose="02020603050405020304" pitchFamily="18" charset="0"/>
              </a:rPr>
              <a:t>Дійсність</a:t>
            </a:r>
            <a:r>
              <a:rPr lang="ru-RU" sz="2500" b="0" i="1" dirty="0">
                <a:latin typeface="Times New Roman" panose="02020603050405020304" pitchFamily="18" charset="0"/>
                <a:cs typeface="Times New Roman" panose="02020603050405020304" pitchFamily="18" charset="0"/>
              </a:rPr>
              <a:t> </a:t>
            </a:r>
            <a:r>
              <a:rPr lang="ru-RU" sz="2500" b="0" i="1" dirty="0" err="1">
                <a:latin typeface="Times New Roman" panose="02020603050405020304" pitchFamily="18" charset="0"/>
                <a:cs typeface="Times New Roman" panose="02020603050405020304" pitchFamily="18" charset="0"/>
              </a:rPr>
              <a:t>обрання</a:t>
            </a:r>
            <a:r>
              <a:rPr lang="ru-RU" sz="2500" b="0" i="1" dirty="0">
                <a:latin typeface="Times New Roman" panose="02020603050405020304" pitchFamily="18" charset="0"/>
                <a:cs typeface="Times New Roman" panose="02020603050405020304" pitchFamily="18" charset="0"/>
              </a:rPr>
              <a:t> Президента </a:t>
            </a:r>
            <a:r>
              <a:rPr lang="ru-RU" sz="2500" b="0" i="1" dirty="0" err="1">
                <a:latin typeface="Times New Roman" panose="02020603050405020304" pitchFamily="18" charset="0"/>
                <a:cs typeface="Times New Roman" panose="02020603050405020304" pitchFamily="18" charset="0"/>
              </a:rPr>
              <a:t>Республіки</a:t>
            </a:r>
            <a:r>
              <a:rPr lang="ru-RU" sz="2500" b="0" i="1" dirty="0">
                <a:latin typeface="Times New Roman" panose="02020603050405020304" pitchFamily="18" charset="0"/>
                <a:cs typeface="Times New Roman" panose="02020603050405020304" pitchFamily="18" charset="0"/>
              </a:rPr>
              <a:t> </a:t>
            </a:r>
            <a:r>
              <a:rPr lang="ru-RU" sz="2500" b="0" i="1" dirty="0" err="1">
                <a:latin typeface="Times New Roman" panose="02020603050405020304" pitchFamily="18" charset="0"/>
                <a:cs typeface="Times New Roman" panose="02020603050405020304" pitchFamily="18" charset="0"/>
              </a:rPr>
              <a:t>підтверджується</a:t>
            </a:r>
            <a:r>
              <a:rPr lang="ru-RU" sz="2500" b="0" i="1"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Верховним</a:t>
            </a:r>
            <a:r>
              <a:rPr lang="ru-RU" sz="2500" dirty="0">
                <a:latin typeface="Times New Roman" panose="02020603050405020304" pitchFamily="18" charset="0"/>
                <a:cs typeface="Times New Roman" panose="02020603050405020304" pitchFamily="18" charset="0"/>
              </a:rPr>
              <a:t> Судом</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5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441762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6" y="268033"/>
            <a:ext cx="11110589" cy="5278327"/>
          </a:xfrm>
        </p:spPr>
        <p:txBody>
          <a:bodyPr/>
          <a:lstStyle/>
          <a:p>
            <a:pPr marL="0" indent="0" algn="just">
              <a:lnSpc>
                <a:spcPct val="100000"/>
              </a:lnSpc>
              <a:spcBef>
                <a:spcPts val="0"/>
              </a:spcBef>
              <a:buNone/>
            </a:pPr>
            <a:r>
              <a:rPr lang="ru-RU" sz="2500" b="0" dirty="0" err="1">
                <a:latin typeface="Times New Roman" panose="02020603050405020304" pitchFamily="18" charset="0"/>
                <a:cs typeface="Times New Roman" panose="02020603050405020304" pitchFamily="18" charset="0"/>
              </a:rPr>
              <a:t>Термін</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повноважень</a:t>
            </a:r>
            <a:r>
              <a:rPr lang="ru-RU" sz="2500" b="0" dirty="0">
                <a:latin typeface="Times New Roman" panose="02020603050405020304" pitchFamily="18" charset="0"/>
                <a:cs typeface="Times New Roman" panose="02020603050405020304" pitchFamily="18" charset="0"/>
              </a:rPr>
              <a:t> Президента </a:t>
            </a:r>
            <a:r>
              <a:rPr lang="ru-RU" sz="2500" b="0" dirty="0" err="1">
                <a:latin typeface="Times New Roman" panose="02020603050405020304" pitchFamily="18" charset="0"/>
                <a:cs typeface="Times New Roman" panose="02020603050405020304" pitchFamily="18" charset="0"/>
              </a:rPr>
              <a:t>розпочинається</a:t>
            </a:r>
            <a:r>
              <a:rPr lang="ru-RU" sz="2500" b="0" dirty="0">
                <a:latin typeface="Times New Roman" panose="02020603050405020304" pitchFamily="18" charset="0"/>
                <a:cs typeface="Times New Roman" panose="02020603050405020304" pitchFamily="18" charset="0"/>
              </a:rPr>
              <a:t> з дня </a:t>
            </a:r>
            <a:r>
              <a:rPr lang="ru-RU" sz="2500" b="0" dirty="0" err="1">
                <a:latin typeface="Times New Roman" panose="02020603050405020304" pitchFamily="18" charset="0"/>
                <a:cs typeface="Times New Roman" panose="02020603050405020304" pitchFamily="18" charset="0"/>
              </a:rPr>
              <a:t>вступу</a:t>
            </a:r>
            <a:r>
              <a:rPr lang="ru-RU" sz="2500" b="0" dirty="0">
                <a:latin typeface="Times New Roman" panose="02020603050405020304" pitchFamily="18" charset="0"/>
                <a:cs typeface="Times New Roman" panose="02020603050405020304" pitchFamily="18" charset="0"/>
              </a:rPr>
              <a:t> на посаду, але до </a:t>
            </a:r>
            <a:r>
              <a:rPr lang="ru-RU" sz="2500" b="0" dirty="0" err="1">
                <a:latin typeface="Times New Roman" panose="02020603050405020304" pitchFamily="18" charset="0"/>
                <a:cs typeface="Times New Roman" panose="02020603050405020304" pitchFamily="18" charset="0"/>
              </a:rPr>
              <a:t>цього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він</a:t>
            </a:r>
            <a:r>
              <a:rPr lang="ru-RU" sz="2500" b="0" dirty="0">
                <a:latin typeface="Times New Roman" panose="02020603050405020304" pitchFamily="18" charset="0"/>
                <a:cs typeface="Times New Roman" panose="02020603050405020304" pitchFamily="18" charset="0"/>
              </a:rPr>
              <a:t> повинен </a:t>
            </a:r>
            <a:r>
              <a:rPr lang="ru-RU" sz="2500" dirty="0" err="1">
                <a:latin typeface="Times New Roman" panose="02020603050405020304" pitchFamily="18" charset="0"/>
                <a:cs typeface="Times New Roman" panose="02020603050405020304" pitchFamily="18" charset="0"/>
              </a:rPr>
              <a:t>прийняти</a:t>
            </a:r>
            <a:r>
              <a:rPr lang="ru-RU" sz="2500" dirty="0">
                <a:latin typeface="Times New Roman" panose="02020603050405020304" pitchFamily="18" charset="0"/>
                <a:cs typeface="Times New Roman" panose="02020603050405020304" pitchFamily="18" charset="0"/>
              </a:rPr>
              <a:t> присягу перед </a:t>
            </a:r>
            <a:r>
              <a:rPr lang="ru-RU" sz="2500" dirty="0" err="1">
                <a:latin typeface="Times New Roman" panose="02020603050405020304" pitchFamily="18" charset="0"/>
                <a:cs typeface="Times New Roman" panose="02020603050405020304" pitchFamily="18" charset="0"/>
              </a:rPr>
              <a:t>Національними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зборами</a:t>
            </a:r>
            <a:r>
              <a:rPr lang="ru-RU" sz="2500" b="0" dirty="0">
                <a:latin typeface="Times New Roman" panose="02020603050405020304" pitchFamily="18" charset="0"/>
                <a:cs typeface="Times New Roman" panose="02020603050405020304" pitchFamily="18" charset="0"/>
              </a:rPr>
              <a:t>. </a:t>
            </a:r>
            <a:r>
              <a:rPr lang="ru-RU" sz="2500" b="0" i="1" dirty="0">
                <a:latin typeface="Times New Roman" panose="02020603050405020304" pitchFamily="18" charset="0"/>
                <a:cs typeface="Times New Roman" panose="02020603050405020304" pitchFamily="18" charset="0"/>
              </a:rPr>
              <a:t>Президент не </a:t>
            </a:r>
            <a:r>
              <a:rPr lang="ru-RU" sz="2500" b="0" i="1" dirty="0" err="1">
                <a:latin typeface="Times New Roman" panose="02020603050405020304" pitchFamily="18" charset="0"/>
                <a:cs typeface="Times New Roman" panose="02020603050405020304" pitchFamily="18" charset="0"/>
              </a:rPr>
              <a:t>може</a:t>
            </a:r>
            <a:r>
              <a:rPr lang="ru-RU" sz="2500" b="0" i="1" dirty="0">
                <a:latin typeface="Times New Roman" panose="02020603050405020304" pitchFamily="18" charset="0"/>
                <a:cs typeface="Times New Roman" panose="02020603050405020304" pitchFamily="18" charset="0"/>
              </a:rPr>
              <a:t> </a:t>
            </a:r>
            <a:r>
              <a:rPr lang="ru-RU" sz="2500" b="0" i="1" dirty="0" err="1">
                <a:latin typeface="Times New Roman" panose="02020603050405020304" pitchFamily="18" charset="0"/>
                <a:cs typeface="Times New Roman" panose="02020603050405020304" pitchFamily="18" charset="0"/>
              </a:rPr>
              <a:t>обіймати</a:t>
            </a:r>
            <a:r>
              <a:rPr lang="ru-RU" sz="2500" b="0" i="1" dirty="0">
                <a:latin typeface="Times New Roman" panose="02020603050405020304" pitchFamily="18" charset="0"/>
                <a:cs typeface="Times New Roman" panose="02020603050405020304" pitchFamily="18" charset="0"/>
              </a:rPr>
              <a:t> </a:t>
            </a:r>
            <a:r>
              <a:rPr lang="ru-RU" sz="2500" b="0" i="1" dirty="0" err="1">
                <a:latin typeface="Times New Roman" panose="02020603050405020304" pitchFamily="18" charset="0"/>
                <a:cs typeface="Times New Roman" panose="02020603050405020304" pitchFamily="18" charset="0"/>
              </a:rPr>
              <a:t>ніякої</a:t>
            </a:r>
            <a:r>
              <a:rPr lang="ru-RU" sz="2500" b="0" i="1" dirty="0">
                <a:latin typeface="Times New Roman" panose="02020603050405020304" pitchFamily="18" charset="0"/>
                <a:cs typeface="Times New Roman" panose="02020603050405020304" pitchFamily="18" charset="0"/>
              </a:rPr>
              <a:t> </a:t>
            </a:r>
            <a:r>
              <a:rPr lang="ru-RU" sz="2500" b="0" i="1" dirty="0" err="1">
                <a:latin typeface="Times New Roman" panose="02020603050405020304" pitchFamily="18" charset="0"/>
                <a:cs typeface="Times New Roman" panose="02020603050405020304" pitchFamily="18" charset="0"/>
              </a:rPr>
              <a:t>іншої</a:t>
            </a:r>
            <a:r>
              <a:rPr lang="ru-RU" sz="2500" b="0" i="1" dirty="0">
                <a:latin typeface="Times New Roman" panose="02020603050405020304" pitchFamily="18" charset="0"/>
                <a:cs typeface="Times New Roman" panose="02020603050405020304" pitchFamily="18" charset="0"/>
              </a:rPr>
              <a:t> посади </a:t>
            </a:r>
            <a:r>
              <a:rPr lang="ru-RU" sz="2500" b="0" i="1" dirty="0" err="1">
                <a:latin typeface="Times New Roman" panose="02020603050405020304" pitchFamily="18" charset="0"/>
                <a:cs typeface="Times New Roman" panose="02020603050405020304" pitchFamily="18" charset="0"/>
              </a:rPr>
              <a:t>або</a:t>
            </a:r>
            <a:r>
              <a:rPr lang="ru-RU" sz="2500" b="0" i="1" dirty="0">
                <a:latin typeface="Times New Roman" panose="02020603050405020304" pitchFamily="18" charset="0"/>
                <a:cs typeface="Times New Roman" panose="02020603050405020304" pitchFamily="18" charset="0"/>
              </a:rPr>
              <a:t> </a:t>
            </a:r>
            <a:r>
              <a:rPr lang="ru-RU" sz="2500" b="0" i="1" dirty="0" err="1">
                <a:latin typeface="Times New Roman" panose="02020603050405020304" pitchFamily="18" charset="0"/>
                <a:cs typeface="Times New Roman" panose="02020603050405020304" pitchFamily="18" charset="0"/>
              </a:rPr>
              <a:t>виконувати</a:t>
            </a:r>
            <a:r>
              <a:rPr lang="ru-RU" sz="2500" b="0" i="1" dirty="0">
                <a:latin typeface="Times New Roman" panose="02020603050405020304" pitchFamily="18" charset="0"/>
                <a:cs typeface="Times New Roman" panose="02020603050405020304" pitchFamily="18" charset="0"/>
              </a:rPr>
              <a:t> </a:t>
            </a:r>
            <a:r>
              <a:rPr lang="ru-RU" sz="2500" b="0" i="1" dirty="0" err="1">
                <a:latin typeface="Times New Roman" panose="02020603050405020304" pitchFamily="18" charset="0"/>
                <a:cs typeface="Times New Roman" panose="02020603050405020304" pitchFamily="18" charset="0"/>
              </a:rPr>
              <a:t>які-небудь</a:t>
            </a:r>
            <a:r>
              <a:rPr lang="ru-RU" sz="2500" b="0" i="1" dirty="0">
                <a:latin typeface="Times New Roman" panose="02020603050405020304" pitchFamily="18" charset="0"/>
                <a:cs typeface="Times New Roman" panose="02020603050405020304" pitchFamily="18" charset="0"/>
              </a:rPr>
              <a:t> </a:t>
            </a:r>
            <a:r>
              <a:rPr lang="ru-RU" sz="2500" b="0" i="1" dirty="0" err="1">
                <a:latin typeface="Times New Roman" panose="02020603050405020304" pitchFamily="18" charset="0"/>
                <a:cs typeface="Times New Roman" panose="02020603050405020304" pitchFamily="18" charset="0"/>
              </a:rPr>
              <a:t>публічні</a:t>
            </a:r>
            <a:r>
              <a:rPr lang="ru-RU" sz="2500" b="0" i="1" dirty="0">
                <a:latin typeface="Times New Roman" panose="02020603050405020304" pitchFamily="18" charset="0"/>
                <a:cs typeface="Times New Roman" panose="02020603050405020304" pitchFamily="18" charset="0"/>
              </a:rPr>
              <a:t> </a:t>
            </a:r>
            <a:r>
              <a:rPr lang="ru-RU" sz="2500" b="0" i="1" dirty="0" err="1">
                <a:latin typeface="Times New Roman" panose="02020603050405020304" pitchFamily="18" charset="0"/>
                <a:cs typeface="Times New Roman" panose="02020603050405020304" pitchFamily="18" charset="0"/>
              </a:rPr>
              <a:t>функції</a:t>
            </a:r>
            <a:r>
              <a:rPr lang="ru-RU" sz="2500" b="0" dirty="0">
                <a:latin typeface="Times New Roman" panose="02020603050405020304" pitchFamily="18" charset="0"/>
                <a:cs typeface="Times New Roman" panose="02020603050405020304" pitchFamily="18" charset="0"/>
              </a:rPr>
              <a:t>, за </a:t>
            </a:r>
            <a:r>
              <a:rPr lang="ru-RU" sz="2500" b="0" dirty="0" err="1">
                <a:latin typeface="Times New Roman" panose="02020603050405020304" pitchFamily="18" charset="0"/>
                <a:cs typeface="Times New Roman" panose="02020603050405020304" pitchFamily="18" charset="0"/>
              </a:rPr>
              <a:t>винятком</a:t>
            </a:r>
            <a:r>
              <a:rPr lang="ru-RU" sz="2500" b="0" dirty="0">
                <a:latin typeface="Times New Roman" panose="02020603050405020304" pitchFamily="18" charset="0"/>
                <a:cs typeface="Times New Roman" panose="02020603050405020304" pitchFamily="18" charset="0"/>
              </a:rPr>
              <a:t> тих,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пов'язані</a:t>
            </a:r>
            <a:r>
              <a:rPr lang="ru-RU" sz="2500" b="0" dirty="0">
                <a:latin typeface="Times New Roman" panose="02020603050405020304" pitchFamily="18" charset="0"/>
                <a:cs typeface="Times New Roman" panose="02020603050405020304" pitchFamily="18" charset="0"/>
              </a:rPr>
              <a:t> з </a:t>
            </a:r>
            <a:r>
              <a:rPr lang="ru-RU" sz="2500" b="0" dirty="0" err="1">
                <a:latin typeface="Times New Roman" panose="02020603050405020304" pitchFamily="18" charset="0"/>
                <a:cs typeface="Times New Roman" panose="02020603050405020304" pitchFamily="18" charset="0"/>
              </a:rPr>
              <a:t>виконанням</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своєї</a:t>
            </a:r>
            <a:r>
              <a:rPr lang="ru-RU" sz="2500" b="0" dirty="0">
                <a:latin typeface="Times New Roman" panose="02020603050405020304" pitchFamily="18" charset="0"/>
                <a:cs typeface="Times New Roman" panose="02020603050405020304" pitchFamily="18" charset="0"/>
              </a:rPr>
              <a:t> посади.</a:t>
            </a:r>
          </a:p>
          <a:p>
            <a:pPr marL="0" indent="0" algn="just">
              <a:lnSpc>
                <a:spcPct val="100000"/>
              </a:lnSpc>
              <a:spcBef>
                <a:spcPts val="0"/>
              </a:spcBef>
              <a:buNone/>
            </a:pPr>
            <a:r>
              <a:rPr lang="ru-RU" sz="2500" b="0" dirty="0" err="1">
                <a:latin typeface="Times New Roman" panose="02020603050405020304" pitchFamily="18" charset="0"/>
                <a:cs typeface="Times New Roman" panose="02020603050405020304" pitchFamily="18" charset="0"/>
              </a:rPr>
              <a:t>Конституція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Республіки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Польща</a:t>
            </a:r>
            <a:r>
              <a:rPr lang="ru-RU" sz="2500" b="0" dirty="0">
                <a:latin typeface="Times New Roman" panose="02020603050405020304" pitchFamily="18" charset="0"/>
                <a:cs typeface="Times New Roman" panose="02020603050405020304" pitchFamily="18" charset="0"/>
              </a:rPr>
              <a:t> та </a:t>
            </a:r>
            <a:r>
              <a:rPr lang="ru-RU" sz="2500" b="0" dirty="0" err="1">
                <a:latin typeface="Times New Roman" panose="02020603050405020304" pitchFamily="18" charset="0"/>
                <a:cs typeface="Times New Roman" panose="02020603050405020304" pitchFamily="18" charset="0"/>
              </a:rPr>
              <a:t>інші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закони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надають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Президентові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дуже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значні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повноваження</a:t>
            </a:r>
            <a:r>
              <a:rPr lang="ru-RU" sz="2500" b="0" dirty="0">
                <a:latin typeface="Times New Roman" panose="02020603050405020304" pitchFamily="18" charset="0"/>
                <a:cs typeface="Times New Roman" panose="02020603050405020304" pitchFamily="18" charset="0"/>
              </a:rPr>
              <a:t> в </a:t>
            </a:r>
            <a:r>
              <a:rPr lang="ru-RU" sz="2500" b="0" dirty="0" err="1">
                <a:latin typeface="Times New Roman" panose="02020603050405020304" pitchFamily="18" charset="0"/>
                <a:cs typeface="Times New Roman" panose="02020603050405020304" pitchFamily="18" charset="0"/>
              </a:rPr>
              <a:t>усіх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галузях</a:t>
            </a:r>
            <a:r>
              <a:rPr lang="ru-RU" sz="2500" b="0" dirty="0">
                <a:latin typeface="Times New Roman" panose="02020603050405020304" pitchFamily="18" charset="0"/>
                <a:cs typeface="Times New Roman" panose="02020603050405020304" pitchFamily="18" charset="0"/>
              </a:rPr>
              <a:t> державного </a:t>
            </a:r>
            <a:r>
              <a:rPr lang="ru-RU" sz="2500" b="0" dirty="0" err="1">
                <a:latin typeface="Times New Roman" panose="02020603050405020304" pitchFamily="18" charset="0"/>
                <a:cs typeface="Times New Roman" panose="02020603050405020304" pitchFamily="18" charset="0"/>
              </a:rPr>
              <a:t>життя</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500" dirty="0">
                <a:latin typeface="Times New Roman" panose="02020603050405020304" pitchFamily="18" charset="0"/>
                <a:cs typeface="Times New Roman" panose="02020603050405020304" pitchFamily="18" charset="0"/>
              </a:rPr>
              <a:t>Президент </a:t>
            </a:r>
            <a:r>
              <a:rPr lang="ru-RU" sz="2500" dirty="0" err="1">
                <a:latin typeface="Times New Roman" panose="02020603050405020304" pitchFamily="18" charset="0"/>
                <a:cs typeface="Times New Roman" panose="02020603050405020304" pitchFamily="18" charset="0"/>
              </a:rPr>
              <a:t>призначає</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вибори</a:t>
            </a:r>
            <a:r>
              <a:rPr lang="ru-RU" sz="2500" dirty="0">
                <a:latin typeface="Times New Roman" panose="02020603050405020304" pitchFamily="18" charset="0"/>
                <a:cs typeface="Times New Roman" panose="02020603050405020304" pitchFamily="18" charset="0"/>
              </a:rPr>
              <a:t> до Сейму і Сенату </a:t>
            </a:r>
            <a:r>
              <a:rPr lang="ru-RU" sz="2500" b="0" dirty="0">
                <a:latin typeface="Times New Roman" panose="02020603050405020304" pitchFamily="18" charset="0"/>
                <a:cs typeface="Times New Roman" panose="02020603050405020304" pitchFamily="18" charset="0"/>
              </a:rPr>
              <a:t>на день, </a:t>
            </a:r>
            <a:r>
              <a:rPr lang="ru-RU" sz="2500" b="0" dirty="0" err="1">
                <a:latin typeface="Times New Roman" panose="02020603050405020304" pitchFamily="18" charset="0"/>
                <a:cs typeface="Times New Roman" panose="02020603050405020304" pitchFamily="18" charset="0"/>
              </a:rPr>
              <a:t>вільний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від</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праці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скликає</a:t>
            </a:r>
            <a:r>
              <a:rPr lang="ru-RU" sz="2500" b="0" dirty="0">
                <a:latin typeface="Times New Roman" panose="02020603050405020304" pitchFamily="18" charset="0"/>
                <a:cs typeface="Times New Roman" panose="02020603050405020304" pitchFamily="18" charset="0"/>
              </a:rPr>
              <a:t> перше </a:t>
            </a:r>
            <a:r>
              <a:rPr lang="ru-RU" sz="2500" b="0" dirty="0" err="1">
                <a:latin typeface="Times New Roman" panose="02020603050405020304" pitchFamily="18" charset="0"/>
                <a:cs typeface="Times New Roman" panose="02020603050405020304" pitchFamily="18" charset="0"/>
              </a:rPr>
              <a:t>засідання</a:t>
            </a:r>
            <a:r>
              <a:rPr lang="ru-RU" sz="2500" b="0" dirty="0">
                <a:latin typeface="Times New Roman" panose="02020603050405020304" pitchFamily="18" charset="0"/>
                <a:cs typeface="Times New Roman" panose="02020603050405020304" pitchFamily="18" charset="0"/>
              </a:rPr>
              <a:t> Сейму і Сенату; </a:t>
            </a:r>
            <a:r>
              <a:rPr lang="ru-RU" sz="2500" b="0" dirty="0" err="1">
                <a:latin typeface="Times New Roman" panose="02020603050405020304" pitchFamily="18" charset="0"/>
                <a:cs typeface="Times New Roman" panose="02020603050405020304" pitchFamily="18" charset="0"/>
              </a:rPr>
              <a:t>може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розпустити</a:t>
            </a:r>
            <a:r>
              <a:rPr lang="ru-RU" sz="2500" b="0" dirty="0">
                <a:latin typeface="Times New Roman" panose="02020603050405020304" pitchFamily="18" charset="0"/>
                <a:cs typeface="Times New Roman" panose="02020603050405020304" pitchFamily="18" charset="0"/>
              </a:rPr>
              <a:t> Сейм у </a:t>
            </a:r>
            <a:r>
              <a:rPr lang="ru-RU" sz="2500" b="0" dirty="0" err="1">
                <a:latin typeface="Times New Roman" panose="02020603050405020304" pitchFamily="18" charset="0"/>
                <a:cs typeface="Times New Roman" panose="02020603050405020304" pitchFamily="18" charset="0"/>
              </a:rPr>
              <a:t>випадках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передбачених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Конституцією</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після</a:t>
            </a:r>
            <a:r>
              <a:rPr lang="ru-RU" sz="2500" b="0" dirty="0">
                <a:latin typeface="Times New Roman" panose="02020603050405020304" pitchFamily="18" charset="0"/>
                <a:cs typeface="Times New Roman" panose="02020603050405020304" pitchFamily="18" charset="0"/>
              </a:rPr>
              <a:t> того, як </a:t>
            </a:r>
            <a:r>
              <a:rPr lang="ru-RU" sz="2500" b="0" dirty="0" err="1">
                <a:latin typeface="Times New Roman" panose="02020603050405020304" pitchFamily="18" charset="0"/>
                <a:cs typeface="Times New Roman" panose="02020603050405020304" pitchFamily="18" charset="0"/>
              </a:rPr>
              <a:t>вислухає</a:t>
            </a:r>
            <a:r>
              <a:rPr lang="ru-RU" sz="2500" b="0" dirty="0">
                <a:latin typeface="Times New Roman" panose="02020603050405020304" pitchFamily="18" charset="0"/>
                <a:cs typeface="Times New Roman" panose="02020603050405020304" pitchFamily="18" charset="0"/>
              </a:rPr>
              <a:t> думку Маршала Сейму та Маршала Сенату. (Такими </a:t>
            </a:r>
            <a:r>
              <a:rPr lang="ru-RU" sz="2500" b="0" dirty="0" err="1">
                <a:latin typeface="Times New Roman" panose="02020603050405020304" pitchFamily="18" charset="0"/>
                <a:cs typeface="Times New Roman" panose="02020603050405020304" pitchFamily="18" charset="0"/>
              </a:rPr>
              <a:t>випадками</a:t>
            </a:r>
            <a:r>
              <a:rPr lang="ru-RU" sz="2500" b="0" dirty="0">
                <a:latin typeface="Times New Roman" panose="02020603050405020304" pitchFamily="18" charset="0"/>
                <a:cs typeface="Times New Roman" panose="02020603050405020304" pitchFamily="18" charset="0"/>
              </a:rPr>
              <a:t> є: </a:t>
            </a:r>
            <a:r>
              <a:rPr lang="ru-RU" sz="2500" b="0" dirty="0" err="1">
                <a:latin typeface="Times New Roman" panose="02020603050405020304" pitchFamily="18" charset="0"/>
                <a:cs typeface="Times New Roman" panose="02020603050405020304" pitchFamily="18" charset="0"/>
              </a:rPr>
              <a:t>нерозгляд</a:t>
            </a:r>
            <a:r>
              <a:rPr lang="ru-RU" sz="2500" b="0" dirty="0">
                <a:latin typeface="Times New Roman" panose="02020603050405020304" pitchFamily="18" charset="0"/>
                <a:cs typeface="Times New Roman" panose="02020603050405020304" pitchFamily="18" charset="0"/>
              </a:rPr>
              <a:t> Сеймом </a:t>
            </a:r>
            <a:r>
              <a:rPr lang="ru-RU" sz="2500" b="0" dirty="0" err="1">
                <a:latin typeface="Times New Roman" panose="02020603050405020304" pitchFamily="18" charset="0"/>
                <a:cs typeface="Times New Roman" panose="02020603050405020304" pitchFamily="18" charset="0"/>
              </a:rPr>
              <a:t>протягом</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чотирьох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місяців</a:t>
            </a:r>
            <a:r>
              <a:rPr lang="ru-RU" sz="2500" b="0" dirty="0">
                <a:latin typeface="Times New Roman" panose="02020603050405020304" pitchFamily="18" charset="0"/>
                <a:cs typeface="Times New Roman" panose="02020603050405020304" pitchFamily="18" charset="0"/>
              </a:rPr>
              <a:t> з дня </a:t>
            </a:r>
            <a:r>
              <a:rPr lang="ru-RU" sz="2500" b="0" dirty="0" err="1">
                <a:latin typeface="Times New Roman" panose="02020603050405020304" pitchFamily="18" charset="0"/>
                <a:cs typeface="Times New Roman" panose="02020603050405020304" pitchFamily="18" charset="0"/>
              </a:rPr>
              <a:t>передачі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йому</a:t>
            </a:r>
            <a:r>
              <a:rPr lang="ru-RU" sz="2500" b="0" dirty="0">
                <a:latin typeface="Times New Roman" panose="02020603050405020304" pitchFamily="18" charset="0"/>
                <a:cs typeface="Times New Roman" panose="02020603050405020304" pitchFamily="18" charset="0"/>
              </a:rPr>
              <a:t> Радою </a:t>
            </a:r>
            <a:r>
              <a:rPr lang="ru-RU" sz="2500" b="0" dirty="0" err="1">
                <a:latin typeface="Times New Roman" panose="02020603050405020304" pitchFamily="18" charset="0"/>
                <a:cs typeface="Times New Roman" panose="02020603050405020304" pitchFamily="18" charset="0"/>
              </a:rPr>
              <a:t>Міністрів</a:t>
            </a:r>
            <a:r>
              <a:rPr lang="ru-RU" sz="2500" b="0" dirty="0">
                <a:latin typeface="Times New Roman" panose="02020603050405020304" pitchFamily="18" charset="0"/>
                <a:cs typeface="Times New Roman" panose="02020603050405020304" pitchFamily="18" charset="0"/>
              </a:rPr>
              <a:t> для </a:t>
            </a:r>
            <a:r>
              <a:rPr lang="ru-RU" sz="2500" b="0" dirty="0" err="1">
                <a:latin typeface="Times New Roman" panose="02020603050405020304" pitchFamily="18" charset="0"/>
                <a:cs typeface="Times New Roman" panose="02020603050405020304" pitchFamily="18" charset="0"/>
              </a:rPr>
              <a:t>прийняття</a:t>
            </a:r>
            <a:r>
              <a:rPr lang="ru-RU" sz="2500" b="0" dirty="0">
                <a:latin typeface="Times New Roman" panose="02020603050405020304" pitchFamily="18" charset="0"/>
                <a:cs typeface="Times New Roman" panose="02020603050405020304" pitchFamily="18" charset="0"/>
              </a:rPr>
              <a:t> проекту закону про бюджет; </a:t>
            </a:r>
            <a:r>
              <a:rPr lang="ru-RU" sz="2500" b="0" dirty="0" err="1">
                <a:latin typeface="Times New Roman" panose="02020603050405020304" pitchFamily="18" charset="0"/>
                <a:cs typeface="Times New Roman" panose="02020603050405020304" pitchFamily="18" charset="0"/>
              </a:rPr>
              <a:t>відмова</a:t>
            </a:r>
            <a:r>
              <a:rPr lang="ru-RU" sz="2500" b="0" dirty="0">
                <a:latin typeface="Times New Roman" panose="02020603050405020304" pitchFamily="18" charset="0"/>
                <a:cs typeface="Times New Roman" panose="02020603050405020304" pitchFamily="18" charset="0"/>
              </a:rPr>
              <a:t> в </a:t>
            </a:r>
            <a:r>
              <a:rPr lang="ru-RU" sz="2500" b="0" dirty="0" err="1">
                <a:latin typeface="Times New Roman" panose="02020603050405020304" pitchFamily="18" charset="0"/>
                <a:cs typeface="Times New Roman" panose="02020603050405020304" pitchFamily="18" charset="0"/>
              </a:rPr>
              <a:t>затвердженні</a:t>
            </a:r>
            <a:r>
              <a:rPr lang="ru-RU" sz="2500" b="0" dirty="0">
                <a:latin typeface="Times New Roman" panose="02020603050405020304" pitchFamily="18" charset="0"/>
                <a:cs typeface="Times New Roman" panose="02020603050405020304" pitchFamily="18" charset="0"/>
              </a:rPr>
              <a:t> складу уряду, </a:t>
            </a:r>
            <a:r>
              <a:rPr lang="ru-RU" sz="2500" b="0" dirty="0" err="1">
                <a:latin typeface="Times New Roman" panose="02020603050405020304" pitchFamily="18" charset="0"/>
                <a:cs typeface="Times New Roman" panose="02020603050405020304" pitchFamily="18" charset="0"/>
              </a:rPr>
              <a:t>який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був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сформований</a:t>
            </a:r>
            <a:r>
              <a:rPr lang="ru-RU" sz="2500" b="0" dirty="0">
                <a:latin typeface="Times New Roman" panose="02020603050405020304" pitchFamily="18" charset="0"/>
                <a:cs typeface="Times New Roman" panose="02020603050405020304" pitchFamily="18" charset="0"/>
              </a:rPr>
              <a:t> за </a:t>
            </a:r>
            <a:r>
              <a:rPr lang="ru-RU" sz="2500" b="0" dirty="0" err="1">
                <a:latin typeface="Times New Roman" panose="02020603050405020304" pitchFamily="18" charset="0"/>
                <a:cs typeface="Times New Roman" panose="02020603050405020304" pitchFamily="18" charset="0"/>
              </a:rPr>
              <a:t>дорученням</a:t>
            </a:r>
            <a:r>
              <a:rPr lang="ru-RU" sz="2500" b="0" dirty="0">
                <a:latin typeface="Times New Roman" panose="02020603050405020304" pitchFamily="18" charset="0"/>
                <a:cs typeface="Times New Roman" panose="02020603050405020304" pitchFamily="18" charset="0"/>
              </a:rPr>
              <a:t> Президента; </a:t>
            </a:r>
            <a:r>
              <a:rPr lang="ru-RU" sz="2500" b="0" dirty="0" err="1">
                <a:latin typeface="Times New Roman" panose="02020603050405020304" pitchFamily="18" charset="0"/>
                <a:cs typeface="Times New Roman" panose="02020603050405020304" pitchFamily="18" charset="0"/>
              </a:rPr>
              <a:t>відмова</a:t>
            </a:r>
            <a:r>
              <a:rPr lang="ru-RU" sz="2500" b="0" dirty="0">
                <a:latin typeface="Times New Roman" panose="02020603050405020304" pitchFamily="18" charset="0"/>
                <a:cs typeface="Times New Roman" panose="02020603050405020304" pitchFamily="18" charset="0"/>
              </a:rPr>
              <a:t> Сейму у </a:t>
            </a:r>
            <a:r>
              <a:rPr lang="ru-RU" sz="2500" b="0" dirty="0" err="1">
                <a:latin typeface="Times New Roman" panose="02020603050405020304" pitchFamily="18" charset="0"/>
                <a:cs typeface="Times New Roman" panose="02020603050405020304" pitchFamily="18" charset="0"/>
              </a:rPr>
              <a:t>вотумі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довіри</a:t>
            </a:r>
            <a:r>
              <a:rPr lang="ru-RU" sz="2500" b="0" dirty="0">
                <a:latin typeface="Times New Roman" panose="02020603050405020304" pitchFamily="18" charset="0"/>
                <a:cs typeface="Times New Roman" panose="02020603050405020304" pitchFamily="18" charset="0"/>
              </a:rPr>
              <a:t> уряду. </a:t>
            </a:r>
            <a:r>
              <a:rPr lang="ru-RU" sz="2500" b="0" i="1" dirty="0">
                <a:latin typeface="Times New Roman" panose="02020603050405020304" pitchFamily="18" charset="0"/>
                <a:cs typeface="Times New Roman" panose="02020603050405020304" pitchFamily="18" charset="0"/>
              </a:rPr>
              <a:t>В </a:t>
            </a:r>
            <a:r>
              <a:rPr lang="ru-RU" sz="2500" b="0" i="1" dirty="0" err="1">
                <a:latin typeface="Times New Roman" panose="02020603050405020304" pitchFamily="18" charset="0"/>
                <a:cs typeface="Times New Roman" panose="02020603050405020304" pitchFamily="18" charset="0"/>
              </a:rPr>
              <a:t>умовах</a:t>
            </a:r>
            <a:r>
              <a:rPr lang="ru-RU" sz="2500" b="0" i="1" dirty="0">
                <a:latin typeface="Times New Roman" panose="02020603050405020304" pitchFamily="18" charset="0"/>
                <a:cs typeface="Times New Roman" panose="02020603050405020304" pitchFamily="18" charset="0"/>
              </a:rPr>
              <a:t> </a:t>
            </a:r>
            <a:r>
              <a:rPr lang="ru-RU" sz="2500" b="0" i="1" dirty="0" err="1">
                <a:latin typeface="Times New Roman" panose="02020603050405020304" pitchFamily="18" charset="0"/>
                <a:cs typeface="Times New Roman" panose="02020603050405020304" pitchFamily="18" charset="0"/>
              </a:rPr>
              <a:t>надзвичайного</a:t>
            </a:r>
            <a:r>
              <a:rPr lang="ru-RU" sz="2500" b="0" i="1" dirty="0">
                <a:latin typeface="Times New Roman" panose="02020603050405020304" pitchFamily="18" charset="0"/>
                <a:cs typeface="Times New Roman" panose="02020603050405020304" pitchFamily="18" charset="0"/>
              </a:rPr>
              <a:t> стану Президент не </a:t>
            </a:r>
            <a:r>
              <a:rPr lang="ru-RU" sz="2500" b="0" i="1" dirty="0" err="1">
                <a:latin typeface="Times New Roman" panose="02020603050405020304" pitchFamily="18" charset="0"/>
                <a:cs typeface="Times New Roman" panose="02020603050405020304" pitchFamily="18" charset="0"/>
              </a:rPr>
              <a:t>має</a:t>
            </a:r>
            <a:r>
              <a:rPr lang="ru-RU" sz="2500" b="0" i="1" dirty="0">
                <a:latin typeface="Times New Roman" panose="02020603050405020304" pitchFamily="18" charset="0"/>
                <a:cs typeface="Times New Roman" panose="02020603050405020304" pitchFamily="18" charset="0"/>
              </a:rPr>
              <a:t> права </a:t>
            </a:r>
            <a:r>
              <a:rPr lang="ru-RU" sz="2500" b="0" i="1" dirty="0" err="1">
                <a:latin typeface="Times New Roman" panose="02020603050405020304" pitchFamily="18" charset="0"/>
                <a:cs typeface="Times New Roman" panose="02020603050405020304" pitchFamily="18" charset="0"/>
              </a:rPr>
              <a:t>розпускати</a:t>
            </a:r>
            <a:r>
              <a:rPr lang="ru-RU" sz="2500" b="0" i="1" dirty="0">
                <a:latin typeface="Times New Roman" panose="02020603050405020304" pitchFamily="18" charset="0"/>
                <a:cs typeface="Times New Roman" panose="02020603050405020304" pitchFamily="18" charset="0"/>
              </a:rPr>
              <a:t> Сейм</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5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630299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6" y="268033"/>
            <a:ext cx="11110589" cy="5278327"/>
          </a:xfrm>
        </p:spPr>
        <p:txBody>
          <a:bodyPr/>
          <a:lstStyle/>
          <a:p>
            <a:pPr marL="0" indent="0" algn="just">
              <a:lnSpc>
                <a:spcPct val="100000"/>
              </a:lnSpc>
              <a:spcBef>
                <a:spcPts val="0"/>
              </a:spcBef>
              <a:buNone/>
            </a:pPr>
            <a:r>
              <a:rPr lang="ru-RU" sz="2500" b="0" i="1" dirty="0">
                <a:latin typeface="Times New Roman" panose="02020603050405020304" pitchFamily="18" charset="0"/>
                <a:cs typeface="Times New Roman" panose="02020603050405020304" pitchFamily="18" charset="0"/>
              </a:rPr>
              <a:t>У день </a:t>
            </a:r>
            <a:r>
              <a:rPr lang="ru-RU" sz="2500" b="0" i="1" dirty="0" err="1">
                <a:latin typeface="Times New Roman" panose="02020603050405020304" pitchFamily="18" charset="0"/>
                <a:cs typeface="Times New Roman" panose="02020603050405020304" pitchFamily="18" charset="0"/>
              </a:rPr>
              <a:t>оголошення</a:t>
            </a:r>
            <a:r>
              <a:rPr lang="ru-RU" sz="2500" b="0" i="1" dirty="0">
                <a:latin typeface="Times New Roman" panose="02020603050405020304" pitchFamily="18" charset="0"/>
                <a:cs typeface="Times New Roman" panose="02020603050405020304" pitchFamily="18" charset="0"/>
              </a:rPr>
              <a:t> постанови Президента про </a:t>
            </a:r>
            <a:r>
              <a:rPr lang="ru-RU" sz="2500" b="0" i="1" dirty="0" err="1">
                <a:latin typeface="Times New Roman" panose="02020603050405020304" pitchFamily="18" charset="0"/>
                <a:cs typeface="Times New Roman" panose="02020603050405020304" pitchFamily="18" charset="0"/>
              </a:rPr>
              <a:t>розпуск</a:t>
            </a:r>
            <a:r>
              <a:rPr lang="ru-RU" sz="2500" b="0" i="1" dirty="0">
                <a:latin typeface="Times New Roman" panose="02020603050405020304" pitchFamily="18" charset="0"/>
                <a:cs typeface="Times New Roman" panose="02020603050405020304" pitchFamily="18" charset="0"/>
              </a:rPr>
              <a:t> Сейму </a:t>
            </a:r>
            <a:r>
              <a:rPr lang="ru-RU" sz="2500" b="0" i="1" dirty="0" err="1">
                <a:latin typeface="Times New Roman" panose="02020603050405020304" pitchFamily="18" charset="0"/>
                <a:cs typeface="Times New Roman" panose="02020603050405020304" pitchFamily="18" charset="0"/>
              </a:rPr>
              <a:t>закінчується</a:t>
            </a:r>
            <a:r>
              <a:rPr lang="ru-RU" sz="2500" b="0" i="1" dirty="0">
                <a:latin typeface="Times New Roman" panose="02020603050405020304" pitchFamily="18" charset="0"/>
                <a:cs typeface="Times New Roman" panose="02020603050405020304" pitchFamily="18" charset="0"/>
              </a:rPr>
              <a:t> строк </a:t>
            </a:r>
            <a:r>
              <a:rPr lang="ru-RU" sz="2500" b="0" i="1" dirty="0" err="1">
                <a:latin typeface="Times New Roman" panose="02020603050405020304" pitchFamily="18" charset="0"/>
                <a:cs typeface="Times New Roman" panose="02020603050405020304" pitchFamily="18" charset="0"/>
              </a:rPr>
              <a:t>повноважень</a:t>
            </a:r>
            <a:r>
              <a:rPr lang="ru-RU" sz="2500" b="0" i="1" dirty="0">
                <a:latin typeface="Times New Roman" panose="02020603050405020304" pitchFamily="18" charset="0"/>
                <a:cs typeface="Times New Roman" panose="02020603050405020304" pitchFamily="18" charset="0"/>
              </a:rPr>
              <a:t> і Сейму, і Сенату</a:t>
            </a:r>
            <a:r>
              <a:rPr lang="ru-RU" sz="2500" b="0" dirty="0">
                <a:latin typeface="Times New Roman" panose="02020603050405020304" pitchFamily="18" charset="0"/>
                <a:cs typeface="Times New Roman" panose="02020603050405020304" pitchFamily="18" charset="0"/>
              </a:rPr>
              <a:t>, Президент </a:t>
            </a:r>
            <a:r>
              <a:rPr lang="ru-RU" sz="2500" b="0" dirty="0" err="1">
                <a:latin typeface="Times New Roman" panose="02020603050405020304" pitchFamily="18" charset="0"/>
                <a:cs typeface="Times New Roman" panose="02020603050405020304" pitchFamily="18" charset="0"/>
              </a:rPr>
              <a:t>може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звернутися</a:t>
            </a:r>
            <a:r>
              <a:rPr lang="ru-RU" sz="2500" b="0" dirty="0">
                <a:latin typeface="Times New Roman" panose="02020603050405020304" pitchFamily="18" charset="0"/>
                <a:cs typeface="Times New Roman" panose="02020603050405020304" pitchFamily="18" charset="0"/>
              </a:rPr>
              <a:t> з </a:t>
            </a:r>
            <a:r>
              <a:rPr lang="ru-RU" sz="2500" b="0" dirty="0" err="1">
                <a:latin typeface="Times New Roman" panose="02020603050405020304" pitchFamily="18" charset="0"/>
                <a:cs typeface="Times New Roman" panose="02020603050405020304" pitchFamily="18" charset="0"/>
              </a:rPr>
              <a:t>посланням</a:t>
            </a:r>
            <a:r>
              <a:rPr lang="ru-RU" sz="2500" b="0" dirty="0">
                <a:latin typeface="Times New Roman" panose="02020603050405020304" pitchFamily="18" charset="0"/>
                <a:cs typeface="Times New Roman" panose="02020603050405020304" pitchFamily="18" charset="0"/>
              </a:rPr>
              <a:t> до Сейму, Сенату </a:t>
            </a:r>
            <a:r>
              <a:rPr lang="ru-RU" sz="2500" b="0" dirty="0" err="1">
                <a:latin typeface="Times New Roman" panose="02020603050405020304" pitchFamily="18" charset="0"/>
                <a:cs typeface="Times New Roman" panose="02020603050405020304" pitchFamily="18" charset="0"/>
              </a:rPr>
              <a:t>або</a:t>
            </a:r>
            <a:r>
              <a:rPr lang="ru-RU" sz="2500" b="0" dirty="0">
                <a:latin typeface="Times New Roman" panose="02020603050405020304" pitchFamily="18" charset="0"/>
                <a:cs typeface="Times New Roman" panose="02020603050405020304" pitchFamily="18" charset="0"/>
              </a:rPr>
              <a:t> до </a:t>
            </a:r>
            <a:r>
              <a:rPr lang="ru-RU" sz="2500" b="0" dirty="0" err="1">
                <a:latin typeface="Times New Roman" panose="02020603050405020304" pitchFamily="18" charset="0"/>
                <a:cs typeface="Times New Roman" panose="02020603050405020304" pitchFamily="18" charset="0"/>
              </a:rPr>
              <a:t>Національних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зборів</a:t>
            </a:r>
            <a:r>
              <a:rPr lang="ru-RU" sz="2500" b="0" dirty="0">
                <a:latin typeface="Times New Roman" panose="02020603050405020304" pitchFamily="18" charset="0"/>
                <a:cs typeface="Times New Roman" panose="02020603050405020304" pitchFamily="18" charset="0"/>
              </a:rPr>
              <a:t>. За </a:t>
            </a:r>
            <a:r>
              <a:rPr lang="ru-RU" sz="2500" dirty="0" err="1">
                <a:latin typeface="Times New Roman" panose="02020603050405020304" pitchFamily="18" charset="0"/>
                <a:cs typeface="Times New Roman" panose="02020603050405020304" pitchFamily="18" charset="0"/>
              </a:rPr>
              <a:t>посланнями</a:t>
            </a:r>
            <a:r>
              <a:rPr lang="ru-RU" sz="2500" dirty="0">
                <a:latin typeface="Times New Roman" panose="02020603050405020304" pitchFamily="18" charset="0"/>
                <a:cs typeface="Times New Roman" panose="02020603050405020304" pitchFamily="18" charset="0"/>
              </a:rPr>
              <a:t> </a:t>
            </a:r>
            <a:r>
              <a:rPr lang="ru-RU" sz="2500" dirty="0" err="1">
                <a:latin typeface="Times New Roman" panose="02020603050405020304" pitchFamily="18" charset="0"/>
                <a:cs typeface="Times New Roman" panose="02020603050405020304" pitchFamily="18" charset="0"/>
              </a:rPr>
              <a:t>дебати</a:t>
            </a:r>
            <a:r>
              <a:rPr lang="ru-RU" sz="2500" dirty="0">
                <a:latin typeface="Times New Roman" panose="02020603050405020304" pitchFamily="18" charset="0"/>
                <a:cs typeface="Times New Roman" panose="02020603050405020304" pitchFamily="18" charset="0"/>
              </a:rPr>
              <a:t> не </a:t>
            </a:r>
            <a:r>
              <a:rPr lang="ru-RU" sz="2500" dirty="0" err="1">
                <a:latin typeface="Times New Roman" panose="02020603050405020304" pitchFamily="18" charset="0"/>
                <a:cs typeface="Times New Roman" panose="02020603050405020304" pitchFamily="18" charset="0"/>
              </a:rPr>
              <a:t>відбуваються</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500" b="0" dirty="0">
                <a:latin typeface="Times New Roman" panose="02020603050405020304" pitchFamily="18" charset="0"/>
                <a:cs typeface="Times New Roman" panose="02020603050405020304" pitchFamily="18" charset="0"/>
              </a:rPr>
              <a:t>Президент </a:t>
            </a:r>
            <a:r>
              <a:rPr lang="ru-RU" sz="2500" b="0" dirty="0" err="1">
                <a:latin typeface="Times New Roman" panose="02020603050405020304" pitchFamily="18" charset="0"/>
                <a:cs typeface="Times New Roman" panose="02020603050405020304" pitchFamily="18" charset="0"/>
              </a:rPr>
              <a:t>бере</a:t>
            </a:r>
            <a:r>
              <a:rPr lang="ru-RU" sz="2500" b="0" dirty="0">
                <a:latin typeface="Times New Roman" panose="02020603050405020304" pitchFamily="18" charset="0"/>
                <a:cs typeface="Times New Roman" panose="02020603050405020304" pitchFamily="18" charset="0"/>
              </a:rPr>
              <a:t> активу участь у </a:t>
            </a:r>
            <a:r>
              <a:rPr lang="ru-RU" sz="2500" b="0" dirty="0" err="1">
                <a:latin typeface="Times New Roman" panose="02020603050405020304" pitchFamily="18" charset="0"/>
                <a:cs typeface="Times New Roman" panose="02020603050405020304" pitchFamily="18" charset="0"/>
              </a:rPr>
              <a:t>законодавчій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діяльності</a:t>
            </a:r>
            <a:r>
              <a:rPr lang="ru-RU" sz="2500" b="0" dirty="0">
                <a:latin typeface="Times New Roman" panose="02020603050405020304" pitchFamily="18" charset="0"/>
                <a:cs typeface="Times New Roman" panose="02020603050405020304" pitchFamily="18" charset="0"/>
              </a:rPr>
              <a:t>. Про </a:t>
            </a:r>
            <a:r>
              <a:rPr lang="ru-RU" sz="2500" b="0" dirty="0" err="1">
                <a:latin typeface="Times New Roman" panose="02020603050405020304" pitchFamily="18" charset="0"/>
                <a:cs typeface="Times New Roman" panose="02020603050405020304" pitchFamily="18" charset="0"/>
              </a:rPr>
              <a:t>це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свідчить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хоча</a:t>
            </a:r>
            <a:r>
              <a:rPr lang="ru-RU" sz="2500" b="0" dirty="0">
                <a:latin typeface="Times New Roman" panose="02020603050405020304" pitchFamily="18" charset="0"/>
                <a:cs typeface="Times New Roman" panose="02020603050405020304" pitchFamily="18" charset="0"/>
              </a:rPr>
              <a:t> б той факт,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Конституція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надає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йому</a:t>
            </a:r>
            <a:r>
              <a:rPr lang="ru-RU" sz="2500" b="0" dirty="0">
                <a:latin typeface="Times New Roman" panose="02020603050405020304" pitchFamily="18" charset="0"/>
                <a:cs typeface="Times New Roman" panose="02020603050405020304" pitchFamily="18" charset="0"/>
              </a:rPr>
              <a:t> право </a:t>
            </a:r>
            <a:r>
              <a:rPr lang="ru-RU" sz="2500" b="0" dirty="0" err="1">
                <a:latin typeface="Times New Roman" panose="02020603050405020304" pitchFamily="18" charset="0"/>
                <a:cs typeface="Times New Roman" panose="02020603050405020304" pitchFamily="18" charset="0"/>
              </a:rPr>
              <a:t>законодавчої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ініціативи</a:t>
            </a:r>
            <a:r>
              <a:rPr lang="ru-RU" sz="2500" b="0" dirty="0">
                <a:latin typeface="Times New Roman" panose="02020603050405020304" pitchFamily="18" charset="0"/>
                <a:cs typeface="Times New Roman" panose="02020603050405020304" pitchFamily="18" charset="0"/>
              </a:rPr>
              <a:t> (а таким правом </a:t>
            </a:r>
            <a:r>
              <a:rPr lang="ru-RU" sz="2500" b="0" dirty="0" err="1">
                <a:latin typeface="Times New Roman" panose="02020603050405020304" pitchFamily="18" charset="0"/>
                <a:cs typeface="Times New Roman" panose="02020603050405020304" pitchFamily="18" charset="0"/>
              </a:rPr>
              <a:t>користуються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президенти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небагатьох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країн</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Прийнятий</a:t>
            </a:r>
            <a:r>
              <a:rPr lang="ru-RU" sz="2500" b="0" dirty="0">
                <a:latin typeface="Times New Roman" panose="02020603050405020304" pitchFamily="18" charset="0"/>
                <a:cs typeface="Times New Roman" panose="02020603050405020304" pitchFamily="18" charset="0"/>
              </a:rPr>
              <a:t> Сеймом і Сенатом закон Маршал Сейму </a:t>
            </a:r>
            <a:r>
              <a:rPr lang="ru-RU" sz="2500" b="0" dirty="0" err="1">
                <a:latin typeface="Times New Roman" panose="02020603050405020304" pitchFamily="18" charset="0"/>
                <a:cs typeface="Times New Roman" panose="02020603050405020304" pitchFamily="18" charset="0"/>
              </a:rPr>
              <a:t>передає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Президентові</a:t>
            </a:r>
            <a:r>
              <a:rPr lang="ru-RU" sz="2500" b="0" dirty="0">
                <a:latin typeface="Times New Roman" panose="02020603050405020304" pitchFamily="18" charset="0"/>
                <a:cs typeface="Times New Roman" panose="02020603050405020304" pitchFamily="18" charset="0"/>
              </a:rPr>
              <a:t> для </a:t>
            </a:r>
            <a:r>
              <a:rPr lang="ru-RU" sz="2500" b="0" dirty="0" err="1">
                <a:latin typeface="Times New Roman" panose="02020603050405020304" pitchFamily="18" charset="0"/>
                <a:cs typeface="Times New Roman" panose="02020603050405020304" pitchFamily="18" charset="0"/>
              </a:rPr>
              <a:t>підпису</a:t>
            </a:r>
            <a:r>
              <a:rPr lang="ru-RU" sz="2500" b="0" dirty="0">
                <a:latin typeface="Times New Roman" panose="02020603050405020304" pitchFamily="18" charset="0"/>
                <a:cs typeface="Times New Roman" panose="02020603050405020304" pitchFamily="18" charset="0"/>
              </a:rPr>
              <a:t>. Президент </a:t>
            </a:r>
            <a:r>
              <a:rPr lang="ru-RU" sz="2500" b="0" dirty="0" err="1">
                <a:latin typeface="Times New Roman" panose="02020603050405020304" pitchFamily="18" charset="0"/>
                <a:cs typeface="Times New Roman" panose="02020603050405020304" pitchFamily="18" charset="0"/>
              </a:rPr>
              <a:t>може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мотивованою</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постановою</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повернути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Його</a:t>
            </a:r>
            <a:r>
              <a:rPr lang="ru-RU" sz="2500" b="0" dirty="0">
                <a:latin typeface="Times New Roman" panose="02020603050405020304" pitchFamily="18" charset="0"/>
                <a:cs typeface="Times New Roman" panose="02020603050405020304" pitchFamily="18" charset="0"/>
              </a:rPr>
              <a:t> Сейму для повторного </a:t>
            </a:r>
            <a:r>
              <a:rPr lang="ru-RU" sz="2500" b="0" dirty="0" err="1">
                <a:latin typeface="Times New Roman" panose="02020603050405020304" pitchFamily="18" charset="0"/>
                <a:cs typeface="Times New Roman" panose="02020603050405020304" pitchFamily="18" charset="0"/>
              </a:rPr>
              <a:t>розгляду</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500" b="0" dirty="0">
                <a:latin typeface="Times New Roman" panose="02020603050405020304" pitchFamily="18" charset="0"/>
                <a:cs typeface="Times New Roman" panose="02020603050405020304" pitchFamily="18" charset="0"/>
              </a:rPr>
              <a:t>Президент </a:t>
            </a:r>
            <a:r>
              <a:rPr lang="ru-RU" sz="2500" b="0" dirty="0" err="1">
                <a:latin typeface="Times New Roman" panose="02020603050405020304" pitchFamily="18" charset="0"/>
                <a:cs typeface="Times New Roman" panose="02020603050405020304" pitchFamily="18" charset="0"/>
              </a:rPr>
              <a:t>може</a:t>
            </a:r>
            <a:r>
              <a:rPr lang="ru-RU" sz="2500" b="0" dirty="0">
                <a:latin typeface="Times New Roman" panose="02020603050405020304" pitchFamily="18" charset="0"/>
                <a:cs typeface="Times New Roman" panose="02020603050405020304" pitchFamily="18" charset="0"/>
              </a:rPr>
              <a:t> перед </a:t>
            </a:r>
            <a:r>
              <a:rPr lang="ru-RU" sz="2500" b="0" dirty="0" err="1">
                <a:latin typeface="Times New Roman" panose="02020603050405020304" pitchFamily="18" charset="0"/>
                <a:cs typeface="Times New Roman" panose="02020603050405020304" pitchFamily="18" charset="0"/>
              </a:rPr>
              <a:t>підписанням</a:t>
            </a:r>
            <a:r>
              <a:rPr lang="ru-RU" sz="2500" b="0" dirty="0">
                <a:latin typeface="Times New Roman" panose="02020603050405020304" pitchFamily="18" charset="0"/>
                <a:cs typeface="Times New Roman" panose="02020603050405020304" pitchFamily="18" charset="0"/>
              </a:rPr>
              <a:t> закону </a:t>
            </a:r>
            <a:r>
              <a:rPr lang="ru-RU" sz="2500" b="0" dirty="0" err="1">
                <a:latin typeface="Times New Roman" panose="02020603050405020304" pitchFamily="18" charset="0"/>
                <a:cs typeface="Times New Roman" panose="02020603050405020304" pitchFamily="18" charset="0"/>
              </a:rPr>
              <a:t>звернутися</a:t>
            </a:r>
            <a:r>
              <a:rPr lang="ru-RU" sz="2500" b="0" dirty="0">
                <a:latin typeface="Times New Roman" panose="02020603050405020304" pitchFamily="18" charset="0"/>
                <a:cs typeface="Times New Roman" panose="02020603050405020304" pitchFamily="18" charset="0"/>
              </a:rPr>
              <a:t> до </a:t>
            </a:r>
            <a:r>
              <a:rPr lang="ru-RU" sz="2500" b="0" dirty="0" err="1">
                <a:latin typeface="Times New Roman" panose="02020603050405020304" pitchFamily="18" charset="0"/>
                <a:cs typeface="Times New Roman" panose="02020603050405020304" pitchFamily="18" charset="0"/>
              </a:rPr>
              <a:t>Конституційного</a:t>
            </a:r>
            <a:r>
              <a:rPr lang="ru-RU" sz="2500" b="0" dirty="0">
                <a:latin typeface="Times New Roman" panose="02020603050405020304" pitchFamily="18" charset="0"/>
                <a:cs typeface="Times New Roman" panose="02020603050405020304" pitchFamily="18" charset="0"/>
              </a:rPr>
              <a:t> трибуналу з </a:t>
            </a:r>
            <a:r>
              <a:rPr lang="ru-RU" sz="2500" b="0" dirty="0" err="1">
                <a:latin typeface="Times New Roman" panose="02020603050405020304" pitchFamily="18" charset="0"/>
                <a:cs typeface="Times New Roman" panose="02020603050405020304" pitchFamily="18" charset="0"/>
              </a:rPr>
              <a:t>пропозицією</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перевірити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чи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відповідає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цей</a:t>
            </a:r>
            <a:r>
              <a:rPr lang="ru-RU" sz="2500" b="0" dirty="0">
                <a:latin typeface="Times New Roman" panose="02020603050405020304" pitchFamily="18" charset="0"/>
                <a:cs typeface="Times New Roman" panose="02020603050405020304" pitchFamily="18" charset="0"/>
              </a:rPr>
              <a:t> закон </a:t>
            </a:r>
            <a:r>
              <a:rPr lang="ru-RU" sz="2500" b="0" dirty="0" err="1">
                <a:latin typeface="Times New Roman" panose="02020603050405020304" pitchFamily="18" charset="0"/>
                <a:cs typeface="Times New Roman" panose="02020603050405020304" pitchFamily="18" charset="0"/>
              </a:rPr>
              <a:t>Конституції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Конституція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надала</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Президентові</a:t>
            </a:r>
            <a:r>
              <a:rPr lang="ru-RU" sz="2500" b="0" dirty="0">
                <a:latin typeface="Times New Roman" panose="02020603050405020304" pitchFamily="18" charset="0"/>
                <a:cs typeface="Times New Roman" panose="02020603050405020304" pitchFamily="18" charset="0"/>
              </a:rPr>
              <a:t> не </a:t>
            </a:r>
            <a:r>
              <a:rPr lang="ru-RU" sz="2500" b="0" dirty="0" err="1">
                <a:latin typeface="Times New Roman" panose="02020603050405020304" pitchFamily="18" charset="0"/>
                <a:cs typeface="Times New Roman" panose="02020603050405020304" pitchFamily="18" charset="0"/>
              </a:rPr>
              <a:t>тільки</a:t>
            </a:r>
            <a:r>
              <a:rPr lang="ru-RU" sz="2500" b="0" dirty="0">
                <a:latin typeface="Times New Roman" panose="02020603050405020304" pitchFamily="18" charset="0"/>
                <a:cs typeface="Times New Roman" panose="02020603050405020304" pitchFamily="18" charset="0"/>
              </a:rPr>
              <a:t> право </a:t>
            </a:r>
            <a:r>
              <a:rPr lang="ru-RU" sz="2500" b="0" dirty="0" err="1">
                <a:latin typeface="Times New Roman" panose="02020603050405020304" pitchFamily="18" charset="0"/>
                <a:cs typeface="Times New Roman" panose="02020603050405020304" pitchFamily="18" charset="0"/>
              </a:rPr>
              <a:t>відкладального</a:t>
            </a:r>
            <a:r>
              <a:rPr lang="ru-RU" sz="2500" b="0" dirty="0">
                <a:latin typeface="Times New Roman" panose="02020603050405020304" pitchFamily="18" charset="0"/>
                <a:cs typeface="Times New Roman" panose="02020603050405020304" pitchFamily="18" charset="0"/>
              </a:rPr>
              <a:t> вето, а </a:t>
            </a:r>
            <a:r>
              <a:rPr lang="ru-RU" sz="2500" b="0" dirty="0" smtClean="0">
                <a:latin typeface="Times New Roman" panose="02020603050405020304" pitchFamily="18" charset="0"/>
                <a:cs typeface="Times New Roman" panose="02020603050405020304" pitchFamily="18" charset="0"/>
              </a:rPr>
              <a:t>й </a:t>
            </a:r>
            <a:r>
              <a:rPr lang="ru-RU" sz="2500" b="0" dirty="0">
                <a:latin typeface="Times New Roman" panose="02020603050405020304" pitchFamily="18" charset="0"/>
                <a:cs typeface="Times New Roman" panose="02020603050405020304" pitchFamily="18" charset="0"/>
              </a:rPr>
              <a:t>право </a:t>
            </a:r>
            <a:r>
              <a:rPr lang="ru-RU" sz="2500" b="0" dirty="0" err="1">
                <a:latin typeface="Times New Roman" panose="02020603050405020304" pitchFamily="18" charset="0"/>
                <a:cs typeface="Times New Roman" panose="02020603050405020304" pitchFamily="18" charset="0"/>
              </a:rPr>
              <a:t>вибіркового</a:t>
            </a:r>
            <a:r>
              <a:rPr lang="ru-RU" sz="2500" b="0" dirty="0">
                <a:latin typeface="Times New Roman" panose="02020603050405020304" pitchFamily="18" charset="0"/>
                <a:cs typeface="Times New Roman" panose="02020603050405020304" pitchFamily="18" charset="0"/>
              </a:rPr>
              <a:t> вето (п. 4 ст. 122 </a:t>
            </a:r>
            <a:r>
              <a:rPr lang="ru-RU" sz="2500" b="0" dirty="0" err="1">
                <a:latin typeface="Times New Roman" panose="02020603050405020304" pitchFamily="18" charset="0"/>
                <a:cs typeface="Times New Roman" panose="02020603050405020304" pitchFamily="18" charset="0"/>
              </a:rPr>
              <a:t>Конституції</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5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220308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6" y="268033"/>
            <a:ext cx="11110589" cy="5278327"/>
          </a:xfrm>
        </p:spPr>
        <p:txBody>
          <a:bodyPr/>
          <a:lstStyle/>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Президенту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надане</a:t>
            </a:r>
            <a:r>
              <a:rPr lang="ru-RU" sz="2400" b="0" dirty="0">
                <a:latin typeface="Times New Roman" panose="02020603050405020304" pitchFamily="18" charset="0"/>
                <a:cs typeface="Times New Roman" panose="02020603050405020304" pitchFamily="18" charset="0"/>
              </a:rPr>
              <a:t> право за </a:t>
            </a:r>
            <a:r>
              <a:rPr lang="ru-RU" sz="2400" b="0" dirty="0" err="1">
                <a:latin typeface="Times New Roman" panose="02020603050405020304" pitchFamily="18" charset="0"/>
                <a:cs typeface="Times New Roman" panose="02020603050405020304" pitchFamily="18" charset="0"/>
              </a:rPr>
              <a:t>згодою</a:t>
            </a:r>
            <a:r>
              <a:rPr lang="ru-RU" sz="2400" b="0" dirty="0">
                <a:latin typeface="Times New Roman" panose="02020603050405020304" pitchFamily="18" charset="0"/>
                <a:cs typeface="Times New Roman" panose="02020603050405020304" pitchFamily="18" charset="0"/>
              </a:rPr>
              <a:t> Сенату з </a:t>
            </a:r>
            <a:r>
              <a:rPr lang="ru-RU" sz="2400" b="0" dirty="0" err="1">
                <a:latin typeface="Times New Roman" panose="02020603050405020304" pitchFamily="18" charset="0"/>
                <a:cs typeface="Times New Roman" panose="02020603050405020304" pitchFamily="18" charset="0"/>
              </a:rPr>
              <a:t>винятково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важливих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питань</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призначати</a:t>
            </a:r>
            <a:r>
              <a:rPr lang="ru-RU" sz="2400" dirty="0">
                <a:latin typeface="Times New Roman" panose="02020603050405020304" pitchFamily="18" charset="0"/>
                <a:cs typeface="Times New Roman" panose="02020603050405020304" pitchFamily="18" charset="0"/>
              </a:rPr>
              <a:t> референдум</a:t>
            </a:r>
            <a:r>
              <a:rPr lang="ru-RU" sz="2400" b="0" dirty="0">
                <a:latin typeface="Times New Roman" panose="02020603050405020304" pitchFamily="18" charset="0"/>
                <a:cs typeface="Times New Roman" panose="02020603050405020304" pitchFamily="18" charset="0"/>
              </a:rPr>
              <a:t>. Президент </a:t>
            </a:r>
            <a:r>
              <a:rPr lang="ru-RU" sz="2400" b="0" dirty="0" err="1">
                <a:latin typeface="Times New Roman" panose="02020603050405020304" pitchFamily="18" charset="0"/>
                <a:cs typeface="Times New Roman" panose="02020603050405020304" pitchFamily="18" charset="0"/>
              </a:rPr>
              <a:t>має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деякі</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повноваження</a:t>
            </a:r>
            <a:r>
              <a:rPr lang="ru-RU" sz="2400" dirty="0">
                <a:latin typeface="Times New Roman" panose="02020603050405020304" pitchFamily="18" charset="0"/>
                <a:cs typeface="Times New Roman" panose="02020603050405020304" pitchFamily="18" charset="0"/>
              </a:rPr>
              <a:t> і у </a:t>
            </a:r>
            <a:r>
              <a:rPr lang="ru-RU" sz="2400" dirty="0" err="1">
                <a:latin typeface="Times New Roman" panose="02020603050405020304" pitchFamily="18" charset="0"/>
                <a:cs typeface="Times New Roman" panose="02020603050405020304" pitchFamily="18" charset="0"/>
              </a:rPr>
              <a:t>сфері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управління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призначає</a:t>
            </a:r>
            <a:r>
              <a:rPr lang="ru-RU" sz="2400" b="0" dirty="0">
                <a:latin typeface="Times New Roman" panose="02020603050405020304" pitchFamily="18" charset="0"/>
                <a:cs typeface="Times New Roman" panose="02020603050405020304" pitchFamily="18" charset="0"/>
              </a:rPr>
              <a:t> Голову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приймає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відставку</a:t>
            </a:r>
            <a:r>
              <a:rPr lang="ru-RU" sz="2400" b="0" dirty="0">
                <a:latin typeface="Times New Roman" panose="02020603050405020304" pitchFamily="18" charset="0"/>
                <a:cs typeface="Times New Roman" panose="02020603050405020304" pitchFamily="18" charset="0"/>
              </a:rPr>
              <a:t> уряду, є </a:t>
            </a:r>
            <a:r>
              <a:rPr lang="ru-RU" sz="2400" b="0" dirty="0" err="1">
                <a:latin typeface="Times New Roman" panose="02020603050405020304" pitchFamily="18" charset="0"/>
                <a:cs typeface="Times New Roman" panose="02020603050405020304" pitchFamily="18" charset="0"/>
              </a:rPr>
              <a:t>Верховним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Головнокомандуючим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Збройних</a:t>
            </a:r>
            <a:r>
              <a:rPr lang="ru-RU" sz="2400" b="0" dirty="0">
                <a:latin typeface="Times New Roman" panose="02020603050405020304" pitchFamily="18" charset="0"/>
                <a:cs typeface="Times New Roman" panose="02020603050405020304" pitchFamily="18" charset="0"/>
              </a:rPr>
              <a:t> сил, </a:t>
            </a:r>
            <a:r>
              <a:rPr lang="ru-RU" sz="2400" b="0" dirty="0" err="1">
                <a:latin typeface="Times New Roman" panose="02020603050405020304" pitchFamily="18" charset="0"/>
                <a:cs typeface="Times New Roman" panose="02020603050405020304" pitchFamily="18" charset="0"/>
              </a:rPr>
              <a:t>призначає</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звільняє</a:t>
            </a:r>
            <a:r>
              <a:rPr lang="ru-RU" sz="2400" b="0" dirty="0">
                <a:latin typeface="Times New Roman" panose="02020603050405020304" pitchFamily="18" charset="0"/>
                <a:cs typeface="Times New Roman" panose="02020603050405020304" pitchFamily="18" charset="0"/>
              </a:rPr>
              <a:t> Начальника Генерального штабу </a:t>
            </a:r>
            <a:r>
              <a:rPr lang="ru-RU" sz="2400" b="0" dirty="0" err="1">
                <a:latin typeface="Times New Roman" panose="02020603050405020304" pitchFamily="18" charset="0"/>
                <a:cs typeface="Times New Roman" panose="02020603050405020304" pitchFamily="18" charset="0"/>
              </a:rPr>
              <a:t>Війська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Польського</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командуючих</a:t>
            </a:r>
            <a:r>
              <a:rPr lang="ru-RU" sz="2400" b="0" dirty="0">
                <a:latin typeface="Times New Roman" panose="02020603050405020304" pitchFamily="18" charset="0"/>
                <a:cs typeface="Times New Roman" panose="02020603050405020304" pitchFamily="18" charset="0"/>
              </a:rPr>
              <a:t> родами </a:t>
            </a:r>
            <a:r>
              <a:rPr lang="ru-RU" sz="2400" b="0" dirty="0" err="1">
                <a:latin typeface="Times New Roman" panose="02020603050405020304" pitchFamily="18" charset="0"/>
                <a:cs typeface="Times New Roman" panose="02020603050405020304" pitchFamily="18" charset="0"/>
              </a:rPr>
              <a:t>Збройних</a:t>
            </a:r>
            <a:r>
              <a:rPr lang="ru-RU" sz="2400" b="0" dirty="0">
                <a:latin typeface="Times New Roman" panose="02020603050405020304" pitchFamily="18" charset="0"/>
                <a:cs typeface="Times New Roman" panose="02020603050405020304" pitchFamily="18" charset="0"/>
              </a:rPr>
              <a:t> сил, </a:t>
            </a:r>
            <a:r>
              <a:rPr lang="ru-RU" sz="2400" b="0" dirty="0" err="1">
                <a:latin typeface="Times New Roman" panose="02020603050405020304" pitchFamily="18" charset="0"/>
                <a:cs typeface="Times New Roman" panose="02020603050405020304" pitchFamily="18" charset="0"/>
              </a:rPr>
              <a:t>призначає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Першого</a:t>
            </a:r>
            <a:r>
              <a:rPr lang="ru-RU" sz="2400" b="0" dirty="0">
                <a:latin typeface="Times New Roman" panose="02020603050405020304" pitchFamily="18" charset="0"/>
                <a:cs typeface="Times New Roman" panose="02020603050405020304" pitchFamily="18" charset="0"/>
              </a:rPr>
              <a:t> голову і </a:t>
            </a:r>
            <a:r>
              <a:rPr lang="ru-RU" sz="2400" b="0" dirty="0" err="1">
                <a:latin typeface="Times New Roman" panose="02020603050405020304" pitchFamily="18" charset="0"/>
                <a:cs typeface="Times New Roman" panose="02020603050405020304" pitchFamily="18" charset="0"/>
              </a:rPr>
              <a:t>голів</a:t>
            </a:r>
            <a:r>
              <a:rPr lang="ru-RU" sz="2400" b="0" dirty="0">
                <a:latin typeface="Times New Roman" panose="02020603050405020304" pitchFamily="18" charset="0"/>
                <a:cs typeface="Times New Roman" panose="02020603050405020304" pitchFamily="18" charset="0"/>
              </a:rPr>
              <a:t> Верховного Суду, вносить до Сейму </a:t>
            </a:r>
            <a:r>
              <a:rPr lang="ru-RU" sz="2400" b="0" dirty="0" err="1">
                <a:latin typeface="Times New Roman" panose="02020603050405020304" pitchFamily="18" charset="0"/>
                <a:cs typeface="Times New Roman" panose="02020603050405020304" pitchFamily="18" charset="0"/>
              </a:rPr>
              <a:t>пропозиції</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призначення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Голови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Національного</a:t>
            </a:r>
            <a:r>
              <a:rPr lang="ru-RU" sz="2400" b="0" dirty="0">
                <a:latin typeface="Times New Roman" panose="02020603050405020304" pitchFamily="18" charset="0"/>
                <a:cs typeface="Times New Roman" panose="02020603050405020304" pitchFamily="18" charset="0"/>
              </a:rPr>
              <a:t> банку </a:t>
            </a:r>
            <a:r>
              <a:rPr lang="ru-RU" sz="2400" b="0" dirty="0" err="1">
                <a:latin typeface="Times New Roman" panose="02020603050405020304" pitchFamily="18" charset="0"/>
                <a:cs typeface="Times New Roman" panose="02020603050405020304" pitchFamily="18" charset="0"/>
              </a:rPr>
              <a:t>Польщі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надає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польське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громадянство</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вирішує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питання</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вихід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із</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нього</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Важливі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повноваження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має</a:t>
            </a:r>
            <a:r>
              <a:rPr lang="ru-RU" sz="2400" b="0" dirty="0">
                <a:latin typeface="Times New Roman" panose="02020603050405020304" pitchFamily="18" charset="0"/>
                <a:cs typeface="Times New Roman" panose="02020603050405020304" pitchFamily="18" charset="0"/>
              </a:rPr>
              <a:t> Президент </a:t>
            </a:r>
            <a:r>
              <a:rPr lang="ru-RU" sz="2400" dirty="0">
                <a:latin typeface="Times New Roman" panose="02020603050405020304" pitchFamily="18" charset="0"/>
                <a:cs typeface="Times New Roman" panose="02020603050405020304" pitchFamily="18" charset="0"/>
              </a:rPr>
              <a:t>у </a:t>
            </a:r>
            <a:r>
              <a:rPr lang="ru-RU" sz="2400" dirty="0" err="1">
                <a:latin typeface="Times New Roman" panose="02020603050405020304" pitchFamily="18" charset="0"/>
                <a:cs typeface="Times New Roman" panose="02020603050405020304" pitchFamily="18" charset="0"/>
              </a:rPr>
              <a:t>галузі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зовнішніх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відносин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здійснює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загальне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керівництво</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сфері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міжнародних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відносин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призначає</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звільняє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дипломатичних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представників</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іноземних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країнах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приймає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вірчі</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відкличні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грамоти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акредитованих</a:t>
            </a:r>
            <a:r>
              <a:rPr lang="ru-RU" sz="2400" b="0" dirty="0">
                <a:latin typeface="Times New Roman" panose="02020603050405020304" pitchFamily="18" charset="0"/>
                <a:cs typeface="Times New Roman" panose="02020603050405020304" pitchFamily="18" charset="0"/>
              </a:rPr>
              <a:t> при </a:t>
            </a:r>
            <a:r>
              <a:rPr lang="ru-RU" sz="2400" b="0" dirty="0" err="1">
                <a:latin typeface="Times New Roman" panose="02020603050405020304" pitchFamily="18" charset="0"/>
                <a:cs typeface="Times New Roman" panose="02020603050405020304" pitchFamily="18" charset="0"/>
              </a:rPr>
              <a:t>ньому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дипломатичних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представників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іноземних</a:t>
            </a:r>
            <a:r>
              <a:rPr lang="ru-RU" sz="2400" b="0" dirty="0">
                <a:latin typeface="Times New Roman" panose="02020603050405020304" pitchFamily="18" charset="0"/>
                <a:cs typeface="Times New Roman" panose="02020603050405020304" pitchFamily="18" charset="0"/>
              </a:rPr>
              <a:t> держав, а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ратифікує</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денонсує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міжнародні</a:t>
            </a:r>
            <a:r>
              <a:rPr lang="ru-RU" sz="2400" b="0" dirty="0">
                <a:latin typeface="Times New Roman" panose="02020603050405020304" pitchFamily="18" charset="0"/>
                <a:cs typeface="Times New Roman" panose="02020603050405020304" pitchFamily="18" charset="0"/>
              </a:rPr>
              <a:t> договори, про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ставить до </a:t>
            </a:r>
            <a:r>
              <a:rPr lang="ru-RU" sz="2400" b="0" dirty="0" err="1">
                <a:latin typeface="Times New Roman" panose="02020603050405020304" pitchFamily="18" charset="0"/>
                <a:cs typeface="Times New Roman" panose="02020603050405020304" pitchFamily="18" charset="0"/>
              </a:rPr>
              <a:t>відома</a:t>
            </a:r>
            <a:r>
              <a:rPr lang="ru-RU" sz="2400" b="0" dirty="0">
                <a:latin typeface="Times New Roman" panose="02020603050405020304" pitchFamily="18" charset="0"/>
                <a:cs typeface="Times New Roman" panose="02020603050405020304" pitchFamily="18" charset="0"/>
              </a:rPr>
              <a:t> Сейм і Сенат.</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081843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6" y="268033"/>
            <a:ext cx="11110589" cy="5278327"/>
          </a:xfrm>
        </p:spPr>
        <p:txBody>
          <a:bodyPr/>
          <a:lstStyle/>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Президент </a:t>
            </a:r>
            <a:r>
              <a:rPr lang="ru-RU" sz="2400" b="0" dirty="0" err="1">
                <a:latin typeface="Times New Roman" panose="02020603050405020304" pitchFamily="18" charset="0"/>
                <a:cs typeface="Times New Roman" panose="02020603050405020304" pitchFamily="18" charset="0"/>
              </a:rPr>
              <a:t>здійснює</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загальне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керівництво</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галузі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внутрішньої</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зовнішньої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безпеки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Дорадчим</a:t>
            </a:r>
            <a:r>
              <a:rPr lang="ru-RU" sz="2400" b="0" dirty="0">
                <a:latin typeface="Times New Roman" panose="02020603050405020304" pitchFamily="18" charset="0"/>
                <a:cs typeface="Times New Roman" panose="02020603050405020304" pitchFamily="18" charset="0"/>
              </a:rPr>
              <a:t> органом при </a:t>
            </a:r>
            <a:r>
              <a:rPr lang="ru-RU" sz="2400" b="0" dirty="0" err="1">
                <a:latin typeface="Times New Roman" panose="02020603050405020304" pitchFamily="18" charset="0"/>
                <a:cs typeface="Times New Roman" panose="02020603050405020304" pitchFamily="18" charset="0"/>
              </a:rPr>
              <a:t>Президентові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виступає</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Рада </a:t>
            </a:r>
            <a:r>
              <a:rPr lang="ru-RU" sz="2400" dirty="0" err="1">
                <a:latin typeface="Times New Roman" panose="02020603050405020304" pitchFamily="18" charset="0"/>
                <a:cs typeface="Times New Roman" panose="02020603050405020304" pitchFamily="18" charset="0"/>
              </a:rPr>
              <a:t>національної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безпеки</a:t>
            </a:r>
            <a:r>
              <a:rPr lang="ru-RU" sz="2400" b="0" dirty="0">
                <a:latin typeface="Times New Roman" panose="02020603050405020304" pitchFamily="18" charset="0"/>
                <a:cs typeface="Times New Roman" panose="02020603050405020304" pitchFamily="18" charset="0"/>
              </a:rPr>
              <a:t>. Президент </a:t>
            </a:r>
            <a:r>
              <a:rPr lang="ru-RU" sz="2400" b="0" dirty="0" err="1">
                <a:latin typeface="Times New Roman" panose="02020603050405020304" pitchFamily="18" charset="0"/>
                <a:cs typeface="Times New Roman" panose="02020603050405020304" pitchFamily="18" charset="0"/>
              </a:rPr>
              <a:t>має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повноваження</a:t>
            </a:r>
            <a:r>
              <a:rPr lang="ru-RU" sz="2400" b="0" dirty="0">
                <a:latin typeface="Times New Roman" panose="02020603050405020304" pitchFamily="18" charset="0"/>
                <a:cs typeface="Times New Roman" panose="02020603050405020304" pitchFamily="18" charset="0"/>
              </a:rPr>
              <a:t> </a:t>
            </a:r>
            <a:r>
              <a:rPr lang="ru-RU" sz="2400" b="0" i="1" dirty="0">
                <a:latin typeface="Times New Roman" panose="02020603050405020304" pitchFamily="18" charset="0"/>
                <a:cs typeface="Times New Roman" panose="02020603050405020304" pitchFamily="18" charset="0"/>
              </a:rPr>
              <a:t>ввести </a:t>
            </a:r>
            <a:r>
              <a:rPr lang="ru-RU" sz="2400" b="0" i="1" dirty="0" err="1">
                <a:latin typeface="Times New Roman" panose="02020603050405020304" pitchFamily="18" charset="0"/>
                <a:cs typeface="Times New Roman" panose="02020603050405020304" pitchFamily="18" charset="0"/>
              </a:rPr>
              <a:t>воєнний</a:t>
            </a:r>
            <a:r>
              <a:rPr lang="ru-RU" sz="2400" b="0" i="1" dirty="0">
                <a:latin typeface="Times New Roman" panose="02020603050405020304" pitchFamily="18" charset="0"/>
                <a:cs typeface="Times New Roman" panose="02020603050405020304" pitchFamily="18" charset="0"/>
              </a:rPr>
              <a:t> стан на </a:t>
            </a:r>
            <a:r>
              <a:rPr lang="ru-RU" sz="2400" b="0" i="1" dirty="0" err="1">
                <a:latin typeface="Times New Roman" panose="02020603050405020304" pitchFamily="18" charset="0"/>
                <a:cs typeface="Times New Roman" panose="02020603050405020304" pitchFamily="18" charset="0"/>
              </a:rPr>
              <a:t>частині</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або</a:t>
            </a:r>
            <a:r>
              <a:rPr lang="ru-RU" sz="2400" b="0" i="1" dirty="0">
                <a:latin typeface="Times New Roman" panose="02020603050405020304" pitchFamily="18" charset="0"/>
                <a:cs typeface="Times New Roman" panose="02020603050405020304" pitchFamily="18" charset="0"/>
              </a:rPr>
              <a:t> на </a:t>
            </a:r>
            <a:r>
              <a:rPr lang="ru-RU" sz="2400" b="0" i="1" dirty="0" err="1">
                <a:latin typeface="Times New Roman" panose="02020603050405020304" pitchFamily="18" charset="0"/>
                <a:cs typeface="Times New Roman" panose="02020603050405020304" pitchFamily="18" charset="0"/>
              </a:rPr>
              <a:t>всій</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території</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країни</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оголосити</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часткову</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чи</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загальну</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мобілізацію</a:t>
            </a:r>
            <a:r>
              <a:rPr lang="ru-RU" sz="2400" b="0" i="1" dirty="0">
                <a:latin typeface="Times New Roman" panose="02020603050405020304" pitchFamily="18" charset="0"/>
                <a:cs typeface="Times New Roman" panose="02020603050405020304" pitchFamily="18" charset="0"/>
              </a:rPr>
              <a:t>, ввести </a:t>
            </a:r>
            <a:r>
              <a:rPr lang="ru-RU" sz="2400" b="0" i="1" dirty="0" err="1">
                <a:latin typeface="Times New Roman" panose="02020603050405020304" pitchFamily="18" charset="0"/>
                <a:cs typeface="Times New Roman" panose="02020603050405020304" pitchFamily="18" charset="0"/>
              </a:rPr>
              <a:t>надзвичайний</a:t>
            </a:r>
            <a:r>
              <a:rPr lang="ru-RU" sz="2400" b="0" i="1" dirty="0">
                <a:latin typeface="Times New Roman" panose="02020603050405020304" pitchFamily="18" charset="0"/>
                <a:cs typeface="Times New Roman" panose="02020603050405020304" pitchFamily="18" charset="0"/>
              </a:rPr>
              <a:t> стан</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Посада Президента </a:t>
            </a:r>
            <a:r>
              <a:rPr lang="ru-RU" sz="2400" dirty="0" err="1">
                <a:latin typeface="Times New Roman" panose="02020603050405020304" pitchFamily="18" charset="0"/>
                <a:cs typeface="Times New Roman" panose="02020603050405020304" pitchFamily="18" charset="0"/>
              </a:rPr>
              <a:t>стає</a:t>
            </a:r>
            <a:r>
              <a:rPr lang="ru-RU" sz="2400" dirty="0">
                <a:latin typeface="Times New Roman" panose="02020603050405020304" pitchFamily="18" charset="0"/>
                <a:cs typeface="Times New Roman" panose="02020603050405020304" pitchFamily="18" charset="0"/>
              </a:rPr>
              <a:t> вакантною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внаслідок</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смерті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відмови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посади; </a:t>
            </a:r>
            <a:r>
              <a:rPr lang="ru-RU" sz="2400" b="0" dirty="0" err="1">
                <a:latin typeface="Times New Roman" panose="02020603050405020304" pitchFamily="18" charset="0"/>
                <a:cs typeface="Times New Roman" panose="02020603050405020304" pitchFamily="18" charset="0"/>
              </a:rPr>
              <a:t>недійсності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виборів</a:t>
            </a:r>
            <a:r>
              <a:rPr lang="ru-RU" sz="2400" b="0" dirty="0">
                <a:latin typeface="Times New Roman" panose="02020603050405020304" pitchFamily="18" charset="0"/>
                <a:cs typeface="Times New Roman" panose="02020603050405020304" pitchFamily="18" charset="0"/>
              </a:rPr>
              <a:t> Президента;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Національних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зборів</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визнання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нездатності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тривалий</a:t>
            </a:r>
            <a:r>
              <a:rPr lang="ru-RU" sz="2400" b="0" dirty="0">
                <a:latin typeface="Times New Roman" panose="02020603050405020304" pitchFamily="18" charset="0"/>
                <a:cs typeface="Times New Roman" panose="02020603050405020304" pitchFamily="18" charset="0"/>
              </a:rPr>
              <a:t> час </a:t>
            </a:r>
            <a:r>
              <a:rPr lang="ru-RU" sz="2400" b="0" dirty="0" err="1">
                <a:latin typeface="Times New Roman" panose="02020603050405020304" pitchFamily="18" charset="0"/>
                <a:cs typeface="Times New Roman" panose="02020603050405020304" pitchFamily="18" charset="0"/>
              </a:rPr>
              <a:t>виконувати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свої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обов'язки</a:t>
            </a:r>
            <a:r>
              <a:rPr lang="ru-RU" sz="2400" b="0" dirty="0">
                <a:latin typeface="Times New Roman" panose="02020603050405020304" pitchFamily="18" charset="0"/>
                <a:cs typeface="Times New Roman" panose="02020603050405020304" pitchFamily="18" charset="0"/>
              </a:rPr>
              <a:t> за станом </a:t>
            </a:r>
            <a:r>
              <a:rPr lang="ru-RU" sz="2400" b="0" dirty="0" err="1">
                <a:latin typeface="Times New Roman" panose="02020603050405020304" pitchFamily="18" charset="0"/>
                <a:cs typeface="Times New Roman" panose="02020603050405020304" pitchFamily="18" charset="0"/>
              </a:rPr>
              <a:t>здоров'я</a:t>
            </a:r>
            <a:r>
              <a:rPr lang="ru-RU" sz="2400" b="0" dirty="0">
                <a:latin typeface="Times New Roman" panose="02020603050405020304" pitchFamily="18" charset="0"/>
                <a:cs typeface="Times New Roman" panose="02020603050405020304" pitchFamily="18" charset="0"/>
              </a:rPr>
              <a:t>. Постанова </a:t>
            </a:r>
            <a:r>
              <a:rPr lang="ru-RU" sz="2400" b="0" dirty="0" err="1">
                <a:latin typeface="Times New Roman" panose="02020603050405020304" pitchFamily="18" charset="0"/>
                <a:cs typeface="Times New Roman" panose="02020603050405020304" pitchFamily="18" charset="0"/>
              </a:rPr>
              <a:t>приймається</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не </a:t>
            </a:r>
            <a:r>
              <a:rPr lang="ru-RU" sz="2400" dirty="0" err="1">
                <a:latin typeface="Times New Roman" panose="02020603050405020304" pitchFamily="18" charset="0"/>
                <a:cs typeface="Times New Roman" panose="02020603050405020304" pitchFamily="18" charset="0"/>
              </a:rPr>
              <a:t>менш</a:t>
            </a:r>
            <a:r>
              <a:rPr lang="ru-RU" sz="2400" dirty="0">
                <a:latin typeface="Times New Roman" panose="02020603050405020304" pitchFamily="18" charset="0"/>
                <a:cs typeface="Times New Roman" panose="02020603050405020304" pitchFamily="18" charset="0"/>
              </a:rPr>
              <a:t> як </a:t>
            </a:r>
            <a:r>
              <a:rPr lang="ru-RU" sz="2400" dirty="0" err="1">
                <a:latin typeface="Times New Roman" panose="02020603050405020304" pitchFamily="18" charset="0"/>
                <a:cs typeface="Times New Roman" panose="02020603050405020304" pitchFamily="18" charset="0"/>
              </a:rPr>
              <a:t>двома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третинами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голосів</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присутності</a:t>
            </a:r>
            <a:r>
              <a:rPr lang="ru-RU" sz="2400" dirty="0">
                <a:latin typeface="Times New Roman" panose="02020603050405020304" pitchFamily="18" charset="0"/>
                <a:cs typeface="Times New Roman" panose="02020603050405020304" pitchFamily="18" charset="0"/>
              </a:rPr>
              <a:t> не </a:t>
            </a:r>
            <a:r>
              <a:rPr lang="ru-RU" sz="2400" dirty="0" err="1">
                <a:latin typeface="Times New Roman" panose="02020603050405020304" pitchFamily="18" charset="0"/>
                <a:cs typeface="Times New Roman" panose="02020603050405020304" pitchFamily="18" charset="0"/>
              </a:rPr>
              <a:t>менш</a:t>
            </a:r>
            <a:r>
              <a:rPr lang="ru-RU" sz="2400" dirty="0">
                <a:latin typeface="Times New Roman" panose="02020603050405020304" pitchFamily="18" charset="0"/>
                <a:cs typeface="Times New Roman" panose="02020603050405020304" pitchFamily="18" charset="0"/>
              </a:rPr>
              <a:t> як </a:t>
            </a:r>
            <a:r>
              <a:rPr lang="ru-RU" sz="2400" dirty="0" err="1">
                <a:latin typeface="Times New Roman" panose="02020603050405020304" pitchFamily="18" charset="0"/>
                <a:cs typeface="Times New Roman" panose="02020603050405020304" pitchFamily="18" charset="0"/>
              </a:rPr>
              <a:t>половини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всіх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членів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Національних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зборів</a:t>
            </a:r>
            <a:r>
              <a:rPr lang="ru-RU" sz="2400" b="0" dirty="0">
                <a:latin typeface="Times New Roman" panose="02020603050405020304" pitchFamily="18" charset="0"/>
                <a:cs typeface="Times New Roman" panose="02020603050405020304" pitchFamily="18" charset="0"/>
              </a:rPr>
              <a:t>. Президент </a:t>
            </a:r>
            <a:r>
              <a:rPr lang="ru-RU" sz="2400" dirty="0" err="1">
                <a:latin typeface="Times New Roman" panose="02020603050405020304" pitchFamily="18" charset="0"/>
                <a:cs typeface="Times New Roman" panose="02020603050405020304" pitchFamily="18" charset="0"/>
              </a:rPr>
              <a:t>звільняється</a:t>
            </a:r>
            <a:r>
              <a:rPr lang="ru-RU" sz="2400" dirty="0">
                <a:latin typeface="Times New Roman" panose="02020603050405020304" pitchFamily="18" charset="0"/>
                <a:cs typeface="Times New Roman" panose="02020603050405020304" pitchFamily="18" charset="0"/>
              </a:rPr>
              <a:t> з посади </a:t>
            </a:r>
            <a:r>
              <a:rPr lang="ru-RU" sz="2400" dirty="0" err="1">
                <a:latin typeface="Times New Roman" panose="02020603050405020304" pitchFamily="18" charset="0"/>
                <a:cs typeface="Times New Roman" panose="02020603050405020304" pitchFamily="18" charset="0"/>
              </a:rPr>
              <a:t>постановою</a:t>
            </a:r>
            <a:r>
              <a:rPr lang="ru-RU" sz="2400" dirty="0">
                <a:latin typeface="Times New Roman" panose="02020603050405020304" pitchFamily="18" charset="0"/>
                <a:cs typeface="Times New Roman" panose="02020603050405020304" pitchFamily="18" charset="0"/>
              </a:rPr>
              <a:t> Державного трибуналу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Тимчасово</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зайняття</a:t>
            </a:r>
            <a:r>
              <a:rPr lang="ru-RU" sz="2400" b="0" dirty="0">
                <a:latin typeface="Times New Roman" panose="02020603050405020304" pitchFamily="18" charset="0"/>
                <a:cs typeface="Times New Roman" panose="02020603050405020304" pitchFamily="18" charset="0"/>
              </a:rPr>
              <a:t> посади </a:t>
            </a:r>
            <a:r>
              <a:rPr lang="ru-RU" sz="2400" b="0" dirty="0" err="1">
                <a:latin typeface="Times New Roman" panose="02020603050405020304" pitchFamily="18" charset="0"/>
                <a:cs typeface="Times New Roman" panose="02020603050405020304" pitchFamily="18" charset="0"/>
              </a:rPr>
              <a:t>новообраним</a:t>
            </a:r>
            <a:r>
              <a:rPr lang="ru-RU" sz="2400" b="0" dirty="0">
                <a:latin typeface="Times New Roman" panose="02020603050405020304" pitchFamily="18" charset="0"/>
                <a:cs typeface="Times New Roman" panose="02020603050405020304" pitchFamily="18" charset="0"/>
              </a:rPr>
              <a:t> Президентом,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функції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виконує</a:t>
            </a:r>
            <a:r>
              <a:rPr lang="ru-RU" sz="2400" b="0" dirty="0">
                <a:latin typeface="Times New Roman" panose="02020603050405020304" pitchFamily="18" charset="0"/>
                <a:cs typeface="Times New Roman" panose="02020603050405020304" pitchFamily="18" charset="0"/>
              </a:rPr>
              <a:t> Маршал Сейму, а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виконувати</a:t>
            </a:r>
            <a:r>
              <a:rPr lang="ru-RU" sz="2400" b="0" dirty="0">
                <a:latin typeface="Times New Roman" panose="02020603050405020304" pitchFamily="18" charset="0"/>
                <a:cs typeface="Times New Roman" panose="02020603050405020304" pitchFamily="18" charset="0"/>
              </a:rPr>
              <a:t>, - Маршал Сенату (ст. 131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88253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6" y="494675"/>
            <a:ext cx="11110589" cy="5051685"/>
          </a:xfrm>
        </p:spPr>
        <p:txBody>
          <a:bodyPr/>
          <a:lstStyle/>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За </a:t>
            </a:r>
            <a:r>
              <a:rPr lang="ru-RU" sz="2400" dirty="0" err="1">
                <a:latin typeface="Times New Roman" panose="02020603050405020304" pitchFamily="18" charset="0"/>
                <a:cs typeface="Times New Roman" panose="02020603050405020304" pitchFamily="18" charset="0"/>
              </a:rPr>
              <a:t>порушення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Конституції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або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законів</a:t>
            </a:r>
            <a:r>
              <a:rPr lang="ru-RU" sz="2400" dirty="0">
                <a:latin typeface="Times New Roman" panose="02020603050405020304" pitchFamily="18" charset="0"/>
                <a:cs typeface="Times New Roman" panose="02020603050405020304" pitchFamily="18" charset="0"/>
              </a:rPr>
              <a:t>, а </a:t>
            </a:r>
            <a:r>
              <a:rPr lang="ru-RU" sz="2400" dirty="0" err="1">
                <a:latin typeface="Times New Roman" panose="02020603050405020304" pitchFamily="18" charset="0"/>
                <a:cs typeface="Times New Roman" panose="02020603050405020304" pitchFamily="18" charset="0"/>
              </a:rPr>
              <a:t>також</a:t>
            </a:r>
            <a:r>
              <a:rPr lang="ru-RU" sz="2400" dirty="0">
                <a:latin typeface="Times New Roman" panose="02020603050405020304" pitchFamily="18" charset="0"/>
                <a:cs typeface="Times New Roman" panose="02020603050405020304" pitchFamily="18" charset="0"/>
              </a:rPr>
              <a:t> за </a:t>
            </a:r>
            <a:r>
              <a:rPr lang="ru-RU" sz="2400" dirty="0" err="1">
                <a:latin typeface="Times New Roman" panose="02020603050405020304" pitchFamily="18" charset="0"/>
                <a:cs typeface="Times New Roman" panose="02020603050405020304" pitchFamily="18" charset="0"/>
              </a:rPr>
              <a:t>вчинення</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злочину</a:t>
            </a:r>
            <a:r>
              <a:rPr lang="ru-RU" sz="2400" dirty="0">
                <a:latin typeface="Times New Roman" panose="02020603050405020304" pitchFamily="18" charset="0"/>
                <a:cs typeface="Times New Roman" panose="02020603050405020304" pitchFamily="18" charset="0"/>
              </a:rPr>
              <a:t> Президент </a:t>
            </a:r>
            <a:r>
              <a:rPr lang="ru-RU" sz="2400" dirty="0" err="1">
                <a:latin typeface="Times New Roman" panose="02020603050405020304" pitchFamily="18" charset="0"/>
                <a:cs typeface="Times New Roman" panose="02020603050405020304" pitchFamily="18" charset="0"/>
              </a:rPr>
              <a:t>може</a:t>
            </a:r>
            <a:r>
              <a:rPr lang="ru-RU" sz="2400" dirty="0">
                <a:latin typeface="Times New Roman" panose="02020603050405020304" pitchFamily="18" charset="0"/>
                <a:cs typeface="Times New Roman" panose="02020603050405020304" pitchFamily="18" charset="0"/>
              </a:rPr>
              <a:t> бути </a:t>
            </a:r>
            <a:r>
              <a:rPr lang="ru-RU" sz="2400" dirty="0" err="1">
                <a:latin typeface="Times New Roman" panose="02020603050405020304" pitchFamily="18" charset="0"/>
                <a:cs typeface="Times New Roman" panose="02020603050405020304" pitchFamily="18" charset="0"/>
              </a:rPr>
              <a:t>притягнутий</a:t>
            </a:r>
            <a:r>
              <a:rPr lang="ru-RU" sz="2400" dirty="0">
                <a:latin typeface="Times New Roman" panose="02020603050405020304" pitchFamily="18" charset="0"/>
                <a:cs typeface="Times New Roman" panose="02020603050405020304" pitchFamily="18" charset="0"/>
              </a:rPr>
              <a:t> до </a:t>
            </a:r>
            <a:r>
              <a:rPr lang="ru-RU" sz="2400" dirty="0" err="1">
                <a:latin typeface="Times New Roman" panose="02020603050405020304" pitchFamily="18" charset="0"/>
                <a:cs typeface="Times New Roman" panose="02020603050405020304" pitchFamily="18" charset="0"/>
              </a:rPr>
              <a:t>відповідальності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Державним</a:t>
            </a:r>
            <a:r>
              <a:rPr lang="ru-RU" sz="2400" dirty="0">
                <a:latin typeface="Times New Roman" panose="02020603050405020304" pitchFamily="18" charset="0"/>
                <a:cs typeface="Times New Roman" panose="02020603050405020304" pitchFamily="18" charset="0"/>
              </a:rPr>
              <a:t> трибуналом</a:t>
            </a:r>
            <a:r>
              <a:rPr lang="ru-RU" sz="2400" b="0" dirty="0">
                <a:latin typeface="Times New Roman" panose="02020603050405020304" pitchFamily="18" charset="0"/>
                <a:cs typeface="Times New Roman" panose="02020603050405020304" pitchFamily="18" charset="0"/>
              </a:rPr>
              <a:t>. Постанова про </a:t>
            </a:r>
            <a:r>
              <a:rPr lang="ru-RU" sz="2400" b="0" dirty="0" err="1">
                <a:latin typeface="Times New Roman" panose="02020603050405020304" pitchFamily="18" charset="0"/>
                <a:cs typeface="Times New Roman" panose="02020603050405020304" pitchFamily="18" charset="0"/>
              </a:rPr>
              <a:t>притягнення</a:t>
            </a:r>
            <a:r>
              <a:rPr lang="ru-RU" sz="2400" b="0" dirty="0">
                <a:latin typeface="Times New Roman" panose="02020603050405020304" pitchFamily="18" charset="0"/>
                <a:cs typeface="Times New Roman" panose="02020603050405020304" pitchFamily="18" charset="0"/>
              </a:rPr>
              <a:t> Президента до </a:t>
            </a:r>
            <a:r>
              <a:rPr lang="ru-RU" sz="2400" b="0" dirty="0" err="1">
                <a:latin typeface="Times New Roman" panose="02020603050405020304" pitchFamily="18" charset="0"/>
                <a:cs typeface="Times New Roman" panose="02020603050405020304" pitchFamily="18" charset="0"/>
              </a:rPr>
              <a:t>відповідальності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бути </a:t>
            </a:r>
            <a:r>
              <a:rPr lang="ru-RU" sz="2400" b="0" dirty="0" err="1">
                <a:latin typeface="Times New Roman" panose="02020603050405020304" pitchFamily="18" charset="0"/>
                <a:cs typeface="Times New Roman" panose="02020603050405020304" pitchFamily="18" charset="0"/>
              </a:rPr>
              <a:t>прийнята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Національними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зборами</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менш</a:t>
            </a:r>
            <a:r>
              <a:rPr lang="ru-RU" sz="2400" b="0" dirty="0">
                <a:latin typeface="Times New Roman" panose="02020603050405020304" pitchFamily="18" charset="0"/>
                <a:cs typeface="Times New Roman" panose="02020603050405020304" pitchFamily="18" charset="0"/>
              </a:rPr>
              <a:t> як </a:t>
            </a:r>
            <a:r>
              <a:rPr lang="ru-RU" sz="2400" b="0" dirty="0" err="1">
                <a:latin typeface="Times New Roman" panose="02020603050405020304" pitchFamily="18" charset="0"/>
                <a:cs typeface="Times New Roman" panose="02020603050405020304" pitchFamily="18" charset="0"/>
              </a:rPr>
              <a:t>двома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третинами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голосів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кількості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членів</a:t>
            </a:r>
            <a:r>
              <a:rPr lang="ru-RU" sz="2400" b="0" dirty="0">
                <a:latin typeface="Times New Roman" panose="02020603050405020304" pitchFamily="18" charset="0"/>
                <a:cs typeface="Times New Roman" panose="02020603050405020304" pitchFamily="18" charset="0"/>
              </a:rPr>
              <a:t> і за </a:t>
            </a:r>
            <a:r>
              <a:rPr lang="ru-RU" sz="2400" b="0" dirty="0" err="1">
                <a:latin typeface="Times New Roman" panose="02020603050405020304" pitchFamily="18" charset="0"/>
                <a:cs typeface="Times New Roman" panose="02020603050405020304" pitchFamily="18" charset="0"/>
              </a:rPr>
              <a:t>умови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пропозиція</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це</a:t>
            </a:r>
            <a:r>
              <a:rPr lang="ru-RU" sz="2400" b="0" dirty="0">
                <a:latin typeface="Times New Roman" panose="02020603050405020304" pitchFamily="18" charset="0"/>
                <a:cs typeface="Times New Roman" panose="02020603050405020304" pitchFamily="18" charset="0"/>
              </a:rPr>
              <a:t> буде внесена не </a:t>
            </a:r>
            <a:r>
              <a:rPr lang="ru-RU" sz="2400" b="0" dirty="0" err="1">
                <a:latin typeface="Times New Roman" panose="02020603050405020304" pitchFamily="18" charset="0"/>
                <a:cs typeface="Times New Roman" panose="02020603050405020304" pitchFamily="18" charset="0"/>
              </a:rPr>
              <a:t>менш</a:t>
            </a:r>
            <a:r>
              <a:rPr lang="ru-RU" sz="2400" b="0" dirty="0">
                <a:latin typeface="Times New Roman" panose="02020603050405020304" pitchFamily="18" charset="0"/>
                <a:cs typeface="Times New Roman" panose="02020603050405020304" pitchFamily="18" charset="0"/>
              </a:rPr>
              <a:t> як </a:t>
            </a:r>
            <a:r>
              <a:rPr lang="ru-RU" sz="2400" b="0" dirty="0" err="1">
                <a:latin typeface="Times New Roman" panose="02020603050405020304" pitchFamily="18" charset="0"/>
                <a:cs typeface="Times New Roman" panose="02020603050405020304" pitchFamily="18" charset="0"/>
              </a:rPr>
              <a:t>однією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чвертю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всіх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членів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Національних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зборів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моменту </a:t>
            </a:r>
            <a:r>
              <a:rPr lang="ru-RU" sz="2400" b="0" dirty="0" err="1">
                <a:latin typeface="Times New Roman" panose="02020603050405020304" pitchFamily="18" charset="0"/>
                <a:cs typeface="Times New Roman" panose="02020603050405020304" pitchFamily="18" charset="0"/>
              </a:rPr>
              <a:t>прийняття</a:t>
            </a:r>
            <a:r>
              <a:rPr lang="ru-RU" sz="2400" b="0" dirty="0">
                <a:latin typeface="Times New Roman" panose="02020603050405020304" pitchFamily="18" charset="0"/>
                <a:cs typeface="Times New Roman" panose="02020603050405020304" pitchFamily="18" charset="0"/>
              </a:rPr>
              <a:t> постанови про </a:t>
            </a:r>
            <a:r>
              <a:rPr lang="ru-RU" sz="2400" b="0" dirty="0" err="1">
                <a:latin typeface="Times New Roman" panose="02020603050405020304" pitchFamily="18" charset="0"/>
                <a:cs typeface="Times New Roman" panose="02020603050405020304" pitchFamily="18" charset="0"/>
              </a:rPr>
              <a:t>висунення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обвинувачення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проти</a:t>
            </a:r>
            <a:r>
              <a:rPr lang="ru-RU" sz="2400" b="0" dirty="0">
                <a:latin typeface="Times New Roman" panose="02020603050405020304" pitchFamily="18" charset="0"/>
                <a:cs typeface="Times New Roman" panose="02020603050405020304" pitchFamily="18" charset="0"/>
              </a:rPr>
              <a:t> Президента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відсторонюється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своїх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функцій</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Виконавча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влада</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належить</a:t>
            </a:r>
            <a:r>
              <a:rPr lang="ru-RU" sz="2400" dirty="0">
                <a:latin typeface="Times New Roman" panose="02020603050405020304" pitchFamily="18" charset="0"/>
                <a:cs typeface="Times New Roman" panose="02020603050405020304" pitchFamily="18" charset="0"/>
              </a:rPr>
              <a:t> президенту і </a:t>
            </a:r>
            <a:r>
              <a:rPr lang="ru-RU" sz="2400" dirty="0" err="1">
                <a:latin typeface="Times New Roman" panose="02020603050405020304" pitchFamily="18" charset="0"/>
                <a:cs typeface="Times New Roman" panose="02020603050405020304" pitchFamily="18" charset="0"/>
              </a:rPr>
              <a:t>Раді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міністрів</a:t>
            </a:r>
            <a:r>
              <a:rPr lang="ru-RU" sz="2400" dirty="0">
                <a:latin typeface="Times New Roman" panose="02020603050405020304" pitchFamily="18" charset="0"/>
                <a:cs typeface="Times New Roman" panose="02020603050405020304" pitchFamily="18" charset="0"/>
              </a:rPr>
              <a:t> (уряду</a:t>
            </a:r>
            <a:r>
              <a:rPr lang="ru-RU" sz="2400" b="0" dirty="0">
                <a:latin typeface="Times New Roman" panose="02020603050405020304" pitchFamily="18" charset="0"/>
                <a:cs typeface="Times New Roman" panose="02020603050405020304" pitchFamily="18" charset="0"/>
              </a:rPr>
              <a:t>). Рада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складається</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голови</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призначених</a:t>
            </a:r>
            <a:r>
              <a:rPr lang="ru-RU" sz="2400" b="0" dirty="0">
                <a:latin typeface="Times New Roman" panose="02020603050405020304" pitchFamily="18" charset="0"/>
                <a:cs typeface="Times New Roman" panose="02020603050405020304" pitchFamily="18" charset="0"/>
              </a:rPr>
              <a:t> президентом. Уряд </a:t>
            </a:r>
            <a:r>
              <a:rPr lang="ru-RU" sz="2400" b="0" dirty="0" err="1">
                <a:latin typeface="Times New Roman" panose="02020603050405020304" pitchFamily="18" charset="0"/>
                <a:cs typeface="Times New Roman" panose="02020603050405020304" pitchFamily="18" charset="0"/>
              </a:rPr>
              <a:t>несе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перед сеймом. Президент за </a:t>
            </a:r>
            <a:r>
              <a:rPr lang="ru-RU" sz="2400" b="0" dirty="0" err="1">
                <a:latin typeface="Times New Roman" panose="02020603050405020304" pitchFamily="18" charset="0"/>
                <a:cs typeface="Times New Roman" panose="02020603050405020304" pitchFamily="18" charset="0"/>
              </a:rPr>
              <a:t>пропозицією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прем'єр-міністра</a:t>
            </a:r>
            <a:r>
              <a:rPr lang="ru-RU" sz="2400" b="0" dirty="0">
                <a:latin typeface="Times New Roman" panose="02020603050405020304" pitchFamily="18" charset="0"/>
                <a:cs typeface="Times New Roman" panose="02020603050405020304" pitchFamily="18" charset="0"/>
              </a:rPr>
              <a:t> проводить </a:t>
            </a:r>
            <a:r>
              <a:rPr lang="ru-RU" sz="2400" b="0" dirty="0" err="1">
                <a:latin typeface="Times New Roman" panose="02020603050405020304" pitchFamily="18" charset="0"/>
                <a:cs typeface="Times New Roman" panose="02020603050405020304" pitchFamily="18" charset="0"/>
              </a:rPr>
              <a:t>зміни</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складі</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87445926"/>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06106" y="209861"/>
            <a:ext cx="11110589" cy="5051685"/>
          </a:xfrm>
        </p:spPr>
        <p:txBody>
          <a:bodyPr/>
          <a:lstStyle/>
          <a:p>
            <a:pPr marL="0" indent="0" algn="just">
              <a:lnSpc>
                <a:spcPct val="100000"/>
              </a:lnSpc>
              <a:spcBef>
                <a:spcPts val="0"/>
              </a:spcBef>
              <a:buNone/>
            </a:pPr>
            <a:r>
              <a:rPr lang="ru-RU" sz="2400" i="1" dirty="0" err="1">
                <a:latin typeface="Times New Roman" panose="02020603050405020304" pitchFamily="18" charset="0"/>
                <a:cs typeface="Times New Roman" panose="02020603050405020304" pitchFamily="18" charset="0"/>
              </a:rPr>
              <a:t>Компетенція</a:t>
            </a:r>
            <a:r>
              <a:rPr lang="ru-RU" sz="2400" i="1" dirty="0">
                <a:latin typeface="Times New Roman" panose="02020603050405020304" pitchFamily="18" charset="0"/>
                <a:cs typeface="Times New Roman" panose="02020603050405020304" pitchFamily="18" charset="0"/>
              </a:rPr>
              <a:t> Ради </a:t>
            </a:r>
            <a:r>
              <a:rPr lang="ru-RU" sz="2400" i="1" dirty="0" err="1">
                <a:latin typeface="Times New Roman" panose="02020603050405020304" pitchFamily="18" charset="0"/>
                <a:cs typeface="Times New Roman" panose="02020603050405020304" pitchFamily="18" charset="0"/>
              </a:rPr>
              <a:t>міністрів</a:t>
            </a:r>
            <a:r>
              <a:rPr lang="ru-RU" sz="2400" i="1"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передбачає</a:t>
            </a:r>
            <a:r>
              <a:rPr lang="ru-RU" sz="2400" b="0" dirty="0">
                <a:latin typeface="Times New Roman" panose="02020603050405020304" pitchFamily="18" charset="0"/>
                <a:cs typeface="Times New Roman" panose="02020603050405020304" pitchFamily="18" charset="0"/>
              </a:rPr>
              <a:t> порядок </a:t>
            </a:r>
            <a:r>
              <a:rPr lang="ru-RU" sz="2400" b="0" dirty="0" err="1">
                <a:latin typeface="Times New Roman" panose="02020603050405020304" pitchFamily="18" charset="0"/>
                <a:cs typeface="Times New Roman" panose="02020603050405020304" pitchFamily="18" charset="0"/>
              </a:rPr>
              <a:t>формування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повноваження</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Право </a:t>
            </a:r>
            <a:r>
              <a:rPr lang="ru-RU" sz="2400" b="0" dirty="0" err="1">
                <a:latin typeface="Times New Roman" panose="02020603050405020304" pitchFamily="18" charset="0"/>
                <a:cs typeface="Times New Roman" panose="02020603050405020304" pitchFamily="18" charset="0"/>
              </a:rPr>
              <a:t>формування</a:t>
            </a:r>
            <a:r>
              <a:rPr lang="ru-RU" sz="2400" b="0" dirty="0">
                <a:latin typeface="Times New Roman" panose="02020603050405020304" pitchFamily="18" charset="0"/>
                <a:cs typeface="Times New Roman" panose="02020603050405020304" pitchFamily="18" charset="0"/>
              </a:rPr>
              <a:t> уряду </a:t>
            </a:r>
            <a:r>
              <a:rPr lang="ru-RU" sz="2400" b="0" dirty="0" err="1">
                <a:latin typeface="Times New Roman" panose="02020603050405020304" pitchFamily="18" charset="0"/>
                <a:cs typeface="Times New Roman" panose="02020603050405020304" pitchFamily="18" charset="0"/>
              </a:rPr>
              <a:t>доручається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політичній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партії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партійній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коаліції</a:t>
            </a:r>
            <a:r>
              <a:rPr lang="ru-RU" sz="2400" b="0" dirty="0">
                <a:latin typeface="Times New Roman" panose="02020603050405020304" pitchFamily="18" charset="0"/>
                <a:cs typeface="Times New Roman" panose="02020603050405020304" pitchFamily="18" charset="0"/>
              </a:rPr>
              <a:t>, яка перемогла на </a:t>
            </a:r>
            <a:r>
              <a:rPr lang="ru-RU" sz="2400" b="0" dirty="0" err="1">
                <a:latin typeface="Times New Roman" panose="02020603050405020304" pitchFamily="18" charset="0"/>
                <a:cs typeface="Times New Roman" panose="02020603050405020304" pitchFamily="18" charset="0"/>
              </a:rPr>
              <a:t>виборах</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дістала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більшість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депутатських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мандатів</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Сеймі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парламентський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спосіб</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формування</a:t>
            </a:r>
            <a:r>
              <a:rPr lang="ru-RU" sz="2400" b="0" dirty="0">
                <a:latin typeface="Times New Roman" panose="02020603050405020304" pitchFamily="18" charset="0"/>
                <a:cs typeface="Times New Roman" panose="02020603050405020304" pitchFamily="18" charset="0"/>
              </a:rPr>
              <a:t> уряду).</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Схематично </a:t>
            </a:r>
            <a:r>
              <a:rPr lang="ru-RU" sz="2000" b="0" dirty="0" err="1">
                <a:latin typeface="Times New Roman" panose="02020603050405020304" pitchFamily="18" charset="0"/>
                <a:cs typeface="Times New Roman" panose="02020603050405020304" pitchFamily="18" charset="0"/>
              </a:rPr>
              <a:t>Конституція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передбачає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такий</a:t>
            </a:r>
            <a:r>
              <a:rPr lang="ru-RU" sz="2000" b="0" dirty="0">
                <a:latin typeface="Times New Roman" panose="02020603050405020304" pitchFamily="18" charset="0"/>
                <a:cs typeface="Times New Roman" panose="02020603050405020304" pitchFamily="18" charset="0"/>
              </a:rPr>
              <a:t> порядок </a:t>
            </a:r>
            <a:r>
              <a:rPr lang="ru-RU" sz="2000" b="0" dirty="0" err="1">
                <a:latin typeface="Times New Roman" panose="02020603050405020304" pitchFamily="18" charset="0"/>
                <a:cs typeface="Times New Roman" panose="02020603050405020304" pitchFamily="18" charset="0"/>
              </a:rPr>
              <a:t>формування</a:t>
            </a:r>
            <a:r>
              <a:rPr lang="ru-RU" sz="2000" b="0" dirty="0">
                <a:latin typeface="Times New Roman" panose="02020603050405020304" pitchFamily="18" charset="0"/>
                <a:cs typeface="Times New Roman" panose="02020603050405020304" pitchFamily="18" charset="0"/>
              </a:rPr>
              <a:t> уряду: Президент </a:t>
            </a:r>
            <a:r>
              <a:rPr lang="ru-RU" sz="2000" b="0" dirty="0" err="1">
                <a:latin typeface="Times New Roman" panose="02020603050405020304" pitchFamily="18" charset="0"/>
                <a:cs typeface="Times New Roman" panose="02020603050405020304" pitchFamily="18" charset="0"/>
              </a:rPr>
              <a:t>доручає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сформувати</a:t>
            </a:r>
            <a:r>
              <a:rPr lang="ru-RU" sz="2000" b="0" dirty="0">
                <a:latin typeface="Times New Roman" panose="02020603050405020304" pitchFamily="18" charset="0"/>
                <a:cs typeface="Times New Roman" panose="02020603050405020304" pitchFamily="18" charset="0"/>
              </a:rPr>
              <a:t> уряд </a:t>
            </a:r>
            <a:r>
              <a:rPr lang="ru-RU" sz="2000" b="0" dirty="0" err="1">
                <a:latin typeface="Times New Roman" panose="02020603050405020304" pitchFamily="18" charset="0"/>
                <a:cs typeface="Times New Roman" panose="02020603050405020304" pitchFamily="18" charset="0"/>
              </a:rPr>
              <a:t>лідеру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партії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або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партійної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коаліції</a:t>
            </a:r>
            <a:r>
              <a:rPr lang="ru-RU" sz="2000" b="0" dirty="0">
                <a:latin typeface="Times New Roman" panose="02020603050405020304" pitchFamily="18" charset="0"/>
                <a:cs typeface="Times New Roman" panose="02020603050405020304" pitchFamily="18" charset="0"/>
              </a:rPr>
              <a:t>, яка </a:t>
            </a:r>
            <a:r>
              <a:rPr lang="ru-RU" sz="2000" b="0" dirty="0" err="1">
                <a:latin typeface="Times New Roman" panose="02020603050405020304" pitchFamily="18" charset="0"/>
                <a:cs typeface="Times New Roman" panose="02020603050405020304" pitchFamily="18" charset="0"/>
              </a:rPr>
              <a:t>має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більшість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депутатів</a:t>
            </a:r>
            <a:r>
              <a:rPr lang="ru-RU" sz="2000" b="0" dirty="0">
                <a:latin typeface="Times New Roman" panose="02020603050405020304" pitchFamily="18" charset="0"/>
                <a:cs typeface="Times New Roman" panose="02020603050405020304" pitchFamily="18" charset="0"/>
              </a:rPr>
              <a:t> у </a:t>
            </a:r>
            <a:r>
              <a:rPr lang="ru-RU" sz="2000" b="0" dirty="0" err="1">
                <a:latin typeface="Times New Roman" panose="02020603050405020304" pitchFamily="18" charset="0"/>
                <a:cs typeface="Times New Roman" panose="02020603050405020304" pitchFamily="18" charset="0"/>
              </a:rPr>
              <a:t>Сеймі</a:t>
            </a:r>
            <a:r>
              <a:rPr lang="ru-RU" sz="2000" b="0" dirty="0">
                <a:latin typeface="Times New Roman" panose="02020603050405020304" pitchFamily="18" charset="0"/>
                <a:cs typeface="Times New Roman" panose="02020603050405020304" pitchFamily="18" charset="0"/>
              </a:rPr>
              <a:t>, - </a:t>
            </a:r>
            <a:r>
              <a:rPr lang="ru-RU" sz="2000" b="0" dirty="0" err="1">
                <a:latin typeface="Times New Roman" panose="02020603050405020304" pitchFamily="18" charset="0"/>
                <a:cs typeface="Times New Roman" panose="02020603050405020304" pitchFamily="18" charset="0"/>
              </a:rPr>
              <a:t>майбутньому</a:t>
            </a:r>
            <a:r>
              <a:rPr lang="ru-RU" sz="2000" b="0" dirty="0">
                <a:latin typeface="Times New Roman" panose="02020603050405020304" pitchFamily="18" charset="0"/>
                <a:cs typeface="Times New Roman" panose="02020603050405020304" pitchFamily="18" charset="0"/>
              </a:rPr>
              <a:t> кандидату на посаду </a:t>
            </a:r>
            <a:r>
              <a:rPr lang="ru-RU" sz="2000" b="0" dirty="0" err="1">
                <a:latin typeface="Times New Roman" panose="02020603050405020304" pitchFamily="18" charset="0"/>
                <a:cs typeface="Times New Roman" panose="02020603050405020304" pitchFamily="18" charset="0"/>
              </a:rPr>
              <a:t>Голови</a:t>
            </a:r>
            <a:r>
              <a:rPr lang="ru-RU" sz="2000" b="0" dirty="0">
                <a:latin typeface="Times New Roman" panose="02020603050405020304" pitchFamily="18" charset="0"/>
                <a:cs typeface="Times New Roman" panose="02020603050405020304" pitchFamily="18" charset="0"/>
              </a:rPr>
              <a:t> Ради </a:t>
            </a:r>
            <a:r>
              <a:rPr lang="ru-RU" sz="2000" b="0" dirty="0" err="1">
                <a:latin typeface="Times New Roman" panose="02020603050405020304" pitchFamily="18" charset="0"/>
                <a:cs typeface="Times New Roman" panose="02020603050405020304" pitchFamily="18" charset="0"/>
              </a:rPr>
              <a:t>міністрів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Утворений</a:t>
            </a:r>
            <a:r>
              <a:rPr lang="ru-RU" sz="2000" b="0" dirty="0">
                <a:latin typeface="Times New Roman" panose="02020603050405020304" pitchFamily="18" charset="0"/>
                <a:cs typeface="Times New Roman" panose="02020603050405020304" pitchFamily="18" charset="0"/>
              </a:rPr>
              <a:t> уряд </a:t>
            </a:r>
            <a:r>
              <a:rPr lang="ru-RU" sz="2000" b="0" dirty="0" err="1">
                <a:latin typeface="Times New Roman" panose="02020603050405020304" pitchFamily="18" charset="0"/>
                <a:cs typeface="Times New Roman" panose="02020603050405020304" pitchFamily="18" charset="0"/>
              </a:rPr>
              <a:t>подає</a:t>
            </a:r>
            <a:r>
              <a:rPr lang="ru-RU" sz="2000" b="0" dirty="0">
                <a:latin typeface="Times New Roman" panose="02020603050405020304" pitchFamily="18" charset="0"/>
                <a:cs typeface="Times New Roman" panose="02020603050405020304" pitchFamily="18" charset="0"/>
              </a:rPr>
              <a:t> Сейму </a:t>
            </a:r>
            <a:r>
              <a:rPr lang="ru-RU" sz="2000" b="0" dirty="0" err="1">
                <a:latin typeface="Times New Roman" panose="02020603050405020304" pitchFamily="18" charset="0"/>
                <a:cs typeface="Times New Roman" panose="02020603050405020304" pitchFamily="18" charset="0"/>
              </a:rPr>
              <a:t>програму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своєї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діяльності</a:t>
            </a:r>
            <a:r>
              <a:rPr lang="ru-RU" sz="2000" b="0" dirty="0">
                <a:latin typeface="Times New Roman" panose="02020603050405020304" pitchFamily="18" charset="0"/>
                <a:cs typeface="Times New Roman" panose="02020603050405020304" pitchFamily="18" charset="0"/>
              </a:rPr>
              <a:t>, яка повинна бути </a:t>
            </a:r>
            <a:r>
              <a:rPr lang="ru-RU" sz="2000" b="0" dirty="0" err="1">
                <a:latin typeface="Times New Roman" panose="02020603050405020304" pitchFamily="18" charset="0"/>
                <a:cs typeface="Times New Roman" panose="02020603050405020304" pitchFamily="18" charset="0"/>
              </a:rPr>
              <a:t>схвалена</a:t>
            </a:r>
            <a:r>
              <a:rPr lang="ru-RU" sz="2000" b="0" dirty="0">
                <a:latin typeface="Times New Roman" panose="02020603050405020304" pitchFamily="18" charset="0"/>
                <a:cs typeface="Times New Roman" panose="02020603050405020304" pitchFamily="18" charset="0"/>
              </a:rPr>
              <a:t> абсолютною </a:t>
            </a:r>
            <a:r>
              <a:rPr lang="ru-RU" sz="2000" b="0" dirty="0" err="1">
                <a:latin typeface="Times New Roman" panose="02020603050405020304" pitchFamily="18" charset="0"/>
                <a:cs typeface="Times New Roman" panose="02020603050405020304" pitchFamily="18" charset="0"/>
              </a:rPr>
              <a:t>більшістю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депутатів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Якщо</a:t>
            </a:r>
            <a:r>
              <a:rPr lang="ru-RU" sz="2000" b="0" dirty="0">
                <a:latin typeface="Times New Roman" panose="02020603050405020304" pitchFamily="18" charset="0"/>
                <a:cs typeface="Times New Roman" panose="02020603050405020304" pitchFamily="18" charset="0"/>
              </a:rPr>
              <a:t> уряд не </a:t>
            </a:r>
            <a:r>
              <a:rPr lang="ru-RU" sz="2000" b="0" dirty="0" err="1">
                <a:latin typeface="Times New Roman" panose="02020603050405020304" pitchFamily="18" charset="0"/>
                <a:cs typeface="Times New Roman" panose="02020603050405020304" pitchFamily="18" charset="0"/>
              </a:rPr>
              <a:t>дістав</a:t>
            </a:r>
            <a:r>
              <a:rPr lang="ru-RU" sz="2000" b="0" dirty="0">
                <a:latin typeface="Times New Roman" panose="02020603050405020304" pitchFamily="18" charset="0"/>
                <a:cs typeface="Times New Roman" panose="02020603050405020304" pitchFamily="18" charset="0"/>
              </a:rPr>
              <a:t> вотуму </a:t>
            </a:r>
            <a:r>
              <a:rPr lang="ru-RU" sz="2000" b="0" dirty="0" err="1">
                <a:latin typeface="Times New Roman" panose="02020603050405020304" pitchFamily="18" charset="0"/>
                <a:cs typeface="Times New Roman" panose="02020603050405020304" pitchFamily="18" charset="0"/>
              </a:rPr>
              <a:t>довіри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призначення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кандидатури</a:t>
            </a:r>
            <a:r>
              <a:rPr lang="ru-RU" sz="2000" b="0" dirty="0">
                <a:latin typeface="Times New Roman" panose="02020603050405020304" pitchFamily="18" charset="0"/>
                <a:cs typeface="Times New Roman" panose="02020603050405020304" pitchFamily="18" charset="0"/>
              </a:rPr>
              <a:t> на посаду </a:t>
            </a:r>
            <a:r>
              <a:rPr lang="ru-RU" sz="2000" b="0" dirty="0" err="1">
                <a:latin typeface="Times New Roman" panose="02020603050405020304" pitchFamily="18" charset="0"/>
                <a:cs typeface="Times New Roman" panose="02020603050405020304" pitchFamily="18" charset="0"/>
              </a:rPr>
              <a:t>Голови</a:t>
            </a:r>
            <a:r>
              <a:rPr lang="ru-RU" sz="2000" b="0" dirty="0">
                <a:latin typeface="Times New Roman" panose="02020603050405020304" pitchFamily="18" charset="0"/>
                <a:cs typeface="Times New Roman" panose="02020603050405020304" pitchFamily="18" charset="0"/>
              </a:rPr>
              <a:t> Ради </a:t>
            </a:r>
            <a:r>
              <a:rPr lang="ru-RU" sz="2000" b="0" dirty="0" err="1">
                <a:latin typeface="Times New Roman" panose="02020603050405020304" pitchFamily="18" charset="0"/>
                <a:cs typeface="Times New Roman" panose="02020603050405020304" pitchFamily="18" charset="0"/>
              </a:rPr>
              <a:t>міністрів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якому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доручається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формування</a:t>
            </a:r>
            <a:r>
              <a:rPr lang="ru-RU" sz="2000" b="0" dirty="0">
                <a:latin typeface="Times New Roman" panose="02020603050405020304" pitchFamily="18" charset="0"/>
                <a:cs typeface="Times New Roman" panose="02020603050405020304" pitchFamily="18" charset="0"/>
              </a:rPr>
              <a:t> уряду, переходить </a:t>
            </a:r>
            <a:r>
              <a:rPr lang="ru-RU" sz="2000" b="0" dirty="0" err="1">
                <a:latin typeface="Times New Roman" panose="02020603050405020304" pitchFamily="18" charset="0"/>
                <a:cs typeface="Times New Roman" panose="02020603050405020304" pitchFamily="18" charset="0"/>
              </a:rPr>
              <a:t>від</a:t>
            </a:r>
            <a:r>
              <a:rPr lang="ru-RU" sz="2000" b="0" dirty="0">
                <a:latin typeface="Times New Roman" panose="02020603050405020304" pitchFamily="18" charset="0"/>
                <a:cs typeface="Times New Roman" panose="02020603050405020304" pitchFamily="18" charset="0"/>
              </a:rPr>
              <a:t> Президента до Сейму. Склад такого уряду </a:t>
            </a:r>
            <a:r>
              <a:rPr lang="ru-RU" sz="2000" b="0" dirty="0" err="1">
                <a:latin typeface="Times New Roman" panose="02020603050405020304" pitchFamily="18" charset="0"/>
                <a:cs typeface="Times New Roman" panose="02020603050405020304" pitchFamily="18" charset="0"/>
              </a:rPr>
              <a:t>також</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вимагає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абсолютної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більшості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голосів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депутатів</a:t>
            </a:r>
            <a:r>
              <a:rPr lang="ru-RU" sz="2000" b="0" dirty="0">
                <a:latin typeface="Times New Roman" panose="02020603050405020304" pitchFamily="18" charset="0"/>
                <a:cs typeface="Times New Roman" panose="02020603050405020304" pitchFamily="18" charset="0"/>
              </a:rPr>
              <a:t>. А </a:t>
            </a:r>
            <a:r>
              <a:rPr lang="ru-RU" sz="2000" b="0" dirty="0" err="1">
                <a:latin typeface="Times New Roman" panose="02020603050405020304" pitchFamily="18" charset="0"/>
                <a:cs typeface="Times New Roman" panose="02020603050405020304" pitchFamily="18" charset="0"/>
              </a:rPr>
              <a:t>якщо</a:t>
            </a:r>
            <a:r>
              <a:rPr lang="ru-RU" sz="2000" b="0" dirty="0">
                <a:latin typeface="Times New Roman" panose="02020603050405020304" pitchFamily="18" charset="0"/>
                <a:cs typeface="Times New Roman" panose="02020603050405020304" pitchFamily="18" charset="0"/>
              </a:rPr>
              <a:t> й </a:t>
            </a:r>
            <a:r>
              <a:rPr lang="ru-RU" sz="2000" b="0" dirty="0" err="1">
                <a:latin typeface="Times New Roman" panose="02020603050405020304" pitchFamily="18" charset="0"/>
                <a:cs typeface="Times New Roman" panose="02020603050405020304" pitchFamily="18" charset="0"/>
              </a:rPr>
              <a:t>цей</a:t>
            </a:r>
            <a:r>
              <a:rPr lang="ru-RU" sz="2000" b="0" dirty="0">
                <a:latin typeface="Times New Roman" panose="02020603050405020304" pitchFamily="18" charset="0"/>
                <a:cs typeface="Times New Roman" panose="02020603050405020304" pitchFamily="18" charset="0"/>
              </a:rPr>
              <a:t> уряд не </a:t>
            </a:r>
            <a:r>
              <a:rPr lang="ru-RU" sz="2000" b="0" dirty="0" err="1">
                <a:latin typeface="Times New Roman" panose="02020603050405020304" pitchFamily="18" charset="0"/>
                <a:cs typeface="Times New Roman" panose="02020603050405020304" pitchFamily="18" charset="0"/>
              </a:rPr>
              <a:t>дістав</a:t>
            </a:r>
            <a:r>
              <a:rPr lang="ru-RU" sz="2000" b="0" dirty="0">
                <a:latin typeface="Times New Roman" panose="02020603050405020304" pitchFamily="18" charset="0"/>
                <a:cs typeface="Times New Roman" panose="02020603050405020304" pitchFamily="18" charset="0"/>
              </a:rPr>
              <a:t> вотуму </a:t>
            </a:r>
            <a:r>
              <a:rPr lang="ru-RU" sz="2000" b="0" dirty="0" err="1">
                <a:latin typeface="Times New Roman" panose="02020603050405020304" pitchFamily="18" charset="0"/>
                <a:cs typeface="Times New Roman" panose="02020603050405020304" pitchFamily="18" charset="0"/>
              </a:rPr>
              <a:t>довіри</a:t>
            </a:r>
            <a:r>
              <a:rPr lang="ru-RU" sz="2000" b="0" dirty="0">
                <a:latin typeface="Times New Roman" panose="02020603050405020304" pitchFamily="18" charset="0"/>
                <a:cs typeface="Times New Roman" panose="02020603050405020304" pitchFamily="18" charset="0"/>
              </a:rPr>
              <a:t>, право </a:t>
            </a:r>
            <a:r>
              <a:rPr lang="ru-RU" sz="2000" b="0" dirty="0" err="1">
                <a:latin typeface="Times New Roman" panose="02020603050405020304" pitchFamily="18" charset="0"/>
                <a:cs typeface="Times New Roman" panose="02020603050405020304" pitchFamily="18" charset="0"/>
              </a:rPr>
              <a:t>рекомендувати</a:t>
            </a:r>
            <a:r>
              <a:rPr lang="ru-RU" sz="2000" b="0" dirty="0">
                <a:latin typeface="Times New Roman" panose="02020603050405020304" pitchFamily="18" charset="0"/>
                <a:cs typeface="Times New Roman" panose="02020603050405020304" pitchFamily="18" charset="0"/>
              </a:rPr>
              <a:t> кандидатуру на посаду </a:t>
            </a:r>
            <a:r>
              <a:rPr lang="ru-RU" sz="2000" b="0" dirty="0" err="1">
                <a:latin typeface="Times New Roman" panose="02020603050405020304" pitchFamily="18" charset="0"/>
                <a:cs typeface="Times New Roman" panose="02020603050405020304" pitchFamily="18" charset="0"/>
              </a:rPr>
              <a:t>Голови</a:t>
            </a:r>
            <a:r>
              <a:rPr lang="ru-RU" sz="2000" b="0" dirty="0">
                <a:latin typeface="Times New Roman" panose="02020603050405020304" pitchFamily="18" charset="0"/>
                <a:cs typeface="Times New Roman" panose="02020603050405020304" pitchFamily="18" charset="0"/>
              </a:rPr>
              <a:t> Ради </a:t>
            </a:r>
            <a:r>
              <a:rPr lang="ru-RU" sz="2000" b="0" dirty="0" err="1">
                <a:latin typeface="Times New Roman" panose="02020603050405020304" pitchFamily="18" charset="0"/>
                <a:cs typeface="Times New Roman" panose="02020603050405020304" pitchFamily="18" charset="0"/>
              </a:rPr>
              <a:t>міністрів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знову</a:t>
            </a:r>
            <a:r>
              <a:rPr lang="ru-RU" sz="2000" b="0" dirty="0">
                <a:latin typeface="Times New Roman" panose="02020603050405020304" pitchFamily="18" charset="0"/>
                <a:cs typeface="Times New Roman" panose="02020603050405020304" pitchFamily="18" charset="0"/>
              </a:rPr>
              <a:t> переходить до Президента. </a:t>
            </a:r>
            <a:r>
              <a:rPr lang="ru-RU" sz="2000" b="0" dirty="0" err="1">
                <a:latin typeface="Times New Roman" panose="02020603050405020304" pitchFamily="18" charset="0"/>
                <a:cs typeface="Times New Roman" panose="02020603050405020304" pitchFamily="18" charset="0"/>
              </a:rPr>
              <a:t>Утворений</a:t>
            </a:r>
            <a:r>
              <a:rPr lang="ru-RU" sz="2000" b="0" dirty="0">
                <a:latin typeface="Times New Roman" panose="02020603050405020304" pitchFamily="18" charset="0"/>
                <a:cs typeface="Times New Roman" panose="02020603050405020304" pitchFamily="18" charset="0"/>
              </a:rPr>
              <a:t> в </a:t>
            </a:r>
            <a:r>
              <a:rPr lang="ru-RU" sz="2000" b="0" dirty="0" err="1">
                <a:latin typeface="Times New Roman" panose="02020603050405020304" pitchFamily="18" charset="0"/>
                <a:cs typeface="Times New Roman" panose="02020603050405020304" pitchFamily="18" charset="0"/>
              </a:rPr>
              <a:t>такий</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спосіб</a:t>
            </a:r>
            <a:r>
              <a:rPr lang="ru-RU" sz="2000" b="0" dirty="0">
                <a:latin typeface="Times New Roman" panose="02020603050405020304" pitchFamily="18" charset="0"/>
                <a:cs typeface="Times New Roman" panose="02020603050405020304" pitchFamily="18" charset="0"/>
              </a:rPr>
              <a:t> уряд </a:t>
            </a:r>
            <a:r>
              <a:rPr lang="ru-RU" sz="2000" b="0" dirty="0" err="1">
                <a:latin typeface="Times New Roman" panose="02020603050405020304" pitchFamily="18" charset="0"/>
                <a:cs typeface="Times New Roman" panose="02020603050405020304" pitchFamily="18" charset="0"/>
              </a:rPr>
              <a:t>може</a:t>
            </a:r>
            <a:r>
              <a:rPr lang="ru-RU" sz="2000" b="0" dirty="0">
                <a:latin typeface="Times New Roman" panose="02020603050405020304" pitchFamily="18" charset="0"/>
                <a:cs typeface="Times New Roman" panose="02020603050405020304" pitchFamily="18" charset="0"/>
              </a:rPr>
              <a:t> бути </a:t>
            </a:r>
            <a:r>
              <a:rPr lang="ru-RU" sz="2000" b="0" dirty="0" err="1">
                <a:latin typeface="Times New Roman" panose="02020603050405020304" pitchFamily="18" charset="0"/>
                <a:cs typeface="Times New Roman" panose="02020603050405020304" pitchFamily="18" charset="0"/>
              </a:rPr>
              <a:t>затверджений</a:t>
            </a:r>
            <a:r>
              <a:rPr lang="ru-RU" sz="2000" b="0" dirty="0">
                <a:latin typeface="Times New Roman" panose="02020603050405020304" pitchFamily="18" charset="0"/>
                <a:cs typeface="Times New Roman" panose="02020603050405020304" pitchFamily="18" charset="0"/>
              </a:rPr>
              <a:t> не абсолютною, а простою </a:t>
            </a:r>
            <a:r>
              <a:rPr lang="ru-RU" sz="2000" b="0" dirty="0" err="1">
                <a:latin typeface="Times New Roman" panose="02020603050405020304" pitchFamily="18" charset="0"/>
                <a:cs typeface="Times New Roman" panose="02020603050405020304" pitchFamily="18" charset="0"/>
              </a:rPr>
              <a:t>більшістю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голосів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депутатів</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Такі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самі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вимоги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пред'являються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Конституцією</a:t>
            </a:r>
            <a:r>
              <a:rPr lang="ru-RU" sz="2000" b="0" dirty="0">
                <a:latin typeface="Times New Roman" panose="02020603050405020304" pitchFamily="18" charset="0"/>
                <a:cs typeface="Times New Roman" panose="02020603050405020304" pitchFamily="18" charset="0"/>
              </a:rPr>
              <a:t> і до уряду, </a:t>
            </a:r>
            <a:r>
              <a:rPr lang="ru-RU" sz="2000" b="0" dirty="0" err="1">
                <a:latin typeface="Times New Roman" panose="02020603050405020304" pitchFamily="18" charset="0"/>
                <a:cs typeface="Times New Roman" panose="02020603050405020304" pitchFamily="18" charset="0"/>
              </a:rPr>
              <a:t>створеному</a:t>
            </a:r>
            <a:r>
              <a:rPr lang="ru-RU" sz="2000" b="0" dirty="0">
                <a:latin typeface="Times New Roman" panose="02020603050405020304" pitchFamily="18" charset="0"/>
                <a:cs typeface="Times New Roman" panose="02020603050405020304" pitchFamily="18" charset="0"/>
              </a:rPr>
              <a:t> Головою Ради </a:t>
            </a:r>
            <a:r>
              <a:rPr lang="ru-RU" sz="2000" b="0" dirty="0" err="1">
                <a:latin typeface="Times New Roman" panose="02020603050405020304" pitchFamily="18" charset="0"/>
                <a:cs typeface="Times New Roman" panose="02020603050405020304" pitchFamily="18" charset="0"/>
              </a:rPr>
              <a:t>міністрів</a:t>
            </a:r>
            <a:r>
              <a:rPr lang="ru-RU" sz="2000" b="0" dirty="0">
                <a:latin typeface="Times New Roman" panose="02020603050405020304" pitchFamily="18" charset="0"/>
                <a:cs typeface="Times New Roman" panose="02020603050405020304" pitchFamily="18" charset="0"/>
              </a:rPr>
              <a:t>, кандидатура </a:t>
            </a:r>
            <a:r>
              <a:rPr lang="ru-RU" sz="2000" b="0" dirty="0" err="1">
                <a:latin typeface="Times New Roman" panose="02020603050405020304" pitchFamily="18" charset="0"/>
                <a:cs typeface="Times New Roman" panose="02020603050405020304" pitchFamily="18" charset="0"/>
              </a:rPr>
              <a:t>якого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висунута</a:t>
            </a:r>
            <a:r>
              <a:rPr lang="ru-RU" sz="2000" b="0" dirty="0">
                <a:latin typeface="Times New Roman" panose="02020603050405020304" pitchFamily="18" charset="0"/>
                <a:cs typeface="Times New Roman" panose="02020603050405020304" pitchFamily="18" charset="0"/>
              </a:rPr>
              <a:t> Сеймом. </a:t>
            </a:r>
            <a:r>
              <a:rPr lang="ru-RU" sz="2000" b="0" dirty="0" err="1">
                <a:latin typeface="Times New Roman" panose="02020603050405020304" pitchFamily="18" charset="0"/>
                <a:cs typeface="Times New Roman" panose="02020603050405020304" pitchFamily="18" charset="0"/>
              </a:rPr>
              <a:t>Якщо</a:t>
            </a:r>
            <a:r>
              <a:rPr lang="ru-RU" sz="2000" b="0" dirty="0">
                <a:latin typeface="Times New Roman" panose="02020603050405020304" pitchFamily="18" charset="0"/>
                <a:cs typeface="Times New Roman" panose="02020603050405020304" pitchFamily="18" charset="0"/>
              </a:rPr>
              <a:t> Уряд не </a:t>
            </a:r>
            <a:r>
              <a:rPr lang="ru-RU" sz="2000" b="0" dirty="0" err="1">
                <a:latin typeface="Times New Roman" panose="02020603050405020304" pitchFamily="18" charset="0"/>
                <a:cs typeface="Times New Roman" panose="02020603050405020304" pitchFamily="18" charset="0"/>
              </a:rPr>
              <a:t>створений</a:t>
            </a:r>
            <a:r>
              <a:rPr lang="ru-RU" sz="2000" b="0" dirty="0">
                <a:latin typeface="Times New Roman" panose="02020603050405020304" pitchFamily="18" charset="0"/>
                <a:cs typeface="Times New Roman" panose="02020603050405020304" pitchFamily="18" charset="0"/>
              </a:rPr>
              <a:t>, Президент </a:t>
            </a:r>
            <a:r>
              <a:rPr lang="ru-RU" sz="2000" b="0" dirty="0" err="1">
                <a:latin typeface="Times New Roman" panose="02020603050405020304" pitchFamily="18" charset="0"/>
                <a:cs typeface="Times New Roman" panose="02020603050405020304" pitchFamily="18" charset="0"/>
              </a:rPr>
              <a:t>розпускає</a:t>
            </a:r>
            <a:r>
              <a:rPr lang="ru-RU" sz="2000" b="0" dirty="0">
                <a:latin typeface="Times New Roman" panose="02020603050405020304" pitchFamily="18" charset="0"/>
                <a:cs typeface="Times New Roman" panose="02020603050405020304" pitchFamily="18" charset="0"/>
              </a:rPr>
              <a:t> Сейм і </a:t>
            </a:r>
            <a:r>
              <a:rPr lang="ru-RU" sz="2000" b="0" dirty="0" err="1">
                <a:latin typeface="Times New Roman" panose="02020603050405020304" pitchFamily="18" charset="0"/>
                <a:cs typeface="Times New Roman" panose="02020603050405020304" pitchFamily="18" charset="0"/>
              </a:rPr>
              <a:t>призначає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нові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вибори</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9066024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6" y="494675"/>
            <a:ext cx="11110589" cy="5051685"/>
          </a:xfrm>
        </p:spPr>
        <p:txBody>
          <a:bodyPr/>
          <a:lstStyle/>
          <a:p>
            <a:pPr marL="0" indent="0" algn="just">
              <a:lnSpc>
                <a:spcPct val="100000"/>
              </a:lnSpc>
              <a:spcBef>
                <a:spcPts val="0"/>
              </a:spcBef>
              <a:buNone/>
            </a:pPr>
            <a:r>
              <a:rPr lang="ru-RU" sz="2400" b="0" dirty="0" smtClean="0">
                <a:latin typeface="Times New Roman" panose="02020603050405020304" pitchFamily="18" charset="0"/>
                <a:cs typeface="Times New Roman" panose="02020603050405020304" pitchFamily="18" charset="0"/>
              </a:rPr>
              <a:t>Сейм за </a:t>
            </a:r>
            <a:r>
              <a:rPr lang="ru-RU" sz="2400" b="0" dirty="0" err="1" smtClean="0">
                <a:latin typeface="Times New Roman" panose="02020603050405020304" pitchFamily="18" charset="0"/>
                <a:cs typeface="Times New Roman" panose="02020603050405020304" pitchFamily="18" charset="0"/>
              </a:rPr>
              <a:t>пропозицією</a:t>
            </a:r>
            <a:r>
              <a:rPr lang="ru-RU" sz="2400" b="0" dirty="0" smtClean="0">
                <a:latin typeface="Times New Roman" panose="02020603050405020304" pitchFamily="18" charset="0"/>
                <a:cs typeface="Times New Roman" panose="02020603050405020304" pitchFamily="18" charset="0"/>
              </a:rPr>
              <a:t> не </a:t>
            </a:r>
            <a:r>
              <a:rPr lang="ru-RU" sz="2400" b="0" dirty="0" err="1" smtClean="0">
                <a:latin typeface="Times New Roman" panose="02020603050405020304" pitchFamily="18" charset="0"/>
                <a:cs typeface="Times New Roman" panose="02020603050405020304" pitchFamily="18" charset="0"/>
              </a:rPr>
              <a:t>менш</a:t>
            </a:r>
            <a:r>
              <a:rPr lang="ru-RU" sz="2400" b="0" dirty="0" smtClean="0">
                <a:latin typeface="Times New Roman" panose="02020603050405020304" pitchFamily="18" charset="0"/>
                <a:cs typeface="Times New Roman" panose="02020603050405020304" pitchFamily="18" charset="0"/>
              </a:rPr>
              <a:t> як </a:t>
            </a:r>
            <a:r>
              <a:rPr lang="ru-RU" sz="2400" dirty="0" smtClean="0">
                <a:latin typeface="Times New Roman" panose="02020603050405020304" pitchFamily="18" charset="0"/>
                <a:cs typeface="Times New Roman" panose="02020603050405020304" pitchFamily="18" charset="0"/>
              </a:rPr>
              <a:t>46 </a:t>
            </a:r>
            <a:r>
              <a:rPr lang="ru-RU" sz="2400" dirty="0" err="1" smtClean="0">
                <a:latin typeface="Times New Roman" panose="02020603050405020304" pitchFamily="18" charset="0"/>
                <a:cs typeface="Times New Roman" panose="02020603050405020304" pitchFamily="18" charset="0"/>
              </a:rPr>
              <a:t>депутатів</a:t>
            </a:r>
            <a:r>
              <a:rPr lang="ru-RU" sz="2400" dirty="0" smtClean="0">
                <a:latin typeface="Times New Roman" panose="02020603050405020304" pitchFamily="18" charset="0"/>
                <a:cs typeface="Times New Roman" panose="02020603050405020304" pitchFamily="18" charset="0"/>
              </a:rPr>
              <a:t> </a:t>
            </a:r>
            <a:r>
              <a:rPr lang="ru-RU" sz="2400" b="0" dirty="0" smtClean="0">
                <a:latin typeface="Times New Roman" panose="02020603050405020304" pitchFamily="18" charset="0"/>
                <a:cs typeface="Times New Roman" panose="02020603050405020304" pitchFamily="18" charset="0"/>
              </a:rPr>
              <a:t>(одна </a:t>
            </a:r>
            <a:r>
              <a:rPr lang="ru-RU" sz="2400" b="0" dirty="0" err="1" smtClean="0">
                <a:latin typeface="Times New Roman" panose="02020603050405020304" pitchFamily="18" charset="0"/>
                <a:cs typeface="Times New Roman" panose="02020603050405020304" pitchFamily="18" charset="0"/>
              </a:rPr>
              <a:t>десята</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частина</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всього</a:t>
            </a:r>
            <a:r>
              <a:rPr lang="ru-RU" sz="2400" b="0" dirty="0" smtClean="0">
                <a:latin typeface="Times New Roman" panose="02020603050405020304" pitchFamily="18" charset="0"/>
                <a:cs typeface="Times New Roman" panose="02020603050405020304" pitchFamily="18" charset="0"/>
              </a:rPr>
              <a:t> складу) </a:t>
            </a:r>
            <a:r>
              <a:rPr lang="ru-RU" sz="2400" b="0" dirty="0" err="1" smtClean="0">
                <a:latin typeface="Times New Roman" panose="02020603050405020304" pitchFamily="18" charset="0"/>
                <a:cs typeface="Times New Roman" panose="02020603050405020304" pitchFamily="18" charset="0"/>
              </a:rPr>
              <a:t>може</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прийняти</a:t>
            </a:r>
            <a:r>
              <a:rPr lang="ru-RU" sz="2400" b="0" dirty="0" smtClean="0">
                <a:latin typeface="Times New Roman" panose="02020603050405020304" pitchFamily="18" charset="0"/>
                <a:cs typeface="Times New Roman" panose="02020603050405020304" pitchFamily="18" charset="0"/>
              </a:rPr>
              <a:t> </a:t>
            </a:r>
            <a:r>
              <a:rPr lang="ru-RU" sz="2400" dirty="0" smtClean="0">
                <a:latin typeface="Times New Roman" panose="02020603050405020304" pitchFamily="18" charset="0"/>
                <a:cs typeface="Times New Roman" panose="02020603050405020304" pitchFamily="18" charset="0"/>
              </a:rPr>
              <a:t>вотум </a:t>
            </a:r>
            <a:r>
              <a:rPr lang="ru-RU" sz="2400" dirty="0" err="1" smtClean="0">
                <a:latin typeface="Times New Roman" panose="02020603050405020304" pitchFamily="18" charset="0"/>
                <a:cs typeface="Times New Roman" panose="02020603050405020304" pitchFamily="18" charset="0"/>
              </a:rPr>
              <a:t>недовіри</a:t>
            </a:r>
            <a:r>
              <a:rPr lang="ru-RU" sz="2400" dirty="0" smtClean="0">
                <a:latin typeface="Times New Roman" panose="02020603050405020304" pitchFamily="18" charset="0"/>
                <a:cs typeface="Times New Roman" panose="02020603050405020304" pitchFamily="18" charset="0"/>
              </a:rPr>
              <a:t> уряду </a:t>
            </a:r>
            <a:r>
              <a:rPr lang="ru-RU" sz="2400" b="0" dirty="0" smtClean="0">
                <a:latin typeface="Times New Roman" panose="02020603050405020304" pitchFamily="18" charset="0"/>
                <a:cs typeface="Times New Roman" panose="02020603050405020304" pitchFamily="18" charset="0"/>
              </a:rPr>
              <a:t>абсолютною </a:t>
            </a:r>
            <a:r>
              <a:rPr lang="ru-RU" sz="2400" b="0" dirty="0" err="1" smtClean="0">
                <a:latin typeface="Times New Roman" panose="02020603050405020304" pitchFamily="18" charset="0"/>
                <a:cs typeface="Times New Roman" panose="02020603050405020304" pitchFamily="18" charset="0"/>
              </a:rPr>
              <a:t>більшістю</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голосів</a:t>
            </a:r>
            <a:r>
              <a:rPr lang="ru-RU" sz="2400" b="0" dirty="0" smtClean="0">
                <a:latin typeface="Times New Roman" panose="02020603050405020304" pitchFamily="18" charset="0"/>
                <a:cs typeface="Times New Roman" panose="02020603050405020304" pitchFamily="18" charset="0"/>
              </a:rPr>
              <a:t> й </a:t>
            </a:r>
            <a:r>
              <a:rPr lang="ru-RU" sz="2400" b="0" dirty="0" err="1" smtClean="0">
                <a:latin typeface="Times New Roman" panose="02020603050405020304" pitchFamily="18" charset="0"/>
                <a:cs typeface="Times New Roman" panose="02020603050405020304" pitchFamily="18" charset="0"/>
              </a:rPr>
              <a:t>одночасно</a:t>
            </a:r>
            <a:r>
              <a:rPr lang="ru-RU" sz="2400" b="0" dirty="0" smtClean="0">
                <a:latin typeface="Times New Roman" panose="02020603050405020304" pitchFamily="18" charset="0"/>
                <a:cs typeface="Times New Roman" panose="02020603050405020304" pitchFamily="18" charset="0"/>
              </a:rPr>
              <a:t> обрати нового Голову Ради </a:t>
            </a:r>
            <a:r>
              <a:rPr lang="ru-RU" sz="2400" b="0" dirty="0" err="1" smtClean="0">
                <a:latin typeface="Times New Roman" panose="02020603050405020304" pitchFamily="18" charset="0"/>
                <a:cs typeface="Times New Roman" panose="02020603050405020304" pitchFamily="18" charset="0"/>
              </a:rPr>
              <a:t>міністрів</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якому</a:t>
            </a:r>
            <a:r>
              <a:rPr lang="ru-RU" sz="2400" b="0" dirty="0" smtClean="0">
                <a:latin typeface="Times New Roman" panose="02020603050405020304" pitchFamily="18" charset="0"/>
                <a:cs typeface="Times New Roman" panose="02020603050405020304" pitchFamily="18" charset="0"/>
              </a:rPr>
              <a:t> Президент </a:t>
            </a:r>
            <a:r>
              <a:rPr lang="ru-RU" sz="2400" b="0" dirty="0" err="1" smtClean="0">
                <a:latin typeface="Times New Roman" panose="02020603050405020304" pitchFamily="18" charset="0"/>
                <a:cs typeface="Times New Roman" panose="02020603050405020304" pitchFamily="18" charset="0"/>
              </a:rPr>
              <a:t>доручає</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створити</a:t>
            </a:r>
            <a:r>
              <a:rPr lang="ru-RU" sz="2400" b="0" dirty="0" smtClean="0">
                <a:latin typeface="Times New Roman" panose="02020603050405020304" pitchFamily="18" charset="0"/>
                <a:cs typeface="Times New Roman" panose="02020603050405020304" pitchFamily="18" charset="0"/>
              </a:rPr>
              <a:t> уряд. Президент, </a:t>
            </a:r>
            <a:r>
              <a:rPr lang="ru-RU" sz="2400" b="0" dirty="0" err="1" smtClean="0">
                <a:latin typeface="Times New Roman" panose="02020603050405020304" pitchFamily="18" charset="0"/>
                <a:cs typeface="Times New Roman" panose="02020603050405020304" pitchFamily="18" charset="0"/>
              </a:rPr>
              <a:t>приймаючи</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відставку</a:t>
            </a:r>
            <a:r>
              <a:rPr lang="ru-RU" sz="2400" b="0" dirty="0" smtClean="0">
                <a:latin typeface="Times New Roman" panose="02020603050405020304" pitchFamily="18" charset="0"/>
                <a:cs typeface="Times New Roman" panose="02020603050405020304" pitchFamily="18" charset="0"/>
              </a:rPr>
              <a:t> Ради </a:t>
            </a:r>
            <a:r>
              <a:rPr lang="ru-RU" sz="2400" b="0" dirty="0" err="1" smtClean="0">
                <a:latin typeface="Times New Roman" panose="02020603050405020304" pitchFamily="18" charset="0"/>
                <a:cs typeface="Times New Roman" panose="02020603050405020304" pitchFamily="18" charset="0"/>
              </a:rPr>
              <a:t>міністрів</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доручає</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голові</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виконувати</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обов'язки</a:t>
            </a:r>
            <a:r>
              <a:rPr lang="ru-RU" sz="2400" b="0" dirty="0" smtClean="0">
                <a:latin typeface="Times New Roman" panose="02020603050405020304" pitchFamily="18" charset="0"/>
                <a:cs typeface="Times New Roman" panose="02020603050405020304" pitchFamily="18" charset="0"/>
              </a:rPr>
              <a:t> до часу </a:t>
            </a:r>
            <a:r>
              <a:rPr lang="ru-RU" sz="2400" b="0" dirty="0" err="1" smtClean="0">
                <a:latin typeface="Times New Roman" panose="02020603050405020304" pitchFamily="18" charset="0"/>
                <a:cs typeface="Times New Roman" panose="02020603050405020304" pitchFamily="18" charset="0"/>
              </a:rPr>
              <a:t>призначення</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нової</a:t>
            </a:r>
            <a:r>
              <a:rPr lang="ru-RU" sz="2400" b="0" dirty="0" smtClean="0">
                <a:latin typeface="Times New Roman" panose="02020603050405020304" pitchFamily="18" charset="0"/>
                <a:cs typeface="Times New Roman" panose="02020603050405020304" pitchFamily="18" charset="0"/>
              </a:rPr>
              <a:t> Ради </a:t>
            </a:r>
            <a:r>
              <a:rPr lang="ru-RU" sz="2400" b="0" dirty="0" err="1" smtClean="0">
                <a:latin typeface="Times New Roman" panose="02020603050405020304" pitchFamily="18" charset="0"/>
                <a:cs typeface="Times New Roman" panose="02020603050405020304" pitchFamily="18" charset="0"/>
              </a:rPr>
              <a:t>міністрів</a:t>
            </a:r>
            <a:r>
              <a:rPr lang="ru-RU" sz="24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smtClean="0">
                <a:latin typeface="Times New Roman" panose="02020603050405020304" pitchFamily="18" charset="0"/>
                <a:cs typeface="Times New Roman" panose="02020603050405020304" pitchFamily="18" charset="0"/>
              </a:rPr>
              <a:t>Рада </a:t>
            </a:r>
            <a:r>
              <a:rPr lang="ru-RU" sz="2400" dirty="0" err="1">
                <a:latin typeface="Times New Roman" panose="02020603050405020304" pitchFamily="18" charset="0"/>
                <a:cs typeface="Times New Roman" panose="02020603050405020304" pitchFamily="18" charset="0"/>
              </a:rPr>
              <a:t>міністрів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здійснює</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внутрішню</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зовнішню</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політику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керує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всією</a:t>
            </a:r>
            <a:r>
              <a:rPr lang="ru-RU" sz="2400" b="0" dirty="0">
                <a:latin typeface="Times New Roman" panose="02020603050405020304" pitchFamily="18" charset="0"/>
                <a:cs typeface="Times New Roman" panose="02020603050405020304" pitchFamily="18" charset="0"/>
              </a:rPr>
              <a:t> державною </a:t>
            </a:r>
            <a:r>
              <a:rPr lang="ru-RU" sz="2400" b="0" dirty="0" err="1">
                <a:latin typeface="Times New Roman" panose="02020603050405020304" pitchFamily="18" charset="0"/>
                <a:cs typeface="Times New Roman" panose="02020603050405020304" pitchFamily="18" charset="0"/>
              </a:rPr>
              <a:t>адміністрацією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схвалює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питань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політики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Конституція</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відносить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останні</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компетенції</a:t>
            </a:r>
            <a:r>
              <a:rPr lang="ru-RU" sz="2400" b="0" dirty="0">
                <a:latin typeface="Times New Roman" panose="02020603050405020304" pitchFamily="18" charset="0"/>
                <a:cs typeface="Times New Roman" panose="02020603050405020304" pitchFamily="18" charset="0"/>
              </a:rPr>
              <a:t> Президента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іншого</a:t>
            </a:r>
            <a:r>
              <a:rPr lang="ru-RU" sz="2400" b="0" dirty="0">
                <a:latin typeface="Times New Roman" panose="02020603050405020304" pitchFamily="18" charset="0"/>
                <a:cs typeface="Times New Roman" panose="02020603050405020304" pitchFamily="18" charset="0"/>
              </a:rPr>
              <a:t> державного органу </a:t>
            </a:r>
            <a:r>
              <a:rPr lang="ru-RU" sz="2400" b="0" dirty="0" err="1">
                <a:latin typeface="Times New Roman" panose="02020603050405020304" pitchFamily="18" charset="0"/>
                <a:cs typeface="Times New Roman" panose="02020603050405020304" pitchFamily="18" charset="0"/>
              </a:rPr>
              <a:t>чи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територіальних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самоврядування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забезпечує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приймає</a:t>
            </a:r>
            <a:r>
              <a:rPr lang="ru-RU" sz="2400" b="0" dirty="0">
                <a:latin typeface="Times New Roman" panose="02020603050405020304" pitchFamily="18" charset="0"/>
                <a:cs typeface="Times New Roman" panose="02020603050405020304" pitchFamily="18" charset="0"/>
              </a:rPr>
              <a:t> постанови; </a:t>
            </a:r>
            <a:r>
              <a:rPr lang="ru-RU" sz="2400" b="0" dirty="0" err="1">
                <a:latin typeface="Times New Roman" panose="02020603050405020304" pitchFamily="18" charset="0"/>
                <a:cs typeface="Times New Roman" panose="02020603050405020304" pitchFamily="18" charset="0"/>
              </a:rPr>
              <a:t>здійснює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законодавчу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ініціативу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щодо</a:t>
            </a:r>
            <a:r>
              <a:rPr lang="ru-RU" sz="2400" b="0" dirty="0">
                <a:latin typeface="Times New Roman" panose="02020603050405020304" pitchFamily="18" charset="0"/>
                <a:cs typeface="Times New Roman" panose="02020603050405020304" pitchFamily="18" charset="0"/>
              </a:rPr>
              <a:t> бюджетного </a:t>
            </a:r>
            <a:r>
              <a:rPr lang="ru-RU" sz="2400" b="0" dirty="0" err="1">
                <a:latin typeface="Times New Roman" panose="02020603050405020304" pitchFamily="18" charset="0"/>
                <a:cs typeface="Times New Roman" panose="02020603050405020304" pitchFamily="18" charset="0"/>
              </a:rPr>
              <a:t>законодавства</a:t>
            </a:r>
            <a:r>
              <a:rPr lang="ru-RU" sz="2400" b="0" dirty="0">
                <a:latin typeface="Times New Roman" panose="02020603050405020304" pitchFamily="18" charset="0"/>
                <a:cs typeface="Times New Roman" panose="02020603050405020304" pitchFamily="18" charset="0"/>
              </a:rPr>
              <a:t>, закону про </a:t>
            </a:r>
            <a:r>
              <a:rPr lang="ru-RU" sz="2400" b="0" dirty="0" err="1">
                <a:latin typeface="Times New Roman" panose="02020603050405020304" pitchFamily="18" charset="0"/>
                <a:cs typeface="Times New Roman" panose="02020603050405020304" pitchFamily="18" charset="0"/>
              </a:rPr>
              <a:t>тимчасовий</a:t>
            </a:r>
            <a:r>
              <a:rPr lang="ru-RU" sz="2400" b="0" dirty="0">
                <a:latin typeface="Times New Roman" panose="02020603050405020304" pitchFamily="18" charset="0"/>
                <a:cs typeface="Times New Roman" panose="02020603050405020304" pitchFamily="18" charset="0"/>
              </a:rPr>
              <a:t> бюджет </a:t>
            </a:r>
            <a:r>
              <a:rPr lang="ru-RU" sz="2400" b="0" dirty="0" err="1">
                <a:latin typeface="Times New Roman" panose="02020603050405020304" pitchFamily="18" charset="0"/>
                <a:cs typeface="Times New Roman" panose="02020603050405020304" pitchFamily="18" charset="0"/>
              </a:rPr>
              <a:t>тощо</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До </a:t>
            </a:r>
            <a:r>
              <a:rPr lang="ru-RU" sz="2400" b="0" dirty="0" err="1">
                <a:latin typeface="Times New Roman" panose="02020603050405020304" pitchFamily="18" charset="0"/>
                <a:cs typeface="Times New Roman" panose="02020603050405020304" pitchFamily="18" charset="0"/>
              </a:rPr>
              <a:t>компетенції</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входить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керівництво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координація</a:t>
            </a:r>
            <a:r>
              <a:rPr lang="ru-RU" sz="2400" dirty="0">
                <a:latin typeface="Times New Roman" panose="02020603050405020304" pitchFamily="18" charset="0"/>
                <a:cs typeface="Times New Roman" panose="02020603050405020304" pitchFamily="18" charset="0"/>
              </a:rPr>
              <a:t> та контроль за </a:t>
            </a:r>
            <a:r>
              <a:rPr lang="ru-RU" sz="2400" dirty="0" err="1">
                <a:latin typeface="Times New Roman" panose="02020603050405020304" pitchFamily="18" charset="0"/>
                <a:cs typeface="Times New Roman" panose="02020603050405020304" pitchFamily="18" charset="0"/>
              </a:rPr>
              <a:t>діяльністю</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всіх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органів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державної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адміністрації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одночасно</a:t>
            </a:r>
            <a:r>
              <a:rPr lang="ru-RU" sz="2400" b="0" dirty="0">
                <a:latin typeface="Times New Roman" panose="02020603050405020304" pitchFamily="18" charset="0"/>
                <a:cs typeface="Times New Roman" panose="02020603050405020304" pitchFamily="18" charset="0"/>
              </a:rPr>
              <a:t> Рада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несе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діяльність</a:t>
            </a:r>
            <a:r>
              <a:rPr lang="ru-RU" sz="2400" b="0" dirty="0">
                <a:latin typeface="Times New Roman" panose="02020603050405020304" pitchFamily="18" charset="0"/>
                <a:cs typeface="Times New Roman" panose="02020603050405020304" pitchFamily="18" charset="0"/>
              </a:rPr>
              <a:t> перед Сеймом.</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99024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6" y="1289154"/>
            <a:ext cx="11110589" cy="4257206"/>
          </a:xfrm>
        </p:spPr>
        <p:txBody>
          <a:bodyPr/>
          <a:lstStyle/>
          <a:p>
            <a:pPr marL="0" indent="0" algn="just">
              <a:lnSpc>
                <a:spcPct val="100000"/>
              </a:lnSpc>
              <a:spcBef>
                <a:spcPts val="0"/>
              </a:spcBef>
              <a:buNone/>
            </a:pPr>
            <a:r>
              <a:rPr lang="ru-RU" sz="2600" dirty="0">
                <a:latin typeface="Times New Roman" panose="02020603050405020304" pitchFamily="18" charset="0"/>
                <a:cs typeface="Times New Roman" panose="02020603050405020304" pitchFamily="18" charset="0"/>
              </a:rPr>
              <a:t>Голова Ради </a:t>
            </a:r>
            <a:r>
              <a:rPr lang="ru-RU" sz="2600" dirty="0" err="1">
                <a:latin typeface="Times New Roman" panose="02020603050405020304" pitchFamily="18" charset="0"/>
                <a:cs typeface="Times New Roman" panose="02020603050405020304" pitchFamily="18" charset="0"/>
              </a:rPr>
              <a:t>міністрів</a:t>
            </a:r>
            <a:r>
              <a:rPr lang="ru-RU" sz="260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пропонує</a:t>
            </a:r>
            <a:r>
              <a:rPr lang="ru-RU" sz="2600" b="0" dirty="0">
                <a:latin typeface="Times New Roman" panose="02020603050405020304" pitchFamily="18" charset="0"/>
                <a:cs typeface="Times New Roman" panose="02020603050405020304" pitchFamily="18" charset="0"/>
              </a:rPr>
              <a:t> Сейму </a:t>
            </a:r>
            <a:r>
              <a:rPr lang="ru-RU" sz="2600" b="0" dirty="0" err="1">
                <a:latin typeface="Times New Roman" panose="02020603050405020304" pitchFamily="18" charset="0"/>
                <a:cs typeface="Times New Roman" panose="02020603050405020304" pitchFamily="18" charset="0"/>
              </a:rPr>
              <a:t>розпустити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компетентний</a:t>
            </a:r>
            <a:r>
              <a:rPr lang="ru-RU" sz="2600" b="0" dirty="0">
                <a:latin typeface="Times New Roman" panose="02020603050405020304" pitchFamily="18" charset="0"/>
                <a:cs typeface="Times New Roman" panose="02020603050405020304" pitchFamily="18" charset="0"/>
              </a:rPr>
              <a:t> орган </a:t>
            </a:r>
            <a:r>
              <a:rPr lang="ru-RU" sz="2600" b="0" dirty="0" err="1">
                <a:latin typeface="Times New Roman" panose="02020603050405020304" pitchFamily="18" charset="0"/>
                <a:cs typeface="Times New Roman" panose="02020603050405020304" pitchFamily="18" charset="0"/>
              </a:rPr>
              <a:t>місцевого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самоврядування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якщо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він</a:t>
            </a:r>
            <a:r>
              <a:rPr lang="ru-RU" sz="2600" b="0" dirty="0">
                <a:latin typeface="Times New Roman" panose="02020603050405020304" pitchFamily="18" charset="0"/>
                <a:cs typeface="Times New Roman" panose="02020603050405020304" pitchFamily="18" charset="0"/>
              </a:rPr>
              <a:t> грубо </a:t>
            </a:r>
            <a:r>
              <a:rPr lang="ru-RU" sz="2600" b="0" dirty="0" err="1">
                <a:latin typeface="Times New Roman" panose="02020603050405020304" pitchFamily="18" charset="0"/>
                <a:cs typeface="Times New Roman" panose="02020603050405020304" pitchFamily="18" charset="0"/>
              </a:rPr>
              <a:t>порушує</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Конституцію</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або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закони</a:t>
            </a:r>
            <a:r>
              <a:rPr lang="ru-RU" sz="2600" b="0" dirty="0">
                <a:latin typeface="Times New Roman" panose="02020603050405020304" pitchFamily="18" charset="0"/>
                <a:cs typeface="Times New Roman" panose="02020603050405020304" pitchFamily="18" charset="0"/>
              </a:rPr>
              <a:t> (ст. 171 </a:t>
            </a:r>
            <a:r>
              <a:rPr lang="ru-RU" sz="2600" b="0" dirty="0" err="1">
                <a:latin typeface="Times New Roman" panose="02020603050405020304" pitchFamily="18" charset="0"/>
                <a:cs typeface="Times New Roman" panose="02020603050405020304" pitchFamily="18" charset="0"/>
              </a:rPr>
              <a:t>Конституції</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600" dirty="0">
                <a:latin typeface="Times New Roman" panose="02020603050405020304" pitchFamily="18" charset="0"/>
                <a:cs typeface="Times New Roman" panose="02020603050405020304" pitchFamily="18" charset="0"/>
              </a:rPr>
              <a:t>Члени Ради </a:t>
            </a:r>
            <a:r>
              <a:rPr lang="ru-RU" sz="2600" dirty="0" err="1">
                <a:latin typeface="Times New Roman" panose="02020603050405020304" pitchFamily="18" charset="0"/>
                <a:cs typeface="Times New Roman" panose="02020603050405020304" pitchFamily="18" charset="0"/>
              </a:rPr>
              <a:t>міністрів</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несуть</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відповідальність</a:t>
            </a:r>
            <a:r>
              <a:rPr lang="ru-RU" sz="2600" dirty="0">
                <a:latin typeface="Times New Roman" panose="02020603050405020304" pitchFamily="18" charset="0"/>
                <a:cs typeface="Times New Roman" panose="02020603050405020304" pitchFamily="18" charset="0"/>
              </a:rPr>
              <a:t> перед </a:t>
            </a:r>
            <a:r>
              <a:rPr lang="ru-RU" sz="2600" dirty="0" err="1">
                <a:latin typeface="Times New Roman" panose="02020603050405020304" pitchFamily="18" charset="0"/>
                <a:cs typeface="Times New Roman" panose="02020603050405020304" pitchFamily="18" charset="0"/>
              </a:rPr>
              <a:t>Державним</a:t>
            </a:r>
            <a:r>
              <a:rPr lang="ru-RU" sz="2600" dirty="0">
                <a:latin typeface="Times New Roman" panose="02020603050405020304" pitchFamily="18" charset="0"/>
                <a:cs typeface="Times New Roman" panose="02020603050405020304" pitchFamily="18" charset="0"/>
              </a:rPr>
              <a:t> Трибуналом за </a:t>
            </a:r>
            <a:r>
              <a:rPr lang="ru-RU" sz="2600" dirty="0" err="1">
                <a:latin typeface="Times New Roman" panose="02020603050405020304" pitchFamily="18" charset="0"/>
                <a:cs typeface="Times New Roman" panose="02020603050405020304" pitchFamily="18" charset="0"/>
              </a:rPr>
              <a:t>порушення</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Конституції</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або</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законів</a:t>
            </a:r>
            <a:r>
              <a:rPr lang="ru-RU" sz="2600" dirty="0">
                <a:latin typeface="Times New Roman" panose="02020603050405020304" pitchFamily="18" charset="0"/>
                <a:cs typeface="Times New Roman" panose="02020603050405020304" pitchFamily="18" charset="0"/>
              </a:rPr>
              <a:t>, а </a:t>
            </a:r>
            <a:r>
              <a:rPr lang="ru-RU" sz="2600" dirty="0" err="1">
                <a:latin typeface="Times New Roman" panose="02020603050405020304" pitchFamily="18" charset="0"/>
                <a:cs typeface="Times New Roman" panose="02020603050405020304" pitchFamily="18" charset="0"/>
              </a:rPr>
              <a:t>також</a:t>
            </a:r>
            <a:r>
              <a:rPr lang="ru-RU" sz="2600" dirty="0">
                <a:latin typeface="Times New Roman" panose="02020603050405020304" pitchFamily="18" charset="0"/>
                <a:cs typeface="Times New Roman" panose="02020603050405020304" pitchFamily="18" charset="0"/>
              </a:rPr>
              <a:t> за </a:t>
            </a:r>
            <a:r>
              <a:rPr lang="ru-RU" sz="2600" dirty="0" err="1">
                <a:latin typeface="Times New Roman" panose="02020603050405020304" pitchFamily="18" charset="0"/>
                <a:cs typeface="Times New Roman" panose="02020603050405020304" pitchFamily="18" charset="0"/>
              </a:rPr>
              <a:t>злочини</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вчинені</a:t>
            </a:r>
            <a:r>
              <a:rPr lang="ru-RU" sz="2600" dirty="0">
                <a:latin typeface="Times New Roman" panose="02020603050405020304" pitchFamily="18" charset="0"/>
                <a:cs typeface="Times New Roman" panose="02020603050405020304" pitchFamily="18" charset="0"/>
              </a:rPr>
              <a:t> у </a:t>
            </a:r>
            <a:r>
              <a:rPr lang="ru-RU" sz="2600" dirty="0" err="1">
                <a:latin typeface="Times New Roman" panose="02020603050405020304" pitchFamily="18" charset="0"/>
                <a:cs typeface="Times New Roman" panose="02020603050405020304" pitchFamily="18" charset="0"/>
              </a:rPr>
              <a:t>зв'язку</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із</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займаною</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посадою</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667820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65582" y="658262"/>
            <a:ext cx="11110589" cy="3336310"/>
          </a:xfrm>
        </p:spPr>
        <p:txBody>
          <a:bodyPr/>
          <a:lstStyle/>
          <a:p>
            <a:pPr marL="0" indent="0" algn="just">
              <a:lnSpc>
                <a:spcPct val="100000"/>
              </a:lnSpc>
              <a:spcBef>
                <a:spcPts val="0"/>
              </a:spcBef>
              <a:buNone/>
            </a:pPr>
            <a:r>
              <a:rPr lang="ru-RU" sz="2800" i="1" dirty="0" err="1">
                <a:latin typeface="Times New Roman" panose="02020603050405020304" pitchFamily="18" charset="0"/>
                <a:cs typeface="Times New Roman" panose="02020603050405020304" pitchFamily="18" charset="0"/>
              </a:rPr>
              <a:t>Республіка</a:t>
            </a:r>
            <a:r>
              <a:rPr lang="ru-RU" sz="2800" i="1" dirty="0">
                <a:latin typeface="Times New Roman" panose="02020603050405020304" pitchFamily="18" charset="0"/>
                <a:cs typeface="Times New Roman" panose="02020603050405020304" pitchFamily="18" charset="0"/>
              </a:rPr>
              <a:t> </a:t>
            </a:r>
            <a:r>
              <a:rPr lang="ru-RU" sz="2800" i="1" dirty="0" err="1">
                <a:latin typeface="Times New Roman" panose="02020603050405020304" pitchFamily="18" charset="0"/>
                <a:cs typeface="Times New Roman" panose="02020603050405020304" pitchFamily="18" charset="0"/>
              </a:rPr>
              <a:t>Польща</a:t>
            </a:r>
            <a:r>
              <a:rPr lang="ru-RU" sz="2800" i="1" dirty="0">
                <a:latin typeface="Times New Roman" panose="02020603050405020304" pitchFamily="18" charset="0"/>
                <a:cs typeface="Times New Roman" panose="02020603050405020304" pitchFamily="18" charset="0"/>
              </a:rPr>
              <a:t> </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парламентсько-президентська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республіка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Діє</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конституція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прийнята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Національними</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зборами</a:t>
            </a:r>
            <a:r>
              <a:rPr lang="ru-RU" sz="2800" b="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2 </a:t>
            </a:r>
            <a:r>
              <a:rPr lang="ru-RU" sz="2800" dirty="0" err="1">
                <a:latin typeface="Times New Roman" panose="02020603050405020304" pitchFamily="18" charset="0"/>
                <a:cs typeface="Times New Roman" panose="02020603050405020304" pitchFamily="18" charset="0"/>
              </a:rPr>
              <a:t>квітня</a:t>
            </a:r>
            <a:r>
              <a:rPr lang="ru-RU" sz="2800" dirty="0">
                <a:latin typeface="Times New Roman" panose="02020603050405020304" pitchFamily="18" charset="0"/>
                <a:cs typeface="Times New Roman" panose="02020603050405020304" pitchFamily="18" charset="0"/>
              </a:rPr>
              <a:t> 1997 </a:t>
            </a:r>
            <a:r>
              <a:rPr lang="ru-RU" sz="2800" b="0" dirty="0">
                <a:latin typeface="Times New Roman" panose="02020603050405020304" pitchFamily="18" charset="0"/>
                <a:cs typeface="Times New Roman" panose="02020603050405020304" pitchFamily="18" charset="0"/>
              </a:rPr>
              <a:t>р., </a:t>
            </a:r>
            <a:r>
              <a:rPr lang="ru-RU" sz="2800" b="0" dirty="0" err="1">
                <a:latin typeface="Times New Roman" panose="02020603050405020304" pitchFamily="18" charset="0"/>
                <a:cs typeface="Times New Roman" panose="02020603050405020304" pitchFamily="18" charset="0"/>
              </a:rPr>
              <a:t>схвалена</a:t>
            </a:r>
            <a:r>
              <a:rPr lang="ru-RU" sz="2800" b="0" dirty="0">
                <a:latin typeface="Times New Roman" panose="02020603050405020304" pitchFamily="18" charset="0"/>
                <a:cs typeface="Times New Roman" panose="02020603050405020304" pitchFamily="18" charset="0"/>
              </a:rPr>
              <a:t> на </a:t>
            </a:r>
            <a:r>
              <a:rPr lang="ru-RU" sz="2800" b="0" dirty="0" err="1">
                <a:latin typeface="Times New Roman" panose="02020603050405020304" pitchFamily="18" charset="0"/>
                <a:cs typeface="Times New Roman" panose="02020603050405020304" pitchFamily="18" charset="0"/>
              </a:rPr>
              <a:t>референдумі</a:t>
            </a:r>
            <a:r>
              <a:rPr lang="ru-RU" sz="2800" b="0" dirty="0">
                <a:latin typeface="Times New Roman" panose="02020603050405020304" pitchFamily="18" charset="0"/>
                <a:cs typeface="Times New Roman" panose="02020603050405020304" pitchFamily="18" charset="0"/>
              </a:rPr>
              <a:t> </a:t>
            </a:r>
            <a:r>
              <a:rPr lang="ru-RU" sz="2800" dirty="0">
                <a:latin typeface="Times New Roman" panose="02020603050405020304" pitchFamily="18" charset="0"/>
                <a:cs typeface="Times New Roman" panose="02020603050405020304" pitchFamily="18" charset="0"/>
              </a:rPr>
              <a:t>25 </a:t>
            </a:r>
            <a:r>
              <a:rPr lang="ru-RU" sz="2800" dirty="0" err="1">
                <a:latin typeface="Times New Roman" panose="02020603050405020304" pitchFamily="18" charset="0"/>
                <a:cs typeface="Times New Roman" panose="02020603050405020304" pitchFamily="18" charset="0"/>
              </a:rPr>
              <a:t>травня</a:t>
            </a:r>
            <a:r>
              <a:rPr lang="ru-RU" sz="2800" dirty="0">
                <a:latin typeface="Times New Roman" panose="02020603050405020304" pitchFamily="18" charset="0"/>
                <a:cs typeface="Times New Roman" panose="02020603050405020304" pitchFamily="18" charset="0"/>
              </a:rPr>
              <a:t> 1997 р.</a:t>
            </a:r>
            <a:r>
              <a:rPr lang="ru-RU" sz="2800" b="0" dirty="0">
                <a:latin typeface="Times New Roman" panose="02020603050405020304" pitchFamily="18" charset="0"/>
                <a:cs typeface="Times New Roman" panose="02020603050405020304" pitchFamily="18" charset="0"/>
              </a:rPr>
              <a:t> Набрала </a:t>
            </a:r>
            <a:r>
              <a:rPr lang="ru-RU" sz="2800" b="0" dirty="0" err="1">
                <a:latin typeface="Times New Roman" panose="02020603050405020304" pitchFamily="18" charset="0"/>
                <a:cs typeface="Times New Roman" panose="02020603050405020304" pitchFamily="18" charset="0"/>
              </a:rPr>
              <a:t>чинності</a:t>
            </a:r>
            <a:r>
              <a:rPr lang="ru-RU" sz="2800" b="0" dirty="0">
                <a:latin typeface="Times New Roman" panose="02020603050405020304" pitchFamily="18" charset="0"/>
                <a:cs typeface="Times New Roman" panose="02020603050405020304" pitchFamily="18" charset="0"/>
              </a:rPr>
              <a:t> 17 </a:t>
            </a:r>
            <a:r>
              <a:rPr lang="ru-RU" sz="2800" b="0" dirty="0" err="1">
                <a:latin typeface="Times New Roman" panose="02020603050405020304" pitchFamily="18" charset="0"/>
                <a:cs typeface="Times New Roman" panose="02020603050405020304" pitchFamily="18" charset="0"/>
              </a:rPr>
              <a:t>жовтня</a:t>
            </a:r>
            <a:r>
              <a:rPr lang="ru-RU" sz="2800" b="0" dirty="0">
                <a:latin typeface="Times New Roman" panose="02020603050405020304" pitchFamily="18" charset="0"/>
                <a:cs typeface="Times New Roman" panose="02020603050405020304" pitchFamily="18" charset="0"/>
              </a:rPr>
              <a:t> 1997 р. </a:t>
            </a:r>
            <a:r>
              <a:rPr lang="ru-RU" sz="2800" b="0" dirty="0" err="1">
                <a:latin typeface="Times New Roman" panose="02020603050405020304" pitchFamily="18" charset="0"/>
                <a:cs typeface="Times New Roman" panose="02020603050405020304" pitchFamily="18" charset="0"/>
              </a:rPr>
              <a:t>Маніфестом</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Польського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комітету</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національного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визволення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від</a:t>
            </a:r>
            <a:r>
              <a:rPr lang="ru-RU" sz="2800" b="0" dirty="0">
                <a:latin typeface="Times New Roman" panose="02020603050405020304" pitchFamily="18" charset="0"/>
                <a:cs typeface="Times New Roman" panose="02020603050405020304" pitchFamily="18" charset="0"/>
              </a:rPr>
              <a:t> 22 </a:t>
            </a:r>
            <a:r>
              <a:rPr lang="ru-RU" sz="2800" b="0" dirty="0" err="1">
                <a:latin typeface="Times New Roman" panose="02020603050405020304" pitchFamily="18" charset="0"/>
                <a:cs typeface="Times New Roman" panose="02020603050405020304" pitchFamily="18" charset="0"/>
              </a:rPr>
              <a:t>липня</a:t>
            </a:r>
            <a:r>
              <a:rPr lang="ru-RU" sz="2800" b="0" dirty="0">
                <a:latin typeface="Times New Roman" panose="02020603050405020304" pitchFamily="18" charset="0"/>
                <a:cs typeface="Times New Roman" panose="02020603050405020304" pitchFamily="18" charset="0"/>
              </a:rPr>
              <a:t> 1944 р. </a:t>
            </a:r>
            <a:r>
              <a:rPr lang="ru-RU" sz="2800" b="0" dirty="0" err="1">
                <a:latin typeface="Times New Roman" panose="02020603050405020304" pitchFamily="18" charset="0"/>
                <a:cs typeface="Times New Roman" panose="02020603050405020304" pitchFamily="18" charset="0"/>
              </a:rPr>
              <a:t>Польща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була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проголошена</a:t>
            </a:r>
            <a:r>
              <a:rPr lang="ru-RU" sz="2800" b="0" dirty="0">
                <a:latin typeface="Times New Roman" panose="02020603050405020304" pitchFamily="18" charset="0"/>
                <a:cs typeface="Times New Roman" panose="02020603050405020304" pitchFamily="18" charset="0"/>
              </a:rPr>
              <a:t> </a:t>
            </a:r>
            <a:r>
              <a:rPr lang="ru-RU" sz="2800" b="0" i="1" dirty="0" err="1">
                <a:latin typeface="Times New Roman" panose="02020603050405020304" pitchFamily="18" charset="0"/>
                <a:cs typeface="Times New Roman" panose="02020603050405020304" pitchFamily="18" charset="0"/>
              </a:rPr>
              <a:t>Польською</a:t>
            </a:r>
            <a:r>
              <a:rPr lang="ru-RU" sz="2800" b="0" i="1" dirty="0">
                <a:latin typeface="Times New Roman" panose="02020603050405020304" pitchFamily="18" charset="0"/>
                <a:cs typeface="Times New Roman" panose="02020603050405020304" pitchFamily="18" charset="0"/>
              </a:rPr>
              <a:t> </a:t>
            </a:r>
            <a:r>
              <a:rPr lang="ru-RU" sz="2800" b="0" i="1" dirty="0" err="1">
                <a:latin typeface="Times New Roman" panose="02020603050405020304" pitchFamily="18" charset="0"/>
                <a:cs typeface="Times New Roman" panose="02020603050405020304" pitchFamily="18" charset="0"/>
              </a:rPr>
              <a:t>Республікою</a:t>
            </a:r>
            <a:r>
              <a:rPr lang="ru-RU" sz="2800" b="0" dirty="0">
                <a:latin typeface="Times New Roman" panose="02020603050405020304" pitchFamily="18" charset="0"/>
                <a:cs typeface="Times New Roman" panose="02020603050405020304" pitchFamily="18" charset="0"/>
              </a:rPr>
              <a:t>. </a:t>
            </a:r>
            <a:endParaRPr lang="ru-RU" sz="28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800" b="0" dirty="0" smtClean="0">
                <a:latin typeface="Times New Roman" panose="02020603050405020304" pitchFamily="18" charset="0"/>
                <a:cs typeface="Times New Roman" panose="02020603050405020304" pitchFamily="18" charset="0"/>
              </a:rPr>
              <a:t>З </a:t>
            </a:r>
            <a:r>
              <a:rPr lang="ru-RU" sz="2800" b="0" dirty="0">
                <a:latin typeface="Times New Roman" panose="02020603050405020304" pitchFamily="18" charset="0"/>
                <a:cs typeface="Times New Roman" panose="02020603050405020304" pitchFamily="18" charset="0"/>
              </a:rPr>
              <a:t>22 </a:t>
            </a:r>
            <a:r>
              <a:rPr lang="ru-RU" sz="2800" b="0" dirty="0" err="1">
                <a:latin typeface="Times New Roman" panose="02020603050405020304" pitchFamily="18" charset="0"/>
                <a:cs typeface="Times New Roman" panose="02020603050405020304" pitchFamily="18" charset="0"/>
              </a:rPr>
              <a:t>липня</a:t>
            </a:r>
            <a:r>
              <a:rPr lang="ru-RU" sz="2800" b="0" dirty="0">
                <a:latin typeface="Times New Roman" panose="02020603050405020304" pitchFamily="18" charset="0"/>
                <a:cs typeface="Times New Roman" panose="02020603050405020304" pitchFamily="18" charset="0"/>
              </a:rPr>
              <a:t> 1952 р. по 29 </a:t>
            </a:r>
            <a:r>
              <a:rPr lang="ru-RU" sz="2800" b="0" dirty="0" err="1">
                <a:latin typeface="Times New Roman" panose="02020603050405020304" pitchFamily="18" charset="0"/>
                <a:cs typeface="Times New Roman" panose="02020603050405020304" pitchFamily="18" charset="0"/>
              </a:rPr>
              <a:t>грудня</a:t>
            </a:r>
            <a:r>
              <a:rPr lang="ru-RU" sz="2800" b="0" dirty="0">
                <a:latin typeface="Times New Roman" panose="02020603050405020304" pitchFamily="18" charset="0"/>
                <a:cs typeface="Times New Roman" panose="02020603050405020304" pitchFamily="18" charset="0"/>
              </a:rPr>
              <a:t> 1989 р. - </a:t>
            </a:r>
            <a:r>
              <a:rPr lang="ru-RU" sz="2800" b="0" i="1" dirty="0" err="1">
                <a:latin typeface="Times New Roman" panose="02020603050405020304" pitchFamily="18" charset="0"/>
                <a:cs typeface="Times New Roman" panose="02020603050405020304" pitchFamily="18" charset="0"/>
              </a:rPr>
              <a:t>Польська</a:t>
            </a:r>
            <a:r>
              <a:rPr lang="ru-RU" sz="2800" b="0" i="1" dirty="0">
                <a:latin typeface="Times New Roman" panose="02020603050405020304" pitchFamily="18" charset="0"/>
                <a:cs typeface="Times New Roman" panose="02020603050405020304" pitchFamily="18" charset="0"/>
              </a:rPr>
              <a:t> Народна </a:t>
            </a:r>
            <a:r>
              <a:rPr lang="ru-RU" sz="2800" b="0" i="1" dirty="0" err="1">
                <a:latin typeface="Times New Roman" panose="02020603050405020304" pitchFamily="18" charset="0"/>
                <a:cs typeface="Times New Roman" panose="02020603050405020304" pitchFamily="18" charset="0"/>
              </a:rPr>
              <a:t>Республіка</a:t>
            </a:r>
            <a:r>
              <a:rPr lang="ru-RU" sz="2800" b="0" dirty="0">
                <a:latin typeface="Times New Roman" panose="02020603050405020304" pitchFamily="18" charset="0"/>
                <a:cs typeface="Times New Roman" panose="02020603050405020304" pitchFamily="18" charset="0"/>
              </a:rPr>
              <a:t>. З 29 </a:t>
            </a:r>
            <a:r>
              <a:rPr lang="ru-RU" sz="2800" b="0" dirty="0" err="1">
                <a:latin typeface="Times New Roman" panose="02020603050405020304" pitchFamily="18" charset="0"/>
                <a:cs typeface="Times New Roman" panose="02020603050405020304" pitchFamily="18" charset="0"/>
              </a:rPr>
              <a:t>грудня</a:t>
            </a:r>
            <a:r>
              <a:rPr lang="ru-RU" sz="2800" b="0" dirty="0">
                <a:latin typeface="Times New Roman" panose="02020603050405020304" pitchFamily="18" charset="0"/>
                <a:cs typeface="Times New Roman" panose="02020603050405020304" pitchFamily="18" charset="0"/>
              </a:rPr>
              <a:t> 1989 р. - </a:t>
            </a:r>
            <a:r>
              <a:rPr lang="ru-RU" sz="2800" b="0" i="1" dirty="0" err="1">
                <a:latin typeface="Times New Roman" panose="02020603050405020304" pitchFamily="18" charset="0"/>
                <a:cs typeface="Times New Roman" panose="02020603050405020304" pitchFamily="18" charset="0"/>
              </a:rPr>
              <a:t>Республіка</a:t>
            </a:r>
            <a:r>
              <a:rPr lang="ru-RU" sz="2800" b="0" i="1" dirty="0">
                <a:latin typeface="Times New Roman" panose="02020603050405020304" pitchFamily="18" charset="0"/>
                <a:cs typeface="Times New Roman" panose="02020603050405020304" pitchFamily="18" charset="0"/>
              </a:rPr>
              <a:t> </a:t>
            </a:r>
            <a:r>
              <a:rPr lang="ru-RU" sz="2800" b="0" i="1" dirty="0" err="1">
                <a:latin typeface="Times New Roman" panose="02020603050405020304" pitchFamily="18" charset="0"/>
                <a:cs typeface="Times New Roman" panose="02020603050405020304" pitchFamily="18" charset="0"/>
              </a:rPr>
              <a:t>Польща</a:t>
            </a:r>
            <a:r>
              <a:rPr lang="ru-RU" sz="28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70517147"/>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592" y="400842"/>
            <a:ext cx="11522075" cy="4909748"/>
          </a:xfrm>
        </p:spPr>
        <p:txBody>
          <a:bodyPr>
            <a:noAutofit/>
          </a:bodyPr>
          <a:lstStyle/>
          <a:p>
            <a:pPr algn="just"/>
            <a:r>
              <a:rPr lang="ru-RU" sz="4000" b="1" dirty="0" err="1">
                <a:latin typeface="Times New Roman" panose="02020603050405020304" pitchFamily="18" charset="0"/>
                <a:cs typeface="Times New Roman" panose="02020603050405020304" pitchFamily="18" charset="0"/>
              </a:rPr>
              <a:t>Правові</a:t>
            </a:r>
            <a:r>
              <a:rPr lang="ru-RU" sz="4000" b="1" dirty="0">
                <a:latin typeface="Times New Roman" panose="02020603050405020304" pitchFamily="18" charset="0"/>
                <a:cs typeface="Times New Roman" panose="02020603050405020304" pitchFamily="18" charset="0"/>
              </a:rPr>
              <a:t> засади </a:t>
            </a:r>
            <a:r>
              <a:rPr lang="ru-RU" sz="4000" b="1" dirty="0" err="1">
                <a:latin typeface="Times New Roman" panose="02020603050405020304" pitchFamily="18" charset="0"/>
                <a:cs typeface="Times New Roman" panose="02020603050405020304" pitchFamily="18" charset="0"/>
              </a:rPr>
              <a:t>діяльності</a:t>
            </a:r>
            <a:r>
              <a:rPr lang="ru-RU" sz="4000" b="1" dirty="0">
                <a:latin typeface="Times New Roman" panose="02020603050405020304" pitchFamily="18" charset="0"/>
                <a:cs typeface="Times New Roman" panose="02020603050405020304" pitchFamily="18" charset="0"/>
              </a:rPr>
              <a:t> </a:t>
            </a:r>
            <a:r>
              <a:rPr lang="ru-RU" sz="4000" b="1" dirty="0" err="1">
                <a:latin typeface="Times New Roman" panose="02020603050405020304" pitchFamily="18" charset="0"/>
                <a:cs typeface="Times New Roman" panose="02020603050405020304" pitchFamily="18" charset="0"/>
              </a:rPr>
              <a:t>виконавчої</a:t>
            </a:r>
            <a:r>
              <a:rPr lang="ru-RU" sz="4000" b="1" dirty="0">
                <a:latin typeface="Times New Roman" panose="02020603050405020304" pitchFamily="18" charset="0"/>
                <a:cs typeface="Times New Roman" panose="02020603050405020304" pitchFamily="18" charset="0"/>
              </a:rPr>
              <a:t> </a:t>
            </a:r>
            <a:r>
              <a:rPr lang="ru-RU" sz="4000" b="1" dirty="0" err="1">
                <a:latin typeface="Times New Roman" panose="02020603050405020304" pitchFamily="18" charset="0"/>
                <a:cs typeface="Times New Roman" panose="02020603050405020304" pitchFamily="18" charset="0"/>
              </a:rPr>
              <a:t>влади</a:t>
            </a:r>
            <a:r>
              <a:rPr lang="ru-RU" sz="4000" b="1" dirty="0">
                <a:latin typeface="Times New Roman" panose="02020603050405020304" pitchFamily="18" charset="0"/>
                <a:cs typeface="Times New Roman" panose="02020603050405020304" pitchFamily="18" charset="0"/>
              </a:rPr>
              <a:t> </a:t>
            </a:r>
            <a:r>
              <a:rPr lang="ru-RU" sz="4000" b="1" dirty="0" err="1" smtClean="0">
                <a:latin typeface="Times New Roman" panose="02020603050405020304" pitchFamily="18" charset="0"/>
                <a:cs typeface="Times New Roman" panose="02020603050405020304" pitchFamily="18" charset="0"/>
              </a:rPr>
              <a:t>Польщі</a:t>
            </a: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2800" dirty="0" err="1">
                <a:latin typeface="Times New Roman" panose="02020603050405020304" pitchFamily="18" charset="0"/>
                <a:cs typeface="Times New Roman" panose="02020603050405020304" pitchFamily="18" charset="0"/>
              </a:rPr>
              <a:t>Згідно</a:t>
            </a:r>
            <a:r>
              <a:rPr lang="ru-RU" sz="2800" dirty="0">
                <a:latin typeface="Times New Roman" panose="02020603050405020304" pitchFamily="18" charset="0"/>
                <a:cs typeface="Times New Roman" panose="02020603050405020304" pitchFamily="18" charset="0"/>
              </a:rPr>
              <a:t> з </a:t>
            </a:r>
            <a:r>
              <a:rPr lang="ru-RU" sz="2800" dirty="0" err="1">
                <a:latin typeface="Times New Roman" panose="02020603050405020304" pitchFamily="18" charset="0"/>
                <a:cs typeface="Times New Roman" panose="02020603050405020304" pitchFamily="18" charset="0"/>
              </a:rPr>
              <a:t>Конституцією</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Польщі</a:t>
            </a:r>
            <a:r>
              <a:rPr lang="ru-RU" sz="2800" dirty="0">
                <a:latin typeface="Times New Roman" panose="02020603050405020304" pitchFamily="18" charset="0"/>
                <a:cs typeface="Times New Roman" panose="02020603050405020304" pitchFamily="18" charset="0"/>
              </a:rPr>
              <a:t> Президент </a:t>
            </a:r>
            <a:r>
              <a:rPr lang="ru-RU" sz="2800" dirty="0" err="1">
                <a:latin typeface="Times New Roman" panose="02020603050405020304" pitchFamily="18" charset="0"/>
                <a:cs typeface="Times New Roman" panose="02020603050405020304" pitchFamily="18" charset="0"/>
              </a:rPr>
              <a:t>Республіки</a:t>
            </a:r>
            <a:r>
              <a:rPr lang="ru-RU" sz="2800" dirty="0">
                <a:latin typeface="Times New Roman" panose="02020603050405020304" pitchFamily="18" charset="0"/>
                <a:cs typeface="Times New Roman" panose="02020603050405020304" pitchFamily="18" charset="0"/>
              </a:rPr>
              <a:t> та Рада </a:t>
            </a:r>
            <a:r>
              <a:rPr lang="ru-RU" sz="2800" dirty="0" err="1">
                <a:latin typeface="Times New Roman" panose="02020603050405020304" pitchFamily="18" charset="0"/>
                <a:cs typeface="Times New Roman" panose="02020603050405020304" pitchFamily="18" charset="0"/>
              </a:rPr>
              <a:t>Міністрів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визначаються</a:t>
            </a:r>
            <a:r>
              <a:rPr lang="ru-RU" sz="2800" dirty="0">
                <a:latin typeface="Times New Roman" panose="02020603050405020304" pitchFamily="18" charset="0"/>
                <a:cs typeface="Times New Roman" panose="02020603050405020304" pitchFamily="18" charset="0"/>
              </a:rPr>
              <a:t> як </a:t>
            </a:r>
            <a:r>
              <a:rPr lang="ru-RU" sz="2800" b="1" dirty="0" err="1">
                <a:latin typeface="Times New Roman" panose="02020603050405020304" pitchFamily="18" charset="0"/>
                <a:cs typeface="Times New Roman" panose="02020603050405020304" pitchFamily="18" charset="0"/>
              </a:rPr>
              <a:t>дві</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основні</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складові</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виконавчої</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гілки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влади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Проте</a:t>
            </a:r>
            <a:r>
              <a:rPr lang="ru-RU" sz="2800" dirty="0">
                <a:latin typeface="Times New Roman" panose="02020603050405020304" pitchFamily="18" charset="0"/>
                <a:cs typeface="Times New Roman" panose="02020603050405020304" pitchFamily="18" charset="0"/>
              </a:rPr>
              <a:t> в </a:t>
            </a:r>
            <a:r>
              <a:rPr lang="ru-RU" sz="2800" dirty="0" err="1">
                <a:latin typeface="Times New Roman" panose="02020603050405020304" pitchFamily="18" charset="0"/>
                <a:cs typeface="Times New Roman" panose="02020603050405020304" pitchFamily="18" charset="0"/>
              </a:rPr>
              <a:t>цьому</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відношенні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Конституція</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наділяє</a:t>
            </a:r>
            <a:r>
              <a:rPr lang="ru-RU" sz="2800" dirty="0">
                <a:latin typeface="Times New Roman" panose="02020603050405020304" pitchFamily="18" charset="0"/>
                <a:cs typeface="Times New Roman" panose="02020603050405020304" pitchFamily="18" charset="0"/>
              </a:rPr>
              <a:t> </a:t>
            </a:r>
            <a:r>
              <a:rPr lang="ru-RU" sz="2800" b="1" dirty="0">
                <a:latin typeface="Times New Roman" panose="02020603050405020304" pitchFamily="18" charset="0"/>
                <a:cs typeface="Times New Roman" panose="02020603050405020304" pitchFamily="18" charset="0"/>
              </a:rPr>
              <a:t>Раду </a:t>
            </a:r>
            <a:r>
              <a:rPr lang="ru-RU" sz="2800" b="1" dirty="0" err="1">
                <a:latin typeface="Times New Roman" panose="02020603050405020304" pitchFamily="18" charset="0"/>
                <a:cs typeface="Times New Roman" panose="02020603050405020304" pitchFamily="18" charset="0"/>
              </a:rPr>
              <a:t>Міністрів</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більшими</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повноваженнями</a:t>
            </a:r>
            <a:r>
              <a:rPr lang="ru-RU" sz="2800" dirty="0">
                <a:latin typeface="Times New Roman" panose="02020603050405020304" pitchFamily="18" charset="0"/>
                <a:cs typeface="Times New Roman" panose="02020603050405020304" pitchFamily="18" charset="0"/>
              </a:rPr>
              <a:t>. Рада </a:t>
            </a:r>
            <a:r>
              <a:rPr lang="ru-RU" sz="2800" dirty="0" err="1">
                <a:latin typeface="Times New Roman" panose="02020603050405020304" pitchFamily="18" charset="0"/>
                <a:cs typeface="Times New Roman" panose="02020603050405020304" pitchFamily="18" charset="0"/>
              </a:rPr>
              <a:t>Міністрів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наприклад</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здійснює</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керівництво</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всіма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державними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адміністративними</a:t>
            </a:r>
            <a:r>
              <a:rPr lang="ru-RU" sz="2800" dirty="0">
                <a:latin typeface="Times New Roman" panose="02020603050405020304" pitchFamily="18" charset="0"/>
                <a:cs typeface="Times New Roman" panose="02020603050405020304" pitchFamily="18" charset="0"/>
              </a:rPr>
              <a:t> органами, а </a:t>
            </a:r>
            <a:r>
              <a:rPr lang="ru-RU" sz="2800" b="1" dirty="0" err="1">
                <a:latin typeface="Times New Roman" panose="02020603050405020304" pitchFamily="18" charset="0"/>
                <a:cs typeface="Times New Roman" panose="02020603050405020304" pitchFamily="18" charset="0"/>
              </a:rPr>
              <a:t>Прем'єр-міністр</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визначений</a:t>
            </a:r>
            <a:r>
              <a:rPr lang="ru-RU" sz="2800" dirty="0">
                <a:latin typeface="Times New Roman" panose="02020603050405020304" pitchFamily="18" charset="0"/>
                <a:cs typeface="Times New Roman" panose="02020603050405020304" pitchFamily="18" charset="0"/>
              </a:rPr>
              <a:t> як </a:t>
            </a:r>
            <a:r>
              <a:rPr lang="ru-RU" sz="2800" b="1" dirty="0" err="1">
                <a:latin typeface="Times New Roman" panose="02020603050405020304" pitchFamily="18" charset="0"/>
                <a:cs typeface="Times New Roman" panose="02020603050405020304" pitchFamily="18" charset="0"/>
              </a:rPr>
              <a:t>вища</a:t>
            </a:r>
            <a:r>
              <a:rPr lang="ru-RU" sz="2800" b="1" dirty="0">
                <a:latin typeface="Times New Roman" panose="02020603050405020304" pitchFamily="18" charset="0"/>
                <a:cs typeface="Times New Roman" panose="02020603050405020304" pitchFamily="18" charset="0"/>
              </a:rPr>
              <a:t> </a:t>
            </a:r>
            <a:r>
              <a:rPr lang="ru-RU" sz="2800" b="1" dirty="0" err="1">
                <a:latin typeface="Times New Roman" panose="02020603050405020304" pitchFamily="18" charset="0"/>
                <a:cs typeface="Times New Roman" panose="02020603050405020304" pitchFamily="18" charset="0"/>
              </a:rPr>
              <a:t>посадова</a:t>
            </a:r>
            <a:r>
              <a:rPr lang="ru-RU" sz="2800" b="1" dirty="0">
                <a:latin typeface="Times New Roman" panose="02020603050405020304" pitchFamily="18" charset="0"/>
                <a:cs typeface="Times New Roman" panose="02020603050405020304" pitchFamily="18" charset="0"/>
              </a:rPr>
              <a:t> особа</a:t>
            </a:r>
            <a:r>
              <a:rPr lang="ru-RU" sz="2800" dirty="0">
                <a:latin typeface="Times New Roman" panose="02020603050405020304" pitchFamily="18" charset="0"/>
                <a:cs typeface="Times New Roman" panose="02020603050405020304" pitchFamily="18" charset="0"/>
              </a:rPr>
              <a:t>, поставлена над </a:t>
            </a:r>
            <a:r>
              <a:rPr lang="ru-RU" sz="2800" dirty="0" err="1">
                <a:latin typeface="Times New Roman" panose="02020603050405020304" pitchFamily="18" charset="0"/>
                <a:cs typeface="Times New Roman" panose="02020603050405020304" pitchFamily="18" charset="0"/>
              </a:rPr>
              <a:t>усіма</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державними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адміністративними</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службовцями</a:t>
            </a:r>
            <a:endParaRPr lang="uk-UA"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28794641"/>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7" y="494676"/>
            <a:ext cx="11110589" cy="4257206"/>
          </a:xfrm>
        </p:spPr>
        <p:txBody>
          <a:bodyPr/>
          <a:lstStyle/>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До 1999 р. </a:t>
            </a:r>
            <a:r>
              <a:rPr lang="ru-RU" sz="2400" b="0" dirty="0" err="1">
                <a:latin typeface="Times New Roman" panose="02020603050405020304" pitchFamily="18" charset="0"/>
                <a:cs typeface="Times New Roman" panose="02020603050405020304" pitchFamily="18" charset="0"/>
              </a:rPr>
              <a:t>урядові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органи</a:t>
            </a:r>
            <a:r>
              <a:rPr lang="ru-RU" sz="2400" b="0" dirty="0">
                <a:latin typeface="Times New Roman" panose="02020603050405020304" pitchFamily="18" charset="0"/>
                <a:cs typeface="Times New Roman" panose="02020603050405020304" pitchFamily="18" charset="0"/>
              </a:rPr>
              <a:t>, до складу </a:t>
            </a:r>
            <a:r>
              <a:rPr lang="ru-RU" sz="2400" b="0" dirty="0" err="1">
                <a:latin typeface="Times New Roman" panose="02020603050405020304" pitchFamily="18" charset="0"/>
                <a:cs typeface="Times New Roman" panose="02020603050405020304" pitchFamily="18" charset="0"/>
              </a:rPr>
              <a:t>яких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входять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міністерства</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центральні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відомства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визначалися</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статутним</a:t>
            </a:r>
            <a:r>
              <a:rPr lang="ru-RU" sz="2400" dirty="0">
                <a:latin typeface="Times New Roman" panose="02020603050405020304" pitchFamily="18" charset="0"/>
                <a:cs typeface="Times New Roman" panose="02020603050405020304" pitchFamily="18" charset="0"/>
              </a:rPr>
              <a:t> правом</a:t>
            </a:r>
            <a:r>
              <a:rPr lang="ru-RU" sz="2400" b="0" dirty="0">
                <a:latin typeface="Times New Roman" panose="02020603050405020304" pitchFamily="18" charset="0"/>
                <a:cs typeface="Times New Roman" panose="02020603050405020304" pitchFamily="18" charset="0"/>
              </a:rPr>
              <a:t>. 10 </a:t>
            </a:r>
            <a:r>
              <a:rPr lang="ru-RU" sz="2400" b="0" dirty="0" err="1">
                <a:latin typeface="Times New Roman" panose="02020603050405020304" pitchFamily="18" charset="0"/>
                <a:cs typeface="Times New Roman" panose="02020603050405020304" pitchFamily="18" charset="0"/>
              </a:rPr>
              <a:t>вересня</a:t>
            </a:r>
            <a:r>
              <a:rPr lang="ru-RU" sz="2400" b="0" dirty="0">
                <a:latin typeface="Times New Roman" panose="02020603050405020304" pitchFamily="18" charset="0"/>
                <a:cs typeface="Times New Roman" panose="02020603050405020304" pitchFamily="18" charset="0"/>
              </a:rPr>
              <a:t> 1999 р. </a:t>
            </a:r>
            <a:r>
              <a:rPr lang="ru-RU" sz="2400" b="0" dirty="0" err="1">
                <a:latin typeface="Times New Roman" panose="02020603050405020304" pitchFamily="18" charset="0"/>
                <a:cs typeface="Times New Roman" panose="02020603050405020304" pitchFamily="18" charset="0"/>
              </a:rPr>
              <a:t>були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прийняті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доповнення</a:t>
            </a:r>
            <a:r>
              <a:rPr lang="ru-RU" sz="2400" b="0" dirty="0">
                <a:latin typeface="Times New Roman" panose="02020603050405020304" pitchFamily="18" charset="0"/>
                <a:cs typeface="Times New Roman" panose="02020603050405020304" pitchFamily="18" charset="0"/>
              </a:rPr>
              <a:t> до Закону про </a:t>
            </a:r>
            <a:r>
              <a:rPr lang="ru-RU" sz="2400" b="0" dirty="0" err="1">
                <a:latin typeface="Times New Roman" panose="02020603050405020304" pitchFamily="18" charset="0"/>
                <a:cs typeface="Times New Roman" panose="02020603050405020304" pitchFamily="18" charset="0"/>
              </a:rPr>
              <a:t>сфери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уряду. Закон </a:t>
            </a:r>
            <a:r>
              <a:rPr lang="ru-RU" sz="2400" b="0" dirty="0" err="1">
                <a:latin typeface="Times New Roman" panose="02020603050405020304" pitchFamily="18" charset="0"/>
                <a:cs typeface="Times New Roman" panose="02020603050405020304" pitchFamily="18" charset="0"/>
              </a:rPr>
              <a:t>визначає</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29 </a:t>
            </a:r>
            <a:r>
              <a:rPr lang="ru-RU" sz="2400" dirty="0" err="1">
                <a:latin typeface="Times New Roman" panose="02020603050405020304" pitchFamily="18" charset="0"/>
                <a:cs typeface="Times New Roman" panose="02020603050405020304" pitchFamily="18" charset="0"/>
              </a:rPr>
              <a:t>основних</a:t>
            </a:r>
            <a:r>
              <a:rPr lang="ru-RU" sz="2400" dirty="0">
                <a:latin typeface="Times New Roman" panose="02020603050405020304" pitchFamily="18" charset="0"/>
                <a:cs typeface="Times New Roman" panose="02020603050405020304" pitchFamily="18" charset="0"/>
              </a:rPr>
              <a:t> сфер </a:t>
            </a:r>
            <a:r>
              <a:rPr lang="ru-RU" sz="2400" dirty="0" err="1">
                <a:latin typeface="Times New Roman" panose="02020603050405020304" pitchFamily="18" charset="0"/>
                <a:cs typeface="Times New Roman" panose="02020603050405020304" pitchFamily="18" charset="0"/>
              </a:rPr>
              <a:t>урядової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дає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Прем'єр-міністрові</a:t>
            </a:r>
            <a:r>
              <a:rPr lang="ru-RU" sz="2400" b="0" dirty="0">
                <a:latin typeface="Times New Roman" panose="02020603050405020304" pitchFamily="18" charset="0"/>
                <a:cs typeface="Times New Roman" panose="02020603050405020304" pitchFamily="18" charset="0"/>
              </a:rPr>
              <a:t> право </a:t>
            </a:r>
            <a:r>
              <a:rPr lang="ru-RU" sz="2400" b="0" dirty="0" err="1">
                <a:latin typeface="Times New Roman" panose="02020603050405020304" pitchFamily="18" charset="0"/>
                <a:cs typeface="Times New Roman" panose="02020603050405020304" pitchFamily="18" charset="0"/>
              </a:rPr>
              <a:t>закріплювати</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міністрами</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a:t>
            </a:r>
            <a:r>
              <a:rPr lang="ru-RU" sz="2400" dirty="0" err="1">
                <a:latin typeface="Times New Roman" panose="02020603050405020304" pitchFamily="18" charset="0"/>
                <a:cs typeface="Times New Roman" panose="02020603050405020304" pitchFamily="18" charset="0"/>
              </a:rPr>
              <a:t>групи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завдань</a:t>
            </a:r>
            <a:r>
              <a:rPr lang="ru-RU" sz="2400" b="0" dirty="0">
                <a:latin typeface="Times New Roman" panose="02020603050405020304" pitchFamily="18" charset="0"/>
                <a:cs typeface="Times New Roman" panose="02020603050405020304" pitchFamily="18" charset="0"/>
              </a:rPr>
              <a:t>. До сфер </a:t>
            </a:r>
            <a:r>
              <a:rPr lang="ru-RU" sz="2400" b="0" dirty="0" err="1">
                <a:latin typeface="Times New Roman" panose="02020603050405020304" pitchFamily="18" charset="0"/>
                <a:cs typeface="Times New Roman" panose="02020603050405020304" pitchFamily="18" charset="0"/>
              </a:rPr>
              <a:t>відповідальності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можуть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належати</a:t>
            </a:r>
            <a:r>
              <a:rPr lang="ru-RU" sz="2400" b="0" dirty="0">
                <a:latin typeface="Times New Roman" panose="02020603050405020304" pitchFamily="18" charset="0"/>
                <a:cs typeface="Times New Roman" panose="02020603050405020304" pitchFamily="18" charset="0"/>
              </a:rPr>
              <a:t> будь-</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питання</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винятком</a:t>
            </a:r>
            <a:r>
              <a:rPr lang="ru-RU" sz="2400" b="0" dirty="0">
                <a:latin typeface="Times New Roman" panose="02020603050405020304" pitchFamily="18" charset="0"/>
                <a:cs typeface="Times New Roman" panose="02020603050405020304" pitchFamily="18" charset="0"/>
              </a:rPr>
              <a:t> бюджету, </a:t>
            </a:r>
            <a:r>
              <a:rPr lang="ru-RU" sz="2400" b="0" dirty="0" err="1">
                <a:latin typeface="Times New Roman" panose="02020603050405020304" pitchFamily="18" charset="0"/>
                <a:cs typeface="Times New Roman" panose="02020603050405020304" pitchFamily="18" charset="0"/>
              </a:rPr>
              <a:t>державних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фінансів</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міжнародних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фінансових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установ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повинні</a:t>
            </a:r>
            <a:r>
              <a:rPr lang="ru-RU" sz="2400" b="0" dirty="0">
                <a:latin typeface="Times New Roman" panose="02020603050405020304" pitchFamily="18" charset="0"/>
                <a:cs typeface="Times New Roman" panose="02020603050405020304" pitchFamily="18" charset="0"/>
              </a:rPr>
              <a:t> бути </a:t>
            </a:r>
            <a:r>
              <a:rPr lang="ru-RU" sz="2400" b="0" dirty="0" err="1">
                <a:latin typeface="Times New Roman" panose="02020603050405020304" pitchFamily="18" charset="0"/>
                <a:cs typeface="Times New Roman" panose="02020603050405020304" pitchFamily="18" charset="0"/>
              </a:rPr>
              <a:t>закріплені</a:t>
            </a:r>
            <a:r>
              <a:rPr lang="ru-RU" sz="2400" b="0" dirty="0">
                <a:latin typeface="Times New Roman" panose="02020603050405020304" pitchFamily="18" charset="0"/>
                <a:cs typeface="Times New Roman" panose="02020603050405020304" pitchFamily="18" charset="0"/>
              </a:rPr>
              <a:t> за одним </a:t>
            </a:r>
            <a:r>
              <a:rPr lang="ru-RU" sz="2400" b="0" dirty="0" err="1">
                <a:latin typeface="Times New Roman" panose="02020603050405020304" pitchFamily="18" charset="0"/>
                <a:cs typeface="Times New Roman" panose="02020603050405020304" pitchFamily="18" charset="0"/>
              </a:rPr>
              <a:t>міністром</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Закон 1996 р. про </a:t>
            </a:r>
            <a:r>
              <a:rPr lang="ru-RU" sz="2400" b="0" dirty="0" err="1">
                <a:latin typeface="Times New Roman" panose="02020603050405020304" pitchFamily="18" charset="0"/>
                <a:cs typeface="Times New Roman" panose="02020603050405020304" pitchFamily="18" charset="0"/>
              </a:rPr>
              <a:t>організацію</a:t>
            </a:r>
            <a:r>
              <a:rPr lang="ru-RU" sz="2400" b="0" dirty="0">
                <a:latin typeface="Times New Roman" panose="02020603050405020304" pitchFamily="18" charset="0"/>
                <a:cs typeface="Times New Roman" panose="02020603050405020304" pitchFamily="18" charset="0"/>
              </a:rPr>
              <a:t> та регламент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та про </a:t>
            </a:r>
            <a:r>
              <a:rPr lang="ru-RU" sz="2400" b="0" dirty="0" err="1">
                <a:latin typeface="Times New Roman" panose="02020603050405020304" pitchFamily="18" charset="0"/>
                <a:cs typeface="Times New Roman" panose="02020603050405020304" pitchFamily="18" charset="0"/>
              </a:rPr>
              <a:t>сфери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компетенції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визначає</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службові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обов'язки</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функції</a:t>
            </a:r>
            <a:r>
              <a:rPr lang="ru-RU" sz="2400" dirty="0">
                <a:latin typeface="Times New Roman" panose="02020603050405020304" pitchFamily="18" charset="0"/>
                <a:cs typeface="Times New Roman" panose="02020603050405020304" pitchFamily="18" charset="0"/>
              </a:rPr>
              <a:t> Ради </a:t>
            </a:r>
            <a:r>
              <a:rPr lang="ru-RU" sz="2400" dirty="0" err="1">
                <a:latin typeface="Times New Roman" panose="02020603050405020304" pitchFamily="18" charset="0"/>
                <a:cs typeface="Times New Roman" panose="02020603050405020304" pitchFamily="18" charset="0"/>
              </a:rPr>
              <a:t>Міністрів</a:t>
            </a:r>
            <a:r>
              <a:rPr lang="ru-RU" sz="2400" dirty="0">
                <a:latin typeface="Times New Roman" panose="02020603050405020304" pitchFamily="18" charset="0"/>
                <a:cs typeface="Times New Roman" panose="02020603050405020304" pitchFamily="18" charset="0"/>
              </a:rPr>
              <a:t> і </a:t>
            </a:r>
            <a:r>
              <a:rPr lang="ru-RU" sz="2400" dirty="0" err="1">
                <a:latin typeface="Times New Roman" panose="02020603050405020304" pitchFamily="18" charset="0"/>
                <a:cs typeface="Times New Roman" panose="02020603050405020304" pitchFamily="18" charset="0"/>
              </a:rPr>
              <a:t>Прем'єр-міністра</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встановлює</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загальний</a:t>
            </a:r>
            <a:r>
              <a:rPr lang="ru-RU" sz="2400" dirty="0">
                <a:latin typeface="Times New Roman" panose="02020603050405020304" pitchFamily="18" charset="0"/>
                <a:cs typeface="Times New Roman" panose="02020603050405020304" pitchFamily="18" charset="0"/>
              </a:rPr>
              <a:t> порядок </a:t>
            </a:r>
            <a:r>
              <a:rPr lang="ru-RU" sz="2400" dirty="0" err="1">
                <a:latin typeface="Times New Roman" panose="02020603050405020304" pitchFamily="18" charset="0"/>
                <a:cs typeface="Times New Roman" panose="02020603050405020304" pitchFamily="18" charset="0"/>
              </a:rPr>
              <a:t>роботи</a:t>
            </a:r>
            <a:r>
              <a:rPr lang="ru-RU" sz="2400" dirty="0">
                <a:latin typeface="Times New Roman" panose="02020603050405020304" pitchFamily="18" charset="0"/>
                <a:cs typeface="Times New Roman" panose="02020603050405020304" pitchFamily="18" charset="0"/>
              </a:rPr>
              <a:t> Ради </a:t>
            </a:r>
            <a:r>
              <a:rPr lang="ru-RU" sz="240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Докладніше</a:t>
            </a:r>
            <a:r>
              <a:rPr lang="ru-RU" sz="2400" b="0" dirty="0">
                <a:latin typeface="Times New Roman" panose="02020603050405020304" pitchFamily="18" charset="0"/>
                <a:cs typeface="Times New Roman" panose="02020603050405020304" pitchFamily="18" charset="0"/>
              </a:rPr>
              <a:t> порядок </a:t>
            </a:r>
            <a:r>
              <a:rPr lang="ru-RU" sz="2400" b="0" dirty="0" err="1">
                <a:latin typeface="Times New Roman" panose="02020603050405020304" pitchFamily="18" charset="0"/>
                <a:cs typeface="Times New Roman" panose="02020603050405020304" pitchFamily="18" charset="0"/>
              </a:rPr>
              <a:t>роботи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визначається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постановою</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 13 ("Регламент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ухваленою</a:t>
            </a:r>
            <a:r>
              <a:rPr lang="ru-RU" sz="2400" b="0" dirty="0">
                <a:latin typeface="Times New Roman" panose="02020603050405020304" pitchFamily="18" charset="0"/>
                <a:cs typeface="Times New Roman" panose="02020603050405020304" pitchFamily="18" charset="0"/>
              </a:rPr>
              <a:t> в 1997 р., з </a:t>
            </a:r>
            <a:r>
              <a:rPr lang="ru-RU" sz="2400" b="0" dirty="0" err="1">
                <a:latin typeface="Times New Roman" panose="02020603050405020304" pitchFamily="18" charset="0"/>
                <a:cs typeface="Times New Roman" panose="02020603050405020304" pitchFamily="18" charset="0"/>
              </a:rPr>
              <a:t>подальшими</a:t>
            </a:r>
            <a:r>
              <a:rPr lang="ru-RU" sz="2400" b="0" dirty="0">
                <a:latin typeface="Times New Roman" panose="02020603050405020304" pitchFamily="18" charset="0"/>
                <a:cs typeface="Times New Roman" panose="02020603050405020304" pitchFamily="18" charset="0"/>
              </a:rPr>
              <a:t> поправками, </a:t>
            </a:r>
            <a:r>
              <a:rPr lang="ru-RU" sz="2400" b="0" dirty="0" err="1">
                <a:latin typeface="Times New Roman" panose="02020603050405020304" pitchFamily="18" charset="0"/>
                <a:cs typeface="Times New Roman" panose="02020603050405020304" pitchFamily="18" charset="0"/>
              </a:rPr>
              <a:t>внесеними</a:t>
            </a:r>
            <a:r>
              <a:rPr lang="ru-RU" sz="2400" b="0" dirty="0">
                <a:latin typeface="Times New Roman" panose="02020603050405020304" pitchFamily="18" charset="0"/>
                <a:cs typeface="Times New Roman" panose="02020603050405020304" pitchFamily="18" charset="0"/>
              </a:rPr>
              <a:t> у 1998 та 1999 роках.</a:t>
            </a:r>
          </a:p>
        </p:txBody>
      </p:sp>
    </p:spTree>
    <p:extLst>
      <p:ext uri="{BB962C8B-B14F-4D97-AF65-F5344CB8AC3E}">
        <p14:creationId xmlns:p14="http://schemas.microsoft.com/office/powerpoint/2010/main" val="129086000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7" y="494676"/>
            <a:ext cx="11110589" cy="4257206"/>
          </a:xfrm>
        </p:spPr>
        <p:txBody>
          <a:bodyPr/>
          <a:lstStyle/>
          <a:p>
            <a:pPr marL="0" indent="0" algn="just">
              <a:lnSpc>
                <a:spcPct val="100000"/>
              </a:lnSpc>
              <a:spcBef>
                <a:spcPts val="0"/>
              </a:spcBef>
              <a:buNone/>
            </a:pPr>
            <a:r>
              <a:rPr lang="ru-RU" sz="2400" dirty="0">
                <a:latin typeface="Times New Roman" panose="02020603050405020304" pitchFamily="18" charset="0"/>
                <a:cs typeface="Times New Roman" panose="02020603050405020304" pitchFamily="18" charset="0"/>
              </a:rPr>
              <a:t>Закон про </a:t>
            </a:r>
            <a:r>
              <a:rPr lang="ru-RU" sz="2400" dirty="0" err="1">
                <a:latin typeface="Times New Roman" panose="02020603050405020304" pitchFamily="18" charset="0"/>
                <a:cs typeface="Times New Roman" panose="02020603050405020304" pitchFamily="18" charset="0"/>
              </a:rPr>
              <a:t>державну</a:t>
            </a:r>
            <a:r>
              <a:rPr lang="ru-RU" sz="2400" dirty="0">
                <a:latin typeface="Times New Roman" panose="02020603050405020304" pitchFamily="18" charset="0"/>
                <a:cs typeface="Times New Roman" panose="02020603050405020304" pitchFamily="18" charset="0"/>
              </a:rPr>
              <a:t> службу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чинний</a:t>
            </a:r>
            <a:r>
              <a:rPr lang="ru-RU" sz="2400" b="0" dirty="0">
                <a:latin typeface="Times New Roman" panose="02020603050405020304" pitchFamily="18" charset="0"/>
                <a:cs typeface="Times New Roman" panose="02020603050405020304" pitchFamily="18" charset="0"/>
              </a:rPr>
              <a:t> </a:t>
            </a:r>
            <a:r>
              <a:rPr lang="ru-RU" sz="2400" dirty="0">
                <a:latin typeface="Times New Roman" panose="02020603050405020304" pitchFamily="18" charset="0"/>
                <a:cs typeface="Times New Roman" panose="02020603050405020304" pitchFamily="18" charset="0"/>
              </a:rPr>
              <a:t>з </a:t>
            </a:r>
            <a:r>
              <a:rPr lang="ru-RU" sz="2400" dirty="0" err="1">
                <a:latin typeface="Times New Roman" panose="02020603050405020304" pitchFamily="18" charset="0"/>
                <a:cs typeface="Times New Roman" panose="02020603050405020304" pitchFamily="18" charset="0"/>
              </a:rPr>
              <a:t>липня</a:t>
            </a:r>
            <a:r>
              <a:rPr lang="ru-RU" sz="2400" dirty="0">
                <a:latin typeface="Times New Roman" panose="02020603050405020304" pitchFamily="18" charset="0"/>
                <a:cs typeface="Times New Roman" panose="02020603050405020304" pitchFamily="18" charset="0"/>
              </a:rPr>
              <a:t> 1999 р</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прийшов</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зміну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Законові</a:t>
            </a:r>
            <a:r>
              <a:rPr lang="ru-RU" sz="2400" b="0" dirty="0">
                <a:latin typeface="Times New Roman" panose="02020603050405020304" pitchFamily="18" charset="0"/>
                <a:cs typeface="Times New Roman" panose="02020603050405020304" pitchFamily="18" charset="0"/>
              </a:rPr>
              <a:t> 1982 р. про </a:t>
            </a:r>
            <a:r>
              <a:rPr lang="ru-RU" sz="2400" b="0" dirty="0" err="1">
                <a:latin typeface="Times New Roman" panose="02020603050405020304" pitchFamily="18" charset="0"/>
                <a:cs typeface="Times New Roman" panose="02020603050405020304" pitchFamily="18" charset="0"/>
              </a:rPr>
              <a:t>державних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адміністративних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службовців</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Законові</a:t>
            </a:r>
            <a:r>
              <a:rPr lang="ru-RU" sz="2400" b="0" dirty="0">
                <a:latin typeface="Times New Roman" panose="02020603050405020304" pitchFamily="18" charset="0"/>
                <a:cs typeface="Times New Roman" panose="02020603050405020304" pitchFamily="18" charset="0"/>
              </a:rPr>
              <a:t> 1996 р. про </a:t>
            </a:r>
            <a:r>
              <a:rPr lang="ru-RU" sz="2400" b="0" dirty="0" err="1">
                <a:latin typeface="Times New Roman" panose="02020603050405020304" pitchFamily="18" charset="0"/>
                <a:cs typeface="Times New Roman" panose="02020603050405020304" pitchFamily="18" charset="0"/>
              </a:rPr>
              <a:t>державну</a:t>
            </a:r>
            <a:r>
              <a:rPr lang="ru-RU" sz="2400" b="0" dirty="0">
                <a:latin typeface="Times New Roman" panose="02020603050405020304" pitchFamily="18" charset="0"/>
                <a:cs typeface="Times New Roman" panose="02020603050405020304" pitchFamily="18" charset="0"/>
              </a:rPr>
              <a:t> службу.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передбачає</a:t>
            </a:r>
            <a:r>
              <a:rPr lang="ru-RU" sz="2400" b="0"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створення</a:t>
            </a:r>
            <a:r>
              <a:rPr lang="ru-RU" sz="2400" b="0" i="1" dirty="0">
                <a:latin typeface="Times New Roman" panose="02020603050405020304" pitchFamily="18" charset="0"/>
                <a:cs typeface="Times New Roman" panose="02020603050405020304" pitchFamily="18" charset="0"/>
              </a:rPr>
              <a:t> корпусу </a:t>
            </a:r>
            <a:r>
              <a:rPr lang="ru-RU" sz="2400" b="0" i="1" dirty="0" err="1">
                <a:latin typeface="Times New Roman" panose="02020603050405020304" pitchFamily="18" charset="0"/>
                <a:cs typeface="Times New Roman" panose="02020603050405020304" pitchFamily="18" charset="0"/>
              </a:rPr>
              <a:t>державної</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служби</a:t>
            </a:r>
            <a:r>
              <a:rPr lang="ru-RU" sz="2400" b="0" i="1" dirty="0">
                <a:latin typeface="Times New Roman" panose="02020603050405020304" pitchFamily="18" charset="0"/>
                <a:cs typeface="Times New Roman" panose="02020603050405020304" pitchFamily="18" charset="0"/>
              </a:rPr>
              <a:t> у </a:t>
            </a:r>
            <a:r>
              <a:rPr lang="ru-RU" sz="2400" b="0" i="1" dirty="0" err="1">
                <a:latin typeface="Times New Roman" panose="02020603050405020304" pitchFamily="18" charset="0"/>
                <a:cs typeface="Times New Roman" panose="02020603050405020304" pitchFamily="18" charset="0"/>
              </a:rPr>
              <a:t>складі</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службовців</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державної</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служби</a:t>
            </a:r>
            <a:r>
              <a:rPr lang="ru-RU" sz="2400" b="0" i="1" dirty="0">
                <a:latin typeface="Times New Roman" panose="02020603050405020304" pitchFamily="18" charset="0"/>
                <a:cs typeface="Times New Roman" panose="02020603050405020304" pitchFamily="18" charset="0"/>
              </a:rPr>
              <a:t> та </a:t>
            </a:r>
            <a:r>
              <a:rPr lang="ru-RU" sz="2400" b="0" i="1" dirty="0" err="1">
                <a:latin typeface="Times New Roman" panose="02020603050405020304" pitchFamily="18" charset="0"/>
                <a:cs typeface="Times New Roman" panose="02020603050405020304" pitchFamily="18" charset="0"/>
              </a:rPr>
              <a:t>власне</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державних</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службовців</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визначає</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їхні</a:t>
            </a:r>
            <a:r>
              <a:rPr lang="ru-RU" sz="2400" b="0" i="1" dirty="0">
                <a:latin typeface="Times New Roman" panose="02020603050405020304" pitchFamily="18" charset="0"/>
                <a:cs typeface="Times New Roman" panose="02020603050405020304" pitchFamily="18" charset="0"/>
              </a:rPr>
              <a:t> права та </a:t>
            </a:r>
            <a:r>
              <a:rPr lang="ru-RU" sz="2400" b="0" i="1" dirty="0" err="1">
                <a:latin typeface="Times New Roman" panose="02020603050405020304" pitchFamily="18" charset="0"/>
                <a:cs typeface="Times New Roman" panose="02020603050405020304" pitchFamily="18" charset="0"/>
              </a:rPr>
              <a:t>обов'язки</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обумовлює</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створення</a:t>
            </a:r>
            <a:r>
              <a:rPr lang="ru-RU" sz="2400" b="0" i="1" dirty="0">
                <a:latin typeface="Times New Roman" panose="02020603050405020304" pitchFamily="18" charset="0"/>
                <a:cs typeface="Times New Roman" panose="02020603050405020304" pitchFamily="18" charset="0"/>
              </a:rPr>
              <a:t> центрального </a:t>
            </a:r>
            <a:r>
              <a:rPr lang="ru-RU" sz="2400" b="0" i="1" dirty="0" err="1">
                <a:latin typeface="Times New Roman" panose="02020603050405020304" pitchFamily="18" charset="0"/>
                <a:cs typeface="Times New Roman" panose="02020603050405020304" pitchFamily="18" charset="0"/>
              </a:rPr>
              <a:t>відомства</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відповідального</a:t>
            </a:r>
            <a:r>
              <a:rPr lang="ru-RU" sz="2400" b="0" i="1" dirty="0">
                <a:latin typeface="Times New Roman" panose="02020603050405020304" pitchFamily="18" charset="0"/>
                <a:cs typeface="Times New Roman" panose="02020603050405020304" pitchFamily="18" charset="0"/>
              </a:rPr>
              <a:t> за </a:t>
            </a:r>
            <a:r>
              <a:rPr lang="ru-RU" sz="2400" b="0" i="1" dirty="0" err="1">
                <a:latin typeface="Times New Roman" panose="02020603050405020304" pitchFamily="18" charset="0"/>
                <a:cs typeface="Times New Roman" panose="02020603050405020304" pitchFamily="18" charset="0"/>
              </a:rPr>
              <a:t>керівництво</a:t>
            </a:r>
            <a:r>
              <a:rPr lang="ru-RU" sz="2400" b="0" i="1" dirty="0">
                <a:latin typeface="Times New Roman" panose="02020603050405020304" pitchFamily="18" charset="0"/>
                <a:cs typeface="Times New Roman" panose="02020603050405020304" pitchFamily="18" charset="0"/>
              </a:rPr>
              <a:t> державною службою; та </a:t>
            </a:r>
            <a:r>
              <a:rPr lang="ru-RU" sz="2400" b="0" i="1" dirty="0" err="1">
                <a:latin typeface="Times New Roman" panose="02020603050405020304" pitchFamily="18" charset="0"/>
                <a:cs typeface="Times New Roman" panose="02020603050405020304" pitchFamily="18" charset="0"/>
              </a:rPr>
              <a:t>запроваджує</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чіткі</a:t>
            </a:r>
            <a:r>
              <a:rPr lang="ru-RU" sz="2400" b="0" i="1" dirty="0">
                <a:latin typeface="Times New Roman" panose="02020603050405020304" pitchFamily="18" charset="0"/>
                <a:cs typeface="Times New Roman" panose="02020603050405020304" pitchFamily="18" charset="0"/>
              </a:rPr>
              <a:t> правила </a:t>
            </a:r>
            <a:r>
              <a:rPr lang="ru-RU" sz="2400" b="0" i="1" dirty="0" err="1">
                <a:latin typeface="Times New Roman" panose="02020603050405020304" pitchFamily="18" charset="0"/>
                <a:cs typeface="Times New Roman" panose="02020603050405020304" pitchFamily="18" charset="0"/>
              </a:rPr>
              <a:t>просування</a:t>
            </a:r>
            <a:r>
              <a:rPr lang="ru-RU" sz="2400" b="0" i="1" dirty="0">
                <a:latin typeface="Times New Roman" panose="02020603050405020304" pitchFamily="18" charset="0"/>
                <a:cs typeface="Times New Roman" panose="02020603050405020304" pitchFamily="18" charset="0"/>
              </a:rPr>
              <a:t> по </a:t>
            </a:r>
            <a:r>
              <a:rPr lang="ru-RU" sz="2400" b="0" i="1" dirty="0" err="1">
                <a:latin typeface="Times New Roman" panose="02020603050405020304" pitchFamily="18" charset="0"/>
                <a:cs typeface="Times New Roman" panose="02020603050405020304" pitchFamily="18" charset="0"/>
              </a:rPr>
              <a:t>службі</a:t>
            </a:r>
            <a:r>
              <a:rPr lang="ru-RU" sz="2400" b="0" i="1" dirty="0">
                <a:latin typeface="Times New Roman" panose="02020603050405020304" pitchFamily="18" charset="0"/>
                <a:cs typeface="Times New Roman" panose="02020603050405020304" pitchFamily="18" charset="0"/>
              </a:rPr>
              <a:t> на </a:t>
            </a:r>
            <a:r>
              <a:rPr lang="ru-RU" sz="2400" b="0" i="1" dirty="0" err="1">
                <a:latin typeface="Times New Roman" panose="02020603050405020304" pitchFamily="18" charset="0"/>
                <a:cs typeface="Times New Roman" panose="02020603050405020304" pitchFamily="18" charset="0"/>
              </a:rPr>
              <a:t>конкурентній</a:t>
            </a:r>
            <a:r>
              <a:rPr lang="ru-RU" sz="2400" b="0" i="1" dirty="0">
                <a:latin typeface="Times New Roman" panose="02020603050405020304" pitchFamily="18" charset="0"/>
                <a:cs typeface="Times New Roman" panose="02020603050405020304" pitchFamily="18" charset="0"/>
              </a:rPr>
              <a:t> </a:t>
            </a:r>
            <a:r>
              <a:rPr lang="ru-RU" sz="2400" b="0" i="1" dirty="0" err="1">
                <a:latin typeface="Times New Roman" panose="02020603050405020304" pitchFamily="18" charset="0"/>
                <a:cs typeface="Times New Roman" panose="02020603050405020304" pitchFamily="18" charset="0"/>
              </a:rPr>
              <a:t>основі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Перехідні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положення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передбачають</a:t>
            </a:r>
            <a:r>
              <a:rPr lang="ru-RU" sz="2400" b="0" dirty="0">
                <a:latin typeface="Times New Roman" panose="02020603050405020304" pitchFamily="18" charset="0"/>
                <a:cs typeface="Times New Roman" panose="02020603050405020304" pitchFamily="18" charset="0"/>
              </a:rPr>
              <a:t> для </a:t>
            </a:r>
            <a:r>
              <a:rPr lang="ru-RU" sz="2400" b="0" dirty="0" err="1">
                <a:latin typeface="Times New Roman" panose="02020603050405020304" pitchFamily="18" charset="0"/>
                <a:cs typeface="Times New Roman" panose="02020603050405020304" pitchFamily="18" charset="0"/>
              </a:rPr>
              <a:t>деяких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посадових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осіб</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збереження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посадового</a:t>
            </a:r>
            <a:r>
              <a:rPr lang="ru-RU" sz="2400" b="0" dirty="0">
                <a:latin typeface="Times New Roman" panose="02020603050405020304" pitchFamily="18" charset="0"/>
                <a:cs typeface="Times New Roman" panose="02020603050405020304" pitchFamily="18" charset="0"/>
              </a:rPr>
              <a:t> статусу, </a:t>
            </a:r>
            <a:r>
              <a:rPr lang="ru-RU" sz="2400" b="0" dirty="0" err="1">
                <a:latin typeface="Times New Roman" panose="02020603050405020304" pitchFamily="18" charset="0"/>
                <a:cs typeface="Times New Roman" panose="02020603050405020304" pitchFamily="18" charset="0"/>
              </a:rPr>
              <a:t>набутого</a:t>
            </a:r>
            <a:r>
              <a:rPr lang="ru-RU" sz="2400" b="0" dirty="0">
                <a:latin typeface="Times New Roman" panose="02020603050405020304" pitchFamily="18" charset="0"/>
                <a:cs typeface="Times New Roman" panose="02020603050405020304" pitchFamily="18" charset="0"/>
              </a:rPr>
              <a:t> ними </a:t>
            </a:r>
            <a:r>
              <a:rPr lang="ru-RU" sz="2400" b="0" dirty="0" err="1">
                <a:latin typeface="Times New Roman" panose="02020603050405020304" pitchFamily="18" charset="0"/>
                <a:cs typeface="Times New Roman" panose="02020603050405020304" pitchFamily="18" charset="0"/>
              </a:rPr>
              <a:t>згідно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із</a:t>
            </a:r>
            <a:r>
              <a:rPr lang="ru-RU" sz="2400" b="0" dirty="0">
                <a:latin typeface="Times New Roman" panose="02020603050405020304" pitchFamily="18" charset="0"/>
                <a:cs typeface="Times New Roman" panose="02020603050405020304" pitchFamily="18" charset="0"/>
              </a:rPr>
              <a:t> Законом 1982 р.</a:t>
            </a:r>
          </a:p>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Технічний</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допоміжний</a:t>
            </a:r>
            <a:r>
              <a:rPr lang="ru-RU" sz="2400" dirty="0">
                <a:latin typeface="Times New Roman" panose="02020603050405020304" pitchFamily="18" charset="0"/>
                <a:cs typeface="Times New Roman" panose="02020603050405020304" pitchFamily="18" charset="0"/>
              </a:rPr>
              <a:t> персонал </a:t>
            </a:r>
            <a:r>
              <a:rPr lang="ru-RU" sz="2400" b="0" dirty="0" err="1">
                <a:latin typeface="Times New Roman" panose="02020603050405020304" pitchFamily="18" charset="0"/>
                <a:cs typeface="Times New Roman" panose="02020603050405020304" pitchFamily="18" charset="0"/>
              </a:rPr>
              <a:t>наймається</a:t>
            </a:r>
            <a:r>
              <a:rPr lang="ru-RU" sz="2400" b="0" dirty="0">
                <a:latin typeface="Times New Roman" panose="02020603050405020304" pitchFamily="18" charset="0"/>
                <a:cs typeface="Times New Roman" panose="02020603050405020304" pitchFamily="18" charset="0"/>
              </a:rPr>
              <a:t> на роботу </a:t>
            </a:r>
            <a:r>
              <a:rPr lang="ru-RU" sz="2400" b="0" dirty="0" err="1">
                <a:latin typeface="Times New Roman" panose="02020603050405020304" pitchFamily="18" charset="0"/>
                <a:cs typeface="Times New Roman" panose="02020603050405020304" pitchFamily="18" charset="0"/>
              </a:rPr>
              <a:t>відповідно</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загального</a:t>
            </a:r>
            <a:r>
              <a:rPr lang="ru-RU" sz="2400" b="0" dirty="0">
                <a:latin typeface="Times New Roman" panose="02020603050405020304" pitchFamily="18" charset="0"/>
                <a:cs typeface="Times New Roman" panose="02020603050405020304" pitchFamily="18" charset="0"/>
              </a:rPr>
              <a:t> кодексу про </a:t>
            </a:r>
            <a:r>
              <a:rPr lang="ru-RU" sz="2400" b="0" dirty="0" err="1">
                <a:latin typeface="Times New Roman" panose="02020603050405020304" pitchFamily="18" charset="0"/>
                <a:cs typeface="Times New Roman" panose="02020603050405020304" pitchFamily="18" charset="0"/>
              </a:rPr>
              <a:t>працю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Політичні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посадові</a:t>
            </a:r>
            <a:r>
              <a:rPr lang="ru-RU" sz="2400" b="0" dirty="0">
                <a:latin typeface="Times New Roman" panose="02020603050405020304" pitchFamily="18" charset="0"/>
                <a:cs typeface="Times New Roman" panose="02020603050405020304" pitchFamily="18" charset="0"/>
              </a:rPr>
              <a:t> особи, </a:t>
            </a:r>
            <a:r>
              <a:rPr lang="ru-RU" sz="2400" b="0" dirty="0" err="1">
                <a:latin typeface="Times New Roman" panose="02020603050405020304" pitchFamily="18" charset="0"/>
                <a:cs typeface="Times New Roman" panose="02020603050405020304" pitchFamily="18" charset="0"/>
              </a:rPr>
              <a:t>включно</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політичними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радниками</a:t>
            </a:r>
            <a:r>
              <a:rPr lang="ru-RU" sz="2400" b="0" dirty="0">
                <a:latin typeface="Times New Roman" panose="02020603050405020304" pitchFamily="18" charset="0"/>
                <a:cs typeface="Times New Roman" panose="02020603050405020304" pitchFamily="18" charset="0"/>
              </a:rPr>
              <a:t>, заступники </a:t>
            </a:r>
            <a:r>
              <a:rPr lang="ru-RU" sz="2400" b="0" dirty="0" err="1">
                <a:latin typeface="Times New Roman" panose="02020603050405020304" pitchFamily="18" charset="0"/>
                <a:cs typeface="Times New Roman" panose="02020603050405020304" pitchFamily="18" charset="0"/>
              </a:rPr>
              <a:t>державних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секретарів</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повноважні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представники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підпадають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дію</a:t>
            </a:r>
            <a:r>
              <a:rPr lang="ru-RU" sz="2400" b="0" dirty="0">
                <a:latin typeface="Times New Roman" panose="02020603050405020304" pitchFamily="18" charset="0"/>
                <a:cs typeface="Times New Roman" panose="02020603050405020304" pitchFamily="18" charset="0"/>
              </a:rPr>
              <a:t> кодексу про </a:t>
            </a:r>
            <a:r>
              <a:rPr lang="ru-RU" sz="2400" b="0" dirty="0" err="1">
                <a:latin typeface="Times New Roman" panose="02020603050405020304" pitchFamily="18" charset="0"/>
                <a:cs typeface="Times New Roman" panose="02020603050405020304" pitchFamily="18" charset="0"/>
              </a:rPr>
              <a:t>працю</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інших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спеціальних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нормативних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актів</a:t>
            </a:r>
            <a:r>
              <a:rPr lang="ru-RU" sz="24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257571804"/>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7" y="584617"/>
            <a:ext cx="11110589" cy="4257206"/>
          </a:xfrm>
        </p:spPr>
        <p:txBody>
          <a:bodyPr/>
          <a:lstStyle/>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Окремі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категорії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службовців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підпадають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спеціальні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законодавчі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акти</a:t>
            </a:r>
            <a:r>
              <a:rPr lang="ru-RU" sz="2400" b="0" dirty="0">
                <a:latin typeface="Times New Roman" panose="02020603050405020304" pitchFamily="18" charset="0"/>
                <a:cs typeface="Times New Roman" panose="02020603050405020304" pitchFamily="18" charset="0"/>
              </a:rPr>
              <a:t>, як от </a:t>
            </a:r>
            <a:r>
              <a:rPr lang="ru-RU" sz="2400" b="0" dirty="0" err="1">
                <a:latin typeface="Times New Roman" panose="02020603050405020304" pitchFamily="18" charset="0"/>
                <a:cs typeface="Times New Roman" panose="02020603050405020304" pitchFamily="18" charset="0"/>
              </a:rPr>
              <a:t>поліція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збройні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сили</a:t>
            </a:r>
            <a:r>
              <a:rPr lang="ru-RU" sz="2400" b="0" dirty="0">
                <a:latin typeface="Times New Roman" panose="02020603050405020304" pitchFamily="18" charset="0"/>
                <a:cs typeface="Times New Roman" panose="02020603050405020304" pitchFamily="18" charset="0"/>
              </a:rPr>
              <a:t> та служба </a:t>
            </a:r>
            <a:r>
              <a:rPr lang="ru-RU" sz="2400" b="0" dirty="0" err="1">
                <a:latin typeface="Times New Roman" panose="02020603050405020304" pitchFamily="18" charset="0"/>
                <a:cs typeface="Times New Roman" panose="02020603050405020304" pitchFamily="18" charset="0"/>
              </a:rPr>
              <a:t>безпеки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акти</a:t>
            </a:r>
            <a:r>
              <a:rPr lang="ru-RU" sz="2400" b="0" dirty="0">
                <a:latin typeface="Times New Roman" panose="02020603050405020304" pitchFamily="18" charset="0"/>
                <a:cs typeface="Times New Roman" panose="02020603050405020304" pitchFamily="18" charset="0"/>
              </a:rPr>
              <a:t> й </a:t>
            </a:r>
            <a:r>
              <a:rPr lang="ru-RU" sz="2400" b="0" dirty="0" err="1">
                <a:latin typeface="Times New Roman" panose="02020603050405020304" pitchFamily="18" charset="0"/>
                <a:cs typeface="Times New Roman" panose="02020603050405020304" pitchFamily="18" charset="0"/>
              </a:rPr>
              <a:t>досі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залишаються</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силі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Дипломатичний</a:t>
            </a:r>
            <a:r>
              <a:rPr lang="ru-RU" sz="2400" b="0" dirty="0">
                <a:latin typeface="Times New Roman" panose="02020603050405020304" pitchFamily="18" charset="0"/>
                <a:cs typeface="Times New Roman" panose="02020603050405020304" pitchFamily="18" charset="0"/>
              </a:rPr>
              <a:t> корпус </a:t>
            </a:r>
            <a:r>
              <a:rPr lang="ru-RU" sz="2400" b="0" dirty="0" err="1">
                <a:latin typeface="Times New Roman" panose="02020603050405020304" pitchFamily="18" charset="0"/>
                <a:cs typeface="Times New Roman" panose="02020603050405020304" pitchFamily="18" charset="0"/>
              </a:rPr>
              <a:t>нині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підпадає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спеціальний</a:t>
            </a:r>
            <a:r>
              <a:rPr lang="ru-RU" sz="2400" b="0" dirty="0">
                <a:latin typeface="Times New Roman" panose="02020603050405020304" pitchFamily="18" charset="0"/>
                <a:cs typeface="Times New Roman" panose="02020603050405020304" pitchFamily="18" charset="0"/>
              </a:rPr>
              <a:t> закон.</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Закон 1990 р. </a:t>
            </a:r>
            <a:r>
              <a:rPr lang="ru-RU" sz="2400" dirty="0">
                <a:latin typeface="Times New Roman" panose="02020603050405020304" pitchFamily="18" charset="0"/>
                <a:cs typeface="Times New Roman" panose="02020603050405020304" pitchFamily="18" charset="0"/>
              </a:rPr>
              <a:t>про </a:t>
            </a:r>
            <a:r>
              <a:rPr lang="ru-RU" sz="2400" dirty="0" err="1">
                <a:latin typeface="Times New Roman" panose="02020603050405020304" pitchFamily="18" charset="0"/>
                <a:cs typeface="Times New Roman" panose="02020603050405020304" pitchFamily="18" charset="0"/>
              </a:rPr>
              <a:t>службовців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органів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місцевого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самоврядування</a:t>
            </a:r>
            <a:r>
              <a:rPr lang="ru-RU" sz="240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регламентує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діяльність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місцевого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самоврядування</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Діяльність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всіх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посадових</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осіб</a:t>
            </a:r>
            <a:r>
              <a:rPr lang="ru-RU" sz="240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регламентується</a:t>
            </a:r>
            <a:r>
              <a:rPr lang="ru-RU" sz="2400" b="0" dirty="0">
                <a:latin typeface="Times New Roman" panose="02020603050405020304" pitchFamily="18" charset="0"/>
                <a:cs typeface="Times New Roman" panose="02020603050405020304" pitchFamily="18" charset="0"/>
              </a:rPr>
              <a:t> Законом 1997 року про </a:t>
            </a:r>
            <a:r>
              <a:rPr lang="ru-RU" sz="2400" b="0" dirty="0" err="1">
                <a:latin typeface="Times New Roman" panose="02020603050405020304" pitchFamily="18" charset="0"/>
                <a:cs typeface="Times New Roman" panose="02020603050405020304" pitchFamily="18" charset="0"/>
              </a:rPr>
              <a:t>обмеження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економічної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осіб</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виконують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функції</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Правила </a:t>
            </a:r>
            <a:r>
              <a:rPr lang="ru-RU" sz="2400" b="0" dirty="0" err="1">
                <a:latin typeface="Times New Roman" panose="02020603050405020304" pitchFamily="18" charset="0"/>
                <a:cs typeface="Times New Roman" panose="02020603050405020304" pitchFamily="18" charset="0"/>
              </a:rPr>
              <a:t>підготовки</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виконання</a:t>
            </a:r>
            <a:r>
              <a:rPr lang="ru-RU" sz="2400" b="0" dirty="0">
                <a:latin typeface="Times New Roman" panose="02020603050405020304" pitchFamily="18" charset="0"/>
                <a:cs typeface="Times New Roman" panose="02020603050405020304" pitchFamily="18" charset="0"/>
              </a:rPr>
              <a:t> державного бюджету та </a:t>
            </a:r>
            <a:r>
              <a:rPr lang="ru-RU" sz="2400" b="0" dirty="0" err="1">
                <a:latin typeface="Times New Roman" panose="02020603050405020304" pitchFamily="18" charset="0"/>
                <a:cs typeface="Times New Roman" panose="02020603050405020304" pitchFamily="18" charset="0"/>
              </a:rPr>
              <a:t>бюджетів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місцевого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самоврядування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визначені</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Законі</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державні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фінанси</a:t>
            </a:r>
            <a:r>
              <a:rPr lang="ru-RU" sz="2400" b="0" dirty="0">
                <a:latin typeface="Times New Roman" panose="02020603050405020304" pitchFamily="18" charset="0"/>
                <a:cs typeface="Times New Roman" panose="02020603050405020304" pitchFamily="18" charset="0"/>
              </a:rPr>
              <a:t>, чинному з 1 </a:t>
            </a:r>
            <a:r>
              <a:rPr lang="ru-RU" sz="2400" b="0" dirty="0" err="1">
                <a:latin typeface="Times New Roman" panose="02020603050405020304" pitchFamily="18" charset="0"/>
                <a:cs typeface="Times New Roman" panose="02020603050405020304" pitchFamily="18" charset="0"/>
              </a:rPr>
              <a:t>січня</a:t>
            </a:r>
            <a:r>
              <a:rPr lang="ru-RU" sz="2400" b="0" dirty="0">
                <a:latin typeface="Times New Roman" panose="02020603050405020304" pitchFamily="18" charset="0"/>
                <a:cs typeface="Times New Roman" panose="02020603050405020304" pitchFamily="18" charset="0"/>
              </a:rPr>
              <a:t> 1999 р.</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31564479"/>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1077" y="584617"/>
            <a:ext cx="11110589" cy="4257206"/>
          </a:xfrm>
        </p:spPr>
        <p:txBody>
          <a:bodyPr/>
          <a:lstStyle/>
          <a:p>
            <a:pPr marL="0" indent="0" algn="just">
              <a:lnSpc>
                <a:spcPct val="100000"/>
              </a:lnSpc>
              <a:spcBef>
                <a:spcPts val="0"/>
              </a:spcBef>
              <a:buNone/>
            </a:pPr>
            <a:r>
              <a:rPr lang="ru-RU" sz="2600" dirty="0">
                <a:latin typeface="Times New Roman" panose="02020603050405020304" pitchFamily="18" charset="0"/>
                <a:cs typeface="Times New Roman" panose="02020603050405020304" pitchFamily="18" charset="0"/>
              </a:rPr>
              <a:t>Склад та </a:t>
            </a:r>
            <a:r>
              <a:rPr lang="ru-RU" sz="2600" dirty="0" err="1">
                <a:latin typeface="Times New Roman" panose="02020603050405020304" pitchFamily="18" charset="0"/>
                <a:cs typeface="Times New Roman" panose="02020603050405020304" pitchFamily="18" charset="0"/>
              </a:rPr>
              <a:t>повноваження</a:t>
            </a:r>
            <a:r>
              <a:rPr lang="ru-RU" sz="2600" dirty="0">
                <a:latin typeface="Times New Roman" panose="02020603050405020304" pitchFamily="18" charset="0"/>
                <a:cs typeface="Times New Roman" panose="02020603050405020304" pitchFamily="18" charset="0"/>
              </a:rPr>
              <a:t> Уряду (Ради </a:t>
            </a:r>
            <a:r>
              <a:rPr lang="ru-RU" sz="2600" dirty="0" err="1">
                <a:latin typeface="Times New Roman" panose="02020603050405020304" pitchFamily="18" charset="0"/>
                <a:cs typeface="Times New Roman" panose="02020603050405020304" pitchFamily="18" charset="0"/>
              </a:rPr>
              <a:t>Міністрів</a:t>
            </a:r>
            <a:r>
              <a:rPr lang="ru-RU" sz="260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Рада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є </a:t>
            </a:r>
            <a:r>
              <a:rPr lang="ru-RU" sz="2400" b="0" dirty="0" err="1">
                <a:latin typeface="Times New Roman" panose="02020603050405020304" pitchFamily="18" charset="0"/>
                <a:cs typeface="Times New Roman" panose="02020603050405020304" pitchFamily="18" charset="0"/>
              </a:rPr>
              <a:t>вищим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виконавчим</a:t>
            </a:r>
            <a:r>
              <a:rPr lang="ru-RU" sz="2400" b="0" dirty="0">
                <a:latin typeface="Times New Roman" panose="02020603050405020304" pitchFamily="18" charset="0"/>
                <a:cs typeface="Times New Roman" panose="02020603050405020304" pitchFamily="18" charset="0"/>
              </a:rPr>
              <a:t> органом </a:t>
            </a:r>
            <a:r>
              <a:rPr lang="ru-RU" sz="2400" b="0" dirty="0" err="1">
                <a:latin typeface="Times New Roman" panose="02020603050405020304" pitchFamily="18" charset="0"/>
                <a:cs typeface="Times New Roman" panose="02020603050405020304" pitchFamily="18" charset="0"/>
              </a:rPr>
              <a:t>влади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розробляє</a:t>
            </a:r>
            <a:r>
              <a:rPr lang="ru-RU" sz="2400" b="0" dirty="0">
                <a:latin typeface="Times New Roman" panose="02020603050405020304" pitchFamily="18" charset="0"/>
                <a:cs typeface="Times New Roman" panose="02020603050405020304" pitchFamily="18" charset="0"/>
              </a:rPr>
              <a:t> і проводить </a:t>
            </a:r>
            <a:r>
              <a:rPr lang="ru-RU" sz="2400" b="0" dirty="0" err="1">
                <a:latin typeface="Times New Roman" panose="02020603050405020304" pitchFamily="18" charset="0"/>
                <a:cs typeface="Times New Roman" panose="02020603050405020304" pitchFamily="18" charset="0"/>
              </a:rPr>
              <a:t>політичний</a:t>
            </a:r>
            <a:r>
              <a:rPr lang="ru-RU" sz="2400" b="0" dirty="0">
                <a:latin typeface="Times New Roman" panose="02020603050405020304" pitchFamily="18" charset="0"/>
                <a:cs typeface="Times New Roman" panose="02020603050405020304" pitchFamily="18" charset="0"/>
              </a:rPr>
              <a:t> курс </a:t>
            </a:r>
            <a:r>
              <a:rPr lang="ru-RU" sz="2400" b="0" dirty="0" err="1">
                <a:latin typeface="Times New Roman" panose="02020603050405020304" pitchFamily="18" charset="0"/>
                <a:cs typeface="Times New Roman" panose="02020603050405020304" pitchFamily="18" charset="0"/>
              </a:rPr>
              <a:t>держави</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На </a:t>
            </a:r>
            <a:r>
              <a:rPr lang="ru-RU" sz="2400" b="0" dirty="0" err="1">
                <a:latin typeface="Times New Roman" panose="02020603050405020304" pitchFamily="18" charset="0"/>
                <a:cs typeface="Times New Roman" panose="02020603050405020304" pitchFamily="18" charset="0"/>
              </a:rPr>
              <a:t>сьогодні</a:t>
            </a:r>
            <a:r>
              <a:rPr lang="ru-RU" sz="2400" b="0" dirty="0">
                <a:latin typeface="Times New Roman" panose="02020603050405020304" pitchFamily="18" charset="0"/>
                <a:cs typeface="Times New Roman" panose="02020603050405020304" pitchFamily="18" charset="0"/>
              </a:rPr>
              <a:t> до складу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входять</a:t>
            </a:r>
            <a:r>
              <a:rPr lang="ru-RU" sz="24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4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4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4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Кабінет</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повинен </a:t>
            </a:r>
            <a:r>
              <a:rPr lang="ru-RU" sz="2400" b="0" dirty="0" err="1">
                <a:latin typeface="Times New Roman" panose="02020603050405020304" pitchFamily="18" charset="0"/>
                <a:cs typeface="Times New Roman" panose="02020603050405020304" pitchFamily="18" charset="0"/>
              </a:rPr>
              <a:t>дотримуватися</a:t>
            </a:r>
            <a:r>
              <a:rPr lang="ru-RU" sz="2400" b="0" dirty="0">
                <a:latin typeface="Times New Roman" panose="02020603050405020304" pitchFamily="18" charset="0"/>
                <a:cs typeface="Times New Roman" panose="02020603050405020304" pitchFamily="18" charset="0"/>
              </a:rPr>
              <a:t> принципу </a:t>
            </a:r>
            <a:r>
              <a:rPr lang="ru-RU" sz="2400" b="0" dirty="0" err="1">
                <a:latin typeface="Times New Roman" panose="02020603050405020304" pitchFamily="18" charset="0"/>
                <a:cs typeface="Times New Roman" panose="02020603050405020304" pitchFamily="18" charset="0"/>
              </a:rPr>
              <a:t>колегіальності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згідно</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вимогами</a:t>
            </a:r>
            <a:r>
              <a:rPr lang="ru-RU" sz="2400" b="0" dirty="0">
                <a:latin typeface="Times New Roman" panose="02020603050405020304" pitchFamily="18" charset="0"/>
                <a:cs typeface="Times New Roman" panose="02020603050405020304" pitchFamily="18" charset="0"/>
              </a:rPr>
              <a:t> Закону про </a:t>
            </a:r>
            <a:r>
              <a:rPr lang="ru-RU" sz="2400" b="0" dirty="0" err="1">
                <a:latin typeface="Times New Roman" panose="02020603050405020304" pitchFamily="18" charset="0"/>
                <a:cs typeface="Times New Roman" panose="02020603050405020304" pitchFamily="18" charset="0"/>
              </a:rPr>
              <a:t>організацію</a:t>
            </a:r>
            <a:r>
              <a:rPr lang="ru-RU" sz="2400" b="0" dirty="0">
                <a:latin typeface="Times New Roman" panose="02020603050405020304" pitchFamily="18" charset="0"/>
                <a:cs typeface="Times New Roman" panose="02020603050405020304" pitchFamily="18" charset="0"/>
              </a:rPr>
              <a:t> та порядок </a:t>
            </a:r>
            <a:r>
              <a:rPr lang="ru-RU" sz="2400" b="0" dirty="0" err="1">
                <a:latin typeface="Times New Roman" panose="02020603050405020304" pitchFamily="18" charset="0"/>
                <a:cs typeface="Times New Roman" panose="02020603050405020304" pitchFamily="18" charset="0"/>
              </a:rPr>
              <a:t>роботи</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та сферу </a:t>
            </a:r>
            <a:r>
              <a:rPr lang="ru-RU" sz="2400" b="0" dirty="0" err="1">
                <a:latin typeface="Times New Roman" panose="02020603050405020304" pitchFamily="18" charset="0"/>
                <a:cs typeface="Times New Roman" panose="02020603050405020304" pitchFamily="18" charset="0"/>
              </a:rPr>
              <a:t>компетенції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Коаліційні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стосунки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врегульовуються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періодичних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зборах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партнерів</a:t>
            </a:r>
            <a:r>
              <a:rPr lang="ru-RU" sz="2400" b="0" dirty="0">
                <a:latin typeface="Times New Roman" panose="02020603050405020304" pitchFamily="18" charset="0"/>
                <a:cs typeface="Times New Roman" panose="02020603050405020304" pitchFamily="18" charset="0"/>
              </a:rPr>
              <a:t> по </a:t>
            </a:r>
            <a:r>
              <a:rPr lang="ru-RU" sz="2400" b="0" dirty="0" err="1">
                <a:latin typeface="Times New Roman" panose="02020603050405020304" pitchFamily="18" charset="0"/>
                <a:cs typeface="Times New Roman" panose="02020603050405020304" pitchFamily="18" charset="0"/>
              </a:rPr>
              <a:t>коаліції</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1066581064"/>
              </p:ext>
            </p:extLst>
          </p:nvPr>
        </p:nvGraphicFramePr>
        <p:xfrm>
          <a:off x="109928" y="-284813"/>
          <a:ext cx="11977141" cy="667062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2838048"/>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66068" y="419725"/>
            <a:ext cx="11110589" cy="4257206"/>
          </a:xfrm>
        </p:spPr>
        <p:txBody>
          <a:bodyPr/>
          <a:lstStyle/>
          <a:p>
            <a:pPr marL="0" indent="0" algn="just">
              <a:lnSpc>
                <a:spcPct val="100000"/>
              </a:lnSpc>
              <a:spcBef>
                <a:spcPts val="0"/>
              </a:spcBef>
              <a:buNone/>
            </a:pPr>
            <a:r>
              <a:rPr lang="ru-RU" sz="2200" b="0" dirty="0" err="1">
                <a:latin typeface="Times New Roman" panose="02020603050405020304" pitchFamily="18" charset="0"/>
                <a:cs typeface="Times New Roman" panose="02020603050405020304" pitchFamily="18" charset="0"/>
              </a:rPr>
              <a:t>Відповідно</a:t>
            </a:r>
            <a:r>
              <a:rPr lang="ru-RU" sz="2200" b="0" dirty="0">
                <a:latin typeface="Times New Roman" panose="02020603050405020304" pitchFamily="18" charset="0"/>
                <a:cs typeface="Times New Roman" panose="02020603050405020304" pitchFamily="18" charset="0"/>
              </a:rPr>
              <a:t> до статей 154 і 155 </a:t>
            </a:r>
            <a:r>
              <a:rPr lang="ru-RU" sz="2200" b="0" dirty="0" err="1">
                <a:latin typeface="Times New Roman" panose="02020603050405020304" pitchFamily="18" charset="0"/>
                <a:cs typeface="Times New Roman" panose="02020603050405020304" pitchFamily="18" charset="0"/>
              </a:rPr>
              <a:t>Конституції</a:t>
            </a:r>
            <a:r>
              <a:rPr lang="ru-RU" sz="2200" b="0" dirty="0">
                <a:latin typeface="Times New Roman" panose="02020603050405020304" pitchFamily="18" charset="0"/>
                <a:cs typeface="Times New Roman" panose="02020603050405020304" pitchFamily="18" charset="0"/>
              </a:rPr>
              <a:t> Президент </a:t>
            </a:r>
            <a:r>
              <a:rPr lang="ru-RU" sz="2200" b="0" dirty="0" err="1">
                <a:latin typeface="Times New Roman" panose="02020603050405020304" pitchFamily="18" charset="0"/>
                <a:cs typeface="Times New Roman" panose="02020603050405020304" pitchFamily="18" charset="0"/>
              </a:rPr>
              <a:t>висуває</a:t>
            </a:r>
            <a:r>
              <a:rPr lang="ru-RU" sz="2200" b="0" dirty="0">
                <a:latin typeface="Times New Roman" panose="02020603050405020304" pitchFamily="18" charset="0"/>
                <a:cs typeface="Times New Roman" panose="02020603050405020304" pitchFamily="18" charset="0"/>
              </a:rPr>
              <a:t> кандидата на пост </a:t>
            </a:r>
            <a:r>
              <a:rPr lang="ru-RU" sz="2200" b="0" dirty="0" err="1">
                <a:latin typeface="Times New Roman" panose="02020603050405020304" pitchFamily="18" charset="0"/>
                <a:cs typeface="Times New Roman" panose="02020603050405020304" pitchFamily="18" charset="0"/>
              </a:rPr>
              <a:t>Прем'єр-міністра</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призначає</a:t>
            </a:r>
            <a:r>
              <a:rPr lang="ru-RU" sz="2200" b="0" dirty="0">
                <a:latin typeface="Times New Roman" panose="02020603050405020304" pitchFamily="18" charset="0"/>
                <a:cs typeface="Times New Roman" panose="02020603050405020304" pitchFamily="18" charset="0"/>
              </a:rPr>
              <a:t> Раду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за </a:t>
            </a:r>
            <a:r>
              <a:rPr lang="ru-RU" sz="2200" b="0" dirty="0" err="1">
                <a:latin typeface="Times New Roman" panose="02020603050405020304" pitchFamily="18" charset="0"/>
                <a:cs typeface="Times New Roman" panose="02020603050405020304" pitchFamily="18" charset="0"/>
              </a:rPr>
              <a:t>пропозицією</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призначеного</a:t>
            </a:r>
            <a:r>
              <a:rPr lang="ru-RU" sz="2200" b="0" dirty="0">
                <a:latin typeface="Times New Roman" panose="02020603050405020304" pitchFamily="18" charset="0"/>
                <a:cs typeface="Times New Roman" panose="02020603050405020304" pitchFamily="18" charset="0"/>
              </a:rPr>
              <a:t>, але не </a:t>
            </a:r>
            <a:r>
              <a:rPr lang="ru-RU" sz="2200" b="0" dirty="0" err="1">
                <a:latin typeface="Times New Roman" panose="02020603050405020304" pitchFamily="18" charset="0"/>
                <a:cs typeface="Times New Roman" panose="02020603050405020304" pitchFamily="18" charset="0"/>
              </a:rPr>
              <a:t>затвердженого</a:t>
            </a:r>
            <a:r>
              <a:rPr lang="ru-RU" sz="2200" b="0" dirty="0">
                <a:latin typeface="Times New Roman" panose="02020603050405020304" pitchFamily="18" charset="0"/>
                <a:cs typeface="Times New Roman" panose="02020603050405020304" pitchFamily="18" charset="0"/>
              </a:rPr>
              <a:t> на </a:t>
            </a:r>
            <a:r>
              <a:rPr lang="ru-RU" sz="2200" b="0" dirty="0" err="1">
                <a:latin typeface="Times New Roman" panose="02020603050405020304" pitchFamily="18" charset="0"/>
                <a:cs typeface="Times New Roman" panose="02020603050405020304" pitchFamily="18" charset="0"/>
              </a:rPr>
              <a:t>посаді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Прем'єр-міністра</a:t>
            </a:r>
            <a:r>
              <a:rPr lang="ru-RU" sz="2200" b="0" dirty="0">
                <a:latin typeface="Times New Roman" panose="02020603050405020304" pitchFamily="18" charset="0"/>
                <a:cs typeface="Times New Roman" panose="02020603050405020304" pitchFamily="18" charset="0"/>
              </a:rPr>
              <a:t> не </a:t>
            </a:r>
            <a:r>
              <a:rPr lang="ru-RU" sz="2200" b="0" dirty="0" err="1">
                <a:latin typeface="Times New Roman" panose="02020603050405020304" pitchFamily="18" charset="0"/>
                <a:cs typeface="Times New Roman" panose="02020603050405020304" pitchFamily="18" charset="0"/>
              </a:rPr>
              <a:t>пізніше</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ніж</a:t>
            </a:r>
            <a:r>
              <a:rPr lang="ru-RU" sz="2200" b="0" dirty="0">
                <a:latin typeface="Times New Roman" panose="02020603050405020304" pitchFamily="18" charset="0"/>
                <a:cs typeface="Times New Roman" panose="02020603050405020304" pitchFamily="18" charset="0"/>
              </a:rPr>
              <a:t> через 14 </a:t>
            </a:r>
            <a:r>
              <a:rPr lang="ru-RU" sz="2200" b="0" dirty="0" err="1">
                <a:latin typeface="Times New Roman" panose="02020603050405020304" pitchFamily="18" charset="0"/>
                <a:cs typeface="Times New Roman" panose="02020603050405020304" pitchFamily="18" charset="0"/>
              </a:rPr>
              <a:t>днів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після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першого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засідання</a:t>
            </a:r>
            <a:r>
              <a:rPr lang="ru-RU" sz="2200" b="0" dirty="0">
                <a:latin typeface="Times New Roman" panose="02020603050405020304" pitchFamily="18" charset="0"/>
                <a:cs typeface="Times New Roman" panose="02020603050405020304" pitchFamily="18" charset="0"/>
              </a:rPr>
              <a:t> Сейму </a:t>
            </a:r>
            <a:r>
              <a:rPr lang="ru-RU" sz="2200" b="0" dirty="0" err="1">
                <a:latin typeface="Times New Roman" panose="02020603050405020304" pitchFamily="18" charset="0"/>
                <a:cs typeface="Times New Roman" panose="02020603050405020304" pitchFamily="18" charset="0"/>
              </a:rPr>
              <a:t>чи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після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прийняття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відставки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попередньої</a:t>
            </a:r>
            <a:r>
              <a:rPr lang="ru-RU" sz="2200" b="0" dirty="0">
                <a:latin typeface="Times New Roman" panose="02020603050405020304" pitchFamily="18" charset="0"/>
                <a:cs typeface="Times New Roman" panose="02020603050405020304" pitchFamily="18" charset="0"/>
              </a:rPr>
              <a:t> Ради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Протягом</a:t>
            </a:r>
            <a:r>
              <a:rPr lang="ru-RU" sz="2200" b="0" dirty="0">
                <a:latin typeface="Times New Roman" panose="02020603050405020304" pitchFamily="18" charset="0"/>
                <a:cs typeface="Times New Roman" panose="02020603050405020304" pitchFamily="18" charset="0"/>
              </a:rPr>
              <a:t> 14 </a:t>
            </a:r>
            <a:r>
              <a:rPr lang="ru-RU" sz="2200" b="0" dirty="0" err="1">
                <a:latin typeface="Times New Roman" panose="02020603050405020304" pitchFamily="18" charset="0"/>
                <a:cs typeface="Times New Roman" panose="02020603050405020304" pitchFamily="18" charset="0"/>
              </a:rPr>
              <a:t>днів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після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свого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призначення</a:t>
            </a:r>
            <a:r>
              <a:rPr lang="ru-RU" sz="2200" b="0" dirty="0">
                <a:latin typeface="Times New Roman" panose="02020603050405020304" pitchFamily="18" charset="0"/>
                <a:cs typeface="Times New Roman" panose="02020603050405020304" pitchFamily="18" charset="0"/>
              </a:rPr>
              <a:t> Президентом </a:t>
            </a:r>
            <a:r>
              <a:rPr lang="ru-RU" sz="2200" b="0" dirty="0" err="1">
                <a:latin typeface="Times New Roman" panose="02020603050405020304" pitchFamily="18" charset="0"/>
                <a:cs typeface="Times New Roman" panose="02020603050405020304" pitchFamily="18" charset="0"/>
              </a:rPr>
              <a:t>Прем'єр-міністр</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подає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програму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діяльності</a:t>
            </a:r>
            <a:r>
              <a:rPr lang="ru-RU" sz="2200" b="0" dirty="0">
                <a:latin typeface="Times New Roman" panose="02020603050405020304" pitchFamily="18" charset="0"/>
                <a:cs typeface="Times New Roman" panose="02020603050405020304" pitchFamily="18" charset="0"/>
              </a:rPr>
              <a:t> Ради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до Сейму разом </a:t>
            </a:r>
            <a:r>
              <a:rPr lang="ru-RU" sz="2200" b="0" dirty="0" err="1">
                <a:latin typeface="Times New Roman" panose="02020603050405020304" pitchFamily="18" charset="0"/>
                <a:cs typeface="Times New Roman" panose="02020603050405020304" pitchFamily="18" charset="0"/>
              </a:rPr>
              <a:t>із</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пропозицією</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що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вимагає</a:t>
            </a:r>
            <a:r>
              <a:rPr lang="ru-RU" sz="2200" b="0" dirty="0">
                <a:latin typeface="Times New Roman" panose="02020603050405020304" pitchFamily="18" charset="0"/>
                <a:cs typeface="Times New Roman" panose="02020603050405020304" pitchFamily="18" charset="0"/>
              </a:rPr>
              <a:t> вотуму </a:t>
            </a:r>
            <a:r>
              <a:rPr lang="ru-RU" sz="2200" b="0" dirty="0" err="1">
                <a:latin typeface="Times New Roman" panose="02020603050405020304" pitchFamily="18" charset="0"/>
                <a:cs typeface="Times New Roman" panose="02020603050405020304" pitchFamily="18" charset="0"/>
              </a:rPr>
              <a:t>довіри</a:t>
            </a:r>
            <a:r>
              <a:rPr lang="ru-RU" sz="2200" b="0" dirty="0">
                <a:latin typeface="Times New Roman" panose="02020603050405020304" pitchFamily="18" charset="0"/>
                <a:cs typeface="Times New Roman" panose="02020603050405020304" pitchFamily="18" charset="0"/>
              </a:rPr>
              <a:t>. Вотум </a:t>
            </a:r>
            <a:r>
              <a:rPr lang="ru-RU" sz="2200" b="0" dirty="0" err="1">
                <a:latin typeface="Times New Roman" panose="02020603050405020304" pitchFamily="18" charset="0"/>
                <a:cs typeface="Times New Roman" panose="02020603050405020304" pitchFamily="18" charset="0"/>
              </a:rPr>
              <a:t>довіри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вимагає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абсолютної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більшості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голосів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від</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щонайменше</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половини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встановленої</a:t>
            </a:r>
            <a:r>
              <a:rPr lang="ru-RU" sz="2200" b="0" dirty="0">
                <a:latin typeface="Times New Roman" panose="02020603050405020304" pitchFamily="18" charset="0"/>
                <a:cs typeface="Times New Roman" panose="02020603050405020304" pitchFamily="18" charset="0"/>
              </a:rPr>
              <a:t> законом </a:t>
            </a:r>
            <a:r>
              <a:rPr lang="ru-RU" sz="2200" b="0" dirty="0" err="1">
                <a:latin typeface="Times New Roman" panose="02020603050405020304" pitchFamily="18" charset="0"/>
                <a:cs typeface="Times New Roman" panose="02020603050405020304" pitchFamily="18" charset="0"/>
              </a:rPr>
              <a:t>кількості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депутатів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Якщо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пропозиція</a:t>
            </a:r>
            <a:r>
              <a:rPr lang="ru-RU" sz="2200" b="0" dirty="0">
                <a:latin typeface="Times New Roman" panose="02020603050405020304" pitchFamily="18" charset="0"/>
                <a:cs typeface="Times New Roman" panose="02020603050405020304" pitchFamily="18" charset="0"/>
              </a:rPr>
              <a:t> не проходить, Сейм </a:t>
            </a:r>
            <a:r>
              <a:rPr lang="ru-RU" sz="2200" b="0" dirty="0" err="1">
                <a:latin typeface="Times New Roman" panose="02020603050405020304" pitchFamily="18" charset="0"/>
                <a:cs typeface="Times New Roman" panose="02020603050405020304" pitchFamily="18" charset="0"/>
              </a:rPr>
              <a:t>призначає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Прем'єр-міністра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який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пропонує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свій</a:t>
            </a:r>
            <a:r>
              <a:rPr lang="ru-RU" sz="2200" b="0" dirty="0">
                <a:latin typeface="Times New Roman" panose="02020603050405020304" pitchFamily="18" charset="0"/>
                <a:cs typeface="Times New Roman" panose="02020603050405020304" pitchFamily="18" charset="0"/>
              </a:rPr>
              <a:t> склад Ради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Вотум </a:t>
            </a:r>
            <a:r>
              <a:rPr lang="ru-RU" sz="2200" b="0" dirty="0" err="1">
                <a:latin typeface="Times New Roman" panose="02020603050405020304" pitchFamily="18" charset="0"/>
                <a:cs typeface="Times New Roman" panose="02020603050405020304" pitchFamily="18" charset="0"/>
              </a:rPr>
              <a:t>довіри</a:t>
            </a:r>
            <a:r>
              <a:rPr lang="ru-RU" sz="2200" b="0" dirty="0">
                <a:latin typeface="Times New Roman" panose="02020603050405020304" pitchFamily="18" charset="0"/>
                <a:cs typeface="Times New Roman" panose="02020603050405020304" pitchFamily="18" charset="0"/>
              </a:rPr>
              <a:t> повинен бути </a:t>
            </a:r>
            <a:r>
              <a:rPr lang="ru-RU" sz="2200" b="0" dirty="0" err="1">
                <a:latin typeface="Times New Roman" panose="02020603050405020304" pitchFamily="18" charset="0"/>
                <a:cs typeface="Times New Roman" panose="02020603050405020304" pitchFamily="18" charset="0"/>
              </a:rPr>
              <a:t>підтриманий</a:t>
            </a:r>
            <a:r>
              <a:rPr lang="ru-RU" sz="2200" b="0" dirty="0">
                <a:latin typeface="Times New Roman" panose="02020603050405020304" pitchFamily="18" charset="0"/>
                <a:cs typeface="Times New Roman" panose="02020603050405020304" pitchFamily="18" charset="0"/>
              </a:rPr>
              <a:t> абсолютною </a:t>
            </a:r>
            <a:r>
              <a:rPr lang="ru-RU" sz="2200" b="0" dirty="0" err="1">
                <a:latin typeface="Times New Roman" panose="02020603050405020304" pitchFamily="18" charset="0"/>
                <a:cs typeface="Times New Roman" panose="02020603050405020304" pitchFamily="18" charset="0"/>
              </a:rPr>
              <a:t>більшістю</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голосів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депутатів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протягом</a:t>
            </a:r>
            <a:r>
              <a:rPr lang="ru-RU" sz="2200" b="0" dirty="0">
                <a:latin typeface="Times New Roman" panose="02020603050405020304" pitchFamily="18" charset="0"/>
                <a:cs typeface="Times New Roman" panose="02020603050405020304" pitchFamily="18" charset="0"/>
              </a:rPr>
              <a:t> 14 </a:t>
            </a:r>
            <a:r>
              <a:rPr lang="ru-RU" sz="2200" b="0" dirty="0" err="1">
                <a:latin typeface="Times New Roman" panose="02020603050405020304" pitchFamily="18" charset="0"/>
                <a:cs typeface="Times New Roman" panose="02020603050405020304" pitchFamily="18" charset="0"/>
              </a:rPr>
              <a:t>днів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Якщо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пропозицію</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підтримано</a:t>
            </a:r>
            <a:r>
              <a:rPr lang="ru-RU" sz="2200" b="0" dirty="0">
                <a:latin typeface="Times New Roman" panose="02020603050405020304" pitchFamily="18" charset="0"/>
                <a:cs typeface="Times New Roman" panose="02020603050405020304" pitchFamily="18" charset="0"/>
              </a:rPr>
              <a:t>, Президент </a:t>
            </a:r>
            <a:r>
              <a:rPr lang="ru-RU" sz="2200" b="0" dirty="0" err="1">
                <a:latin typeface="Times New Roman" panose="02020603050405020304" pitchFamily="18" charset="0"/>
                <a:cs typeface="Times New Roman" panose="02020603050405020304" pitchFamily="18" charset="0"/>
              </a:rPr>
              <a:t>призначає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обрану</a:t>
            </a:r>
            <a:r>
              <a:rPr lang="ru-RU" sz="2200" b="0" dirty="0">
                <a:latin typeface="Times New Roman" panose="02020603050405020304" pitchFamily="18" charset="0"/>
                <a:cs typeface="Times New Roman" panose="02020603050405020304" pitchFamily="18" charset="0"/>
              </a:rPr>
              <a:t> у </a:t>
            </a:r>
            <a:r>
              <a:rPr lang="ru-RU" sz="2200" b="0" dirty="0" err="1">
                <a:latin typeface="Times New Roman" panose="02020603050405020304" pitchFamily="18" charset="0"/>
                <a:cs typeface="Times New Roman" panose="02020603050405020304" pitchFamily="18" charset="0"/>
              </a:rPr>
              <a:t>такий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спосіб</a:t>
            </a:r>
            <a:r>
              <a:rPr lang="ru-RU" sz="2200" b="0" dirty="0">
                <a:latin typeface="Times New Roman" panose="02020603050405020304" pitchFamily="18" charset="0"/>
                <a:cs typeface="Times New Roman" panose="02020603050405020304" pitchFamily="18" charset="0"/>
              </a:rPr>
              <a:t> Раду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У </a:t>
            </a:r>
            <a:r>
              <a:rPr lang="ru-RU" sz="2200" b="0" dirty="0" err="1">
                <a:latin typeface="Times New Roman" panose="02020603050405020304" pitchFamily="18" charset="0"/>
                <a:cs typeface="Times New Roman" panose="02020603050405020304" pitchFamily="18" charset="0"/>
              </a:rPr>
              <a:t>протилежному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випадку</a:t>
            </a:r>
            <a:r>
              <a:rPr lang="ru-RU" sz="2200" b="0" dirty="0">
                <a:latin typeface="Times New Roman" panose="02020603050405020304" pitchFamily="18" charset="0"/>
                <a:cs typeface="Times New Roman" panose="02020603050405020304" pitchFamily="18" charset="0"/>
              </a:rPr>
              <a:t> Президент </a:t>
            </a:r>
            <a:r>
              <a:rPr lang="ru-RU" sz="2200" b="0" dirty="0" err="1">
                <a:latin typeface="Times New Roman" panose="02020603050405020304" pitchFamily="18" charset="0"/>
                <a:cs typeface="Times New Roman" panose="02020603050405020304" pitchFamily="18" charset="0"/>
              </a:rPr>
              <a:t>протягом</a:t>
            </a:r>
            <a:r>
              <a:rPr lang="ru-RU" sz="2200" b="0" dirty="0">
                <a:latin typeface="Times New Roman" panose="02020603050405020304" pitchFamily="18" charset="0"/>
                <a:cs typeface="Times New Roman" panose="02020603050405020304" pitchFamily="18" charset="0"/>
              </a:rPr>
              <a:t> 14 </a:t>
            </a:r>
            <a:r>
              <a:rPr lang="ru-RU" sz="2200" b="0" dirty="0" err="1">
                <a:latin typeface="Times New Roman" panose="02020603050405020304" pitchFamily="18" charset="0"/>
                <a:cs typeface="Times New Roman" panose="02020603050405020304" pitchFamily="18" charset="0"/>
              </a:rPr>
              <a:t>днів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призначає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Прем'єр-міністра</a:t>
            </a:r>
            <a:r>
              <a:rPr lang="ru-RU" sz="2200" b="0" dirty="0">
                <a:latin typeface="Times New Roman" panose="02020603050405020304" pitchFamily="18" charset="0"/>
                <a:cs typeface="Times New Roman" panose="02020603050405020304" pitchFamily="18" charset="0"/>
              </a:rPr>
              <a:t>, а </a:t>
            </a:r>
            <a:r>
              <a:rPr lang="ru-RU" sz="2200" b="0" dirty="0" err="1">
                <a:latin typeface="Times New Roman" panose="02020603050405020304" pitchFamily="18" charset="0"/>
                <a:cs typeface="Times New Roman" panose="02020603050405020304" pitchFamily="18" charset="0"/>
              </a:rPr>
              <a:t>також</a:t>
            </a:r>
            <a:r>
              <a:rPr lang="ru-RU" sz="2200" b="0" dirty="0">
                <a:latin typeface="Times New Roman" panose="02020603050405020304" pitchFamily="18" charset="0"/>
                <a:cs typeface="Times New Roman" panose="02020603050405020304" pitchFamily="18" charset="0"/>
              </a:rPr>
              <a:t>, на </a:t>
            </a:r>
            <a:r>
              <a:rPr lang="ru-RU" sz="2200" b="0" dirty="0" err="1">
                <a:latin typeface="Times New Roman" panose="02020603050405020304" pitchFamily="18" charset="0"/>
                <a:cs typeface="Times New Roman" panose="02020603050405020304" pitchFamily="18" charset="0"/>
              </a:rPr>
              <a:t>його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пропозицію</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інших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членів</a:t>
            </a:r>
            <a:r>
              <a:rPr lang="ru-RU" sz="2200" b="0" dirty="0">
                <a:latin typeface="Times New Roman" panose="02020603050405020304" pitchFamily="18" charset="0"/>
                <a:cs typeface="Times New Roman" panose="02020603050405020304" pitchFamily="18" charset="0"/>
              </a:rPr>
              <a:t> Ради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Сейм повинен </a:t>
            </a:r>
            <a:r>
              <a:rPr lang="ru-RU" sz="2200" b="0" dirty="0" err="1">
                <a:latin typeface="Times New Roman" panose="02020603050405020304" pitchFamily="18" charset="0"/>
                <a:cs typeface="Times New Roman" panose="02020603050405020304" pitchFamily="18" charset="0"/>
              </a:rPr>
              <a:t>висловити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довіру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Раді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протягом</a:t>
            </a:r>
            <a:r>
              <a:rPr lang="ru-RU" sz="2200" b="0" dirty="0">
                <a:latin typeface="Times New Roman" panose="02020603050405020304" pitchFamily="18" charset="0"/>
                <a:cs typeface="Times New Roman" panose="02020603050405020304" pitchFamily="18" charset="0"/>
              </a:rPr>
              <a:t> 14 </a:t>
            </a:r>
            <a:r>
              <a:rPr lang="ru-RU" sz="2200" b="0" dirty="0" err="1">
                <a:latin typeface="Times New Roman" panose="02020603050405020304" pitchFamily="18" charset="0"/>
                <a:cs typeface="Times New Roman" panose="02020603050405020304" pitchFamily="18" charset="0"/>
              </a:rPr>
              <a:t>днів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після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її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призначення</a:t>
            </a:r>
            <a:r>
              <a:rPr lang="ru-RU" sz="2200" b="0" dirty="0">
                <a:latin typeface="Times New Roman" panose="02020603050405020304" pitchFamily="18" charset="0"/>
                <a:cs typeface="Times New Roman" panose="02020603050405020304" pitchFamily="18" charset="0"/>
              </a:rPr>
              <a:t> Президентом. </a:t>
            </a:r>
            <a:r>
              <a:rPr lang="ru-RU" sz="2200" b="0" dirty="0" err="1">
                <a:latin typeface="Times New Roman" panose="02020603050405020304" pitchFamily="18" charset="0"/>
                <a:cs typeface="Times New Roman" panose="02020603050405020304" pitchFamily="18" charset="0"/>
              </a:rPr>
              <a:t>Якщо</a:t>
            </a:r>
            <a:r>
              <a:rPr lang="ru-RU" sz="2200" b="0" dirty="0">
                <a:latin typeface="Times New Roman" panose="02020603050405020304" pitchFamily="18" charset="0"/>
                <a:cs typeface="Times New Roman" panose="02020603050405020304" pitchFamily="18" charset="0"/>
              </a:rPr>
              <a:t> вотуму </a:t>
            </a:r>
            <a:r>
              <a:rPr lang="ru-RU" sz="2200" b="0" dirty="0" err="1">
                <a:latin typeface="Times New Roman" panose="02020603050405020304" pitchFamily="18" charset="0"/>
                <a:cs typeface="Times New Roman" panose="02020603050405020304" pitchFamily="18" charset="0"/>
              </a:rPr>
              <a:t>довіри</a:t>
            </a:r>
            <a:r>
              <a:rPr lang="ru-RU" sz="2200" b="0" dirty="0">
                <a:latin typeface="Times New Roman" panose="02020603050405020304" pitchFamily="18" charset="0"/>
                <a:cs typeface="Times New Roman" panose="02020603050405020304" pitchFamily="18" charset="0"/>
              </a:rPr>
              <a:t> не </a:t>
            </a:r>
            <a:r>
              <a:rPr lang="ru-RU" sz="2200" b="0" dirty="0" err="1">
                <a:latin typeface="Times New Roman" panose="02020603050405020304" pitchFamily="18" charset="0"/>
                <a:cs typeface="Times New Roman" panose="02020603050405020304" pitchFamily="18" charset="0"/>
              </a:rPr>
              <a:t>отримано</a:t>
            </a:r>
            <a:r>
              <a:rPr lang="ru-RU" sz="2200" b="0" dirty="0">
                <a:latin typeface="Times New Roman" panose="02020603050405020304" pitchFamily="18" charset="0"/>
                <a:cs typeface="Times New Roman" panose="02020603050405020304" pitchFamily="18" charset="0"/>
              </a:rPr>
              <a:t>, Президент </a:t>
            </a:r>
            <a:r>
              <a:rPr lang="ru-RU" sz="2200" b="0" dirty="0" err="1">
                <a:latin typeface="Times New Roman" panose="02020603050405020304" pitchFamily="18" charset="0"/>
                <a:cs typeface="Times New Roman" panose="02020603050405020304" pitchFamily="18" charset="0"/>
              </a:rPr>
              <a:t>припиняє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термін</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повноважень</a:t>
            </a:r>
            <a:r>
              <a:rPr lang="ru-RU" sz="2200" b="0" dirty="0">
                <a:latin typeface="Times New Roman" panose="02020603050405020304" pitchFamily="18" charset="0"/>
                <a:cs typeface="Times New Roman" panose="02020603050405020304" pitchFamily="18" charset="0"/>
              </a:rPr>
              <a:t> Сейму і </a:t>
            </a:r>
            <a:r>
              <a:rPr lang="ru-RU" sz="2200" b="0" dirty="0" err="1">
                <a:latin typeface="Times New Roman" panose="02020603050405020304" pitchFamily="18" charset="0"/>
                <a:cs typeface="Times New Roman" panose="02020603050405020304" pitchFamily="18" charset="0"/>
              </a:rPr>
              <a:t>призначає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загальні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вибори</a:t>
            </a:r>
            <a:r>
              <a:rPr lang="ru-RU" sz="22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184362598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66068" y="554636"/>
            <a:ext cx="11110589" cy="4257206"/>
          </a:xfrm>
        </p:spPr>
        <p:txBody>
          <a:bodyPr/>
          <a:lstStyle/>
          <a:p>
            <a:pPr marL="0" indent="0" algn="just">
              <a:lnSpc>
                <a:spcPct val="100000"/>
              </a:lnSpc>
              <a:spcBef>
                <a:spcPts val="0"/>
              </a:spcBef>
              <a:buNone/>
            </a:pPr>
            <a:r>
              <a:rPr lang="ru-RU" sz="2800" dirty="0" err="1">
                <a:latin typeface="Times New Roman" panose="02020603050405020304" pitchFamily="18" charset="0"/>
                <a:cs typeface="Times New Roman" panose="02020603050405020304" pitchFamily="18" charset="0"/>
              </a:rPr>
              <a:t>Розподіл</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обов'язків</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усередині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виконавчої</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влади</a:t>
            </a:r>
            <a:endParaRPr lang="ru-RU" sz="2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200" b="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200" i="1" dirty="0" err="1" smtClean="0">
                <a:latin typeface="Times New Roman" panose="02020603050405020304" pitchFamily="18" charset="0"/>
                <a:cs typeface="Times New Roman" panose="02020603050405020304" pitchFamily="18" charset="0"/>
              </a:rPr>
              <a:t>Прем'єр-міністр</a:t>
            </a:r>
            <a:r>
              <a:rPr lang="ru-RU" sz="2200" i="1" dirty="0" smtClean="0">
                <a:latin typeface="Times New Roman" panose="02020603050405020304" pitchFamily="18" charset="0"/>
                <a:cs typeface="Times New Roman" panose="02020603050405020304" pitchFamily="18" charset="0"/>
              </a:rPr>
              <a:t> </a:t>
            </a:r>
            <a:r>
              <a:rPr lang="ru-RU" sz="2200" i="1" dirty="0">
                <a:latin typeface="Times New Roman" panose="02020603050405020304" pitchFamily="18" charset="0"/>
                <a:cs typeface="Times New Roman" panose="02020603050405020304" pitchFamily="18" charset="0"/>
              </a:rPr>
              <a:t>є головою Ради </a:t>
            </a:r>
            <a:r>
              <a:rPr lang="ru-RU" sz="2200" i="1" dirty="0" err="1">
                <a:latin typeface="Times New Roman" panose="02020603050405020304" pitchFamily="18" charset="0"/>
                <a:cs typeface="Times New Roman" panose="02020603050405020304" pitchFamily="18" charset="0"/>
              </a:rPr>
              <a:t>Міністрів</a:t>
            </a:r>
            <a:r>
              <a:rPr lang="ru-RU" sz="2200" i="1" dirty="0">
                <a:latin typeface="Times New Roman" panose="02020603050405020304" pitchFamily="18" charset="0"/>
                <a:cs typeface="Times New Roman" panose="02020603050405020304" pitchFamily="18" charset="0"/>
              </a:rPr>
              <a:t>. </a:t>
            </a:r>
            <a:r>
              <a:rPr lang="ru-RU" sz="2200" i="1" dirty="0" err="1">
                <a:latin typeface="Times New Roman" panose="02020603050405020304" pitchFamily="18" charset="0"/>
                <a:cs typeface="Times New Roman" panose="02020603050405020304" pitchFamily="18" charset="0"/>
              </a:rPr>
              <a:t>Прем'єр-міністр</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представляє</a:t>
            </a:r>
            <a:r>
              <a:rPr lang="ru-RU" sz="2200" b="0" dirty="0">
                <a:latin typeface="Times New Roman" panose="02020603050405020304" pitchFamily="18" charset="0"/>
                <a:cs typeface="Times New Roman" panose="02020603050405020304" pitchFamily="18" charset="0"/>
              </a:rPr>
              <a:t> Раду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керує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роботою</a:t>
            </a:r>
            <a:r>
              <a:rPr lang="ru-RU" sz="2200" b="0" dirty="0">
                <a:latin typeface="Times New Roman" panose="02020603050405020304" pitchFamily="18" charset="0"/>
                <a:cs typeface="Times New Roman" panose="02020603050405020304" pitchFamily="18" charset="0"/>
              </a:rPr>
              <a:t> Ради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видає</a:t>
            </a:r>
            <a:r>
              <a:rPr lang="ru-RU" sz="2200" b="0" dirty="0">
                <a:latin typeface="Times New Roman" panose="02020603050405020304" pitchFamily="18" charset="0"/>
                <a:cs typeface="Times New Roman" panose="02020603050405020304" pitchFamily="18" charset="0"/>
              </a:rPr>
              <a:t> постанови і </a:t>
            </a:r>
            <a:r>
              <a:rPr lang="ru-RU" sz="2200" b="0" dirty="0" err="1">
                <a:latin typeface="Times New Roman" panose="02020603050405020304" pitchFamily="18" charset="0"/>
                <a:cs typeface="Times New Roman" panose="02020603050405020304" pitchFamily="18" charset="0"/>
              </a:rPr>
              <a:t>розпорядження</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забезпечує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проведення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політики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прийнятої</a:t>
            </a:r>
            <a:r>
              <a:rPr lang="ru-RU" sz="2200" b="0" dirty="0">
                <a:latin typeface="Times New Roman" panose="02020603050405020304" pitchFamily="18" charset="0"/>
                <a:cs typeface="Times New Roman" panose="02020603050405020304" pitchFamily="18" charset="0"/>
              </a:rPr>
              <a:t> Радою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визначає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спосіб</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її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реалізації</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координує</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контролює</a:t>
            </a:r>
            <a:r>
              <a:rPr lang="ru-RU" sz="2200" b="0" dirty="0">
                <a:latin typeface="Times New Roman" panose="02020603050405020304" pitchFamily="18" charset="0"/>
                <a:cs typeface="Times New Roman" panose="02020603050405020304" pitchFamily="18" charset="0"/>
              </a:rPr>
              <a:t> роботу </a:t>
            </a:r>
            <a:r>
              <a:rPr lang="ru-RU" sz="2200" b="0" dirty="0" err="1">
                <a:latin typeface="Times New Roman" panose="02020603050405020304" pitchFamily="18" charset="0"/>
                <a:cs typeface="Times New Roman" panose="02020603050405020304" pitchFamily="18" charset="0"/>
              </a:rPr>
              <a:t>членів</a:t>
            </a:r>
            <a:r>
              <a:rPr lang="ru-RU" sz="2200" b="0" dirty="0">
                <a:latin typeface="Times New Roman" panose="02020603050405020304" pitchFamily="18" charset="0"/>
                <a:cs typeface="Times New Roman" panose="02020603050405020304" pitchFamily="18" charset="0"/>
              </a:rPr>
              <a:t> Ради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здійснює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нагляд</a:t>
            </a:r>
            <a:r>
              <a:rPr lang="ru-RU" sz="2200" b="0" dirty="0">
                <a:latin typeface="Times New Roman" panose="02020603050405020304" pitchFamily="18" charset="0"/>
                <a:cs typeface="Times New Roman" panose="02020603050405020304" pitchFamily="18" charset="0"/>
              </a:rPr>
              <a:t> за органами </a:t>
            </a:r>
            <a:r>
              <a:rPr lang="ru-RU" sz="2200" b="0" dirty="0" err="1">
                <a:latin typeface="Times New Roman" panose="02020603050405020304" pitchFamily="18" charset="0"/>
                <a:cs typeface="Times New Roman" panose="02020603050405020304" pitchFamily="18" charset="0"/>
              </a:rPr>
              <a:t>місцевого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самоврядування</a:t>
            </a:r>
            <a:r>
              <a:rPr lang="ru-RU" sz="2200" b="0" dirty="0">
                <a:latin typeface="Times New Roman" panose="02020603050405020304" pitchFamily="18" charset="0"/>
                <a:cs typeface="Times New Roman" panose="02020603050405020304" pitchFamily="18" charset="0"/>
              </a:rPr>
              <a:t> в межах </a:t>
            </a:r>
            <a:r>
              <a:rPr lang="ru-RU" sz="2200" b="0" dirty="0" err="1">
                <a:latin typeface="Times New Roman" panose="02020603050405020304" pitchFamily="18" charset="0"/>
                <a:cs typeface="Times New Roman" panose="02020603050405020304" pitchFamily="18" charset="0"/>
              </a:rPr>
              <a:t>повноважень</a:t>
            </a:r>
            <a:r>
              <a:rPr lang="ru-RU" sz="2200" b="0" dirty="0">
                <a:latin typeface="Times New Roman" panose="02020603050405020304" pitchFamily="18" charset="0"/>
                <a:cs typeface="Times New Roman" panose="02020603050405020304" pitchFamily="18" charset="0"/>
              </a:rPr>
              <a:t> та у </a:t>
            </a:r>
            <a:r>
              <a:rPr lang="ru-RU" sz="2200" b="0" dirty="0" err="1">
                <a:latin typeface="Times New Roman" panose="02020603050405020304" pitchFamily="18" charset="0"/>
                <a:cs typeface="Times New Roman" panose="02020603050405020304" pitchFamily="18" charset="0"/>
              </a:rPr>
              <a:t>способи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що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визначені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Конституцією</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іншими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відповідними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правовими</a:t>
            </a:r>
            <a:r>
              <a:rPr lang="ru-RU" sz="2200" b="0" dirty="0">
                <a:latin typeface="Times New Roman" panose="02020603050405020304" pitchFamily="18" charset="0"/>
                <a:cs typeface="Times New Roman" panose="02020603050405020304" pitchFamily="18" charset="0"/>
              </a:rPr>
              <a:t> нормами;</a:t>
            </a: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 є </a:t>
            </a:r>
            <a:r>
              <a:rPr lang="ru-RU" sz="2200" b="0" dirty="0" err="1">
                <a:latin typeface="Times New Roman" panose="02020603050405020304" pitchFamily="18" charset="0"/>
                <a:cs typeface="Times New Roman" panose="02020603050405020304" pitchFamily="18" charset="0"/>
              </a:rPr>
              <a:t>вищою</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посадовою</a:t>
            </a:r>
            <a:r>
              <a:rPr lang="ru-RU" sz="2200" b="0" dirty="0">
                <a:latin typeface="Times New Roman" panose="02020603050405020304" pitchFamily="18" charset="0"/>
                <a:cs typeface="Times New Roman" panose="02020603050405020304" pitchFamily="18" charset="0"/>
              </a:rPr>
              <a:t> особою </a:t>
            </a:r>
            <a:r>
              <a:rPr lang="ru-RU" sz="2200" b="0" dirty="0" err="1">
                <a:latin typeface="Times New Roman" panose="02020603050405020304" pitchFamily="18" charset="0"/>
                <a:cs typeface="Times New Roman" panose="02020603050405020304" pitchFamily="18" charset="0"/>
              </a:rPr>
              <a:t>урядового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апарату</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2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15375665"/>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66068" y="674557"/>
            <a:ext cx="11110589" cy="4257206"/>
          </a:xfrm>
        </p:spPr>
        <p:txBody>
          <a:bodyPr/>
          <a:lstStyle/>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Після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набуття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чинності</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вересні</a:t>
            </a:r>
            <a:r>
              <a:rPr lang="ru-RU" sz="2400" b="0" dirty="0">
                <a:latin typeface="Times New Roman" panose="02020603050405020304" pitchFamily="18" charset="0"/>
                <a:cs typeface="Times New Roman" panose="02020603050405020304" pitchFamily="18" charset="0"/>
              </a:rPr>
              <a:t> 1999 р. Закону про </a:t>
            </a:r>
            <a:r>
              <a:rPr lang="ru-RU" sz="2400" b="0" dirty="0" err="1">
                <a:latin typeface="Times New Roman" panose="02020603050405020304" pitchFamily="18" charset="0"/>
                <a:cs typeface="Times New Roman" panose="02020603050405020304" pitchFamily="18" charset="0"/>
              </a:rPr>
              <a:t>напрями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уряду </a:t>
            </a:r>
            <a:r>
              <a:rPr lang="ru-RU" sz="2400" b="0" dirty="0" err="1">
                <a:latin typeface="Times New Roman" panose="02020603050405020304" pitchFamily="18" charset="0"/>
                <a:cs typeface="Times New Roman" panose="02020603050405020304" pitchFamily="18" charset="0"/>
              </a:rPr>
              <a:t>Прем'єр-міністр</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отримав</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більше</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можливостей</a:t>
            </a:r>
            <a:r>
              <a:rPr lang="ru-RU" sz="2400" dirty="0">
                <a:latin typeface="Times New Roman" panose="02020603050405020304" pitchFamily="18" charset="0"/>
                <a:cs typeface="Times New Roman" panose="02020603050405020304" pitchFamily="18" charset="0"/>
              </a:rPr>
              <a:t> у </a:t>
            </a:r>
            <a:r>
              <a:rPr lang="ru-RU" sz="2400" dirty="0" err="1">
                <a:latin typeface="Times New Roman" panose="02020603050405020304" pitchFamily="18" charset="0"/>
                <a:cs typeface="Times New Roman" panose="02020603050405020304" pitchFamily="18" charset="0"/>
              </a:rPr>
              <a:t>розподілі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портфелів</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між</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міністрами</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Значення</a:t>
            </a:r>
            <a:r>
              <a:rPr lang="ru-RU" sz="2400" dirty="0">
                <a:latin typeface="Times New Roman" panose="02020603050405020304" pitchFamily="18" charset="0"/>
                <a:cs typeface="Times New Roman" panose="02020603050405020304" pitchFamily="18" charset="0"/>
              </a:rPr>
              <a:t> посади </a:t>
            </a:r>
            <a:r>
              <a:rPr lang="ru-RU" sz="2400" dirty="0" err="1">
                <a:latin typeface="Times New Roman" panose="02020603050405020304" pitchFamily="18" charset="0"/>
                <a:cs typeface="Times New Roman" panose="02020603050405020304" pitchFamily="18" charset="0"/>
              </a:rPr>
              <a:t>Прем'єр-міністра</a:t>
            </a:r>
            <a:r>
              <a:rPr lang="ru-RU" sz="2400" dirty="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у </a:t>
            </a:r>
            <a:r>
              <a:rPr lang="ru-RU" sz="2400" b="0" dirty="0" err="1">
                <a:latin typeface="Times New Roman" panose="02020603050405020304" pitchFamily="18" charset="0"/>
                <a:cs typeface="Times New Roman" panose="02020603050405020304" pitchFamily="18" charset="0"/>
              </a:rPr>
              <a:t>виконавчій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гілці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влади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визначається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відповідальністю</a:t>
            </a:r>
            <a:r>
              <a:rPr lang="ru-RU" sz="2400" b="0" dirty="0">
                <a:latin typeface="Times New Roman" panose="02020603050405020304" pitchFamily="18" charset="0"/>
                <a:cs typeface="Times New Roman" panose="02020603050405020304" pitchFamily="18" charset="0"/>
              </a:rPr>
              <a:t> за склад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головуванням</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Раді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та контролем над </a:t>
            </a:r>
            <a:r>
              <a:rPr lang="ru-RU" sz="2400" b="0" dirty="0" err="1">
                <a:latin typeface="Times New Roman" panose="02020603050405020304" pitchFamily="18" charset="0"/>
                <a:cs typeface="Times New Roman" panose="02020603050405020304" pitchFamily="18" charset="0"/>
              </a:rPr>
              <a:t>урядової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адміністрацією</a:t>
            </a:r>
            <a:r>
              <a:rPr lang="ru-RU" sz="2400" b="0" dirty="0">
                <a:latin typeface="Times New Roman" panose="02020603050405020304" pitchFamily="18" charset="0"/>
                <a:cs typeface="Times New Roman" panose="02020603050405020304" pitchFamily="18" charset="0"/>
              </a:rPr>
              <a:t>. Так,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призначає</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рекомендацією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категорії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заступників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 </a:t>
            </a:r>
            <a:r>
              <a:rPr lang="ru-RU" sz="2400" b="0" dirty="0" err="1">
                <a:latin typeface="Times New Roman" panose="02020603050405020304" pitchFamily="18" charset="0"/>
                <a:cs typeface="Times New Roman" panose="02020603050405020304" pitchFamily="18" charset="0"/>
              </a:rPr>
              <a:t>державних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секретарів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заступників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секретарів</a:t>
            </a:r>
            <a:r>
              <a:rPr lang="ru-RU" sz="2400" b="0" dirty="0">
                <a:latin typeface="Times New Roman" panose="02020603050405020304" pitchFamily="18" charset="0"/>
                <a:cs typeface="Times New Roman" panose="02020603050405020304" pitchFamily="18" charset="0"/>
              </a:rPr>
              <a:t> і Голову </a:t>
            </a:r>
            <a:r>
              <a:rPr lang="ru-RU" sz="2400" b="0" dirty="0" err="1">
                <a:latin typeface="Times New Roman" panose="02020603050405020304" pitchFamily="18" charset="0"/>
                <a:cs typeface="Times New Roman" panose="02020603050405020304" pitchFamily="18" charset="0"/>
              </a:rPr>
              <a:t>державної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служби</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smtClean="0">
                <a:latin typeface="Times New Roman" panose="02020603050405020304" pitchFamily="18" charset="0"/>
                <a:cs typeface="Times New Roman" panose="02020603050405020304" pitchFamily="18" charset="0"/>
              </a:rPr>
              <a:t>Рада </a:t>
            </a:r>
            <a:r>
              <a:rPr lang="ru-RU" sz="2400" dirty="0" err="1" smtClean="0">
                <a:latin typeface="Times New Roman" panose="02020603050405020304" pitchFamily="18" charset="0"/>
                <a:cs typeface="Times New Roman" panose="02020603050405020304" pitchFamily="18" charset="0"/>
              </a:rPr>
              <a:t>Міністрів</a:t>
            </a:r>
            <a:r>
              <a:rPr lang="ru-RU" sz="2400" dirty="0" smtClean="0">
                <a:latin typeface="Times New Roman" panose="02020603050405020304" pitchFamily="18" charset="0"/>
                <a:cs typeface="Times New Roman" panose="02020603050405020304" pitchFamily="18" charset="0"/>
              </a:rPr>
              <a:t> проводить </a:t>
            </a:r>
            <a:r>
              <a:rPr lang="ru-RU" sz="2400" dirty="0" err="1" smtClean="0">
                <a:latin typeface="Times New Roman" panose="02020603050405020304" pitchFamily="18" charset="0"/>
                <a:cs typeface="Times New Roman" panose="02020603050405020304" pitchFamily="18" charset="0"/>
              </a:rPr>
              <a:t>внутрішню</a:t>
            </a:r>
            <a:r>
              <a:rPr lang="ru-RU" sz="2400" dirty="0" smtClean="0">
                <a:latin typeface="Times New Roman" panose="02020603050405020304" pitchFamily="18" charset="0"/>
                <a:cs typeface="Times New Roman" panose="02020603050405020304" pitchFamily="18" charset="0"/>
              </a:rPr>
              <a:t> та </a:t>
            </a:r>
            <a:r>
              <a:rPr lang="ru-RU" sz="2400" dirty="0" err="1" smtClean="0">
                <a:latin typeface="Times New Roman" panose="02020603050405020304" pitchFamily="18" charset="0"/>
                <a:cs typeface="Times New Roman" panose="02020603050405020304" pitchFamily="18" charset="0"/>
              </a:rPr>
              <a:t>зовнішню</a:t>
            </a:r>
            <a:r>
              <a:rPr lang="ru-RU" sz="2400" dirty="0" smtClean="0">
                <a:latin typeface="Times New Roman" panose="02020603050405020304" pitchFamily="18" charset="0"/>
                <a:cs typeface="Times New Roman" panose="02020603050405020304" pitchFamily="18" charset="0"/>
              </a:rPr>
              <a:t> </a:t>
            </a:r>
            <a:r>
              <a:rPr lang="ru-RU" sz="2400" dirty="0" err="1" smtClean="0">
                <a:latin typeface="Times New Roman" panose="02020603050405020304" pitchFamily="18" charset="0"/>
                <a:cs typeface="Times New Roman" panose="02020603050405020304" pitchFamily="18" charset="0"/>
              </a:rPr>
              <a:t>політику</a:t>
            </a:r>
            <a:r>
              <a:rPr lang="ru-RU" sz="2400" dirty="0" smtClean="0">
                <a:latin typeface="Times New Roman" panose="02020603050405020304" pitchFamily="18" charset="0"/>
                <a:cs typeface="Times New Roman" panose="02020603050405020304" pitchFamily="18" charset="0"/>
              </a:rPr>
              <a:t> </a:t>
            </a:r>
            <a:r>
              <a:rPr lang="ru-RU" sz="2400" b="0" dirty="0" smtClean="0">
                <a:latin typeface="Times New Roman" panose="02020603050405020304" pitchFamily="18" charset="0"/>
                <a:cs typeface="Times New Roman" panose="02020603050405020304" pitchFamily="18" charset="0"/>
              </a:rPr>
              <a:t>і </a:t>
            </a:r>
            <a:r>
              <a:rPr lang="ru-RU" sz="2400" dirty="0" err="1" smtClean="0">
                <a:latin typeface="Times New Roman" panose="02020603050405020304" pitchFamily="18" charset="0"/>
                <a:cs typeface="Times New Roman" panose="02020603050405020304" pitchFamily="18" charset="0"/>
              </a:rPr>
              <a:t>приймає</a:t>
            </a:r>
            <a:r>
              <a:rPr lang="ru-RU" sz="2400" dirty="0" smtClean="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рішення</a:t>
            </a:r>
            <a:r>
              <a:rPr lang="ru-RU" sz="2400" dirty="0">
                <a:latin typeface="Times New Roman" panose="02020603050405020304" pitchFamily="18" charset="0"/>
                <a:cs typeface="Times New Roman" panose="02020603050405020304" pitchFamily="18" charset="0"/>
              </a:rPr>
              <a:t> з </a:t>
            </a:r>
            <a:r>
              <a:rPr lang="ru-RU" sz="2400" dirty="0" err="1">
                <a:latin typeface="Times New Roman" panose="02020603050405020304" pitchFamily="18" charset="0"/>
                <a:cs typeface="Times New Roman" panose="02020603050405020304" pitchFamily="18" charset="0"/>
              </a:rPr>
              <a:t>питань</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державної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політики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питання</a:t>
            </a:r>
            <a:r>
              <a:rPr lang="ru-RU" sz="2400" b="0" dirty="0">
                <a:latin typeface="Times New Roman" panose="02020603050405020304" pitchFamily="18" charset="0"/>
                <a:cs typeface="Times New Roman" panose="02020603050405020304" pitchFamily="18" charset="0"/>
              </a:rPr>
              <a:t> не належать до </a:t>
            </a:r>
            <a:r>
              <a:rPr lang="ru-RU" sz="2400" b="0" dirty="0" err="1">
                <a:latin typeface="Times New Roman" panose="02020603050405020304" pitchFamily="18" charset="0"/>
                <a:cs typeface="Times New Roman" panose="02020603050405020304" pitchFamily="18" charset="0"/>
              </a:rPr>
              <a:t>компетенції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місцевого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самоврядування</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57210301"/>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8" y="329784"/>
            <a:ext cx="11110589" cy="4257206"/>
          </a:xfrm>
        </p:spPr>
        <p:txBody>
          <a:bodyPr/>
          <a:lstStyle/>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Зокрема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Кабінет</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забезпечує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виконання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нормативних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актів</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видає</a:t>
            </a:r>
            <a:r>
              <a:rPr lang="ru-RU" sz="2000" b="0" dirty="0">
                <a:latin typeface="Times New Roman" panose="02020603050405020304" pitchFamily="18" charset="0"/>
                <a:cs typeface="Times New Roman" panose="02020603050405020304" pitchFamily="18" charset="0"/>
              </a:rPr>
              <a:t> постанови і </a:t>
            </a:r>
            <a:r>
              <a:rPr lang="ru-RU" sz="2000" b="0" dirty="0" err="1">
                <a:latin typeface="Times New Roman" panose="02020603050405020304" pitchFamily="18" charset="0"/>
                <a:cs typeface="Times New Roman" panose="02020603050405020304" pitchFamily="18" charset="0"/>
              </a:rPr>
              <a:t>розпорядження</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координує</a:t>
            </a:r>
            <a:r>
              <a:rPr lang="ru-RU" sz="2000" b="0" dirty="0">
                <a:latin typeface="Times New Roman" panose="02020603050405020304" pitchFamily="18" charset="0"/>
                <a:cs typeface="Times New Roman" panose="02020603050405020304" pitchFamily="18" charset="0"/>
              </a:rPr>
              <a:t> і </a:t>
            </a:r>
            <a:r>
              <a:rPr lang="ru-RU" sz="2000" b="0" dirty="0" err="1">
                <a:latin typeface="Times New Roman" panose="02020603050405020304" pitchFamily="18" charset="0"/>
                <a:cs typeface="Times New Roman" panose="02020603050405020304" pitchFamily="18" charset="0"/>
              </a:rPr>
              <a:t>наглядає</a:t>
            </a:r>
            <a:r>
              <a:rPr lang="ru-RU" sz="2000" b="0" dirty="0">
                <a:latin typeface="Times New Roman" panose="02020603050405020304" pitchFamily="18" charset="0"/>
                <a:cs typeface="Times New Roman" panose="02020603050405020304" pitchFamily="18" charset="0"/>
              </a:rPr>
              <a:t> за </a:t>
            </a:r>
            <a:r>
              <a:rPr lang="ru-RU" sz="2000" b="0" dirty="0" err="1">
                <a:latin typeface="Times New Roman" panose="02020603050405020304" pitchFamily="18" charset="0"/>
                <a:cs typeface="Times New Roman" panose="02020603050405020304" pitchFamily="18" charset="0"/>
              </a:rPr>
              <a:t>роботою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урядових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органів</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захищає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інтереси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Державної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скарбниці</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схвалює</a:t>
            </a:r>
            <a:r>
              <a:rPr lang="ru-RU" sz="2000" b="0" dirty="0">
                <a:latin typeface="Times New Roman" panose="02020603050405020304" pitchFamily="18" charset="0"/>
                <a:cs typeface="Times New Roman" panose="02020603050405020304" pitchFamily="18" charset="0"/>
              </a:rPr>
              <a:t> проект державного бюджету;</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наглядає</a:t>
            </a:r>
            <a:r>
              <a:rPr lang="ru-RU" sz="2000" b="0" dirty="0">
                <a:latin typeface="Times New Roman" panose="02020603050405020304" pitchFamily="18" charset="0"/>
                <a:cs typeface="Times New Roman" panose="02020603050405020304" pitchFamily="18" charset="0"/>
              </a:rPr>
              <a:t> за </a:t>
            </a:r>
            <a:r>
              <a:rPr lang="ru-RU" sz="2000" b="0" dirty="0" err="1">
                <a:latin typeface="Times New Roman" panose="02020603050405020304" pitchFamily="18" charset="0"/>
                <a:cs typeface="Times New Roman" panose="02020603050405020304" pitchFamily="18" charset="0"/>
              </a:rPr>
              <a:t>виконанням</a:t>
            </a:r>
            <a:r>
              <a:rPr lang="ru-RU" sz="2000" b="0" dirty="0">
                <a:latin typeface="Times New Roman" panose="02020603050405020304" pitchFamily="18" charset="0"/>
                <a:cs typeface="Times New Roman" panose="02020603050405020304" pitchFamily="18" charset="0"/>
              </a:rPr>
              <a:t> державного бюджету і </a:t>
            </a:r>
            <a:r>
              <a:rPr lang="ru-RU" sz="2000" b="0" dirty="0" err="1">
                <a:latin typeface="Times New Roman" panose="02020603050405020304" pitchFamily="18" charset="0"/>
                <a:cs typeface="Times New Roman" panose="02020603050405020304" pitchFamily="18" charset="0"/>
              </a:rPr>
              <a:t>приймає</a:t>
            </a:r>
            <a:r>
              <a:rPr lang="ru-RU" sz="2000" b="0" dirty="0">
                <a:latin typeface="Times New Roman" panose="02020603050405020304" pitchFamily="18" charset="0"/>
                <a:cs typeface="Times New Roman" panose="02020603050405020304" pitchFamily="18" charset="0"/>
              </a:rPr>
              <a:t> постанову про </a:t>
            </a:r>
            <a:r>
              <a:rPr lang="ru-RU" sz="2000" b="0" dirty="0" err="1">
                <a:latin typeface="Times New Roman" panose="02020603050405020304" pitchFamily="18" charset="0"/>
                <a:cs typeface="Times New Roman" panose="02020603050405020304" pitchFamily="18" charset="0"/>
              </a:rPr>
              <a:t>закриття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державних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рахунків</a:t>
            </a:r>
            <a:r>
              <a:rPr lang="ru-RU" sz="2000" b="0" dirty="0">
                <a:latin typeface="Times New Roman" panose="02020603050405020304" pitchFamily="18" charset="0"/>
                <a:cs typeface="Times New Roman" panose="02020603050405020304" pitchFamily="18" charset="0"/>
              </a:rPr>
              <a:t>, а </a:t>
            </a:r>
            <a:r>
              <a:rPr lang="ru-RU" sz="2000" b="0" dirty="0" err="1">
                <a:latin typeface="Times New Roman" panose="02020603050405020304" pitchFamily="18" charset="0"/>
                <a:cs typeface="Times New Roman" panose="02020603050405020304" pitchFamily="18" charset="0"/>
              </a:rPr>
              <a:t>також</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звітує</a:t>
            </a:r>
            <a:r>
              <a:rPr lang="ru-RU" sz="2000" b="0" dirty="0">
                <a:latin typeface="Times New Roman" panose="02020603050405020304" pitchFamily="18" charset="0"/>
                <a:cs typeface="Times New Roman" panose="02020603050405020304" pitchFamily="18" charset="0"/>
              </a:rPr>
              <a:t> про </a:t>
            </a:r>
            <a:r>
              <a:rPr lang="ru-RU" sz="2000" b="0" dirty="0" err="1">
                <a:latin typeface="Times New Roman" panose="02020603050405020304" pitchFamily="18" charset="0"/>
                <a:cs typeface="Times New Roman" panose="02020603050405020304" pitchFamily="18" charset="0"/>
              </a:rPr>
              <a:t>виконання</a:t>
            </a:r>
            <a:r>
              <a:rPr lang="ru-RU" sz="2000" b="0" dirty="0">
                <a:latin typeface="Times New Roman" panose="02020603050405020304" pitchFamily="18" charset="0"/>
                <a:cs typeface="Times New Roman" panose="02020603050405020304" pitchFamily="18" charset="0"/>
              </a:rPr>
              <a:t> бюджету;</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забезпечує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внутрішню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безпеку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держави</a:t>
            </a:r>
            <a:r>
              <a:rPr lang="ru-RU" sz="2000" b="0" dirty="0">
                <a:latin typeface="Times New Roman" panose="02020603050405020304" pitchFamily="18" charset="0"/>
                <a:cs typeface="Times New Roman" panose="02020603050405020304" pitchFamily="18" charset="0"/>
              </a:rPr>
              <a:t> та </a:t>
            </a:r>
            <a:r>
              <a:rPr lang="ru-RU" sz="2000" b="0" dirty="0" err="1">
                <a:latin typeface="Times New Roman" panose="02020603050405020304" pitchFamily="18" charset="0"/>
                <a:cs typeface="Times New Roman" panose="02020603050405020304" pitchFamily="18" charset="0"/>
              </a:rPr>
              <a:t>громадський</a:t>
            </a:r>
            <a:r>
              <a:rPr lang="ru-RU" sz="2000" b="0" dirty="0">
                <a:latin typeface="Times New Roman" panose="02020603050405020304" pitchFamily="18" charset="0"/>
                <a:cs typeface="Times New Roman" panose="02020603050405020304" pitchFamily="18" charset="0"/>
              </a:rPr>
              <a:t> порядок;</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забезпечує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зовнішню</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безпеку</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держави</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здійснює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загальний</a:t>
            </a:r>
            <a:r>
              <a:rPr lang="ru-RU" sz="2000" b="0" dirty="0">
                <a:latin typeface="Times New Roman" panose="02020603050405020304" pitchFamily="18" charset="0"/>
                <a:cs typeface="Times New Roman" panose="02020603050405020304" pitchFamily="18" charset="0"/>
              </a:rPr>
              <a:t> контроль у </a:t>
            </a:r>
            <a:r>
              <a:rPr lang="ru-RU" sz="2000" b="0" dirty="0" err="1">
                <a:latin typeface="Times New Roman" panose="02020603050405020304" pitchFamily="18" charset="0"/>
                <a:cs typeface="Times New Roman" panose="02020603050405020304" pitchFamily="18" charset="0"/>
              </a:rPr>
              <a:t>сфері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стосунків</a:t>
            </a:r>
            <a:r>
              <a:rPr lang="ru-RU" sz="2000" b="0" dirty="0">
                <a:latin typeface="Times New Roman" panose="02020603050405020304" pitchFamily="18" charset="0"/>
                <a:cs typeface="Times New Roman" panose="02020603050405020304" pitchFamily="18" charset="0"/>
              </a:rPr>
              <a:t> з </a:t>
            </a:r>
            <a:r>
              <a:rPr lang="ru-RU" sz="2000" b="0" dirty="0" err="1">
                <a:latin typeface="Times New Roman" panose="02020603050405020304" pitchFamily="18" charset="0"/>
                <a:cs typeface="Times New Roman" panose="02020603050405020304" pitchFamily="18" charset="0"/>
              </a:rPr>
              <a:t>іншими</a:t>
            </a:r>
            <a:r>
              <a:rPr lang="ru-RU" sz="2000" b="0" dirty="0">
                <a:latin typeface="Times New Roman" panose="02020603050405020304" pitchFamily="18" charset="0"/>
                <a:cs typeface="Times New Roman" panose="02020603050405020304" pitchFamily="18" charset="0"/>
              </a:rPr>
              <a:t> державами та </a:t>
            </a:r>
            <a:r>
              <a:rPr lang="ru-RU" sz="2000" b="0" dirty="0" err="1">
                <a:latin typeface="Times New Roman" panose="02020603050405020304" pitchFamily="18" charset="0"/>
                <a:cs typeface="Times New Roman" panose="02020603050405020304" pitchFamily="18" charset="0"/>
              </a:rPr>
              <a:t>міжнародними</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організаціями</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укладає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міжнародні</a:t>
            </a:r>
            <a:r>
              <a:rPr lang="ru-RU" sz="2000" b="0" dirty="0">
                <a:latin typeface="Times New Roman" panose="02020603050405020304" pitchFamily="18" charset="0"/>
                <a:cs typeface="Times New Roman" panose="02020603050405020304" pitchFamily="18" charset="0"/>
              </a:rPr>
              <a:t> угоди, </a:t>
            </a:r>
            <a:r>
              <a:rPr lang="ru-RU" sz="2000" b="0" dirty="0" err="1">
                <a:latin typeface="Times New Roman" panose="02020603050405020304" pitchFamily="18" charset="0"/>
                <a:cs typeface="Times New Roman" panose="02020603050405020304" pitchFamily="18" charset="0"/>
              </a:rPr>
              <a:t>що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потребують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ратифікації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схвалює</a:t>
            </a:r>
            <a:r>
              <a:rPr lang="ru-RU" sz="2000" b="0" dirty="0">
                <a:latin typeface="Times New Roman" panose="02020603050405020304" pitchFamily="18" charset="0"/>
                <a:cs typeface="Times New Roman" panose="02020603050405020304" pitchFamily="18" charset="0"/>
              </a:rPr>
              <a:t> та </a:t>
            </a:r>
            <a:r>
              <a:rPr lang="ru-RU" sz="2000" b="0" dirty="0" err="1">
                <a:latin typeface="Times New Roman" panose="02020603050405020304" pitchFamily="18" charset="0"/>
                <a:cs typeface="Times New Roman" panose="02020603050405020304" pitchFamily="18" charset="0"/>
              </a:rPr>
              <a:t>денонсує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інші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міжнародні</a:t>
            </a:r>
            <a:r>
              <a:rPr lang="ru-RU" sz="2000" b="0" dirty="0">
                <a:latin typeface="Times New Roman" panose="02020603050405020304" pitchFamily="18" charset="0"/>
                <a:cs typeface="Times New Roman" panose="02020603050405020304" pitchFamily="18" charset="0"/>
              </a:rPr>
              <a:t> угоди;</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здійснює</a:t>
            </a:r>
            <a:r>
              <a:rPr lang="ru-RU" sz="2000" b="0" dirty="0">
                <a:latin typeface="Times New Roman" panose="02020603050405020304" pitchFamily="18" charset="0"/>
                <a:cs typeface="Times New Roman" panose="02020603050405020304" pitchFamily="18" charset="0"/>
              </a:rPr>
              <a:t> контроль у </a:t>
            </a:r>
            <a:r>
              <a:rPr lang="ru-RU" sz="2000" b="0" dirty="0" err="1">
                <a:latin typeface="Times New Roman" panose="02020603050405020304" pitchFamily="18" charset="0"/>
                <a:cs typeface="Times New Roman" panose="02020603050405020304" pitchFamily="18" charset="0"/>
              </a:rPr>
              <a:t>галузі</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національної</a:t>
            </a:r>
            <a:r>
              <a:rPr lang="ru-RU" sz="2000" b="0" dirty="0">
                <a:latin typeface="Times New Roman" panose="02020603050405020304" pitchFamily="18" charset="0"/>
                <a:cs typeface="Times New Roman" panose="02020603050405020304" pitchFamily="18" charset="0"/>
              </a:rPr>
              <a:t> оборони та </a:t>
            </a:r>
            <a:r>
              <a:rPr lang="ru-RU" sz="2000" b="0" dirty="0" err="1">
                <a:latin typeface="Times New Roman" panose="02020603050405020304" pitchFamily="18" charset="0"/>
                <a:cs typeface="Times New Roman" panose="02020603050405020304" pitchFamily="18" charset="0"/>
              </a:rPr>
              <a:t>щорічно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визначає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кількість</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громадян</a:t>
            </a:r>
            <a:r>
              <a:rPr lang="ru-RU" sz="2000" b="0" dirty="0">
                <a:latin typeface="Times New Roman" panose="02020603050405020304" pitchFamily="18" charset="0"/>
                <a:cs typeface="Times New Roman" panose="02020603050405020304" pitchFamily="18" charset="0"/>
              </a:rPr>
              <a:t> для </a:t>
            </a:r>
            <a:r>
              <a:rPr lang="ru-RU" sz="2000" b="0" dirty="0" err="1">
                <a:latin typeface="Times New Roman" panose="02020603050405020304" pitchFamily="18" charset="0"/>
                <a:cs typeface="Times New Roman" panose="02020603050405020304" pitchFamily="18" charset="0"/>
              </a:rPr>
              <a:t>проходження</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дійсної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військової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служби</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визначає</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організацію</a:t>
            </a:r>
            <a:r>
              <a:rPr lang="ru-RU" sz="2000" b="0" dirty="0">
                <a:latin typeface="Times New Roman" panose="02020603050405020304" pitchFamily="18" charset="0"/>
                <a:cs typeface="Times New Roman" panose="02020603050405020304" pitchFamily="18" charset="0"/>
              </a:rPr>
              <a:t> та </a:t>
            </a:r>
            <a:r>
              <a:rPr lang="ru-RU" sz="2000" b="0" dirty="0" err="1">
                <a:latin typeface="Times New Roman" panose="02020603050405020304" pitchFamily="18" charset="0"/>
                <a:cs typeface="Times New Roman" panose="02020603050405020304" pitchFamily="18" charset="0"/>
              </a:rPr>
              <a:t>спосіб</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своєї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власної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діяльності</a:t>
            </a:r>
            <a:r>
              <a:rPr lang="ru-RU" sz="2000" b="0" dirty="0" smtClean="0">
                <a:latin typeface="Times New Roman" panose="02020603050405020304" pitchFamily="18" charset="0"/>
                <a:cs typeface="Times New Roman" panose="02020603050405020304" pitchFamily="18" charset="0"/>
              </a:rPr>
              <a:t>.</a:t>
            </a:r>
            <a:endParaRPr lang="ru-RU" sz="20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2187860"/>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66068" y="734518"/>
            <a:ext cx="11110589" cy="4257206"/>
          </a:xfrm>
        </p:spPr>
        <p:txBody>
          <a:bodyPr/>
          <a:lstStyle/>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Відомство</a:t>
            </a:r>
            <a:r>
              <a:rPr lang="ru-RU" sz="2400" dirty="0">
                <a:latin typeface="Times New Roman" panose="02020603050405020304" pitchFamily="18" charset="0"/>
                <a:cs typeface="Times New Roman" panose="02020603050405020304" pitchFamily="18" charset="0"/>
              </a:rPr>
              <a:t> Уряду (</a:t>
            </a:r>
            <a:r>
              <a:rPr lang="ru-RU" sz="2400" dirty="0" err="1">
                <a:latin typeface="Times New Roman" panose="02020603050405020304" pitchFamily="18" charset="0"/>
                <a:cs typeface="Times New Roman" panose="02020603050405020304" pitchFamily="18" charset="0"/>
              </a:rPr>
              <a:t>відомство</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Голови</a:t>
            </a:r>
            <a:r>
              <a:rPr lang="ru-RU" sz="2400" dirty="0">
                <a:latin typeface="Times New Roman" panose="02020603050405020304" pitchFamily="18" charset="0"/>
                <a:cs typeface="Times New Roman" panose="02020603050405020304" pitchFamily="18" charset="0"/>
              </a:rPr>
              <a:t> Уряду</a:t>
            </a:r>
            <a:r>
              <a:rPr lang="ru-RU" sz="240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Реформа державного </a:t>
            </a:r>
            <a:r>
              <a:rPr lang="ru-RU" sz="2400" b="0" dirty="0" err="1">
                <a:latin typeface="Times New Roman" panose="02020603050405020304" pitchFamily="18" charset="0"/>
                <a:cs typeface="Times New Roman" panose="02020603050405020304" pitchFamily="18" charset="0"/>
              </a:rPr>
              <a:t>господарського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управління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здійснена</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Польщі</a:t>
            </a:r>
            <a:r>
              <a:rPr lang="ru-RU" sz="2400" b="0" dirty="0">
                <a:latin typeface="Times New Roman" panose="02020603050405020304" pitchFamily="18" charset="0"/>
                <a:cs typeface="Times New Roman" panose="02020603050405020304" pitchFamily="18" charset="0"/>
              </a:rPr>
              <a:t> у 1996 р., </a:t>
            </a:r>
            <a:r>
              <a:rPr lang="ru-RU" sz="2400" b="0" dirty="0" err="1">
                <a:latin typeface="Times New Roman" panose="02020603050405020304" pitchFamily="18" charset="0"/>
                <a:cs typeface="Times New Roman" panose="02020603050405020304" pitchFamily="18" charset="0"/>
              </a:rPr>
              <a:t>була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спрямована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крім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усього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іншого</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вдосконалення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організаційної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структури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сприяє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роботі</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її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функціонуванню</a:t>
            </a:r>
            <a:r>
              <a:rPr lang="ru-RU" sz="2400" b="0" dirty="0">
                <a:latin typeface="Times New Roman" panose="02020603050405020304" pitchFamily="18" charset="0"/>
                <a:cs typeface="Times New Roman" panose="02020603050405020304" pitchFamily="18" charset="0"/>
              </a:rPr>
              <a:t> як </a:t>
            </a:r>
            <a:r>
              <a:rPr lang="ru-RU" sz="2400" b="0" dirty="0" err="1">
                <a:latin typeface="Times New Roman" panose="02020603050405020304" pitchFamily="18" charset="0"/>
                <a:cs typeface="Times New Roman" panose="02020603050405020304" pitchFamily="18" charset="0"/>
              </a:rPr>
              <a:t>колегіального</a:t>
            </a:r>
            <a:r>
              <a:rPr lang="ru-RU" sz="2400" b="0" dirty="0">
                <a:latin typeface="Times New Roman" panose="02020603050405020304" pitchFamily="18" charset="0"/>
                <a:cs typeface="Times New Roman" panose="02020603050405020304" pitchFamily="18" charset="0"/>
              </a:rPr>
              <a:t> директивного органу. Одним з </a:t>
            </a:r>
            <a:r>
              <a:rPr lang="ru-RU" sz="2400" b="0" dirty="0" err="1">
                <a:latin typeface="Times New Roman" panose="02020603050405020304" pitchFamily="18" charset="0"/>
                <a:cs typeface="Times New Roman" panose="02020603050405020304" pitchFamily="18" charset="0"/>
              </a:rPr>
              <a:t>елементів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цієї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реформи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була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ліквідація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відомства</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перетворення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канцелярію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Прем'єр-міністра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Канцелярія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несе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організаційну</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законодавчу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підтримку</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Прем'єр-міністра</a:t>
            </a:r>
            <a:r>
              <a:rPr lang="ru-RU" sz="2400" b="0" dirty="0">
                <a:latin typeface="Times New Roman" panose="02020603050405020304" pitchFamily="18" charset="0"/>
                <a:cs typeface="Times New Roman" panose="02020603050405020304" pitchFamily="18" charset="0"/>
              </a:rPr>
              <a:t>. Вона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відповідальна</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планування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аналіз</a:t>
            </a:r>
            <a:r>
              <a:rPr lang="ru-RU" sz="2400" b="0" dirty="0">
                <a:latin typeface="Times New Roman" panose="02020603050405020304" pitchFamily="18" charset="0"/>
                <a:cs typeface="Times New Roman" panose="02020603050405020304" pitchFamily="18" charset="0"/>
              </a:rPr>
              <a:t> та контроль </a:t>
            </a:r>
            <a:r>
              <a:rPr lang="ru-RU" sz="2400" b="0" dirty="0" err="1">
                <a:latin typeface="Times New Roman" panose="02020603050405020304" pitchFamily="18" charset="0"/>
                <a:cs typeface="Times New Roman" panose="02020603050405020304" pitchFamily="18" charset="0"/>
              </a:rPr>
              <a:t>реалізації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політики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визначеної</a:t>
            </a:r>
            <a:r>
              <a:rPr lang="ru-RU" sz="2400" b="0" dirty="0">
                <a:latin typeface="Times New Roman" panose="02020603050405020304" pitchFamily="18" charset="0"/>
                <a:cs typeface="Times New Roman" panose="02020603050405020304" pitchFamily="18" charset="0"/>
              </a:rPr>
              <a:t> Радою </a:t>
            </a:r>
            <a:r>
              <a:rPr lang="ru-RU" sz="2400" b="0" dirty="0" err="1">
                <a:latin typeface="Times New Roman" panose="02020603050405020304" pitchFamily="18" charset="0"/>
                <a:cs typeface="Times New Roman" panose="02020603050405020304" pitchFamily="18" charset="0"/>
              </a:rPr>
              <a:t>Міністрів</a:t>
            </a:r>
            <a:endParaRPr lang="ru-RU" sz="2400" b="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181883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50833" y="510778"/>
            <a:ext cx="11110589" cy="3336310"/>
          </a:xfrm>
        </p:spPr>
        <p:txBody>
          <a:bodyPr/>
          <a:lstStyle/>
          <a:p>
            <a:pPr marL="0" indent="0" algn="just">
              <a:lnSpc>
                <a:spcPct val="100000"/>
              </a:lnSpc>
              <a:spcBef>
                <a:spcPts val="0"/>
              </a:spcBef>
              <a:buNone/>
            </a:pPr>
            <a:r>
              <a:rPr lang="ru-RU" sz="2600" dirty="0" err="1">
                <a:latin typeface="Times New Roman" panose="02020603050405020304" pitchFamily="18" charset="0"/>
                <a:cs typeface="Times New Roman" panose="02020603050405020304" pitchFamily="18" charset="0"/>
              </a:rPr>
              <a:t>Адміністративно-територіальний</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устрій</a:t>
            </a:r>
            <a:r>
              <a:rPr lang="ru-RU" sz="2600" dirty="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Польщі</a:t>
            </a:r>
            <a:endParaRPr lang="ru-RU" sz="2600" dirty="0" smtClean="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ru-RU" sz="2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600" b="0" dirty="0" err="1">
                <a:latin typeface="Times New Roman" panose="02020603050405020304" pitchFamily="18" charset="0"/>
                <a:cs typeface="Times New Roman" panose="02020603050405020304" pitchFamily="18" charset="0"/>
              </a:rPr>
              <a:t>Сучасний</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адміністративний</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поділ</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Польщі</a:t>
            </a:r>
            <a:r>
              <a:rPr lang="ru-RU" sz="2600" b="0" dirty="0">
                <a:latin typeface="Times New Roman" panose="02020603050405020304" pitchFamily="18" charset="0"/>
                <a:cs typeface="Times New Roman" panose="02020603050405020304" pitchFamily="18" charset="0"/>
              </a:rPr>
              <a:t> введено 1 </a:t>
            </a:r>
            <a:r>
              <a:rPr lang="ru-RU" sz="2600" b="0" dirty="0" err="1">
                <a:latin typeface="Times New Roman" panose="02020603050405020304" pitchFamily="18" charset="0"/>
                <a:cs typeface="Times New Roman" panose="02020603050405020304" pitchFamily="18" charset="0"/>
              </a:rPr>
              <a:t>січня</a:t>
            </a:r>
            <a:r>
              <a:rPr lang="ru-RU" sz="2600" b="0" dirty="0">
                <a:latin typeface="Times New Roman" panose="02020603050405020304" pitchFamily="18" charset="0"/>
                <a:cs typeface="Times New Roman" panose="02020603050405020304" pitchFamily="18" charset="0"/>
              </a:rPr>
              <a:t> 1999 р. </a:t>
            </a:r>
            <a:r>
              <a:rPr lang="ru-RU" sz="2600" b="0" dirty="0" err="1">
                <a:latin typeface="Times New Roman" panose="02020603050405020304" pitchFamily="18" charset="0"/>
                <a:cs typeface="Times New Roman" panose="02020603050405020304" pitchFamily="18" charset="0"/>
              </a:rPr>
              <a:t>внаслідок</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адміністративної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реформи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Кількість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воєводств</a:t>
            </a:r>
            <a:r>
              <a:rPr lang="ru-RU" sz="2600" b="0" dirty="0">
                <a:latin typeface="Times New Roman" panose="02020603050405020304" pitchFamily="18" charset="0"/>
                <a:cs typeface="Times New Roman" panose="02020603050405020304" pitchFamily="18" charset="0"/>
              </a:rPr>
              <a:t> (</a:t>
            </a:r>
            <a:r>
              <a:rPr lang="en-US" sz="2600" b="0" dirty="0" err="1">
                <a:latin typeface="Times New Roman" panose="02020603050405020304" pitchFamily="18" charset="0"/>
                <a:cs typeface="Times New Roman" panose="02020603050405020304" pitchFamily="18" charset="0"/>
              </a:rPr>
              <a:t>wojewodztwo</a:t>
            </a:r>
            <a:r>
              <a:rPr lang="en-US"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скорочено</a:t>
            </a:r>
            <a:r>
              <a:rPr lang="ru-RU" sz="2600" b="0" dirty="0">
                <a:latin typeface="Times New Roman" panose="02020603050405020304" pitchFamily="18" charset="0"/>
                <a:cs typeface="Times New Roman" panose="02020603050405020304" pitchFamily="18" charset="0"/>
              </a:rPr>
              <a:t> до 16. </a:t>
            </a:r>
            <a:r>
              <a:rPr lang="ru-RU" sz="2600" b="0" dirty="0" err="1">
                <a:latin typeface="Times New Roman" panose="02020603050405020304" pitchFamily="18" charset="0"/>
                <a:cs typeface="Times New Roman" panose="02020603050405020304" pitchFamily="18" charset="0"/>
              </a:rPr>
              <a:t>Воєводства</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поділяються</a:t>
            </a:r>
            <a:r>
              <a:rPr lang="ru-RU" sz="2600" b="0" dirty="0">
                <a:latin typeface="Times New Roman" panose="02020603050405020304" pitchFamily="18" charset="0"/>
                <a:cs typeface="Times New Roman" panose="02020603050405020304" pitchFamily="18" charset="0"/>
              </a:rPr>
              <a:t> на </a:t>
            </a:r>
            <a:r>
              <a:rPr lang="ru-RU" sz="2600" dirty="0">
                <a:latin typeface="Times New Roman" panose="02020603050405020304" pitchFamily="18" charset="0"/>
                <a:cs typeface="Times New Roman" panose="02020603050405020304" pitchFamily="18" charset="0"/>
              </a:rPr>
              <a:t>308 </a:t>
            </a:r>
            <a:r>
              <a:rPr lang="ru-RU" sz="2600" dirty="0" err="1">
                <a:latin typeface="Times New Roman" panose="02020603050405020304" pitchFamily="18" charset="0"/>
                <a:cs typeface="Times New Roman" panose="02020603050405020304" pitchFamily="18" charset="0"/>
              </a:rPr>
              <a:t>повітів</a:t>
            </a:r>
            <a:r>
              <a:rPr lang="ru-RU"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powiat</a:t>
            </a:r>
            <a:r>
              <a:rPr lang="en-US" sz="260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включаючи</a:t>
            </a:r>
            <a:r>
              <a:rPr lang="ru-RU" sz="2600" b="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65 </a:t>
            </a:r>
            <a:r>
              <a:rPr lang="ru-RU" sz="2600" dirty="0" err="1">
                <a:latin typeface="Times New Roman" panose="02020603050405020304" pitchFamily="18" charset="0"/>
                <a:cs typeface="Times New Roman" panose="02020603050405020304" pitchFamily="18" charset="0"/>
              </a:rPr>
              <a:t>міст</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що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мають</a:t>
            </a:r>
            <a:r>
              <a:rPr lang="ru-RU" sz="2600" b="0" dirty="0">
                <a:latin typeface="Times New Roman" panose="02020603050405020304" pitchFamily="18" charset="0"/>
                <a:cs typeface="Times New Roman" panose="02020603050405020304" pitchFamily="18" charset="0"/>
              </a:rPr>
              <a:t> статус </a:t>
            </a:r>
            <a:r>
              <a:rPr lang="ru-RU" sz="2600" b="0" dirty="0" err="1">
                <a:latin typeface="Times New Roman" panose="02020603050405020304" pitchFamily="18" charset="0"/>
                <a:cs typeface="Times New Roman" panose="02020603050405020304" pitchFamily="18" charset="0"/>
              </a:rPr>
              <a:t>міських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повітів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Повіти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поділено</a:t>
            </a:r>
            <a:r>
              <a:rPr lang="ru-RU" sz="2600" b="0" dirty="0">
                <a:latin typeface="Times New Roman" panose="02020603050405020304" pitchFamily="18" charset="0"/>
                <a:cs typeface="Times New Roman" panose="02020603050405020304" pitchFamily="18" charset="0"/>
              </a:rPr>
              <a:t> на </a:t>
            </a:r>
            <a:r>
              <a:rPr lang="ru-RU" sz="2600" dirty="0">
                <a:latin typeface="Times New Roman" panose="02020603050405020304" pitchFamily="18" charset="0"/>
                <a:cs typeface="Times New Roman" panose="02020603050405020304" pitchFamily="18" charset="0"/>
              </a:rPr>
              <a:t>2489 </a:t>
            </a:r>
            <a:r>
              <a:rPr lang="ru-RU" sz="2600" dirty="0" err="1">
                <a:latin typeface="Times New Roman" panose="02020603050405020304" pitchFamily="18" charset="0"/>
                <a:cs typeface="Times New Roman" panose="02020603050405020304" pitchFamily="18" charset="0"/>
              </a:rPr>
              <a:t>ґмін</a:t>
            </a:r>
            <a:r>
              <a:rPr lang="ru-RU" sz="2600" dirty="0">
                <a:latin typeface="Times New Roman" panose="02020603050405020304" pitchFamily="18" charset="0"/>
                <a:cs typeface="Times New Roman" panose="02020603050405020304" pitchFamily="18" charset="0"/>
              </a:rPr>
              <a:t> (</a:t>
            </a:r>
            <a:r>
              <a:rPr lang="en-US" sz="2600" dirty="0" err="1">
                <a:latin typeface="Times New Roman" panose="02020603050405020304" pitchFamily="18" charset="0"/>
                <a:cs typeface="Times New Roman" panose="02020603050405020304" pitchFamily="18" charset="0"/>
              </a:rPr>
              <a:t>gmina</a:t>
            </a:r>
            <a:r>
              <a:rPr lang="en-US" sz="260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600" b="0" dirty="0">
                <a:latin typeface="Times New Roman" panose="02020603050405020304" pitchFamily="18" charset="0"/>
                <a:cs typeface="Times New Roman" panose="02020603050405020304" pitchFamily="18" charset="0"/>
              </a:rPr>
              <a:t>У </a:t>
            </a:r>
            <a:r>
              <a:rPr lang="ru-RU" sz="2600" b="0" dirty="0" err="1">
                <a:latin typeface="Times New Roman" panose="02020603050405020304" pitchFamily="18" charset="0"/>
                <a:cs typeface="Times New Roman" panose="02020603050405020304" pitchFamily="18" charset="0"/>
              </a:rPr>
              <a:t>Польщі</a:t>
            </a:r>
            <a:r>
              <a:rPr lang="ru-RU" sz="2600" b="0" dirty="0">
                <a:latin typeface="Times New Roman" panose="02020603050405020304" pitchFamily="18" charset="0"/>
                <a:cs typeface="Times New Roman" panose="02020603050405020304" pitchFamily="18" charset="0"/>
              </a:rPr>
              <a:t> за </a:t>
            </a:r>
            <a:r>
              <a:rPr lang="ru-RU" sz="2600" b="0" dirty="0" err="1">
                <a:latin typeface="Times New Roman" panose="02020603050405020304" pitchFamily="18" charset="0"/>
                <a:cs typeface="Times New Roman" panose="02020603050405020304" pitchFamily="18" charset="0"/>
              </a:rPr>
              <a:t>часів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її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існування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відбулося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кілька</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адміністративно-територіальних</a:t>
            </a:r>
            <a:r>
              <a:rPr lang="ru-RU" sz="2600" b="0" dirty="0">
                <a:latin typeface="Times New Roman" panose="02020603050405020304" pitchFamily="18" charset="0"/>
                <a:cs typeface="Times New Roman" panose="02020603050405020304" pitchFamily="18" charset="0"/>
              </a:rPr>
              <a:t> реформ.</a:t>
            </a:r>
          </a:p>
          <a:p>
            <a:pPr marL="0" indent="0" algn="just">
              <a:lnSpc>
                <a:spcPct val="100000"/>
              </a:lnSpc>
              <a:spcBef>
                <a:spcPts val="0"/>
              </a:spcBef>
              <a:buNone/>
            </a:pPr>
            <a:r>
              <a:rPr lang="ru-RU" sz="2600" b="0" dirty="0">
                <a:latin typeface="Times New Roman" panose="02020603050405020304" pitchFamily="18" charset="0"/>
                <a:cs typeface="Times New Roman" panose="02020603050405020304" pitchFamily="18" charset="0"/>
              </a:rPr>
              <a:t>У 1946 р. </a:t>
            </a:r>
            <a:r>
              <a:rPr lang="ru-RU" sz="2600" b="0" dirty="0" err="1">
                <a:latin typeface="Times New Roman" panose="02020603050405020304" pitchFamily="18" charset="0"/>
                <a:cs typeface="Times New Roman" panose="02020603050405020304" pitchFamily="18" charset="0"/>
              </a:rPr>
              <a:t>відбувся</a:t>
            </a:r>
            <a:r>
              <a:rPr lang="ru-RU" sz="2600" b="0" dirty="0">
                <a:latin typeface="Times New Roman" panose="02020603050405020304" pitchFamily="18" charset="0"/>
                <a:cs typeface="Times New Roman" panose="02020603050405020304" pitchFamily="18" charset="0"/>
              </a:rPr>
              <a:t> перший </a:t>
            </a:r>
            <a:r>
              <a:rPr lang="ru-RU" sz="2600" b="0" dirty="0" err="1">
                <a:latin typeface="Times New Roman" panose="02020603050405020304" pitchFamily="18" charset="0"/>
                <a:cs typeface="Times New Roman" panose="02020603050405020304" pitchFamily="18" charset="0"/>
              </a:rPr>
              <a:t>післявоєнний</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адміністративний</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розподіл</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виникли</a:t>
            </a:r>
            <a:r>
              <a:rPr lang="ru-RU" sz="2600" b="0" dirty="0">
                <a:latin typeface="Times New Roman" panose="02020603050405020304" pitchFamily="18" charset="0"/>
                <a:cs typeface="Times New Roman" panose="02020603050405020304" pitchFamily="18" charset="0"/>
              </a:rPr>
              <a:t> 14 </a:t>
            </a:r>
            <a:r>
              <a:rPr lang="ru-RU" sz="2600" b="0" dirty="0" err="1">
                <a:latin typeface="Times New Roman" panose="02020603050405020304" pitchFamily="18" charset="0"/>
                <a:cs typeface="Times New Roman" panose="02020603050405020304" pitchFamily="18" charset="0"/>
              </a:rPr>
              <a:t>воєводств</a:t>
            </a:r>
            <a:r>
              <a:rPr lang="ru-RU" sz="2600" b="0" dirty="0">
                <a:latin typeface="Times New Roman" panose="02020603050405020304" pitchFamily="18" charset="0"/>
                <a:cs typeface="Times New Roman" panose="02020603050405020304" pitchFamily="18" charset="0"/>
              </a:rPr>
              <a:t> і 2 великих </a:t>
            </a:r>
            <a:r>
              <a:rPr lang="ru-RU" sz="2600" b="0" dirty="0" err="1">
                <a:latin typeface="Times New Roman" panose="02020603050405020304" pitchFamily="18" charset="0"/>
                <a:cs typeface="Times New Roman" panose="02020603050405020304" pitchFamily="18" charset="0"/>
              </a:rPr>
              <a:t>міста</a:t>
            </a:r>
            <a:r>
              <a:rPr lang="ru-RU" sz="2600" b="0" dirty="0">
                <a:latin typeface="Times New Roman" panose="02020603050405020304" pitchFamily="18" charset="0"/>
                <a:cs typeface="Times New Roman" panose="02020603050405020304" pitchFamily="18" charset="0"/>
              </a:rPr>
              <a:t> (як </a:t>
            </a:r>
            <a:r>
              <a:rPr lang="ru-RU" sz="2600" b="0" dirty="0" err="1">
                <a:latin typeface="Times New Roman" panose="02020603050405020304" pitchFamily="18" charset="0"/>
                <a:cs typeface="Times New Roman" panose="02020603050405020304" pitchFamily="18" charset="0"/>
              </a:rPr>
              <a:t>самостійні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одиниці</a:t>
            </a:r>
            <a:r>
              <a:rPr lang="ru-RU" sz="2600" b="0" dirty="0">
                <a:latin typeface="Times New Roman" panose="02020603050405020304" pitchFamily="18" charset="0"/>
                <a:cs typeface="Times New Roman" panose="02020603050405020304" pitchFamily="18" charset="0"/>
              </a:rPr>
              <a:t>): Варшава - </a:t>
            </a:r>
            <a:r>
              <a:rPr lang="ru-RU" sz="2600" b="0" dirty="0" err="1">
                <a:latin typeface="Times New Roman" panose="02020603050405020304" pitchFamily="18" charset="0"/>
                <a:cs typeface="Times New Roman" panose="02020603050405020304" pitchFamily="18" charset="0"/>
              </a:rPr>
              <a:t>столиця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держави</a:t>
            </a:r>
            <a:r>
              <a:rPr lang="ru-RU" sz="2600" b="0" dirty="0">
                <a:latin typeface="Times New Roman" panose="02020603050405020304" pitchFamily="18" charset="0"/>
                <a:cs typeface="Times New Roman" panose="02020603050405020304" pitchFamily="18" charset="0"/>
              </a:rPr>
              <a:t> і Лодзь. </a:t>
            </a:r>
            <a:r>
              <a:rPr lang="ru-RU" sz="2600" b="0" dirty="0" err="1">
                <a:latin typeface="Times New Roman" panose="02020603050405020304" pitchFamily="18" charset="0"/>
                <a:cs typeface="Times New Roman" panose="02020603050405020304" pitchFamily="18" charset="0"/>
              </a:rPr>
              <a:t>Воєводства</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ділилися</a:t>
            </a:r>
            <a:r>
              <a:rPr lang="ru-RU" sz="2600" b="0" dirty="0">
                <a:latin typeface="Times New Roman" panose="02020603050405020304" pitchFamily="18" charset="0"/>
                <a:cs typeface="Times New Roman" panose="02020603050405020304" pitchFamily="18" charset="0"/>
              </a:rPr>
              <a:t> на 299 </a:t>
            </a:r>
            <a:r>
              <a:rPr lang="ru-RU" sz="2600" b="0" dirty="0" err="1">
                <a:latin typeface="Times New Roman" panose="02020603050405020304" pitchFamily="18" charset="0"/>
                <a:cs typeface="Times New Roman" panose="02020603050405020304" pitchFamily="18" charset="0"/>
              </a:rPr>
              <a:t>повітів</a:t>
            </a:r>
            <a:r>
              <a:rPr lang="ru-RU" sz="2600" b="0" dirty="0">
                <a:latin typeface="Times New Roman" panose="02020603050405020304" pitchFamily="18" charset="0"/>
                <a:cs typeface="Times New Roman" panose="02020603050405020304" pitchFamily="18" charset="0"/>
              </a:rPr>
              <a:t>, у тому </a:t>
            </a:r>
            <a:r>
              <a:rPr lang="ru-RU" sz="2600" b="0" dirty="0" err="1">
                <a:latin typeface="Times New Roman" panose="02020603050405020304" pitchFamily="18" charset="0"/>
                <a:cs typeface="Times New Roman" panose="02020603050405020304" pitchFamily="18" charset="0"/>
              </a:rPr>
              <a:t>числі</a:t>
            </a:r>
            <a:r>
              <a:rPr lang="ru-RU" sz="2600" b="0" dirty="0">
                <a:latin typeface="Times New Roman" panose="02020603050405020304" pitchFamily="18" charset="0"/>
                <a:cs typeface="Times New Roman" panose="02020603050405020304" pitchFamily="18" charset="0"/>
              </a:rPr>
              <a:t> 29 </a:t>
            </a:r>
            <a:r>
              <a:rPr lang="ru-RU" sz="2600" b="0" dirty="0" err="1">
                <a:latin typeface="Times New Roman" panose="02020603050405020304" pitchFamily="18" charset="0"/>
                <a:cs typeface="Times New Roman" panose="02020603050405020304" pitchFamily="18" charset="0"/>
              </a:rPr>
              <a:t>міських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Повіти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ділилися</a:t>
            </a:r>
            <a:r>
              <a:rPr lang="ru-RU" sz="2600" b="0" dirty="0">
                <a:latin typeface="Times New Roman" panose="02020603050405020304" pitchFamily="18" charset="0"/>
                <a:cs typeface="Times New Roman" panose="02020603050405020304" pitchFamily="18" charset="0"/>
              </a:rPr>
              <a:t> на </a:t>
            </a:r>
            <a:r>
              <a:rPr lang="ru-RU" sz="2600" b="0" dirty="0" err="1">
                <a:latin typeface="Times New Roman" panose="02020603050405020304" pitchFamily="18" charset="0"/>
                <a:cs typeface="Times New Roman" panose="02020603050405020304" pitchFamily="18" charset="0"/>
              </a:rPr>
              <a:t>гміни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яких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було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понад</a:t>
            </a:r>
            <a:r>
              <a:rPr lang="ru-RU" sz="2600" b="0" dirty="0">
                <a:latin typeface="Times New Roman" panose="02020603050405020304" pitchFamily="18" charset="0"/>
                <a:cs typeface="Times New Roman" panose="02020603050405020304" pitchFamily="18" charset="0"/>
              </a:rPr>
              <a:t> 3000.</a:t>
            </a:r>
          </a:p>
          <a:p>
            <a:pPr marL="0" indent="0" algn="just">
              <a:lnSpc>
                <a:spcPct val="100000"/>
              </a:lnSpc>
              <a:spcBef>
                <a:spcPts val="0"/>
              </a:spcBef>
              <a:buNone/>
            </a:pP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84968877"/>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66068" y="404734"/>
            <a:ext cx="11110589" cy="4257206"/>
          </a:xfrm>
        </p:spPr>
        <p:txBody>
          <a:bodyPr/>
          <a:lstStyle/>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Відповідно</a:t>
            </a:r>
            <a:r>
              <a:rPr lang="ru-RU" sz="2400" b="0" dirty="0">
                <a:latin typeface="Times New Roman" panose="02020603050405020304" pitchFamily="18" charset="0"/>
                <a:cs typeface="Times New Roman" panose="02020603050405020304" pitchFamily="18" charset="0"/>
              </a:rPr>
              <a:t> до Закону 1996 р. про </a:t>
            </a:r>
            <a:r>
              <a:rPr lang="ru-RU" sz="2400" b="0" dirty="0" err="1">
                <a:latin typeface="Times New Roman" panose="02020603050405020304" pitchFamily="18" charset="0"/>
                <a:cs typeface="Times New Roman" panose="02020603050405020304" pitchFamily="18" charset="0"/>
              </a:rPr>
              <a:t>організацію</a:t>
            </a:r>
            <a:r>
              <a:rPr lang="ru-RU" sz="2400" b="0" dirty="0">
                <a:latin typeface="Times New Roman" panose="02020603050405020304" pitchFamily="18" charset="0"/>
                <a:cs typeface="Times New Roman" panose="02020603050405020304" pitchFamily="18" charset="0"/>
              </a:rPr>
              <a:t> та порядок </a:t>
            </a:r>
            <a:r>
              <a:rPr lang="ru-RU" sz="2400" b="0" dirty="0" err="1">
                <a:latin typeface="Times New Roman" panose="02020603050405020304" pitchFamily="18" charset="0"/>
                <a:cs typeface="Times New Roman" panose="02020603050405020304" pitchFamily="18" charset="0"/>
              </a:rPr>
              <a:t>роботи</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та про сферу </a:t>
            </a:r>
            <a:r>
              <a:rPr lang="ru-RU" sz="2400" b="0" dirty="0" err="1">
                <a:latin typeface="Times New Roman" panose="02020603050405020304" pitchFamily="18" charset="0"/>
                <a:cs typeface="Times New Roman" panose="02020603050405020304" pitchFamily="18" charset="0"/>
              </a:rPr>
              <a:t>компетенції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Канцелярія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несе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за</a:t>
            </a:r>
            <a:r>
              <a:rPr lang="ru-RU" sz="2400" b="0" dirty="0" smtClean="0">
                <a:latin typeface="Times New Roman" panose="02020603050405020304" pitchFamily="18" charset="0"/>
                <a:cs typeface="Times New Roman" panose="02020603050405020304" pitchFamily="18" charset="0"/>
              </a:rPr>
              <a:t>:</a:t>
            </a:r>
            <a:endParaRPr lang="ru-RU" sz="2400" b="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37444619"/>
              </p:ext>
            </p:extLst>
          </p:nvPr>
        </p:nvGraphicFramePr>
        <p:xfrm>
          <a:off x="633411" y="1128044"/>
          <a:ext cx="10975902" cy="46745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746544352"/>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491118" y="239842"/>
            <a:ext cx="11110589" cy="4257206"/>
          </a:xfrm>
        </p:spPr>
        <p:txBody>
          <a:bodyPr/>
          <a:lstStyle/>
          <a:p>
            <a:pPr marL="0" indent="0" algn="just">
              <a:lnSpc>
                <a:spcPct val="100000"/>
              </a:lnSpc>
              <a:spcBef>
                <a:spcPts val="0"/>
              </a:spcBef>
              <a:buNone/>
            </a:pPr>
            <a:r>
              <a:rPr lang="ru-RU" sz="2200" b="0" dirty="0" err="1">
                <a:latin typeface="Times New Roman" panose="02020603050405020304" pitchFamily="18" charset="0"/>
                <a:cs typeface="Times New Roman" panose="02020603050405020304" pitchFamily="18" charset="0"/>
              </a:rPr>
              <a:t>Канцелярія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також</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забезпечує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організаційну</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матеріальну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підтримку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без </a:t>
            </a:r>
            <a:r>
              <a:rPr lang="ru-RU" sz="2200" b="0" dirty="0" err="1">
                <a:latin typeface="Times New Roman" panose="02020603050405020304" pitchFamily="18" charset="0"/>
                <a:cs typeface="Times New Roman" panose="02020603050405020304" pitchFamily="18" charset="0"/>
              </a:rPr>
              <a:t>портфелів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відповідальних</a:t>
            </a:r>
            <a:r>
              <a:rPr lang="ru-RU" sz="2200" b="0" dirty="0">
                <a:latin typeface="Times New Roman" panose="02020603050405020304" pitchFamily="18" charset="0"/>
                <a:cs typeface="Times New Roman" panose="02020603050405020304" pitchFamily="18" charset="0"/>
              </a:rPr>
              <a:t> за </a:t>
            </a:r>
            <a:r>
              <a:rPr lang="ru-RU" sz="2200" b="0" dirty="0" err="1">
                <a:latin typeface="Times New Roman" panose="02020603050405020304" pitchFamily="18" charset="0"/>
                <a:cs typeface="Times New Roman" panose="02020603050405020304" pitchFamily="18" charset="0"/>
              </a:rPr>
              <a:t>важливі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реформи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що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їх</a:t>
            </a:r>
            <a:r>
              <a:rPr lang="ru-RU" sz="2200" b="0" dirty="0">
                <a:latin typeface="Times New Roman" panose="02020603050405020304" pitchFamily="18" charset="0"/>
                <a:cs typeface="Times New Roman" panose="02020603050405020304" pitchFamily="18" charset="0"/>
              </a:rPr>
              <a:t> проводить Рада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Кількість</a:t>
            </a:r>
            <a:r>
              <a:rPr lang="ru-RU" sz="2200" b="0" dirty="0">
                <a:latin typeface="Times New Roman" panose="02020603050405020304" pitchFamily="18" charset="0"/>
                <a:cs typeface="Times New Roman" panose="02020603050405020304" pitchFamily="18" charset="0"/>
              </a:rPr>
              <a:t> таких </a:t>
            </a:r>
            <a:r>
              <a:rPr lang="ru-RU" sz="2200" b="0" dirty="0" err="1">
                <a:latin typeface="Times New Roman" panose="02020603050405020304" pitchFamily="18" charset="0"/>
                <a:cs typeface="Times New Roman" panose="02020603050405020304" pitchFamily="18" charset="0"/>
              </a:rPr>
              <a:t>вищих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призначенців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які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користуються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послугами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Канцелярії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була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значно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скорочена</a:t>
            </a:r>
            <a:r>
              <a:rPr lang="ru-RU" sz="2200" b="0" dirty="0">
                <a:latin typeface="Times New Roman" panose="02020603050405020304" pitchFamily="18" charset="0"/>
                <a:cs typeface="Times New Roman" panose="02020603050405020304" pitchFamily="18" charset="0"/>
              </a:rPr>
              <a:t> у 1999 р. у </a:t>
            </a:r>
            <a:r>
              <a:rPr lang="ru-RU" sz="2200" b="0" dirty="0" err="1">
                <a:latin typeface="Times New Roman" panose="02020603050405020304" pitchFamily="18" charset="0"/>
                <a:cs typeface="Times New Roman" panose="02020603050405020304" pitchFamily="18" charset="0"/>
              </a:rPr>
              <a:t>перебігу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реорганізації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Канцелярії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спрямованої</a:t>
            </a:r>
            <a:r>
              <a:rPr lang="ru-RU" sz="2200" b="0" dirty="0">
                <a:latin typeface="Times New Roman" panose="02020603050405020304" pitchFamily="18" charset="0"/>
                <a:cs typeface="Times New Roman" panose="02020603050405020304" pitchFamily="18" charset="0"/>
              </a:rPr>
              <a:t> на </a:t>
            </a:r>
            <a:r>
              <a:rPr lang="ru-RU" sz="2200" b="0" dirty="0" err="1">
                <a:latin typeface="Times New Roman" panose="02020603050405020304" pitchFamily="18" charset="0"/>
                <a:cs typeface="Times New Roman" panose="02020603050405020304" pitchFamily="18" charset="0"/>
              </a:rPr>
              <a:t>удосконалення</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раціоналізацію</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її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внутрішньої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структури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Деякими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важливими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спеціальними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програмами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діяльності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можуть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керувати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урядові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повноважні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представники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які</a:t>
            </a:r>
            <a:r>
              <a:rPr lang="ru-RU" sz="2200" b="0" dirty="0">
                <a:latin typeface="Times New Roman" panose="02020603050405020304" pitchFamily="18" charset="0"/>
                <a:cs typeface="Times New Roman" panose="02020603050405020304" pitchFamily="18" charset="0"/>
              </a:rPr>
              <a:t> є </a:t>
            </a:r>
            <a:r>
              <a:rPr lang="ru-RU" sz="2200" b="0" dirty="0" err="1">
                <a:latin typeface="Times New Roman" panose="02020603050405020304" pitchFamily="18" charset="0"/>
                <a:cs typeface="Times New Roman" panose="02020603050405020304" pitchFamily="18" charset="0"/>
              </a:rPr>
              <a:t>вищими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політичними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призначенцями</a:t>
            </a:r>
            <a:r>
              <a:rPr lang="ru-RU" sz="2200" b="0" dirty="0">
                <a:latin typeface="Times New Roman" panose="02020603050405020304" pitchFamily="18" charset="0"/>
                <a:cs typeface="Times New Roman" panose="02020603050405020304" pitchFamily="18" charset="0"/>
              </a:rPr>
              <a:t> у </a:t>
            </a:r>
            <a:r>
              <a:rPr lang="ru-RU" sz="2200" b="0" dirty="0" err="1">
                <a:latin typeface="Times New Roman" panose="02020603050405020304" pitchFamily="18" charset="0"/>
                <a:cs typeface="Times New Roman" panose="02020603050405020304" pitchFamily="18" charset="0"/>
              </a:rPr>
              <a:t>ранзі</a:t>
            </a:r>
            <a:r>
              <a:rPr lang="ru-RU" sz="2200" b="0" dirty="0">
                <a:latin typeface="Times New Roman" panose="02020603050405020304" pitchFamily="18" charset="0"/>
                <a:cs typeface="Times New Roman" panose="02020603050405020304" pitchFamily="18" charset="0"/>
              </a:rPr>
              <a:t> державного секретаря </a:t>
            </a:r>
            <a:r>
              <a:rPr lang="ru-RU" sz="2200" b="0" dirty="0" err="1">
                <a:latin typeface="Times New Roman" panose="02020603050405020304" pitchFamily="18" charset="0"/>
                <a:cs typeface="Times New Roman" panose="02020603050405020304" pitchFamily="18" charset="0"/>
              </a:rPr>
              <a:t>чи</a:t>
            </a:r>
            <a:r>
              <a:rPr lang="ru-RU" sz="2200" b="0" dirty="0">
                <a:latin typeface="Times New Roman" panose="02020603050405020304" pitchFamily="18" charset="0"/>
                <a:cs typeface="Times New Roman" panose="02020603050405020304" pitchFamily="18" charset="0"/>
              </a:rPr>
              <a:t> заступника державного секретаря. </a:t>
            </a:r>
            <a:r>
              <a:rPr lang="ru-RU" sz="2200" b="0" dirty="0" err="1">
                <a:latin typeface="Times New Roman" panose="02020603050405020304" pitchFamily="18" charset="0"/>
                <a:cs typeface="Times New Roman" panose="02020603050405020304" pitchFamily="18" charset="0"/>
              </a:rPr>
              <a:t>Повноважний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представник</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може</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працювати</a:t>
            </a:r>
            <a:r>
              <a:rPr lang="ru-RU" sz="2200" b="0" dirty="0">
                <a:latin typeface="Times New Roman" panose="02020603050405020304" pitchFamily="18" charset="0"/>
                <a:cs typeface="Times New Roman" panose="02020603050405020304" pitchFamily="18" charset="0"/>
              </a:rPr>
              <a:t> при </a:t>
            </a:r>
            <a:r>
              <a:rPr lang="ru-RU" sz="2200" b="0" dirty="0" err="1">
                <a:latin typeface="Times New Roman" panose="02020603050405020304" pitchFamily="18" charset="0"/>
                <a:cs typeface="Times New Roman" panose="02020603050405020304" pitchFamily="18" charset="0"/>
              </a:rPr>
              <a:t>Канцелярії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Прем'єр-міністра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або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іншій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центральній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урядовій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установі</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err="1">
                <a:latin typeface="Times New Roman" panose="02020603050405020304" pitchFamily="18" charset="0"/>
                <a:cs typeface="Times New Roman" panose="02020603050405020304" pitchFamily="18" charset="0"/>
              </a:rPr>
              <a:t>Керує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Канцелярією</a:t>
            </a:r>
            <a:r>
              <a:rPr lang="ru-RU" sz="2200" b="0" dirty="0">
                <a:latin typeface="Times New Roman" panose="02020603050405020304" pitchFamily="18" charset="0"/>
                <a:cs typeface="Times New Roman" panose="02020603050405020304" pitchFamily="18" charset="0"/>
              </a:rPr>
              <a:t> начальник </a:t>
            </a:r>
            <a:r>
              <a:rPr lang="ru-RU" sz="2200" b="0" dirty="0" err="1">
                <a:latin typeface="Times New Roman" panose="02020603050405020304" pitchFamily="18" charset="0"/>
                <a:cs typeface="Times New Roman" panose="02020603050405020304" pitchFamily="18" charset="0"/>
              </a:rPr>
              <a:t>Канцелярії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який</a:t>
            </a:r>
            <a:r>
              <a:rPr lang="ru-RU" sz="2200" b="0" dirty="0">
                <a:latin typeface="Times New Roman" panose="02020603050405020304" pitchFamily="18" charset="0"/>
                <a:cs typeface="Times New Roman" panose="02020603050405020304" pitchFamily="18" charset="0"/>
              </a:rPr>
              <a:t> не є членом Ради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Як будь-яке </a:t>
            </a:r>
            <a:r>
              <a:rPr lang="ru-RU" sz="2200" b="0" dirty="0" err="1">
                <a:latin typeface="Times New Roman" panose="02020603050405020304" pitchFamily="18" charset="0"/>
                <a:cs typeface="Times New Roman" panose="02020603050405020304" pitchFamily="18" charset="0"/>
              </a:rPr>
              <a:t>міністерство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Канцелярія</a:t>
            </a:r>
            <a:r>
              <a:rPr lang="ru-RU" sz="2200" b="0" dirty="0">
                <a:latin typeface="Times New Roman" panose="02020603050405020304" pitchFamily="18" charset="0"/>
                <a:cs typeface="Times New Roman" panose="02020603050405020304" pitchFamily="18" charset="0"/>
              </a:rPr>
              <a:t> у </a:t>
            </a:r>
            <a:r>
              <a:rPr lang="ru-RU" sz="2200" b="0" dirty="0" err="1">
                <a:latin typeface="Times New Roman" panose="02020603050405020304" pitchFamily="18" charset="0"/>
                <a:cs typeface="Times New Roman" panose="02020603050405020304" pitchFamily="18" charset="0"/>
              </a:rPr>
              <a:t>своєму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складі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має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такі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основні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організаційні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одиниці</a:t>
            </a:r>
            <a:r>
              <a:rPr lang="ru-RU" sz="2200" b="0" dirty="0" smtClean="0">
                <a:latin typeface="Times New Roman" panose="02020603050405020304" pitchFamily="18" charset="0"/>
                <a:cs typeface="Times New Roman" panose="02020603050405020304" pitchFamily="18" charset="0"/>
              </a:rPr>
              <a:t>:</a:t>
            </a:r>
            <a:endParaRPr lang="ru-RU" sz="2200" b="0" dirty="0">
              <a:latin typeface="Times New Roman" panose="02020603050405020304" pitchFamily="18" charset="0"/>
              <a:cs typeface="Times New Roman" panose="02020603050405020304" pitchFamily="18" charset="0"/>
            </a:endParaRPr>
          </a:p>
        </p:txBody>
      </p:sp>
      <p:graphicFrame>
        <p:nvGraphicFramePr>
          <p:cNvPr id="4" name="Схема 3"/>
          <p:cNvGraphicFramePr/>
          <p:nvPr>
            <p:extLst>
              <p:ext uri="{D42A27DB-BD31-4B8C-83A1-F6EECF244321}">
                <p14:modId xmlns:p14="http://schemas.microsoft.com/office/powerpoint/2010/main" val="1154379903"/>
              </p:ext>
            </p:extLst>
          </p:nvPr>
        </p:nvGraphicFramePr>
        <p:xfrm>
          <a:off x="491118" y="3987383"/>
          <a:ext cx="11110589" cy="18138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723683418"/>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66068" y="734518"/>
            <a:ext cx="11110589" cy="4257206"/>
          </a:xfrm>
        </p:spPr>
        <p:txBody>
          <a:bodyPr/>
          <a:lstStyle/>
          <a:p>
            <a:pPr marL="0" indent="0" algn="just">
              <a:lnSpc>
                <a:spcPct val="100000"/>
              </a:lnSpc>
              <a:spcBef>
                <a:spcPts val="0"/>
              </a:spcBef>
              <a:buNone/>
            </a:pPr>
            <a:r>
              <a:rPr lang="ru-RU" sz="2400" b="0" dirty="0" err="1" smtClean="0">
                <a:latin typeface="Times New Roman" panose="02020603050405020304" pitchFamily="18" charset="0"/>
                <a:cs typeface="Times New Roman" panose="02020603050405020304" pitchFamily="18" charset="0"/>
              </a:rPr>
              <a:t>Управління</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Канцелярії</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можна</a:t>
            </a:r>
            <a:r>
              <a:rPr lang="ru-RU" sz="2400" b="0" dirty="0" smtClean="0">
                <a:latin typeface="Times New Roman" panose="02020603050405020304" pitchFamily="18" charset="0"/>
                <a:cs typeface="Times New Roman" panose="02020603050405020304" pitchFamily="18" charset="0"/>
              </a:rPr>
              <a:t> розбити </a:t>
            </a:r>
            <a:r>
              <a:rPr lang="ru-RU" sz="2400" dirty="0" smtClean="0">
                <a:latin typeface="Times New Roman" panose="02020603050405020304" pitchFamily="18" charset="0"/>
                <a:cs typeface="Times New Roman" panose="02020603050405020304" pitchFamily="18" charset="0"/>
              </a:rPr>
              <a:t>на три </a:t>
            </a:r>
            <a:r>
              <a:rPr lang="ru-RU" sz="2400" dirty="0" err="1" smtClean="0">
                <a:latin typeface="Times New Roman" panose="02020603050405020304" pitchFamily="18" charset="0"/>
                <a:cs typeface="Times New Roman" panose="02020603050405020304" pitchFamily="18" charset="0"/>
              </a:rPr>
              <a:t>групи</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управління</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що</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обслуговує</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Прем'єр-міністра</a:t>
            </a:r>
            <a:r>
              <a:rPr lang="ru-RU" sz="2400" b="0" dirty="0" smtClean="0">
                <a:latin typeface="Times New Roman" panose="02020603050405020304" pitchFamily="18" charset="0"/>
                <a:cs typeface="Times New Roman" panose="02020603050405020304" pitchFamily="18" charset="0"/>
              </a:rPr>
              <a:t> як Голову Ради </a:t>
            </a:r>
            <a:r>
              <a:rPr lang="ru-RU" sz="2400" b="0" dirty="0" err="1" smtClean="0">
                <a:latin typeface="Times New Roman" panose="02020603050405020304" pitchFamily="18" charset="0"/>
                <a:cs typeface="Times New Roman" panose="02020603050405020304" pitchFamily="18" charset="0"/>
              </a:rPr>
              <a:t>Міністрів</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управління</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що</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обслуговують</a:t>
            </a:r>
            <a:r>
              <a:rPr lang="ru-RU" sz="2400" b="0" dirty="0" smtClean="0">
                <a:latin typeface="Times New Roman" panose="02020603050405020304" pitchFamily="18" charset="0"/>
                <a:cs typeface="Times New Roman" panose="02020603050405020304" pitchFamily="18" charset="0"/>
              </a:rPr>
              <a:t> Раду </a:t>
            </a:r>
            <a:r>
              <a:rPr lang="ru-RU" sz="2400" b="0" dirty="0" err="1" smtClean="0">
                <a:latin typeface="Times New Roman" panose="02020603050405020304" pitchFamily="18" charset="0"/>
                <a:cs typeface="Times New Roman" panose="02020603050405020304" pitchFamily="18" charset="0"/>
              </a:rPr>
              <a:t>Міністрів</a:t>
            </a:r>
            <a:r>
              <a:rPr lang="ru-RU" sz="2400" b="0" dirty="0" smtClean="0">
                <a:latin typeface="Times New Roman" panose="02020603050405020304" pitchFamily="18" charset="0"/>
                <a:cs typeface="Times New Roman" panose="02020603050405020304" pitchFamily="18" charset="0"/>
              </a:rPr>
              <a:t> і </a:t>
            </a:r>
            <a:r>
              <a:rPr lang="ru-RU" sz="2400" b="0" dirty="0" err="1" smtClean="0">
                <a:latin typeface="Times New Roman" panose="02020603050405020304" pitchFamily="18" charset="0"/>
                <a:cs typeface="Times New Roman" panose="02020603050405020304" pitchFamily="18" charset="0"/>
              </a:rPr>
              <a:t>її</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постійні</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комітети</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кадрові</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фінансові</a:t>
            </a:r>
            <a:r>
              <a:rPr lang="ru-RU" sz="2400" b="0" dirty="0" smtClean="0">
                <a:latin typeface="Times New Roman" panose="02020603050405020304" pitchFamily="18" charset="0"/>
                <a:cs typeface="Times New Roman" panose="02020603050405020304" pitchFamily="18" charset="0"/>
              </a:rPr>
              <a:t> та </a:t>
            </a:r>
            <a:r>
              <a:rPr lang="ru-RU" sz="2400" b="0" dirty="0" err="1" smtClean="0">
                <a:latin typeface="Times New Roman" panose="02020603050405020304" pitchFamily="18" charset="0"/>
                <a:cs typeface="Times New Roman" panose="02020603050405020304" pitchFamily="18" charset="0"/>
              </a:rPr>
              <a:t>допоміжні</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служби</a:t>
            </a:r>
            <a:r>
              <a:rPr lang="ru-RU" sz="2400" b="0" dirty="0" smtClean="0">
                <a:latin typeface="Times New Roman" panose="02020603050405020304" pitchFamily="18" charset="0"/>
                <a:cs typeface="Times New Roman" panose="02020603050405020304" pitchFamily="18" charset="0"/>
              </a:rPr>
              <a:t> при Генеральному </a:t>
            </a:r>
            <a:r>
              <a:rPr lang="ru-RU" sz="2400" b="0" dirty="0" err="1" smtClean="0">
                <a:latin typeface="Times New Roman" panose="02020603050405020304" pitchFamily="18" charset="0"/>
                <a:cs typeface="Times New Roman" panose="02020603050405020304" pitchFamily="18" charset="0"/>
              </a:rPr>
              <a:t>директорі</a:t>
            </a:r>
            <a:r>
              <a:rPr lang="ru-RU" sz="24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smtClean="0">
                <a:latin typeface="Times New Roman" panose="02020603050405020304" pitchFamily="18" charset="0"/>
                <a:cs typeface="Times New Roman" panose="02020603050405020304" pitchFamily="18" charset="0"/>
              </a:rPr>
              <a:t>До </a:t>
            </a:r>
            <a:r>
              <a:rPr lang="ru-RU" sz="2400" dirty="0">
                <a:latin typeface="Times New Roman" panose="02020603050405020304" pitchFamily="18" charset="0"/>
                <a:cs typeface="Times New Roman" panose="02020603050405020304" pitchFamily="18" charset="0"/>
              </a:rPr>
              <a:t>складу </a:t>
            </a:r>
            <a:r>
              <a:rPr lang="ru-RU" sz="2400" dirty="0" err="1">
                <a:latin typeface="Times New Roman" panose="02020603050405020304" pitchFamily="18" charset="0"/>
                <a:cs typeface="Times New Roman" panose="02020603050405020304" pitchFamily="18" charset="0"/>
              </a:rPr>
              <a:t>апарату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Канцелярії</a:t>
            </a:r>
            <a:r>
              <a:rPr lang="ru-RU" sz="240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входить </a:t>
            </a:r>
            <a:r>
              <a:rPr lang="ru-RU" sz="2400" b="0" dirty="0" err="1">
                <a:latin typeface="Times New Roman" panose="02020603050405020304" pitchFamily="18" charset="0"/>
                <a:cs typeface="Times New Roman" panose="02020603050405020304" pitchFamily="18" charset="0"/>
              </a:rPr>
              <a:t>секретар</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службовець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найвищого</a:t>
            </a:r>
            <a:r>
              <a:rPr lang="ru-RU" sz="2400" b="0" dirty="0">
                <a:latin typeface="Times New Roman" panose="02020603050405020304" pitchFamily="18" charset="0"/>
                <a:cs typeface="Times New Roman" panose="02020603050405020304" pitchFamily="18" charset="0"/>
              </a:rPr>
              <a:t> рангу, </a:t>
            </a:r>
            <a:r>
              <a:rPr lang="ru-RU" sz="2400" b="0" dirty="0" err="1">
                <a:latin typeface="Times New Roman" panose="02020603050405020304" pitchFamily="18" charset="0"/>
                <a:cs typeface="Times New Roman" panose="02020603050405020304" pitchFamily="18" charset="0"/>
              </a:rPr>
              <a:t>відповідальний</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підготовку</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організацію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засідань</a:t>
            </a:r>
            <a:r>
              <a:rPr lang="ru-RU" sz="2400" b="0" dirty="0">
                <a:latin typeface="Times New Roman" panose="02020603050405020304" pitchFamily="18" charset="0"/>
                <a:cs typeface="Times New Roman" panose="02020603050405020304" pitchFamily="18" charset="0"/>
              </a:rPr>
              <a:t> уряду.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несе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отримання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проектів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документів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авторів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різних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законодавчих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пропозицій</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передання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членам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підготовку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протоколів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прийнятих</a:t>
            </a:r>
            <a:r>
              <a:rPr lang="ru-RU" sz="2400" b="0" dirty="0">
                <a:latin typeface="Times New Roman" panose="02020603050405020304" pitchFamily="18" charset="0"/>
                <a:cs typeface="Times New Roman" panose="02020603050405020304" pitchFamily="18" charset="0"/>
              </a:rPr>
              <a:t> Радою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підготовку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документації</a:t>
            </a:r>
            <a:r>
              <a:rPr lang="ru-RU" sz="2400" b="0" dirty="0">
                <a:latin typeface="Times New Roman" panose="02020603050405020304" pitchFamily="18" charset="0"/>
                <a:cs typeface="Times New Roman" panose="02020603050405020304" pitchFamily="18" charset="0"/>
              </a:rPr>
              <a:t> для </a:t>
            </a:r>
            <a:r>
              <a:rPr lang="ru-RU" sz="2400" b="0" dirty="0" err="1">
                <a:latin typeface="Times New Roman" panose="02020603050405020304" pitchFamily="18" charset="0"/>
                <a:cs typeface="Times New Roman" panose="02020603050405020304" pitchFamily="18" charset="0"/>
              </a:rPr>
              <a:t>вивчення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її</a:t>
            </a:r>
            <a:r>
              <a:rPr lang="ru-RU" sz="2400" b="0" dirty="0">
                <a:latin typeface="Times New Roman" panose="02020603050405020304" pitchFamily="18" charset="0"/>
                <a:cs typeface="Times New Roman" panose="02020603050405020304" pitchFamily="18" charset="0"/>
              </a:rPr>
              <a:t> Радою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підписання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Прем'єр-міністром</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У </a:t>
            </a:r>
            <a:r>
              <a:rPr lang="ru-RU" sz="2400" b="0" dirty="0" err="1">
                <a:latin typeface="Times New Roman" panose="02020603050405020304" pitchFamily="18" charset="0"/>
                <a:cs typeface="Times New Roman" panose="02020603050405020304" pitchFamily="18" charset="0"/>
              </a:rPr>
              <a:t>вересні</a:t>
            </a:r>
            <a:r>
              <a:rPr lang="ru-RU" sz="2400" b="0" dirty="0">
                <a:latin typeface="Times New Roman" panose="02020603050405020304" pitchFamily="18" charset="0"/>
                <a:cs typeface="Times New Roman" panose="02020603050405020304" pitchFamily="18" charset="0"/>
              </a:rPr>
              <a:t> 1999 р. в </a:t>
            </a:r>
            <a:r>
              <a:rPr lang="ru-RU" sz="2400" b="0" dirty="0" err="1">
                <a:latin typeface="Times New Roman" panose="02020603050405020304" pitchFamily="18" charset="0"/>
                <a:cs typeface="Times New Roman" panose="02020603050405020304" pitchFamily="18" charset="0"/>
              </a:rPr>
              <a:t>Канцелярії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працювали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приблизно</a:t>
            </a:r>
            <a:r>
              <a:rPr lang="ru-RU" sz="2400" b="0" dirty="0">
                <a:latin typeface="Times New Roman" panose="02020603050405020304" pitchFamily="18" charset="0"/>
                <a:cs typeface="Times New Roman" panose="02020603050405020304" pitchFamily="18" charset="0"/>
              </a:rPr>
              <a:t> 580 </a:t>
            </a:r>
            <a:r>
              <a:rPr lang="ru-RU" sz="2400" b="0" dirty="0" err="1">
                <a:latin typeface="Times New Roman" panose="02020603050405020304" pitchFamily="18" charset="0"/>
                <a:cs typeface="Times New Roman" panose="02020603050405020304" pitchFamily="18" charset="0"/>
              </a:rPr>
              <a:t>чоловік</a:t>
            </a:r>
            <a:r>
              <a:rPr lang="ru-RU" sz="24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На </a:t>
            </a:r>
            <a:r>
              <a:rPr lang="ru-RU" sz="2400" b="0" dirty="0" err="1">
                <a:latin typeface="Times New Roman" panose="02020603050405020304" pitchFamily="18" charset="0"/>
                <a:cs typeface="Times New Roman" panose="02020603050405020304" pitchFamily="18" charset="0"/>
              </a:rPr>
              <a:t>даний</a:t>
            </a:r>
            <a:r>
              <a:rPr lang="ru-RU" sz="2400" b="0" dirty="0">
                <a:latin typeface="Times New Roman" panose="02020603050405020304" pitchFamily="18" charset="0"/>
                <a:cs typeface="Times New Roman" panose="02020603050405020304" pitchFamily="18" charset="0"/>
              </a:rPr>
              <a:t> момент точна </a:t>
            </a:r>
            <a:r>
              <a:rPr lang="ru-RU" sz="2400" b="0" dirty="0" err="1">
                <a:latin typeface="Times New Roman" panose="02020603050405020304" pitchFamily="18" charset="0"/>
                <a:cs typeface="Times New Roman" panose="02020603050405020304" pitchFamily="18" charset="0"/>
              </a:rPr>
              <a:t>кількість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співробітників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Канцелярії</a:t>
            </a:r>
            <a:r>
              <a:rPr lang="ru-RU" sz="2400" b="0" dirty="0">
                <a:latin typeface="Times New Roman" panose="02020603050405020304" pitchFamily="18" charset="0"/>
                <a:cs typeface="Times New Roman" panose="02020603050405020304" pitchFamily="18" charset="0"/>
              </a:rPr>
              <a:t> Президента </a:t>
            </a:r>
            <a:r>
              <a:rPr lang="ru-RU" sz="2400" b="0" dirty="0" err="1">
                <a:latin typeface="Times New Roman" panose="02020603050405020304" pitchFamily="18" charset="0"/>
                <a:cs typeface="Times New Roman" panose="02020603050405020304" pitchFamily="18" charset="0"/>
              </a:rPr>
              <a:t>Республіки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Польща</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розкривається</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відкритих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джерелах</a:t>
            </a:r>
            <a:r>
              <a:rPr lang="ru-RU" sz="24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980492022"/>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66068" y="734518"/>
            <a:ext cx="11110589" cy="4257206"/>
          </a:xfrm>
        </p:spPr>
        <p:txBody>
          <a:bodyPr/>
          <a:lstStyle/>
          <a:p>
            <a:pPr marL="0" indent="0" algn="just">
              <a:lnSpc>
                <a:spcPct val="100000"/>
              </a:lnSpc>
              <a:spcBef>
                <a:spcPts val="0"/>
              </a:spcBef>
              <a:buNone/>
            </a:pPr>
            <a:r>
              <a:rPr lang="ru-RU" sz="2400" b="0" dirty="0" err="1" smtClean="0">
                <a:latin typeface="Times New Roman" panose="02020603050405020304" pitchFamily="18" charset="0"/>
                <a:cs typeface="Times New Roman" panose="02020603050405020304" pitchFamily="18" charset="0"/>
              </a:rPr>
              <a:t>Управління</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Канцелярії</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можна</a:t>
            </a:r>
            <a:r>
              <a:rPr lang="ru-RU" sz="2400" b="0" dirty="0" smtClean="0">
                <a:latin typeface="Times New Roman" panose="02020603050405020304" pitchFamily="18" charset="0"/>
                <a:cs typeface="Times New Roman" panose="02020603050405020304" pitchFamily="18" charset="0"/>
              </a:rPr>
              <a:t> розбити </a:t>
            </a:r>
            <a:r>
              <a:rPr lang="ru-RU" sz="2400" dirty="0" smtClean="0">
                <a:latin typeface="Times New Roman" panose="02020603050405020304" pitchFamily="18" charset="0"/>
                <a:cs typeface="Times New Roman" panose="02020603050405020304" pitchFamily="18" charset="0"/>
              </a:rPr>
              <a:t>на три </a:t>
            </a:r>
            <a:r>
              <a:rPr lang="ru-RU" sz="2400" dirty="0" err="1" smtClean="0">
                <a:latin typeface="Times New Roman" panose="02020603050405020304" pitchFamily="18" charset="0"/>
                <a:cs typeface="Times New Roman" panose="02020603050405020304" pitchFamily="18" charset="0"/>
              </a:rPr>
              <a:t>групи</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управління</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що</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обслуговує</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Прем'єр-міністра</a:t>
            </a:r>
            <a:r>
              <a:rPr lang="ru-RU" sz="2400" b="0" dirty="0" smtClean="0">
                <a:latin typeface="Times New Roman" panose="02020603050405020304" pitchFamily="18" charset="0"/>
                <a:cs typeface="Times New Roman" panose="02020603050405020304" pitchFamily="18" charset="0"/>
              </a:rPr>
              <a:t> як Голову Ради </a:t>
            </a:r>
            <a:r>
              <a:rPr lang="ru-RU" sz="2400" b="0" dirty="0" err="1" smtClean="0">
                <a:latin typeface="Times New Roman" panose="02020603050405020304" pitchFamily="18" charset="0"/>
                <a:cs typeface="Times New Roman" panose="02020603050405020304" pitchFamily="18" charset="0"/>
              </a:rPr>
              <a:t>Міністрів</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управління</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що</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обслуговують</a:t>
            </a:r>
            <a:r>
              <a:rPr lang="ru-RU" sz="2400" b="0" dirty="0" smtClean="0">
                <a:latin typeface="Times New Roman" panose="02020603050405020304" pitchFamily="18" charset="0"/>
                <a:cs typeface="Times New Roman" panose="02020603050405020304" pitchFamily="18" charset="0"/>
              </a:rPr>
              <a:t> Раду </a:t>
            </a:r>
            <a:r>
              <a:rPr lang="ru-RU" sz="2400" b="0" dirty="0" err="1" smtClean="0">
                <a:latin typeface="Times New Roman" panose="02020603050405020304" pitchFamily="18" charset="0"/>
                <a:cs typeface="Times New Roman" panose="02020603050405020304" pitchFamily="18" charset="0"/>
              </a:rPr>
              <a:t>Міністрів</a:t>
            </a:r>
            <a:r>
              <a:rPr lang="ru-RU" sz="2400" b="0" dirty="0" smtClean="0">
                <a:latin typeface="Times New Roman" panose="02020603050405020304" pitchFamily="18" charset="0"/>
                <a:cs typeface="Times New Roman" panose="02020603050405020304" pitchFamily="18" charset="0"/>
              </a:rPr>
              <a:t> і </a:t>
            </a:r>
            <a:r>
              <a:rPr lang="ru-RU" sz="2400" b="0" dirty="0" err="1" smtClean="0">
                <a:latin typeface="Times New Roman" panose="02020603050405020304" pitchFamily="18" charset="0"/>
                <a:cs typeface="Times New Roman" panose="02020603050405020304" pitchFamily="18" charset="0"/>
              </a:rPr>
              <a:t>її</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постійні</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комітети</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кадрові</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фінансові</a:t>
            </a:r>
            <a:r>
              <a:rPr lang="ru-RU" sz="2400" b="0" dirty="0" smtClean="0">
                <a:latin typeface="Times New Roman" panose="02020603050405020304" pitchFamily="18" charset="0"/>
                <a:cs typeface="Times New Roman" panose="02020603050405020304" pitchFamily="18" charset="0"/>
              </a:rPr>
              <a:t> та </a:t>
            </a:r>
            <a:r>
              <a:rPr lang="ru-RU" sz="2400" b="0" dirty="0" err="1" smtClean="0">
                <a:latin typeface="Times New Roman" panose="02020603050405020304" pitchFamily="18" charset="0"/>
                <a:cs typeface="Times New Roman" panose="02020603050405020304" pitchFamily="18" charset="0"/>
              </a:rPr>
              <a:t>допоміжні</a:t>
            </a:r>
            <a:r>
              <a:rPr lang="ru-RU" sz="2400" b="0" dirty="0" smtClean="0">
                <a:latin typeface="Times New Roman" panose="02020603050405020304" pitchFamily="18" charset="0"/>
                <a:cs typeface="Times New Roman" panose="02020603050405020304" pitchFamily="18" charset="0"/>
              </a:rPr>
              <a:t> </a:t>
            </a:r>
            <a:r>
              <a:rPr lang="ru-RU" sz="2400" b="0" dirty="0" err="1" smtClean="0">
                <a:latin typeface="Times New Roman" panose="02020603050405020304" pitchFamily="18" charset="0"/>
                <a:cs typeface="Times New Roman" panose="02020603050405020304" pitchFamily="18" charset="0"/>
              </a:rPr>
              <a:t>служби</a:t>
            </a:r>
            <a:r>
              <a:rPr lang="ru-RU" sz="2400" b="0" dirty="0" smtClean="0">
                <a:latin typeface="Times New Roman" panose="02020603050405020304" pitchFamily="18" charset="0"/>
                <a:cs typeface="Times New Roman" panose="02020603050405020304" pitchFamily="18" charset="0"/>
              </a:rPr>
              <a:t> при Генеральному </a:t>
            </a:r>
            <a:r>
              <a:rPr lang="ru-RU" sz="2400" b="0" dirty="0" err="1" smtClean="0">
                <a:latin typeface="Times New Roman" panose="02020603050405020304" pitchFamily="18" charset="0"/>
                <a:cs typeface="Times New Roman" panose="02020603050405020304" pitchFamily="18" charset="0"/>
              </a:rPr>
              <a:t>директорі</a:t>
            </a:r>
            <a:r>
              <a:rPr lang="ru-RU" sz="24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smtClean="0">
                <a:latin typeface="Times New Roman" panose="02020603050405020304" pitchFamily="18" charset="0"/>
                <a:cs typeface="Times New Roman" panose="02020603050405020304" pitchFamily="18" charset="0"/>
              </a:rPr>
              <a:t>До </a:t>
            </a:r>
            <a:r>
              <a:rPr lang="ru-RU" sz="2400" dirty="0">
                <a:latin typeface="Times New Roman" panose="02020603050405020304" pitchFamily="18" charset="0"/>
                <a:cs typeface="Times New Roman" panose="02020603050405020304" pitchFamily="18" charset="0"/>
              </a:rPr>
              <a:t>складу </a:t>
            </a:r>
            <a:r>
              <a:rPr lang="ru-RU" sz="2400" dirty="0" err="1">
                <a:latin typeface="Times New Roman" panose="02020603050405020304" pitchFamily="18" charset="0"/>
                <a:cs typeface="Times New Roman" panose="02020603050405020304" pitchFamily="18" charset="0"/>
              </a:rPr>
              <a:t>апарату</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Канцелярії</a:t>
            </a:r>
            <a:r>
              <a:rPr lang="ru-RU" sz="240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входить </a:t>
            </a:r>
            <a:r>
              <a:rPr lang="ru-RU" sz="2400" b="0" dirty="0" err="1">
                <a:latin typeface="Times New Roman" panose="02020603050405020304" pitchFamily="18" charset="0"/>
                <a:cs typeface="Times New Roman" panose="02020603050405020304" pitchFamily="18" charset="0"/>
              </a:rPr>
              <a:t>секретар</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службовець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найвищого</a:t>
            </a:r>
            <a:r>
              <a:rPr lang="ru-RU" sz="2400" b="0" dirty="0">
                <a:latin typeface="Times New Roman" panose="02020603050405020304" pitchFamily="18" charset="0"/>
                <a:cs typeface="Times New Roman" panose="02020603050405020304" pitchFamily="18" charset="0"/>
              </a:rPr>
              <a:t> рангу, </a:t>
            </a:r>
            <a:r>
              <a:rPr lang="ru-RU" sz="2400" b="0" dirty="0" err="1">
                <a:latin typeface="Times New Roman" panose="02020603050405020304" pitchFamily="18" charset="0"/>
                <a:cs typeface="Times New Roman" panose="02020603050405020304" pitchFamily="18" charset="0"/>
              </a:rPr>
              <a:t>відповідальний</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підготовку</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організацію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засідань</a:t>
            </a:r>
            <a:r>
              <a:rPr lang="ru-RU" sz="2400" b="0" dirty="0">
                <a:latin typeface="Times New Roman" panose="02020603050405020304" pitchFamily="18" charset="0"/>
                <a:cs typeface="Times New Roman" panose="02020603050405020304" pitchFamily="18" charset="0"/>
              </a:rPr>
              <a:t> уряду.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несе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отримання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проектів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документів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авторів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різних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законодавчих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пропозицій</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передання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членам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підготовку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протоколів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прийнятих</a:t>
            </a:r>
            <a:r>
              <a:rPr lang="ru-RU" sz="2400" b="0" dirty="0">
                <a:latin typeface="Times New Roman" panose="02020603050405020304" pitchFamily="18" charset="0"/>
                <a:cs typeface="Times New Roman" panose="02020603050405020304" pitchFamily="18" charset="0"/>
              </a:rPr>
              <a:t> Радою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підготовку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документації</a:t>
            </a:r>
            <a:r>
              <a:rPr lang="ru-RU" sz="2400" b="0" dirty="0">
                <a:latin typeface="Times New Roman" panose="02020603050405020304" pitchFamily="18" charset="0"/>
                <a:cs typeface="Times New Roman" panose="02020603050405020304" pitchFamily="18" charset="0"/>
              </a:rPr>
              <a:t> для </a:t>
            </a:r>
            <a:r>
              <a:rPr lang="ru-RU" sz="2400" b="0" dirty="0" err="1">
                <a:latin typeface="Times New Roman" panose="02020603050405020304" pitchFamily="18" charset="0"/>
                <a:cs typeface="Times New Roman" panose="02020603050405020304" pitchFamily="18" charset="0"/>
              </a:rPr>
              <a:t>вивчення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її</a:t>
            </a:r>
            <a:r>
              <a:rPr lang="ru-RU" sz="2400" b="0" dirty="0">
                <a:latin typeface="Times New Roman" panose="02020603050405020304" pitchFamily="18" charset="0"/>
                <a:cs typeface="Times New Roman" panose="02020603050405020304" pitchFamily="18" charset="0"/>
              </a:rPr>
              <a:t> Радою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підписання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Прем'єр-міністром</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У </a:t>
            </a:r>
            <a:r>
              <a:rPr lang="ru-RU" sz="2400" b="0" dirty="0" err="1">
                <a:latin typeface="Times New Roman" panose="02020603050405020304" pitchFamily="18" charset="0"/>
                <a:cs typeface="Times New Roman" panose="02020603050405020304" pitchFamily="18" charset="0"/>
              </a:rPr>
              <a:t>вересні</a:t>
            </a:r>
            <a:r>
              <a:rPr lang="ru-RU" sz="2400" b="0" dirty="0">
                <a:latin typeface="Times New Roman" panose="02020603050405020304" pitchFamily="18" charset="0"/>
                <a:cs typeface="Times New Roman" panose="02020603050405020304" pitchFamily="18" charset="0"/>
              </a:rPr>
              <a:t> 1999 р. в </a:t>
            </a:r>
            <a:r>
              <a:rPr lang="ru-RU" sz="2400" b="0" dirty="0" err="1">
                <a:latin typeface="Times New Roman" panose="02020603050405020304" pitchFamily="18" charset="0"/>
                <a:cs typeface="Times New Roman" panose="02020603050405020304" pitchFamily="18" charset="0"/>
              </a:rPr>
              <a:t>Канцелярії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працювали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приблизно</a:t>
            </a:r>
            <a:r>
              <a:rPr lang="ru-RU" sz="2400" b="0" dirty="0">
                <a:latin typeface="Times New Roman" panose="02020603050405020304" pitchFamily="18" charset="0"/>
                <a:cs typeface="Times New Roman" panose="02020603050405020304" pitchFamily="18" charset="0"/>
              </a:rPr>
              <a:t> 580 </a:t>
            </a:r>
            <a:r>
              <a:rPr lang="ru-RU" sz="2400" b="0" dirty="0" err="1">
                <a:latin typeface="Times New Roman" panose="02020603050405020304" pitchFamily="18" charset="0"/>
                <a:cs typeface="Times New Roman" panose="02020603050405020304" pitchFamily="18" charset="0"/>
              </a:rPr>
              <a:t>чоловік</a:t>
            </a:r>
            <a:r>
              <a:rPr lang="ru-RU" sz="2400" b="0" dirty="0" smtClean="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На </a:t>
            </a:r>
            <a:r>
              <a:rPr lang="ru-RU" sz="2400" b="0" dirty="0" err="1">
                <a:latin typeface="Times New Roman" panose="02020603050405020304" pitchFamily="18" charset="0"/>
                <a:cs typeface="Times New Roman" panose="02020603050405020304" pitchFamily="18" charset="0"/>
              </a:rPr>
              <a:t>даний</a:t>
            </a:r>
            <a:r>
              <a:rPr lang="ru-RU" sz="2400" b="0" dirty="0">
                <a:latin typeface="Times New Roman" panose="02020603050405020304" pitchFamily="18" charset="0"/>
                <a:cs typeface="Times New Roman" panose="02020603050405020304" pitchFamily="18" charset="0"/>
              </a:rPr>
              <a:t> момент точна </a:t>
            </a:r>
            <a:r>
              <a:rPr lang="ru-RU" sz="2400" b="0" dirty="0" err="1">
                <a:latin typeface="Times New Roman" panose="02020603050405020304" pitchFamily="18" charset="0"/>
                <a:cs typeface="Times New Roman" panose="02020603050405020304" pitchFamily="18" charset="0"/>
              </a:rPr>
              <a:t>кількість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співробітників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Канцелярії</a:t>
            </a:r>
            <a:r>
              <a:rPr lang="ru-RU" sz="2400" b="0" dirty="0">
                <a:latin typeface="Times New Roman" panose="02020603050405020304" pitchFamily="18" charset="0"/>
                <a:cs typeface="Times New Roman" panose="02020603050405020304" pitchFamily="18" charset="0"/>
              </a:rPr>
              <a:t> Президента </a:t>
            </a:r>
            <a:r>
              <a:rPr lang="ru-RU" sz="2400" b="0" dirty="0" err="1">
                <a:latin typeface="Times New Roman" panose="02020603050405020304" pitchFamily="18" charset="0"/>
                <a:cs typeface="Times New Roman" panose="02020603050405020304" pitchFamily="18" charset="0"/>
              </a:rPr>
              <a:t>Республіки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Польща</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розкривається</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відкритих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джерелах</a:t>
            </a:r>
            <a:r>
              <a:rPr lang="ru-RU" sz="24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046293003"/>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96048" y="374754"/>
            <a:ext cx="11110589" cy="4257206"/>
          </a:xfrm>
        </p:spPr>
        <p:txBody>
          <a:bodyPr/>
          <a:lstStyle/>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Міністерства</a:t>
            </a:r>
            <a:endParaRPr lang="ru-RU"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До </a:t>
            </a:r>
            <a:r>
              <a:rPr lang="ru-RU" sz="2400" b="0" dirty="0" err="1">
                <a:latin typeface="Times New Roman" panose="02020603050405020304" pitchFamily="18" charset="0"/>
                <a:cs typeface="Times New Roman" panose="02020603050405020304" pitchFamily="18" charset="0"/>
              </a:rPr>
              <a:t>недавнього</a:t>
            </a:r>
            <a:r>
              <a:rPr lang="ru-RU" sz="2400" b="0" dirty="0">
                <a:latin typeface="Times New Roman" panose="02020603050405020304" pitchFamily="18" charset="0"/>
                <a:cs typeface="Times New Roman" panose="02020603050405020304" pitchFamily="18" charset="0"/>
              </a:rPr>
              <a:t> часу </a:t>
            </a:r>
            <a:r>
              <a:rPr lang="ru-RU" sz="2400" b="0" dirty="0" err="1">
                <a:latin typeface="Times New Roman" panose="02020603050405020304" pitchFamily="18" charset="0"/>
                <a:cs typeface="Times New Roman" panose="02020603050405020304" pitchFamily="18" charset="0"/>
              </a:rPr>
              <a:t>міністерства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утворювалися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згідно</a:t>
            </a:r>
            <a:r>
              <a:rPr lang="ru-RU" sz="2400" b="0" dirty="0">
                <a:latin typeface="Times New Roman" panose="02020603050405020304" pitchFamily="18" charset="0"/>
                <a:cs typeface="Times New Roman" panose="02020603050405020304" pitchFamily="18" charset="0"/>
              </a:rPr>
              <a:t> з законами,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визначали</a:t>
            </a:r>
            <a:r>
              <a:rPr lang="ru-RU" sz="2400" b="0" dirty="0">
                <a:latin typeface="Times New Roman" panose="02020603050405020304" pitchFamily="18" charset="0"/>
                <a:cs typeface="Times New Roman" panose="02020603050405020304" pitchFamily="18" charset="0"/>
              </a:rPr>
              <a:t> коло </a:t>
            </a:r>
            <a:r>
              <a:rPr lang="ru-RU" sz="2400" b="0" dirty="0" err="1">
                <a:latin typeface="Times New Roman" panose="02020603050405020304" pitchFamily="18" charset="0"/>
                <a:cs typeface="Times New Roman" panose="02020603050405020304" pitchFamily="18" charset="0"/>
              </a:rPr>
              <a:t>повноважень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конкретних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міністерств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Новий</a:t>
            </a:r>
            <a:r>
              <a:rPr lang="ru-RU" sz="2400" b="0" dirty="0">
                <a:latin typeface="Times New Roman" panose="02020603050405020304" pitchFamily="18" charset="0"/>
                <a:cs typeface="Times New Roman" panose="02020603050405020304" pitchFamily="18" charset="0"/>
              </a:rPr>
              <a:t> закон про </a:t>
            </a:r>
            <a:r>
              <a:rPr lang="ru-RU" sz="2400" b="0" dirty="0" err="1">
                <a:latin typeface="Times New Roman" panose="02020603050405020304" pitchFamily="18" charset="0"/>
                <a:cs typeface="Times New Roman" panose="02020603050405020304" pitchFamily="18" charset="0"/>
              </a:rPr>
              <a:t>напрями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уряду </a:t>
            </a:r>
            <a:r>
              <a:rPr lang="ru-RU" sz="2400" b="0" dirty="0" err="1">
                <a:latin typeface="Times New Roman" panose="02020603050405020304" pitchFamily="18" charset="0"/>
                <a:cs typeface="Times New Roman" panose="02020603050405020304" pitchFamily="18" charset="0"/>
              </a:rPr>
              <a:t>запровадив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гнучкішу</a:t>
            </a:r>
            <a:r>
              <a:rPr lang="ru-RU" sz="2400" b="0" dirty="0">
                <a:latin typeface="Times New Roman" panose="02020603050405020304" pitchFamily="18" charset="0"/>
                <a:cs typeface="Times New Roman" panose="02020603050405020304" pitchFamily="18" charset="0"/>
              </a:rPr>
              <a:t> практику </a:t>
            </a:r>
            <a:r>
              <a:rPr lang="ru-RU" sz="2400" b="0" dirty="0" err="1">
                <a:latin typeface="Times New Roman" panose="02020603050405020304" pitchFamily="18" charset="0"/>
                <a:cs typeface="Times New Roman" panose="02020603050405020304" pitchFamily="18" charset="0"/>
              </a:rPr>
              <a:t>розподілу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міністерських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портфелів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Прем'єр-міністром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країни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Кожний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несе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за один </a:t>
            </a:r>
            <a:r>
              <a:rPr lang="ru-RU" sz="2400" b="0" dirty="0" err="1">
                <a:latin typeface="Times New Roman" panose="02020603050405020304" pitchFamily="18" charset="0"/>
                <a:cs typeface="Times New Roman" panose="02020603050405020304" pitchFamily="18" charset="0"/>
              </a:rPr>
              <a:t>чи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декілька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напрямів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роботи</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обслуговується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відповідними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міністерствами</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відомствами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Зазвичай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декілька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заступників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Відповідно</a:t>
            </a:r>
            <a:r>
              <a:rPr lang="ru-RU" sz="2400" b="0" dirty="0">
                <a:latin typeface="Times New Roman" panose="02020603050405020304" pitchFamily="18" charset="0"/>
                <a:cs typeface="Times New Roman" panose="02020603050405020304" pitchFamily="18" charset="0"/>
              </a:rPr>
              <a:t> до Закону про </a:t>
            </a:r>
            <a:r>
              <a:rPr lang="ru-RU" sz="2400" b="0" dirty="0" err="1">
                <a:latin typeface="Times New Roman" panose="02020603050405020304" pitchFamily="18" charset="0"/>
                <a:cs typeface="Times New Roman" panose="02020603050405020304" pitchFamily="18" charset="0"/>
              </a:rPr>
              <a:t>організацію</a:t>
            </a:r>
            <a:r>
              <a:rPr lang="ru-RU" sz="2400" b="0" dirty="0">
                <a:latin typeface="Times New Roman" panose="02020603050405020304" pitchFamily="18" charset="0"/>
                <a:cs typeface="Times New Roman" panose="02020603050405020304" pitchFamily="18" charset="0"/>
              </a:rPr>
              <a:t> та порядок </a:t>
            </a:r>
            <a:r>
              <a:rPr lang="ru-RU" sz="2400" b="0" dirty="0" err="1">
                <a:latin typeface="Times New Roman" panose="02020603050405020304" pitchFamily="18" charset="0"/>
                <a:cs typeface="Times New Roman" panose="02020603050405020304" pitchFamily="18" charset="0"/>
              </a:rPr>
              <a:t>роботи</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сфери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компетенції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було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запроваджено</a:t>
            </a:r>
            <a:r>
              <a:rPr lang="ru-RU" sz="2400" b="0" dirty="0">
                <a:latin typeface="Times New Roman" panose="02020603050405020304" pitchFamily="18" charset="0"/>
                <a:cs typeface="Times New Roman" panose="02020603050405020304" pitchFamily="18" charset="0"/>
              </a:rPr>
              <a:t> посади </a:t>
            </a:r>
            <a:r>
              <a:rPr lang="ru-RU" sz="2400" b="0" dirty="0" err="1">
                <a:latin typeface="Times New Roman" panose="02020603050405020304" pitchFamily="18" charset="0"/>
                <a:cs typeface="Times New Roman" panose="02020603050405020304" pitchFamily="18" charset="0"/>
              </a:rPr>
              <a:t>заступників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двох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рангів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секретар</a:t>
            </a:r>
            <a:r>
              <a:rPr lang="ru-RU" sz="2400" b="0" dirty="0">
                <a:latin typeface="Times New Roman" panose="02020603050405020304" pitchFamily="18" charset="0"/>
                <a:cs typeface="Times New Roman" panose="02020603050405020304" pitchFamily="18" charset="0"/>
              </a:rPr>
              <a:t> (один на </a:t>
            </a:r>
            <a:r>
              <a:rPr lang="ru-RU" sz="2400" b="0" dirty="0" err="1">
                <a:latin typeface="Times New Roman" panose="02020603050405020304" pitchFamily="18" charset="0"/>
                <a:cs typeface="Times New Roman" panose="02020603050405020304" pitchFamily="18" charset="0"/>
              </a:rPr>
              <a:t>кожне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міністерство</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винятком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теперішнього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Міністерства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фінансів</a:t>
            </a:r>
            <a:r>
              <a:rPr lang="ru-RU" sz="2400" b="0" dirty="0">
                <a:latin typeface="Times New Roman" panose="02020603050405020304" pitchFamily="18" charset="0"/>
                <a:cs typeface="Times New Roman" panose="02020603050405020304" pitchFamily="18" charset="0"/>
              </a:rPr>
              <a:t>, яке </a:t>
            </a:r>
            <a:r>
              <a:rPr lang="ru-RU" sz="2400" b="0" dirty="0" err="1">
                <a:latin typeface="Times New Roman" panose="02020603050405020304" pitchFamily="18" charset="0"/>
                <a:cs typeface="Times New Roman" panose="02020603050405020304" pitchFamily="18" charset="0"/>
              </a:rPr>
              <a:t>має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двох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секретарів</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заступників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державних</a:t>
            </a:r>
            <a:r>
              <a:rPr lang="ru-RU" sz="2400" b="0" dirty="0">
                <a:latin typeface="Times New Roman" panose="02020603050405020304" pitchFamily="18" charset="0"/>
                <a:cs typeface="Times New Roman" panose="02020603050405020304" pitchFamily="18" charset="0"/>
              </a:rPr>
              <a:t> секретарю. Разом з </a:t>
            </a:r>
            <a:r>
              <a:rPr lang="ru-RU" sz="2400" b="0" dirty="0" err="1">
                <a:latin typeface="Times New Roman" panose="02020603050405020304" pitchFamily="18" charset="0"/>
                <a:cs typeface="Times New Roman" panose="02020603050405020304" pitchFamily="18" charset="0"/>
              </a:rPr>
              <a:t>політичним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кабінетом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міністра</a:t>
            </a:r>
            <a:r>
              <a:rPr lang="ru-RU" sz="2400" b="0" dirty="0">
                <a:latin typeface="Times New Roman" panose="02020603050405020304" pitchFamily="18" charset="0"/>
                <a:cs typeface="Times New Roman" panose="02020603050405020304" pitchFamily="18" charset="0"/>
              </a:rPr>
              <a:t> вони </a:t>
            </a:r>
            <a:r>
              <a:rPr lang="ru-RU" sz="2400" b="0" dirty="0" err="1">
                <a:latin typeface="Times New Roman" panose="02020603050405020304" pitchFamily="18" charset="0"/>
                <a:cs typeface="Times New Roman" panose="02020603050405020304" pitchFamily="18" charset="0"/>
              </a:rPr>
              <a:t>утворюють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політичну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складову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міністерства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безпосередньо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пов'язану</a:t>
            </a:r>
            <a:r>
              <a:rPr lang="ru-RU" sz="2400" b="0" dirty="0">
                <a:latin typeface="Times New Roman" panose="02020603050405020304" pitchFamily="18" charset="0"/>
                <a:cs typeface="Times New Roman" panose="02020603050405020304" pitchFamily="18" charset="0"/>
              </a:rPr>
              <a:t> з урядом. </a:t>
            </a:r>
          </a:p>
        </p:txBody>
      </p:sp>
    </p:spTree>
    <p:extLst>
      <p:ext uri="{BB962C8B-B14F-4D97-AF65-F5344CB8AC3E}">
        <p14:creationId xmlns:p14="http://schemas.microsoft.com/office/powerpoint/2010/main" val="294064303"/>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96048" y="374754"/>
            <a:ext cx="11110589" cy="4257206"/>
          </a:xfrm>
        </p:spPr>
        <p:txBody>
          <a:bodyPr/>
          <a:lstStyle/>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Закон про </a:t>
            </a:r>
            <a:r>
              <a:rPr lang="ru-RU" sz="2400" b="0" dirty="0" err="1">
                <a:latin typeface="Times New Roman" panose="02020603050405020304" pitchFamily="18" charset="0"/>
                <a:cs typeface="Times New Roman" panose="02020603050405020304" pitchFamily="18" charset="0"/>
              </a:rPr>
              <a:t>державну</a:t>
            </a:r>
            <a:r>
              <a:rPr lang="ru-RU" sz="2400" b="0" dirty="0">
                <a:latin typeface="Times New Roman" panose="02020603050405020304" pitchFamily="18" charset="0"/>
                <a:cs typeface="Times New Roman" panose="02020603050405020304" pitchFamily="18" charset="0"/>
              </a:rPr>
              <a:t> службу </a:t>
            </a:r>
            <a:r>
              <a:rPr lang="ru-RU" sz="2400" b="0" dirty="0" err="1">
                <a:latin typeface="Times New Roman" panose="02020603050405020304" pitchFamily="18" charset="0"/>
                <a:cs typeface="Times New Roman" panose="02020603050405020304" pitchFamily="18" charset="0"/>
              </a:rPr>
              <a:t>передбачає</a:t>
            </a:r>
            <a:r>
              <a:rPr lang="ru-RU" sz="2400" b="0" dirty="0">
                <a:latin typeface="Times New Roman" panose="02020603050405020304" pitchFamily="18" charset="0"/>
                <a:cs typeface="Times New Roman" panose="02020603050405020304" pitchFamily="18" charset="0"/>
              </a:rPr>
              <a:t> посаду генерального директора у </a:t>
            </a:r>
            <a:r>
              <a:rPr lang="ru-RU" sz="2400" b="0" dirty="0" err="1">
                <a:latin typeface="Times New Roman" panose="02020603050405020304" pitchFamily="18" charset="0"/>
                <a:cs typeface="Times New Roman" panose="02020603050405020304" pitchFamily="18" charset="0"/>
              </a:rPr>
              <a:t>складі</a:t>
            </a:r>
            <a:r>
              <a:rPr lang="ru-RU" sz="2400" b="0" dirty="0">
                <a:latin typeface="Times New Roman" panose="02020603050405020304" pitchFamily="18" charset="0"/>
                <a:cs typeface="Times New Roman" panose="02020603050405020304" pitchFamily="18" charset="0"/>
              </a:rPr>
              <a:t> кожного </a:t>
            </a:r>
            <a:r>
              <a:rPr lang="ru-RU" sz="2400" b="0" dirty="0" err="1">
                <a:latin typeface="Times New Roman" panose="02020603050405020304" pitchFamily="18" charset="0"/>
                <a:cs typeface="Times New Roman" panose="02020603050405020304" pitchFamily="18" charset="0"/>
              </a:rPr>
              <a:t>міністерства</a:t>
            </a:r>
            <a:r>
              <a:rPr lang="ru-RU" sz="2400" b="0" dirty="0">
                <a:latin typeface="Times New Roman" panose="02020603050405020304" pitchFamily="18" charset="0"/>
                <a:cs typeface="Times New Roman" panose="02020603050405020304" pitchFamily="18" charset="0"/>
              </a:rPr>
              <a:t> та центрального </a:t>
            </a:r>
            <a:r>
              <a:rPr lang="ru-RU" sz="2400" b="0" dirty="0" err="1">
                <a:latin typeface="Times New Roman" panose="02020603050405020304" pitchFamily="18" charset="0"/>
                <a:cs typeface="Times New Roman" panose="02020603050405020304" pitchFamily="18" charset="0"/>
              </a:rPr>
              <a:t>відомства</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установі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є </a:t>
            </a:r>
            <a:r>
              <a:rPr lang="ru-RU" sz="2400" b="0" dirty="0" err="1">
                <a:latin typeface="Times New Roman" panose="02020603050405020304" pitchFamily="18" charset="0"/>
                <a:cs typeface="Times New Roman" panose="02020603050405020304" pitchFamily="18" charset="0"/>
              </a:rPr>
              <a:t>державним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службовцем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найвищого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рівня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несе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здійснення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керівництва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даною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установою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включаючи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організацію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комплектування</a:t>
            </a:r>
            <a:r>
              <a:rPr lang="ru-RU" sz="2400" b="0" dirty="0">
                <a:latin typeface="Times New Roman" panose="02020603050405020304" pitchFamily="18" charset="0"/>
                <a:cs typeface="Times New Roman" panose="02020603050405020304" pitchFamily="18" charset="0"/>
              </a:rPr>
              <a:t> кадрами та </a:t>
            </a:r>
            <a:r>
              <a:rPr lang="ru-RU" sz="2400" b="0" dirty="0" err="1">
                <a:latin typeface="Times New Roman" panose="02020603050405020304" pitchFamily="18" charset="0"/>
                <a:cs typeface="Times New Roman" panose="02020603050405020304" pitchFamily="18" charset="0"/>
              </a:rPr>
              <a:t>оперування</a:t>
            </a:r>
            <a:r>
              <a:rPr lang="ru-RU" sz="2400" b="0" dirty="0">
                <a:latin typeface="Times New Roman" panose="02020603050405020304" pitchFamily="18" charset="0"/>
                <a:cs typeface="Times New Roman" panose="02020603050405020304" pitchFamily="18" charset="0"/>
              </a:rPr>
              <a:t> бюджетом.</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На середину листопада 1999 р. в </a:t>
            </a:r>
            <a:r>
              <a:rPr lang="ru-RU" sz="2400" b="0" dirty="0" err="1">
                <a:latin typeface="Times New Roman" panose="02020603050405020304" pitchFamily="18" charset="0"/>
                <a:cs typeface="Times New Roman" panose="02020603050405020304" pitchFamily="18" charset="0"/>
              </a:rPr>
              <a:t>країні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існували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міністерства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Сільського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господарства</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сільського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будівництва</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
        <p:nvSpPr>
          <p:cNvPr id="2" name="Прямокутник 1"/>
          <p:cNvSpPr/>
          <p:nvPr/>
        </p:nvSpPr>
        <p:spPr>
          <a:xfrm>
            <a:off x="844932" y="3050450"/>
            <a:ext cx="10861705" cy="3785652"/>
          </a:xfrm>
          <a:prstGeom prst="rect">
            <a:avLst/>
          </a:prstGeom>
        </p:spPr>
        <p:txBody>
          <a:bodyPr wrap="square" numCol="2">
            <a:spAutoFit/>
          </a:bodyPr>
          <a:lstStyle/>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Зв'язку</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Культури</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національної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спадщини</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Економіки</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Довкілля</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Фінансів</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Закордонних</a:t>
            </a:r>
            <a:r>
              <a:rPr lang="ru-RU" sz="2000" dirty="0">
                <a:latin typeface="Times New Roman" panose="02020603050405020304" pitchFamily="18" charset="0"/>
                <a:cs typeface="Times New Roman" panose="02020603050405020304" pitchFamily="18" charset="0"/>
              </a:rPr>
              <a:t> справ;</a:t>
            </a:r>
          </a:p>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Охорони</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здоров'я</a:t>
            </a:r>
            <a:r>
              <a:rPr lang="ru-RU" sz="2000" dirty="0">
                <a:latin typeface="Times New Roman" panose="02020603050405020304" pitchFamily="18" charset="0"/>
                <a:cs typeface="Times New Roman" panose="02020603050405020304" pitchFamily="18" charset="0"/>
              </a:rPr>
              <a:t>;</a:t>
            </a:r>
          </a:p>
          <a:p>
            <a:pPr algn="just"/>
            <a:endParaRPr lang="ru-RU" sz="2000" dirty="0" smtClean="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a:p>
            <a:pPr algn="just"/>
            <a:endParaRPr lang="ru-RU" sz="2000" dirty="0" smtClean="0">
              <a:latin typeface="Times New Roman" panose="02020603050405020304" pitchFamily="18" charset="0"/>
              <a:cs typeface="Times New Roman" panose="02020603050405020304" pitchFamily="18" charset="0"/>
            </a:endParaRPr>
          </a:p>
          <a:p>
            <a:pPr algn="just"/>
            <a:endParaRPr lang="ru-RU" sz="2000" dirty="0">
              <a:latin typeface="Times New Roman" panose="02020603050405020304" pitchFamily="18" charset="0"/>
              <a:cs typeface="Times New Roman" panose="02020603050405020304" pitchFamily="18" charset="0"/>
            </a:endParaRPr>
          </a:p>
          <a:p>
            <a:pPr algn="just"/>
            <a:endParaRPr lang="ru-RU" sz="2000" dirty="0" smtClean="0">
              <a:latin typeface="Times New Roman" panose="02020603050405020304" pitchFamily="18" charset="0"/>
              <a:cs typeface="Times New Roman" panose="02020603050405020304" pitchFamily="18" charset="0"/>
            </a:endParaRPr>
          </a:p>
          <a:p>
            <a:pPr algn="just"/>
            <a:r>
              <a:rPr lang="ru-RU" sz="2000" dirty="0" smtClean="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Внутрішніх</a:t>
            </a:r>
            <a:r>
              <a:rPr lang="ru-RU" sz="2000" dirty="0">
                <a:latin typeface="Times New Roman" panose="02020603050405020304" pitchFamily="18" charset="0"/>
                <a:cs typeface="Times New Roman" panose="02020603050405020304" pitchFamily="18" charset="0"/>
              </a:rPr>
              <a:t> справ і державного </a:t>
            </a:r>
            <a:r>
              <a:rPr lang="ru-RU" sz="2000" dirty="0" err="1">
                <a:latin typeface="Times New Roman" panose="02020603050405020304" pitchFamily="18" charset="0"/>
                <a:cs typeface="Times New Roman" panose="02020603050405020304" pitchFamily="18" charset="0"/>
              </a:rPr>
              <a:t>управління</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Юстиції</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Праці</a:t>
            </a:r>
            <a:r>
              <a:rPr lang="ru-RU" sz="2000" dirty="0">
                <a:latin typeface="Times New Roman" panose="02020603050405020304" pitchFamily="18" charset="0"/>
                <a:cs typeface="Times New Roman" panose="02020603050405020304" pitchFamily="18" charset="0"/>
              </a:rPr>
              <a:t> та </a:t>
            </a:r>
            <a:r>
              <a:rPr lang="ru-RU" sz="2000" dirty="0" err="1">
                <a:latin typeface="Times New Roman" panose="02020603050405020304" pitchFamily="18" charset="0"/>
                <a:cs typeface="Times New Roman" panose="02020603050405020304" pitchFamily="18" charset="0"/>
              </a:rPr>
              <a:t>соціальної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політики</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Національної</a:t>
            </a:r>
            <a:r>
              <a:rPr lang="ru-RU" sz="2000" dirty="0">
                <a:latin typeface="Times New Roman" panose="02020603050405020304" pitchFamily="18" charset="0"/>
                <a:cs typeface="Times New Roman" panose="02020603050405020304" pitchFamily="18" charset="0"/>
              </a:rPr>
              <a:t> оборони;</a:t>
            </a:r>
          </a:p>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Національної</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освіти</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Транспорту та </a:t>
            </a:r>
            <a:r>
              <a:rPr lang="ru-RU" sz="2000" dirty="0" err="1">
                <a:latin typeface="Times New Roman" panose="02020603050405020304" pitchFamily="18" charset="0"/>
                <a:cs typeface="Times New Roman" panose="02020603050405020304" pitchFamily="18" charset="0"/>
              </a:rPr>
              <a:t>морського</a:t>
            </a:r>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господарства</a:t>
            </a:r>
            <a:r>
              <a:rPr lang="ru-RU" sz="2000" dirty="0">
                <a:latin typeface="Times New Roman" panose="02020603050405020304" pitchFamily="18" charset="0"/>
                <a:cs typeface="Times New Roman" panose="02020603050405020304" pitchFamily="18" charset="0"/>
              </a:rPr>
              <a:t>;</a:t>
            </a:r>
          </a:p>
          <a:p>
            <a:pPr algn="just"/>
            <a:r>
              <a:rPr lang="ru-RU" sz="2000" dirty="0">
                <a:latin typeface="Times New Roman" panose="02020603050405020304" pitchFamily="18" charset="0"/>
                <a:cs typeface="Times New Roman" panose="02020603050405020304" pitchFamily="18" charset="0"/>
              </a:rPr>
              <a:t>- </a:t>
            </a:r>
            <a:r>
              <a:rPr lang="ru-RU" sz="2000" dirty="0" err="1">
                <a:latin typeface="Times New Roman" panose="02020603050405020304" pitchFamily="18" charset="0"/>
                <a:cs typeface="Times New Roman" panose="02020603050405020304" pitchFamily="18" charset="0"/>
              </a:rPr>
              <a:t>Скарбниця</a:t>
            </a:r>
            <a:r>
              <a:rPr lang="ru-RU" sz="2000" dirty="0">
                <a:latin typeface="Times New Roman" panose="02020603050405020304" pitchFamily="18" charset="0"/>
                <a:cs typeface="Times New Roman" panose="02020603050405020304" pitchFamily="18" charset="0"/>
              </a:rPr>
              <a:t>.</a:t>
            </a:r>
            <a:endParaRPr lang="ru-RU"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31981889"/>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96048" y="374754"/>
            <a:ext cx="11110589" cy="6026046"/>
          </a:xfrm>
        </p:spPr>
        <p:txBody>
          <a:bodyPr/>
          <a:lstStyle/>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Комітети</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інші</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органи</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центральної</a:t>
            </a:r>
            <a:r>
              <a:rPr lang="ru-RU" sz="240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адміністрації</a:t>
            </a:r>
            <a:endParaRPr lang="ru-RU" sz="24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До </a:t>
            </a:r>
            <a:r>
              <a:rPr lang="ru-RU" sz="2200" dirty="0" err="1">
                <a:latin typeface="Times New Roman" panose="02020603050405020304" pitchFamily="18" charset="0"/>
                <a:cs typeface="Times New Roman" panose="02020603050405020304" pitchFamily="18" charset="0"/>
              </a:rPr>
              <a:t>органів</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центральної</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адміністрації</a:t>
            </a:r>
            <a:r>
              <a:rPr lang="ru-RU" sz="2200" dirty="0">
                <a:latin typeface="Times New Roman" panose="02020603050405020304" pitchFamily="18" charset="0"/>
                <a:cs typeface="Times New Roman" panose="02020603050405020304" pitchFamily="18" charset="0"/>
              </a:rPr>
              <a:t> </a:t>
            </a:r>
            <a:r>
              <a:rPr lang="ru-RU" sz="2200" b="0" dirty="0">
                <a:latin typeface="Times New Roman" panose="02020603050405020304" pitchFamily="18" charset="0"/>
                <a:cs typeface="Times New Roman" panose="02020603050405020304" pitchFamily="18" charset="0"/>
              </a:rPr>
              <a:t>ми </a:t>
            </a:r>
            <a:r>
              <a:rPr lang="ru-RU" sz="2200" b="0" dirty="0" err="1">
                <a:latin typeface="Times New Roman" panose="02020603050405020304" pitchFamily="18" charset="0"/>
                <a:cs typeface="Times New Roman" panose="02020603050405020304" pitchFamily="18" charset="0"/>
              </a:rPr>
              <a:t>включаємо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також</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такі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структури</a:t>
            </a:r>
            <a:r>
              <a:rPr lang="ru-RU" sz="2200" b="0" dirty="0">
                <a:latin typeface="Times New Roman" panose="02020603050405020304" pitchFamily="18" charset="0"/>
                <a:cs typeface="Times New Roman" panose="02020603050405020304" pitchFamily="18" charset="0"/>
              </a:rPr>
              <a:t>, як </a:t>
            </a:r>
            <a:r>
              <a:rPr lang="ru-RU" sz="2200" b="0" dirty="0" err="1">
                <a:latin typeface="Times New Roman" panose="02020603050405020304" pitchFamily="18" charset="0"/>
                <a:cs typeface="Times New Roman" panose="02020603050405020304" pitchFamily="18" charset="0"/>
              </a:rPr>
              <a:t>комітети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центри</a:t>
            </a:r>
            <a:r>
              <a:rPr lang="ru-RU" sz="2200" b="0" dirty="0">
                <a:latin typeface="Times New Roman" panose="02020603050405020304" pitchFamily="18" charset="0"/>
                <a:cs typeface="Times New Roman" panose="02020603050405020304" pitchFamily="18" charset="0"/>
              </a:rPr>
              <a:t> й ради. Вони </a:t>
            </a:r>
            <a:r>
              <a:rPr lang="ru-RU" sz="2200" b="0" dirty="0" err="1">
                <a:latin typeface="Times New Roman" panose="02020603050405020304" pitchFamily="18" charset="0"/>
                <a:cs typeface="Times New Roman" panose="02020603050405020304" pitchFamily="18" charset="0"/>
              </a:rPr>
              <a:t>діють</a:t>
            </a:r>
            <a:r>
              <a:rPr lang="ru-RU" sz="2200" b="0" dirty="0">
                <a:latin typeface="Times New Roman" panose="02020603050405020304" pitchFamily="18" charset="0"/>
                <a:cs typeface="Times New Roman" panose="02020603050405020304" pitchFamily="18" charset="0"/>
              </a:rPr>
              <a:t> на </a:t>
            </a:r>
            <a:r>
              <a:rPr lang="ru-RU" sz="2200" b="0" dirty="0" err="1">
                <a:latin typeface="Times New Roman" panose="02020603050405020304" pitchFamily="18" charset="0"/>
                <a:cs typeface="Times New Roman" panose="02020603050405020304" pitchFamily="18" charset="0"/>
              </a:rPr>
              <a:t>основі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актів</a:t>
            </a:r>
            <a:r>
              <a:rPr lang="ru-RU" sz="2200" b="0" dirty="0">
                <a:latin typeface="Times New Roman" panose="02020603050405020304" pitchFamily="18" charset="0"/>
                <a:cs typeface="Times New Roman" panose="02020603050405020304" pitchFamily="18" charset="0"/>
              </a:rPr>
              <a:t> парламенту, а </a:t>
            </a:r>
            <a:r>
              <a:rPr lang="ru-RU" sz="2200" b="0" dirty="0" err="1">
                <a:latin typeface="Times New Roman" panose="02020603050405020304" pitchFamily="18" charset="0"/>
                <a:cs typeface="Times New Roman" panose="02020603050405020304" pitchFamily="18" charset="0"/>
              </a:rPr>
              <a:t>їхні</a:t>
            </a:r>
            <a:r>
              <a:rPr lang="ru-RU" sz="2200" b="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керівники</a:t>
            </a:r>
            <a:r>
              <a:rPr lang="ru-RU" sz="2200" dirty="0">
                <a:latin typeface="Times New Roman" panose="02020603050405020304" pitchFamily="18" charset="0"/>
                <a:cs typeface="Times New Roman" panose="02020603050405020304" pitchFamily="18" charset="0"/>
              </a:rPr>
              <a:t> є членами Ради </a:t>
            </a:r>
            <a:r>
              <a:rPr lang="ru-RU" sz="220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У межах Ради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функціонують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такі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комітети</a:t>
            </a:r>
            <a:r>
              <a:rPr lang="ru-RU" sz="2200" b="0" dirty="0">
                <a:latin typeface="Times New Roman" panose="02020603050405020304" pitchFamily="18" charset="0"/>
                <a:cs typeface="Times New Roman" panose="02020603050405020304" pitchFamily="18" charset="0"/>
              </a:rPr>
              <a:t>, як </a:t>
            </a:r>
            <a:r>
              <a:rPr lang="ru-RU" sz="2200" b="0" i="1" dirty="0" err="1">
                <a:latin typeface="Times New Roman" panose="02020603050405020304" pitchFamily="18" charset="0"/>
                <a:cs typeface="Times New Roman" panose="02020603050405020304" pitchFamily="18" charset="0"/>
              </a:rPr>
              <a:t>Економічний</a:t>
            </a:r>
            <a:r>
              <a:rPr lang="ru-RU" sz="2200" b="0" i="1" dirty="0">
                <a:latin typeface="Times New Roman" panose="02020603050405020304" pitchFamily="18" charset="0"/>
                <a:cs typeface="Times New Roman" panose="02020603050405020304" pitchFamily="18" charset="0"/>
              </a:rPr>
              <a:t> </a:t>
            </a:r>
            <a:r>
              <a:rPr lang="ru-RU" sz="2200" b="0" i="1" dirty="0" err="1">
                <a:latin typeface="Times New Roman" panose="02020603050405020304" pitchFamily="18" charset="0"/>
                <a:cs typeface="Times New Roman" panose="02020603050405020304" pitchFamily="18" charset="0"/>
              </a:rPr>
              <a:t>комітет</a:t>
            </a:r>
            <a:r>
              <a:rPr lang="ru-RU" sz="2200" b="0" i="1" dirty="0">
                <a:latin typeface="Times New Roman" panose="02020603050405020304" pitchFamily="18" charset="0"/>
                <a:cs typeface="Times New Roman" panose="02020603050405020304" pitchFamily="18" charset="0"/>
              </a:rPr>
              <a:t> Ради </a:t>
            </a:r>
            <a:r>
              <a:rPr lang="ru-RU" sz="2200" b="0" i="1" dirty="0" err="1">
                <a:latin typeface="Times New Roman" panose="02020603050405020304" pitchFamily="18" charset="0"/>
                <a:cs typeface="Times New Roman" panose="02020603050405020304" pitchFamily="18" charset="0"/>
              </a:rPr>
              <a:t>Міністрів</a:t>
            </a:r>
            <a:r>
              <a:rPr lang="ru-RU" sz="2200" b="0" i="1" dirty="0">
                <a:latin typeface="Times New Roman" panose="02020603050405020304" pitchFamily="18" charset="0"/>
                <a:cs typeface="Times New Roman" panose="02020603050405020304" pitchFamily="18" charset="0"/>
              </a:rPr>
              <a:t>, </a:t>
            </a:r>
            <a:r>
              <a:rPr lang="ru-RU" sz="2200" b="0" i="1" dirty="0" err="1">
                <a:latin typeface="Times New Roman" panose="02020603050405020304" pitchFamily="18" charset="0"/>
                <a:cs typeface="Times New Roman" panose="02020603050405020304" pitchFamily="18" charset="0"/>
              </a:rPr>
              <a:t>Соціальний</a:t>
            </a:r>
            <a:r>
              <a:rPr lang="ru-RU" sz="2200" b="0" i="1" dirty="0">
                <a:latin typeface="Times New Roman" panose="02020603050405020304" pitchFamily="18" charset="0"/>
                <a:cs typeface="Times New Roman" panose="02020603050405020304" pitchFamily="18" charset="0"/>
              </a:rPr>
              <a:t> </a:t>
            </a:r>
            <a:r>
              <a:rPr lang="ru-RU" sz="2200" b="0" i="1" dirty="0" err="1">
                <a:latin typeface="Times New Roman" panose="02020603050405020304" pitchFamily="18" charset="0"/>
                <a:cs typeface="Times New Roman" panose="02020603050405020304" pitchFamily="18" charset="0"/>
              </a:rPr>
              <a:t>комітет</a:t>
            </a:r>
            <a:r>
              <a:rPr lang="ru-RU" sz="2200" b="0" i="1" dirty="0">
                <a:latin typeface="Times New Roman" panose="02020603050405020304" pitchFamily="18" charset="0"/>
                <a:cs typeface="Times New Roman" panose="02020603050405020304" pitchFamily="18" charset="0"/>
              </a:rPr>
              <a:t> Ради </a:t>
            </a:r>
            <a:r>
              <a:rPr lang="ru-RU" sz="2200" b="0" i="1" dirty="0" err="1">
                <a:latin typeface="Times New Roman" panose="02020603050405020304" pitchFamily="18" charset="0"/>
                <a:cs typeface="Times New Roman" panose="02020603050405020304" pitchFamily="18" charset="0"/>
              </a:rPr>
              <a:t>Міністрів</a:t>
            </a:r>
            <a:r>
              <a:rPr lang="ru-RU" sz="2200" b="0" i="1" dirty="0">
                <a:latin typeface="Times New Roman" panose="02020603050405020304" pitchFamily="18" charset="0"/>
                <a:cs typeface="Times New Roman" panose="02020603050405020304" pitchFamily="18" charset="0"/>
              </a:rPr>
              <a:t>, </a:t>
            </a:r>
            <a:r>
              <a:rPr lang="ru-RU" sz="2200" b="0" i="1" dirty="0" err="1">
                <a:latin typeface="Times New Roman" panose="02020603050405020304" pitchFamily="18" charset="0"/>
                <a:cs typeface="Times New Roman" panose="02020603050405020304" pitchFamily="18" charset="0"/>
              </a:rPr>
              <a:t>Комітет</a:t>
            </a:r>
            <a:r>
              <a:rPr lang="ru-RU" sz="2200" b="0" i="1" dirty="0">
                <a:latin typeface="Times New Roman" panose="02020603050405020304" pitchFamily="18" charset="0"/>
                <a:cs typeface="Times New Roman" panose="02020603050405020304" pitchFamily="18" charset="0"/>
              </a:rPr>
              <a:t> з </a:t>
            </a:r>
            <a:r>
              <a:rPr lang="ru-RU" sz="2200" b="0" i="1" dirty="0" err="1">
                <a:latin typeface="Times New Roman" panose="02020603050405020304" pitchFamily="18" charset="0"/>
                <a:cs typeface="Times New Roman" panose="02020603050405020304" pitchFamily="18" charset="0"/>
              </a:rPr>
              <a:t>питань</a:t>
            </a:r>
            <a:r>
              <a:rPr lang="ru-RU" sz="2200" b="0" i="1" dirty="0">
                <a:latin typeface="Times New Roman" panose="02020603050405020304" pitchFamily="18" charset="0"/>
                <a:cs typeface="Times New Roman" panose="02020603050405020304" pitchFamily="18" charset="0"/>
              </a:rPr>
              <a:t> </a:t>
            </a:r>
            <a:r>
              <a:rPr lang="ru-RU" sz="2200" b="0" i="1" dirty="0" err="1">
                <a:latin typeface="Times New Roman" panose="02020603050405020304" pitchFamily="18" charset="0"/>
                <a:cs typeface="Times New Roman" panose="02020603050405020304" pitchFamily="18" charset="0"/>
              </a:rPr>
              <a:t>європейської</a:t>
            </a:r>
            <a:r>
              <a:rPr lang="ru-RU" sz="2200" b="0" i="1" dirty="0">
                <a:latin typeface="Times New Roman" panose="02020603050405020304" pitchFamily="18" charset="0"/>
                <a:cs typeface="Times New Roman" panose="02020603050405020304" pitchFamily="18" charset="0"/>
              </a:rPr>
              <a:t> </a:t>
            </a:r>
            <a:r>
              <a:rPr lang="ru-RU" sz="2200" b="0" i="1" dirty="0" err="1">
                <a:latin typeface="Times New Roman" panose="02020603050405020304" pitchFamily="18" charset="0"/>
                <a:cs typeface="Times New Roman" panose="02020603050405020304" pitchFamily="18" charset="0"/>
              </a:rPr>
              <a:t>інтеграції</a:t>
            </a:r>
            <a:r>
              <a:rPr lang="ru-RU" sz="2200" b="0" i="1" dirty="0">
                <a:latin typeface="Times New Roman" panose="02020603050405020304" pitchFamily="18" charset="0"/>
                <a:cs typeface="Times New Roman" panose="02020603050405020304" pitchFamily="18" charset="0"/>
              </a:rPr>
              <a:t>, </a:t>
            </a:r>
            <a:r>
              <a:rPr lang="ru-RU" sz="2200" b="0" i="1" dirty="0" err="1">
                <a:latin typeface="Times New Roman" panose="02020603050405020304" pitchFamily="18" charset="0"/>
                <a:cs typeface="Times New Roman" panose="02020603050405020304" pitchFamily="18" charset="0"/>
              </a:rPr>
              <a:t>Оборонний</a:t>
            </a:r>
            <a:r>
              <a:rPr lang="ru-RU" sz="2200" b="0" i="1" dirty="0">
                <a:latin typeface="Times New Roman" panose="02020603050405020304" pitchFamily="18" charset="0"/>
                <a:cs typeface="Times New Roman" panose="02020603050405020304" pitchFamily="18" charset="0"/>
              </a:rPr>
              <a:t> </a:t>
            </a:r>
            <a:r>
              <a:rPr lang="ru-RU" sz="2200" b="0" i="1" dirty="0" err="1">
                <a:latin typeface="Times New Roman" panose="02020603050405020304" pitchFamily="18" charset="0"/>
                <a:cs typeface="Times New Roman" panose="02020603050405020304" pitchFamily="18" charset="0"/>
              </a:rPr>
              <a:t>комітет</a:t>
            </a:r>
            <a:r>
              <a:rPr lang="ru-RU" sz="2200" b="0" i="1" dirty="0">
                <a:latin typeface="Times New Roman" panose="02020603050405020304" pitchFamily="18" charset="0"/>
                <a:cs typeface="Times New Roman" panose="02020603050405020304" pitchFamily="18" charset="0"/>
              </a:rPr>
              <a:t> Ради </a:t>
            </a:r>
            <a:r>
              <a:rPr lang="ru-RU" sz="2200" b="0" i="1" dirty="0" err="1">
                <a:latin typeface="Times New Roman" panose="02020603050405020304" pitchFamily="18" charset="0"/>
                <a:cs typeface="Times New Roman" panose="02020603050405020304" pitchFamily="18" charset="0"/>
              </a:rPr>
              <a:t>Міністрів</a:t>
            </a:r>
            <a:r>
              <a:rPr lang="ru-RU" sz="2200" b="0" i="1" dirty="0">
                <a:latin typeface="Times New Roman" panose="02020603050405020304" pitchFamily="18" charset="0"/>
                <a:cs typeface="Times New Roman" panose="02020603050405020304" pitchFamily="18" charset="0"/>
              </a:rPr>
              <a:t> і </a:t>
            </a:r>
            <a:r>
              <a:rPr lang="ru-RU" sz="2200" b="0" i="1" dirty="0" err="1">
                <a:latin typeface="Times New Roman" panose="02020603050405020304" pitchFamily="18" charset="0"/>
                <a:cs typeface="Times New Roman" panose="02020603050405020304" pitchFamily="18" charset="0"/>
              </a:rPr>
              <a:t>Комітет</a:t>
            </a:r>
            <a:r>
              <a:rPr lang="ru-RU" sz="2200" b="0" i="1" dirty="0">
                <a:latin typeface="Times New Roman" panose="02020603050405020304" pitchFamily="18" charset="0"/>
                <a:cs typeface="Times New Roman" panose="02020603050405020304" pitchFamily="18" charset="0"/>
              </a:rPr>
              <a:t> Ради </a:t>
            </a:r>
            <a:r>
              <a:rPr lang="ru-RU" sz="2200" b="0" i="1" dirty="0" err="1">
                <a:latin typeface="Times New Roman" panose="02020603050405020304" pitchFamily="18" charset="0"/>
                <a:cs typeface="Times New Roman" panose="02020603050405020304" pitchFamily="18" charset="0"/>
              </a:rPr>
              <a:t>Міністрів</a:t>
            </a:r>
            <a:r>
              <a:rPr lang="ru-RU" sz="2200" b="0" i="1" dirty="0">
                <a:latin typeface="Times New Roman" panose="02020603050405020304" pitchFamily="18" charset="0"/>
                <a:cs typeface="Times New Roman" panose="02020603050405020304" pitchFamily="18" charset="0"/>
              </a:rPr>
              <a:t> з </a:t>
            </a:r>
            <a:r>
              <a:rPr lang="ru-RU" sz="2200" b="0" i="1" dirty="0" err="1">
                <a:latin typeface="Times New Roman" panose="02020603050405020304" pitchFamily="18" charset="0"/>
                <a:cs typeface="Times New Roman" panose="02020603050405020304" pitchFamily="18" charset="0"/>
              </a:rPr>
              <a:t>регіональної</a:t>
            </a:r>
            <a:r>
              <a:rPr lang="ru-RU" sz="2200" b="0" i="1" dirty="0">
                <a:latin typeface="Times New Roman" panose="02020603050405020304" pitchFamily="18" charset="0"/>
                <a:cs typeface="Times New Roman" panose="02020603050405020304" pitchFamily="18" charset="0"/>
              </a:rPr>
              <a:t> </a:t>
            </a:r>
            <a:r>
              <a:rPr lang="ru-RU" sz="2200" b="0" i="1" dirty="0" err="1">
                <a:latin typeface="Times New Roman" panose="02020603050405020304" pitchFamily="18" charset="0"/>
                <a:cs typeface="Times New Roman" panose="02020603050405020304" pitchFamily="18" charset="0"/>
              </a:rPr>
              <a:t>політики</a:t>
            </a:r>
            <a:r>
              <a:rPr lang="ru-RU" sz="2200" b="0" i="1" dirty="0">
                <a:latin typeface="Times New Roman" panose="02020603050405020304" pitchFamily="18" charset="0"/>
                <a:cs typeface="Times New Roman" panose="02020603050405020304" pitchFamily="18" charset="0"/>
              </a:rPr>
              <a:t> і </a:t>
            </a:r>
            <a:r>
              <a:rPr lang="ru-RU" sz="2200" b="0" i="1" dirty="0" err="1">
                <a:latin typeface="Times New Roman" panose="02020603050405020304" pitchFamily="18" charset="0"/>
                <a:cs typeface="Times New Roman" panose="02020603050405020304" pitchFamily="18" charset="0"/>
              </a:rPr>
              <a:t>збалансованого</a:t>
            </a:r>
            <a:r>
              <a:rPr lang="ru-RU" sz="2200" b="0" i="1" dirty="0">
                <a:latin typeface="Times New Roman" panose="02020603050405020304" pitchFamily="18" charset="0"/>
                <a:cs typeface="Times New Roman" panose="02020603050405020304" pitchFamily="18" charset="0"/>
              </a:rPr>
              <a:t> </a:t>
            </a:r>
            <a:r>
              <a:rPr lang="ru-RU" sz="2200" b="0" i="1" dirty="0" err="1">
                <a:latin typeface="Times New Roman" panose="02020603050405020304" pitchFamily="18" charset="0"/>
                <a:cs typeface="Times New Roman" panose="02020603050405020304" pitchFamily="18" charset="0"/>
              </a:rPr>
              <a:t>розвитку</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err="1">
                <a:latin typeface="Times New Roman" panose="02020603050405020304" pitchFamily="18" charset="0"/>
                <a:cs typeface="Times New Roman" panose="02020603050405020304" pitchFamily="18" charset="0"/>
              </a:rPr>
              <a:t>Комітет</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європейської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інтеграції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було</a:t>
            </a:r>
            <a:r>
              <a:rPr lang="ru-RU" sz="2200" b="0" dirty="0">
                <a:latin typeface="Times New Roman" panose="02020603050405020304" pitchFamily="18" charset="0"/>
                <a:cs typeface="Times New Roman" panose="02020603050405020304" pitchFamily="18" charset="0"/>
              </a:rPr>
              <a:t> засновано в 1996 р. для </a:t>
            </a:r>
            <a:r>
              <a:rPr lang="ru-RU" sz="2200" b="0" dirty="0" err="1">
                <a:latin typeface="Times New Roman" panose="02020603050405020304" pitchFamily="18" charset="0"/>
                <a:cs typeface="Times New Roman" panose="02020603050405020304" pitchFamily="18" charset="0"/>
              </a:rPr>
              <a:t>планування</a:t>
            </a:r>
            <a:r>
              <a:rPr lang="ru-RU" sz="2200" b="0" dirty="0">
                <a:latin typeface="Times New Roman" panose="02020603050405020304" pitchFamily="18" charset="0"/>
                <a:cs typeface="Times New Roman" panose="02020603050405020304" pitchFamily="18" charset="0"/>
              </a:rPr>
              <a:t> й </a:t>
            </a:r>
            <a:r>
              <a:rPr lang="ru-RU" sz="2200" b="0" dirty="0" err="1">
                <a:latin typeface="Times New Roman" panose="02020603050405020304" pitchFamily="18" charset="0"/>
                <a:cs typeface="Times New Roman" panose="02020603050405020304" pitchFamily="18" charset="0"/>
              </a:rPr>
              <a:t>координації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політики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щодо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інтеграції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Польщі</a:t>
            </a:r>
            <a:r>
              <a:rPr lang="ru-RU" sz="2200" b="0" dirty="0">
                <a:latin typeface="Times New Roman" panose="02020603050405020304" pitchFamily="18" charset="0"/>
                <a:cs typeface="Times New Roman" panose="02020603050405020304" pitchFamily="18" charset="0"/>
              </a:rPr>
              <a:t> в </a:t>
            </a:r>
            <a:r>
              <a:rPr lang="ru-RU" sz="2200" b="0" dirty="0" err="1">
                <a:latin typeface="Times New Roman" panose="02020603050405020304" pitchFamily="18" charset="0"/>
                <a:cs typeface="Times New Roman" panose="02020603050405020304" pitchFamily="18" charset="0"/>
              </a:rPr>
              <a:t>Європейський</a:t>
            </a:r>
            <a:r>
              <a:rPr lang="ru-RU" sz="2200" b="0" dirty="0">
                <a:latin typeface="Times New Roman" panose="02020603050405020304" pitchFamily="18" charset="0"/>
                <a:cs typeface="Times New Roman" panose="02020603050405020304" pitchFamily="18" charset="0"/>
              </a:rPr>
              <a:t> Союз, </a:t>
            </a:r>
            <a:r>
              <a:rPr lang="ru-RU" sz="2200" b="0" dirty="0" err="1">
                <a:latin typeface="Times New Roman" panose="02020603050405020304" pitchFamily="18" charset="0"/>
                <a:cs typeface="Times New Roman" panose="02020603050405020304" pitchFamily="18" charset="0"/>
              </a:rPr>
              <a:t>пристосування</a:t>
            </a:r>
            <a:r>
              <a:rPr lang="ru-RU" sz="2200" b="0" dirty="0">
                <a:latin typeface="Times New Roman" panose="02020603050405020304" pitchFamily="18" charset="0"/>
                <a:cs typeface="Times New Roman" panose="02020603050405020304" pitchFamily="18" charset="0"/>
              </a:rPr>
              <a:t> до </a:t>
            </a:r>
            <a:r>
              <a:rPr lang="ru-RU" sz="2200" b="0" dirty="0" err="1">
                <a:latin typeface="Times New Roman" panose="02020603050405020304" pitchFamily="18" charset="0"/>
                <a:cs typeface="Times New Roman" panose="02020603050405020304" pitchFamily="18" charset="0"/>
              </a:rPr>
              <a:t>європейських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стандартів</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роботи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урядової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адміністрації</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допомогою</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що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надається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іноземними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країнами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Комітет</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європейської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інтеграції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складається</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голови</a:t>
            </a:r>
            <a:r>
              <a:rPr lang="ru-RU" sz="2200" b="0" dirty="0">
                <a:latin typeface="Times New Roman" panose="02020603050405020304" pitchFamily="18" charset="0"/>
                <a:cs typeface="Times New Roman" panose="02020603050405020304" pitchFamily="18" charset="0"/>
              </a:rPr>
              <a:t>, секретаря і </a:t>
            </a:r>
            <a:r>
              <a:rPr lang="ru-RU" sz="2200" b="0" dirty="0" err="1">
                <a:latin typeface="Times New Roman" panose="02020603050405020304" pitchFamily="18" charset="0"/>
                <a:cs typeface="Times New Roman" panose="02020603050405020304" pitchFamily="18" charset="0"/>
              </a:rPr>
              <a:t>членів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комітету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Комітет</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може</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очолювати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Прем'єр-міністр</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або</a:t>
            </a:r>
            <a:r>
              <a:rPr lang="ru-RU" sz="2200" b="0" dirty="0">
                <a:latin typeface="Times New Roman" panose="02020603050405020304" pitchFamily="18" charset="0"/>
                <a:cs typeface="Times New Roman" panose="02020603050405020304" pitchFamily="18" charset="0"/>
              </a:rPr>
              <a:t> чиновник у </a:t>
            </a:r>
            <a:r>
              <a:rPr lang="ru-RU" sz="2200" b="0" dirty="0" err="1">
                <a:latin typeface="Times New Roman" panose="02020603050405020304" pitchFamily="18" charset="0"/>
                <a:cs typeface="Times New Roman" panose="02020603050405020304" pitchFamily="18" charset="0"/>
              </a:rPr>
              <a:t>ранзі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міністра</a:t>
            </a:r>
            <a:r>
              <a:rPr lang="ru-RU" sz="2200" b="0" dirty="0">
                <a:latin typeface="Times New Roman" panose="02020603050405020304" pitchFamily="18" charset="0"/>
                <a:cs typeface="Times New Roman" panose="02020603050405020304" pitchFamily="18" charset="0"/>
              </a:rPr>
              <a:t>-члена Ради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Секретар</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Комітету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призначається</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звільняється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Прем'єр-міністром</a:t>
            </a:r>
            <a:r>
              <a:rPr lang="ru-RU" sz="2200" b="0" dirty="0">
                <a:latin typeface="Times New Roman" panose="02020603050405020304" pitchFamily="18" charset="0"/>
                <a:cs typeface="Times New Roman" panose="02020603050405020304" pitchFamily="18" charset="0"/>
              </a:rPr>
              <a:t> за </a:t>
            </a:r>
            <a:r>
              <a:rPr lang="ru-RU" sz="2200" b="0" dirty="0" err="1">
                <a:latin typeface="Times New Roman" panose="02020603050405020304" pitchFamily="18" charset="0"/>
                <a:cs typeface="Times New Roman" panose="02020603050405020304" pitchFamily="18" charset="0"/>
              </a:rPr>
              <a:t>поданням</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голови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Комітету</a:t>
            </a:r>
            <a:r>
              <a:rPr lang="ru-RU" sz="2200" b="0"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14894373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96048" y="374754"/>
            <a:ext cx="11110589" cy="6026046"/>
          </a:xfrm>
        </p:spPr>
        <p:txBody>
          <a:bodyPr/>
          <a:lstStyle/>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Членами </a:t>
            </a:r>
            <a:r>
              <a:rPr lang="ru-RU" sz="2200" b="0" dirty="0" err="1">
                <a:latin typeface="Times New Roman" panose="02020603050405020304" pitchFamily="18" charset="0"/>
                <a:cs typeface="Times New Roman" panose="02020603050405020304" pitchFamily="18" charset="0"/>
              </a:rPr>
              <a:t>Комітету</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європейської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інтеграції</a:t>
            </a:r>
            <a:r>
              <a:rPr lang="ru-RU" sz="2200" b="0" dirty="0">
                <a:latin typeface="Times New Roman" panose="02020603050405020304" pitchFamily="18" charset="0"/>
                <a:cs typeface="Times New Roman" panose="02020603050405020304" pitchFamily="18" charset="0"/>
              </a:rPr>
              <a:t> є:</a:t>
            </a: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Міністр</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закордонних</a:t>
            </a:r>
            <a:r>
              <a:rPr lang="ru-RU" sz="2000" b="0" dirty="0">
                <a:latin typeface="Times New Roman" panose="02020603050405020304" pitchFamily="18" charset="0"/>
                <a:cs typeface="Times New Roman" panose="02020603050405020304" pitchFamily="18" charset="0"/>
              </a:rPr>
              <a:t> справ,</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Міністр</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внутрішніх</a:t>
            </a:r>
            <a:r>
              <a:rPr lang="ru-RU" sz="2000" b="0" dirty="0">
                <a:latin typeface="Times New Roman" panose="02020603050405020304" pitchFamily="18" charset="0"/>
                <a:cs typeface="Times New Roman" panose="02020603050405020304" pitchFamily="18" charset="0"/>
              </a:rPr>
              <a:t> справ і державного </a:t>
            </a:r>
            <a:r>
              <a:rPr lang="ru-RU" sz="2000" b="0" dirty="0" err="1">
                <a:latin typeface="Times New Roman" panose="02020603050405020304" pitchFamily="18" charset="0"/>
                <a:cs typeface="Times New Roman" panose="02020603050405020304" pitchFamily="18" charset="0"/>
              </a:rPr>
              <a:t>управління</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Міністр</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економіки</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Міністр</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фінансів</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Міністр</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екології</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Міністр</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праці</a:t>
            </a:r>
            <a:r>
              <a:rPr lang="ru-RU" sz="2000" b="0" dirty="0">
                <a:latin typeface="Times New Roman" panose="02020603050405020304" pitchFamily="18" charset="0"/>
                <a:cs typeface="Times New Roman" panose="02020603050405020304" pitchFamily="18" charset="0"/>
              </a:rPr>
              <a:t> і </a:t>
            </a:r>
            <a:r>
              <a:rPr lang="ru-RU" sz="2000" b="0" dirty="0" err="1">
                <a:latin typeface="Times New Roman" panose="02020603050405020304" pitchFamily="18" charset="0"/>
                <a:cs typeface="Times New Roman" panose="02020603050405020304" pitchFamily="18" charset="0"/>
              </a:rPr>
              <a:t>соціальної</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політики</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Міністр</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сільського</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господарства</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Міністр</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юстиції</a:t>
            </a:r>
            <a:r>
              <a:rPr lang="ru-RU" sz="20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000" b="0" dirty="0">
                <a:latin typeface="Times New Roman" panose="02020603050405020304" pitchFamily="18" charset="0"/>
                <a:cs typeface="Times New Roman" panose="02020603050405020304" pitchFamily="18" charset="0"/>
              </a:rPr>
              <a:t>- і не </a:t>
            </a:r>
            <a:r>
              <a:rPr lang="ru-RU" sz="2000" b="0" dirty="0" err="1">
                <a:latin typeface="Times New Roman" panose="02020603050405020304" pitchFamily="18" charset="0"/>
                <a:cs typeface="Times New Roman" panose="02020603050405020304" pitchFamily="18" charset="0"/>
              </a:rPr>
              <a:t>більше</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трьох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осіб</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призначених</a:t>
            </a:r>
            <a:r>
              <a:rPr lang="ru-RU" sz="2000" b="0" dirty="0">
                <a:latin typeface="Times New Roman" panose="02020603050405020304" pitchFamily="18" charset="0"/>
                <a:cs typeface="Times New Roman" panose="02020603050405020304" pitchFamily="18" charset="0"/>
              </a:rPr>
              <a:t> </a:t>
            </a:r>
            <a:r>
              <a:rPr lang="ru-RU" sz="2000" b="0" dirty="0" err="1">
                <a:latin typeface="Times New Roman" panose="02020603050405020304" pitchFamily="18" charset="0"/>
                <a:cs typeface="Times New Roman" panose="02020603050405020304" pitchFamily="18" charset="0"/>
              </a:rPr>
              <a:t>Прем'єр-міністром</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err="1">
                <a:latin typeface="Times New Roman" panose="02020603050405020304" pitchFamily="18" charset="0"/>
                <a:cs typeface="Times New Roman" panose="02020603050405020304" pitchFamily="18" charset="0"/>
              </a:rPr>
              <a:t>Засідання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Комітету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можуть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відвідувати</a:t>
            </a:r>
            <a:r>
              <a:rPr lang="ru-RU" sz="2200" b="0" dirty="0">
                <a:latin typeface="Times New Roman" panose="02020603050405020304" pitchFamily="18" charset="0"/>
                <a:cs typeface="Times New Roman" panose="02020603050405020304" pitchFamily="18" charset="0"/>
              </a:rPr>
              <a:t> Президент </a:t>
            </a:r>
            <a:r>
              <a:rPr lang="ru-RU" sz="2200" b="0" dirty="0" err="1">
                <a:latin typeface="Times New Roman" panose="02020603050405020304" pitchFamily="18" charset="0"/>
                <a:cs typeface="Times New Roman" panose="02020603050405020304" pitchFamily="18" charset="0"/>
              </a:rPr>
              <a:t>Національного</a:t>
            </a:r>
            <a:r>
              <a:rPr lang="ru-RU" sz="2200" b="0" dirty="0">
                <a:latin typeface="Times New Roman" panose="02020603050405020304" pitchFamily="18" charset="0"/>
                <a:cs typeface="Times New Roman" panose="02020603050405020304" pitchFamily="18" charset="0"/>
              </a:rPr>
              <a:t> банку </a:t>
            </a:r>
            <a:r>
              <a:rPr lang="ru-RU" sz="2200" b="0" dirty="0" err="1">
                <a:latin typeface="Times New Roman" panose="02020603050405020304" pitchFamily="18" charset="0"/>
                <a:cs typeface="Times New Roman" panose="02020603050405020304" pitchFamily="18" charset="0"/>
              </a:rPr>
              <a:t>Польщі</a:t>
            </a:r>
            <a:r>
              <a:rPr lang="ru-RU" sz="2200" b="0" dirty="0">
                <a:latin typeface="Times New Roman" panose="02020603050405020304" pitchFamily="18" charset="0"/>
                <a:cs typeface="Times New Roman" panose="02020603050405020304" pitchFamily="18" charset="0"/>
              </a:rPr>
              <a:t> і Голова </a:t>
            </a:r>
            <a:r>
              <a:rPr lang="ru-RU" sz="2200" b="0" dirty="0" err="1">
                <a:latin typeface="Times New Roman" panose="02020603050405020304" pitchFamily="18" charset="0"/>
                <a:cs typeface="Times New Roman" panose="02020603050405020304" pitchFamily="18" charset="0"/>
              </a:rPr>
              <a:t>Урядового</a:t>
            </a:r>
            <a:r>
              <a:rPr lang="ru-RU" sz="2200" b="0" dirty="0">
                <a:latin typeface="Times New Roman" panose="02020603050405020304" pitchFamily="18" charset="0"/>
                <a:cs typeface="Times New Roman" panose="02020603050405020304" pitchFamily="18" charset="0"/>
              </a:rPr>
              <a:t> центру </a:t>
            </a:r>
            <a:r>
              <a:rPr lang="ru-RU" sz="2200" b="0" dirty="0" err="1">
                <a:latin typeface="Times New Roman" panose="02020603050405020304" pitchFamily="18" charset="0"/>
                <a:cs typeface="Times New Roman" panose="02020603050405020304" pitchFamily="18" charset="0"/>
              </a:rPr>
              <a:t>стратегічних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досліджень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Якщо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Комітет</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розглядає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питання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що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перебуває</a:t>
            </a:r>
            <a:r>
              <a:rPr lang="ru-RU" sz="2200" b="0" dirty="0">
                <a:latin typeface="Times New Roman" panose="02020603050405020304" pitchFamily="18" charset="0"/>
                <a:cs typeface="Times New Roman" panose="02020603050405020304" pitchFamily="18" charset="0"/>
              </a:rPr>
              <a:t> у </a:t>
            </a:r>
            <a:r>
              <a:rPr lang="ru-RU" sz="2200" b="0" dirty="0" err="1">
                <a:latin typeface="Times New Roman" panose="02020603050405020304" pitchFamily="18" charset="0"/>
                <a:cs typeface="Times New Roman" panose="02020603050405020304" pitchFamily="18" charset="0"/>
              </a:rPr>
              <a:t>віданні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міністра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який</a:t>
            </a:r>
            <a:r>
              <a:rPr lang="ru-RU" sz="2200" b="0" dirty="0">
                <a:latin typeface="Times New Roman" panose="02020603050405020304" pitchFamily="18" charset="0"/>
                <a:cs typeface="Times New Roman" panose="02020603050405020304" pitchFamily="18" charset="0"/>
              </a:rPr>
              <a:t> не входить до </a:t>
            </a:r>
            <a:r>
              <a:rPr lang="ru-RU" sz="2200" b="0" dirty="0" err="1">
                <a:latin typeface="Times New Roman" panose="02020603050405020304" pitchFamily="18" charset="0"/>
                <a:cs typeface="Times New Roman" panose="02020603050405020304" pitchFamily="18" charset="0"/>
              </a:rPr>
              <a:t>його</a:t>
            </a:r>
            <a:r>
              <a:rPr lang="ru-RU" sz="2200" b="0" dirty="0">
                <a:latin typeface="Times New Roman" panose="02020603050405020304" pitchFamily="18" charset="0"/>
                <a:cs typeface="Times New Roman" panose="02020603050405020304" pitchFamily="18" charset="0"/>
              </a:rPr>
              <a:t> складу, </a:t>
            </a:r>
            <a:r>
              <a:rPr lang="ru-RU" sz="2200" b="0" dirty="0" err="1">
                <a:latin typeface="Times New Roman" panose="02020603050405020304" pitchFamily="18" charset="0"/>
                <a:cs typeface="Times New Roman" panose="02020603050405020304" pitchFamily="18" charset="0"/>
              </a:rPr>
              <a:t>такий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міністр</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бере</a:t>
            </a:r>
            <a:r>
              <a:rPr lang="ru-RU" sz="2200" b="0" dirty="0">
                <a:latin typeface="Times New Roman" panose="02020603050405020304" pitchFamily="18" charset="0"/>
                <a:cs typeface="Times New Roman" panose="02020603050405020304" pitchFamily="18" charset="0"/>
              </a:rPr>
              <a:t> участь у </a:t>
            </a:r>
            <a:r>
              <a:rPr lang="ru-RU" sz="2200" b="0" dirty="0" err="1">
                <a:latin typeface="Times New Roman" panose="02020603050405020304" pitchFamily="18" charset="0"/>
                <a:cs typeface="Times New Roman" panose="02020603050405020304" pitchFamily="18" charset="0"/>
              </a:rPr>
              <a:t>засіданні</a:t>
            </a:r>
            <a:r>
              <a:rPr lang="ru-RU" sz="2200" b="0" dirty="0">
                <a:latin typeface="Times New Roman" panose="02020603050405020304" pitchFamily="18" charset="0"/>
                <a:cs typeface="Times New Roman" panose="02020603050405020304" pitchFamily="18" charset="0"/>
              </a:rPr>
              <a:t> з правом голосу.</a:t>
            </a:r>
          </a:p>
          <a:p>
            <a:pPr marL="0" indent="0" algn="just">
              <a:lnSpc>
                <a:spcPct val="100000"/>
              </a:lnSpc>
              <a:spcBef>
                <a:spcPts val="0"/>
              </a:spcBef>
              <a:buNone/>
            </a:pPr>
            <a:r>
              <a:rPr lang="ru-RU" sz="2200" b="0" dirty="0" err="1">
                <a:latin typeface="Times New Roman" panose="02020603050405020304" pitchFamily="18" charset="0"/>
                <a:cs typeface="Times New Roman" panose="02020603050405020304" pitchFamily="18" charset="0"/>
              </a:rPr>
              <a:t>Комітет</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європейської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інтеграції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обслуговується</a:t>
            </a:r>
            <a:r>
              <a:rPr lang="ru-RU" sz="2200" b="0" dirty="0">
                <a:latin typeface="Times New Roman" panose="02020603050405020304" pitchFamily="18" charset="0"/>
                <a:cs typeface="Times New Roman" panose="02020603050405020304" pitchFamily="18" charset="0"/>
              </a:rPr>
              <a:t> Службою </a:t>
            </a:r>
            <a:r>
              <a:rPr lang="ru-RU" sz="2200" b="0" dirty="0" err="1">
                <a:latin typeface="Times New Roman" panose="02020603050405020304" pitchFamily="18" charset="0"/>
                <a:cs typeface="Times New Roman" panose="02020603050405020304" pitchFamily="18" charset="0"/>
              </a:rPr>
              <a:t>Комітету</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європейської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інтеграції</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2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9219278"/>
      </p:ext>
    </p:extLst>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96048" y="374754"/>
            <a:ext cx="11110589" cy="6026046"/>
          </a:xfrm>
        </p:spPr>
        <p:txBody>
          <a:bodyPr/>
          <a:lstStyle/>
          <a:p>
            <a:pPr marL="0" indent="0" algn="just">
              <a:lnSpc>
                <a:spcPct val="100000"/>
              </a:lnSpc>
              <a:spcBef>
                <a:spcPts val="0"/>
              </a:spcBef>
              <a:buNone/>
            </a:pPr>
            <a:r>
              <a:rPr lang="ru-RU" sz="2200" dirty="0" err="1">
                <a:latin typeface="Times New Roman" panose="02020603050405020304" pitchFamily="18" charset="0"/>
                <a:cs typeface="Times New Roman" panose="02020603050405020304" pitchFamily="18" charset="0"/>
              </a:rPr>
              <a:t>Державний</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комітет</a:t>
            </a:r>
            <a:r>
              <a:rPr lang="ru-RU" sz="2200" dirty="0">
                <a:latin typeface="Times New Roman" panose="02020603050405020304" pitchFamily="18" charset="0"/>
                <a:cs typeface="Times New Roman" panose="02020603050405020304" pitchFamily="18" charset="0"/>
              </a:rPr>
              <a:t> з </a:t>
            </a:r>
            <a:r>
              <a:rPr lang="ru-RU" sz="2200" dirty="0" err="1">
                <a:latin typeface="Times New Roman" panose="02020603050405020304" pitchFamily="18" charset="0"/>
                <a:cs typeface="Times New Roman" panose="02020603050405020304" pitchFamily="18" charset="0"/>
              </a:rPr>
              <a:t>питань</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наукових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досліджень</a:t>
            </a:r>
            <a:r>
              <a:rPr lang="ru-RU" sz="2200" dirty="0">
                <a:latin typeface="Times New Roman" panose="02020603050405020304" pitchFamily="18" charset="0"/>
                <a:cs typeface="Times New Roman" panose="02020603050405020304" pitchFamily="18" charset="0"/>
              </a:rPr>
              <a:t> </a:t>
            </a:r>
            <a:r>
              <a:rPr lang="ru-RU" sz="2200" b="0" dirty="0">
                <a:latin typeface="Times New Roman" panose="02020603050405020304" pitchFamily="18" charset="0"/>
                <a:cs typeface="Times New Roman" panose="02020603050405020304" pitchFamily="18" charset="0"/>
              </a:rPr>
              <a:t>є </a:t>
            </a:r>
            <a:r>
              <a:rPr lang="ru-RU" sz="2200" b="0" dirty="0" err="1">
                <a:latin typeface="Times New Roman" panose="02020603050405020304" pitchFamily="18" charset="0"/>
                <a:cs typeface="Times New Roman" panose="02020603050405020304" pitchFamily="18" charset="0"/>
              </a:rPr>
              <a:t>урядовим</a:t>
            </a:r>
            <a:r>
              <a:rPr lang="ru-RU" sz="2200" b="0" dirty="0">
                <a:latin typeface="Times New Roman" panose="02020603050405020304" pitchFamily="18" charset="0"/>
                <a:cs typeface="Times New Roman" panose="02020603050405020304" pitchFamily="18" charset="0"/>
              </a:rPr>
              <a:t> органом, </a:t>
            </a:r>
            <a:r>
              <a:rPr lang="ru-RU" sz="2200" b="0" dirty="0" err="1">
                <a:latin typeface="Times New Roman" panose="02020603050405020304" pitchFamily="18" charset="0"/>
                <a:cs typeface="Times New Roman" panose="02020603050405020304" pitchFamily="18" charset="0"/>
              </a:rPr>
              <a:t>відповідальним</a:t>
            </a:r>
            <a:r>
              <a:rPr lang="ru-RU" sz="2200" b="0" dirty="0">
                <a:latin typeface="Times New Roman" panose="02020603050405020304" pitchFamily="18" charset="0"/>
                <a:cs typeface="Times New Roman" panose="02020603050405020304" pitchFamily="18" charset="0"/>
              </a:rPr>
              <a:t> за </a:t>
            </a:r>
            <a:r>
              <a:rPr lang="ru-RU" sz="2200" b="0" dirty="0" err="1">
                <a:latin typeface="Times New Roman" panose="02020603050405020304" pitchFamily="18" charset="0"/>
                <a:cs typeface="Times New Roman" panose="02020603050405020304" pitchFamily="18" charset="0"/>
              </a:rPr>
              <a:t>наукову</a:t>
            </a:r>
            <a:r>
              <a:rPr lang="ru-RU" sz="2200" b="0" dirty="0">
                <a:latin typeface="Times New Roman" panose="02020603050405020304" pitchFamily="18" charset="0"/>
                <a:cs typeface="Times New Roman" panose="02020603050405020304" pitchFamily="18" charset="0"/>
              </a:rPr>
              <a:t> й </a:t>
            </a:r>
            <a:r>
              <a:rPr lang="ru-RU" sz="2200" b="0" dirty="0" err="1">
                <a:latin typeface="Times New Roman" panose="02020603050405020304" pitchFamily="18" charset="0"/>
                <a:cs typeface="Times New Roman" panose="02020603050405020304" pitchFamily="18" charset="0"/>
              </a:rPr>
              <a:t>науково-технічну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політику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Комітет</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очолює</a:t>
            </a:r>
            <a:r>
              <a:rPr lang="ru-RU" sz="2200" b="0" dirty="0">
                <a:latin typeface="Times New Roman" panose="02020603050405020304" pitchFamily="18" charset="0"/>
                <a:cs typeface="Times New Roman" panose="02020603050405020304" pitchFamily="18" charset="0"/>
              </a:rPr>
              <a:t> голова, </a:t>
            </a:r>
            <a:r>
              <a:rPr lang="ru-RU" sz="2200" b="0" dirty="0" err="1">
                <a:latin typeface="Times New Roman" panose="02020603050405020304" pitchFamily="18" charset="0"/>
                <a:cs typeface="Times New Roman" panose="02020603050405020304" pitchFamily="18" charset="0"/>
              </a:rPr>
              <a:t>який</a:t>
            </a:r>
            <a:r>
              <a:rPr lang="ru-RU" sz="2200" b="0" dirty="0">
                <a:latin typeface="Times New Roman" panose="02020603050405020304" pitchFamily="18" charset="0"/>
                <a:cs typeface="Times New Roman" panose="02020603050405020304" pitchFamily="18" charset="0"/>
              </a:rPr>
              <a:t> є </a:t>
            </a:r>
            <a:r>
              <a:rPr lang="ru-RU" sz="2200" b="0" dirty="0" err="1">
                <a:latin typeface="Times New Roman" panose="02020603050405020304" pitchFamily="18" charset="0"/>
                <a:cs typeface="Times New Roman" panose="02020603050405020304" pitchFamily="18" charset="0"/>
              </a:rPr>
              <a:t>міністром</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відповідальним</a:t>
            </a:r>
            <a:r>
              <a:rPr lang="ru-RU" sz="2200" b="0" dirty="0">
                <a:latin typeface="Times New Roman" panose="02020603050405020304" pitchFamily="18" charset="0"/>
                <a:cs typeface="Times New Roman" panose="02020603050405020304" pitchFamily="18" charset="0"/>
              </a:rPr>
              <a:t> за </a:t>
            </a:r>
            <a:r>
              <a:rPr lang="ru-RU" sz="2200" b="0" dirty="0" err="1">
                <a:latin typeface="Times New Roman" panose="02020603050405020304" pitchFamily="18" charset="0"/>
                <a:cs typeface="Times New Roman" panose="02020603050405020304" pitchFamily="18" charset="0"/>
              </a:rPr>
              <a:t>наукові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справи</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err="1">
                <a:latin typeface="Times New Roman" panose="02020603050405020304" pitchFamily="18" charset="0"/>
                <a:cs typeface="Times New Roman" panose="02020603050405020304" pitchFamily="18" charset="0"/>
              </a:rPr>
              <a:t>Крім</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голови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двох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його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заступників</a:t>
            </a:r>
            <a:r>
              <a:rPr lang="ru-RU" sz="2200" b="0" dirty="0">
                <a:latin typeface="Times New Roman" panose="02020603050405020304" pitchFamily="18" charset="0"/>
                <a:cs typeface="Times New Roman" panose="02020603050405020304" pitchFamily="18" charset="0"/>
              </a:rPr>
              <a:t> і секретаря, </a:t>
            </a:r>
            <a:r>
              <a:rPr lang="ru-RU" sz="2200" b="0" dirty="0" err="1">
                <a:latin typeface="Times New Roman" panose="02020603050405020304" pitchFamily="18" charset="0"/>
                <a:cs typeface="Times New Roman" panose="02020603050405020304" pitchFamily="18" charset="0"/>
              </a:rPr>
              <a:t>Державний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комітет</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наукових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досліджень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має</a:t>
            </a:r>
            <a:r>
              <a:rPr lang="ru-RU" sz="2200" b="0" dirty="0">
                <a:latin typeface="Times New Roman" panose="02020603050405020304" pitchFamily="18" charset="0"/>
                <a:cs typeface="Times New Roman" panose="02020603050405020304" pitchFamily="18" charset="0"/>
              </a:rPr>
              <a:t> у </a:t>
            </a:r>
            <a:r>
              <a:rPr lang="ru-RU" sz="2200" b="0" dirty="0" err="1">
                <a:latin typeface="Times New Roman" panose="02020603050405020304" pitchFamily="18" charset="0"/>
                <a:cs typeface="Times New Roman" panose="02020603050405020304" pitchFamily="18" charset="0"/>
              </a:rPr>
              <a:t>своєму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складі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або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керівників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центральних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органів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яких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призначає</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звільняє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Прем'єр-міністр</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голів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двох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комісій</a:t>
            </a:r>
            <a:r>
              <a:rPr lang="ru-RU" sz="2200" b="0" dirty="0">
                <a:latin typeface="Times New Roman" panose="02020603050405020304" pitchFamily="18" charset="0"/>
                <a:cs typeface="Times New Roman" panose="02020603050405020304" pitchFamily="18" charset="0"/>
              </a:rPr>
              <a:t> Державного </a:t>
            </a:r>
            <a:r>
              <a:rPr lang="ru-RU" sz="2200" b="0" dirty="0" err="1">
                <a:latin typeface="Times New Roman" panose="02020603050405020304" pitchFamily="18" charset="0"/>
                <a:cs typeface="Times New Roman" panose="02020603050405020304" pitchFamily="18" charset="0"/>
              </a:rPr>
              <a:t>комітету</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наукових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досліджень</a:t>
            </a:r>
            <a:r>
              <a:rPr lang="ru-RU" sz="2200" b="0" dirty="0">
                <a:latin typeface="Times New Roman" panose="02020603050405020304" pitchFamily="18" charset="0"/>
                <a:cs typeface="Times New Roman" panose="02020603050405020304" pitchFamily="18" charset="0"/>
              </a:rPr>
              <a:t> -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фундаментальних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досліджень</a:t>
            </a:r>
            <a:r>
              <a:rPr lang="ru-RU" sz="2200" b="0" dirty="0">
                <a:latin typeface="Times New Roman" panose="02020603050405020304" pitchFamily="18" charset="0"/>
                <a:cs typeface="Times New Roman" panose="02020603050405020304" pitchFamily="18" charset="0"/>
              </a:rPr>
              <a:t> і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прикладних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досліджень</a:t>
            </a:r>
            <a:r>
              <a:rPr lang="ru-RU" sz="2200" b="0" dirty="0">
                <a:latin typeface="Times New Roman" panose="02020603050405020304" pitchFamily="18" charset="0"/>
                <a:cs typeface="Times New Roman" panose="02020603050405020304" pitchFamily="18" charset="0"/>
              </a:rPr>
              <a:t>, а </a:t>
            </a:r>
            <a:r>
              <a:rPr lang="ru-RU" sz="2200" b="0" dirty="0" err="1">
                <a:latin typeface="Times New Roman" panose="02020603050405020304" pitchFamily="18" charset="0"/>
                <a:cs typeface="Times New Roman" panose="02020603050405020304" pitchFamily="18" charset="0"/>
              </a:rPr>
              <a:t>також</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п'яти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членів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цих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двох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комісій</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dirty="0" err="1">
                <a:latin typeface="Times New Roman" panose="02020603050405020304" pitchFamily="18" charset="0"/>
                <a:cs typeface="Times New Roman" panose="02020603050405020304" pitchFamily="18" charset="0"/>
              </a:rPr>
              <a:t>Державний</a:t>
            </a:r>
            <a:r>
              <a:rPr lang="ru-RU" sz="2200" dirty="0">
                <a:latin typeface="Times New Roman" panose="02020603050405020304" pitchFamily="18" charset="0"/>
                <a:cs typeface="Times New Roman" panose="02020603050405020304" pitchFamily="18" charset="0"/>
              </a:rPr>
              <a:t> центр </a:t>
            </a:r>
            <a:r>
              <a:rPr lang="ru-RU" sz="2200" dirty="0" err="1">
                <a:latin typeface="Times New Roman" panose="02020603050405020304" pitchFamily="18" charset="0"/>
                <a:cs typeface="Times New Roman" panose="02020603050405020304" pitchFamily="18" charset="0"/>
              </a:rPr>
              <a:t>стратегічних</a:t>
            </a:r>
            <a:r>
              <a:rPr lang="ru-RU" sz="2200" dirty="0">
                <a:latin typeface="Times New Roman" panose="02020603050405020304" pitchFamily="18" charset="0"/>
                <a:cs typeface="Times New Roman" panose="02020603050405020304" pitchFamily="18" charset="0"/>
              </a:rPr>
              <a:t> </a:t>
            </a:r>
            <a:r>
              <a:rPr lang="ru-RU" sz="2200" dirty="0" err="1">
                <a:latin typeface="Times New Roman" panose="02020603050405020304" pitchFamily="18" charset="0"/>
                <a:cs typeface="Times New Roman" panose="02020603050405020304" pitchFamily="18" charset="0"/>
              </a:rPr>
              <a:t>досліджень</a:t>
            </a:r>
            <a:r>
              <a:rPr lang="ru-RU" sz="220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був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створений</a:t>
            </a:r>
            <a:r>
              <a:rPr lang="ru-RU" sz="2200" b="0" dirty="0">
                <a:latin typeface="Times New Roman" panose="02020603050405020304" pitchFamily="18" charset="0"/>
                <a:cs typeface="Times New Roman" panose="02020603050405020304" pitchFamily="18" charset="0"/>
              </a:rPr>
              <a:t> законом парламенту для </a:t>
            </a:r>
            <a:r>
              <a:rPr lang="ru-RU" sz="2200" b="0" dirty="0" err="1">
                <a:latin typeface="Times New Roman" panose="02020603050405020304" pitchFamily="18" charset="0"/>
                <a:cs typeface="Times New Roman" panose="02020603050405020304" pitchFamily="18" charset="0"/>
              </a:rPr>
              <a:t>здійснення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прогнозів</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розробки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довготермінових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програм</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економічного</a:t>
            </a:r>
            <a:r>
              <a:rPr lang="ru-RU" sz="2200" b="0" dirty="0">
                <a:latin typeface="Times New Roman" panose="02020603050405020304" pitchFamily="18" charset="0"/>
                <a:cs typeface="Times New Roman" panose="02020603050405020304" pitchFamily="18" charset="0"/>
              </a:rPr>
              <a:t> й </a:t>
            </a:r>
            <a:r>
              <a:rPr lang="ru-RU" sz="2200" b="0" dirty="0" err="1">
                <a:latin typeface="Times New Roman" panose="02020603050405020304" pitchFamily="18" charset="0"/>
                <a:cs typeface="Times New Roman" panose="02020603050405020304" pitchFamily="18" charset="0"/>
              </a:rPr>
              <a:t>соціального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розвитку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регіональної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політики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оцінок</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функціонування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державних</a:t>
            </a:r>
            <a:r>
              <a:rPr lang="ru-RU" sz="2200" b="0" dirty="0">
                <a:latin typeface="Times New Roman" panose="02020603050405020304" pitchFamily="18" charset="0"/>
                <a:cs typeface="Times New Roman" panose="02020603050405020304" pitchFamily="18" charset="0"/>
              </a:rPr>
              <a:t> структур і </a:t>
            </a:r>
            <a:r>
              <a:rPr lang="ru-RU" sz="2200" b="0" dirty="0" err="1">
                <a:latin typeface="Times New Roman" panose="02020603050405020304" pitchFamily="18" charset="0"/>
                <a:cs typeface="Times New Roman" panose="02020603050405020304" pitchFamily="18" charset="0"/>
              </a:rPr>
              <a:t>пропозицій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стосовно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їхньої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трансформації</a:t>
            </a:r>
            <a:r>
              <a:rPr lang="ru-RU" sz="2200" b="0" dirty="0">
                <a:latin typeface="Times New Roman" panose="02020603050405020304" pitchFamily="18" charset="0"/>
                <a:cs typeface="Times New Roman" panose="02020603050405020304" pitchFamily="18" charset="0"/>
              </a:rPr>
              <a:t>. Робота Центру покликана </a:t>
            </a:r>
            <a:r>
              <a:rPr lang="ru-RU" sz="2200" b="0" dirty="0" err="1">
                <a:latin typeface="Times New Roman" panose="02020603050405020304" pitchFamily="18" charset="0"/>
                <a:cs typeface="Times New Roman" panose="02020603050405020304" pitchFamily="18" charset="0"/>
              </a:rPr>
              <a:t>сприяти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Раді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Прем'єр-міністрові</a:t>
            </a:r>
            <a:r>
              <a:rPr lang="ru-RU" sz="2200" b="0" dirty="0">
                <a:latin typeface="Times New Roman" panose="02020603050405020304" pitchFamily="18" charset="0"/>
                <a:cs typeface="Times New Roman" panose="02020603050405020304" pitchFamily="18" charset="0"/>
              </a:rPr>
              <a:t> в </a:t>
            </a:r>
            <a:r>
              <a:rPr lang="ru-RU" sz="2200" b="0" dirty="0" err="1">
                <a:latin typeface="Times New Roman" panose="02020603050405020304" pitchFamily="18" charset="0"/>
                <a:cs typeface="Times New Roman" panose="02020603050405020304" pitchFamily="18" charset="0"/>
              </a:rPr>
              <a:t>прогнозуванні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економічної</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соціальної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політики</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плануванні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використання</a:t>
            </a:r>
            <a:r>
              <a:rPr lang="ru-RU" sz="2200" b="0" dirty="0">
                <a:latin typeface="Times New Roman" panose="02020603050405020304" pitchFamily="18" charset="0"/>
                <a:cs typeface="Times New Roman" panose="02020603050405020304" pitchFamily="18" charset="0"/>
              </a:rPr>
              <a:t> земель </a:t>
            </a:r>
            <a:r>
              <a:rPr lang="ru-RU" sz="2200" b="0" dirty="0" err="1">
                <a:latin typeface="Times New Roman" panose="02020603050405020304" pitchFamily="18" charset="0"/>
                <a:cs typeface="Times New Roman" panose="02020603050405020304" pitchFamily="18" charset="0"/>
              </a:rPr>
              <a:t>країни</a:t>
            </a:r>
            <a:r>
              <a:rPr lang="ru-RU" sz="2200" b="0" dirty="0">
                <a:latin typeface="Times New Roman" panose="02020603050405020304" pitchFamily="18" charset="0"/>
                <a:cs typeface="Times New Roman" panose="02020603050405020304" pitchFamily="18" charset="0"/>
              </a:rPr>
              <a:t>. Центр </a:t>
            </a:r>
            <a:r>
              <a:rPr lang="ru-RU" sz="2200" b="0" dirty="0" err="1">
                <a:latin typeface="Times New Roman" panose="02020603050405020304" pitchFamily="18" charset="0"/>
                <a:cs typeface="Times New Roman" panose="02020603050405020304" pitchFamily="18" charset="0"/>
              </a:rPr>
              <a:t>співпрацює</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науковими</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вищими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навчальними</a:t>
            </a:r>
            <a:r>
              <a:rPr lang="ru-RU" sz="2200" b="0" dirty="0">
                <a:latin typeface="Times New Roman" panose="02020603050405020304" pitchFamily="18" charset="0"/>
                <a:cs typeface="Times New Roman" panose="02020603050405020304" pitchFamily="18" charset="0"/>
              </a:rPr>
              <a:t> закладами.</a:t>
            </a:r>
          </a:p>
          <a:p>
            <a:pPr marL="0" indent="0" algn="just">
              <a:lnSpc>
                <a:spcPct val="100000"/>
              </a:lnSpc>
              <a:spcBef>
                <a:spcPts val="0"/>
              </a:spcBef>
              <a:buNone/>
            </a:pPr>
            <a:endParaRPr lang="ru-RU" sz="22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86975205"/>
      </p:ext>
    </p:extLst>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96048" y="374754"/>
            <a:ext cx="11110589" cy="6026046"/>
          </a:xfrm>
        </p:spPr>
        <p:txBody>
          <a:bodyPr/>
          <a:lstStyle/>
          <a:p>
            <a:pPr marL="0" indent="0" algn="just">
              <a:lnSpc>
                <a:spcPct val="100000"/>
              </a:lnSpc>
              <a:spcBef>
                <a:spcPts val="0"/>
              </a:spcBef>
              <a:buNone/>
            </a:pPr>
            <a:r>
              <a:rPr lang="ru-RU" sz="2600" dirty="0" err="1">
                <a:latin typeface="Times New Roman" panose="02020603050405020304" pitchFamily="18" charset="0"/>
                <a:cs typeface="Times New Roman" panose="02020603050405020304" pitchFamily="18" charset="0"/>
              </a:rPr>
              <a:t>Інші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органи</a:t>
            </a:r>
            <a:r>
              <a:rPr lang="ru-RU" sz="2600" dirty="0">
                <a:latin typeface="Times New Roman" panose="02020603050405020304" pitchFamily="18" charset="0"/>
                <a:cs typeface="Times New Roman" panose="02020603050405020304" pitchFamily="18" charset="0"/>
              </a:rPr>
              <a:t> центрального уряду</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Центральні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органи</a:t>
            </a:r>
            <a:r>
              <a:rPr lang="ru-RU" sz="2400" b="0" dirty="0">
                <a:latin typeface="Times New Roman" panose="02020603050405020304" pitchFamily="18" charset="0"/>
                <a:cs typeface="Times New Roman" panose="02020603050405020304" pitchFamily="18" charset="0"/>
              </a:rPr>
              <a:t> й </a:t>
            </a:r>
            <a:r>
              <a:rPr lang="ru-RU" sz="2400" b="0" dirty="0" err="1">
                <a:latin typeface="Times New Roman" panose="02020603050405020304" pitchFamily="18" charset="0"/>
                <a:cs typeface="Times New Roman" panose="02020603050405020304" pitchFamily="18" charset="0"/>
              </a:rPr>
              <a:t>відомства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складають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групу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установ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є </a:t>
            </a:r>
            <a:r>
              <a:rPr lang="ru-RU" sz="2400" b="0" dirty="0" err="1">
                <a:latin typeface="Times New Roman" panose="02020603050405020304" pitchFamily="18" charset="0"/>
                <a:cs typeface="Times New Roman" panose="02020603050405020304" pitchFamily="18" charset="0"/>
              </a:rPr>
              <a:t>частиною</a:t>
            </a:r>
            <a:r>
              <a:rPr lang="ru-RU" sz="2400" b="0" dirty="0">
                <a:latin typeface="Times New Roman" panose="02020603050405020304" pitchFamily="18" charset="0"/>
                <a:cs typeface="Times New Roman" panose="02020603050405020304" pitchFamily="18" charset="0"/>
              </a:rPr>
              <a:t> центрального уряду. Вони є </a:t>
            </a:r>
            <a:r>
              <a:rPr lang="ru-RU" sz="2400" b="0" dirty="0" err="1">
                <a:latin typeface="Times New Roman" panose="02020603050405020304" pitchFamily="18" charset="0"/>
                <a:cs typeface="Times New Roman" panose="02020603050405020304" pitchFamily="18" charset="0"/>
              </a:rPr>
              <a:t>незалежними</a:t>
            </a:r>
            <a:r>
              <a:rPr lang="ru-RU" sz="2400" b="0" dirty="0">
                <a:latin typeface="Times New Roman" panose="02020603050405020304" pitchFamily="18" charset="0"/>
                <a:cs typeface="Times New Roman" panose="02020603050405020304" pitchFamily="18" charset="0"/>
              </a:rPr>
              <a:t> органами центрального уряду, </a:t>
            </a:r>
            <a:r>
              <a:rPr lang="ru-RU" sz="2400" b="0" dirty="0" err="1">
                <a:latin typeface="Times New Roman" panose="02020603050405020304" pitchFamily="18" charset="0"/>
                <a:cs typeface="Times New Roman" panose="02020603050405020304" pitchFamily="18" charset="0"/>
              </a:rPr>
              <a:t>підпорядкованими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Прем'єр-міністрові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міністрам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очолюють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урядові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міністерства</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Центральні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органи</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розробляють</a:t>
            </a:r>
            <a:r>
              <a:rPr lang="ru-RU" sz="2400" b="0" dirty="0">
                <a:latin typeface="Times New Roman" panose="02020603050405020304" pitchFamily="18" charset="0"/>
                <a:cs typeface="Times New Roman" panose="02020603050405020304" pitchFamily="18" charset="0"/>
              </a:rPr>
              <a:t> курс уряду в межах </a:t>
            </a:r>
            <a:r>
              <a:rPr lang="ru-RU" sz="2400" b="0" dirty="0" err="1">
                <a:latin typeface="Times New Roman" panose="02020603050405020304" pitchFamily="18" charset="0"/>
                <a:cs typeface="Times New Roman" panose="02020603050405020304" pitchFamily="18" charset="0"/>
              </a:rPr>
              <a:t>сфери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своїх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завдань</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визначають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стратегії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змін</a:t>
            </a:r>
            <a:r>
              <a:rPr lang="ru-RU" sz="2400" b="0" dirty="0">
                <a:latin typeface="Times New Roman" panose="02020603050405020304" pitchFamily="18" charset="0"/>
                <a:cs typeface="Times New Roman" panose="02020603050405020304" pitchFamily="18" charset="0"/>
              </a:rPr>
              <a:t> і не </a:t>
            </a:r>
            <a:r>
              <a:rPr lang="ru-RU" sz="2400" b="0" dirty="0" err="1">
                <a:latin typeface="Times New Roman" panose="02020603050405020304" pitchFamily="18" charset="0"/>
                <a:cs typeface="Times New Roman" panose="02020603050405020304" pitchFamily="18" charset="0"/>
              </a:rPr>
              <a:t>розробляють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стратегічних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програм</a:t>
            </a:r>
            <a:r>
              <a:rPr lang="ru-RU" sz="2400" b="0" dirty="0">
                <a:latin typeface="Times New Roman" panose="02020603050405020304" pitchFamily="18" charset="0"/>
                <a:cs typeface="Times New Roman" panose="02020603050405020304" pitchFamily="18" charset="0"/>
              </a:rPr>
              <a:t>. Вони </a:t>
            </a:r>
            <a:r>
              <a:rPr lang="ru-RU" sz="2400" b="0" dirty="0" err="1">
                <a:latin typeface="Times New Roman" panose="02020603050405020304" pitchFamily="18" charset="0"/>
                <a:cs typeface="Times New Roman" panose="02020603050405020304" pitchFamily="18" charset="0"/>
              </a:rPr>
              <a:t>виконують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виконавчу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функцію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керуючи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конкретними</a:t>
            </a:r>
            <a:r>
              <a:rPr lang="ru-RU" sz="2400" b="0" dirty="0">
                <a:latin typeface="Times New Roman" panose="02020603050405020304" pitchFamily="18" charset="0"/>
                <a:cs typeface="Times New Roman" panose="02020603050405020304" pitchFamily="18" charset="0"/>
              </a:rPr>
              <a:t> сферами на </a:t>
            </a:r>
            <a:r>
              <a:rPr lang="ru-RU" sz="2400" b="0" dirty="0" err="1">
                <a:latin typeface="Times New Roman" panose="02020603050405020304" pitchFamily="18" charset="0"/>
                <a:cs typeface="Times New Roman" panose="02020603050405020304" pitchFamily="18" charset="0"/>
              </a:rPr>
              <a:t>основі</a:t>
            </a:r>
            <a:r>
              <a:rPr lang="ru-RU" sz="2400" b="0" dirty="0">
                <a:latin typeface="Times New Roman" panose="02020603050405020304" pitchFamily="18" charset="0"/>
                <a:cs typeface="Times New Roman" panose="02020603050405020304" pitchFamily="18" charset="0"/>
              </a:rPr>
              <a:t> правового </a:t>
            </a:r>
            <a:r>
              <a:rPr lang="ru-RU" sz="2400" b="0" dirty="0" err="1">
                <a:latin typeface="Times New Roman" panose="02020603050405020304" pitchFamily="18" charset="0"/>
                <a:cs typeface="Times New Roman" panose="02020603050405020304" pitchFamily="18" charset="0"/>
              </a:rPr>
              <a:t>регулювання</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До </a:t>
            </a:r>
            <a:r>
              <a:rPr lang="ru-RU" sz="2400" b="0" dirty="0" err="1">
                <a:latin typeface="Times New Roman" panose="02020603050405020304" pitchFamily="18" charset="0"/>
                <a:cs typeface="Times New Roman" panose="02020603050405020304" pitchFamily="18" charset="0"/>
              </a:rPr>
              <a:t>категорії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центральних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належать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численні</a:t>
            </a:r>
            <a:r>
              <a:rPr lang="ru-RU" sz="2400" b="0" dirty="0">
                <a:latin typeface="Times New Roman" panose="02020603050405020304" pitchFamily="18" charset="0"/>
                <a:cs typeface="Times New Roman" panose="02020603050405020304" pitchFamily="18" charset="0"/>
              </a:rPr>
              <a:t> агентства. </a:t>
            </a:r>
            <a:r>
              <a:rPr lang="ru-RU" sz="2400" b="0" dirty="0" err="1">
                <a:latin typeface="Times New Roman" panose="02020603050405020304" pitchFamily="18" charset="0"/>
                <a:cs typeface="Times New Roman" panose="02020603050405020304" pitchFamily="18" charset="0"/>
              </a:rPr>
              <a:t>Термін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урядове</a:t>
            </a:r>
            <a:r>
              <a:rPr lang="ru-RU" sz="2400" b="0" dirty="0">
                <a:latin typeface="Times New Roman" panose="02020603050405020304" pitchFamily="18" charset="0"/>
                <a:cs typeface="Times New Roman" panose="02020603050405020304" pitchFamily="18" charset="0"/>
              </a:rPr>
              <a:t> агентство" </a:t>
            </a:r>
            <a:r>
              <a:rPr lang="ru-RU" sz="2400" b="0" dirty="0" err="1">
                <a:latin typeface="Times New Roman" panose="02020603050405020304" pitchFamily="18" charset="0"/>
                <a:cs typeface="Times New Roman" panose="02020603050405020304" pitchFamily="18" charset="0"/>
              </a:rPr>
              <a:t>застосовується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установ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заснованих</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основі</a:t>
            </a:r>
            <a:r>
              <a:rPr lang="ru-RU" sz="2400" b="0" dirty="0">
                <a:latin typeface="Times New Roman" panose="02020603050405020304" pitchFamily="18" charset="0"/>
                <a:cs typeface="Times New Roman" panose="02020603050405020304" pitchFamily="18" charset="0"/>
              </a:rPr>
              <a:t> закону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створених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вищим</a:t>
            </a:r>
            <a:r>
              <a:rPr lang="ru-RU" sz="2400" b="0" dirty="0">
                <a:latin typeface="Times New Roman" panose="02020603050405020304" pitchFamily="18" charset="0"/>
                <a:cs typeface="Times New Roman" panose="02020603050405020304" pitchFamily="18" charset="0"/>
              </a:rPr>
              <a:t> органом </a:t>
            </a:r>
            <a:r>
              <a:rPr lang="ru-RU" sz="2400" b="0" dirty="0" err="1">
                <a:latin typeface="Times New Roman" panose="02020603050405020304" pitchFamily="18" charset="0"/>
                <a:cs typeface="Times New Roman" panose="02020603050405020304" pitchFamily="18" charset="0"/>
              </a:rPr>
              <a:t>державної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влади</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вигляді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акціонерного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товариства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Урядові</a:t>
            </a:r>
            <a:r>
              <a:rPr lang="ru-RU" sz="2400" b="0" dirty="0">
                <a:latin typeface="Times New Roman" panose="02020603050405020304" pitchFamily="18" charset="0"/>
                <a:cs typeface="Times New Roman" panose="02020603050405020304" pitchFamily="18" charset="0"/>
              </a:rPr>
              <a:t> агентства </a:t>
            </a:r>
            <a:r>
              <a:rPr lang="ru-RU" sz="2400" b="0" dirty="0" err="1">
                <a:latin typeface="Times New Roman" panose="02020603050405020304" pitchFamily="18" charset="0"/>
                <a:cs typeface="Times New Roman" panose="02020603050405020304" pitchFamily="18" charset="0"/>
              </a:rPr>
              <a:t>з'явилися</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різноманітних</a:t>
            </a:r>
            <a:r>
              <a:rPr lang="ru-RU" sz="2400" b="0" dirty="0">
                <a:latin typeface="Times New Roman" panose="02020603050405020304" pitchFamily="18" charset="0"/>
                <a:cs typeface="Times New Roman" panose="02020603050405020304" pitchFamily="18" charset="0"/>
              </a:rPr>
              <a:t> сферах і </a:t>
            </a:r>
            <a:r>
              <a:rPr lang="ru-RU" sz="2400" b="0" dirty="0" err="1">
                <a:latin typeface="Times New Roman" panose="02020603050405020304" pitchFamily="18" charset="0"/>
                <a:cs typeface="Times New Roman" panose="02020603050405020304" pitchFamily="18" charset="0"/>
              </a:rPr>
              <a:t>набули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різноманітних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організаційних</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правових</a:t>
            </a:r>
            <a:r>
              <a:rPr lang="ru-RU" sz="2400" b="0" dirty="0">
                <a:latin typeface="Times New Roman" panose="02020603050405020304" pitchFamily="18" charset="0"/>
                <a:cs typeface="Times New Roman" panose="02020603050405020304" pitchFamily="18" charset="0"/>
              </a:rPr>
              <a:t> форм.</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18300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451784"/>
            <a:ext cx="11110589" cy="3336310"/>
          </a:xfrm>
        </p:spPr>
        <p:txBody>
          <a:bodyPr/>
          <a:lstStyle/>
          <a:p>
            <a:pPr marL="0" indent="0" algn="just">
              <a:lnSpc>
                <a:spcPct val="100000"/>
              </a:lnSpc>
              <a:spcBef>
                <a:spcPts val="0"/>
              </a:spcBef>
              <a:buNone/>
            </a:pPr>
            <a:r>
              <a:rPr lang="ru-RU" sz="2600" dirty="0" err="1">
                <a:latin typeface="Times New Roman" panose="02020603050405020304" pitchFamily="18" charset="0"/>
                <a:cs typeface="Times New Roman" panose="02020603050405020304" pitchFamily="18" charset="0"/>
              </a:rPr>
              <a:t>Найбільшим</a:t>
            </a:r>
            <a:r>
              <a:rPr lang="ru-RU" sz="2600" b="0" dirty="0">
                <a:latin typeface="Times New Roman" panose="02020603050405020304" pitchFamily="18" charset="0"/>
                <a:cs typeface="Times New Roman" panose="02020603050405020304" pitchFamily="18" charset="0"/>
              </a:rPr>
              <a:t> стало </a:t>
            </a:r>
            <a:r>
              <a:rPr lang="ru-RU" sz="2600" b="0" dirty="0" err="1">
                <a:latin typeface="Times New Roman" panose="02020603050405020304" pitchFamily="18" charset="0"/>
                <a:cs typeface="Times New Roman" panose="02020603050405020304" pitchFamily="18" charset="0"/>
              </a:rPr>
              <a:t>Познанське</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воєводство</a:t>
            </a:r>
            <a:r>
              <a:rPr lang="ru-RU" sz="2600" b="0" dirty="0">
                <a:latin typeface="Times New Roman" panose="02020603050405020304" pitchFamily="18" charset="0"/>
                <a:cs typeface="Times New Roman" panose="02020603050405020304" pitchFamily="18" charset="0"/>
              </a:rPr>
              <a:t> (</a:t>
            </a:r>
            <a:r>
              <a:rPr lang="en-US" sz="2600" b="0" dirty="0" err="1">
                <a:latin typeface="Times New Roman" panose="02020603050405020304" pitchFamily="18" charset="0"/>
                <a:cs typeface="Times New Roman" panose="02020603050405020304" pitchFamily="18" charset="0"/>
              </a:rPr>
              <a:t>Poznanskie</a:t>
            </a:r>
            <a:r>
              <a:rPr lang="en-US" sz="2600" b="0" dirty="0">
                <a:latin typeface="Times New Roman" panose="02020603050405020304" pitchFamily="18" charset="0"/>
                <a:cs typeface="Times New Roman" panose="02020603050405020304" pitchFamily="18" charset="0"/>
              </a:rPr>
              <a:t>) - 39,2 </a:t>
            </a:r>
            <a:r>
              <a:rPr lang="ru-RU" sz="2600" b="0" dirty="0">
                <a:latin typeface="Times New Roman" panose="02020603050405020304" pitchFamily="18" charset="0"/>
                <a:cs typeface="Times New Roman" panose="02020603050405020304" pitchFamily="18" charset="0"/>
              </a:rPr>
              <a:t>тис. км, а </a:t>
            </a:r>
            <a:r>
              <a:rPr lang="ru-RU" sz="2600" dirty="0" err="1">
                <a:latin typeface="Times New Roman" panose="02020603050405020304" pitchFamily="18" charset="0"/>
                <a:cs typeface="Times New Roman" panose="02020603050405020304" pitchFamily="18" charset="0"/>
              </a:rPr>
              <a:t>найменшим</a:t>
            </a:r>
            <a:r>
              <a:rPr lang="ru-RU" sz="2600" b="0" dirty="0">
                <a:latin typeface="Times New Roman" panose="02020603050405020304" pitchFamily="18" charset="0"/>
                <a:cs typeface="Times New Roman" panose="02020603050405020304" pitchFamily="18" charset="0"/>
              </a:rPr>
              <a:t> - </a:t>
            </a:r>
            <a:r>
              <a:rPr lang="ru-RU" sz="2600" b="0" dirty="0" err="1">
                <a:latin typeface="Times New Roman" panose="02020603050405020304" pitchFamily="18" charset="0"/>
                <a:cs typeface="Times New Roman" panose="02020603050405020304" pitchFamily="18" charset="0"/>
              </a:rPr>
              <a:t>Гданське</a:t>
            </a:r>
            <a:r>
              <a:rPr lang="ru-RU" sz="2600" b="0" dirty="0">
                <a:latin typeface="Times New Roman" panose="02020603050405020304" pitchFamily="18" charset="0"/>
                <a:cs typeface="Times New Roman" panose="02020603050405020304" pitchFamily="18" charset="0"/>
              </a:rPr>
              <a:t> (</a:t>
            </a:r>
            <a:r>
              <a:rPr lang="en-US" sz="2600" b="0" dirty="0" err="1">
                <a:latin typeface="Times New Roman" panose="02020603050405020304" pitchFamily="18" charset="0"/>
                <a:cs typeface="Times New Roman" panose="02020603050405020304" pitchFamily="18" charset="0"/>
              </a:rPr>
              <a:t>Gdanskie</a:t>
            </a:r>
            <a:r>
              <a:rPr lang="en-US" sz="2600" b="0" dirty="0">
                <a:latin typeface="Times New Roman" panose="02020603050405020304" pitchFamily="18" charset="0"/>
                <a:cs typeface="Times New Roman" panose="02020603050405020304" pitchFamily="18" charset="0"/>
              </a:rPr>
              <a:t>) - 10,7 </a:t>
            </a:r>
            <a:r>
              <a:rPr lang="ru-RU" sz="2600" b="0" dirty="0">
                <a:latin typeface="Times New Roman" panose="02020603050405020304" pitchFamily="18" charset="0"/>
                <a:cs typeface="Times New Roman" panose="02020603050405020304" pitchFamily="18" charset="0"/>
              </a:rPr>
              <a:t>тис. км. </a:t>
            </a:r>
            <a:r>
              <a:rPr lang="ru-RU" sz="2600" dirty="0" err="1">
                <a:latin typeface="Times New Roman" panose="02020603050405020304" pitchFamily="18" charset="0"/>
                <a:cs typeface="Times New Roman" panose="02020603050405020304" pitchFamily="18" charset="0"/>
              </a:rPr>
              <a:t>Більше</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всього</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жителів</a:t>
            </a:r>
            <a:r>
              <a:rPr lang="ru-RU" sz="260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налічувало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Шльонське</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Сілезьке</a:t>
            </a:r>
            <a:r>
              <a:rPr lang="ru-RU" sz="2600" b="0" dirty="0">
                <a:latin typeface="Times New Roman" panose="02020603050405020304" pitchFamily="18" charset="0"/>
                <a:cs typeface="Times New Roman" panose="02020603050405020304" pitchFamily="18" charset="0"/>
              </a:rPr>
              <a:t>) (</a:t>
            </a:r>
            <a:r>
              <a:rPr lang="en-US" sz="2600" b="0" dirty="0" err="1">
                <a:latin typeface="Times New Roman" panose="02020603050405020304" pitchFamily="18" charset="0"/>
                <a:cs typeface="Times New Roman" panose="02020603050405020304" pitchFamily="18" charset="0"/>
              </a:rPr>
              <a:t>Slaskie</a:t>
            </a:r>
            <a:r>
              <a:rPr lang="en-US" sz="2600" b="0" dirty="0">
                <a:latin typeface="Times New Roman" panose="02020603050405020304" pitchFamily="18" charset="0"/>
                <a:cs typeface="Times New Roman" panose="02020603050405020304" pitchFamily="18" charset="0"/>
              </a:rPr>
              <a:t>) - 2,823 </a:t>
            </a:r>
            <a:r>
              <a:rPr lang="ru-RU" sz="2600" b="0" dirty="0">
                <a:latin typeface="Times New Roman" panose="02020603050405020304" pitchFamily="18" charset="0"/>
                <a:cs typeface="Times New Roman" panose="02020603050405020304" pitchFamily="18" charset="0"/>
              </a:rPr>
              <a:t>млн </a:t>
            </a:r>
            <a:r>
              <a:rPr lang="ru-RU" sz="2600" b="0" dirty="0" err="1">
                <a:latin typeface="Times New Roman" panose="02020603050405020304" pitchFamily="18" charset="0"/>
                <a:cs typeface="Times New Roman" panose="02020603050405020304" pitchFamily="18" charset="0"/>
              </a:rPr>
              <a:t>чол</a:t>
            </a:r>
            <a:r>
              <a:rPr lang="ru-RU" sz="2600" b="0" dirty="0">
                <a:latin typeface="Times New Roman" panose="02020603050405020304" pitchFamily="18" charset="0"/>
                <a:cs typeface="Times New Roman" panose="02020603050405020304" pitchFamily="18" charset="0"/>
              </a:rPr>
              <a:t>., а </a:t>
            </a:r>
            <a:r>
              <a:rPr lang="ru-RU" sz="2600" dirty="0" err="1">
                <a:latin typeface="Times New Roman" panose="02020603050405020304" pitchFamily="18" charset="0"/>
                <a:cs typeface="Times New Roman" panose="02020603050405020304" pitchFamily="18" charset="0"/>
              </a:rPr>
              <a:t>найменше</a:t>
            </a:r>
            <a:r>
              <a:rPr lang="ru-RU" sz="2600" b="0" dirty="0">
                <a:latin typeface="Times New Roman" panose="02020603050405020304" pitchFamily="18" charset="0"/>
                <a:cs typeface="Times New Roman" panose="02020603050405020304" pitchFamily="18" charset="0"/>
              </a:rPr>
              <a:t> - </a:t>
            </a:r>
            <a:r>
              <a:rPr lang="ru-RU" sz="2600" b="0" dirty="0" err="1">
                <a:latin typeface="Times New Roman" panose="02020603050405020304" pitchFamily="18" charset="0"/>
                <a:cs typeface="Times New Roman" panose="02020603050405020304" pitchFamily="18" charset="0"/>
              </a:rPr>
              <a:t>Ольштинське</a:t>
            </a:r>
            <a:r>
              <a:rPr lang="ru-RU" sz="2600" b="0" dirty="0">
                <a:latin typeface="Times New Roman" panose="02020603050405020304" pitchFamily="18" charset="0"/>
                <a:cs typeface="Times New Roman" panose="02020603050405020304" pitchFamily="18" charset="0"/>
              </a:rPr>
              <a:t> (</a:t>
            </a:r>
            <a:r>
              <a:rPr lang="en-US" sz="2600" b="0" dirty="0" err="1">
                <a:latin typeface="Times New Roman" panose="02020603050405020304" pitchFamily="18" charset="0"/>
                <a:cs typeface="Times New Roman" panose="02020603050405020304" pitchFamily="18" charset="0"/>
              </a:rPr>
              <a:t>Olsztynskie</a:t>
            </a:r>
            <a:r>
              <a:rPr lang="en-US" sz="2600" b="0" dirty="0">
                <a:latin typeface="Times New Roman" panose="02020603050405020304" pitchFamily="18" charset="0"/>
                <a:cs typeface="Times New Roman" panose="02020603050405020304" pitchFamily="18" charset="0"/>
              </a:rPr>
              <a:t>) - 352 </a:t>
            </a:r>
            <a:r>
              <a:rPr lang="ru-RU" sz="2600" b="0" dirty="0">
                <a:latin typeface="Times New Roman" panose="02020603050405020304" pitchFamily="18" charset="0"/>
                <a:cs typeface="Times New Roman" panose="02020603050405020304" pitchFamily="18" charset="0"/>
              </a:rPr>
              <a:t>тис. </a:t>
            </a:r>
            <a:r>
              <a:rPr lang="ru-RU" sz="2600" b="0" dirty="0" err="1">
                <a:latin typeface="Times New Roman" panose="02020603050405020304" pitchFamily="18" charset="0"/>
                <a:cs typeface="Times New Roman" panose="02020603050405020304" pitchFamily="18" charset="0"/>
              </a:rPr>
              <a:t>чол</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600" b="0" dirty="0">
                <a:latin typeface="Times New Roman" panose="02020603050405020304" pitchFamily="18" charset="0"/>
                <a:cs typeface="Times New Roman" panose="02020603050405020304" pitchFamily="18" charset="0"/>
              </a:rPr>
              <a:t>У 1950 р. </a:t>
            </a:r>
            <a:r>
              <a:rPr lang="ru-RU" sz="2600" b="0" dirty="0" err="1">
                <a:latin typeface="Times New Roman" panose="02020603050405020304" pitchFamily="18" charset="0"/>
                <a:cs typeface="Times New Roman" panose="02020603050405020304" pitchFamily="18" charset="0"/>
              </a:rPr>
              <a:t>виникло</a:t>
            </a:r>
            <a:r>
              <a:rPr lang="ru-RU" sz="2600" b="0" dirty="0">
                <a:latin typeface="Times New Roman" panose="02020603050405020304" pitchFamily="18" charset="0"/>
                <a:cs typeface="Times New Roman" panose="02020603050405020304" pitchFamily="18" charset="0"/>
              </a:rPr>
              <a:t> 3 </a:t>
            </a:r>
            <a:r>
              <a:rPr lang="ru-RU" sz="2600" b="0" dirty="0" err="1">
                <a:latin typeface="Times New Roman" panose="02020603050405020304" pitchFamily="18" charset="0"/>
                <a:cs typeface="Times New Roman" panose="02020603050405020304" pitchFamily="18" charset="0"/>
              </a:rPr>
              <a:t>нових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воєводства</a:t>
            </a:r>
            <a:r>
              <a:rPr lang="ru-RU" sz="2600" b="0" dirty="0">
                <a:latin typeface="Times New Roman" panose="02020603050405020304" pitchFamily="18" charset="0"/>
                <a:cs typeface="Times New Roman" panose="02020603050405020304" pitchFamily="18" charset="0"/>
              </a:rPr>
              <a:t> з центрами у </a:t>
            </a:r>
            <a:r>
              <a:rPr lang="ru-RU" sz="2600" b="0" dirty="0" err="1">
                <a:latin typeface="Times New Roman" panose="02020603050405020304" pitchFamily="18" charset="0"/>
                <a:cs typeface="Times New Roman" panose="02020603050405020304" pitchFamily="18" charset="0"/>
              </a:rPr>
              <a:t>Кошаліні</a:t>
            </a:r>
            <a:r>
              <a:rPr lang="ru-RU" sz="2600" b="0" dirty="0">
                <a:latin typeface="Times New Roman" panose="02020603050405020304" pitchFamily="18" charset="0"/>
                <a:cs typeface="Times New Roman" panose="02020603050405020304" pitchFamily="18" charset="0"/>
              </a:rPr>
              <a:t> (</a:t>
            </a:r>
            <a:r>
              <a:rPr lang="en-US" sz="2600" b="0" dirty="0" err="1">
                <a:latin typeface="Times New Roman" panose="02020603050405020304" pitchFamily="18" charset="0"/>
                <a:cs typeface="Times New Roman" panose="02020603050405020304" pitchFamily="18" charset="0"/>
              </a:rPr>
              <a:t>Koszalin</a:t>
            </a:r>
            <a:r>
              <a:rPr lang="en-US"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Зеленій</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Гурі</a:t>
            </a:r>
            <a:r>
              <a:rPr lang="ru-RU" sz="2600" b="0" dirty="0">
                <a:latin typeface="Times New Roman" panose="02020603050405020304" pitchFamily="18" charset="0"/>
                <a:cs typeface="Times New Roman" panose="02020603050405020304" pitchFamily="18" charset="0"/>
              </a:rPr>
              <a:t> (</a:t>
            </a:r>
            <a:r>
              <a:rPr lang="en-US" sz="2600" b="0" dirty="0" err="1">
                <a:latin typeface="Times New Roman" panose="02020603050405020304" pitchFamily="18" charset="0"/>
                <a:cs typeface="Times New Roman" panose="02020603050405020304" pitchFamily="18" charset="0"/>
              </a:rPr>
              <a:t>Zielona</a:t>
            </a:r>
            <a:r>
              <a:rPr lang="en-US" sz="2600" b="0" dirty="0">
                <a:latin typeface="Times New Roman" panose="02020603050405020304" pitchFamily="18" charset="0"/>
                <a:cs typeface="Times New Roman" panose="02020603050405020304" pitchFamily="18" charset="0"/>
              </a:rPr>
              <a:t> Gora) </a:t>
            </a:r>
            <a:r>
              <a:rPr lang="ru-RU" sz="2600" b="0" dirty="0">
                <a:latin typeface="Times New Roman" panose="02020603050405020304" pitchFamily="18" charset="0"/>
                <a:cs typeface="Times New Roman" panose="02020603050405020304" pitchFamily="18" charset="0"/>
              </a:rPr>
              <a:t>і </a:t>
            </a:r>
            <a:r>
              <a:rPr lang="ru-RU" sz="2600" b="0" dirty="0" err="1">
                <a:latin typeface="Times New Roman" panose="02020603050405020304" pitchFamily="18" charset="0"/>
                <a:cs typeface="Times New Roman" panose="02020603050405020304" pitchFamily="18" charset="0"/>
              </a:rPr>
              <a:t>Ополе</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Ороіе</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600" b="0" dirty="0" err="1">
                <a:latin typeface="Times New Roman" panose="02020603050405020304" pitchFamily="18" charset="0"/>
                <a:cs typeface="Times New Roman" panose="02020603050405020304" pitchFamily="18" charset="0"/>
              </a:rPr>
              <a:t>Цей</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адміністративний</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поділ</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зберігся</a:t>
            </a:r>
            <a:r>
              <a:rPr lang="ru-RU" sz="2600" b="0" dirty="0">
                <a:latin typeface="Times New Roman" panose="02020603050405020304" pitchFamily="18" charset="0"/>
                <a:cs typeface="Times New Roman" panose="02020603050405020304" pitchFamily="18" charset="0"/>
              </a:rPr>
              <a:t> практично без </a:t>
            </a:r>
            <a:r>
              <a:rPr lang="ru-RU" sz="2600" b="0" dirty="0" err="1">
                <a:latin typeface="Times New Roman" panose="02020603050405020304" pitchFamily="18" charset="0"/>
                <a:cs typeface="Times New Roman" panose="02020603050405020304" pitchFamily="18" charset="0"/>
              </a:rPr>
              <a:t>змін</a:t>
            </a:r>
            <a:r>
              <a:rPr lang="ru-RU" sz="2600" b="0" dirty="0">
                <a:latin typeface="Times New Roman" panose="02020603050405020304" pitchFamily="18" charset="0"/>
                <a:cs typeface="Times New Roman" panose="02020603050405020304" pitchFamily="18" charset="0"/>
              </a:rPr>
              <a:t> до 31 </a:t>
            </a:r>
            <a:r>
              <a:rPr lang="ru-RU" sz="2600" b="0" dirty="0" err="1">
                <a:latin typeface="Times New Roman" panose="02020603050405020304" pitchFamily="18" charset="0"/>
                <a:cs typeface="Times New Roman" panose="02020603050405020304" pitchFamily="18" charset="0"/>
              </a:rPr>
              <a:t>травня</a:t>
            </a:r>
            <a:r>
              <a:rPr lang="ru-RU" sz="2600" b="0" dirty="0">
                <a:latin typeface="Times New Roman" panose="02020603050405020304" pitchFamily="18" charset="0"/>
                <a:cs typeface="Times New Roman" panose="02020603050405020304" pitchFamily="18" charset="0"/>
              </a:rPr>
              <a:t> 1975 р. З 1 </a:t>
            </a:r>
            <a:r>
              <a:rPr lang="ru-RU" sz="2600" b="0" dirty="0" err="1">
                <a:latin typeface="Times New Roman" panose="02020603050405020304" pitchFamily="18" charset="0"/>
                <a:cs typeface="Times New Roman" panose="02020603050405020304" pitchFamily="18" charset="0"/>
              </a:rPr>
              <a:t>червня</a:t>
            </a:r>
            <a:r>
              <a:rPr lang="ru-RU" sz="2600" b="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ліквідовувалися</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повіти</a:t>
            </a:r>
            <a:r>
              <a:rPr lang="ru-RU" sz="2600" b="0" dirty="0">
                <a:latin typeface="Times New Roman" panose="02020603050405020304" pitchFamily="18" charset="0"/>
                <a:cs typeface="Times New Roman" panose="02020603050405020304" pitchFamily="18" charset="0"/>
              </a:rPr>
              <a:t> і </a:t>
            </a:r>
            <a:r>
              <a:rPr lang="ru-RU" sz="2600" b="0" dirty="0" err="1">
                <a:latin typeface="Times New Roman" panose="02020603050405020304" pitchFamily="18" charset="0"/>
                <a:cs typeface="Times New Roman" panose="02020603050405020304" pitchFamily="18" charset="0"/>
              </a:rPr>
              <a:t>адміністративна</a:t>
            </a:r>
            <a:r>
              <a:rPr lang="ru-RU" sz="2600" b="0" dirty="0">
                <a:latin typeface="Times New Roman" panose="02020603050405020304" pitchFamily="18" charset="0"/>
                <a:cs typeface="Times New Roman" panose="02020603050405020304" pitchFamily="18" charset="0"/>
              </a:rPr>
              <a:t> структура </a:t>
            </a:r>
            <a:r>
              <a:rPr lang="ru-RU" sz="2600" b="0" dirty="0" err="1">
                <a:latin typeface="Times New Roman" panose="02020603050405020304" pitchFamily="18" charset="0"/>
                <a:cs typeface="Times New Roman" panose="02020603050405020304" pitchFamily="18" charset="0"/>
              </a:rPr>
              <a:t>змінювалася</a:t>
            </a:r>
            <a:r>
              <a:rPr lang="ru-RU" sz="2600" b="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з </a:t>
            </a:r>
            <a:r>
              <a:rPr lang="ru-RU" sz="2600" dirty="0" err="1">
                <a:latin typeface="Times New Roman" panose="02020603050405020304" pitchFamily="18" charset="0"/>
                <a:cs typeface="Times New Roman" panose="02020603050405020304" pitchFamily="18" charset="0"/>
              </a:rPr>
              <a:t>триступеневої</a:t>
            </a:r>
            <a:r>
              <a:rPr lang="ru-RU" sz="2600" dirty="0">
                <a:latin typeface="Times New Roman" panose="02020603050405020304" pitchFamily="18" charset="0"/>
                <a:cs typeface="Times New Roman" panose="02020603050405020304" pitchFamily="18" charset="0"/>
              </a:rPr>
              <a:t> на </a:t>
            </a:r>
            <a:r>
              <a:rPr lang="ru-RU" sz="2600" dirty="0" err="1">
                <a:latin typeface="Times New Roman" panose="02020603050405020304" pitchFamily="18" charset="0"/>
                <a:cs typeface="Times New Roman" panose="02020603050405020304" pitchFamily="18" charset="0"/>
              </a:rPr>
              <a:t>двоступеневу</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600" b="0" dirty="0" err="1">
                <a:latin typeface="Times New Roman" panose="02020603050405020304" pitchFamily="18" charset="0"/>
                <a:cs typeface="Times New Roman" panose="02020603050405020304" pitchFamily="18" charset="0"/>
              </a:rPr>
              <a:t>Було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утворено</a:t>
            </a:r>
            <a:r>
              <a:rPr lang="ru-RU" sz="2600" b="0" dirty="0">
                <a:latin typeface="Times New Roman" panose="02020603050405020304" pitchFamily="18" charset="0"/>
                <a:cs typeface="Times New Roman" panose="02020603050405020304" pitchFamily="18" charset="0"/>
              </a:rPr>
              <a:t> </a:t>
            </a:r>
            <a:r>
              <a:rPr lang="ru-RU" sz="2600" dirty="0">
                <a:latin typeface="Times New Roman" panose="02020603050405020304" pitchFamily="18" charset="0"/>
                <a:cs typeface="Times New Roman" panose="02020603050405020304" pitchFamily="18" charset="0"/>
              </a:rPr>
              <a:t>49 </a:t>
            </a:r>
            <a:r>
              <a:rPr lang="ru-RU" sz="2600" dirty="0" err="1">
                <a:latin typeface="Times New Roman" panose="02020603050405020304" pitchFamily="18" charset="0"/>
                <a:cs typeface="Times New Roman" panose="02020603050405020304" pitchFamily="18" charset="0"/>
              </a:rPr>
              <a:t>воєводств</a:t>
            </a:r>
            <a:r>
              <a:rPr lang="ru-RU" sz="2600" b="0" dirty="0">
                <a:latin typeface="Times New Roman" panose="02020603050405020304" pitchFamily="18" charset="0"/>
                <a:cs typeface="Times New Roman" panose="02020603050405020304" pitchFamily="18" charset="0"/>
              </a:rPr>
              <a:t>, у тому </a:t>
            </a:r>
            <a:r>
              <a:rPr lang="ru-RU" sz="2600" b="0" dirty="0" err="1">
                <a:latin typeface="Times New Roman" panose="02020603050405020304" pitchFamily="18" charset="0"/>
                <a:cs typeface="Times New Roman" panose="02020603050405020304" pitchFamily="18" charset="0"/>
              </a:rPr>
              <a:t>числі</a:t>
            </a:r>
            <a:r>
              <a:rPr lang="ru-RU" sz="2600" b="0" dirty="0">
                <a:latin typeface="Times New Roman" panose="02020603050405020304" pitchFamily="18" charset="0"/>
                <a:cs typeface="Times New Roman" panose="02020603050405020304" pitchFamily="18" charset="0"/>
              </a:rPr>
              <a:t> 3 в </a:t>
            </a:r>
            <a:r>
              <a:rPr lang="ru-RU" sz="2600" b="0" dirty="0" err="1">
                <a:latin typeface="Times New Roman" panose="02020603050405020304" pitchFamily="18" charset="0"/>
                <a:cs typeface="Times New Roman" panose="02020603050405020304" pitchFamily="18" charset="0"/>
              </a:rPr>
              <a:t>агломераціях</a:t>
            </a:r>
            <a:r>
              <a:rPr lang="ru-RU" sz="2600" b="0" dirty="0">
                <a:latin typeface="Times New Roman" panose="02020603050405020304" pitchFamily="18" charset="0"/>
                <a:cs typeface="Times New Roman" panose="02020603050405020304" pitchFamily="18" charset="0"/>
              </a:rPr>
              <a:t>: у </a:t>
            </a:r>
            <a:r>
              <a:rPr lang="ru-RU" sz="2600" b="0" dirty="0" err="1">
                <a:latin typeface="Times New Roman" panose="02020603050405020304" pitchFamily="18" charset="0"/>
                <a:cs typeface="Times New Roman" panose="02020603050405020304" pitchFamily="18" charset="0"/>
              </a:rPr>
              <a:t>Варшаві</a:t>
            </a:r>
            <a:r>
              <a:rPr lang="ru-RU" sz="2600" b="0" dirty="0">
                <a:latin typeface="Times New Roman" panose="02020603050405020304" pitchFamily="18" charset="0"/>
                <a:cs typeface="Times New Roman" panose="02020603050405020304" pitchFamily="18" charset="0"/>
              </a:rPr>
              <a:t> (</a:t>
            </a:r>
            <a:r>
              <a:rPr lang="en-US" sz="2600" b="0" dirty="0">
                <a:latin typeface="Times New Roman" panose="02020603050405020304" pitchFamily="18" charset="0"/>
                <a:cs typeface="Times New Roman" panose="02020603050405020304" pitchFamily="18" charset="0"/>
              </a:rPr>
              <a:t>Warszawa), </a:t>
            </a:r>
            <a:r>
              <a:rPr lang="ru-RU" sz="2600" b="0" dirty="0" err="1">
                <a:latin typeface="Times New Roman" panose="02020603050405020304" pitchFamily="18" charset="0"/>
                <a:cs typeface="Times New Roman" panose="02020603050405020304" pitchFamily="18" charset="0"/>
              </a:rPr>
              <a:t>Лодзі</a:t>
            </a:r>
            <a:r>
              <a:rPr lang="ru-RU" sz="2600" b="0" dirty="0">
                <a:latin typeface="Times New Roman" panose="02020603050405020304" pitchFamily="18" charset="0"/>
                <a:cs typeface="Times New Roman" panose="02020603050405020304" pitchFamily="18" charset="0"/>
              </a:rPr>
              <a:t> (</a:t>
            </a:r>
            <a:r>
              <a:rPr lang="en-US" sz="2600" b="0" dirty="0">
                <a:latin typeface="Times New Roman" panose="02020603050405020304" pitchFamily="18" charset="0"/>
                <a:cs typeface="Times New Roman" panose="02020603050405020304" pitchFamily="18" charset="0"/>
              </a:rPr>
              <a:t>Lodz) </a:t>
            </a:r>
            <a:r>
              <a:rPr lang="ru-RU" sz="2600" b="0" dirty="0">
                <a:latin typeface="Times New Roman" panose="02020603050405020304" pitchFamily="18" charset="0"/>
                <a:cs typeface="Times New Roman" panose="02020603050405020304" pitchFamily="18" charset="0"/>
              </a:rPr>
              <a:t>та </a:t>
            </a:r>
            <a:r>
              <a:rPr lang="ru-RU" sz="2600" b="0" dirty="0" err="1">
                <a:latin typeface="Times New Roman" panose="02020603050405020304" pitchFamily="18" charset="0"/>
                <a:cs typeface="Times New Roman" panose="02020603050405020304" pitchFamily="18" charset="0"/>
              </a:rPr>
              <a:t>Кракові</a:t>
            </a:r>
            <a:r>
              <a:rPr lang="ru-RU" sz="2600" b="0" dirty="0">
                <a:latin typeface="Times New Roman" panose="02020603050405020304" pitchFamily="18" charset="0"/>
                <a:cs typeface="Times New Roman" panose="02020603050405020304" pitchFamily="18" charset="0"/>
              </a:rPr>
              <a:t> (</a:t>
            </a:r>
            <a:r>
              <a:rPr lang="en-US" sz="2600" b="0" dirty="0">
                <a:latin typeface="Times New Roman" panose="02020603050405020304" pitchFamily="18" charset="0"/>
                <a:cs typeface="Times New Roman" panose="02020603050405020304" pitchFamily="18" charset="0"/>
              </a:rPr>
              <a:t>Krakow). </a:t>
            </a:r>
            <a:r>
              <a:rPr lang="ru-RU" sz="2600" b="0" dirty="0" err="1">
                <a:latin typeface="Times New Roman" panose="02020603050405020304" pitchFamily="18" charset="0"/>
                <a:cs typeface="Times New Roman" panose="02020603050405020304" pitchFamily="18" charset="0"/>
              </a:rPr>
              <a:t>Мінімальними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адміністративними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одиницями</a:t>
            </a:r>
            <a:r>
              <a:rPr lang="ru-RU" sz="2600" b="0" dirty="0">
                <a:latin typeface="Times New Roman" panose="02020603050405020304" pitchFamily="18" charset="0"/>
                <a:cs typeface="Times New Roman" panose="02020603050405020304" pitchFamily="18" charset="0"/>
              </a:rPr>
              <a:t> стали 2345 </a:t>
            </a:r>
            <a:r>
              <a:rPr lang="ru-RU" sz="2600" b="0" dirty="0" err="1">
                <a:latin typeface="Times New Roman" panose="02020603050405020304" pitchFamily="18" charset="0"/>
                <a:cs typeface="Times New Roman" panose="02020603050405020304" pitchFamily="18" charset="0"/>
              </a:rPr>
              <a:t>ґмін</a:t>
            </a:r>
            <a:r>
              <a:rPr lang="ru-RU" sz="2600" b="0" dirty="0">
                <a:latin typeface="Times New Roman" panose="02020603050405020304" pitchFamily="18" charset="0"/>
                <a:cs typeface="Times New Roman" panose="02020603050405020304" pitchFamily="18" charset="0"/>
              </a:rPr>
              <a:t> і 814 </a:t>
            </a:r>
            <a:r>
              <a:rPr lang="ru-RU" sz="2600" b="0" dirty="0" err="1">
                <a:latin typeface="Times New Roman" panose="02020603050405020304" pitchFamily="18" charset="0"/>
                <a:cs typeface="Times New Roman" panose="02020603050405020304" pitchFamily="18" charset="0"/>
              </a:rPr>
              <a:t>міст</a:t>
            </a:r>
            <a:r>
              <a:rPr lang="ru-RU" sz="2600" b="0" dirty="0">
                <a:latin typeface="Times New Roman" panose="02020603050405020304" pitchFamily="18" charset="0"/>
                <a:cs typeface="Times New Roman" panose="02020603050405020304" pitchFamily="18" charset="0"/>
              </a:rPr>
              <a:t>, і </a:t>
            </a:r>
            <a:r>
              <a:rPr lang="ru-RU" sz="2600" b="0" dirty="0" err="1">
                <a:latin typeface="Times New Roman" panose="02020603050405020304" pitchFamily="18" charset="0"/>
                <a:cs typeface="Times New Roman" panose="02020603050405020304" pitchFamily="18" charset="0"/>
              </a:rPr>
              <a:t>навіть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окремі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райони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деяких</a:t>
            </a:r>
            <a:r>
              <a:rPr lang="ru-RU" sz="2600" b="0" dirty="0">
                <a:latin typeface="Times New Roman" panose="02020603050405020304" pitchFamily="18" charset="0"/>
                <a:cs typeface="Times New Roman" panose="02020603050405020304" pitchFamily="18" charset="0"/>
              </a:rPr>
              <a:t> великих </a:t>
            </a:r>
            <a:r>
              <a:rPr lang="ru-RU" sz="2600" b="0" dirty="0" err="1">
                <a:latin typeface="Times New Roman" panose="02020603050405020304" pitchFamily="18" charset="0"/>
                <a:cs typeface="Times New Roman" panose="02020603050405020304" pitchFamily="18" charset="0"/>
              </a:rPr>
              <a:t>міст</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91774706"/>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96048" y="374754"/>
            <a:ext cx="11110589" cy="6026046"/>
          </a:xfrm>
        </p:spPr>
        <p:txBody>
          <a:bodyPr/>
          <a:lstStyle/>
          <a:p>
            <a:pPr marL="0" indent="0" algn="just">
              <a:lnSpc>
                <a:spcPct val="100000"/>
              </a:lnSpc>
              <a:spcBef>
                <a:spcPts val="0"/>
              </a:spcBef>
              <a:buNone/>
            </a:pPr>
            <a:r>
              <a:rPr lang="ru-RU" sz="2600" dirty="0" err="1" smtClean="0">
                <a:latin typeface="Times New Roman" panose="02020603050405020304" pitchFamily="18" charset="0"/>
                <a:cs typeface="Times New Roman" panose="02020603050405020304" pitchFamily="18" charset="0"/>
              </a:rPr>
              <a:t>Міжміністерська</a:t>
            </a:r>
            <a:r>
              <a:rPr lang="ru-RU" sz="2600" dirty="0" smtClean="0">
                <a:latin typeface="Times New Roman" panose="02020603050405020304" pitchFamily="18" charset="0"/>
                <a:cs typeface="Times New Roman" panose="02020603050405020304" pitchFamily="18" charset="0"/>
              </a:rPr>
              <a:t> </a:t>
            </a:r>
            <a:r>
              <a:rPr lang="ru-RU" sz="2600" dirty="0" err="1" smtClean="0">
                <a:latin typeface="Times New Roman" panose="02020603050405020304" pitchFamily="18" charset="0"/>
                <a:cs typeface="Times New Roman" panose="02020603050405020304" pitchFamily="18" charset="0"/>
              </a:rPr>
              <a:t>координація</a:t>
            </a:r>
            <a:endParaRPr lang="ru-RU" sz="2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Рада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працює</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основі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програми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приймається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певний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період</a:t>
            </a:r>
            <a:r>
              <a:rPr lang="ru-RU" sz="2400" b="0" dirty="0">
                <a:latin typeface="Times New Roman" panose="02020603050405020304" pitchFamily="18" charset="0"/>
                <a:cs typeface="Times New Roman" panose="02020603050405020304" pitchFamily="18" charset="0"/>
              </a:rPr>
              <a:t> часу. </a:t>
            </a:r>
            <a:r>
              <a:rPr lang="ru-RU" sz="2400" b="0" dirty="0" err="1">
                <a:latin typeface="Times New Roman" panose="02020603050405020304" pitchFamily="18" charset="0"/>
                <a:cs typeface="Times New Roman" panose="02020603050405020304" pitchFamily="18" charset="0"/>
              </a:rPr>
              <a:t>Засідання</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проводяться</a:t>
            </a:r>
            <a:r>
              <a:rPr lang="ru-RU" sz="2400" b="0" dirty="0">
                <a:latin typeface="Times New Roman" panose="02020603050405020304" pitchFamily="18" charset="0"/>
                <a:cs typeface="Times New Roman" panose="02020603050405020304" pitchFamily="18" charset="0"/>
              </a:rPr>
              <a:t> один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іноді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кілька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разів</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тиждень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Прем'єр-міністр</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скликає</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головує</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засіданнях</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визначає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порядок </a:t>
            </a:r>
            <a:r>
              <a:rPr lang="ru-RU" sz="2400" b="0" dirty="0" err="1">
                <a:latin typeface="Times New Roman" panose="02020603050405020304" pitchFamily="18" charset="0"/>
                <a:cs typeface="Times New Roman" panose="02020603050405020304" pitchFamily="18" charset="0"/>
              </a:rPr>
              <a:t>денний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Крім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визначених</a:t>
            </a:r>
            <a:r>
              <a:rPr lang="ru-RU" sz="2400" b="0" dirty="0">
                <a:latin typeface="Times New Roman" panose="02020603050405020304" pitchFamily="18" charset="0"/>
                <a:cs typeface="Times New Roman" panose="02020603050405020304" pitchFamily="18" charset="0"/>
              </a:rPr>
              <a:t> законом </a:t>
            </a:r>
            <a:r>
              <a:rPr lang="ru-RU" sz="2400" b="0" dirty="0" err="1">
                <a:latin typeface="Times New Roman" panose="02020603050405020304" pitchFamily="18" charset="0"/>
                <a:cs typeface="Times New Roman" panose="02020603050405020304" pitchFamily="18" charset="0"/>
              </a:rPr>
              <a:t>членів</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засідання</a:t>
            </a:r>
            <a:r>
              <a:rPr lang="ru-RU" sz="2400" b="0" dirty="0">
                <a:latin typeface="Times New Roman" panose="02020603050405020304" pitchFamily="18" charset="0"/>
                <a:cs typeface="Times New Roman" panose="02020603050405020304" pitchFamily="18" charset="0"/>
              </a:rPr>
              <a:t> регулярно </a:t>
            </a:r>
            <a:r>
              <a:rPr lang="ru-RU" sz="2400" b="0" dirty="0" err="1">
                <a:latin typeface="Times New Roman" panose="02020603050405020304" pitchFamily="18" charset="0"/>
                <a:cs typeface="Times New Roman" panose="02020603050405020304" pitchFamily="18" charset="0"/>
              </a:rPr>
              <a:t>відвідуються</a:t>
            </a:r>
            <a:r>
              <a:rPr lang="ru-RU" sz="2400" b="0" dirty="0">
                <a:latin typeface="Times New Roman" panose="02020603050405020304" pitchFamily="18" charset="0"/>
                <a:cs typeface="Times New Roman" panose="02020603050405020304" pitchFamily="18" charset="0"/>
              </a:rPr>
              <a:t> секретарем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та особами,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зобов'язані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робити</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посадою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наприклад</a:t>
            </a:r>
            <a:r>
              <a:rPr lang="ru-RU" sz="2400" b="0" dirty="0">
                <a:latin typeface="Times New Roman" panose="02020603050405020304" pitchFamily="18" charset="0"/>
                <a:cs typeface="Times New Roman" panose="02020603050405020304" pitchFamily="18" charset="0"/>
              </a:rPr>
              <a:t> Голова </a:t>
            </a:r>
            <a:r>
              <a:rPr lang="ru-RU" sz="2400" b="0" dirty="0" err="1">
                <a:latin typeface="Times New Roman" panose="02020603050405020304" pitchFamily="18" charset="0"/>
                <a:cs typeface="Times New Roman" panose="02020603050405020304" pitchFamily="18" charset="0"/>
              </a:rPr>
              <a:t>Контрольної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палати</a:t>
            </a:r>
            <a:r>
              <a:rPr lang="ru-RU" sz="2400" b="0" dirty="0">
                <a:latin typeface="Times New Roman" panose="02020603050405020304" pitchFamily="18" charset="0"/>
                <a:cs typeface="Times New Roman" panose="02020603050405020304" pitchFamily="18" charset="0"/>
              </a:rPr>
              <a:t>), особами,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визначає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Прем'єр-міністр</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наприклад</a:t>
            </a:r>
            <a:r>
              <a:rPr lang="ru-RU" sz="2400" b="0" dirty="0">
                <a:latin typeface="Times New Roman" panose="02020603050405020304" pitchFamily="18" charset="0"/>
                <a:cs typeface="Times New Roman" panose="02020603050405020304" pitchFamily="18" charset="0"/>
              </a:rPr>
              <a:t> речник уряду),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спеціально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запрошеними</a:t>
            </a:r>
            <a:r>
              <a:rPr lang="ru-RU" sz="2400" b="0" dirty="0">
                <a:latin typeface="Times New Roman" panose="02020603050405020304" pitchFamily="18" charset="0"/>
                <a:cs typeface="Times New Roman" panose="02020603050405020304" pitchFamily="18" charset="0"/>
              </a:rPr>
              <a:t> особами. </a:t>
            </a:r>
            <a:r>
              <a:rPr lang="ru-RU" sz="2400" b="0" dirty="0" err="1">
                <a:latin typeface="Times New Roman" panose="02020603050405020304" pitchFamily="18" charset="0"/>
                <a:cs typeface="Times New Roman" panose="02020603050405020304" pitchFamily="18" charset="0"/>
              </a:rPr>
              <a:t>Такі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запрошені</a:t>
            </a:r>
            <a:r>
              <a:rPr lang="ru-RU" sz="2400" b="0" dirty="0">
                <a:latin typeface="Times New Roman" panose="02020603050405020304" pitchFamily="18" charset="0"/>
                <a:cs typeface="Times New Roman" panose="02020603050405020304" pitchFamily="18" charset="0"/>
              </a:rPr>
              <a:t> особи </a:t>
            </a:r>
            <a:r>
              <a:rPr lang="ru-RU" sz="2400" b="0" dirty="0" err="1">
                <a:latin typeface="Times New Roman" panose="02020603050405020304" pitchFamily="18" charset="0"/>
                <a:cs typeface="Times New Roman" panose="02020603050405020304" pitchFamily="18" charset="0"/>
              </a:rPr>
              <a:t>мають</a:t>
            </a:r>
            <a:r>
              <a:rPr lang="ru-RU" sz="2400" b="0" dirty="0">
                <a:latin typeface="Times New Roman" panose="02020603050405020304" pitchFamily="18" charset="0"/>
                <a:cs typeface="Times New Roman" panose="02020603050405020304" pitchFamily="18" charset="0"/>
              </a:rPr>
              <a:t> статус </a:t>
            </a:r>
            <a:r>
              <a:rPr lang="ru-RU" sz="2400" b="0" dirty="0" err="1">
                <a:latin typeface="Times New Roman" panose="02020603050405020304" pitchFamily="18" charset="0"/>
                <a:cs typeface="Times New Roman" panose="02020603050405020304" pitchFamily="18" charset="0"/>
              </a:rPr>
              <a:t>спостерігачів</a:t>
            </a:r>
            <a:r>
              <a:rPr lang="ru-RU" sz="2400" b="0" dirty="0">
                <a:latin typeface="Times New Roman" panose="02020603050405020304" pitchFamily="18" charset="0"/>
                <a:cs typeface="Times New Roman" panose="02020603050405020304" pitchFamily="18" charset="0"/>
              </a:rPr>
              <a:t>, а тому </a:t>
            </a:r>
            <a:r>
              <a:rPr lang="ru-RU" sz="2400" b="0" dirty="0" err="1">
                <a:latin typeface="Times New Roman" panose="02020603050405020304" pitchFamily="18" charset="0"/>
                <a:cs typeface="Times New Roman" panose="02020603050405020304" pitchFamily="18" charset="0"/>
              </a:rPr>
              <a:t>їм</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дозволяється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брати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участі</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процесі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прийняття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рішень</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Проекти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матеріалів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готуються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узгоджуються</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подаються</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розгляд</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її</a:t>
            </a:r>
            <a:r>
              <a:rPr lang="ru-RU" sz="2400" b="0" dirty="0">
                <a:latin typeface="Times New Roman" panose="02020603050405020304" pitchFamily="18" charset="0"/>
                <a:cs typeface="Times New Roman" panose="02020603050405020304" pitchFamily="18" charset="0"/>
              </a:rPr>
              <a:t> членами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уповноваженими</a:t>
            </a:r>
            <a:r>
              <a:rPr lang="ru-RU" sz="2400" b="0" dirty="0">
                <a:latin typeface="Times New Roman" panose="02020603050405020304" pitchFamily="18" charset="0"/>
                <a:cs typeface="Times New Roman" panose="02020603050405020304" pitchFamily="18" charset="0"/>
              </a:rPr>
              <a:t> членами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центральної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адміністрації</a:t>
            </a:r>
            <a:r>
              <a:rPr lang="ru-RU" sz="2400" b="0" dirty="0">
                <a:latin typeface="Times New Roman" panose="02020603050405020304" pitchFamily="18" charset="0"/>
                <a:cs typeface="Times New Roman" panose="02020603050405020304" pitchFamily="18" charset="0"/>
              </a:rPr>
              <a:t>, такими як </a:t>
            </a:r>
            <a:r>
              <a:rPr lang="ru-RU" sz="2400" b="0" dirty="0" err="1">
                <a:latin typeface="Times New Roman" panose="02020603050405020304" pitchFamily="18" charset="0"/>
                <a:cs typeface="Times New Roman" panose="02020603050405020304" pitchFamily="18" charset="0"/>
              </a:rPr>
              <a:t>урядові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повноважні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представники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приймаються</a:t>
            </a:r>
            <a:r>
              <a:rPr lang="ru-RU" sz="2400" b="0" dirty="0">
                <a:latin typeface="Times New Roman" panose="02020603050405020304" pitchFamily="18" charset="0"/>
                <a:cs typeface="Times New Roman" panose="02020603050405020304" pitchFamily="18" charset="0"/>
              </a:rPr>
              <a:t> шляхом консенсусу за </a:t>
            </a:r>
            <a:r>
              <a:rPr lang="ru-RU" sz="2400" b="0" dirty="0" err="1">
                <a:latin typeface="Times New Roman" panose="02020603050405020304" pitchFamily="18" charset="0"/>
                <a:cs typeface="Times New Roman" panose="02020603050405020304" pitchFamily="18" charset="0"/>
              </a:rPr>
              <a:t>присутності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більшості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членів</a:t>
            </a:r>
            <a:r>
              <a:rPr lang="ru-RU" sz="2400" b="0" dirty="0">
                <a:latin typeface="Times New Roman" panose="02020603050405020304" pitchFamily="18" charset="0"/>
                <a:cs typeface="Times New Roman" panose="02020603050405020304" pitchFamily="18" charset="0"/>
              </a:rPr>
              <a:t>. </a:t>
            </a:r>
          </a:p>
        </p:txBody>
      </p:sp>
    </p:spTree>
    <p:extLst>
      <p:ext uri="{BB962C8B-B14F-4D97-AF65-F5344CB8AC3E}">
        <p14:creationId xmlns:p14="http://schemas.microsoft.com/office/powerpoint/2010/main" val="4252301538"/>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96048" y="164892"/>
            <a:ext cx="11110589" cy="6026046"/>
          </a:xfrm>
        </p:spPr>
        <p:txBody>
          <a:bodyPr/>
          <a:lstStyle/>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Правила,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регламентують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координацію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міністерствами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встановлені</a:t>
            </a:r>
            <a:r>
              <a:rPr lang="ru-RU" sz="2400" b="0" dirty="0">
                <a:latin typeface="Times New Roman" panose="02020603050405020304" pitchFamily="18" charset="0"/>
                <a:cs typeface="Times New Roman" panose="02020603050405020304" pitchFamily="18" charset="0"/>
              </a:rPr>
              <a:t> Законом про </a:t>
            </a:r>
            <a:r>
              <a:rPr lang="ru-RU" sz="2400" b="0" dirty="0" err="1">
                <a:latin typeface="Times New Roman" panose="02020603050405020304" pitchFamily="18" charset="0"/>
                <a:cs typeface="Times New Roman" panose="02020603050405020304" pitchFamily="18" charset="0"/>
              </a:rPr>
              <a:t>організацію</a:t>
            </a:r>
            <a:r>
              <a:rPr lang="ru-RU" sz="2400" b="0" dirty="0">
                <a:latin typeface="Times New Roman" panose="02020603050405020304" pitchFamily="18" charset="0"/>
                <a:cs typeface="Times New Roman" panose="02020603050405020304" pitchFamily="18" charset="0"/>
              </a:rPr>
              <a:t> та порядок </a:t>
            </a:r>
            <a:r>
              <a:rPr lang="ru-RU" sz="2400" b="0" dirty="0" err="1">
                <a:latin typeface="Times New Roman" panose="02020603050405020304" pitchFamily="18" charset="0"/>
                <a:cs typeface="Times New Roman" panose="02020603050405020304" pitchFamily="18" charset="0"/>
              </a:rPr>
              <a:t>роботи</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та про </a:t>
            </a:r>
            <a:r>
              <a:rPr lang="ru-RU" sz="2400" b="0" dirty="0" err="1">
                <a:latin typeface="Times New Roman" panose="02020603050405020304" pitchFamily="18" charset="0"/>
                <a:cs typeface="Times New Roman" panose="02020603050405020304" pitchFamily="18" charset="0"/>
              </a:rPr>
              <a:t>сфери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компетенції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а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постановою</a:t>
            </a:r>
            <a:r>
              <a:rPr lang="ru-RU" sz="2400" b="0" dirty="0">
                <a:latin typeface="Times New Roman" panose="02020603050405020304" pitchFamily="18" charset="0"/>
                <a:cs typeface="Times New Roman" panose="02020603050405020304" pitchFamily="18" charset="0"/>
              </a:rPr>
              <a:t> уряду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25 лютого 1997 р. про порядок </a:t>
            </a:r>
            <a:r>
              <a:rPr lang="ru-RU" sz="2400" b="0" dirty="0" err="1">
                <a:latin typeface="Times New Roman" panose="02020603050405020304" pitchFamily="18" charset="0"/>
                <a:cs typeface="Times New Roman" panose="02020603050405020304" pitchFamily="18" charset="0"/>
              </a:rPr>
              <a:t>роботи</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Усі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проекти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урядових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документів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обов'язково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проходять</a:t>
            </a:r>
            <a:r>
              <a:rPr lang="ru-RU" sz="2400" b="0" dirty="0">
                <a:latin typeface="Times New Roman" panose="02020603050405020304" pitchFamily="18" charset="0"/>
                <a:cs typeface="Times New Roman" panose="02020603050405020304" pitchFamily="18" charset="0"/>
              </a:rPr>
              <a:t> через процедуру </a:t>
            </a:r>
            <a:r>
              <a:rPr lang="ru-RU" sz="2400" b="0" dirty="0" err="1">
                <a:latin typeface="Times New Roman" panose="02020603050405020304" pitchFamily="18" charset="0"/>
                <a:cs typeface="Times New Roman" panose="02020603050405020304" pitchFamily="18" charset="0"/>
              </a:rPr>
              <a:t>схвалення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різними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міністерствами</a:t>
            </a:r>
            <a:r>
              <a:rPr lang="ru-RU" sz="2400" b="0" dirty="0">
                <a:latin typeface="Times New Roman" panose="02020603050405020304" pitchFamily="18" charset="0"/>
                <a:cs typeface="Times New Roman" panose="02020603050405020304" pitchFamily="18" charset="0"/>
              </a:rPr>
              <a:t>, і перед </a:t>
            </a:r>
            <a:r>
              <a:rPr lang="ru-RU" sz="2400" b="0" dirty="0" err="1">
                <a:latin typeface="Times New Roman" panose="02020603050405020304" pitchFamily="18" charset="0"/>
                <a:cs typeface="Times New Roman" panose="02020603050405020304" pitchFamily="18" charset="0"/>
              </a:rPr>
              <a:t>направленням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до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вивчаються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відповідними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постійними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комітетами</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Рада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має</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своєму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складі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чотири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постійні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комітети</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питань</a:t>
            </a:r>
            <a:r>
              <a:rPr lang="ru-RU" sz="2400" b="0" dirty="0">
                <a:latin typeface="Times New Roman" panose="02020603050405020304" pitchFamily="18" charset="0"/>
                <a:cs typeface="Times New Roman" panose="02020603050405020304" pitchFamily="18" charset="0"/>
              </a:rPr>
              <a:t> народного </a:t>
            </a:r>
            <a:r>
              <a:rPr lang="ru-RU" sz="2400" b="0" dirty="0" err="1">
                <a:latin typeface="Times New Roman" panose="02020603050405020304" pitchFamily="18" charset="0"/>
                <a:cs typeface="Times New Roman" panose="02020603050405020304" pitchFamily="18" charset="0"/>
              </a:rPr>
              <a:t>господарства</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соціальних</a:t>
            </a:r>
            <a:r>
              <a:rPr lang="ru-RU" sz="2400" b="0" dirty="0">
                <a:latin typeface="Times New Roman" panose="02020603050405020304" pitchFamily="18" charset="0"/>
                <a:cs typeface="Times New Roman" panose="02020603050405020304" pitchFamily="18" charset="0"/>
              </a:rPr>
              <a:t> справах, з </a:t>
            </a:r>
            <a:r>
              <a:rPr lang="ru-RU" sz="2400" b="0" dirty="0" err="1">
                <a:latin typeface="Times New Roman" panose="02020603050405020304" pitchFamily="18" charset="0"/>
                <a:cs typeface="Times New Roman" panose="02020603050405020304" pitchFamily="18" charset="0"/>
              </a:rPr>
              <a:t>питань</a:t>
            </a:r>
            <a:r>
              <a:rPr lang="ru-RU" sz="2400" b="0" dirty="0">
                <a:latin typeface="Times New Roman" panose="02020603050405020304" pitchFamily="18" charset="0"/>
                <a:cs typeface="Times New Roman" panose="02020603050405020304" pitchFamily="18" charset="0"/>
              </a:rPr>
              <a:t> оборони, </a:t>
            </a:r>
            <a:r>
              <a:rPr lang="ru-RU" sz="2400" b="0" dirty="0" err="1">
                <a:latin typeface="Times New Roman" panose="02020603050405020304" pitchFamily="18" charset="0"/>
                <a:cs typeface="Times New Roman" panose="02020603050405020304" pitchFamily="18" charset="0"/>
              </a:rPr>
              <a:t>регіональної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політики</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сталого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розвитку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функція</a:t>
            </a:r>
            <a:r>
              <a:rPr lang="ru-RU" sz="2400" b="0" dirty="0">
                <a:latin typeface="Times New Roman" panose="02020603050405020304" pitchFamily="18" charset="0"/>
                <a:cs typeface="Times New Roman" panose="02020603050405020304" pitchFamily="18" charset="0"/>
              </a:rPr>
              <a:t>, як </a:t>
            </a:r>
            <a:r>
              <a:rPr lang="ru-RU" sz="2400" b="0" dirty="0" err="1">
                <a:latin typeface="Times New Roman" panose="02020603050405020304" pitchFamily="18" charset="0"/>
                <a:cs typeface="Times New Roman" panose="02020603050405020304" pitchFamily="18" charset="0"/>
              </a:rPr>
              <a:t>внутрішніх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дорадчих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полягає</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підготовці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документів</a:t>
            </a:r>
            <a:r>
              <a:rPr lang="ru-RU" sz="2400" b="0" dirty="0">
                <a:latin typeface="Times New Roman" panose="02020603050405020304" pitchFamily="18" charset="0"/>
                <a:cs typeface="Times New Roman" panose="02020603050405020304" pitchFamily="18" charset="0"/>
              </a:rPr>
              <a:t> для </a:t>
            </a:r>
            <a:r>
              <a:rPr lang="ru-RU" sz="2400" b="0" dirty="0" err="1">
                <a:latin typeface="Times New Roman" panose="02020603050405020304" pitchFamily="18" charset="0"/>
                <a:cs typeface="Times New Roman" panose="02020603050405020304" pitchFamily="18" charset="0"/>
              </a:rPr>
              <a:t>вивчення</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вироблення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рішень</a:t>
            </a:r>
            <a:r>
              <a:rPr lang="ru-RU" sz="2400" b="0" dirty="0">
                <a:latin typeface="Times New Roman" panose="02020603050405020304" pitchFamily="18" charset="0"/>
                <a:cs typeface="Times New Roman" panose="02020603050405020304" pitchFamily="18" charset="0"/>
              </a:rPr>
              <a:t> Радою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Засідання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комітетів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скликаються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головами. </a:t>
            </a:r>
            <a:r>
              <a:rPr lang="ru-RU" sz="2400" b="0" dirty="0" err="1">
                <a:latin typeface="Times New Roman" panose="02020603050405020304" pitchFamily="18" charset="0"/>
                <a:cs typeface="Times New Roman" panose="02020603050405020304" pitchFamily="18" charset="0"/>
              </a:rPr>
              <a:t>Комітети</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питань</a:t>
            </a:r>
            <a:r>
              <a:rPr lang="ru-RU" sz="2400" b="0" dirty="0">
                <a:latin typeface="Times New Roman" panose="02020603050405020304" pitchFamily="18" charset="0"/>
                <a:cs typeface="Times New Roman" panose="02020603050405020304" pitchFamily="18" charset="0"/>
              </a:rPr>
              <a:t> народного </a:t>
            </a:r>
            <a:r>
              <a:rPr lang="ru-RU" sz="2400" b="0" dirty="0" err="1">
                <a:latin typeface="Times New Roman" panose="02020603050405020304" pitchFamily="18" charset="0"/>
                <a:cs typeface="Times New Roman" panose="02020603050405020304" pitchFamily="18" charset="0"/>
              </a:rPr>
              <a:t>господарства</a:t>
            </a:r>
            <a:r>
              <a:rPr lang="ru-RU" sz="2400" b="0" dirty="0">
                <a:latin typeface="Times New Roman" panose="02020603050405020304" pitchFamily="18" charset="0"/>
                <a:cs typeface="Times New Roman" panose="02020603050405020304" pitchFamily="18" charset="0"/>
              </a:rPr>
              <a:t> та у </a:t>
            </a:r>
            <a:r>
              <a:rPr lang="ru-RU" sz="2400" b="0" dirty="0" err="1">
                <a:latin typeface="Times New Roman" panose="02020603050405020304" pitchFamily="18" charset="0"/>
                <a:cs typeface="Times New Roman" panose="02020603050405020304" pitchFamily="18" charset="0"/>
              </a:rPr>
              <a:t>соціальних</a:t>
            </a:r>
            <a:r>
              <a:rPr lang="ru-RU" sz="2400" b="0" dirty="0">
                <a:latin typeface="Times New Roman" panose="02020603050405020304" pitchFamily="18" charset="0"/>
                <a:cs typeface="Times New Roman" panose="02020603050405020304" pitchFamily="18" charset="0"/>
              </a:rPr>
              <a:t> справах </a:t>
            </a:r>
            <a:r>
              <a:rPr lang="ru-RU" sz="2400" b="0" dirty="0" err="1">
                <a:latin typeface="Times New Roman" panose="02020603050405020304" pitchFamily="18" charset="0"/>
                <a:cs typeface="Times New Roman" panose="02020603050405020304" pitchFamily="18" charset="0"/>
              </a:rPr>
              <a:t>очолюються</a:t>
            </a:r>
            <a:r>
              <a:rPr lang="ru-RU" sz="2400" b="0" dirty="0">
                <a:latin typeface="Times New Roman" panose="02020603050405020304" pitchFamily="18" charset="0"/>
                <a:cs typeface="Times New Roman" panose="02020603050405020304" pitchFamily="18" charset="0"/>
              </a:rPr>
              <a:t> одним </a:t>
            </a:r>
            <a:r>
              <a:rPr lang="ru-RU" sz="2400" b="0" dirty="0" err="1">
                <a:latin typeface="Times New Roman" panose="02020603050405020304" pitchFamily="18" charset="0"/>
                <a:cs typeface="Times New Roman" panose="02020603050405020304" pitchFamily="18" charset="0"/>
              </a:rPr>
              <a:t>із</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заступників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Голови</a:t>
            </a:r>
            <a:r>
              <a:rPr lang="ru-RU" sz="2400" b="0" dirty="0">
                <a:latin typeface="Times New Roman" panose="02020603050405020304" pitchFamily="18" charset="0"/>
                <a:cs typeface="Times New Roman" panose="02020603050405020304" pitchFamily="18" charset="0"/>
              </a:rPr>
              <a:t> Ради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два </a:t>
            </a:r>
            <a:r>
              <a:rPr lang="ru-RU" sz="2400" b="0" dirty="0" err="1">
                <a:latin typeface="Times New Roman" panose="02020603050405020304" pitchFamily="18" charset="0"/>
                <a:cs typeface="Times New Roman" panose="02020603050405020304" pitchFamily="18" charset="0"/>
              </a:rPr>
              <a:t>інших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очолюють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a:t>
            </a:r>
            <a:r>
              <a:rPr lang="ru-RU" sz="2400" b="0" dirty="0">
                <a:latin typeface="Times New Roman" panose="02020603050405020304" pitchFamily="18" charset="0"/>
                <a:cs typeface="Times New Roman" panose="02020603050405020304" pitchFamily="18" charset="0"/>
              </a:rPr>
              <a:t> оборони та </a:t>
            </a:r>
            <a:r>
              <a:rPr lang="ru-RU" sz="2400" b="0" dirty="0" err="1">
                <a:latin typeface="Times New Roman" panose="02020603050405020304" pitchFamily="18" charset="0"/>
                <a:cs typeface="Times New Roman" panose="02020603050405020304" pitchFamily="18" charset="0"/>
              </a:rPr>
              <a:t>міністр</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економіки</a:t>
            </a:r>
            <a:r>
              <a:rPr lang="ru-RU" sz="2400" b="0" dirty="0">
                <a:latin typeface="Times New Roman" panose="02020603050405020304" pitchFamily="18" charset="0"/>
                <a:cs typeface="Times New Roman" panose="02020603050405020304" pitchFamily="18" charset="0"/>
              </a:rPr>
              <a:t>. Посади </a:t>
            </a:r>
            <a:r>
              <a:rPr lang="ru-RU" sz="2400" b="0" dirty="0" err="1">
                <a:latin typeface="Times New Roman" panose="02020603050405020304" pitchFamily="18" charset="0"/>
                <a:cs typeface="Times New Roman" panose="02020603050405020304" pitchFamily="18" charset="0"/>
              </a:rPr>
              <a:t>секретарів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комітетів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обіймають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керівники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управлінь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Канцелярії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Прем'єр-міністра</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94389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96048" y="464695"/>
            <a:ext cx="11110589" cy="5636302"/>
          </a:xfrm>
        </p:spPr>
        <p:txBody>
          <a:bodyPr/>
          <a:lstStyle/>
          <a:p>
            <a:pPr marL="0" indent="0" algn="just">
              <a:lnSpc>
                <a:spcPct val="100000"/>
              </a:lnSpc>
              <a:spcBef>
                <a:spcPts val="0"/>
              </a:spcBef>
              <a:buNone/>
            </a:pPr>
            <a:r>
              <a:rPr lang="ru-RU" sz="2600" b="0" dirty="0" err="1">
                <a:latin typeface="Times New Roman" panose="02020603050405020304" pitchFamily="18" charset="0"/>
                <a:cs typeface="Times New Roman" panose="02020603050405020304" pitchFamily="18" charset="0"/>
              </a:rPr>
              <a:t>Комітет</a:t>
            </a:r>
            <a:r>
              <a:rPr lang="ru-RU" sz="2600" b="0" dirty="0">
                <a:latin typeface="Times New Roman" panose="02020603050405020304" pitchFamily="18" charset="0"/>
                <a:cs typeface="Times New Roman" panose="02020603050405020304" pitchFamily="18" charset="0"/>
              </a:rPr>
              <a:t> з </a:t>
            </a:r>
            <a:r>
              <a:rPr lang="ru-RU" sz="2600" b="0" dirty="0" err="1">
                <a:latin typeface="Times New Roman" panose="02020603050405020304" pitchFamily="18" charset="0"/>
                <a:cs typeface="Times New Roman" panose="02020603050405020304" pitchFamily="18" charset="0"/>
              </a:rPr>
              <a:t>питань</a:t>
            </a:r>
            <a:r>
              <a:rPr lang="ru-RU" sz="2600" b="0" dirty="0">
                <a:latin typeface="Times New Roman" panose="02020603050405020304" pitchFamily="18" charset="0"/>
                <a:cs typeface="Times New Roman" panose="02020603050405020304" pitchFamily="18" charset="0"/>
              </a:rPr>
              <a:t> народного </a:t>
            </a:r>
            <a:r>
              <a:rPr lang="ru-RU" sz="2600" b="0" dirty="0" err="1">
                <a:latin typeface="Times New Roman" panose="02020603050405020304" pitchFamily="18" charset="0"/>
                <a:cs typeface="Times New Roman" panose="02020603050405020304" pitchFamily="18" charset="0"/>
              </a:rPr>
              <a:t>господарства</a:t>
            </a:r>
            <a:r>
              <a:rPr lang="ru-RU" sz="2600" b="0" dirty="0">
                <a:latin typeface="Times New Roman" panose="02020603050405020304" pitchFamily="18" charset="0"/>
                <a:cs typeface="Times New Roman" panose="02020603050405020304" pitchFamily="18" charset="0"/>
              </a:rPr>
              <a:t> є </a:t>
            </a:r>
            <a:r>
              <a:rPr lang="ru-RU" sz="2600" b="0" dirty="0" err="1">
                <a:latin typeface="Times New Roman" panose="02020603050405020304" pitchFamily="18" charset="0"/>
                <a:cs typeface="Times New Roman" panose="02020603050405020304" pitchFamily="18" charset="0"/>
              </a:rPr>
              <a:t>досить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сталою</a:t>
            </a:r>
            <a:r>
              <a:rPr lang="ru-RU" sz="2600" b="0" dirty="0">
                <a:latin typeface="Times New Roman" panose="02020603050405020304" pitchFamily="18" charset="0"/>
                <a:cs typeface="Times New Roman" panose="02020603050405020304" pitchFamily="18" charset="0"/>
              </a:rPr>
              <a:t> структурою, яка </a:t>
            </a:r>
            <a:r>
              <a:rPr lang="ru-RU" sz="2600" b="0" dirty="0" err="1">
                <a:latin typeface="Times New Roman" panose="02020603050405020304" pitchFamily="18" charset="0"/>
                <a:cs typeface="Times New Roman" panose="02020603050405020304" pitchFamily="18" charset="0"/>
              </a:rPr>
              <a:t>існує</a:t>
            </a:r>
            <a:r>
              <a:rPr lang="ru-RU" sz="2600" b="0" dirty="0">
                <a:latin typeface="Times New Roman" panose="02020603050405020304" pitchFamily="18" charset="0"/>
                <a:cs typeface="Times New Roman" panose="02020603050405020304" pitchFamily="18" charset="0"/>
              </a:rPr>
              <a:t> з 1989 р. </a:t>
            </a:r>
            <a:r>
              <a:rPr lang="ru-RU" sz="2600" b="0" dirty="0" err="1">
                <a:latin typeface="Times New Roman" panose="02020603050405020304" pitchFamily="18" charset="0"/>
                <a:cs typeface="Times New Roman" panose="02020603050405020304" pitchFamily="18" charset="0"/>
              </a:rPr>
              <a:t>Комітет</a:t>
            </a:r>
            <a:r>
              <a:rPr lang="ru-RU" sz="2600" b="0" dirty="0">
                <a:latin typeface="Times New Roman" panose="02020603050405020304" pitchFamily="18" charset="0"/>
                <a:cs typeface="Times New Roman" panose="02020603050405020304" pitchFamily="18" charset="0"/>
              </a:rPr>
              <a:t> у </a:t>
            </a:r>
            <a:r>
              <a:rPr lang="ru-RU" sz="2600" b="0" dirty="0" err="1">
                <a:latin typeface="Times New Roman" panose="02020603050405020304" pitchFamily="18" charset="0"/>
                <a:cs typeface="Times New Roman" panose="02020603050405020304" pitchFamily="18" charset="0"/>
              </a:rPr>
              <a:t>соціальних</a:t>
            </a:r>
            <a:r>
              <a:rPr lang="ru-RU" sz="2600" b="0" dirty="0">
                <a:latin typeface="Times New Roman" panose="02020603050405020304" pitchFamily="18" charset="0"/>
                <a:cs typeface="Times New Roman" panose="02020603050405020304" pitchFamily="18" charset="0"/>
              </a:rPr>
              <a:t> справах </a:t>
            </a:r>
            <a:r>
              <a:rPr lang="ru-RU" sz="2600" b="0" dirty="0" err="1">
                <a:latin typeface="Times New Roman" panose="02020603050405020304" pitchFamily="18" charset="0"/>
                <a:cs typeface="Times New Roman" panose="02020603050405020304" pitchFamily="18" charset="0"/>
              </a:rPr>
              <a:t>був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створений</a:t>
            </a:r>
            <a:r>
              <a:rPr lang="ru-RU" sz="2600" b="0" dirty="0">
                <a:latin typeface="Times New Roman" panose="02020603050405020304" pitchFamily="18" charset="0"/>
                <a:cs typeface="Times New Roman" panose="02020603050405020304" pitchFamily="18" charset="0"/>
              </a:rPr>
              <a:t> в </a:t>
            </a:r>
            <a:r>
              <a:rPr lang="ru-RU" sz="2600" b="0" dirty="0" err="1">
                <a:latin typeface="Times New Roman" panose="02020603050405020304" pitchFamily="18" charset="0"/>
                <a:cs typeface="Times New Roman" panose="02020603050405020304" pitchFamily="18" charset="0"/>
              </a:rPr>
              <a:t>серпні</a:t>
            </a:r>
            <a:r>
              <a:rPr lang="ru-RU" sz="2600" b="0" dirty="0">
                <a:latin typeface="Times New Roman" panose="02020603050405020304" pitchFamily="18" charset="0"/>
                <a:cs typeface="Times New Roman" panose="02020603050405020304" pitchFamily="18" charset="0"/>
              </a:rPr>
              <a:t> 1992 р., з </a:t>
            </a:r>
            <a:r>
              <a:rPr lang="ru-RU" sz="2600" b="0" dirty="0" err="1">
                <a:latin typeface="Times New Roman" panose="02020603050405020304" pitchFamily="18" charset="0"/>
                <a:cs typeface="Times New Roman" panose="02020603050405020304" pitchFamily="18" charset="0"/>
              </a:rPr>
              <a:t>питань</a:t>
            </a:r>
            <a:r>
              <a:rPr lang="ru-RU" sz="2600" b="0" dirty="0">
                <a:latin typeface="Times New Roman" panose="02020603050405020304" pitchFamily="18" charset="0"/>
                <a:cs typeface="Times New Roman" panose="02020603050405020304" pitchFamily="18" charset="0"/>
              </a:rPr>
              <a:t> оборони - у 1993 р., а </a:t>
            </a:r>
            <a:r>
              <a:rPr lang="ru-RU" sz="2600" b="0" dirty="0" err="1">
                <a:latin typeface="Times New Roman" panose="02020603050405020304" pitchFamily="18" charset="0"/>
                <a:cs typeface="Times New Roman" panose="02020603050405020304" pitchFamily="18" charset="0"/>
              </a:rPr>
              <a:t>регіональної</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політики</a:t>
            </a:r>
            <a:r>
              <a:rPr lang="ru-RU" sz="2600" b="0" dirty="0">
                <a:latin typeface="Times New Roman" panose="02020603050405020304" pitchFamily="18" charset="0"/>
                <a:cs typeface="Times New Roman" panose="02020603050405020304" pitchFamily="18" charset="0"/>
              </a:rPr>
              <a:t> і </a:t>
            </a:r>
            <a:r>
              <a:rPr lang="ru-RU" sz="2600" b="0" dirty="0" err="1">
                <a:latin typeface="Times New Roman" panose="02020603050405020304" pitchFamily="18" charset="0"/>
                <a:cs typeface="Times New Roman" panose="02020603050405020304" pitchFamily="18" charset="0"/>
              </a:rPr>
              <a:t>сталого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розвитку</a:t>
            </a:r>
            <a:r>
              <a:rPr lang="ru-RU" sz="2600" b="0" dirty="0">
                <a:latin typeface="Times New Roman" panose="02020603050405020304" pitchFamily="18" charset="0"/>
                <a:cs typeface="Times New Roman" panose="02020603050405020304" pitchFamily="18" charset="0"/>
              </a:rPr>
              <a:t> - у </a:t>
            </a:r>
            <a:r>
              <a:rPr lang="ru-RU" sz="2600" b="0" dirty="0" err="1">
                <a:latin typeface="Times New Roman" panose="02020603050405020304" pitchFamily="18" charset="0"/>
                <a:cs typeface="Times New Roman" panose="02020603050405020304" pitchFamily="18" charset="0"/>
              </a:rPr>
              <a:t>вересні</a:t>
            </a:r>
            <a:r>
              <a:rPr lang="ru-RU" sz="2600" b="0" dirty="0">
                <a:latin typeface="Times New Roman" panose="02020603050405020304" pitchFamily="18" charset="0"/>
                <a:cs typeface="Times New Roman" panose="02020603050405020304" pitchFamily="18" charset="0"/>
              </a:rPr>
              <a:t> 1998 р. </a:t>
            </a:r>
            <a:r>
              <a:rPr lang="ru-RU" sz="2600" b="0" dirty="0" err="1">
                <a:latin typeface="Times New Roman" panose="02020603050405020304" pitchFamily="18" charset="0"/>
                <a:cs typeface="Times New Roman" panose="02020603050405020304" pitchFamily="18" charset="0"/>
              </a:rPr>
              <a:t>Останній</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комітет</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був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заснований</a:t>
            </a:r>
            <a:r>
              <a:rPr lang="ru-RU" sz="2600" b="0" dirty="0">
                <a:latin typeface="Times New Roman" panose="02020603050405020304" pitchFamily="18" charset="0"/>
                <a:cs typeface="Times New Roman" panose="02020603050405020304" pitchFamily="18" charset="0"/>
              </a:rPr>
              <a:t> у </a:t>
            </a:r>
            <a:r>
              <a:rPr lang="ru-RU" sz="2600" b="0" dirty="0" err="1">
                <a:latin typeface="Times New Roman" panose="02020603050405020304" pitchFamily="18" charset="0"/>
                <a:cs typeface="Times New Roman" panose="02020603050405020304" pitchFamily="18" charset="0"/>
              </a:rPr>
              <a:t>відповідь</a:t>
            </a:r>
            <a:r>
              <a:rPr lang="ru-RU" sz="2600" b="0" dirty="0">
                <a:latin typeface="Times New Roman" panose="02020603050405020304" pitchFamily="18" charset="0"/>
                <a:cs typeface="Times New Roman" panose="02020603050405020304" pitchFamily="18" charset="0"/>
              </a:rPr>
              <a:t> на </a:t>
            </a:r>
            <a:r>
              <a:rPr lang="ru-RU" sz="2600" b="0" dirty="0" err="1">
                <a:latin typeface="Times New Roman" panose="02020603050405020304" pitchFamily="18" charset="0"/>
                <a:cs typeface="Times New Roman" panose="02020603050405020304" pitchFamily="18" charset="0"/>
              </a:rPr>
              <a:t>завдання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що</a:t>
            </a:r>
            <a:r>
              <a:rPr lang="ru-RU" sz="2600" b="0" dirty="0">
                <a:latin typeface="Times New Roman" panose="02020603050405020304" pitchFamily="18" charset="0"/>
                <a:cs typeface="Times New Roman" panose="02020603050405020304" pitchFamily="18" charset="0"/>
              </a:rPr>
              <a:t> стоять перед </a:t>
            </a:r>
            <a:r>
              <a:rPr lang="ru-RU" sz="2600" b="0" dirty="0" err="1">
                <a:latin typeface="Times New Roman" panose="02020603050405020304" pitchFamily="18" charset="0"/>
                <a:cs typeface="Times New Roman" panose="02020603050405020304" pitchFamily="18" charset="0"/>
              </a:rPr>
              <a:t>Польщею</a:t>
            </a:r>
            <a:r>
              <a:rPr lang="ru-RU" sz="2600" b="0" dirty="0">
                <a:latin typeface="Times New Roman" panose="02020603050405020304" pitchFamily="18" charset="0"/>
                <a:cs typeface="Times New Roman" panose="02020603050405020304" pitchFamily="18" charset="0"/>
              </a:rPr>
              <a:t> у </a:t>
            </a:r>
            <a:r>
              <a:rPr lang="ru-RU" sz="2600" b="0" dirty="0" err="1">
                <a:latin typeface="Times New Roman" panose="02020603050405020304" pitchFamily="18" charset="0"/>
                <a:cs typeface="Times New Roman" panose="02020603050405020304" pitchFamily="18" charset="0"/>
              </a:rPr>
              <a:t>зв'язку</a:t>
            </a:r>
            <a:r>
              <a:rPr lang="ru-RU" sz="2600" b="0" dirty="0">
                <a:latin typeface="Times New Roman" panose="02020603050405020304" pitchFamily="18" charset="0"/>
                <a:cs typeface="Times New Roman" panose="02020603050405020304" pitchFamily="18" charset="0"/>
              </a:rPr>
              <a:t> з </a:t>
            </a:r>
            <a:r>
              <a:rPr lang="ru-RU" sz="2600" b="0" dirty="0" err="1">
                <a:latin typeface="Times New Roman" panose="02020603050405020304" pitchFamily="18" charset="0"/>
                <a:cs typeface="Times New Roman" panose="02020603050405020304" pitchFamily="18" charset="0"/>
              </a:rPr>
              <a:t>підготовкою</a:t>
            </a:r>
            <a:r>
              <a:rPr lang="ru-RU" sz="2600" b="0" dirty="0">
                <a:latin typeface="Times New Roman" panose="02020603050405020304" pitchFamily="18" charset="0"/>
                <a:cs typeface="Times New Roman" panose="02020603050405020304" pitchFamily="18" charset="0"/>
              </a:rPr>
              <a:t> до </a:t>
            </a:r>
            <a:r>
              <a:rPr lang="ru-RU" sz="2600" b="0" dirty="0" err="1">
                <a:latin typeface="Times New Roman" panose="02020603050405020304" pitchFamily="18" charset="0"/>
                <a:cs typeface="Times New Roman" panose="02020603050405020304" pitchFamily="18" charset="0"/>
              </a:rPr>
              <a:t>майбутнього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вступу</a:t>
            </a:r>
            <a:r>
              <a:rPr lang="ru-RU" sz="2600" b="0" dirty="0">
                <a:latin typeface="Times New Roman" panose="02020603050405020304" pitchFamily="18" charset="0"/>
                <a:cs typeface="Times New Roman" panose="02020603050405020304" pitchFamily="18" charset="0"/>
              </a:rPr>
              <a:t> до </a:t>
            </a:r>
            <a:r>
              <a:rPr lang="ru-RU" sz="2600" b="0" dirty="0" err="1">
                <a:latin typeface="Times New Roman" panose="02020603050405020304" pitchFamily="18" charset="0"/>
                <a:cs typeface="Times New Roman" panose="02020603050405020304" pitchFamily="18" charset="0"/>
              </a:rPr>
              <a:t>Європейського</a:t>
            </a:r>
            <a:r>
              <a:rPr lang="ru-RU" sz="2600" b="0" dirty="0">
                <a:latin typeface="Times New Roman" panose="02020603050405020304" pitchFamily="18" charset="0"/>
                <a:cs typeface="Times New Roman" panose="02020603050405020304" pitchFamily="18" charset="0"/>
              </a:rPr>
              <a:t> Союзу.</a:t>
            </a:r>
          </a:p>
          <a:p>
            <a:pPr marL="0" indent="0" algn="just">
              <a:lnSpc>
                <a:spcPct val="100000"/>
              </a:lnSpc>
              <a:spcBef>
                <a:spcPts val="0"/>
              </a:spcBef>
              <a:buNone/>
            </a:pPr>
            <a:r>
              <a:rPr lang="ru-RU" sz="2600" b="0" dirty="0">
                <a:latin typeface="Times New Roman" panose="02020603050405020304" pitchFamily="18" charset="0"/>
                <a:cs typeface="Times New Roman" panose="02020603050405020304" pitchFamily="18" charset="0"/>
              </a:rPr>
              <a:t>Практична роль </a:t>
            </a:r>
            <a:r>
              <a:rPr lang="ru-RU" sz="2600" b="0" dirty="0" err="1">
                <a:latin typeface="Times New Roman" panose="02020603050405020304" pitchFamily="18" charset="0"/>
                <a:cs typeface="Times New Roman" panose="02020603050405020304" pitchFamily="18" charset="0"/>
              </a:rPr>
              <a:t>комітетів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залежить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від</a:t>
            </a:r>
            <a:r>
              <a:rPr lang="ru-RU" sz="2600" b="0" dirty="0">
                <a:latin typeface="Times New Roman" panose="02020603050405020304" pitchFamily="18" charset="0"/>
                <a:cs typeface="Times New Roman" panose="02020603050405020304" pitchFamily="18" charset="0"/>
              </a:rPr>
              <a:t> того, як </a:t>
            </a:r>
            <a:r>
              <a:rPr lang="ru-RU" sz="2600" b="0" dirty="0" err="1">
                <a:latin typeface="Times New Roman" panose="02020603050405020304" pitchFamily="18" charset="0"/>
                <a:cs typeface="Times New Roman" panose="02020603050405020304" pitchFamily="18" charset="0"/>
              </a:rPr>
              <a:t>Прем'єр-міністр</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організує</a:t>
            </a:r>
            <a:r>
              <a:rPr lang="ru-RU" sz="2600" b="0" dirty="0">
                <a:latin typeface="Times New Roman" panose="02020603050405020304" pitchFamily="18" charset="0"/>
                <a:cs typeface="Times New Roman" panose="02020603050405020304" pitchFamily="18" charset="0"/>
              </a:rPr>
              <a:t> роботу Ради </a:t>
            </a:r>
            <a:r>
              <a:rPr lang="ru-RU" sz="2600" b="0" dirty="0" err="1">
                <a:latin typeface="Times New Roman" panose="02020603050405020304" pitchFamily="18" charset="0"/>
                <a:cs typeface="Times New Roman" panose="02020603050405020304" pitchFamily="18" charset="0"/>
              </a:rPr>
              <a:t>Міністрів</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Сьогодні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більшість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рішень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готується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комітетами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які</a:t>
            </a:r>
            <a:r>
              <a:rPr lang="ru-RU" sz="2600" b="0" dirty="0">
                <a:latin typeface="Times New Roman" panose="02020603050405020304" pitchFamily="18" charset="0"/>
                <a:cs typeface="Times New Roman" panose="02020603050405020304" pitchFamily="18" charset="0"/>
              </a:rPr>
              <a:t> регулярно </a:t>
            </a:r>
            <a:r>
              <a:rPr lang="ru-RU" sz="2600" b="0" dirty="0" err="1">
                <a:latin typeface="Times New Roman" panose="02020603050405020304" pitchFamily="18" charset="0"/>
                <a:cs typeface="Times New Roman" panose="02020603050405020304" pitchFamily="18" charset="0"/>
              </a:rPr>
              <a:t>проводять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спільні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засідання</a:t>
            </a:r>
            <a:r>
              <a:rPr lang="ru-RU" sz="2600" b="0" dirty="0">
                <a:latin typeface="Times New Roman" panose="02020603050405020304" pitchFamily="18" charset="0"/>
                <a:cs typeface="Times New Roman" panose="02020603050405020304" pitchFamily="18" charset="0"/>
              </a:rPr>
              <a:t> і </a:t>
            </a:r>
            <a:r>
              <a:rPr lang="ru-RU" sz="2600" b="0" dirty="0" err="1">
                <a:latin typeface="Times New Roman" panose="02020603050405020304" pitchFamily="18" charset="0"/>
                <a:cs typeface="Times New Roman" panose="02020603050405020304" pitchFamily="18" charset="0"/>
              </a:rPr>
              <a:t>направляють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проекти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своїх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рішень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Раді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Міністрів</a:t>
            </a:r>
            <a:r>
              <a:rPr lang="ru-RU" sz="2600" b="0" dirty="0">
                <a:latin typeface="Times New Roman" panose="02020603050405020304" pitchFamily="18" charset="0"/>
                <a:cs typeface="Times New Roman" panose="02020603050405020304" pitchFamily="18" charset="0"/>
              </a:rPr>
              <a:t> для </a:t>
            </a:r>
            <a:r>
              <a:rPr lang="ru-RU" sz="2600" b="0" dirty="0" err="1">
                <a:latin typeface="Times New Roman" panose="02020603050405020304" pitchFamily="18" charset="0"/>
                <a:cs typeface="Times New Roman" panose="02020603050405020304" pitchFamily="18" charset="0"/>
              </a:rPr>
              <a:t>офіційного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ухвалення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Нерідко</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попередні</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засідання</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дають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можливість</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уникнути</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тривалих</a:t>
            </a:r>
            <a:r>
              <a:rPr lang="ru-RU" sz="2600" b="0" dirty="0">
                <a:latin typeface="Times New Roman" panose="02020603050405020304" pitchFamily="18" charset="0"/>
                <a:cs typeface="Times New Roman" panose="02020603050405020304" pitchFamily="18" charset="0"/>
              </a:rPr>
              <a:t> </a:t>
            </a:r>
            <a:r>
              <a:rPr lang="ru-RU" sz="2600" b="0" dirty="0" err="1">
                <a:latin typeface="Times New Roman" panose="02020603050405020304" pitchFamily="18" charset="0"/>
                <a:cs typeface="Times New Roman" panose="02020603050405020304" pitchFamily="18" charset="0"/>
              </a:rPr>
              <a:t>обговорень</a:t>
            </a:r>
            <a:r>
              <a:rPr lang="ru-RU" sz="2600" b="0" dirty="0">
                <a:latin typeface="Times New Roman" panose="02020603050405020304" pitchFamily="18" charset="0"/>
                <a:cs typeface="Times New Roman" panose="02020603050405020304" pitchFamily="18" charset="0"/>
              </a:rPr>
              <a:t> на </a:t>
            </a:r>
            <a:r>
              <a:rPr lang="ru-RU" sz="2600" b="0" dirty="0" err="1">
                <a:latin typeface="Times New Roman" panose="02020603050405020304" pitchFamily="18" charset="0"/>
                <a:cs typeface="Times New Roman" panose="02020603050405020304" pitchFamily="18" charset="0"/>
              </a:rPr>
              <a:t>засіданнях</a:t>
            </a:r>
            <a:r>
              <a:rPr lang="ru-RU" sz="2600" b="0" dirty="0">
                <a:latin typeface="Times New Roman" panose="02020603050405020304" pitchFamily="18" charset="0"/>
                <a:cs typeface="Times New Roman" panose="02020603050405020304" pitchFamily="18" charset="0"/>
              </a:rPr>
              <a:t> Ради </a:t>
            </a:r>
            <a:r>
              <a:rPr lang="ru-RU" sz="2600" b="0" dirty="0" err="1">
                <a:latin typeface="Times New Roman" panose="02020603050405020304" pitchFamily="18" charset="0"/>
                <a:cs typeface="Times New Roman" panose="02020603050405020304" pitchFamily="18" charset="0"/>
              </a:rPr>
              <a:t>Міністрів</a:t>
            </a:r>
            <a:r>
              <a:rPr lang="ru-RU" sz="26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27776327"/>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96048" y="464695"/>
            <a:ext cx="11110589" cy="5636302"/>
          </a:xfrm>
        </p:spPr>
        <p:txBody>
          <a:bodyPr/>
          <a:lstStyle/>
          <a:p>
            <a:pPr marL="0" indent="0" algn="just">
              <a:lnSpc>
                <a:spcPct val="100000"/>
              </a:lnSpc>
              <a:spcBef>
                <a:spcPts val="0"/>
              </a:spcBef>
              <a:buNone/>
            </a:pPr>
            <a:r>
              <a:rPr lang="ru-RU" sz="2600" dirty="0" err="1">
                <a:latin typeface="Times New Roman" panose="02020603050405020304" pitchFamily="18" charset="0"/>
                <a:cs typeface="Times New Roman" panose="02020603050405020304" pitchFamily="18" charset="0"/>
              </a:rPr>
              <a:t>Центральні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неміністерські</a:t>
            </a:r>
            <a:r>
              <a:rPr lang="ru-RU" sz="2600" dirty="0">
                <a:latin typeface="Times New Roman" panose="02020603050405020304" pitchFamily="18" charset="0"/>
                <a:cs typeface="Times New Roman" panose="02020603050405020304" pitchFamily="18" charset="0"/>
              </a:rPr>
              <a:t> </a:t>
            </a:r>
            <a:r>
              <a:rPr lang="ru-RU" sz="2600" dirty="0" err="1">
                <a:latin typeface="Times New Roman" panose="02020603050405020304" pitchFamily="18" charset="0"/>
                <a:cs typeface="Times New Roman" panose="02020603050405020304" pitchFamily="18" charset="0"/>
              </a:rPr>
              <a:t>органи</a:t>
            </a:r>
            <a:endParaRPr lang="ru-RU" sz="26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ru-RU" sz="2500" b="0" dirty="0" err="1">
                <a:latin typeface="Times New Roman" panose="02020603050405020304" pitchFamily="18" charset="0"/>
                <a:cs typeface="Times New Roman" panose="02020603050405020304" pitchFamily="18" charset="0"/>
              </a:rPr>
              <a:t>Крім</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вищих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органів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виконавчої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влади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тобто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міністерств</a:t>
            </a:r>
            <a:r>
              <a:rPr lang="ru-RU" sz="2500" b="0" dirty="0">
                <a:latin typeface="Times New Roman" panose="02020603050405020304" pitchFamily="18" charset="0"/>
                <a:cs typeface="Times New Roman" panose="02020603050405020304" pitchFamily="18" charset="0"/>
              </a:rPr>
              <a:t>, у рамках </a:t>
            </a:r>
            <a:r>
              <a:rPr lang="ru-RU" sz="2500" b="0" dirty="0" err="1">
                <a:latin typeface="Times New Roman" panose="02020603050405020304" pitchFamily="18" charset="0"/>
                <a:cs typeface="Times New Roman" panose="02020603050405020304" pitchFamily="18" charset="0"/>
              </a:rPr>
              <a:t>центральної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адміністрації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Республіки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Польща</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існують</a:t>
            </a:r>
            <a:r>
              <a:rPr lang="ru-RU" sz="2500" b="0" dirty="0">
                <a:latin typeface="Times New Roman" panose="02020603050405020304" pitchFamily="18" charset="0"/>
                <a:cs typeface="Times New Roman" panose="02020603050405020304" pitchFamily="18" charset="0"/>
              </a:rPr>
              <a:t> й </a:t>
            </a:r>
            <a:r>
              <a:rPr lang="ru-RU" sz="2500" b="0" dirty="0" err="1">
                <a:latin typeface="Times New Roman" panose="02020603050405020304" pitchFamily="18" charset="0"/>
                <a:cs typeface="Times New Roman" panose="02020603050405020304" pitchFamily="18" charset="0"/>
              </a:rPr>
              <a:t>інші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структури</a:t>
            </a:r>
            <a:r>
              <a:rPr lang="ru-RU" sz="2500" b="0" dirty="0">
                <a:latin typeface="Times New Roman" panose="02020603050405020304" pitchFamily="18" charset="0"/>
                <a:cs typeface="Times New Roman" panose="02020603050405020304" pitchFamily="18" charset="0"/>
              </a:rPr>
              <a:t>. До таких </a:t>
            </a:r>
            <a:r>
              <a:rPr lang="ru-RU" sz="2500" b="0" dirty="0" err="1">
                <a:latin typeface="Times New Roman" panose="02020603050405020304" pitchFamily="18" charset="0"/>
                <a:cs typeface="Times New Roman" panose="02020603050405020304" pitchFamily="18" charset="0"/>
              </a:rPr>
              <a:t>додаткових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органів</a:t>
            </a:r>
            <a:r>
              <a:rPr lang="ru-RU" sz="2500" b="0" dirty="0">
                <a:latin typeface="Times New Roman" panose="02020603050405020304" pitchFamily="18" charset="0"/>
                <a:cs typeface="Times New Roman" panose="02020603050405020304" pitchFamily="18" charset="0"/>
              </a:rPr>
              <a:t> належать </a:t>
            </a:r>
            <a:r>
              <a:rPr lang="ru-RU" sz="2500" b="0" dirty="0" err="1">
                <a:latin typeface="Times New Roman" panose="02020603050405020304" pitchFamily="18" charset="0"/>
                <a:cs typeface="Times New Roman" panose="02020603050405020304" pitchFamily="18" charset="0"/>
              </a:rPr>
              <a:t>центральні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відомства</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урядові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агенції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діють</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сфері</a:t>
            </a:r>
            <a:r>
              <a:rPr lang="ru-RU" sz="2500" b="0" dirty="0">
                <a:latin typeface="Times New Roman" panose="02020603050405020304" pitchFamily="18" charset="0"/>
                <a:cs typeface="Times New Roman" panose="02020603050405020304" pitchFamily="18" charset="0"/>
              </a:rPr>
              <a:t> народного </a:t>
            </a:r>
            <a:r>
              <a:rPr lang="ru-RU" sz="2500" b="0" dirty="0" err="1">
                <a:latin typeface="Times New Roman" panose="02020603050405020304" pitchFamily="18" charset="0"/>
                <a:cs typeface="Times New Roman" panose="02020603050405020304" pitchFamily="18" charset="0"/>
              </a:rPr>
              <a:t>господарства</a:t>
            </a:r>
            <a:r>
              <a:rPr lang="ru-RU" sz="2500" b="0" dirty="0">
                <a:latin typeface="Times New Roman" panose="02020603050405020304" pitchFamily="18" charset="0"/>
                <a:cs typeface="Times New Roman" panose="02020603050405020304" pitchFamily="18" charset="0"/>
              </a:rPr>
              <a:t>, та </a:t>
            </a:r>
            <a:r>
              <a:rPr lang="ru-RU" sz="2500" b="0" dirty="0" err="1">
                <a:latin typeface="Times New Roman" panose="02020603050405020304" pitchFamily="18" charset="0"/>
                <a:cs typeface="Times New Roman" panose="02020603050405020304" pitchFamily="18" charset="0"/>
              </a:rPr>
              <a:t>спеціальні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директивні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або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дорадчі</a:t>
            </a:r>
            <a:r>
              <a:rPr lang="ru-RU" sz="2500" b="0" dirty="0">
                <a:latin typeface="Times New Roman" panose="02020603050405020304" pitchFamily="18" charset="0"/>
                <a:cs typeface="Times New Roman" panose="02020603050405020304" pitchFamily="18" charset="0"/>
              </a:rPr>
              <a:t> ради.</a:t>
            </a:r>
          </a:p>
          <a:p>
            <a:pPr marL="0" indent="0" algn="just">
              <a:lnSpc>
                <a:spcPct val="100000"/>
              </a:lnSpc>
              <a:spcBef>
                <a:spcPts val="0"/>
              </a:spcBef>
              <a:buNone/>
            </a:pPr>
            <a:r>
              <a:rPr lang="ru-RU" sz="2500" b="0" dirty="0" err="1">
                <a:latin typeface="Times New Roman" panose="02020603050405020304" pitchFamily="18" charset="0"/>
                <a:cs typeface="Times New Roman" panose="02020603050405020304" pitchFamily="18" charset="0"/>
              </a:rPr>
              <a:t>Відповідно</a:t>
            </a:r>
            <a:r>
              <a:rPr lang="ru-RU" sz="2500" b="0" dirty="0">
                <a:latin typeface="Times New Roman" panose="02020603050405020304" pitchFamily="18" charset="0"/>
                <a:cs typeface="Times New Roman" panose="02020603050405020304" pitchFamily="18" charset="0"/>
              </a:rPr>
              <a:t> до </a:t>
            </a:r>
            <a:r>
              <a:rPr lang="ru-RU" sz="2500" b="0" dirty="0" err="1">
                <a:latin typeface="Times New Roman" panose="02020603050405020304" pitchFamily="18" charset="0"/>
                <a:cs typeface="Times New Roman" panose="02020603050405020304" pitchFamily="18" charset="0"/>
              </a:rPr>
              <a:t>нової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Конституції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тільки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міністри</a:t>
            </a:r>
            <a:r>
              <a:rPr lang="ru-RU" sz="2500" b="0" dirty="0">
                <a:latin typeface="Times New Roman" panose="02020603050405020304" pitchFamily="18" charset="0"/>
                <a:cs typeface="Times New Roman" panose="02020603050405020304" pitchFamily="18" charset="0"/>
              </a:rPr>
              <a:t>, як члени Ради </a:t>
            </a:r>
            <a:r>
              <a:rPr lang="ru-RU" sz="2500" b="0" dirty="0" err="1">
                <a:latin typeface="Times New Roman" panose="02020603050405020304" pitchFamily="18" charset="0"/>
                <a:cs typeface="Times New Roman" panose="02020603050405020304" pitchFamily="18" charset="0"/>
              </a:rPr>
              <a:t>Міністрів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керують</a:t>
            </a:r>
            <a:r>
              <a:rPr lang="ru-RU" sz="2500" b="0" dirty="0">
                <a:latin typeface="Times New Roman" panose="02020603050405020304" pitchFamily="18" charset="0"/>
                <a:cs typeface="Times New Roman" panose="02020603050405020304" pitchFamily="18" charset="0"/>
              </a:rPr>
              <a:t> конкретною </a:t>
            </a:r>
            <a:r>
              <a:rPr lang="ru-RU" sz="2500" b="0" dirty="0" err="1">
                <a:latin typeface="Times New Roman" panose="02020603050405020304" pitchFamily="18" charset="0"/>
                <a:cs typeface="Times New Roman" panose="02020603050405020304" pitchFamily="18" charset="0"/>
              </a:rPr>
              <a:t>галуззю</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діяльності</a:t>
            </a:r>
            <a:r>
              <a:rPr lang="ru-RU" sz="2500" b="0" dirty="0">
                <a:latin typeface="Times New Roman" panose="02020603050405020304" pitchFamily="18" charset="0"/>
                <a:cs typeface="Times New Roman" panose="02020603050405020304" pitchFamily="18" charset="0"/>
              </a:rPr>
              <a:t> уряду, </a:t>
            </a:r>
            <a:r>
              <a:rPr lang="ru-RU" sz="2500" b="0" dirty="0" err="1">
                <a:latin typeface="Times New Roman" panose="02020603050405020304" pitchFamily="18" charset="0"/>
                <a:cs typeface="Times New Roman" panose="02020603050405020304" pitchFamily="18" charset="0"/>
              </a:rPr>
              <a:t>можуть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видавати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акти</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формі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нормативних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документів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положення</a:t>
            </a:r>
            <a:r>
              <a:rPr lang="ru-RU" sz="2500" b="0" dirty="0">
                <a:latin typeface="Times New Roman" panose="02020603050405020304" pitchFamily="18" charset="0"/>
                <a:cs typeface="Times New Roman" panose="02020603050405020304" pitchFamily="18" charset="0"/>
              </a:rPr>
              <a:t>, яке </a:t>
            </a:r>
            <a:r>
              <a:rPr lang="ru-RU" sz="2500" b="0" dirty="0" err="1">
                <a:latin typeface="Times New Roman" panose="02020603050405020304" pitchFamily="18" charset="0"/>
                <a:cs typeface="Times New Roman" panose="02020603050405020304" pitchFamily="18" charset="0"/>
              </a:rPr>
              <a:t>раніше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було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відсутнім</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розмежовує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міністрів</a:t>
            </a:r>
            <a:r>
              <a:rPr lang="ru-RU" sz="2500" b="0" dirty="0">
                <a:latin typeface="Times New Roman" panose="02020603050405020304" pitchFamily="18" charset="0"/>
                <a:cs typeface="Times New Roman" panose="02020603050405020304" pitchFamily="18" charset="0"/>
              </a:rPr>
              <a:t> - як </a:t>
            </a:r>
            <a:r>
              <a:rPr lang="ru-RU" sz="2500" b="0" dirty="0" err="1">
                <a:latin typeface="Times New Roman" panose="02020603050405020304" pitchFamily="18" charset="0"/>
                <a:cs typeface="Times New Roman" panose="02020603050405020304" pitchFamily="18" charset="0"/>
              </a:rPr>
              <a:t>вищих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органів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виконавчої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влади</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найважливіше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вищих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посадових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осіб</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приймають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політичні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рішення</a:t>
            </a:r>
            <a:r>
              <a:rPr lang="ru-RU" sz="2500" b="0" dirty="0">
                <a:latin typeface="Times New Roman" panose="02020603050405020304" pitchFamily="18" charset="0"/>
                <a:cs typeface="Times New Roman" panose="02020603050405020304" pitchFamily="18" charset="0"/>
              </a:rPr>
              <a:t>, та </a:t>
            </a:r>
            <a:r>
              <a:rPr lang="ru-RU" sz="2500" b="0" dirty="0" err="1">
                <a:latin typeface="Times New Roman" panose="02020603050405020304" pitchFamily="18" charset="0"/>
                <a:cs typeface="Times New Roman" panose="02020603050405020304" pitchFamily="18" charset="0"/>
              </a:rPr>
              <a:t>керівників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інших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центральних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адміністративних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органів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не </a:t>
            </a:r>
            <a:r>
              <a:rPr lang="ru-RU" sz="2500" b="0" dirty="0" err="1">
                <a:latin typeface="Times New Roman" panose="02020603050405020304" pitchFamily="18" charset="0"/>
                <a:cs typeface="Times New Roman" panose="02020603050405020304" pitchFamily="18" charset="0"/>
              </a:rPr>
              <a:t>мають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міністерського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чи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політичного</a:t>
            </a:r>
            <a:r>
              <a:rPr lang="ru-RU" sz="2500" b="0" dirty="0">
                <a:latin typeface="Times New Roman" panose="02020603050405020304" pitchFamily="18" charset="0"/>
                <a:cs typeface="Times New Roman" panose="02020603050405020304" pitchFamily="18" charset="0"/>
              </a:rPr>
              <a:t> статусу.</a:t>
            </a:r>
          </a:p>
          <a:p>
            <a:pPr marL="0" indent="0" algn="just">
              <a:lnSpc>
                <a:spcPct val="100000"/>
              </a:lnSpc>
              <a:spcBef>
                <a:spcPts val="0"/>
              </a:spcBef>
              <a:buNone/>
            </a:pPr>
            <a:endParaRPr lang="ru-RU" sz="26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53200274"/>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11038" y="389744"/>
            <a:ext cx="11110589" cy="5636302"/>
          </a:xfrm>
        </p:spPr>
        <p:txBody>
          <a:bodyPr/>
          <a:lstStyle/>
          <a:p>
            <a:pPr marL="0" indent="0" algn="just">
              <a:lnSpc>
                <a:spcPct val="100000"/>
              </a:lnSpc>
              <a:spcBef>
                <a:spcPts val="0"/>
              </a:spcBef>
              <a:buNone/>
            </a:pPr>
            <a:r>
              <a:rPr lang="ru-RU" sz="2200" b="0" dirty="0" err="1">
                <a:latin typeface="Times New Roman" panose="02020603050405020304" pitchFamily="18" charset="0"/>
                <a:cs typeface="Times New Roman" panose="02020603050405020304" pitchFamily="18" charset="0"/>
              </a:rPr>
              <a:t>Центральні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відомства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керівники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яких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призначаються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Прем'єр-міністром</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визначаються</a:t>
            </a:r>
            <a:r>
              <a:rPr lang="ru-RU" sz="2200" b="0" dirty="0">
                <a:latin typeface="Times New Roman" panose="02020603050405020304" pitchFamily="18" charset="0"/>
                <a:cs typeface="Times New Roman" panose="02020603050405020304" pitchFamily="18" charset="0"/>
              </a:rPr>
              <a:t> як "</a:t>
            </a:r>
            <a:r>
              <a:rPr lang="ru-RU" sz="2200" b="0" dirty="0" err="1">
                <a:latin typeface="Times New Roman" panose="02020603050405020304" pitchFamily="18" charset="0"/>
                <a:cs typeface="Times New Roman" panose="02020603050405020304" pitchFamily="18" charset="0"/>
              </a:rPr>
              <a:t>центральні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органи</a:t>
            </a:r>
            <a:r>
              <a:rPr lang="ru-RU" sz="2200" b="0" dirty="0">
                <a:latin typeface="Times New Roman" panose="02020603050405020304" pitchFamily="18" charset="0"/>
                <a:cs typeface="Times New Roman" panose="02020603050405020304" pitchFamily="18" charset="0"/>
              </a:rPr>
              <a:t> державного </a:t>
            </a:r>
            <a:r>
              <a:rPr lang="ru-RU" sz="2200" b="0" dirty="0" err="1">
                <a:latin typeface="Times New Roman" panose="02020603050405020304" pitchFamily="18" charset="0"/>
                <a:cs typeface="Times New Roman" panose="02020603050405020304" pitchFamily="18" charset="0"/>
              </a:rPr>
              <a:t>управління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їхні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повноваження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встановлені</a:t>
            </a:r>
            <a:r>
              <a:rPr lang="ru-RU" sz="2200" b="0" dirty="0">
                <a:latin typeface="Times New Roman" panose="02020603050405020304" pitchFamily="18" charset="0"/>
                <a:cs typeface="Times New Roman" panose="02020603050405020304" pitchFamily="18" charset="0"/>
              </a:rPr>
              <a:t> законом. З точки </a:t>
            </a:r>
            <a:r>
              <a:rPr lang="ru-RU" sz="2200" b="0" dirty="0" err="1">
                <a:latin typeface="Times New Roman" panose="02020603050405020304" pitchFamily="18" charset="0"/>
                <a:cs typeface="Times New Roman" panose="02020603050405020304" pitchFamily="18" charset="0"/>
              </a:rPr>
              <a:t>зору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адміністративної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процедури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їхні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рішення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вважаються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остаточними</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можуть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ставитися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під</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сумнів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тільки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Вищим</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адміністративним</a:t>
            </a:r>
            <a:r>
              <a:rPr lang="ru-RU" sz="2200" b="0" dirty="0">
                <a:latin typeface="Times New Roman" panose="02020603050405020304" pitchFamily="18" charset="0"/>
                <a:cs typeface="Times New Roman" panose="02020603050405020304" pitchFamily="18" charset="0"/>
              </a:rPr>
              <a:t> судом.</a:t>
            </a:r>
          </a:p>
          <a:p>
            <a:pPr marL="0" indent="0" algn="just">
              <a:lnSpc>
                <a:spcPct val="100000"/>
              </a:lnSpc>
              <a:spcBef>
                <a:spcPts val="0"/>
              </a:spcBef>
              <a:buNone/>
            </a:pPr>
            <a:r>
              <a:rPr lang="ru-RU" sz="2200" b="0" dirty="0" err="1">
                <a:latin typeface="Times New Roman" panose="02020603050405020304" pitchFamily="18" charset="0"/>
                <a:cs typeface="Times New Roman" panose="02020603050405020304" pitchFamily="18" charset="0"/>
              </a:rPr>
              <a:t>Центральні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відомства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існують</a:t>
            </a:r>
            <a:r>
              <a:rPr lang="ru-RU" sz="2200" b="0" dirty="0">
                <a:latin typeface="Times New Roman" panose="02020603050405020304" pitchFamily="18" charset="0"/>
                <a:cs typeface="Times New Roman" panose="02020603050405020304" pitchFamily="18" charset="0"/>
              </a:rPr>
              <a:t> при </a:t>
            </a:r>
            <a:r>
              <a:rPr lang="ru-RU" sz="2200" b="0" dirty="0" err="1">
                <a:latin typeface="Times New Roman" panose="02020603050405020304" pitchFamily="18" charset="0"/>
                <a:cs typeface="Times New Roman" panose="02020603050405020304" pitchFamily="18" charset="0"/>
              </a:rPr>
              <a:t>Прем'єр-міністрі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або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окремому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міністрі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Наглядові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повноваження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щодо</a:t>
            </a:r>
            <a:r>
              <a:rPr lang="ru-RU" sz="2200" b="0" dirty="0">
                <a:latin typeface="Times New Roman" panose="02020603050405020304" pitchFamily="18" charset="0"/>
                <a:cs typeface="Times New Roman" panose="02020603050405020304" pitchFamily="18" charset="0"/>
              </a:rPr>
              <a:t> центрального </a:t>
            </a:r>
            <a:r>
              <a:rPr lang="ru-RU" sz="2200" b="0" dirty="0" err="1">
                <a:latin typeface="Times New Roman" panose="02020603050405020304" pitchFamily="18" charset="0"/>
                <a:cs typeface="Times New Roman" panose="02020603050405020304" pitchFamily="18" charset="0"/>
              </a:rPr>
              <a:t>відомства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повинні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чітко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визначатися</a:t>
            </a:r>
            <a:r>
              <a:rPr lang="ru-RU" sz="2200" b="0" dirty="0">
                <a:latin typeface="Times New Roman" panose="02020603050405020304" pitchFamily="18" charset="0"/>
                <a:cs typeface="Times New Roman" panose="02020603050405020304" pitchFamily="18" charset="0"/>
              </a:rPr>
              <a:t> законом.</a:t>
            </a: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В </a:t>
            </a:r>
            <a:r>
              <a:rPr lang="ru-RU" sz="2200" b="0" dirty="0" err="1">
                <a:latin typeface="Times New Roman" panose="02020603050405020304" pitchFamily="18" charset="0"/>
                <a:cs typeface="Times New Roman" panose="02020603050405020304" pitchFamily="18" charset="0"/>
              </a:rPr>
              <a:t>економічній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сфері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існує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декілька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державних</a:t>
            </a:r>
            <a:r>
              <a:rPr lang="ru-RU" sz="2200" b="0" dirty="0">
                <a:latin typeface="Times New Roman" panose="02020603050405020304" pitchFamily="18" charset="0"/>
                <a:cs typeface="Times New Roman" panose="02020603050405020304" pitchFamily="18" charset="0"/>
              </a:rPr>
              <a:t> агентств. До них належать </a:t>
            </a:r>
            <a:r>
              <a:rPr lang="ru-RU" sz="2200" b="0" dirty="0" err="1">
                <a:latin typeface="Times New Roman" panose="02020603050405020304" pitchFamily="18" charset="0"/>
                <a:cs typeface="Times New Roman" panose="02020603050405020304" pitchFamily="18" charset="0"/>
              </a:rPr>
              <a:t>Управління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будівництва</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експлуатації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автомобільних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шляхів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Управління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військового</a:t>
            </a:r>
            <a:r>
              <a:rPr lang="ru-RU" sz="2200" b="0" dirty="0">
                <a:latin typeface="Times New Roman" panose="02020603050405020304" pitchFamily="18" charset="0"/>
                <a:cs typeface="Times New Roman" panose="02020603050405020304" pitchFamily="18" charset="0"/>
              </a:rPr>
              <a:t> майна, </a:t>
            </a:r>
            <a:r>
              <a:rPr lang="ru-RU" sz="2200" b="0" dirty="0" err="1">
                <a:latin typeface="Times New Roman" panose="02020603050405020304" pitchFamily="18" charset="0"/>
                <a:cs typeface="Times New Roman" panose="02020603050405020304" pitchFamily="18" charset="0"/>
              </a:rPr>
              <a:t>Управління</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приватизації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Управління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реконструкції</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модернізації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сільського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господарства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Управління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державних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резервів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Управління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резервів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сантехнічних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матеріалів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Управління</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сільськогосподарського</a:t>
            </a:r>
            <a:r>
              <a:rPr lang="ru-RU" sz="2200" b="0" dirty="0">
                <a:latin typeface="Times New Roman" panose="02020603050405020304" pitchFamily="18" charset="0"/>
                <a:cs typeface="Times New Roman" panose="02020603050405020304" pitchFamily="18" charset="0"/>
              </a:rPr>
              <a:t> ринку, </a:t>
            </a:r>
            <a:r>
              <a:rPr lang="ru-RU" sz="2200" b="0" dirty="0" err="1">
                <a:latin typeface="Times New Roman" panose="02020603050405020304" pitchFamily="18" charset="0"/>
                <a:cs typeface="Times New Roman" panose="02020603050405020304" pitchFamily="18" charset="0"/>
              </a:rPr>
              <a:t>Технологічне</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управління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Управління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сільськогосподарського</a:t>
            </a:r>
            <a:r>
              <a:rPr lang="ru-RU" sz="2200" b="0" dirty="0">
                <a:latin typeface="Times New Roman" panose="02020603050405020304" pitchFamily="18" charset="0"/>
                <a:cs typeface="Times New Roman" panose="02020603050405020304" pitchFamily="18" charset="0"/>
              </a:rPr>
              <a:t> майна </a:t>
            </a:r>
            <a:r>
              <a:rPr lang="ru-RU" sz="2200" b="0" dirty="0" err="1">
                <a:latin typeface="Times New Roman" panose="02020603050405020304" pitchFamily="18" charset="0"/>
                <a:cs typeface="Times New Roman" panose="02020603050405020304" pitchFamily="18" charset="0"/>
              </a:rPr>
              <a:t>Державної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скарбниці</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державне</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управління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іноземними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інвестиціями</a:t>
            </a:r>
            <a:r>
              <a:rPr lang="ru-RU" sz="2200" b="0" dirty="0">
                <a:latin typeface="Times New Roman" panose="02020603050405020304" pitchFamily="18" charset="0"/>
                <a:cs typeface="Times New Roman" panose="02020603050405020304" pitchFamily="18" charset="0"/>
              </a:rPr>
              <a:t>. Вони не є "</a:t>
            </a:r>
            <a:r>
              <a:rPr lang="ru-RU" sz="2200" b="0" dirty="0" err="1">
                <a:latin typeface="Times New Roman" panose="02020603050405020304" pitchFamily="18" charset="0"/>
                <a:cs typeface="Times New Roman" panose="02020603050405020304" pitchFamily="18" charset="0"/>
              </a:rPr>
              <a:t>економічними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суб'єктами</a:t>
            </a:r>
            <a:r>
              <a:rPr lang="ru-RU" sz="2200" b="0" dirty="0">
                <a:latin typeface="Times New Roman" panose="02020603050405020304" pitchFamily="18" charset="0"/>
                <a:cs typeface="Times New Roman" panose="02020603050405020304" pitchFamily="18" charset="0"/>
              </a:rPr>
              <a:t>", як </a:t>
            </a:r>
            <a:r>
              <a:rPr lang="ru-RU" sz="2200" b="0" dirty="0" err="1">
                <a:latin typeface="Times New Roman" panose="02020603050405020304" pitchFamily="18" charset="0"/>
                <a:cs typeface="Times New Roman" panose="02020603050405020304" pitchFamily="18" charset="0"/>
              </a:rPr>
              <a:t>їх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визначено</a:t>
            </a:r>
            <a:r>
              <a:rPr lang="ru-RU" sz="2200" b="0" dirty="0">
                <a:latin typeface="Times New Roman" panose="02020603050405020304" pitchFamily="18" charset="0"/>
                <a:cs typeface="Times New Roman" panose="02020603050405020304" pitchFamily="18" charset="0"/>
              </a:rPr>
              <a:t> Законом 1988 р. про </a:t>
            </a:r>
            <a:r>
              <a:rPr lang="ru-RU" sz="2200" b="0" dirty="0" err="1">
                <a:latin typeface="Times New Roman" panose="02020603050405020304" pitchFamily="18" charset="0"/>
                <a:cs typeface="Times New Roman" panose="02020603050405020304" pitchFamily="18" charset="0"/>
              </a:rPr>
              <a:t>ведення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господарської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діяльності</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контролюються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компетентними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державними</a:t>
            </a:r>
            <a:r>
              <a:rPr lang="ru-RU" sz="2200" b="0" dirty="0">
                <a:latin typeface="Times New Roman" panose="02020603050405020304" pitchFamily="18" charset="0"/>
                <a:cs typeface="Times New Roman" panose="02020603050405020304" pitchFamily="18" charset="0"/>
              </a:rPr>
              <a:t> органами.</a:t>
            </a:r>
          </a:p>
        </p:txBody>
      </p:sp>
    </p:spTree>
    <p:extLst>
      <p:ext uri="{BB962C8B-B14F-4D97-AF65-F5344CB8AC3E}">
        <p14:creationId xmlns:p14="http://schemas.microsoft.com/office/powerpoint/2010/main" val="2290047868"/>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11038" y="389744"/>
            <a:ext cx="11110589" cy="5636302"/>
          </a:xfrm>
        </p:spPr>
        <p:txBody>
          <a:bodyPr/>
          <a:lstStyle/>
          <a:p>
            <a:pPr marL="0" indent="0" algn="just">
              <a:lnSpc>
                <a:spcPct val="100000"/>
              </a:lnSpc>
              <a:spcBef>
                <a:spcPts val="0"/>
              </a:spcBef>
              <a:buNone/>
            </a:pPr>
            <a:r>
              <a:rPr lang="ru-RU" sz="2200" b="0" dirty="0" err="1">
                <a:latin typeface="Times New Roman" panose="02020603050405020304" pitchFamily="18" charset="0"/>
                <a:cs typeface="Times New Roman" panose="02020603050405020304" pitchFamily="18" charset="0"/>
              </a:rPr>
              <a:t>Наступна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категорія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центральних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органів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виконавчої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влади</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складається</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різноманітних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установ</a:t>
            </a:r>
            <a:r>
              <a:rPr lang="ru-RU" sz="2200" b="0" dirty="0">
                <a:latin typeface="Times New Roman" panose="02020603050405020304" pitchFamily="18" charset="0"/>
                <a:cs typeface="Times New Roman" panose="02020603050405020304" pitchFamily="18" charset="0"/>
              </a:rPr>
              <a:t>, таких як </a:t>
            </a:r>
            <a:r>
              <a:rPr lang="ru-RU" sz="2200" b="0" dirty="0" err="1">
                <a:latin typeface="Times New Roman" panose="02020603050405020304" pitchFamily="18" charset="0"/>
                <a:cs typeface="Times New Roman" panose="02020603050405020304" pitchFamily="18" charset="0"/>
              </a:rPr>
              <a:t>Комітет</a:t>
            </a:r>
            <a:r>
              <a:rPr lang="ru-RU" sz="2200" b="0" dirty="0">
                <a:latin typeface="Times New Roman" panose="02020603050405020304" pitchFamily="18" charset="0"/>
                <a:cs typeface="Times New Roman" panose="02020603050405020304" pitchFamily="18" charset="0"/>
              </a:rPr>
              <a:t>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стандартизації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Польщі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Польський</a:t>
            </a:r>
            <a:r>
              <a:rPr lang="ru-RU" sz="2200" b="0" dirty="0">
                <a:latin typeface="Times New Roman" panose="02020603050405020304" pitchFamily="18" charset="0"/>
                <a:cs typeface="Times New Roman" panose="02020603050405020304" pitchFamily="18" charset="0"/>
              </a:rPr>
              <a:t> центр </a:t>
            </a:r>
            <a:r>
              <a:rPr lang="ru-RU" sz="2200" b="0" dirty="0" err="1">
                <a:latin typeface="Times New Roman" panose="02020603050405020304" pitchFamily="18" charset="0"/>
                <a:cs typeface="Times New Roman" panose="02020603050405020304" pitchFamily="18" charset="0"/>
              </a:rPr>
              <a:t>апробації</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сертифікації</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Польська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Академія</a:t>
            </a:r>
            <a:r>
              <a:rPr lang="ru-RU" sz="2200" b="0" dirty="0">
                <a:latin typeface="Times New Roman" panose="02020603050405020304" pitchFamily="18" charset="0"/>
                <a:cs typeface="Times New Roman" panose="02020603050405020304" pitchFamily="18" charset="0"/>
              </a:rPr>
              <a:t> наук.</a:t>
            </a:r>
          </a:p>
          <a:p>
            <a:pPr marL="0" indent="0" algn="just">
              <a:lnSpc>
                <a:spcPct val="100000"/>
              </a:lnSpc>
              <a:spcBef>
                <a:spcPts val="0"/>
              </a:spcBef>
              <a:buNone/>
            </a:pPr>
            <a:r>
              <a:rPr lang="ru-RU" sz="2200" b="0" dirty="0" err="1">
                <a:latin typeface="Times New Roman" panose="02020603050405020304" pitchFamily="18" charset="0"/>
                <a:cs typeface="Times New Roman" panose="02020603050405020304" pitchFamily="18" charset="0"/>
              </a:rPr>
              <a:t>Серед</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центральних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неміністерських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органів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особливе</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місце</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після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реформи</a:t>
            </a:r>
            <a:r>
              <a:rPr lang="ru-RU" sz="2200" b="0" dirty="0">
                <a:latin typeface="Times New Roman" panose="02020603050405020304" pitchFamily="18" charset="0"/>
                <a:cs typeface="Times New Roman" panose="02020603050405020304" pitchFamily="18" charset="0"/>
              </a:rPr>
              <a:t> 1996 р. </a:t>
            </a:r>
            <a:r>
              <a:rPr lang="ru-RU" sz="2200" b="0" dirty="0" err="1">
                <a:latin typeface="Times New Roman" panose="02020603050405020304" pitchFamily="18" charset="0"/>
                <a:cs typeface="Times New Roman" panose="02020603050405020304" pitchFamily="18" charset="0"/>
              </a:rPr>
              <a:t>посідає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новостворений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Урядовий</a:t>
            </a:r>
            <a:r>
              <a:rPr lang="ru-RU" sz="2200" b="0" dirty="0">
                <a:latin typeface="Times New Roman" panose="02020603050405020304" pitchFamily="18" charset="0"/>
                <a:cs typeface="Times New Roman" panose="02020603050405020304" pitchFamily="18" charset="0"/>
              </a:rPr>
              <a:t> центр </a:t>
            </a:r>
            <a:r>
              <a:rPr lang="ru-RU" sz="2200" b="0" dirty="0" err="1">
                <a:latin typeface="Times New Roman" panose="02020603050405020304" pitchFamily="18" charset="0"/>
                <a:cs typeface="Times New Roman" panose="02020603050405020304" pitchFamily="18" charset="0"/>
              </a:rPr>
              <a:t>стратегічних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досліджень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Завдання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цієї</a:t>
            </a:r>
            <a:r>
              <a:rPr lang="ru-RU" sz="2200" b="0" dirty="0">
                <a:latin typeface="Times New Roman" panose="02020603050405020304" pitchFamily="18" charset="0"/>
                <a:cs typeface="Times New Roman" panose="02020603050405020304" pitchFamily="18" charset="0"/>
              </a:rPr>
              <a:t> установи, яка </a:t>
            </a:r>
            <a:r>
              <a:rPr lang="ru-RU" sz="2200" b="0" dirty="0" err="1">
                <a:latin typeface="Times New Roman" panose="02020603050405020304" pitchFamily="18" charset="0"/>
                <a:cs typeface="Times New Roman" panose="02020603050405020304" pitchFamily="18" charset="0"/>
              </a:rPr>
              <a:t>перебуває</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під</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наглядом</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Прем'єр-міністра</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полягає</a:t>
            </a:r>
            <a:r>
              <a:rPr lang="ru-RU" sz="2200" b="0" dirty="0">
                <a:latin typeface="Times New Roman" panose="02020603050405020304" pitchFamily="18" charset="0"/>
                <a:cs typeface="Times New Roman" panose="02020603050405020304" pitchFamily="18" charset="0"/>
              </a:rPr>
              <a:t> в </a:t>
            </a:r>
            <a:r>
              <a:rPr lang="ru-RU" sz="2200" b="0" dirty="0" err="1">
                <a:latin typeface="Times New Roman" panose="02020603050405020304" pitchFamily="18" charset="0"/>
                <a:cs typeface="Times New Roman" panose="02020603050405020304" pitchFamily="18" charset="0"/>
              </a:rPr>
              <a:t>сприянні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Раді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Міністрів</a:t>
            </a:r>
            <a:r>
              <a:rPr lang="ru-RU" sz="2200" b="0" dirty="0">
                <a:latin typeface="Times New Roman" panose="02020603050405020304" pitchFamily="18" charset="0"/>
                <a:cs typeface="Times New Roman" panose="02020603050405020304" pitchFamily="18" charset="0"/>
              </a:rPr>
              <a:t> у </a:t>
            </a:r>
            <a:r>
              <a:rPr lang="ru-RU" sz="2200" b="0" dirty="0" err="1">
                <a:latin typeface="Times New Roman" panose="02020603050405020304" pitchFamily="18" charset="0"/>
                <a:cs typeface="Times New Roman" panose="02020603050405020304" pitchFamily="18" charset="0"/>
              </a:rPr>
              <a:t>питаннях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стратегічного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планування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прогнозування</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економічного</a:t>
            </a:r>
            <a:r>
              <a:rPr lang="ru-RU" sz="2200" b="0" dirty="0">
                <a:latin typeface="Times New Roman" panose="02020603050405020304" pitchFamily="18" charset="0"/>
                <a:cs typeface="Times New Roman" panose="02020603050405020304" pitchFamily="18" charset="0"/>
              </a:rPr>
              <a:t> і </a:t>
            </a:r>
            <a:r>
              <a:rPr lang="ru-RU" sz="2200" b="0" dirty="0" err="1">
                <a:latin typeface="Times New Roman" panose="02020603050405020304" pitchFamily="18" charset="0"/>
                <a:cs typeface="Times New Roman" panose="02020603050405020304" pitchFamily="18" charset="0"/>
              </a:rPr>
              <a:t>соціального</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розвитку</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аналізу</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змісту</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реалізації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короткотермінових</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середньотермінових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програм</a:t>
            </a:r>
            <a:r>
              <a:rPr lang="ru-RU" sz="2200" b="0" dirty="0">
                <a:latin typeface="Times New Roman" panose="02020603050405020304" pitchFamily="18" charset="0"/>
                <a:cs typeface="Times New Roman" panose="02020603050405020304" pitchFamily="18" charset="0"/>
              </a:rPr>
              <a:t> в </a:t>
            </a:r>
            <a:r>
              <a:rPr lang="ru-RU" sz="2200" b="0" dirty="0" err="1">
                <a:latin typeface="Times New Roman" panose="02020603050405020304" pitchFamily="18" charset="0"/>
                <a:cs typeface="Times New Roman" panose="02020603050405020304" pitchFamily="18" charset="0"/>
              </a:rPr>
              <a:t>умовах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більш</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масштабних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стратегічних</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планів</a:t>
            </a:r>
            <a:r>
              <a:rPr lang="ru-RU" sz="2200" b="0" dirty="0">
                <a:latin typeface="Times New Roman" panose="02020603050405020304" pitchFamily="18" charset="0"/>
                <a:cs typeface="Times New Roman" panose="02020603050405020304" pitchFamily="18" charset="0"/>
              </a:rPr>
              <a:t> та </a:t>
            </a:r>
            <a:r>
              <a:rPr lang="ru-RU" sz="2200" b="0" dirty="0" err="1">
                <a:latin typeface="Times New Roman" panose="02020603050405020304" pitchFamily="18" charset="0"/>
                <a:cs typeface="Times New Roman" panose="02020603050405020304" pitchFamily="18" charset="0"/>
              </a:rPr>
              <a:t>політики</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200" b="0" dirty="0">
                <a:latin typeface="Times New Roman" panose="02020603050405020304" pitchFamily="18" charset="0"/>
                <a:cs typeface="Times New Roman" panose="02020603050405020304" pitchFamily="18" charset="0"/>
              </a:rPr>
              <a:t>Законом </a:t>
            </a:r>
            <a:r>
              <a:rPr lang="ru-RU" sz="2200" b="0" dirty="0" err="1">
                <a:latin typeface="Times New Roman" panose="02020603050405020304" pitchFamily="18" charset="0"/>
                <a:cs typeface="Times New Roman" panose="02020603050405020304" pitchFamily="18" charset="0"/>
              </a:rPr>
              <a:t>віл</a:t>
            </a:r>
            <a:r>
              <a:rPr lang="ru-RU" sz="2200" b="0" dirty="0">
                <a:latin typeface="Times New Roman" panose="02020603050405020304" pitchFamily="18" charset="0"/>
                <a:cs typeface="Times New Roman" panose="02020603050405020304" pitchFamily="18" charset="0"/>
              </a:rPr>
              <a:t> 1997 р. про </a:t>
            </a:r>
            <a:r>
              <a:rPr lang="ru-RU" sz="2200" b="0" dirty="0" err="1">
                <a:latin typeface="Times New Roman" panose="02020603050405020304" pitchFamily="18" charset="0"/>
                <a:cs typeface="Times New Roman" panose="02020603050405020304" pitchFamily="18" charset="0"/>
              </a:rPr>
              <a:t>Національний</a:t>
            </a:r>
            <a:r>
              <a:rPr lang="ru-RU" sz="2200" b="0" dirty="0">
                <a:latin typeface="Times New Roman" panose="02020603050405020304" pitchFamily="18" charset="0"/>
                <a:cs typeface="Times New Roman" panose="02020603050405020304" pitchFamily="18" charset="0"/>
              </a:rPr>
              <a:t> банк </a:t>
            </a:r>
            <a:r>
              <a:rPr lang="ru-RU" sz="2200" b="0" dirty="0" err="1">
                <a:latin typeface="Times New Roman" panose="02020603050405020304" pitchFamily="18" charset="0"/>
                <a:cs typeface="Times New Roman" panose="02020603050405020304" pitchFamily="18" charset="0"/>
              </a:rPr>
              <a:t>Польщі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було</a:t>
            </a:r>
            <a:r>
              <a:rPr lang="ru-RU" sz="2200" b="0" dirty="0">
                <a:latin typeface="Times New Roman" panose="02020603050405020304" pitchFamily="18" charset="0"/>
                <a:cs typeface="Times New Roman" panose="02020603050405020304" pitchFamily="18" charset="0"/>
              </a:rPr>
              <a:t> створено </a:t>
            </a:r>
            <a:r>
              <a:rPr lang="ru-RU" sz="2200" b="0" dirty="0" err="1">
                <a:latin typeface="Times New Roman" panose="02020603050405020304" pitchFamily="18" charset="0"/>
                <a:cs typeface="Times New Roman" panose="02020603050405020304" pitchFamily="18" charset="0"/>
              </a:rPr>
              <a:t>новий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директивний</a:t>
            </a:r>
            <a:r>
              <a:rPr lang="ru-RU" sz="2200" b="0" dirty="0">
                <a:latin typeface="Times New Roman" panose="02020603050405020304" pitchFamily="18" charset="0"/>
                <a:cs typeface="Times New Roman" panose="02020603050405020304" pitchFamily="18" charset="0"/>
              </a:rPr>
              <a:t> орган Раду з </a:t>
            </a:r>
            <a:r>
              <a:rPr lang="ru-RU" sz="2200" b="0" dirty="0" err="1">
                <a:latin typeface="Times New Roman" panose="02020603050405020304" pitchFamily="18" charset="0"/>
                <a:cs typeface="Times New Roman" panose="02020603050405020304" pitchFamily="18" charset="0"/>
              </a:rPr>
              <a:t>питань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грошово-кредитної</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політики</a:t>
            </a:r>
            <a:r>
              <a:rPr lang="ru-RU" sz="2200" b="0" dirty="0">
                <a:latin typeface="Times New Roman" panose="02020603050405020304" pitchFamily="18" charset="0"/>
                <a:cs typeface="Times New Roman" panose="02020603050405020304" pitchFamily="18" charset="0"/>
              </a:rPr>
              <a:t>. До </a:t>
            </a:r>
            <a:r>
              <a:rPr lang="ru-RU" sz="2200" b="0" dirty="0" err="1">
                <a:latin typeface="Times New Roman" panose="02020603050405020304" pitchFamily="18" charset="0"/>
                <a:cs typeface="Times New Roman" panose="02020603050405020304" pitchFamily="18" charset="0"/>
              </a:rPr>
              <a:t>її</a:t>
            </a:r>
            <a:r>
              <a:rPr lang="ru-RU" sz="2200" b="0" dirty="0">
                <a:latin typeface="Times New Roman" panose="02020603050405020304" pitchFamily="18" charset="0"/>
                <a:cs typeface="Times New Roman" panose="02020603050405020304" pitchFamily="18" charset="0"/>
              </a:rPr>
              <a:t> складу </a:t>
            </a:r>
            <a:r>
              <a:rPr lang="ru-RU" sz="2200" b="0" dirty="0" err="1">
                <a:latin typeface="Times New Roman" panose="02020603050405020304" pitchFamily="18" charset="0"/>
                <a:cs typeface="Times New Roman" panose="02020603050405020304" pitchFamily="18" charset="0"/>
              </a:rPr>
              <a:t>входять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дев'ять</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членів</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які</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призначаються</a:t>
            </a:r>
            <a:r>
              <a:rPr lang="ru-RU" sz="2200" b="0" dirty="0">
                <a:latin typeface="Times New Roman" panose="02020603050405020304" pitchFamily="18" charset="0"/>
                <a:cs typeface="Times New Roman" panose="02020603050405020304" pitchFamily="18" charset="0"/>
              </a:rPr>
              <a:t> Сеймом, Сенатом та Президентом </a:t>
            </a:r>
            <a:r>
              <a:rPr lang="ru-RU" sz="2200" b="0" dirty="0" err="1">
                <a:latin typeface="Times New Roman" panose="02020603050405020304" pitchFamily="18" charset="0"/>
                <a:cs typeface="Times New Roman" panose="02020603050405020304" pitchFamily="18" charset="0"/>
              </a:rPr>
              <a:t>Республіки</a:t>
            </a:r>
            <a:r>
              <a:rPr lang="ru-RU" sz="2200" b="0" dirty="0">
                <a:latin typeface="Times New Roman" panose="02020603050405020304" pitchFamily="18" charset="0"/>
                <a:cs typeface="Times New Roman" panose="02020603050405020304" pitchFamily="18" charset="0"/>
              </a:rPr>
              <a:t> на </a:t>
            </a:r>
            <a:r>
              <a:rPr lang="ru-RU" sz="2200" b="0" dirty="0" err="1">
                <a:latin typeface="Times New Roman" panose="02020603050405020304" pitchFamily="18" charset="0"/>
                <a:cs typeface="Times New Roman" panose="02020603050405020304" pitchFamily="18" charset="0"/>
              </a:rPr>
              <a:t>шестирічний</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термін</a:t>
            </a:r>
            <a:r>
              <a:rPr lang="ru-RU" sz="2200" b="0" dirty="0">
                <a:latin typeface="Times New Roman" panose="02020603050405020304" pitchFamily="18" charset="0"/>
                <a:cs typeface="Times New Roman" panose="02020603050405020304" pitchFamily="18" charset="0"/>
              </a:rPr>
              <a:t>. </a:t>
            </a:r>
            <a:r>
              <a:rPr lang="ru-RU" sz="2200" b="0" dirty="0" err="1">
                <a:latin typeface="Times New Roman" panose="02020603050405020304" pitchFamily="18" charset="0"/>
                <a:cs typeface="Times New Roman" panose="02020603050405020304" pitchFamily="18" charset="0"/>
              </a:rPr>
              <a:t>Цю</a:t>
            </a:r>
            <a:r>
              <a:rPr lang="ru-RU" sz="2200" b="0" dirty="0">
                <a:latin typeface="Times New Roman" panose="02020603050405020304" pitchFamily="18" charset="0"/>
                <a:cs typeface="Times New Roman" panose="02020603050405020304" pitchFamily="18" charset="0"/>
              </a:rPr>
              <a:t> раду </a:t>
            </a:r>
            <a:r>
              <a:rPr lang="ru-RU" sz="2200" b="0" dirty="0" err="1">
                <a:latin typeface="Times New Roman" panose="02020603050405020304" pitchFamily="18" charset="0"/>
                <a:cs typeface="Times New Roman" panose="02020603050405020304" pitchFamily="18" charset="0"/>
              </a:rPr>
              <a:t>очолює</a:t>
            </a:r>
            <a:r>
              <a:rPr lang="ru-RU" sz="2200" b="0" dirty="0">
                <a:latin typeface="Times New Roman" panose="02020603050405020304" pitchFamily="18" charset="0"/>
                <a:cs typeface="Times New Roman" panose="02020603050405020304" pitchFamily="18" charset="0"/>
              </a:rPr>
              <a:t> Голова </a:t>
            </a:r>
            <a:r>
              <a:rPr lang="ru-RU" sz="2200" b="0" dirty="0" err="1">
                <a:latin typeface="Times New Roman" panose="02020603050405020304" pitchFamily="18" charset="0"/>
                <a:cs typeface="Times New Roman" panose="02020603050405020304" pitchFamily="18" charset="0"/>
              </a:rPr>
              <a:t>Національного</a:t>
            </a:r>
            <a:r>
              <a:rPr lang="ru-RU" sz="2200" b="0" dirty="0">
                <a:latin typeface="Times New Roman" panose="02020603050405020304" pitchFamily="18" charset="0"/>
                <a:cs typeface="Times New Roman" panose="02020603050405020304" pitchFamily="18" charset="0"/>
              </a:rPr>
              <a:t> банку </a:t>
            </a:r>
            <a:r>
              <a:rPr lang="ru-RU" sz="2200" b="0" dirty="0" err="1">
                <a:latin typeface="Times New Roman" panose="02020603050405020304" pitchFamily="18" charset="0"/>
                <a:cs typeface="Times New Roman" panose="02020603050405020304" pitchFamily="18" charset="0"/>
              </a:rPr>
              <a:t>Польщі</a:t>
            </a:r>
            <a:r>
              <a:rPr lang="ru-RU" sz="22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2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0547311"/>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92592" y="400842"/>
            <a:ext cx="11522075" cy="4909748"/>
          </a:xfrm>
        </p:spPr>
        <p:txBody>
          <a:bodyPr>
            <a:noAutofit/>
          </a:bodyPr>
          <a:lstStyle/>
          <a:p>
            <a:pPr algn="just"/>
            <a:r>
              <a:rPr lang="ru-RU" sz="4000" b="1" dirty="0" err="1">
                <a:latin typeface="Times New Roman" panose="02020603050405020304" pitchFamily="18" charset="0"/>
                <a:cs typeface="Times New Roman" panose="02020603050405020304" pitchFamily="18" charset="0"/>
              </a:rPr>
              <a:t>Судова</a:t>
            </a:r>
            <a:r>
              <a:rPr lang="ru-RU" sz="4000" b="1" dirty="0">
                <a:latin typeface="Times New Roman" panose="02020603050405020304" pitchFamily="18" charset="0"/>
                <a:cs typeface="Times New Roman" panose="02020603050405020304" pitchFamily="18" charset="0"/>
              </a:rPr>
              <a:t> система </a:t>
            </a:r>
            <a:r>
              <a:rPr lang="ru-RU" sz="4000" b="1" dirty="0" err="1">
                <a:latin typeface="Times New Roman" panose="02020603050405020304" pitchFamily="18" charset="0"/>
                <a:cs typeface="Times New Roman" panose="02020603050405020304" pitchFamily="18" charset="0"/>
              </a:rPr>
              <a:t>Польщі</a:t>
            </a: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4000" b="1" dirty="0">
                <a:latin typeface="Times New Roman" panose="02020603050405020304" pitchFamily="18" charset="0"/>
                <a:cs typeface="Times New Roman" panose="02020603050405020304" pitchFamily="18" charset="0"/>
              </a:rPr>
              <a:t/>
            </a:r>
            <a:br>
              <a:rPr lang="ru-RU" sz="4000" b="1" dirty="0">
                <a:latin typeface="Times New Roman" panose="02020603050405020304" pitchFamily="18" charset="0"/>
                <a:cs typeface="Times New Roman" panose="02020603050405020304" pitchFamily="18" charset="0"/>
              </a:rPr>
            </a:br>
            <a:r>
              <a:rPr lang="ru-RU" sz="3200" dirty="0">
                <a:latin typeface="Times New Roman" panose="02020603050405020304" pitchFamily="18" charset="0"/>
                <a:cs typeface="Times New Roman" panose="02020603050405020304" pitchFamily="18" charset="0"/>
              </a:rPr>
              <a:t>У </a:t>
            </a:r>
            <a:r>
              <a:rPr lang="ru-RU" sz="3200" dirty="0" err="1">
                <a:latin typeface="Times New Roman" panose="02020603050405020304" pitchFamily="18" charset="0"/>
                <a:cs typeface="Times New Roman" panose="02020603050405020304" pitchFamily="18" charset="0"/>
              </a:rPr>
              <a:t>Польщі</a:t>
            </a:r>
            <a:r>
              <a:rPr lang="ru-RU" sz="3200" dirty="0">
                <a:latin typeface="Times New Roman" panose="02020603050405020304" pitchFamily="18" charset="0"/>
                <a:cs typeface="Times New Roman" panose="02020603050405020304" pitchFamily="18" charset="0"/>
              </a:rPr>
              <a:t>, як і у </a:t>
            </a:r>
            <a:r>
              <a:rPr lang="ru-RU" sz="3200" dirty="0" err="1">
                <a:latin typeface="Times New Roman" panose="02020603050405020304" pitchFamily="18" charset="0"/>
                <a:cs typeface="Times New Roman" panose="02020603050405020304" pitchFamily="18" charset="0"/>
              </a:rPr>
              <a:t>більшості</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демократичних</a:t>
            </a:r>
            <a:r>
              <a:rPr lang="ru-RU" sz="3200" dirty="0">
                <a:latin typeface="Times New Roman" panose="02020603050405020304" pitchFamily="18" charset="0"/>
                <a:cs typeface="Times New Roman" panose="02020603050405020304" pitchFamily="18" charset="0"/>
              </a:rPr>
              <a:t> держав, </a:t>
            </a:r>
            <a:r>
              <a:rPr lang="ru-RU" sz="3200" dirty="0" err="1">
                <a:latin typeface="Times New Roman" panose="02020603050405020304" pitchFamily="18" charset="0"/>
                <a:cs typeface="Times New Roman" panose="02020603050405020304" pitchFamily="18" charset="0"/>
              </a:rPr>
              <a:t>влада</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здійснюється</a:t>
            </a:r>
            <a:r>
              <a:rPr lang="ru-RU" sz="3200" dirty="0">
                <a:latin typeface="Times New Roman" panose="02020603050405020304" pitchFamily="18" charset="0"/>
                <a:cs typeface="Times New Roman" panose="02020603050405020304" pitchFamily="18" charset="0"/>
              </a:rPr>
              <a:t> на принципах </a:t>
            </a:r>
            <a:r>
              <a:rPr lang="ru-RU" sz="3200" dirty="0" err="1">
                <a:latin typeface="Times New Roman" panose="02020603050405020304" pitchFamily="18" charset="0"/>
                <a:cs typeface="Times New Roman" panose="02020603050405020304" pitchFamily="18" charset="0"/>
              </a:rPr>
              <a:t>її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поділу</a:t>
            </a:r>
            <a:r>
              <a:rPr lang="ru-RU" sz="3200" dirty="0">
                <a:latin typeface="Times New Roman" panose="02020603050405020304" pitchFamily="18" charset="0"/>
                <a:cs typeface="Times New Roman" panose="02020603050405020304" pitchFamily="18" charset="0"/>
              </a:rPr>
              <a:t> на </a:t>
            </a:r>
            <a:r>
              <a:rPr lang="ru-RU" sz="3200" dirty="0" err="1">
                <a:latin typeface="Times New Roman" panose="02020603050405020304" pitchFamily="18" charset="0"/>
                <a:cs typeface="Times New Roman" panose="02020603050405020304" pitchFamily="18" charset="0"/>
              </a:rPr>
              <a:t>законодавчу</a:t>
            </a:r>
            <a:r>
              <a:rPr lang="ru-RU" sz="3200" dirty="0">
                <a:latin typeface="Times New Roman" panose="02020603050405020304" pitchFamily="18" charset="0"/>
                <a:cs typeface="Times New Roman" panose="02020603050405020304" pitchFamily="18" charset="0"/>
              </a:rPr>
              <a:t> (парламент), </a:t>
            </a:r>
            <a:r>
              <a:rPr lang="ru-RU" sz="3200" dirty="0" err="1">
                <a:latin typeface="Times New Roman" panose="02020603050405020304" pitchFamily="18" charset="0"/>
                <a:cs typeface="Times New Roman" panose="02020603050405020304" pitchFamily="18" charset="0"/>
              </a:rPr>
              <a:t>виконавчу</a:t>
            </a:r>
            <a:r>
              <a:rPr lang="ru-RU" sz="3200" dirty="0">
                <a:latin typeface="Times New Roman" panose="02020603050405020304" pitchFamily="18" charset="0"/>
                <a:cs typeface="Times New Roman" panose="02020603050405020304" pitchFamily="18" charset="0"/>
              </a:rPr>
              <a:t> (уряд) та </a:t>
            </a:r>
            <a:r>
              <a:rPr lang="ru-RU" sz="3200" dirty="0" err="1">
                <a:latin typeface="Times New Roman" panose="02020603050405020304" pitchFamily="18" charset="0"/>
                <a:cs typeface="Times New Roman" panose="02020603050405020304" pitchFamily="18" charset="0"/>
              </a:rPr>
              <a:t>судову</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Судову</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владу</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здійснюють</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вільні</a:t>
            </a:r>
            <a:r>
              <a:rPr lang="ru-RU" sz="3200" dirty="0">
                <a:latin typeface="Times New Roman" panose="02020603050405020304" pitchFamily="18" charset="0"/>
                <a:cs typeface="Times New Roman" panose="02020603050405020304" pitchFamily="18" charset="0"/>
              </a:rPr>
              <a:t> та </a:t>
            </a:r>
            <a:r>
              <a:rPr lang="ru-RU" sz="3200" dirty="0" err="1">
                <a:latin typeface="Times New Roman" panose="02020603050405020304" pitchFamily="18" charset="0"/>
                <a:cs typeface="Times New Roman" panose="02020603050405020304" pitchFamily="18" charset="0"/>
              </a:rPr>
              <a:t>незалежні</a:t>
            </a:r>
            <a:r>
              <a:rPr lang="ru-RU" sz="3200" dirty="0">
                <a:latin typeface="Times New Roman" panose="02020603050405020304" pitchFamily="18" charset="0"/>
                <a:cs typeface="Times New Roman" panose="02020603050405020304" pitchFamily="18" charset="0"/>
              </a:rPr>
              <a:t> суди (</a:t>
            </a:r>
            <a:r>
              <a:rPr lang="ru-RU" sz="3200" dirty="0" err="1">
                <a:latin typeface="Times New Roman" panose="02020603050405020304" pitchFamily="18" charset="0"/>
                <a:cs typeface="Times New Roman" panose="02020603050405020304" pitchFamily="18" charset="0"/>
              </a:rPr>
              <a:t>Верховний</a:t>
            </a:r>
            <a:r>
              <a:rPr lang="ru-RU" sz="3200" dirty="0">
                <a:latin typeface="Times New Roman" panose="02020603050405020304" pitchFamily="18" charset="0"/>
                <a:cs typeface="Times New Roman" panose="02020603050405020304" pitchFamily="18" charset="0"/>
              </a:rPr>
              <a:t> суд, суди </a:t>
            </a:r>
            <a:r>
              <a:rPr lang="ru-RU" sz="3200" dirty="0" err="1">
                <a:latin typeface="Times New Roman" panose="02020603050405020304" pitchFamily="18" charset="0"/>
                <a:cs typeface="Times New Roman" panose="02020603050405020304" pitchFamily="18" charset="0"/>
              </a:rPr>
              <a:t>загальної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юрисдикції</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адміністративні</a:t>
            </a:r>
            <a:r>
              <a:rPr lang="ru-RU" sz="3200" dirty="0">
                <a:latin typeface="Times New Roman" panose="02020603050405020304" pitchFamily="18" charset="0"/>
                <a:cs typeface="Times New Roman" panose="02020603050405020304" pitchFamily="18" charset="0"/>
              </a:rPr>
              <a:t> суди, </a:t>
            </a:r>
            <a:r>
              <a:rPr lang="ru-RU" sz="3200" dirty="0" err="1">
                <a:latin typeface="Times New Roman" panose="02020603050405020304" pitchFamily="18" charset="0"/>
                <a:cs typeface="Times New Roman" panose="02020603050405020304" pitchFamily="18" charset="0"/>
              </a:rPr>
              <a:t>військові</a:t>
            </a:r>
            <a:r>
              <a:rPr lang="ru-RU" sz="3200" dirty="0">
                <a:latin typeface="Times New Roman" panose="02020603050405020304" pitchFamily="18" charset="0"/>
                <a:cs typeface="Times New Roman" panose="02020603050405020304" pitchFamily="18" charset="0"/>
              </a:rPr>
              <a:t> суди), а </a:t>
            </a:r>
            <a:r>
              <a:rPr lang="ru-RU" sz="3200" dirty="0" err="1">
                <a:latin typeface="Times New Roman" panose="02020603050405020304" pitchFamily="18" charset="0"/>
                <a:cs typeface="Times New Roman" panose="02020603050405020304" pitchFamily="18" charset="0"/>
              </a:rPr>
              <a:t>також</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трибунали</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Конституційний</a:t>
            </a:r>
            <a:r>
              <a:rPr lang="ru-RU" sz="3200" dirty="0">
                <a:latin typeface="Times New Roman" panose="02020603050405020304" pitchFamily="18" charset="0"/>
                <a:cs typeface="Times New Roman" panose="02020603050405020304" pitchFamily="18" charset="0"/>
              </a:rPr>
              <a:t> трибунал - </a:t>
            </a:r>
            <a:r>
              <a:rPr lang="ru-RU" sz="3200" dirty="0" err="1">
                <a:latin typeface="Times New Roman" panose="02020603050405020304" pitchFamily="18" charset="0"/>
                <a:cs typeface="Times New Roman" panose="02020603050405020304" pitchFamily="18" charset="0"/>
              </a:rPr>
              <a:t>відповідник</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українського</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Конституційного</a:t>
            </a:r>
            <a:r>
              <a:rPr lang="ru-RU" sz="3200" dirty="0">
                <a:latin typeface="Times New Roman" panose="02020603050405020304" pitchFamily="18" charset="0"/>
                <a:cs typeface="Times New Roman" panose="02020603050405020304" pitchFamily="18" charset="0"/>
              </a:rPr>
              <a:t> Суду і Державного трибуналу). Про </a:t>
            </a:r>
            <a:r>
              <a:rPr lang="ru-RU" sz="3200" dirty="0" err="1">
                <a:latin typeface="Times New Roman" panose="02020603050405020304" pitchFamily="18" charset="0"/>
                <a:cs typeface="Times New Roman" panose="02020603050405020304" pitchFamily="18" charset="0"/>
              </a:rPr>
              <a:t>це</a:t>
            </a:r>
            <a:r>
              <a:rPr lang="ru-RU" sz="3200" dirty="0">
                <a:latin typeface="Times New Roman" panose="02020603050405020304" pitchFamily="18" charset="0"/>
                <a:cs typeface="Times New Roman" panose="02020603050405020304" pitchFamily="18" charset="0"/>
              </a:rPr>
              <a:t> говорить </a:t>
            </a:r>
            <a:r>
              <a:rPr lang="ru-RU" sz="3200" dirty="0" err="1">
                <a:latin typeface="Times New Roman" panose="02020603050405020304" pitchFamily="18" charset="0"/>
                <a:cs typeface="Times New Roman" panose="02020603050405020304" pitchFamily="18" charset="0"/>
              </a:rPr>
              <a:t>Конституція</a:t>
            </a:r>
            <a:r>
              <a:rPr lang="ru-RU" sz="3200" dirty="0">
                <a:latin typeface="Times New Roman" panose="02020603050405020304" pitchFamily="18" charset="0"/>
                <a:cs typeface="Times New Roman" panose="02020603050405020304" pitchFamily="18" charset="0"/>
              </a:rPr>
              <a:t> РП у </a:t>
            </a:r>
            <a:r>
              <a:rPr lang="ru-RU" sz="3200" dirty="0" err="1">
                <a:latin typeface="Times New Roman" panose="02020603050405020304" pitchFamily="18" charset="0"/>
                <a:cs typeface="Times New Roman" panose="02020603050405020304" pitchFamily="18" charset="0"/>
              </a:rPr>
              <a:t>статті</a:t>
            </a:r>
            <a:r>
              <a:rPr lang="ru-RU" sz="3200" dirty="0">
                <a:latin typeface="Times New Roman" panose="02020603050405020304" pitchFamily="18" charset="0"/>
                <a:cs typeface="Times New Roman" panose="02020603050405020304" pitchFamily="18" charset="0"/>
              </a:rPr>
              <a:t> "Влада </a:t>
            </a:r>
            <a:r>
              <a:rPr lang="ru-RU" sz="3200" dirty="0" err="1">
                <a:latin typeface="Times New Roman" panose="02020603050405020304" pitchFamily="18" charset="0"/>
                <a:cs typeface="Times New Roman" panose="02020603050405020304" pitchFamily="18" charset="0"/>
              </a:rPr>
              <a:t>судів</a:t>
            </a:r>
            <a:r>
              <a:rPr lang="ru-RU" sz="3200" dirty="0">
                <a:latin typeface="Times New Roman" panose="02020603050405020304" pitchFamily="18" charset="0"/>
                <a:cs typeface="Times New Roman" panose="02020603050405020304" pitchFamily="18" charset="0"/>
              </a:rPr>
              <a:t> та </a:t>
            </a:r>
            <a:r>
              <a:rPr lang="ru-RU" sz="3200" dirty="0" err="1">
                <a:latin typeface="Times New Roman" panose="02020603050405020304" pitchFamily="18" charset="0"/>
                <a:cs typeface="Times New Roman" panose="02020603050405020304" pitchFamily="18" charset="0"/>
              </a:rPr>
              <a:t>трибуналів</a:t>
            </a:r>
            <a:r>
              <a:rPr lang="ru-RU" sz="3200" dirty="0">
                <a:latin typeface="Times New Roman" panose="02020603050405020304" pitchFamily="18" charset="0"/>
                <a:cs typeface="Times New Roman" panose="02020603050405020304" pitchFamily="18" charset="0"/>
              </a:rPr>
              <a:t> є </a:t>
            </a:r>
            <a:r>
              <a:rPr lang="ru-RU" sz="3200" dirty="0" err="1">
                <a:latin typeface="Times New Roman" panose="02020603050405020304" pitchFamily="18" charset="0"/>
                <a:cs typeface="Times New Roman" panose="02020603050405020304" pitchFamily="18" charset="0"/>
              </a:rPr>
              <a:t>відокремленою</a:t>
            </a:r>
            <a:r>
              <a:rPr lang="ru-RU" sz="3200" dirty="0">
                <a:latin typeface="Times New Roman" panose="02020603050405020304" pitchFamily="18" charset="0"/>
                <a:cs typeface="Times New Roman" panose="02020603050405020304" pitchFamily="18" charset="0"/>
              </a:rPr>
              <a:t> і </a:t>
            </a:r>
            <a:r>
              <a:rPr lang="ru-RU" sz="3200" dirty="0" err="1">
                <a:latin typeface="Times New Roman" panose="02020603050405020304" pitchFamily="18" charset="0"/>
                <a:cs typeface="Times New Roman" panose="02020603050405020304" pitchFamily="18" charset="0"/>
              </a:rPr>
              <a:t>незалежною</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від</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інших</a:t>
            </a:r>
            <a:r>
              <a:rPr lang="ru-RU" sz="3200" dirty="0">
                <a:latin typeface="Times New Roman" panose="02020603050405020304" pitchFamily="18" charset="0"/>
                <a:cs typeface="Times New Roman" panose="02020603050405020304" pitchFamily="18" charset="0"/>
              </a:rPr>
              <a:t> </a:t>
            </a:r>
            <a:r>
              <a:rPr lang="ru-RU" sz="3200" dirty="0" err="1">
                <a:latin typeface="Times New Roman" panose="02020603050405020304" pitchFamily="18" charset="0"/>
                <a:cs typeface="Times New Roman" panose="02020603050405020304" pitchFamily="18" charset="0"/>
              </a:rPr>
              <a:t>влад</a:t>
            </a:r>
            <a:r>
              <a:rPr lang="ru-RU" sz="3200" dirty="0">
                <a:latin typeface="Times New Roman" panose="02020603050405020304" pitchFamily="18" charset="0"/>
                <a:cs typeface="Times New Roman" panose="02020603050405020304" pitchFamily="18" charset="0"/>
              </a:rPr>
              <a:t>".</a:t>
            </a:r>
            <a:br>
              <a:rPr lang="ru-RU" sz="3200" dirty="0">
                <a:latin typeface="Times New Roman" panose="02020603050405020304" pitchFamily="18" charset="0"/>
                <a:cs typeface="Times New Roman" panose="02020603050405020304" pitchFamily="18" charset="0"/>
              </a:rPr>
            </a:br>
            <a:endParaRPr lang="uk-UA"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6236721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11038" y="389744"/>
            <a:ext cx="11110589" cy="5636302"/>
          </a:xfrm>
        </p:spPr>
        <p:txBody>
          <a:bodyPr/>
          <a:lstStyle/>
          <a:p>
            <a:pPr marL="0" indent="0" algn="just">
              <a:lnSpc>
                <a:spcPct val="100000"/>
              </a:lnSpc>
              <a:spcBef>
                <a:spcPts val="0"/>
              </a:spcBef>
              <a:buNone/>
            </a:pPr>
            <a:r>
              <a:rPr lang="ru-RU" sz="2500" dirty="0" err="1">
                <a:latin typeface="Times New Roman" panose="02020603050405020304" pitchFamily="18" charset="0"/>
                <a:cs typeface="Times New Roman" panose="02020603050405020304" pitchFamily="18" charset="0"/>
              </a:rPr>
              <a:t>Верховний</a:t>
            </a:r>
            <a:r>
              <a:rPr lang="ru-RU" sz="2500" dirty="0">
                <a:latin typeface="Times New Roman" panose="02020603050405020304" pitchFamily="18" charset="0"/>
                <a:cs typeface="Times New Roman" panose="02020603050405020304" pitchFamily="18" charset="0"/>
              </a:rPr>
              <a:t> суд </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головний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судовий</a:t>
            </a:r>
            <a:r>
              <a:rPr lang="ru-RU" sz="2500" b="0" dirty="0">
                <a:latin typeface="Times New Roman" panose="02020603050405020304" pitchFamily="18" charset="0"/>
                <a:cs typeface="Times New Roman" panose="02020603050405020304" pitchFamily="18" charset="0"/>
              </a:rPr>
              <a:t> орган у </a:t>
            </a:r>
            <a:r>
              <a:rPr lang="ru-RU" sz="2500" b="0" dirty="0" err="1">
                <a:latin typeface="Times New Roman" panose="02020603050405020304" pitchFamily="18" charset="0"/>
                <a:cs typeface="Times New Roman" panose="02020603050405020304" pitchFamily="18" charset="0"/>
              </a:rPr>
              <a:t>Республіці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Польща</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Згідно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із</a:t>
            </a:r>
            <a:r>
              <a:rPr lang="ru-RU" sz="2500" b="0" dirty="0">
                <a:latin typeface="Times New Roman" panose="02020603050405020304" pitchFamily="18" charset="0"/>
                <a:cs typeface="Times New Roman" panose="02020603050405020304" pitchFamily="18" charset="0"/>
              </a:rPr>
              <a:t> Законом </a:t>
            </a:r>
            <a:r>
              <a:rPr lang="ru-RU" sz="2500" b="0" dirty="0" err="1">
                <a:latin typeface="Times New Roman" panose="02020603050405020304" pitchFamily="18" charset="0"/>
                <a:cs typeface="Times New Roman" panose="02020603050405020304" pitchFamily="18" charset="0"/>
              </a:rPr>
              <a:t>від</a:t>
            </a:r>
            <a:r>
              <a:rPr lang="ru-RU" sz="2500" b="0" dirty="0">
                <a:latin typeface="Times New Roman" panose="02020603050405020304" pitchFamily="18" charset="0"/>
                <a:cs typeface="Times New Roman" panose="02020603050405020304" pitchFamily="18" charset="0"/>
              </a:rPr>
              <a:t> 27 </a:t>
            </a:r>
            <a:r>
              <a:rPr lang="ru-RU" sz="2500" b="0" dirty="0" err="1">
                <a:latin typeface="Times New Roman" panose="02020603050405020304" pitchFamily="18" charset="0"/>
                <a:cs typeface="Times New Roman" panose="02020603050405020304" pitchFamily="18" charset="0"/>
              </a:rPr>
              <a:t>липня</a:t>
            </a:r>
            <a:r>
              <a:rPr lang="ru-RU" sz="2500" b="0" dirty="0">
                <a:latin typeface="Times New Roman" panose="02020603050405020304" pitchFamily="18" charset="0"/>
                <a:cs typeface="Times New Roman" panose="02020603050405020304" pitchFamily="18" charset="0"/>
              </a:rPr>
              <a:t> 2001 р. "Про </a:t>
            </a:r>
            <a:r>
              <a:rPr lang="ru-RU" sz="2500" b="0" dirty="0" err="1">
                <a:latin typeface="Times New Roman" panose="02020603050405020304" pitchFamily="18" charset="0"/>
                <a:cs typeface="Times New Roman" panose="02020603050405020304" pitchFamily="18" charset="0"/>
              </a:rPr>
              <a:t>устрій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загальної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юрисдикції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Верховний</a:t>
            </a:r>
            <a:r>
              <a:rPr lang="ru-RU" sz="2500" b="0" dirty="0">
                <a:latin typeface="Times New Roman" panose="02020603050405020304" pitchFamily="18" charset="0"/>
                <a:cs typeface="Times New Roman" panose="02020603050405020304" pitchFamily="18" charset="0"/>
              </a:rPr>
              <a:t> суд </a:t>
            </a:r>
            <a:r>
              <a:rPr lang="ru-RU" sz="2500" b="0" dirty="0" err="1">
                <a:latin typeface="Times New Roman" panose="02020603050405020304" pitchFamily="18" charset="0"/>
                <a:cs typeface="Times New Roman" panose="02020603050405020304" pitchFamily="18" charset="0"/>
              </a:rPr>
              <a:t>здійснює</a:t>
            </a:r>
            <a:r>
              <a:rPr lang="ru-RU" sz="2500" b="0" dirty="0">
                <a:latin typeface="Times New Roman" panose="02020603050405020304" pitchFamily="18" charset="0"/>
                <a:cs typeface="Times New Roman" panose="02020603050405020304" pitchFamily="18" charset="0"/>
              </a:rPr>
              <a:t> контроль над </a:t>
            </a:r>
            <a:r>
              <a:rPr lang="ru-RU" sz="2500" b="0" dirty="0" err="1">
                <a:latin typeface="Times New Roman" panose="02020603050405020304" pitchFamily="18" charset="0"/>
                <a:cs typeface="Times New Roman" panose="02020603050405020304" pitchFamily="18" charset="0"/>
              </a:rPr>
              <a:t>діяльністю</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загальної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юрисдикції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адміністративних</a:t>
            </a:r>
            <a:r>
              <a:rPr lang="ru-RU" sz="2500" b="0" dirty="0">
                <a:latin typeface="Times New Roman" panose="02020603050405020304" pitchFamily="18" charset="0"/>
                <a:cs typeface="Times New Roman" panose="02020603050405020304" pitchFamily="18" charset="0"/>
              </a:rPr>
              <a:t> та </a:t>
            </a:r>
            <a:r>
              <a:rPr lang="ru-RU" sz="2500" b="0" dirty="0" err="1">
                <a:latin typeface="Times New Roman" panose="02020603050405020304" pitchFamily="18" charset="0"/>
                <a:cs typeface="Times New Roman" panose="02020603050405020304" pitchFamily="18" charset="0"/>
              </a:rPr>
              <a:t>військових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щодо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ухвалення</a:t>
            </a:r>
            <a:r>
              <a:rPr lang="ru-RU" sz="2500" b="0" dirty="0">
                <a:latin typeface="Times New Roman" panose="02020603050405020304" pitchFamily="18" charset="0"/>
                <a:cs typeface="Times New Roman" panose="02020603050405020304" pitchFamily="18" charset="0"/>
              </a:rPr>
              <a:t> постанов. </a:t>
            </a:r>
            <a:r>
              <a:rPr lang="ru-RU" sz="2500" b="0" dirty="0" err="1">
                <a:latin typeface="Times New Roman" panose="02020603050405020304" pitchFamily="18" charset="0"/>
                <a:cs typeface="Times New Roman" panose="02020603050405020304" pitchFamily="18" charset="0"/>
              </a:rPr>
              <a:t>Верховний</a:t>
            </a:r>
            <a:r>
              <a:rPr lang="ru-RU" sz="2500" b="0" dirty="0">
                <a:latin typeface="Times New Roman" panose="02020603050405020304" pitchFamily="18" charset="0"/>
                <a:cs typeface="Times New Roman" panose="02020603050405020304" pitchFamily="18" charset="0"/>
              </a:rPr>
              <a:t> суд </a:t>
            </a:r>
            <a:r>
              <a:rPr lang="ru-RU" sz="2500" b="0" dirty="0" err="1">
                <a:latin typeface="Times New Roman" panose="02020603050405020304" pitchFamily="18" charset="0"/>
                <a:cs typeface="Times New Roman" panose="02020603050405020304" pitchFamily="18" charset="0"/>
              </a:rPr>
              <a:t>займається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передусім</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розглядом</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касацій</a:t>
            </a:r>
            <a:r>
              <a:rPr lang="ru-RU" sz="2500" b="0" dirty="0">
                <a:latin typeface="Times New Roman" panose="02020603050405020304" pitchFamily="18" charset="0"/>
                <a:cs typeface="Times New Roman" panose="02020603050405020304" pitchFamily="18" charset="0"/>
              </a:rPr>
              <a:t>, а </a:t>
            </a:r>
            <a:r>
              <a:rPr lang="ru-RU" sz="2500" b="0" dirty="0" err="1">
                <a:latin typeface="Times New Roman" panose="02020603050405020304" pitchFamily="18" charset="0"/>
                <a:cs typeface="Times New Roman" panose="02020603050405020304" pitchFamily="18" charset="0"/>
              </a:rPr>
              <a:t>також</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забезпечує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правильність</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цілісність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інтерпретування</a:t>
            </a:r>
            <a:r>
              <a:rPr lang="ru-RU" sz="2500" b="0" dirty="0">
                <a:latin typeface="Times New Roman" panose="02020603050405020304" pitchFamily="18" charset="0"/>
                <a:cs typeface="Times New Roman" panose="02020603050405020304" pitchFamily="18" charset="0"/>
              </a:rPr>
              <a:t> закону та </a:t>
            </a:r>
            <a:r>
              <a:rPr lang="ru-RU" sz="2500" b="0" dirty="0" err="1">
                <a:latin typeface="Times New Roman" panose="02020603050405020304" pitchFamily="18" charset="0"/>
                <a:cs typeface="Times New Roman" panose="02020603050405020304" pitchFamily="18" charset="0"/>
              </a:rPr>
              <a:t>судової</a:t>
            </a:r>
            <a:r>
              <a:rPr lang="ru-RU" sz="2500" b="0" dirty="0">
                <a:latin typeface="Times New Roman" panose="02020603050405020304" pitchFamily="18" charset="0"/>
                <a:cs typeface="Times New Roman" panose="02020603050405020304" pitchFamily="18" charset="0"/>
              </a:rPr>
              <a:t> практики. </a:t>
            </a:r>
            <a:r>
              <a:rPr lang="ru-RU" sz="2500" b="0" dirty="0" err="1">
                <a:latin typeface="Times New Roman" panose="02020603050405020304" pitchFamily="18" charset="0"/>
                <a:cs typeface="Times New Roman" panose="02020603050405020304" pitchFamily="18" charset="0"/>
              </a:rPr>
              <a:t>Суттєвим</a:t>
            </a:r>
            <a:r>
              <a:rPr lang="ru-RU" sz="2500" b="0" dirty="0">
                <a:latin typeface="Times New Roman" panose="02020603050405020304" pitchFamily="18" charset="0"/>
                <a:cs typeface="Times New Roman" panose="02020603050405020304" pitchFamily="18" charset="0"/>
              </a:rPr>
              <a:t> є той факт,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Верховний</a:t>
            </a:r>
            <a:r>
              <a:rPr lang="ru-RU" sz="2500" b="0" dirty="0">
                <a:latin typeface="Times New Roman" panose="02020603050405020304" pitchFamily="18" charset="0"/>
                <a:cs typeface="Times New Roman" panose="02020603050405020304" pitchFamily="18" charset="0"/>
              </a:rPr>
              <a:t> суд </a:t>
            </a:r>
            <a:r>
              <a:rPr lang="ru-RU" sz="2500" b="0" dirty="0" err="1">
                <a:latin typeface="Times New Roman" panose="02020603050405020304" pitchFamily="18" charset="0"/>
                <a:cs typeface="Times New Roman" panose="02020603050405020304" pitchFamily="18" charset="0"/>
              </a:rPr>
              <a:t>може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також</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оцінювати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законопроекти</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500" b="0" dirty="0" err="1">
                <a:latin typeface="Times New Roman" panose="02020603050405020304" pitchFamily="18" charset="0"/>
                <a:cs typeface="Times New Roman" panose="02020603050405020304" pitchFamily="18" charset="0"/>
              </a:rPr>
              <a:t>Найбільш</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доступними</a:t>
            </a:r>
            <a:r>
              <a:rPr lang="ru-RU" sz="2500" b="0" dirty="0">
                <a:latin typeface="Times New Roman" panose="02020603050405020304" pitchFamily="18" charset="0"/>
                <a:cs typeface="Times New Roman" panose="02020603050405020304" pitchFamily="18" charset="0"/>
              </a:rPr>
              <a:t> для </a:t>
            </a:r>
            <a:r>
              <a:rPr lang="ru-RU" sz="2500" b="0" dirty="0" err="1">
                <a:latin typeface="Times New Roman" panose="02020603050405020304" pitchFamily="18" charset="0"/>
                <a:cs typeface="Times New Roman" panose="02020603050405020304" pitchFamily="18" charset="0"/>
              </a:rPr>
              <a:t>громадян</a:t>
            </a:r>
            <a:r>
              <a:rPr lang="ru-RU" sz="2500" b="0" dirty="0">
                <a:latin typeface="Times New Roman" panose="02020603050405020304" pitchFamily="18" charset="0"/>
                <a:cs typeface="Times New Roman" panose="02020603050405020304" pitchFamily="18" charset="0"/>
              </a:rPr>
              <a:t> є суди </a:t>
            </a:r>
            <a:r>
              <a:rPr lang="ru-RU" sz="2500" b="0" dirty="0" err="1">
                <a:latin typeface="Times New Roman" panose="02020603050405020304" pitchFamily="18" charset="0"/>
                <a:cs typeface="Times New Roman" panose="02020603050405020304" pitchFamily="18" charset="0"/>
              </a:rPr>
              <a:t>загальної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юрисдикції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Згідно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із</a:t>
            </a:r>
            <a:r>
              <a:rPr lang="ru-RU" sz="2500" b="0" dirty="0">
                <a:latin typeface="Times New Roman" panose="02020603050405020304" pitchFamily="18" charset="0"/>
                <a:cs typeface="Times New Roman" panose="02020603050405020304" pitchFamily="18" charset="0"/>
              </a:rPr>
              <a:t> законом, до </a:t>
            </a:r>
            <a:r>
              <a:rPr lang="ru-RU" sz="2500" b="0" dirty="0" err="1">
                <a:latin typeface="Times New Roman" panose="02020603050405020304" pitchFamily="18" charset="0"/>
                <a:cs typeface="Times New Roman" panose="02020603050405020304" pitchFamily="18" charset="0"/>
              </a:rPr>
              <a:t>судів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загальної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юрисдикції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можна</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зарахувати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районні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окружні</a:t>
            </a:r>
            <a:r>
              <a:rPr lang="ru-RU" sz="2500" b="0" dirty="0">
                <a:latin typeface="Times New Roman" panose="02020603050405020304" pitchFamily="18" charset="0"/>
                <a:cs typeface="Times New Roman" panose="02020603050405020304" pitchFamily="18" charset="0"/>
              </a:rPr>
              <a:t> та </a:t>
            </a:r>
            <a:r>
              <a:rPr lang="ru-RU" sz="2500" b="0" dirty="0" err="1">
                <a:latin typeface="Times New Roman" panose="02020603050405020304" pitchFamily="18" charset="0"/>
                <a:cs typeface="Times New Roman" panose="02020603050405020304" pitchFamily="18" charset="0"/>
              </a:rPr>
              <a:t>апеляційні</a:t>
            </a:r>
            <a:r>
              <a:rPr lang="ru-RU" sz="2500" b="0" dirty="0">
                <a:latin typeface="Times New Roman" panose="02020603050405020304" pitchFamily="18" charset="0"/>
                <a:cs typeface="Times New Roman" panose="02020603050405020304" pitchFamily="18" charset="0"/>
              </a:rPr>
              <a:t> суди. Треба </a:t>
            </a:r>
            <a:r>
              <a:rPr lang="ru-RU" sz="2500" b="0" dirty="0" err="1">
                <a:latin typeface="Times New Roman" panose="02020603050405020304" pitchFamily="18" charset="0"/>
                <a:cs typeface="Times New Roman" panose="02020603050405020304" pitchFamily="18" charset="0"/>
              </a:rPr>
              <a:t>підкреслити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вони </a:t>
            </a:r>
            <a:r>
              <a:rPr lang="ru-RU" sz="2500" b="0" dirty="0" err="1">
                <a:latin typeface="Times New Roman" panose="02020603050405020304" pitchFamily="18" charset="0"/>
                <a:cs typeface="Times New Roman" panose="02020603050405020304" pitchFamily="18" charset="0"/>
              </a:rPr>
              <a:t>чинять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правосуддя</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сфері</a:t>
            </a:r>
            <a:r>
              <a:rPr lang="ru-RU" sz="2500" b="0" dirty="0">
                <a:latin typeface="Times New Roman" panose="02020603050405020304" pitchFamily="18" charset="0"/>
                <a:cs typeface="Times New Roman" panose="02020603050405020304" pitchFamily="18" charset="0"/>
              </a:rPr>
              <a:t>, яка не </a:t>
            </a:r>
            <a:r>
              <a:rPr lang="ru-RU" sz="2500" b="0" dirty="0" err="1">
                <a:latin typeface="Times New Roman" panose="02020603050405020304" pitchFamily="18" charset="0"/>
                <a:cs typeface="Times New Roman" panose="02020603050405020304" pitchFamily="18" charset="0"/>
              </a:rPr>
              <a:t>належить</a:t>
            </a:r>
            <a:r>
              <a:rPr lang="ru-RU" sz="2500" b="0" dirty="0">
                <a:latin typeface="Times New Roman" panose="02020603050405020304" pitchFamily="18" charset="0"/>
                <a:cs typeface="Times New Roman" panose="02020603050405020304" pitchFamily="18" charset="0"/>
              </a:rPr>
              <a:t> до </a:t>
            </a:r>
            <a:r>
              <a:rPr lang="ru-RU" sz="2500" b="0" dirty="0" err="1">
                <a:latin typeface="Times New Roman" panose="02020603050405020304" pitchFamily="18" charset="0"/>
                <a:cs typeface="Times New Roman" panose="02020603050405020304" pitchFamily="18" charset="0"/>
              </a:rPr>
              <a:t>адміністративних</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військових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судів</a:t>
            </a:r>
            <a:r>
              <a:rPr lang="ru-RU" sz="2500" b="0" dirty="0">
                <a:latin typeface="Times New Roman" panose="02020603050405020304" pitchFamily="18" charset="0"/>
                <a:cs typeface="Times New Roman" panose="02020603050405020304" pitchFamily="18" charset="0"/>
              </a:rPr>
              <a:t>, а </a:t>
            </a:r>
            <a:r>
              <a:rPr lang="ru-RU" sz="2500" b="0" dirty="0" err="1">
                <a:latin typeface="Times New Roman" panose="02020603050405020304" pitchFamily="18" charset="0"/>
                <a:cs typeface="Times New Roman" panose="02020603050405020304" pitchFamily="18" charset="0"/>
              </a:rPr>
              <a:t>також</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невластива</a:t>
            </a:r>
            <a:r>
              <a:rPr lang="ru-RU" sz="2500" b="0" dirty="0">
                <a:latin typeface="Times New Roman" panose="02020603050405020304" pitchFamily="18" charset="0"/>
                <a:cs typeface="Times New Roman" panose="02020603050405020304" pitchFamily="18" charset="0"/>
              </a:rPr>
              <a:t> Верховному суду.</a:t>
            </a:r>
          </a:p>
          <a:p>
            <a:pPr marL="0" indent="0" algn="just">
              <a:lnSpc>
                <a:spcPct val="100000"/>
              </a:lnSpc>
              <a:spcBef>
                <a:spcPts val="0"/>
              </a:spcBef>
              <a:buNone/>
            </a:pPr>
            <a:endParaRPr lang="ru-RU" sz="25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05855816"/>
      </p:ext>
    </p:extLst>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11038" y="389744"/>
            <a:ext cx="11110589" cy="5636302"/>
          </a:xfrm>
        </p:spPr>
        <p:txBody>
          <a:bodyPr/>
          <a:lstStyle/>
          <a:p>
            <a:pPr marL="0" indent="0" algn="just">
              <a:lnSpc>
                <a:spcPct val="100000"/>
              </a:lnSpc>
              <a:spcBef>
                <a:spcPts val="0"/>
              </a:spcBef>
              <a:buNone/>
            </a:pPr>
            <a:r>
              <a:rPr lang="ru-RU" sz="2500" dirty="0" err="1">
                <a:latin typeface="Times New Roman" panose="02020603050405020304" pitchFamily="18" charset="0"/>
                <a:cs typeface="Times New Roman" panose="02020603050405020304" pitchFamily="18" charset="0"/>
              </a:rPr>
              <a:t>Районний</a:t>
            </a:r>
            <a:r>
              <a:rPr lang="ru-RU" sz="2500" dirty="0">
                <a:latin typeface="Times New Roman" panose="02020603050405020304" pitchFamily="18" charset="0"/>
                <a:cs typeface="Times New Roman" panose="02020603050405020304" pitchFamily="18" charset="0"/>
              </a:rPr>
              <a:t> суд </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основна</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одиниця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правосуддя</a:t>
            </a:r>
            <a:r>
              <a:rPr lang="ru-RU" sz="2500" b="0" dirty="0">
                <a:latin typeface="Times New Roman" panose="02020603050405020304" pitchFamily="18" charset="0"/>
                <a:cs typeface="Times New Roman" panose="02020603050405020304" pitchFamily="18" charset="0"/>
              </a:rPr>
              <a:t>, яка </a:t>
            </a:r>
            <a:r>
              <a:rPr lang="ru-RU" sz="2500" b="0" dirty="0" err="1">
                <a:latin typeface="Times New Roman" panose="02020603050405020304" pitchFamily="18" charset="0"/>
                <a:cs typeface="Times New Roman" panose="02020603050405020304" pitchFamily="18" charset="0"/>
              </a:rPr>
              <a:t>ухвалює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рішення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Він</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створений</a:t>
            </a:r>
            <a:r>
              <a:rPr lang="ru-RU" sz="2500" b="0" dirty="0">
                <a:latin typeface="Times New Roman" panose="02020603050405020304" pitchFamily="18" charset="0"/>
                <a:cs typeface="Times New Roman" panose="02020603050405020304" pitchFamily="18" charset="0"/>
              </a:rPr>
              <a:t> для </a:t>
            </a:r>
            <a:r>
              <a:rPr lang="ru-RU" sz="2500" b="0" dirty="0" err="1">
                <a:latin typeface="Times New Roman" panose="02020603050405020304" pitchFamily="18" charset="0"/>
                <a:cs typeface="Times New Roman" panose="02020603050405020304" pitchFamily="18" charset="0"/>
              </a:rPr>
              <a:t>однієї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або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більшої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кількості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гмін</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розглядає</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першій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інстанції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судові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цивільні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кримінальні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сімейні</a:t>
            </a:r>
            <a:r>
              <a:rPr lang="ru-RU" sz="2500" b="0" dirty="0">
                <a:latin typeface="Times New Roman" panose="02020603050405020304" pitchFamily="18" charset="0"/>
                <a:cs typeface="Times New Roman" panose="02020603050405020304" pitchFamily="18" charset="0"/>
              </a:rPr>
              <a:t> та </a:t>
            </a:r>
            <a:r>
              <a:rPr lang="ru-RU" sz="2500" b="0" dirty="0" err="1">
                <a:latin typeface="Times New Roman" panose="02020603050405020304" pitchFamily="18" charset="0"/>
                <a:cs typeface="Times New Roman" panose="02020603050405020304" pitchFamily="18" charset="0"/>
              </a:rPr>
              <a:t>опікунські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справи</a:t>
            </a:r>
            <a:r>
              <a:rPr lang="ru-RU" sz="2500" b="0" dirty="0">
                <a:latin typeface="Times New Roman" panose="02020603050405020304" pitchFamily="18" charset="0"/>
                <a:cs typeface="Times New Roman" panose="02020603050405020304" pitchFamily="18" charset="0"/>
              </a:rPr>
              <a:t>, а </a:t>
            </a:r>
            <a:r>
              <a:rPr lang="ru-RU" sz="2500" b="0" dirty="0" err="1">
                <a:latin typeface="Times New Roman" panose="02020603050405020304" pitchFamily="18" charset="0"/>
                <a:cs typeface="Times New Roman" panose="02020603050405020304" pitchFamily="18" charset="0"/>
              </a:rPr>
              <a:t>також</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справи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торкаються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економіки</a:t>
            </a:r>
            <a:r>
              <a:rPr lang="ru-RU" sz="2500" b="0" dirty="0">
                <a:latin typeface="Times New Roman" panose="02020603050405020304" pitchFamily="18" charset="0"/>
                <a:cs typeface="Times New Roman" panose="02020603050405020304" pitchFamily="18" charset="0"/>
              </a:rPr>
              <a:t>, трудового права і права на </a:t>
            </a:r>
            <a:r>
              <a:rPr lang="ru-RU" sz="2500" b="0" dirty="0" err="1">
                <a:latin typeface="Times New Roman" panose="02020603050405020304" pitchFamily="18" charset="0"/>
                <a:cs typeface="Times New Roman" panose="02020603050405020304" pitchFamily="18" charset="0"/>
              </a:rPr>
              <a:t>соціальне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страхування</a:t>
            </a:r>
            <a:r>
              <a:rPr lang="ru-RU" sz="2500" b="0" dirty="0">
                <a:latin typeface="Times New Roman" panose="02020603050405020304" pitchFamily="18" charset="0"/>
                <a:cs typeface="Times New Roman" panose="02020603050405020304" pitchFamily="18" charset="0"/>
              </a:rPr>
              <a:t>. До складу районного суду входить </a:t>
            </a:r>
            <a:r>
              <a:rPr lang="ru-RU" sz="2500" b="0" dirty="0" err="1">
                <a:latin typeface="Times New Roman" panose="02020603050405020304" pitchFamily="18" charset="0"/>
                <a:cs typeface="Times New Roman" panose="02020603050405020304" pitchFamily="18" charset="0"/>
              </a:rPr>
              <a:t>також</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відділ</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кадастрових</a:t>
            </a:r>
            <a:r>
              <a:rPr lang="ru-RU" sz="2500" b="0" dirty="0">
                <a:latin typeface="Times New Roman" panose="02020603050405020304" pitchFamily="18" charset="0"/>
                <a:cs typeface="Times New Roman" panose="02020603050405020304" pitchFamily="18" charset="0"/>
              </a:rPr>
              <a:t> книг, </a:t>
            </a:r>
            <a:r>
              <a:rPr lang="ru-RU" sz="2500" b="0" dirty="0" err="1">
                <a:latin typeface="Times New Roman" panose="02020603050405020304" pitchFamily="18" charset="0"/>
                <a:cs typeface="Times New Roman" panose="02020603050405020304" pitchFamily="18" charset="0"/>
              </a:rPr>
              <a:t>створений</a:t>
            </a:r>
            <a:r>
              <a:rPr lang="ru-RU" sz="2500" b="0" dirty="0">
                <a:latin typeface="Times New Roman" panose="02020603050405020304" pitchFamily="18" charset="0"/>
                <a:cs typeface="Times New Roman" panose="02020603050405020304" pitchFamily="18" charset="0"/>
              </a:rPr>
              <a:t> з метою </a:t>
            </a:r>
            <a:r>
              <a:rPr lang="ru-RU" sz="2500" b="0" dirty="0" err="1">
                <a:latin typeface="Times New Roman" panose="02020603050405020304" pitchFamily="18" charset="0"/>
                <a:cs typeface="Times New Roman" panose="02020603050405020304" pitchFamily="18" charset="0"/>
              </a:rPr>
              <a:t>ведення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кадастрових</a:t>
            </a:r>
            <a:r>
              <a:rPr lang="ru-RU" sz="2500" b="0" dirty="0">
                <a:latin typeface="Times New Roman" panose="02020603050405020304" pitchFamily="18" charset="0"/>
                <a:cs typeface="Times New Roman" panose="02020603050405020304" pitchFamily="18" charset="0"/>
              </a:rPr>
              <a:t> книг та </a:t>
            </a:r>
            <a:r>
              <a:rPr lang="ru-RU" sz="2500" b="0" dirty="0" err="1">
                <a:latin typeface="Times New Roman" panose="02020603050405020304" pitchFamily="18" charset="0"/>
                <a:cs typeface="Times New Roman" panose="02020603050405020304" pitchFamily="18" charset="0"/>
              </a:rPr>
              <a:t>інших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цивільних</a:t>
            </a:r>
            <a:r>
              <a:rPr lang="ru-RU" sz="2500" b="0" dirty="0">
                <a:latin typeface="Times New Roman" panose="02020603050405020304" pitchFamily="18" charset="0"/>
                <a:cs typeface="Times New Roman" panose="02020603050405020304" pitchFamily="18" charset="0"/>
              </a:rPr>
              <a:t> справ у </a:t>
            </a:r>
            <a:r>
              <a:rPr lang="ru-RU" sz="2500" b="0" dirty="0" err="1">
                <a:latin typeface="Times New Roman" panose="02020603050405020304" pitchFamily="18" charset="0"/>
                <a:cs typeface="Times New Roman" panose="02020603050405020304" pitchFamily="18" charset="0"/>
              </a:rPr>
              <a:t>сфері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кадастрово-бухгалтерського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судочинства</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500" dirty="0" err="1">
                <a:latin typeface="Times New Roman" panose="02020603050405020304" pitchFamily="18" charset="0"/>
                <a:cs typeface="Times New Roman" panose="02020603050405020304" pitchFamily="18" charset="0"/>
              </a:rPr>
              <a:t>Міські</a:t>
            </a:r>
            <a:r>
              <a:rPr lang="ru-RU" sz="2500" dirty="0">
                <a:latin typeface="Times New Roman" panose="02020603050405020304" pitchFamily="18" charset="0"/>
                <a:cs typeface="Times New Roman" panose="02020603050405020304" pitchFamily="18" charset="0"/>
              </a:rPr>
              <a:t> суди </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відділи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районних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Цим</a:t>
            </a:r>
            <a:r>
              <a:rPr lang="ru-RU" sz="2500" b="0" dirty="0">
                <a:latin typeface="Times New Roman" panose="02020603050405020304" pitchFamily="18" charset="0"/>
                <a:cs typeface="Times New Roman" panose="02020603050405020304" pitchFamily="18" charset="0"/>
              </a:rPr>
              <a:t> судам </a:t>
            </a:r>
            <a:r>
              <a:rPr lang="ru-RU" sz="2500" b="0" dirty="0" err="1">
                <a:latin typeface="Times New Roman" panose="02020603050405020304" pitchFamily="18" charset="0"/>
                <a:cs typeface="Times New Roman" panose="02020603050405020304" pitchFamily="18" charset="0"/>
              </a:rPr>
              <a:t>доручено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розгляд</a:t>
            </a:r>
            <a:r>
              <a:rPr lang="ru-RU" sz="2500" b="0" dirty="0">
                <a:latin typeface="Times New Roman" panose="02020603050405020304" pitchFamily="18" charset="0"/>
                <a:cs typeface="Times New Roman" panose="02020603050405020304" pitchFamily="18" charset="0"/>
              </a:rPr>
              <a:t> справ у </a:t>
            </a:r>
            <a:r>
              <a:rPr lang="ru-RU" sz="2500" b="0" dirty="0" err="1">
                <a:latin typeface="Times New Roman" panose="02020603050405020304" pitchFamily="18" charset="0"/>
                <a:cs typeface="Times New Roman" panose="02020603050405020304" pitchFamily="18" charset="0"/>
              </a:rPr>
              <a:t>першій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інстанції</a:t>
            </a:r>
            <a:r>
              <a:rPr lang="ru-RU" sz="2500" b="0" dirty="0">
                <a:latin typeface="Times New Roman" panose="02020603050405020304" pitchFamily="18" charset="0"/>
                <a:cs typeface="Times New Roman" panose="02020603050405020304" pitchFamily="18" charset="0"/>
              </a:rPr>
              <a:t> про </a:t>
            </a:r>
            <a:r>
              <a:rPr lang="ru-RU" sz="2500" b="0" dirty="0" err="1">
                <a:latin typeface="Times New Roman" panose="02020603050405020304" pitchFamily="18" charset="0"/>
                <a:cs typeface="Times New Roman" panose="02020603050405020304" pitchFamily="18" charset="0"/>
              </a:rPr>
              <a:t>правопорушення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фіскальні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злочини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підлягають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покаранню</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грошовим</a:t>
            </a:r>
            <a:r>
              <a:rPr lang="ru-RU" sz="2500" b="0" dirty="0">
                <a:latin typeface="Times New Roman" panose="02020603050405020304" pitchFamily="18" charset="0"/>
                <a:cs typeface="Times New Roman" panose="02020603050405020304" pitchFamily="18" charset="0"/>
              </a:rPr>
              <a:t> штрафом до 360 </a:t>
            </a:r>
            <a:r>
              <a:rPr lang="ru-RU" sz="2500" b="0" dirty="0" err="1">
                <a:latin typeface="Times New Roman" panose="02020603050405020304" pitchFamily="18" charset="0"/>
                <a:cs typeface="Times New Roman" panose="02020603050405020304" pitchFamily="18" charset="0"/>
              </a:rPr>
              <a:t>денних</a:t>
            </a:r>
            <a:r>
              <a:rPr lang="ru-RU" sz="2500" b="0" dirty="0">
                <a:latin typeface="Times New Roman" panose="02020603050405020304" pitchFamily="18" charset="0"/>
                <a:cs typeface="Times New Roman" panose="02020603050405020304" pitchFamily="18" charset="0"/>
              </a:rPr>
              <a:t> ставок </a:t>
            </a:r>
            <a:r>
              <a:rPr lang="ru-RU" sz="2500" b="0" dirty="0" err="1">
                <a:latin typeface="Times New Roman" panose="02020603050405020304" pitchFamily="18" charset="0"/>
                <a:cs typeface="Times New Roman" panose="02020603050405020304" pitchFamily="18" charset="0"/>
              </a:rPr>
              <a:t>або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ув'язненню</a:t>
            </a:r>
            <a:r>
              <a:rPr lang="ru-RU" sz="2500" b="0" dirty="0">
                <a:latin typeface="Times New Roman" panose="02020603050405020304" pitchFamily="18" charset="0"/>
                <a:cs typeface="Times New Roman" panose="02020603050405020304" pitchFamily="18" charset="0"/>
              </a:rPr>
              <a:t> до 2 </a:t>
            </a:r>
            <a:r>
              <a:rPr lang="ru-RU" sz="2500" b="0" dirty="0" err="1">
                <a:latin typeface="Times New Roman" panose="02020603050405020304" pitchFamily="18" charset="0"/>
                <a:cs typeface="Times New Roman" panose="02020603050405020304" pitchFamily="18" charset="0"/>
              </a:rPr>
              <a:t>років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або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злочини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переслідуються</a:t>
            </a:r>
            <a:r>
              <a:rPr lang="ru-RU" sz="2500" b="0" dirty="0">
                <a:latin typeface="Times New Roman" panose="02020603050405020304" pitchFamily="18" charset="0"/>
                <a:cs typeface="Times New Roman" panose="02020603050405020304" pitchFamily="18" charset="0"/>
              </a:rPr>
              <a:t> судом (на </a:t>
            </a:r>
            <a:r>
              <a:rPr lang="ru-RU" sz="2500" b="0" dirty="0" err="1">
                <a:latin typeface="Times New Roman" panose="02020603050405020304" pitchFamily="18" charset="0"/>
                <a:cs typeface="Times New Roman" panose="02020603050405020304" pitchFamily="18" charset="0"/>
              </a:rPr>
              <a:t>підставі</a:t>
            </a:r>
            <a:r>
              <a:rPr lang="ru-RU" sz="2500" b="0" dirty="0">
                <a:latin typeface="Times New Roman" panose="02020603050405020304" pitchFamily="18" charset="0"/>
                <a:cs typeface="Times New Roman" panose="02020603050405020304" pitchFamily="18" charset="0"/>
              </a:rPr>
              <a:t> приватного </a:t>
            </a:r>
            <a:r>
              <a:rPr lang="ru-RU" sz="2500" b="0" dirty="0" err="1">
                <a:latin typeface="Times New Roman" panose="02020603050405020304" pitchFamily="18" charset="0"/>
                <a:cs typeface="Times New Roman" panose="02020603050405020304" pitchFamily="18" charset="0"/>
              </a:rPr>
              <a:t>звинувачення</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5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309090837"/>
      </p:ext>
    </p:extLst>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11038" y="389744"/>
            <a:ext cx="11110589" cy="5636302"/>
          </a:xfrm>
        </p:spPr>
        <p:txBody>
          <a:bodyPr/>
          <a:lstStyle/>
          <a:p>
            <a:pPr marL="0" indent="0" algn="just">
              <a:lnSpc>
                <a:spcPct val="100000"/>
              </a:lnSpc>
              <a:spcBef>
                <a:spcPts val="0"/>
              </a:spcBef>
              <a:buNone/>
            </a:pPr>
            <a:r>
              <a:rPr lang="ru-RU" sz="2500" dirty="0" err="1">
                <a:latin typeface="Times New Roman" panose="02020603050405020304" pitchFamily="18" charset="0"/>
                <a:cs typeface="Times New Roman" panose="02020603050405020304" pitchFamily="18" charset="0"/>
              </a:rPr>
              <a:t>Окружний</a:t>
            </a:r>
            <a:r>
              <a:rPr lang="ru-RU" sz="2500" dirty="0">
                <a:latin typeface="Times New Roman" panose="02020603050405020304" pitchFamily="18" charset="0"/>
                <a:cs typeface="Times New Roman" panose="02020603050405020304" pitchFamily="18" charset="0"/>
              </a:rPr>
              <a:t> суд </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чергова</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одиниця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правосуддя</a:t>
            </a:r>
            <a:r>
              <a:rPr lang="ru-RU" sz="2500" b="0" dirty="0">
                <a:latin typeface="Times New Roman" panose="02020603050405020304" pitchFamily="18" charset="0"/>
                <a:cs typeface="Times New Roman" panose="02020603050405020304" pitchFamily="18" charset="0"/>
              </a:rPr>
              <a:t>, яка </a:t>
            </a:r>
            <a:r>
              <a:rPr lang="ru-RU" sz="2500" b="0" dirty="0" err="1">
                <a:latin typeface="Times New Roman" panose="02020603050405020304" pitchFamily="18" charset="0"/>
                <a:cs typeface="Times New Roman" panose="02020603050405020304" pitchFamily="18" charset="0"/>
              </a:rPr>
              <a:t>виносить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рішення</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діє</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польській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системі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загальної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юрисдикції</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першій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інстанції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вирішує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справи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цивільного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кримінального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економічного</a:t>
            </a:r>
            <a:r>
              <a:rPr lang="ru-RU" sz="2500" b="0" dirty="0">
                <a:latin typeface="Times New Roman" panose="02020603050405020304" pitchFamily="18" charset="0"/>
                <a:cs typeface="Times New Roman" panose="02020603050405020304" pitchFamily="18" charset="0"/>
              </a:rPr>
              <a:t>, трудового права, а </a:t>
            </a:r>
            <a:r>
              <a:rPr lang="ru-RU" sz="2500" b="0" dirty="0" err="1">
                <a:latin typeface="Times New Roman" panose="02020603050405020304" pitchFamily="18" charset="0"/>
                <a:cs typeface="Times New Roman" panose="02020603050405020304" pitchFamily="18" charset="0"/>
              </a:rPr>
              <a:t>також</a:t>
            </a:r>
            <a:r>
              <a:rPr lang="ru-RU" sz="2500" b="0" dirty="0">
                <a:latin typeface="Times New Roman" panose="02020603050405020304" pitchFamily="18" charset="0"/>
                <a:cs typeface="Times New Roman" panose="02020603050405020304" pitchFamily="18" charset="0"/>
              </a:rPr>
              <a:t> права на </a:t>
            </a:r>
            <a:r>
              <a:rPr lang="ru-RU" sz="2500" b="0" dirty="0" err="1">
                <a:latin typeface="Times New Roman" panose="02020603050405020304" pitchFamily="18" charset="0"/>
                <a:cs typeface="Times New Roman" panose="02020603050405020304" pitchFamily="18" charset="0"/>
              </a:rPr>
              <a:t>соціальне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страхування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Крім</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цього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розв'язує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справи</a:t>
            </a:r>
            <a:r>
              <a:rPr lang="ru-RU" sz="2500" b="0" dirty="0">
                <a:latin typeface="Times New Roman" panose="02020603050405020304" pitchFamily="18" charset="0"/>
                <a:cs typeface="Times New Roman" panose="02020603050405020304" pitchFamily="18" charset="0"/>
              </a:rPr>
              <a:t> про </a:t>
            </a:r>
            <a:r>
              <a:rPr lang="ru-RU" sz="2500" b="0" dirty="0" err="1">
                <a:latin typeface="Times New Roman" panose="02020603050405020304" pitchFamily="18" charset="0"/>
                <a:cs typeface="Times New Roman" panose="02020603050405020304" pitchFamily="18" charset="0"/>
              </a:rPr>
              <a:t>розлучення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якщо</a:t>
            </a:r>
            <a:r>
              <a:rPr lang="ru-RU" sz="2500" b="0" dirty="0">
                <a:latin typeface="Times New Roman" panose="02020603050405020304" pitchFamily="18" charset="0"/>
                <a:cs typeface="Times New Roman" panose="02020603050405020304" pitchFamily="18" charset="0"/>
              </a:rPr>
              <a:t> вони не </a:t>
            </a:r>
            <a:r>
              <a:rPr lang="ru-RU" sz="2500" b="0" dirty="0" err="1">
                <a:latin typeface="Times New Roman" panose="02020603050405020304" pitchFamily="18" charset="0"/>
                <a:cs typeface="Times New Roman" panose="02020603050405020304" pitchFamily="18" charset="0"/>
              </a:rPr>
              <a:t>були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розглянуті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районним</a:t>
            </a:r>
            <a:r>
              <a:rPr lang="ru-RU" sz="2500" b="0" dirty="0">
                <a:latin typeface="Times New Roman" panose="02020603050405020304" pitchFamily="18" charset="0"/>
                <a:cs typeface="Times New Roman" panose="02020603050405020304" pitchFamily="18" charset="0"/>
              </a:rPr>
              <a:t> судом. </a:t>
            </a:r>
            <a:r>
              <a:rPr lang="ru-RU" sz="2500" b="0" dirty="0" err="1">
                <a:latin typeface="Times New Roman" panose="02020603050405020304" pitchFamily="18" charset="0"/>
                <a:cs typeface="Times New Roman" panose="02020603050405020304" pitchFamily="18" charset="0"/>
              </a:rPr>
              <a:t>Окружний</a:t>
            </a:r>
            <a:r>
              <a:rPr lang="ru-RU" sz="2500" b="0" dirty="0">
                <a:latin typeface="Times New Roman" panose="02020603050405020304" pitchFamily="18" charset="0"/>
                <a:cs typeface="Times New Roman" panose="02020603050405020304" pitchFamily="18" charset="0"/>
              </a:rPr>
              <a:t> суд є </a:t>
            </a:r>
            <a:r>
              <a:rPr lang="ru-RU" sz="2500" b="0" dirty="0" err="1">
                <a:latin typeface="Times New Roman" panose="02020603050405020304" pitchFamily="18" charset="0"/>
                <a:cs typeface="Times New Roman" panose="02020603050405020304" pitchFamily="18" charset="0"/>
              </a:rPr>
              <a:t>одночасно</a:t>
            </a:r>
            <a:r>
              <a:rPr lang="ru-RU" sz="2500" b="0" dirty="0">
                <a:latin typeface="Times New Roman" panose="02020603050405020304" pitchFamily="18" charset="0"/>
                <a:cs typeface="Times New Roman" panose="02020603050405020304" pitchFamily="18" charset="0"/>
              </a:rPr>
              <a:t> судом </a:t>
            </a:r>
            <a:r>
              <a:rPr lang="ru-RU" sz="2500" b="0" dirty="0" err="1">
                <a:latin typeface="Times New Roman" panose="02020603050405020304" pitchFamily="18" charset="0"/>
                <a:cs typeface="Times New Roman" panose="02020603050405020304" pitchFamily="18" charset="0"/>
              </a:rPr>
              <a:t>другої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інстанції</a:t>
            </a:r>
            <a:r>
              <a:rPr lang="ru-RU" sz="2500" b="0" dirty="0">
                <a:latin typeface="Times New Roman" panose="02020603050405020304" pitchFamily="18" charset="0"/>
                <a:cs typeface="Times New Roman" panose="02020603050405020304" pitchFamily="18" charset="0"/>
              </a:rPr>
              <a:t> - </a:t>
            </a:r>
            <a:r>
              <a:rPr lang="ru-RU" sz="2500" b="0" dirty="0" err="1">
                <a:latin typeface="Times New Roman" panose="02020603050405020304" pitchFamily="18" charset="0"/>
                <a:cs typeface="Times New Roman" panose="02020603050405020304" pitchFamily="18" charset="0"/>
              </a:rPr>
              <a:t>апеляційним</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розглядає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апеляції</a:t>
            </a:r>
            <a:r>
              <a:rPr lang="ru-RU" sz="2500" b="0" dirty="0">
                <a:latin typeface="Times New Roman" panose="02020603050405020304" pitchFamily="18" charset="0"/>
                <a:cs typeface="Times New Roman" panose="02020603050405020304" pitchFamily="18" charset="0"/>
              </a:rPr>
              <a:t> на </a:t>
            </a:r>
            <a:r>
              <a:rPr lang="ru-RU" sz="2500" b="0" dirty="0" err="1">
                <a:latin typeface="Times New Roman" panose="02020603050405020304" pitchFamily="18" charset="0"/>
                <a:cs typeface="Times New Roman" panose="02020603050405020304" pitchFamily="18" charset="0"/>
              </a:rPr>
              <a:t>справи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розглядалися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першою</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інстанцією</a:t>
            </a:r>
            <a:r>
              <a:rPr lang="ru-RU" sz="2500" b="0" dirty="0">
                <a:latin typeface="Times New Roman" panose="02020603050405020304" pitchFamily="18" charset="0"/>
                <a:cs typeface="Times New Roman" panose="02020603050405020304" pitchFamily="18" charset="0"/>
              </a:rPr>
              <a:t> у районному </a:t>
            </a:r>
            <a:r>
              <a:rPr lang="ru-RU" sz="2500" b="0" dirty="0" err="1">
                <a:latin typeface="Times New Roman" panose="02020603050405020304" pitchFamily="18" charset="0"/>
                <a:cs typeface="Times New Roman" panose="02020603050405020304" pitchFamily="18" charset="0"/>
              </a:rPr>
              <a:t>суді</a:t>
            </a:r>
            <a:r>
              <a:rPr lang="ru-RU" sz="2500" b="0" dirty="0">
                <a:latin typeface="Times New Roman" panose="02020603050405020304" pitchFamily="18" charset="0"/>
                <a:cs typeface="Times New Roman" panose="02020603050405020304" pitchFamily="18" charset="0"/>
              </a:rPr>
              <a:t>. Суд </a:t>
            </a:r>
            <a:r>
              <a:rPr lang="ru-RU" sz="2500" b="0" dirty="0" err="1">
                <a:latin typeface="Times New Roman" panose="02020603050405020304" pitchFamily="18" charset="0"/>
                <a:cs typeface="Times New Roman" panose="02020603050405020304" pitchFamily="18" charset="0"/>
              </a:rPr>
              <a:t>складається</a:t>
            </a:r>
            <a:r>
              <a:rPr lang="ru-RU" sz="2500" b="0" dirty="0">
                <a:latin typeface="Times New Roman" panose="02020603050405020304" pitchFamily="18" charset="0"/>
                <a:cs typeface="Times New Roman" panose="02020603050405020304" pitchFamily="18" charset="0"/>
              </a:rPr>
              <a:t> з </a:t>
            </a:r>
            <a:r>
              <a:rPr lang="ru-RU" sz="2500" b="0" dirty="0" err="1">
                <a:latin typeface="Times New Roman" panose="02020603050405020304" pitchFamily="18" charset="0"/>
                <a:cs typeface="Times New Roman" panose="02020603050405020304" pitchFamily="18" charset="0"/>
              </a:rPr>
              <a:t>відділів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цивільного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кримінального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праці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трудовий</a:t>
            </a:r>
            <a:r>
              <a:rPr lang="ru-RU" sz="2500" b="0" dirty="0">
                <a:latin typeface="Times New Roman" panose="02020603050405020304" pitchFamily="18" charset="0"/>
                <a:cs typeface="Times New Roman" panose="02020603050405020304" pitchFamily="18" charset="0"/>
              </a:rPr>
              <a:t> суд), </a:t>
            </a:r>
            <a:r>
              <a:rPr lang="ru-RU" sz="2500" b="0" dirty="0" err="1">
                <a:latin typeface="Times New Roman" panose="02020603050405020304" pitchFamily="18" charset="0"/>
                <a:cs typeface="Times New Roman" panose="02020603050405020304" pitchFamily="18" charset="0"/>
              </a:rPr>
              <a:t>економічного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економічний</a:t>
            </a:r>
            <a:r>
              <a:rPr lang="ru-RU" sz="2500" b="0" dirty="0">
                <a:latin typeface="Times New Roman" panose="02020603050405020304" pitchFamily="18" charset="0"/>
                <a:cs typeface="Times New Roman" panose="02020603050405020304" pitchFamily="18" charset="0"/>
              </a:rPr>
              <a:t> суд), а </a:t>
            </a:r>
            <a:r>
              <a:rPr lang="ru-RU" sz="2500" b="0" dirty="0" err="1">
                <a:latin typeface="Times New Roman" panose="02020603050405020304" pitchFamily="18" charset="0"/>
                <a:cs typeface="Times New Roman" panose="02020603050405020304" pitchFamily="18" charset="0"/>
              </a:rPr>
              <a:t>також</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пенітенціарного</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відділу</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здійснює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нагляд</a:t>
            </a:r>
            <a:r>
              <a:rPr lang="ru-RU" sz="2500" b="0" dirty="0">
                <a:latin typeface="Times New Roman" panose="02020603050405020304" pitchFamily="18" charset="0"/>
                <a:cs typeface="Times New Roman" panose="02020603050405020304" pitchFamily="18" charset="0"/>
              </a:rPr>
              <a:t> за </a:t>
            </a:r>
            <a:r>
              <a:rPr lang="ru-RU" sz="2500" b="0" dirty="0" err="1">
                <a:latin typeface="Times New Roman" panose="02020603050405020304" pitchFamily="18" charset="0"/>
                <a:cs typeface="Times New Roman" panose="02020603050405020304" pitchFamily="18" charset="0"/>
              </a:rPr>
              <a:t>виконанням</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карних</a:t>
            </a:r>
            <a:r>
              <a:rPr lang="ru-RU" sz="2500" b="0" dirty="0">
                <a:latin typeface="Times New Roman" panose="02020603050405020304" pitchFamily="18" charset="0"/>
                <a:cs typeface="Times New Roman" panose="02020603050405020304" pitchFamily="18" charset="0"/>
              </a:rPr>
              <a:t> постанов.</a:t>
            </a:r>
          </a:p>
          <a:p>
            <a:pPr marL="0" indent="0" algn="just">
              <a:lnSpc>
                <a:spcPct val="100000"/>
              </a:lnSpc>
              <a:spcBef>
                <a:spcPts val="0"/>
              </a:spcBef>
              <a:buNone/>
            </a:pPr>
            <a:r>
              <a:rPr lang="ru-RU" sz="2500" b="0" dirty="0" err="1">
                <a:latin typeface="Times New Roman" panose="02020603050405020304" pitchFamily="18" charset="0"/>
                <a:cs typeface="Times New Roman" panose="02020603050405020304" pitchFamily="18" charset="0"/>
              </a:rPr>
              <a:t>Додатково</a:t>
            </a:r>
            <a:r>
              <a:rPr lang="ru-RU" sz="2500" b="0" dirty="0">
                <a:latin typeface="Times New Roman" panose="02020603050405020304" pitchFamily="18" charset="0"/>
                <a:cs typeface="Times New Roman" panose="02020603050405020304" pitchFamily="18" charset="0"/>
              </a:rPr>
              <a:t> в окружному </a:t>
            </a:r>
            <a:r>
              <a:rPr lang="ru-RU" sz="2500" b="0" dirty="0" err="1">
                <a:latin typeface="Times New Roman" panose="02020603050405020304" pitchFamily="18" charset="0"/>
                <a:cs typeface="Times New Roman" panose="02020603050405020304" pitchFamily="18" charset="0"/>
              </a:rPr>
              <a:t>суді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Варшави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функціонує</a:t>
            </a:r>
            <a:r>
              <a:rPr lang="ru-RU" sz="2500" b="0" dirty="0">
                <a:latin typeface="Times New Roman" panose="02020603050405020304" pitchFamily="18" charset="0"/>
                <a:cs typeface="Times New Roman" panose="02020603050405020304" pitchFamily="18" charset="0"/>
              </a:rPr>
              <a:t> Анти </a:t>
            </a:r>
            <a:r>
              <a:rPr lang="ru-RU" sz="2500" b="0" dirty="0" err="1">
                <a:latin typeface="Times New Roman" panose="02020603050405020304" pitchFamily="18" charset="0"/>
                <a:cs typeface="Times New Roman" panose="02020603050405020304" pitchFamily="18" charset="0"/>
              </a:rPr>
              <a:t>монопольний</a:t>
            </a:r>
            <a:r>
              <a:rPr lang="ru-RU" sz="2500" b="0" dirty="0">
                <a:latin typeface="Times New Roman" panose="02020603050405020304" pitchFamily="18" charset="0"/>
                <a:cs typeface="Times New Roman" panose="02020603050405020304" pitchFamily="18" charset="0"/>
              </a:rPr>
              <a:t> суд. </a:t>
            </a:r>
            <a:r>
              <a:rPr lang="ru-RU" sz="2500" b="0" dirty="0" err="1">
                <a:latin typeface="Times New Roman" panose="02020603050405020304" pitchFamily="18" charset="0"/>
                <a:cs typeface="Times New Roman" panose="02020603050405020304" pitchFamily="18" charset="0"/>
              </a:rPr>
              <a:t>Це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окрема</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організаційна</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одиниця</a:t>
            </a:r>
            <a:r>
              <a:rPr lang="ru-RU" sz="2500" b="0" dirty="0">
                <a:latin typeface="Times New Roman" panose="02020603050405020304" pitchFamily="18" charset="0"/>
                <a:cs typeface="Times New Roman" panose="02020603050405020304" pitchFamily="18" charset="0"/>
              </a:rPr>
              <a:t> з </a:t>
            </a:r>
            <a:r>
              <a:rPr lang="ru-RU" sz="2500" b="0" dirty="0" err="1">
                <a:latin typeface="Times New Roman" panose="02020603050405020304" pitchFamily="18" charset="0"/>
                <a:cs typeface="Times New Roman" panose="02020603050405020304" pitchFamily="18" charset="0"/>
              </a:rPr>
              <a:t>ведення</a:t>
            </a:r>
            <a:r>
              <a:rPr lang="ru-RU" sz="2500" b="0" dirty="0">
                <a:latin typeface="Times New Roman" panose="02020603050405020304" pitchFamily="18" charset="0"/>
                <a:cs typeface="Times New Roman" panose="02020603050405020304" pitchFamily="18" charset="0"/>
              </a:rPr>
              <a:t> справ, </a:t>
            </a:r>
            <a:r>
              <a:rPr lang="ru-RU" sz="2500" b="0" dirty="0" err="1">
                <a:latin typeface="Times New Roman" panose="02020603050405020304" pitchFamily="18" charset="0"/>
                <a:cs typeface="Times New Roman" panose="02020603050405020304" pitchFamily="18" charset="0"/>
              </a:rPr>
              <a:t>які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стосуються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захисту</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конкуренції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регулювання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енергетики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телезв'язку</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залізничного</a:t>
            </a:r>
            <a:r>
              <a:rPr lang="ru-RU" sz="2500" b="0" dirty="0">
                <a:latin typeface="Times New Roman" panose="02020603050405020304" pitchFamily="18" charset="0"/>
                <a:cs typeface="Times New Roman" panose="02020603050405020304" pitchFamily="18" charset="0"/>
              </a:rPr>
              <a:t> транспорту.</a:t>
            </a:r>
          </a:p>
          <a:p>
            <a:pPr marL="0" indent="0" algn="just">
              <a:lnSpc>
                <a:spcPct val="100000"/>
              </a:lnSpc>
              <a:spcBef>
                <a:spcPts val="0"/>
              </a:spcBef>
              <a:buNone/>
            </a:pPr>
            <a:endParaRPr lang="ru-RU" sz="25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12057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451784"/>
            <a:ext cx="11110589" cy="3336310"/>
          </a:xfrm>
        </p:spPr>
        <p:txBody>
          <a:bodyPr/>
          <a:lstStyle/>
          <a:p>
            <a:pPr marL="0" indent="0" algn="just">
              <a:lnSpc>
                <a:spcPct val="100000"/>
              </a:lnSpc>
              <a:spcBef>
                <a:spcPts val="0"/>
              </a:spcBef>
              <a:buNone/>
            </a:pPr>
            <a:r>
              <a:rPr lang="ru-RU" sz="2800" b="0" dirty="0">
                <a:latin typeface="Times New Roman" panose="02020603050405020304" pitchFamily="18" charset="0"/>
                <a:cs typeface="Times New Roman" panose="02020603050405020304" pitchFamily="18" charset="0"/>
              </a:rPr>
              <a:t>З </a:t>
            </a:r>
            <a:r>
              <a:rPr lang="ru-RU" sz="2800" dirty="0">
                <a:latin typeface="Times New Roman" panose="02020603050405020304" pitchFamily="18" charset="0"/>
                <a:cs typeface="Times New Roman" panose="02020603050405020304" pitchFamily="18" charset="0"/>
              </a:rPr>
              <a:t>1 </a:t>
            </a:r>
            <a:r>
              <a:rPr lang="ru-RU" sz="2800" dirty="0" err="1">
                <a:latin typeface="Times New Roman" panose="02020603050405020304" pitchFamily="18" charset="0"/>
                <a:cs typeface="Times New Roman" panose="02020603050405020304" pitchFamily="18" charset="0"/>
              </a:rPr>
              <a:t>січня</a:t>
            </a:r>
            <a:r>
              <a:rPr lang="ru-RU" sz="2800" dirty="0">
                <a:latin typeface="Times New Roman" panose="02020603050405020304" pitchFamily="18" charset="0"/>
                <a:cs typeface="Times New Roman" panose="02020603050405020304" pitchFamily="18" charset="0"/>
              </a:rPr>
              <a:t> 1999 р</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набув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чинності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новий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триступеневий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адміністративно-територіальний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поділ</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що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спирається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знову</a:t>
            </a:r>
            <a:r>
              <a:rPr lang="ru-RU" sz="2800" b="0" dirty="0">
                <a:latin typeface="Times New Roman" panose="02020603050405020304" pitchFamily="18" charset="0"/>
                <a:cs typeface="Times New Roman" panose="02020603050405020304" pitchFamily="18" charset="0"/>
              </a:rPr>
              <a:t> на </a:t>
            </a:r>
            <a:r>
              <a:rPr lang="ru-RU" sz="2800" b="0" dirty="0" err="1">
                <a:latin typeface="Times New Roman" panose="02020603050405020304" pitchFamily="18" charset="0"/>
                <a:cs typeface="Times New Roman" panose="02020603050405020304" pitchFamily="18" charset="0"/>
              </a:rPr>
              <a:t>воєводства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повіти</a:t>
            </a:r>
            <a:r>
              <a:rPr lang="ru-RU" sz="2800" b="0" dirty="0">
                <a:latin typeface="Times New Roman" panose="02020603050405020304" pitchFamily="18" charset="0"/>
                <a:cs typeface="Times New Roman" panose="02020603050405020304" pitchFamily="18" charset="0"/>
              </a:rPr>
              <a:t> і </a:t>
            </a:r>
            <a:r>
              <a:rPr lang="ru-RU" sz="2800" b="0" dirty="0" err="1">
                <a:latin typeface="Times New Roman" panose="02020603050405020304" pitchFamily="18" charset="0"/>
                <a:cs typeface="Times New Roman" panose="02020603050405020304" pitchFamily="18" charset="0"/>
              </a:rPr>
              <a:t>гміни</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800" b="0" dirty="0">
                <a:latin typeface="Times New Roman" panose="02020603050405020304" pitchFamily="18" charset="0"/>
                <a:cs typeface="Times New Roman" panose="02020603050405020304" pitchFamily="18" charset="0"/>
              </a:rPr>
              <a:t>На </a:t>
            </a:r>
            <a:r>
              <a:rPr lang="ru-RU" sz="2800" b="0" dirty="0" err="1">
                <a:latin typeface="Times New Roman" panose="02020603050405020304" pitchFamily="18" charset="0"/>
                <a:cs typeface="Times New Roman" panose="02020603050405020304" pitchFamily="18" charset="0"/>
              </a:rPr>
              <a:t>кінець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грудня</a:t>
            </a:r>
            <a:r>
              <a:rPr lang="ru-RU" sz="2800" b="0" dirty="0">
                <a:latin typeface="Times New Roman" panose="02020603050405020304" pitchFamily="18" charset="0"/>
                <a:cs typeface="Times New Roman" panose="02020603050405020304" pitchFamily="18" charset="0"/>
              </a:rPr>
              <a:t> 1999 року в </a:t>
            </a:r>
            <a:r>
              <a:rPr lang="ru-RU" sz="2800" b="0" dirty="0" err="1">
                <a:latin typeface="Times New Roman" panose="02020603050405020304" pitchFamily="18" charset="0"/>
                <a:cs typeface="Times New Roman" panose="02020603050405020304" pitchFamily="18" charset="0"/>
              </a:rPr>
              <a:t>Польщі</a:t>
            </a:r>
            <a:r>
              <a:rPr lang="ru-RU" sz="2800" b="0" dirty="0">
                <a:latin typeface="Times New Roman" panose="02020603050405020304" pitchFamily="18" charset="0"/>
                <a:cs typeface="Times New Roman" panose="02020603050405020304" pitchFamily="18" charset="0"/>
              </a:rPr>
              <a:t> проживали </a:t>
            </a:r>
            <a:r>
              <a:rPr lang="ru-RU" sz="2800" b="0" dirty="0" err="1">
                <a:latin typeface="Times New Roman" panose="02020603050405020304" pitchFamily="18" charset="0"/>
                <a:cs typeface="Times New Roman" panose="02020603050405020304" pitchFamily="18" charset="0"/>
              </a:rPr>
              <a:t>близько</a:t>
            </a:r>
            <a:r>
              <a:rPr lang="ru-RU" sz="2800" b="0" dirty="0">
                <a:latin typeface="Times New Roman" panose="02020603050405020304" pitchFamily="18" charset="0"/>
                <a:cs typeface="Times New Roman" panose="02020603050405020304" pitchFamily="18" charset="0"/>
              </a:rPr>
              <a:t> </a:t>
            </a:r>
            <a:r>
              <a:rPr lang="ru-RU" sz="2800" b="0" dirty="0" smtClean="0">
                <a:latin typeface="Times New Roman" panose="02020603050405020304" pitchFamily="18" charset="0"/>
                <a:cs typeface="Times New Roman" panose="02020603050405020304" pitchFamily="18" charset="0"/>
              </a:rPr>
              <a:t/>
            </a:r>
            <a:br>
              <a:rPr lang="ru-RU" sz="2800" b="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38 </a:t>
            </a:r>
            <a:r>
              <a:rPr lang="ru-RU" sz="2800" dirty="0">
                <a:latin typeface="Times New Roman" panose="02020603050405020304" pitchFamily="18" charset="0"/>
                <a:cs typeface="Times New Roman" panose="02020603050405020304" pitchFamily="18" charset="0"/>
              </a:rPr>
              <a:t>млн 654 тис. </a:t>
            </a:r>
            <a:r>
              <a:rPr lang="ru-RU" sz="2800" dirty="0" err="1">
                <a:latin typeface="Times New Roman" panose="02020603050405020304" pitchFamily="18" charset="0"/>
                <a:cs typeface="Times New Roman" panose="02020603050405020304" pitchFamily="18" charset="0"/>
              </a:rPr>
              <a:t>осіб</a:t>
            </a:r>
            <a:r>
              <a:rPr lang="ru-RU" sz="2800" dirty="0">
                <a:latin typeface="Times New Roman" panose="02020603050405020304" pitchFamily="18" charset="0"/>
                <a:cs typeface="Times New Roman" panose="02020603050405020304" pitchFamily="18" charset="0"/>
              </a:rPr>
              <a:t>.</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Середня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щільність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населення</a:t>
            </a:r>
            <a:r>
              <a:rPr lang="ru-RU" sz="2800" b="0" dirty="0">
                <a:latin typeface="Times New Roman" panose="02020603050405020304" pitchFamily="18" charset="0"/>
                <a:cs typeface="Times New Roman" panose="02020603050405020304" pitchFamily="18" charset="0"/>
              </a:rPr>
              <a:t> становить </a:t>
            </a:r>
            <a:r>
              <a:rPr lang="ru-RU" sz="2800" b="0" dirty="0" smtClean="0">
                <a:latin typeface="Times New Roman" panose="02020603050405020304" pitchFamily="18" charset="0"/>
                <a:cs typeface="Times New Roman" panose="02020603050405020304" pitchFamily="18" charset="0"/>
              </a:rPr>
              <a:t/>
            </a:r>
            <a:br>
              <a:rPr lang="ru-RU" sz="2800" b="0" dirty="0" smtClean="0">
                <a:latin typeface="Times New Roman" panose="02020603050405020304" pitchFamily="18" charset="0"/>
                <a:cs typeface="Times New Roman" panose="02020603050405020304" pitchFamily="18" charset="0"/>
              </a:rPr>
            </a:br>
            <a:r>
              <a:rPr lang="ru-RU" sz="2800" b="0" dirty="0" smtClean="0">
                <a:latin typeface="Times New Roman" panose="02020603050405020304" pitchFamily="18" charset="0"/>
                <a:cs typeface="Times New Roman" panose="02020603050405020304" pitchFamily="18" charset="0"/>
              </a:rPr>
              <a:t>124 </a:t>
            </a:r>
            <a:r>
              <a:rPr lang="ru-RU" sz="2800" b="0" dirty="0" err="1">
                <a:latin typeface="Times New Roman" panose="02020603050405020304" pitchFamily="18" charset="0"/>
                <a:cs typeface="Times New Roman" panose="02020603050405020304" pitchFamily="18" charset="0"/>
              </a:rPr>
              <a:t>людини</a:t>
            </a:r>
            <a:r>
              <a:rPr lang="ru-RU" sz="2800" b="0" dirty="0">
                <a:latin typeface="Times New Roman" panose="02020603050405020304" pitchFamily="18" charset="0"/>
                <a:cs typeface="Times New Roman" panose="02020603050405020304" pitchFamily="18" charset="0"/>
              </a:rPr>
              <a:t> на 1 км.</a:t>
            </a:r>
          </a:p>
          <a:p>
            <a:pPr marL="0" indent="0" algn="just">
              <a:lnSpc>
                <a:spcPct val="100000"/>
              </a:lnSpc>
              <a:spcBef>
                <a:spcPts val="0"/>
              </a:spcBef>
              <a:buNone/>
            </a:pPr>
            <a:r>
              <a:rPr lang="ru-RU" sz="2800" dirty="0" err="1">
                <a:latin typeface="Times New Roman" panose="02020603050405020304" pitchFamily="18" charset="0"/>
                <a:cs typeface="Times New Roman" panose="02020603050405020304" pitchFamily="18" charset="0"/>
              </a:rPr>
              <a:t>Адміністративний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поділ</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Польщі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такий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країна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ділиться</a:t>
            </a:r>
            <a:r>
              <a:rPr lang="ru-RU" sz="2800" b="0" dirty="0">
                <a:latin typeface="Times New Roman" panose="02020603050405020304" pitchFamily="18" charset="0"/>
                <a:cs typeface="Times New Roman" panose="02020603050405020304" pitchFamily="18" charset="0"/>
              </a:rPr>
              <a:t> на </a:t>
            </a:r>
            <a:r>
              <a:rPr lang="ru-RU" sz="2800" b="0" dirty="0" err="1">
                <a:latin typeface="Times New Roman" panose="02020603050405020304" pitchFamily="18" charset="0"/>
                <a:cs typeface="Times New Roman" panose="02020603050405020304" pitchFamily="18" charset="0"/>
              </a:rPr>
              <a:t>воєводства</a:t>
            </a:r>
            <a:r>
              <a:rPr lang="ru-RU" sz="2800" b="0" dirty="0">
                <a:latin typeface="Times New Roman" panose="02020603050405020304" pitchFamily="18" charset="0"/>
                <a:cs typeface="Times New Roman" panose="02020603050405020304" pitchFamily="18" charset="0"/>
              </a:rPr>
              <a:t> (</a:t>
            </a:r>
            <a:r>
              <a:rPr lang="en-US" sz="2800" b="0" dirty="0" err="1">
                <a:latin typeface="Times New Roman" panose="02020603050405020304" pitchFamily="18" charset="0"/>
                <a:cs typeface="Times New Roman" panose="02020603050405020304" pitchFamily="18" charset="0"/>
              </a:rPr>
              <a:t>wojewodztwo</a:t>
            </a:r>
            <a:r>
              <a:rPr lang="en-US"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воєводства</a:t>
            </a:r>
            <a:r>
              <a:rPr lang="ru-RU" sz="2800" b="0" dirty="0">
                <a:latin typeface="Times New Roman" panose="02020603050405020304" pitchFamily="18" charset="0"/>
                <a:cs typeface="Times New Roman" panose="02020603050405020304" pitchFamily="18" charset="0"/>
              </a:rPr>
              <a:t> - на </a:t>
            </a:r>
            <a:r>
              <a:rPr lang="ru-RU" sz="2800" b="0" dirty="0" err="1">
                <a:latin typeface="Times New Roman" panose="02020603050405020304" pitchFamily="18" charset="0"/>
                <a:cs typeface="Times New Roman" panose="02020603050405020304" pitchFamily="18" charset="0"/>
              </a:rPr>
              <a:t>повіти</a:t>
            </a:r>
            <a:r>
              <a:rPr lang="ru-RU" sz="2800" b="0" dirty="0">
                <a:latin typeface="Times New Roman" panose="02020603050405020304" pitchFamily="18" charset="0"/>
                <a:cs typeface="Times New Roman" panose="02020603050405020304" pitchFamily="18" charset="0"/>
              </a:rPr>
              <a:t> (</a:t>
            </a:r>
            <a:r>
              <a:rPr lang="en-US" sz="2800" b="0" dirty="0" err="1">
                <a:latin typeface="Times New Roman" panose="02020603050405020304" pitchFamily="18" charset="0"/>
                <a:cs typeface="Times New Roman" panose="02020603050405020304" pitchFamily="18" charset="0"/>
              </a:rPr>
              <a:t>powiat</a:t>
            </a:r>
            <a:r>
              <a:rPr lang="en-US"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повіти</a:t>
            </a:r>
            <a:r>
              <a:rPr lang="ru-RU" sz="2800" b="0" dirty="0">
                <a:latin typeface="Times New Roman" panose="02020603050405020304" pitchFamily="18" charset="0"/>
                <a:cs typeface="Times New Roman" panose="02020603050405020304" pitchFamily="18" charset="0"/>
              </a:rPr>
              <a:t> - на </a:t>
            </a:r>
            <a:r>
              <a:rPr lang="ru-RU" sz="2800" b="0" dirty="0" err="1">
                <a:latin typeface="Times New Roman" panose="02020603050405020304" pitchFamily="18" charset="0"/>
                <a:cs typeface="Times New Roman" panose="02020603050405020304" pitchFamily="18" charset="0"/>
              </a:rPr>
              <a:t>гміни</a:t>
            </a:r>
            <a:r>
              <a:rPr lang="ru-RU" sz="2800" b="0" dirty="0">
                <a:latin typeface="Times New Roman" panose="02020603050405020304" pitchFamily="18" charset="0"/>
                <a:cs typeface="Times New Roman" panose="02020603050405020304" pitchFamily="18" charset="0"/>
              </a:rPr>
              <a:t> (</a:t>
            </a:r>
            <a:r>
              <a:rPr lang="en-US" sz="2800" b="0" dirty="0" err="1">
                <a:latin typeface="Times New Roman" panose="02020603050405020304" pitchFamily="18" charset="0"/>
                <a:cs typeface="Times New Roman" panose="02020603050405020304" pitchFamily="18" charset="0"/>
              </a:rPr>
              <a:t>gmina</a:t>
            </a:r>
            <a:r>
              <a:rPr lang="en-US"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08589623"/>
      </p:ext>
    </p:extLst>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11038" y="389744"/>
            <a:ext cx="11110589" cy="5636302"/>
          </a:xfrm>
        </p:spPr>
        <p:txBody>
          <a:bodyPr/>
          <a:lstStyle/>
          <a:p>
            <a:pPr marL="0" indent="0" algn="just">
              <a:lnSpc>
                <a:spcPct val="100000"/>
              </a:lnSpc>
              <a:spcBef>
                <a:spcPts val="0"/>
              </a:spcBef>
              <a:buNone/>
            </a:pPr>
            <a:r>
              <a:rPr lang="ru-RU" sz="2500" dirty="0" err="1">
                <a:latin typeface="Times New Roman" panose="02020603050405020304" pitchFamily="18" charset="0"/>
                <a:cs typeface="Times New Roman" panose="02020603050405020304" pitchFamily="18" charset="0"/>
              </a:rPr>
              <a:t>Апеляційний</a:t>
            </a:r>
            <a:r>
              <a:rPr lang="ru-RU" sz="2500" dirty="0">
                <a:latin typeface="Times New Roman" panose="02020603050405020304" pitchFamily="18" charset="0"/>
                <a:cs typeface="Times New Roman" panose="02020603050405020304" pitchFamily="18" charset="0"/>
              </a:rPr>
              <a:t> суд </a:t>
            </a:r>
            <a:r>
              <a:rPr lang="ru-RU" sz="2500" b="0" dirty="0" err="1">
                <a:latin typeface="Times New Roman" panose="02020603050405020304" pitchFamily="18" charset="0"/>
                <a:cs typeface="Times New Roman" panose="02020603050405020304" pitchFamily="18" charset="0"/>
              </a:rPr>
              <a:t>розглядає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апеляції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отже</a:t>
            </a:r>
            <a:r>
              <a:rPr lang="ru-RU" sz="2500" b="0" dirty="0">
                <a:latin typeface="Times New Roman" panose="02020603050405020304" pitchFamily="18" charset="0"/>
                <a:cs typeface="Times New Roman" panose="02020603050405020304" pitchFamily="18" charset="0"/>
              </a:rPr>
              <a:t>, є судом </a:t>
            </a:r>
            <a:r>
              <a:rPr lang="ru-RU" sz="2500" b="0" dirty="0" err="1">
                <a:latin typeface="Times New Roman" panose="02020603050405020304" pitchFamily="18" charset="0"/>
                <a:cs typeface="Times New Roman" panose="02020603050405020304" pitchFamily="18" charset="0"/>
              </a:rPr>
              <a:t>другої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інстанції</a:t>
            </a:r>
            <a:r>
              <a:rPr lang="ru-RU" sz="2500" b="0" dirty="0">
                <a:latin typeface="Times New Roman" panose="02020603050405020304" pitchFamily="18" charset="0"/>
                <a:cs typeface="Times New Roman" panose="02020603050405020304" pitchFamily="18" charset="0"/>
              </a:rPr>
              <a:t> для справ, </a:t>
            </a:r>
            <a:r>
              <a:rPr lang="ru-RU" sz="2500" b="0" dirty="0" err="1">
                <a:latin typeface="Times New Roman" panose="02020603050405020304" pitchFamily="18" charset="0"/>
                <a:cs typeface="Times New Roman" panose="02020603050405020304" pitchFamily="18" charset="0"/>
              </a:rPr>
              <a:t>які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раніше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розглядались</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першій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інстанції</a:t>
            </a:r>
            <a:r>
              <a:rPr lang="ru-RU" sz="2500" b="0" dirty="0">
                <a:latin typeface="Times New Roman" panose="02020603050405020304" pitchFamily="18" charset="0"/>
                <a:cs typeface="Times New Roman" panose="02020603050405020304" pitchFamily="18" charset="0"/>
              </a:rPr>
              <a:t> окружного суду. </a:t>
            </a:r>
            <a:r>
              <a:rPr lang="ru-RU" sz="2500" b="0" dirty="0" err="1">
                <a:latin typeface="Times New Roman" panose="02020603050405020304" pitchFamily="18" charset="0"/>
                <a:cs typeface="Times New Roman" panose="02020603050405020304" pitchFamily="18" charset="0"/>
              </a:rPr>
              <a:t>Апеляційний</a:t>
            </a:r>
            <a:r>
              <a:rPr lang="ru-RU" sz="2500" b="0" dirty="0">
                <a:latin typeface="Times New Roman" panose="02020603050405020304" pitchFamily="18" charset="0"/>
                <a:cs typeface="Times New Roman" panose="02020603050405020304" pitchFamily="18" charset="0"/>
              </a:rPr>
              <a:t> суд </a:t>
            </a:r>
            <a:r>
              <a:rPr lang="ru-RU" sz="2500" b="0" dirty="0" err="1">
                <a:latin typeface="Times New Roman" panose="02020603050405020304" pitchFamily="18" charset="0"/>
                <a:cs typeface="Times New Roman" panose="02020603050405020304" pitchFamily="18" charset="0"/>
              </a:rPr>
              <a:t>складається</a:t>
            </a:r>
            <a:r>
              <a:rPr lang="ru-RU" sz="2500" b="0" dirty="0">
                <a:latin typeface="Times New Roman" panose="02020603050405020304" pitchFamily="18" charset="0"/>
                <a:cs typeface="Times New Roman" panose="02020603050405020304" pitchFamily="18" charset="0"/>
              </a:rPr>
              <a:t> з </a:t>
            </a:r>
            <a:r>
              <a:rPr lang="ru-RU" sz="2500" b="0" dirty="0" err="1">
                <a:latin typeface="Times New Roman" panose="02020603050405020304" pitchFamily="18" charset="0"/>
                <a:cs typeface="Times New Roman" panose="02020603050405020304" pitchFamily="18" charset="0"/>
              </a:rPr>
              <a:t>відділів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цивільного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кримінального</a:t>
            </a:r>
            <a:r>
              <a:rPr lang="ru-RU" sz="2500" b="0" dirty="0">
                <a:latin typeface="Times New Roman" panose="02020603050405020304" pitchFamily="18" charset="0"/>
                <a:cs typeface="Times New Roman" panose="02020603050405020304" pitchFamily="18" charset="0"/>
              </a:rPr>
              <a:t>, трудового права і </a:t>
            </a:r>
            <a:r>
              <a:rPr lang="ru-RU" sz="2500" b="0" dirty="0" err="1">
                <a:latin typeface="Times New Roman" panose="02020603050405020304" pitchFamily="18" charset="0"/>
                <a:cs typeface="Times New Roman" panose="02020603050405020304" pitchFamily="18" charset="0"/>
              </a:rPr>
              <a:t>соціального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страхування</a:t>
            </a:r>
            <a:r>
              <a:rPr lang="ru-RU" sz="2500" b="0" dirty="0">
                <a:latin typeface="Times New Roman" panose="02020603050405020304" pitchFamily="18" charset="0"/>
                <a:cs typeface="Times New Roman" panose="02020603050405020304" pitchFamily="18" charset="0"/>
              </a:rPr>
              <a:t>. Треба </a:t>
            </a:r>
            <a:r>
              <a:rPr lang="ru-RU" sz="2500" b="0" dirty="0" err="1">
                <a:latin typeface="Times New Roman" panose="02020603050405020304" pitchFamily="18" charset="0"/>
                <a:cs typeface="Times New Roman" panose="02020603050405020304" pitchFamily="18" charset="0"/>
              </a:rPr>
              <a:t>додати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в </a:t>
            </a:r>
            <a:r>
              <a:rPr lang="ru-RU" sz="2500" b="0" dirty="0" err="1">
                <a:latin typeface="Times New Roman" panose="02020603050405020304" pitchFamily="18" charset="0"/>
                <a:cs typeface="Times New Roman" panose="02020603050405020304" pitchFamily="18" charset="0"/>
              </a:rPr>
              <a:t>апеляційному</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суді</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Варшаві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діє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також</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Люстраційний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відділ</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розглядає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справи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співпраці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спеціальними</a:t>
            </a:r>
            <a:r>
              <a:rPr lang="ru-RU" sz="2500" b="0" dirty="0">
                <a:latin typeface="Times New Roman" panose="02020603050405020304" pitchFamily="18" charset="0"/>
                <a:cs typeface="Times New Roman" panose="02020603050405020304" pitchFamily="18" charset="0"/>
              </a:rPr>
              <a:t> службами у </a:t>
            </a:r>
            <a:r>
              <a:rPr lang="ru-RU" sz="2500" b="0" dirty="0" err="1">
                <a:latin typeface="Times New Roman" panose="02020603050405020304" pitchFamily="18" charset="0"/>
                <a:cs typeface="Times New Roman" panose="02020603050405020304" pitchFamily="18" charset="0"/>
              </a:rPr>
              <a:t>періоді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комуністичної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системи</a:t>
            </a:r>
            <a:r>
              <a:rPr lang="ru-RU" sz="2500" b="0" dirty="0">
                <a:latin typeface="Times New Roman" panose="02020603050405020304" pitchFamily="18" charset="0"/>
                <a:cs typeface="Times New Roman" panose="02020603050405020304" pitchFamily="18" charset="0"/>
              </a:rPr>
              <a:t> ПРЛ (ПНР).</a:t>
            </a:r>
          </a:p>
          <a:p>
            <a:pPr marL="0" indent="0" algn="just">
              <a:lnSpc>
                <a:spcPct val="100000"/>
              </a:lnSpc>
              <a:spcBef>
                <a:spcPts val="0"/>
              </a:spcBef>
              <a:buNone/>
            </a:pPr>
            <a:r>
              <a:rPr lang="ru-RU" sz="2500" b="0" dirty="0" err="1">
                <a:latin typeface="Times New Roman" panose="02020603050405020304" pitchFamily="18" charset="0"/>
                <a:cs typeface="Times New Roman" panose="02020603050405020304" pitchFamily="18" charset="0"/>
              </a:rPr>
              <a:t>Згідно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із</a:t>
            </a:r>
            <a:r>
              <a:rPr lang="ru-RU" sz="2500" b="0" dirty="0">
                <a:latin typeface="Times New Roman" panose="02020603050405020304" pitchFamily="18" charset="0"/>
                <a:cs typeface="Times New Roman" panose="02020603050405020304" pitchFamily="18" charset="0"/>
              </a:rPr>
              <a:t> Законом </a:t>
            </a:r>
            <a:r>
              <a:rPr lang="ru-RU" sz="2500" b="0" dirty="0" err="1">
                <a:latin typeface="Times New Roman" panose="02020603050405020304" pitchFamily="18" charset="0"/>
                <a:cs typeface="Times New Roman" panose="02020603050405020304" pitchFamily="18" charset="0"/>
              </a:rPr>
              <a:t>від</a:t>
            </a:r>
            <a:r>
              <a:rPr lang="ru-RU" sz="2500" b="0" dirty="0">
                <a:latin typeface="Times New Roman" panose="02020603050405020304" pitchFamily="18" charset="0"/>
                <a:cs typeface="Times New Roman" panose="02020603050405020304" pitchFamily="18" charset="0"/>
              </a:rPr>
              <a:t> 27 </a:t>
            </a:r>
            <a:r>
              <a:rPr lang="ru-RU" sz="2500" b="0" dirty="0" err="1">
                <a:latin typeface="Times New Roman" panose="02020603050405020304" pitchFamily="18" charset="0"/>
                <a:cs typeface="Times New Roman" panose="02020603050405020304" pitchFamily="18" charset="0"/>
              </a:rPr>
              <a:t>липня</a:t>
            </a:r>
            <a:r>
              <a:rPr lang="ru-RU" sz="2500" b="0" dirty="0">
                <a:latin typeface="Times New Roman" panose="02020603050405020304" pitchFamily="18" charset="0"/>
                <a:cs typeface="Times New Roman" panose="02020603050405020304" pitchFamily="18" charset="0"/>
              </a:rPr>
              <a:t> 2001 р. "Про </a:t>
            </a:r>
            <a:r>
              <a:rPr lang="ru-RU" sz="2500" b="0" dirty="0" err="1">
                <a:latin typeface="Times New Roman" panose="02020603050405020304" pitchFamily="18" charset="0"/>
                <a:cs typeface="Times New Roman" panose="02020603050405020304" pitchFamily="18" charset="0"/>
              </a:rPr>
              <a:t>устрій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загальної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юрисдикції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усі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вищеназвані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одиниці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виносять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рішення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оголошують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також</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вироки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іменем</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Речі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Посполитої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Польщі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крім</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цього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розглядають</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вирішують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справи</a:t>
            </a:r>
            <a:r>
              <a:rPr lang="ru-RU" sz="2500" b="0" dirty="0">
                <a:latin typeface="Times New Roman" panose="02020603050405020304" pitchFamily="18" charset="0"/>
                <a:cs typeface="Times New Roman" panose="02020603050405020304" pitchFamily="18" charset="0"/>
              </a:rPr>
              <a:t> у гласному </a:t>
            </a:r>
            <a:r>
              <a:rPr lang="ru-RU" sz="2500" b="0" dirty="0" err="1">
                <a:latin typeface="Times New Roman" panose="02020603050405020304" pitchFamily="18" charset="0"/>
                <a:cs typeface="Times New Roman" panose="02020603050405020304" pitchFamily="18" charset="0"/>
              </a:rPr>
              <a:t>судочинстві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положення</a:t>
            </a:r>
            <a:r>
              <a:rPr lang="ru-RU" sz="2500" b="0" dirty="0">
                <a:latin typeface="Times New Roman" panose="02020603050405020304" pitchFamily="18" charset="0"/>
                <a:cs typeface="Times New Roman" panose="02020603050405020304" pitchFamily="18" charset="0"/>
              </a:rPr>
              <a:t> закону </a:t>
            </a:r>
            <a:r>
              <a:rPr lang="ru-RU" sz="2500" b="0" dirty="0" err="1">
                <a:latin typeface="Times New Roman" panose="02020603050405020304" pitchFamily="18" charset="0"/>
                <a:cs typeface="Times New Roman" panose="02020603050405020304" pitchFamily="18" charset="0"/>
              </a:rPr>
              <a:t>може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вилучити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гласне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судочинство</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5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76004886"/>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11038" y="389744"/>
            <a:ext cx="11110589" cy="5636302"/>
          </a:xfrm>
        </p:spPr>
        <p:txBody>
          <a:bodyPr/>
          <a:lstStyle/>
          <a:p>
            <a:pPr marL="0" indent="0" algn="just">
              <a:lnSpc>
                <a:spcPct val="100000"/>
              </a:lnSpc>
              <a:spcBef>
                <a:spcPts val="0"/>
              </a:spcBef>
              <a:buNone/>
            </a:pPr>
            <a:r>
              <a:rPr lang="ru-RU" sz="2500" b="0" dirty="0" err="1">
                <a:latin typeface="Times New Roman" panose="02020603050405020304" pitchFamily="18" charset="0"/>
                <a:cs typeface="Times New Roman" panose="02020603050405020304" pitchFamily="18" charset="0"/>
              </a:rPr>
              <a:t>Завдання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юстиції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виконують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судді</a:t>
            </a:r>
            <a:r>
              <a:rPr lang="ru-RU" sz="2500" b="0" dirty="0">
                <a:latin typeface="Times New Roman" panose="02020603050405020304" pitchFamily="18" charset="0"/>
                <a:cs typeface="Times New Roman" panose="02020603050405020304" pitchFamily="18" charset="0"/>
              </a:rPr>
              <a:t>. За </a:t>
            </a:r>
            <a:r>
              <a:rPr lang="ru-RU" sz="2500" b="0" dirty="0" err="1">
                <a:latin typeface="Times New Roman" panose="02020603050405020304" pitchFamily="18" charset="0"/>
                <a:cs typeface="Times New Roman" panose="02020603050405020304" pitchFamily="18" charset="0"/>
              </a:rPr>
              <a:t>пропозицією</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Державної</a:t>
            </a:r>
            <a:r>
              <a:rPr lang="ru-RU" sz="2500" b="0" dirty="0">
                <a:latin typeface="Times New Roman" panose="02020603050405020304" pitchFamily="18" charset="0"/>
                <a:cs typeface="Times New Roman" panose="02020603050405020304" pitchFamily="18" charset="0"/>
              </a:rPr>
              <a:t> ради </a:t>
            </a:r>
            <a:r>
              <a:rPr lang="ru-RU" sz="2500" b="0" dirty="0" err="1">
                <a:latin typeface="Times New Roman" panose="02020603050405020304" pitchFamily="18" charset="0"/>
                <a:cs typeface="Times New Roman" panose="02020603050405020304" pitchFamily="18" charset="0"/>
              </a:rPr>
              <a:t>юстиції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український</a:t>
            </a:r>
            <a:r>
              <a:rPr lang="ru-RU" sz="2500" b="0" dirty="0">
                <a:latin typeface="Times New Roman" panose="02020603050405020304" pitchFamily="18" charset="0"/>
                <a:cs typeface="Times New Roman" panose="02020603050405020304" pitchFamily="18" charset="0"/>
              </a:rPr>
              <a:t> аналог - </a:t>
            </a:r>
            <a:r>
              <a:rPr lang="ru-RU" sz="2500" b="0" dirty="0" err="1">
                <a:latin typeface="Times New Roman" panose="02020603050405020304" pitchFamily="18" charset="0"/>
                <a:cs typeface="Times New Roman" panose="02020603050405020304" pitchFamily="18" charset="0"/>
              </a:rPr>
              <a:t>Вища</a:t>
            </a:r>
            <a:r>
              <a:rPr lang="ru-RU" sz="2500" b="0" dirty="0">
                <a:latin typeface="Times New Roman" panose="02020603050405020304" pitchFamily="18" charset="0"/>
                <a:cs typeface="Times New Roman" panose="02020603050405020304" pitchFamily="18" charset="0"/>
              </a:rPr>
              <a:t> рада </a:t>
            </a:r>
            <a:r>
              <a:rPr lang="ru-RU" sz="2500" b="0" dirty="0" err="1">
                <a:latin typeface="Times New Roman" panose="02020603050405020304" pitchFamily="18" charset="0"/>
                <a:cs typeface="Times New Roman" panose="02020603050405020304" pitchFamily="18" charset="0"/>
              </a:rPr>
              <a:t>юстиції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після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внесення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подання</a:t>
            </a:r>
            <a:r>
              <a:rPr lang="ru-RU" sz="2500" b="0" dirty="0">
                <a:latin typeface="Times New Roman" panose="02020603050405020304" pitchFamily="18" charset="0"/>
                <a:cs typeface="Times New Roman" panose="02020603050405020304" pitchFamily="18" charset="0"/>
              </a:rPr>
              <a:t> Президент </a:t>
            </a:r>
            <a:r>
              <a:rPr lang="ru-RU" sz="2500" b="0" dirty="0" err="1">
                <a:latin typeface="Times New Roman" panose="02020603050405020304" pitchFamily="18" charset="0"/>
                <a:cs typeface="Times New Roman" panose="02020603050405020304" pitchFamily="18" charset="0"/>
              </a:rPr>
              <a:t>Речі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Посполитої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призначає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суддів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Суддя</a:t>
            </a:r>
            <a:r>
              <a:rPr lang="ru-RU" sz="2500" b="0" dirty="0">
                <a:latin typeface="Times New Roman" panose="02020603050405020304" pitchFamily="18" charset="0"/>
                <a:cs typeface="Times New Roman" panose="02020603050405020304" pitchFamily="18" charset="0"/>
              </a:rPr>
              <a:t> районного суду </a:t>
            </a:r>
            <a:r>
              <a:rPr lang="ru-RU" sz="2500" b="0" dirty="0" err="1">
                <a:latin typeface="Times New Roman" panose="02020603050405020304" pitchFamily="18" charset="0"/>
                <a:cs typeface="Times New Roman" panose="02020603050405020304" pitchFamily="18" charset="0"/>
              </a:rPr>
              <a:t>мусить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виконувати</a:t>
            </a:r>
            <a:r>
              <a:rPr lang="ru-RU" sz="2500" b="0" dirty="0">
                <a:latin typeface="Times New Roman" panose="02020603050405020304" pitchFamily="18" charset="0"/>
                <a:cs typeface="Times New Roman" panose="02020603050405020304" pitchFamily="18" charset="0"/>
              </a:rPr>
              <a:t> ряд </a:t>
            </a:r>
            <a:r>
              <a:rPr lang="ru-RU" sz="2500" b="0" dirty="0" err="1">
                <a:latin typeface="Times New Roman" panose="02020603050405020304" pitchFamily="18" charset="0"/>
                <a:cs typeface="Times New Roman" panose="02020603050405020304" pitchFamily="18" charset="0"/>
              </a:rPr>
              <a:t>вимог</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мати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польське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громадянство</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повне</a:t>
            </a:r>
            <a:r>
              <a:rPr lang="ru-RU" sz="2500" b="0" dirty="0">
                <a:latin typeface="Times New Roman" panose="02020603050405020304" pitchFamily="18" charset="0"/>
                <a:cs typeface="Times New Roman" panose="02020603050405020304" pitchFamily="18" charset="0"/>
              </a:rPr>
              <a:t> право </a:t>
            </a:r>
            <a:r>
              <a:rPr lang="ru-RU" sz="2500" b="0" dirty="0" err="1">
                <a:latin typeface="Times New Roman" panose="02020603050405020304" pitchFamily="18" charset="0"/>
                <a:cs typeface="Times New Roman" panose="02020603050405020304" pitchFamily="18" charset="0"/>
              </a:rPr>
              <a:t>користуватися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цивільними</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громадянськими</a:t>
            </a:r>
            <a:r>
              <a:rPr lang="ru-RU" sz="2500" b="0" dirty="0">
                <a:latin typeface="Times New Roman" panose="02020603050405020304" pitchFamily="18" charset="0"/>
                <a:cs typeface="Times New Roman" panose="02020603050405020304" pitchFamily="18" charset="0"/>
              </a:rPr>
              <a:t> правами, </a:t>
            </a:r>
            <a:r>
              <a:rPr lang="ru-RU" sz="2500" b="0" dirty="0" err="1">
                <a:latin typeface="Times New Roman" panose="02020603050405020304" pitchFamily="18" charset="0"/>
                <a:cs typeface="Times New Roman" panose="02020603050405020304" pitchFamily="18" charset="0"/>
              </a:rPr>
              <a:t>закінчити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юридичний</a:t>
            </a:r>
            <a:r>
              <a:rPr lang="ru-RU" sz="2500" b="0" dirty="0">
                <a:latin typeface="Times New Roman" panose="02020603050405020304" pitchFamily="18" charset="0"/>
                <a:cs typeface="Times New Roman" panose="02020603050405020304" pitchFamily="18" charset="0"/>
              </a:rPr>
              <a:t> факультет і </a:t>
            </a:r>
            <a:r>
              <a:rPr lang="ru-RU" sz="2500" b="0" dirty="0" err="1">
                <a:latin typeface="Times New Roman" panose="02020603050405020304" pitchFamily="18" charset="0"/>
                <a:cs typeface="Times New Roman" panose="02020603050405020304" pitchFamily="18" charset="0"/>
              </a:rPr>
              <a:t>отримати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наукове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звання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магістра</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скласти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суддівський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іспит</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мати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повних</a:t>
            </a:r>
            <a:r>
              <a:rPr lang="ru-RU" sz="2500" b="0" dirty="0">
                <a:latin typeface="Times New Roman" panose="02020603050405020304" pitchFamily="18" charset="0"/>
                <a:cs typeface="Times New Roman" panose="02020603050405020304" pitchFamily="18" charset="0"/>
              </a:rPr>
              <a:t> 29 </a:t>
            </a:r>
            <a:r>
              <a:rPr lang="ru-RU" sz="2500" b="0" dirty="0" err="1">
                <a:latin typeface="Times New Roman" panose="02020603050405020304" pitchFamily="18" charset="0"/>
                <a:cs typeface="Times New Roman" panose="02020603050405020304" pitchFamily="18" charset="0"/>
              </a:rPr>
              <a:t>років</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500" b="0" dirty="0" err="1">
                <a:latin typeface="Times New Roman" panose="02020603050405020304" pitchFamily="18" charset="0"/>
                <a:cs typeface="Times New Roman" panose="02020603050405020304" pitchFamily="18" charset="0"/>
              </a:rPr>
              <a:t>Суддя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має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обов'язок</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тримати</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таємниці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обставини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справи</a:t>
            </a:r>
            <a:r>
              <a:rPr lang="ru-RU" sz="2500" b="0" dirty="0">
                <a:latin typeface="Times New Roman" panose="02020603050405020304" pitchFamily="18" charset="0"/>
                <a:cs typeface="Times New Roman" panose="02020603050405020304" pitchFamily="18" charset="0"/>
              </a:rPr>
              <a:t>, про </a:t>
            </a:r>
            <a:r>
              <a:rPr lang="ru-RU" sz="2500" b="0" dirty="0" err="1">
                <a:latin typeface="Times New Roman" panose="02020603050405020304" pitchFamily="18" charset="0"/>
                <a:cs typeface="Times New Roman" panose="02020603050405020304" pitchFamily="18" charset="0"/>
              </a:rPr>
              <a:t>які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дізнався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Однак</a:t>
            </a:r>
            <a:r>
              <a:rPr lang="ru-RU" sz="2500" b="0" dirty="0">
                <a:latin typeface="Times New Roman" panose="02020603050405020304" pitchFamily="18" charset="0"/>
                <a:cs typeface="Times New Roman" panose="02020603050405020304" pitchFamily="18" charset="0"/>
              </a:rPr>
              <a:t> є </a:t>
            </a:r>
            <a:r>
              <a:rPr lang="ru-RU" sz="2500" b="0" dirty="0" err="1">
                <a:latin typeface="Times New Roman" panose="02020603050405020304" pitchFamily="18" charset="0"/>
                <a:cs typeface="Times New Roman" panose="02020603050405020304" pitchFamily="18" charset="0"/>
              </a:rPr>
              <a:t>виняток</a:t>
            </a:r>
            <a:r>
              <a:rPr lang="ru-RU" sz="2500" b="0" dirty="0">
                <a:latin typeface="Times New Roman" panose="02020603050405020304" pitchFamily="18" charset="0"/>
                <a:cs typeface="Times New Roman" panose="02020603050405020304" pitchFamily="18" charset="0"/>
              </a:rPr>
              <a:t> з </a:t>
            </a:r>
            <a:r>
              <a:rPr lang="ru-RU" sz="2500" b="0" dirty="0" err="1">
                <a:latin typeface="Times New Roman" panose="02020603050405020304" pitchFamily="18" charset="0"/>
                <a:cs typeface="Times New Roman" panose="02020603050405020304" pitchFamily="18" charset="0"/>
              </a:rPr>
              <a:t>цього</a:t>
            </a:r>
            <a:r>
              <a:rPr lang="ru-RU" sz="2500" b="0" dirty="0">
                <a:latin typeface="Times New Roman" panose="02020603050405020304" pitchFamily="18" charset="0"/>
                <a:cs typeface="Times New Roman" panose="02020603050405020304" pitchFamily="18" charset="0"/>
              </a:rPr>
              <a:t> правила. </a:t>
            </a:r>
            <a:r>
              <a:rPr lang="ru-RU" sz="2500" b="0" dirty="0" err="1">
                <a:latin typeface="Times New Roman" panose="02020603050405020304" pitchFamily="18" charset="0"/>
                <a:cs typeface="Times New Roman" panose="02020603050405020304" pitchFamily="18" charset="0"/>
              </a:rPr>
              <a:t>Цей</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обов'язок</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втрачає</a:t>
            </a:r>
            <a:r>
              <a:rPr lang="ru-RU" sz="2500" b="0" dirty="0">
                <a:latin typeface="Times New Roman" panose="02020603050405020304" pitchFamily="18" charset="0"/>
                <a:cs typeface="Times New Roman" panose="02020603050405020304" pitchFamily="18" charset="0"/>
              </a:rPr>
              <a:t> свою </a:t>
            </a:r>
            <a:r>
              <a:rPr lang="ru-RU" sz="2500" b="0" dirty="0" err="1">
                <a:latin typeface="Times New Roman" panose="02020603050405020304" pitchFamily="18" charset="0"/>
                <a:cs typeface="Times New Roman" panose="02020603050405020304" pitchFamily="18" charset="0"/>
              </a:rPr>
              <a:t>вагомість</a:t>
            </a:r>
            <a:r>
              <a:rPr lang="ru-RU" sz="2500" b="0" dirty="0">
                <a:latin typeface="Times New Roman" panose="02020603050405020304" pitchFamily="18" charset="0"/>
                <a:cs typeface="Times New Roman" panose="02020603050405020304" pitchFamily="18" charset="0"/>
              </a:rPr>
              <a:t> у </a:t>
            </a:r>
            <a:r>
              <a:rPr lang="ru-RU" sz="2500" b="0" dirty="0" err="1">
                <a:latin typeface="Times New Roman" panose="02020603050405020304" pitchFamily="18" charset="0"/>
                <a:cs typeface="Times New Roman" panose="02020603050405020304" pitchFamily="18" charset="0"/>
              </a:rPr>
              <a:t>випадку</a:t>
            </a:r>
            <a:r>
              <a:rPr lang="ru-RU" sz="2500" b="0" dirty="0">
                <a:latin typeface="Times New Roman" panose="02020603050405020304" pitchFamily="18" charset="0"/>
                <a:cs typeface="Times New Roman" panose="02020603050405020304" pitchFamily="18" charset="0"/>
              </a:rPr>
              <a:t>, коли </a:t>
            </a:r>
            <a:r>
              <a:rPr lang="ru-RU" sz="2500" b="0" dirty="0" err="1">
                <a:latin typeface="Times New Roman" panose="02020603050405020304" pitchFamily="18" charset="0"/>
                <a:cs typeface="Times New Roman" panose="02020603050405020304" pitchFamily="18" charset="0"/>
              </a:rPr>
              <a:t>суддя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стає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свідком</a:t>
            </a:r>
            <a:r>
              <a:rPr lang="ru-RU" sz="2500" b="0" dirty="0">
                <a:latin typeface="Times New Roman" panose="02020603050405020304" pitchFamily="18" charset="0"/>
                <a:cs typeface="Times New Roman" panose="02020603050405020304" pitchFamily="18" charset="0"/>
              </a:rPr>
              <a:t> і </a:t>
            </a:r>
            <a:r>
              <a:rPr lang="ru-RU" sz="2500" b="0" dirty="0" err="1">
                <a:latin typeface="Times New Roman" panose="02020603050405020304" pitchFamily="18" charset="0"/>
                <a:cs typeface="Times New Roman" panose="02020603050405020304" pitchFamily="18" charset="0"/>
              </a:rPr>
              <a:t>дає</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показання</a:t>
            </a:r>
            <a:r>
              <a:rPr lang="ru-RU" sz="2500" b="0" dirty="0">
                <a:latin typeface="Times New Roman" panose="02020603050405020304" pitchFamily="18" charset="0"/>
                <a:cs typeface="Times New Roman" panose="02020603050405020304" pitchFamily="18" charset="0"/>
              </a:rPr>
              <a:t> перед судом, але треба </a:t>
            </a:r>
            <a:r>
              <a:rPr lang="ru-RU" sz="2500" b="0" dirty="0" err="1">
                <a:latin typeface="Times New Roman" panose="02020603050405020304" pitchFamily="18" charset="0"/>
                <a:cs typeface="Times New Roman" panose="02020603050405020304" pitchFamily="18" charset="0"/>
              </a:rPr>
              <a:t>підкреслити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що</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виявлення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таємниці</a:t>
            </a:r>
            <a:r>
              <a:rPr lang="ru-RU" sz="2500" b="0" dirty="0">
                <a:latin typeface="Times New Roman" panose="02020603050405020304" pitchFamily="18" charset="0"/>
                <a:cs typeface="Times New Roman" panose="02020603050405020304" pitchFamily="18" charset="0"/>
              </a:rPr>
              <a:t> не </a:t>
            </a:r>
            <a:r>
              <a:rPr lang="ru-RU" sz="2500" b="0" dirty="0" err="1">
                <a:latin typeface="Times New Roman" panose="02020603050405020304" pitchFamily="18" charset="0"/>
                <a:cs typeface="Times New Roman" panose="02020603050405020304" pitchFamily="18" charset="0"/>
              </a:rPr>
              <a:t>може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становити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загрозу</a:t>
            </a:r>
            <a:r>
              <a:rPr lang="ru-RU" sz="2500" b="0" dirty="0">
                <a:latin typeface="Times New Roman" panose="02020603050405020304" pitchFamily="18" charset="0"/>
                <a:cs typeface="Times New Roman" panose="02020603050405020304" pitchFamily="18" charset="0"/>
              </a:rPr>
              <a:t> для </a:t>
            </a:r>
            <a:r>
              <a:rPr lang="ru-RU" sz="2500" b="0" dirty="0" err="1">
                <a:latin typeface="Times New Roman" panose="02020603050405020304" pitchFamily="18" charset="0"/>
                <a:cs typeface="Times New Roman" panose="02020603050405020304" pitchFamily="18" charset="0"/>
              </a:rPr>
              <a:t>інтересів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держави</a:t>
            </a:r>
            <a:r>
              <a:rPr lang="ru-RU" sz="2500" b="0" dirty="0">
                <a:latin typeface="Times New Roman" panose="02020603050405020304" pitchFamily="18" charset="0"/>
                <a:cs typeface="Times New Roman" panose="02020603050405020304" pitchFamily="18" charset="0"/>
              </a:rPr>
              <a:t> і будь-</a:t>
            </a:r>
            <a:r>
              <a:rPr lang="ru-RU" sz="2500" b="0" dirty="0" err="1">
                <a:latin typeface="Times New Roman" panose="02020603050405020304" pitchFamily="18" charset="0"/>
                <a:cs typeface="Times New Roman" panose="02020603050405020304" pitchFamily="18" charset="0"/>
              </a:rPr>
              <a:t>яких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приватних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інтересів</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які</a:t>
            </a:r>
            <a:r>
              <a:rPr lang="ru-RU" sz="2500" b="0" dirty="0">
                <a:latin typeface="Times New Roman" panose="02020603050405020304" pitchFamily="18" charset="0"/>
                <a:cs typeface="Times New Roman" panose="02020603050405020304" pitchFamily="18" charset="0"/>
              </a:rPr>
              <a:t> не </a:t>
            </a:r>
            <a:r>
              <a:rPr lang="ru-RU" sz="2500" b="0" dirty="0" err="1">
                <a:latin typeface="Times New Roman" panose="02020603050405020304" pitchFamily="18" charset="0"/>
                <a:cs typeface="Times New Roman" panose="02020603050405020304" pitchFamily="18" charset="0"/>
              </a:rPr>
              <a:t>суперечать</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меті</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правосуддя</a:t>
            </a:r>
            <a:r>
              <a:rPr lang="ru-RU" sz="2500" b="0" dirty="0">
                <a:latin typeface="Times New Roman" panose="02020603050405020304" pitchFamily="18" charset="0"/>
                <a:cs typeface="Times New Roman" panose="02020603050405020304" pitchFamily="18" charset="0"/>
              </a:rPr>
              <a:t>. У таких </a:t>
            </a:r>
            <a:r>
              <a:rPr lang="ru-RU" sz="2500" b="0" dirty="0" err="1">
                <a:latin typeface="Times New Roman" panose="02020603050405020304" pitchFamily="18" charset="0"/>
                <a:cs typeface="Times New Roman" panose="02020603050405020304" pitchFamily="18" charset="0"/>
              </a:rPr>
              <a:t>випадках</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Міністр</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юстиції</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може</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звільнити</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суддю</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від</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обов'язку</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дотримання</a:t>
            </a:r>
            <a:r>
              <a:rPr lang="ru-RU" sz="2500" b="0" dirty="0">
                <a:latin typeface="Times New Roman" panose="02020603050405020304" pitchFamily="18" charset="0"/>
                <a:cs typeface="Times New Roman" panose="02020603050405020304" pitchFamily="18" charset="0"/>
              </a:rPr>
              <a:t> </a:t>
            </a:r>
            <a:r>
              <a:rPr lang="ru-RU" sz="2500" b="0" dirty="0" err="1">
                <a:latin typeface="Times New Roman" panose="02020603050405020304" pitchFamily="18" charset="0"/>
                <a:cs typeface="Times New Roman" panose="02020603050405020304" pitchFamily="18" charset="0"/>
              </a:rPr>
              <a:t>таємниці</a:t>
            </a:r>
            <a:r>
              <a:rPr lang="ru-RU" sz="25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5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79928643"/>
      </p:ext>
    </p:extLst>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26028" y="149902"/>
            <a:ext cx="11110589" cy="5636302"/>
          </a:xfrm>
        </p:spPr>
        <p:txBody>
          <a:bodyPr/>
          <a:lstStyle/>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Для </a:t>
            </a:r>
            <a:r>
              <a:rPr lang="ru-RU" sz="2400" b="0" dirty="0" err="1">
                <a:latin typeface="Times New Roman" panose="02020603050405020304" pitchFamily="18" charset="0"/>
                <a:cs typeface="Times New Roman" panose="02020603050405020304" pitchFamily="18" charset="0"/>
              </a:rPr>
              <a:t>чіткого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функціонування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правосуддя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велике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значення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суддівська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незалежність</a:t>
            </a:r>
            <a:r>
              <a:rPr lang="ru-RU" sz="2400" b="0" dirty="0">
                <a:latin typeface="Times New Roman" panose="02020603050405020304" pitchFamily="18" charset="0"/>
                <a:cs typeface="Times New Roman" panose="02020603050405020304" pitchFamily="18" charset="0"/>
              </a:rPr>
              <a:t>, яку </a:t>
            </a:r>
            <a:r>
              <a:rPr lang="ru-RU" sz="2400" b="0" dirty="0" err="1">
                <a:latin typeface="Times New Roman" panose="02020603050405020304" pitchFamily="18" charset="0"/>
                <a:cs typeface="Times New Roman" panose="02020603050405020304" pitchFamily="18" charset="0"/>
              </a:rPr>
              <a:t>гарантують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Конституція</a:t>
            </a:r>
            <a:r>
              <a:rPr lang="ru-RU" sz="2400" b="0" dirty="0">
                <a:latin typeface="Times New Roman" panose="02020603050405020304" pitchFamily="18" charset="0"/>
                <a:cs typeface="Times New Roman" panose="02020603050405020304" pitchFamily="18" charset="0"/>
              </a:rPr>
              <a:t> й </a:t>
            </a:r>
            <a:r>
              <a:rPr lang="ru-RU" sz="2400" b="0" dirty="0" err="1">
                <a:latin typeface="Times New Roman" panose="02020603050405020304" pitchFamily="18" charset="0"/>
                <a:cs typeface="Times New Roman" panose="02020603050405020304" pitchFamily="18" charset="0"/>
              </a:rPr>
              <a:t>закони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Незалежність</a:t>
            </a:r>
            <a:r>
              <a:rPr lang="ru-RU" sz="2400" b="0" dirty="0">
                <a:latin typeface="Times New Roman" panose="02020603050405020304" pitchFamily="18" charset="0"/>
                <a:cs typeface="Times New Roman" panose="02020603050405020304" pitchFamily="18" charset="0"/>
              </a:rPr>
              <a:t> є основною </a:t>
            </a:r>
            <a:r>
              <a:rPr lang="ru-RU" sz="2400" b="0" dirty="0" err="1">
                <a:latin typeface="Times New Roman" panose="02020603050405020304" pitchFamily="18" charset="0"/>
                <a:cs typeface="Times New Roman" panose="02020603050405020304" pitchFamily="18" charset="0"/>
              </a:rPr>
              <a:t>вимогою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правосуддя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згідно</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якою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судді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підлягають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виключно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 та законам. </a:t>
            </a:r>
            <a:r>
              <a:rPr lang="ru-RU" sz="2400" b="0" dirty="0" err="1" smtClean="0">
                <a:latin typeface="Times New Roman" panose="02020603050405020304" pitchFamily="18" charset="0"/>
                <a:cs typeface="Times New Roman" panose="02020603050405020304" pitchFamily="18" charset="0"/>
              </a:rPr>
              <a:t>Суддя</a:t>
            </a:r>
            <a:r>
              <a:rPr lang="ru-RU" sz="2400" b="0" dirty="0" smtClean="0">
                <a:latin typeface="Times New Roman" panose="02020603050405020304" pitchFamily="18" charset="0"/>
                <a:cs typeface="Times New Roman" panose="02020603050405020304" pitchFamily="18" charset="0"/>
              </a:rPr>
              <a:t> </a:t>
            </a:r>
            <a:r>
              <a:rPr lang="ru-RU" sz="2400" b="0" dirty="0">
                <a:latin typeface="Times New Roman" panose="02020603050405020304" pitchFamily="18" charset="0"/>
                <a:cs typeface="Times New Roman" panose="02020603050405020304" pitchFamily="18" charset="0"/>
              </a:rPr>
              <a:t>не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належати</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політичної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партії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професійної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спілки</a:t>
            </a:r>
            <a:r>
              <a:rPr lang="ru-RU" sz="2400" b="0" dirty="0">
                <a:latin typeface="Times New Roman" panose="02020603050405020304" pitchFamily="18" charset="0"/>
                <a:cs typeface="Times New Roman" panose="02020603050405020304" pitchFamily="18" charset="0"/>
              </a:rPr>
              <a:t> і не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вести </a:t>
            </a:r>
            <a:r>
              <a:rPr lang="ru-RU" sz="2400" b="0" dirty="0" err="1">
                <a:latin typeface="Times New Roman" panose="02020603050405020304" pitchFamily="18" charset="0"/>
                <a:cs typeface="Times New Roman" panose="02020603050405020304" pitchFamily="18" charset="0"/>
              </a:rPr>
              <a:t>публічної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яку </a:t>
            </a:r>
            <a:r>
              <a:rPr lang="ru-RU" sz="2400" b="0" dirty="0" err="1">
                <a:latin typeface="Times New Roman" panose="02020603050405020304" pitchFamily="18" charset="0"/>
                <a:cs typeface="Times New Roman" panose="02020603050405020304" pitchFamily="18" charset="0"/>
              </a:rPr>
              <a:t>важко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погодити</a:t>
            </a:r>
            <a:r>
              <a:rPr lang="ru-RU" sz="2400" b="0" dirty="0">
                <a:latin typeface="Times New Roman" panose="02020603050405020304" pitchFamily="18" charset="0"/>
                <a:cs typeface="Times New Roman" panose="02020603050405020304" pitchFamily="18" charset="0"/>
              </a:rPr>
              <a:t> з принципом </a:t>
            </a:r>
            <a:r>
              <a:rPr lang="ru-RU" sz="2400" b="0" dirty="0" err="1">
                <a:latin typeface="Times New Roman" panose="02020603050405020304" pitchFamily="18" charset="0"/>
                <a:cs typeface="Times New Roman" panose="02020603050405020304" pitchFamily="18" charset="0"/>
              </a:rPr>
              <a:t>незалежності</a:t>
            </a:r>
            <a:r>
              <a:rPr lang="ru-RU" sz="2400" b="0" dirty="0">
                <a:latin typeface="Times New Roman" panose="02020603050405020304" pitchFamily="18" charset="0"/>
                <a:cs typeface="Times New Roman" panose="02020603050405020304" pitchFamily="18" charset="0"/>
              </a:rPr>
              <a:t> суду та </a:t>
            </a:r>
            <a:r>
              <a:rPr lang="ru-RU" sz="2400" b="0" dirty="0" err="1">
                <a:latin typeface="Times New Roman" panose="02020603050405020304" pitchFamily="18" charset="0"/>
                <a:cs typeface="Times New Roman" panose="02020603050405020304" pitchFamily="18" charset="0"/>
              </a:rPr>
              <a:t>судді</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Стаття</a:t>
            </a:r>
            <a:r>
              <a:rPr lang="ru-RU" sz="2400" b="0" dirty="0">
                <a:latin typeface="Times New Roman" panose="02020603050405020304" pitchFamily="18" charset="0"/>
                <a:cs typeface="Times New Roman" panose="02020603050405020304" pitchFamily="18" charset="0"/>
              </a:rPr>
              <a:t> 181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 РП говорить,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суддю</a:t>
            </a:r>
            <a:r>
              <a:rPr lang="ru-RU" sz="2400" b="0" dirty="0">
                <a:latin typeface="Times New Roman" panose="02020603050405020304" pitchFamily="18" charset="0"/>
                <a:cs typeface="Times New Roman" panose="02020603050405020304" pitchFamily="18" charset="0"/>
              </a:rPr>
              <a:t> не </a:t>
            </a:r>
            <a:r>
              <a:rPr lang="ru-RU" sz="2400" b="0" dirty="0" err="1">
                <a:latin typeface="Times New Roman" panose="02020603050405020304" pitchFamily="18" charset="0"/>
                <a:cs typeface="Times New Roman" panose="02020603050405020304" pitchFamily="18" charset="0"/>
              </a:rPr>
              <a:t>можна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притягти</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кримінальної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відповідальності</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заарештувати</a:t>
            </a:r>
            <a:r>
              <a:rPr lang="ru-RU" sz="2400" b="0" dirty="0">
                <a:latin typeface="Times New Roman" panose="02020603050405020304" pitchFamily="18" charset="0"/>
                <a:cs typeface="Times New Roman" panose="02020603050405020304" pitchFamily="18" charset="0"/>
              </a:rPr>
              <a:t> без </a:t>
            </a:r>
            <a:r>
              <a:rPr lang="ru-RU" sz="2400" b="0" dirty="0" err="1">
                <a:latin typeface="Times New Roman" panose="02020603050405020304" pitchFamily="18" charset="0"/>
                <a:cs typeface="Times New Roman" panose="02020603050405020304" pitchFamily="18" charset="0"/>
              </a:rPr>
              <a:t>згоди</a:t>
            </a:r>
            <a:r>
              <a:rPr lang="ru-RU" sz="2400" b="0" dirty="0">
                <a:latin typeface="Times New Roman" panose="02020603050405020304" pitchFamily="18" charset="0"/>
                <a:cs typeface="Times New Roman" panose="02020603050405020304" pitchFamily="18" charset="0"/>
              </a:rPr>
              <a:t> суду, </a:t>
            </a:r>
            <a:r>
              <a:rPr lang="ru-RU" sz="2400" b="0" dirty="0" err="1">
                <a:latin typeface="Times New Roman" panose="02020603050405020304" pitchFamily="18" charset="0"/>
                <a:cs typeface="Times New Roman" panose="02020603050405020304" pitchFamily="18" charset="0"/>
              </a:rPr>
              <a:t>визначеного</a:t>
            </a:r>
            <a:r>
              <a:rPr lang="ru-RU" sz="2400" b="0" dirty="0">
                <a:latin typeface="Times New Roman" panose="02020603050405020304" pitchFamily="18" charset="0"/>
                <a:cs typeface="Times New Roman" panose="02020603050405020304" pitchFamily="18" charset="0"/>
              </a:rPr>
              <a:t> законом. </a:t>
            </a:r>
            <a:r>
              <a:rPr lang="ru-RU" sz="2400" b="0" dirty="0" err="1">
                <a:latin typeface="Times New Roman" panose="02020603050405020304" pitchFamily="18" charset="0"/>
                <a:cs typeface="Times New Roman" panose="02020603050405020304" pitchFamily="18" charset="0"/>
              </a:rPr>
              <a:t>Однак</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ситуації</a:t>
            </a:r>
            <a:r>
              <a:rPr lang="ru-RU" sz="2400" b="0" dirty="0">
                <a:latin typeface="Times New Roman" panose="02020603050405020304" pitchFamily="18" charset="0"/>
                <a:cs typeface="Times New Roman" panose="02020603050405020304" pitchFamily="18" charset="0"/>
              </a:rPr>
              <a:t>, коли </a:t>
            </a:r>
            <a:r>
              <a:rPr lang="ru-RU" sz="2400" b="0" dirty="0" err="1">
                <a:latin typeface="Times New Roman" panose="02020603050405020304" pitchFamily="18" charset="0"/>
                <a:cs typeface="Times New Roman" panose="02020603050405020304" pitchFamily="18" charset="0"/>
              </a:rPr>
              <a:t>суддя</a:t>
            </a:r>
            <a:r>
              <a:rPr lang="ru-RU" sz="2400" b="0" dirty="0">
                <a:latin typeface="Times New Roman" panose="02020603050405020304" pitchFamily="18" charset="0"/>
                <a:cs typeface="Times New Roman" panose="02020603050405020304" pitchFamily="18" charset="0"/>
              </a:rPr>
              <a:t> буде </a:t>
            </a:r>
            <a:r>
              <a:rPr lang="ru-RU" sz="2400" b="0" dirty="0" err="1">
                <a:latin typeface="Times New Roman" panose="02020603050405020304" pitchFamily="18" charset="0"/>
                <a:cs typeface="Times New Roman" panose="02020603050405020304" pitchFamily="18" charset="0"/>
              </a:rPr>
              <a:t>пійманий</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місці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злочину</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його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затримання</a:t>
            </a:r>
            <a:r>
              <a:rPr lang="ru-RU" sz="2400" b="0" dirty="0">
                <a:latin typeface="Times New Roman" panose="02020603050405020304" pitchFamily="18" charset="0"/>
                <a:cs typeface="Times New Roman" panose="02020603050405020304" pitchFamily="18" charset="0"/>
              </a:rPr>
              <a:t> стане </a:t>
            </a:r>
            <a:r>
              <a:rPr lang="ru-RU" sz="2400" b="0" dirty="0" err="1">
                <a:latin typeface="Times New Roman" panose="02020603050405020304" pitchFamily="18" charset="0"/>
                <a:cs typeface="Times New Roman" panose="02020603050405020304" pitchFamily="18" charset="0"/>
              </a:rPr>
              <a:t>необхідним</a:t>
            </a:r>
            <a:r>
              <a:rPr lang="ru-RU" sz="2400" b="0" dirty="0">
                <a:latin typeface="Times New Roman" panose="02020603050405020304" pitchFamily="18" charset="0"/>
                <a:cs typeface="Times New Roman" panose="02020603050405020304" pitchFamily="18" charset="0"/>
              </a:rPr>
              <a:t> для того, </a:t>
            </a:r>
            <a:r>
              <a:rPr lang="ru-RU" sz="2400" b="0" dirty="0" err="1">
                <a:latin typeface="Times New Roman" panose="02020603050405020304" pitchFamily="18" charset="0"/>
                <a:cs typeface="Times New Roman" panose="02020603050405020304" pitchFamily="18" charset="0"/>
              </a:rPr>
              <a:t>щоб</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забезпечити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правильний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хід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процесу</a:t>
            </a:r>
            <a:r>
              <a:rPr lang="ru-RU" sz="2400" b="0" dirty="0">
                <a:latin typeface="Times New Roman" panose="02020603050405020304" pitchFamily="18" charset="0"/>
                <a:cs typeface="Times New Roman" panose="02020603050405020304" pitchFamily="18" charset="0"/>
              </a:rPr>
              <a:t>, - </a:t>
            </a:r>
            <a:r>
              <a:rPr lang="ru-RU" sz="2400" b="0" dirty="0" err="1">
                <a:latin typeface="Times New Roman" panose="02020603050405020304" pitchFamily="18" charset="0"/>
                <a:cs typeface="Times New Roman" panose="02020603050405020304" pitchFamily="18" charset="0"/>
              </a:rPr>
              <a:t>тоді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бути </a:t>
            </a:r>
            <a:r>
              <a:rPr lang="ru-RU" sz="2400" b="0" dirty="0" err="1">
                <a:latin typeface="Times New Roman" panose="02020603050405020304" pitchFamily="18" charset="0"/>
                <a:cs typeface="Times New Roman" panose="02020603050405020304" pitchFamily="18" charset="0"/>
              </a:rPr>
              <a:t>заарештований</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Завдання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юстиції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виконують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судді</a:t>
            </a:r>
            <a:r>
              <a:rPr lang="ru-RU" sz="2400" b="0" dirty="0">
                <a:latin typeface="Times New Roman" panose="02020603050405020304" pitchFamily="18" charset="0"/>
                <a:cs typeface="Times New Roman" panose="02020603050405020304" pitchFamily="18" charset="0"/>
              </a:rPr>
              <a:t>, але </a:t>
            </a:r>
            <a:r>
              <a:rPr lang="ru-RU" sz="2400" b="0" dirty="0" err="1">
                <a:latin typeface="Times New Roman" panose="02020603050405020304" pitchFamily="18" charset="0"/>
                <a:cs typeface="Times New Roman" panose="02020603050405020304" pitchFamily="18" charset="0"/>
              </a:rPr>
              <a:t>громадяни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беруть</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цьому</a:t>
            </a:r>
            <a:r>
              <a:rPr lang="ru-RU" sz="2400" b="0" dirty="0">
                <a:latin typeface="Times New Roman" panose="02020603050405020304" pitchFamily="18" charset="0"/>
                <a:cs typeface="Times New Roman" panose="02020603050405020304" pitchFamily="18" charset="0"/>
              </a:rPr>
              <a:t> участь, </a:t>
            </a:r>
            <a:r>
              <a:rPr lang="ru-RU" sz="2400" b="0" dirty="0" err="1">
                <a:latin typeface="Times New Roman" panose="02020603050405020304" pitchFamily="18" charset="0"/>
                <a:cs typeface="Times New Roman" panose="02020603050405020304" pitchFamily="18" charset="0"/>
              </a:rPr>
              <a:t>наприклад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присяжні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можливість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з'ясовувати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кримінальну</a:t>
            </a:r>
            <a:r>
              <a:rPr lang="ru-RU" sz="2400" b="0" dirty="0">
                <a:latin typeface="Times New Roman" panose="02020603050405020304" pitchFamily="18" charset="0"/>
                <a:cs typeface="Times New Roman" panose="02020603050405020304" pitchFamily="18" charset="0"/>
              </a:rPr>
              <a:t> справу перед судом </a:t>
            </a:r>
            <a:r>
              <a:rPr lang="ru-RU" sz="2400" b="0" dirty="0" err="1">
                <a:latin typeface="Times New Roman" panose="02020603050405020304" pitchFamily="18" charset="0"/>
                <a:cs typeface="Times New Roman" panose="02020603050405020304" pitchFamily="18" charset="0"/>
              </a:rPr>
              <a:t>першої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інстанції</a:t>
            </a:r>
            <a:r>
              <a:rPr lang="ru-RU" sz="2400" b="0" dirty="0">
                <a:latin typeface="Times New Roman" panose="02020603050405020304" pitchFamily="18" charset="0"/>
                <a:cs typeface="Times New Roman" panose="02020603050405020304" pitchFamily="18" charset="0"/>
              </a:rPr>
              <a:t>, а </a:t>
            </a:r>
            <a:r>
              <a:rPr lang="ru-RU" sz="2400" b="0" dirty="0" err="1">
                <a:latin typeface="Times New Roman" panose="02020603050405020304" pitchFamily="18" charset="0"/>
                <a:cs typeface="Times New Roman" panose="02020603050405020304" pitchFamily="18" charset="0"/>
              </a:rPr>
              <a:t>під</a:t>
            </a:r>
            <a:r>
              <a:rPr lang="ru-RU" sz="2400" b="0" dirty="0">
                <a:latin typeface="Times New Roman" panose="02020603050405020304" pitchFamily="18" charset="0"/>
                <a:cs typeface="Times New Roman" panose="02020603050405020304" pitchFamily="18" charset="0"/>
              </a:rPr>
              <a:t> час </a:t>
            </a:r>
            <a:r>
              <a:rPr lang="ru-RU" sz="2400" b="0" dirty="0" err="1">
                <a:latin typeface="Times New Roman" panose="02020603050405020304" pitchFamily="18" charset="0"/>
                <a:cs typeface="Times New Roman" panose="02020603050405020304" pitchFamily="18" charset="0"/>
              </a:rPr>
              <a:t>розгляду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справи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мають</a:t>
            </a:r>
            <a:r>
              <a:rPr lang="ru-RU" sz="2400" b="0" dirty="0">
                <a:latin typeface="Times New Roman" panose="02020603050405020304" pitchFamily="18" charset="0"/>
                <a:cs typeface="Times New Roman" panose="02020603050405020304" pitchFamily="18" charset="0"/>
              </a:rPr>
              <a:t> права, </a:t>
            </a:r>
            <a:r>
              <a:rPr lang="ru-RU" sz="2400" b="0" dirty="0" err="1">
                <a:latin typeface="Times New Roman" panose="02020603050405020304" pitchFamily="18" charset="0"/>
                <a:cs typeface="Times New Roman" panose="02020603050405020304" pitchFamily="18" charset="0"/>
              </a:rPr>
              <a:t>рівні</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суддівськими</a:t>
            </a:r>
            <a:r>
              <a:rPr lang="ru-RU" sz="2400" b="0" dirty="0">
                <a:latin typeface="Times New Roman" panose="02020603050405020304" pitchFamily="18" charset="0"/>
                <a:cs typeface="Times New Roman" panose="02020603050405020304" pitchFamily="18" charset="0"/>
              </a:rPr>
              <a:t> правами.</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3824497"/>
      </p:ext>
    </p:extLst>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26028" y="149902"/>
            <a:ext cx="11110589" cy="5636302"/>
          </a:xfrm>
        </p:spPr>
        <p:txBody>
          <a:bodyPr/>
          <a:lstStyle/>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Судову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владу</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Польщі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здійснюють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dirty="0" err="1">
                <a:latin typeface="Times New Roman" panose="02020603050405020304" pitchFamily="18" charset="0"/>
                <a:cs typeface="Times New Roman" panose="02020603050405020304" pitchFamily="18" charset="0"/>
              </a:rPr>
              <a:t>адміністративні</a:t>
            </a:r>
            <a:r>
              <a:rPr lang="ru-RU" sz="2400" dirty="0">
                <a:latin typeface="Times New Roman" panose="02020603050405020304" pitchFamily="18" charset="0"/>
                <a:cs typeface="Times New Roman" panose="02020603050405020304" pitchFamily="18" charset="0"/>
              </a:rPr>
              <a:t> та </a:t>
            </a:r>
            <a:r>
              <a:rPr lang="ru-RU" sz="2400" dirty="0" err="1">
                <a:latin typeface="Times New Roman" panose="02020603050405020304" pitchFamily="18" charset="0"/>
                <a:cs typeface="Times New Roman" panose="02020603050405020304" pitchFamily="18" charset="0"/>
              </a:rPr>
              <a:t>військові</a:t>
            </a:r>
            <a:r>
              <a:rPr lang="ru-RU" sz="2400" dirty="0">
                <a:latin typeface="Times New Roman" panose="02020603050405020304" pitchFamily="18" charset="0"/>
                <a:cs typeface="Times New Roman" panose="02020603050405020304" pitchFamily="18" charset="0"/>
              </a:rPr>
              <a:t> суди</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Адміністративні</a:t>
            </a:r>
            <a:r>
              <a:rPr lang="ru-RU" sz="2400" dirty="0">
                <a:latin typeface="Times New Roman" panose="02020603050405020304" pitchFamily="18" charset="0"/>
                <a:cs typeface="Times New Roman" panose="02020603050405020304" pitchFamily="18" charset="0"/>
              </a:rPr>
              <a:t> суди </a:t>
            </a:r>
            <a:r>
              <a:rPr lang="ru-RU" sz="2400" b="0" dirty="0" err="1">
                <a:latin typeface="Times New Roman" panose="02020603050405020304" pitchFamily="18" charset="0"/>
                <a:cs typeface="Times New Roman" panose="02020603050405020304" pitchFamily="18" charset="0"/>
              </a:rPr>
              <a:t>діють</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сфері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визначеній</a:t>
            </a:r>
            <a:r>
              <a:rPr lang="ru-RU" sz="2400" b="0" dirty="0">
                <a:latin typeface="Times New Roman" panose="02020603050405020304" pitchFamily="18" charset="0"/>
                <a:cs typeface="Times New Roman" panose="02020603050405020304" pitchFamily="18" charset="0"/>
              </a:rPr>
              <a:t> законом, </a:t>
            </a:r>
            <a:r>
              <a:rPr lang="ru-RU" sz="2400" b="0" dirty="0" err="1">
                <a:latin typeface="Times New Roman" panose="02020603050405020304" pitchFamily="18" charset="0"/>
                <a:cs typeface="Times New Roman" panose="02020603050405020304" pitchFamily="18" charset="0"/>
              </a:rPr>
              <a:t>тобто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здійснюють</a:t>
            </a:r>
            <a:r>
              <a:rPr lang="ru-RU" sz="2400" b="0" dirty="0">
                <a:latin typeface="Times New Roman" panose="02020603050405020304" pitchFamily="18" charset="0"/>
                <a:cs typeface="Times New Roman" panose="02020603050405020304" pitchFamily="18" charset="0"/>
              </a:rPr>
              <a:t> контроль за </a:t>
            </a:r>
            <a:r>
              <a:rPr lang="ru-RU" sz="2400" b="0" dirty="0" err="1">
                <a:latin typeface="Times New Roman" panose="02020603050405020304" pitchFamily="18" charset="0"/>
                <a:cs typeface="Times New Roman" panose="02020603050405020304" pitchFamily="18" charset="0"/>
              </a:rPr>
              <a:t>діяльністю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публічної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адміністрації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Цей</a:t>
            </a:r>
            <a:r>
              <a:rPr lang="ru-RU" sz="2400" b="0" dirty="0">
                <a:latin typeface="Times New Roman" panose="02020603050405020304" pitchFamily="18" charset="0"/>
                <a:cs typeface="Times New Roman" panose="02020603050405020304" pitchFamily="18" charset="0"/>
              </a:rPr>
              <a:t> контроль </a:t>
            </a:r>
            <a:r>
              <a:rPr lang="ru-RU" sz="2400" b="0" dirty="0" err="1">
                <a:latin typeface="Times New Roman" panose="02020603050405020304" pitchFamily="18" charset="0"/>
                <a:cs typeface="Times New Roman" panose="02020603050405020304" pitchFamily="18" charset="0"/>
              </a:rPr>
              <a:t>полягає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у тому, </a:t>
            </a:r>
            <a:r>
              <a:rPr lang="ru-RU" sz="2400" b="0" dirty="0" err="1">
                <a:latin typeface="Times New Roman" panose="02020603050405020304" pitchFamily="18" charset="0"/>
                <a:cs typeface="Times New Roman" panose="02020603050405020304" pitchFamily="18" charset="0"/>
              </a:rPr>
              <a:t>що</a:t>
            </a:r>
            <a:r>
              <a:rPr lang="ru-RU" sz="2400" b="0" dirty="0">
                <a:latin typeface="Times New Roman" panose="02020603050405020304" pitchFamily="18" charset="0"/>
                <a:cs typeface="Times New Roman" panose="02020603050405020304" pitchFamily="18" charset="0"/>
              </a:rPr>
              <a:t> суд </a:t>
            </a:r>
            <a:r>
              <a:rPr lang="ru-RU" sz="2400" b="0" dirty="0" err="1">
                <a:latin typeface="Times New Roman" panose="02020603050405020304" pitchFamily="18" charset="0"/>
                <a:cs typeface="Times New Roman" panose="02020603050405020304" pitchFamily="18" charset="0"/>
              </a:rPr>
              <a:t>виносить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відповідність</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законів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різних</a:t>
            </a:r>
            <a:r>
              <a:rPr lang="ru-RU" sz="2400" b="0" dirty="0">
                <a:latin typeface="Times New Roman" panose="02020603050405020304" pitchFamily="18" charset="0"/>
                <a:cs typeface="Times New Roman" panose="02020603050405020304" pitchFamily="18" charset="0"/>
              </a:rPr>
              <a:t> постанов (</a:t>
            </a:r>
            <a:r>
              <a:rPr lang="ru-RU" sz="2400" b="0" dirty="0" err="1">
                <a:latin typeface="Times New Roman" panose="02020603050405020304" pitchFamily="18" charset="0"/>
                <a:cs typeface="Times New Roman" panose="02020603050405020304" pitchFamily="18" charset="0"/>
              </a:rPr>
              <a:t>ухвал</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місцевого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самоврядування</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нормативних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актів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місцевих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урядової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адміністрації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Найбільш</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відомим</a:t>
            </a:r>
            <a:r>
              <a:rPr lang="ru-RU" sz="2400" b="0" dirty="0">
                <a:latin typeface="Times New Roman" panose="02020603050405020304" pitchFamily="18" charset="0"/>
                <a:cs typeface="Times New Roman" panose="02020603050405020304" pitchFamily="18" charset="0"/>
              </a:rPr>
              <a:t> прикладом </a:t>
            </a:r>
            <a:r>
              <a:rPr lang="ru-RU" sz="2400" b="0" dirty="0" err="1">
                <a:latin typeface="Times New Roman" panose="02020603050405020304" pitchFamily="18" charset="0"/>
                <a:cs typeface="Times New Roman" panose="02020603050405020304" pitchFamily="18" charset="0"/>
              </a:rPr>
              <a:t>адміністративного</a:t>
            </a:r>
            <a:r>
              <a:rPr lang="ru-RU" sz="2400" b="0" dirty="0">
                <a:latin typeface="Times New Roman" panose="02020603050405020304" pitchFamily="18" charset="0"/>
                <a:cs typeface="Times New Roman" panose="02020603050405020304" pitchFamily="18" charset="0"/>
              </a:rPr>
              <a:t> суду є </a:t>
            </a:r>
            <a:r>
              <a:rPr lang="ru-RU" sz="2400" b="0" dirty="0" err="1">
                <a:latin typeface="Times New Roman" panose="02020603050405020304" pitchFamily="18" charset="0"/>
                <a:cs typeface="Times New Roman" panose="02020603050405020304" pitchFamily="18" charset="0"/>
              </a:rPr>
              <a:t>Верховний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адміністративний</a:t>
            </a:r>
            <a:r>
              <a:rPr lang="ru-RU" sz="2400" b="0" dirty="0">
                <a:latin typeface="Times New Roman" panose="02020603050405020304" pitchFamily="18" charset="0"/>
                <a:cs typeface="Times New Roman" panose="02020603050405020304" pitchFamily="18" charset="0"/>
              </a:rPr>
              <a:t> суд (ВАС).</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ВАС </a:t>
            </a:r>
            <a:r>
              <a:rPr lang="ru-RU" sz="2400" b="0" dirty="0" err="1">
                <a:latin typeface="Times New Roman" panose="02020603050405020304" pitchFamily="18" charset="0"/>
                <a:cs typeface="Times New Roman" panose="02020603050405020304" pitchFamily="18" charset="0"/>
              </a:rPr>
              <a:t>ухвалює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у справах,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стосуються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адміністративних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рішень</a:t>
            </a:r>
            <a:r>
              <a:rPr lang="ru-RU" sz="2400" b="0" dirty="0">
                <a:latin typeface="Times New Roman" panose="02020603050405020304" pitchFamily="18" charset="0"/>
                <a:cs typeface="Times New Roman" panose="02020603050405020304" pitchFamily="18" charset="0"/>
              </a:rPr>
              <a:t>, постанов, </a:t>
            </a:r>
            <a:r>
              <a:rPr lang="ru-RU" sz="2400" b="0" dirty="0" err="1">
                <a:latin typeface="Times New Roman" panose="02020603050405020304" pitchFamily="18" charset="0"/>
                <a:cs typeface="Times New Roman" panose="02020603050405020304" pitchFamily="18" charset="0"/>
              </a:rPr>
              <a:t>виданих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під</a:t>
            </a:r>
            <a:r>
              <a:rPr lang="ru-RU" sz="2400" b="0" dirty="0">
                <a:latin typeface="Times New Roman" panose="02020603050405020304" pitchFamily="18" charset="0"/>
                <a:cs typeface="Times New Roman" panose="02020603050405020304" pitchFamily="18" charset="0"/>
              </a:rPr>
              <a:t> час </a:t>
            </a:r>
            <a:r>
              <a:rPr lang="ru-RU" sz="2400" b="0" dirty="0" err="1">
                <a:latin typeface="Times New Roman" panose="02020603050405020304" pitchFamily="18" charset="0"/>
                <a:cs typeface="Times New Roman" panose="02020603050405020304" pitchFamily="18" charset="0"/>
              </a:rPr>
              <a:t>адміністративного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процесу</a:t>
            </a:r>
            <a:r>
              <a:rPr lang="ru-RU" sz="2400" b="0" dirty="0">
                <a:latin typeface="Times New Roman" panose="02020603050405020304" pitchFamily="18" charset="0"/>
                <a:cs typeface="Times New Roman" panose="02020603050405020304" pitchFamily="18" charset="0"/>
              </a:rPr>
              <a:t>, постанов </a:t>
            </a:r>
            <a:r>
              <a:rPr lang="ru-RU" sz="2400" b="0" dirty="0" err="1">
                <a:latin typeface="Times New Roman" panose="02020603050405020304" pitchFamily="18" charset="0"/>
                <a:cs typeface="Times New Roman" panose="02020603050405020304" pitchFamily="18" charset="0"/>
              </a:rPr>
              <a:t>органів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місцевого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самоврядування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виконавчого</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гарантійного</a:t>
            </a:r>
            <a:r>
              <a:rPr lang="ru-RU" sz="2400" b="0" dirty="0">
                <a:latin typeface="Times New Roman" panose="02020603050405020304" pitchFamily="18" charset="0"/>
                <a:cs typeface="Times New Roman" panose="02020603050405020304" pitchFamily="18" charset="0"/>
              </a:rPr>
              <a:t> позову і т. д. Суд </a:t>
            </a:r>
            <a:r>
              <a:rPr lang="ru-RU" sz="2400" b="0" dirty="0" err="1">
                <a:latin typeface="Times New Roman" panose="02020603050405020304" pitchFamily="18" charset="0"/>
                <a:cs typeface="Times New Roman" panose="02020603050405020304" pitchFamily="18" charset="0"/>
              </a:rPr>
              <a:t>бере</a:t>
            </a:r>
            <a:r>
              <a:rPr lang="ru-RU" sz="2400" b="0" dirty="0">
                <a:latin typeface="Times New Roman" panose="02020603050405020304" pitchFamily="18" charset="0"/>
                <a:cs typeface="Times New Roman" panose="02020603050405020304" pitchFamily="18" charset="0"/>
              </a:rPr>
              <a:t> до </a:t>
            </a:r>
            <a:r>
              <a:rPr lang="ru-RU" sz="2400" b="0" dirty="0" err="1">
                <a:latin typeface="Times New Roman" panose="02020603050405020304" pitchFamily="18" charset="0"/>
                <a:cs typeface="Times New Roman" panose="02020603050405020304" pitchFamily="18" charset="0"/>
              </a:rPr>
              <a:t>уваги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скаргу</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касує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цілком</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частково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засвідчує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втрату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вагомості</a:t>
            </a:r>
            <a:r>
              <a:rPr lang="ru-RU" sz="2400" b="0" dirty="0">
                <a:latin typeface="Times New Roman" panose="02020603050405020304" pitchFamily="18" charset="0"/>
                <a:cs typeface="Times New Roman" panose="02020603050405020304" pitchFamily="18" charset="0"/>
              </a:rPr>
              <a:t> постанови, </a:t>
            </a:r>
            <a:r>
              <a:rPr lang="ru-RU" sz="2400" b="0" dirty="0" err="1">
                <a:latin typeface="Times New Roman" panose="02020603050405020304" pitchFamily="18" charset="0"/>
                <a:cs typeface="Times New Roman" panose="02020603050405020304" pitchFamily="18" charset="0"/>
              </a:rPr>
              <a:t>ухваленої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раніше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Кожен</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має</a:t>
            </a:r>
            <a:r>
              <a:rPr lang="ru-RU" sz="2400" b="0" dirty="0">
                <a:latin typeface="Times New Roman" panose="02020603050405020304" pitchFamily="18" charset="0"/>
                <a:cs typeface="Times New Roman" panose="02020603050405020304" pitchFamily="18" charset="0"/>
              </a:rPr>
              <a:t> право подати </a:t>
            </a:r>
            <a:r>
              <a:rPr lang="ru-RU" sz="2400" b="0" dirty="0" err="1">
                <a:latin typeface="Times New Roman" panose="02020603050405020304" pitchFamily="18" charset="0"/>
                <a:cs typeface="Times New Roman" panose="02020603050405020304" pitchFamily="18" charset="0"/>
              </a:rPr>
              <a:t>скаргу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позов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якщо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тільки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має</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цьому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правовий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інтерес</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отже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може</a:t>
            </a:r>
            <a:r>
              <a:rPr lang="ru-RU" sz="2400" b="0" dirty="0">
                <a:latin typeface="Times New Roman" panose="02020603050405020304" pitchFamily="18" charset="0"/>
                <a:cs typeface="Times New Roman" panose="02020603050405020304" pitchFamily="18" charset="0"/>
              </a:rPr>
              <a:t> бути прокурор. </a:t>
            </a:r>
            <a:r>
              <a:rPr lang="ru-RU" sz="2400" b="0" dirty="0" err="1">
                <a:latin typeface="Times New Roman" panose="02020603050405020304" pitchFamily="18" charset="0"/>
                <a:cs typeface="Times New Roman" panose="02020603050405020304" pitchFamily="18" charset="0"/>
              </a:rPr>
              <a:t>Представник</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громадянських</a:t>
            </a:r>
            <a:r>
              <a:rPr lang="ru-RU" sz="2400" b="0" dirty="0">
                <a:latin typeface="Times New Roman" panose="02020603050405020304" pitchFamily="18" charset="0"/>
                <a:cs typeface="Times New Roman" panose="02020603050405020304" pitchFamily="18" charset="0"/>
              </a:rPr>
              <a:t> прав, а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громадська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організація</a:t>
            </a:r>
            <a:r>
              <a:rPr lang="ru-RU" sz="2400" b="0" dirty="0">
                <a:latin typeface="Times New Roman" panose="02020603050405020304" pitchFamily="18" charset="0"/>
                <a:cs typeface="Times New Roman" panose="02020603050405020304" pitchFamily="18" charset="0"/>
              </a:rPr>
              <a:t> у рамках </a:t>
            </a:r>
            <a:r>
              <a:rPr lang="ru-RU" sz="2400" b="0" dirty="0" err="1">
                <a:latin typeface="Times New Roman" panose="02020603050405020304" pitchFamily="18" charset="0"/>
                <a:cs typeface="Times New Roman" panose="02020603050405020304" pitchFamily="18" charset="0"/>
              </a:rPr>
              <a:t>її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статутної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у справах,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торкаються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правових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інтересів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осіб</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53116516"/>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26028" y="479684"/>
            <a:ext cx="11110589" cy="5306519"/>
          </a:xfrm>
        </p:spPr>
        <p:txBody>
          <a:bodyPr/>
          <a:lstStyle/>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Військові</a:t>
            </a:r>
            <a:r>
              <a:rPr lang="ru-RU" sz="2400" dirty="0">
                <a:latin typeface="Times New Roman" panose="02020603050405020304" pitchFamily="18" charset="0"/>
                <a:cs typeface="Times New Roman" panose="02020603050405020304" pitchFamily="18" charset="0"/>
              </a:rPr>
              <a:t> суди </a:t>
            </a:r>
            <a:r>
              <a:rPr lang="ru-RU" sz="2400" b="0" dirty="0" err="1">
                <a:latin typeface="Times New Roman" panose="02020603050405020304" pitchFamily="18" charset="0"/>
                <a:cs typeface="Times New Roman" panose="02020603050405020304" pitchFamily="18" charset="0"/>
              </a:rPr>
              <a:t>згідно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із</a:t>
            </a:r>
            <a:r>
              <a:rPr lang="ru-RU" sz="2400" b="0" dirty="0">
                <a:latin typeface="Times New Roman" panose="02020603050405020304" pitchFamily="18" charset="0"/>
                <a:cs typeface="Times New Roman" panose="02020603050405020304" pitchFamily="18" charset="0"/>
              </a:rPr>
              <a:t> законом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21 </a:t>
            </a:r>
            <a:r>
              <a:rPr lang="ru-RU" sz="2400" b="0" dirty="0" err="1">
                <a:latin typeface="Times New Roman" panose="02020603050405020304" pitchFamily="18" charset="0"/>
                <a:cs typeface="Times New Roman" panose="02020603050405020304" pitchFamily="18" charset="0"/>
              </a:rPr>
              <a:t>серпня</a:t>
            </a:r>
            <a:r>
              <a:rPr lang="ru-RU" sz="2400" b="0" dirty="0">
                <a:latin typeface="Times New Roman" panose="02020603050405020304" pitchFamily="18" charset="0"/>
                <a:cs typeface="Times New Roman" panose="02020603050405020304" pitchFamily="18" charset="0"/>
              </a:rPr>
              <a:t> 1997 р. "Про </a:t>
            </a:r>
            <a:r>
              <a:rPr lang="ru-RU" sz="2400" b="0" dirty="0" err="1">
                <a:latin typeface="Times New Roman" panose="02020603050405020304" pitchFamily="18" charset="0"/>
                <a:cs typeface="Times New Roman" panose="02020603050405020304" pitchFamily="18" charset="0"/>
              </a:rPr>
              <a:t>устрій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військових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судів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здійснюють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правосуддя</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Збройних</a:t>
            </a:r>
            <a:r>
              <a:rPr lang="ru-RU" sz="2400" b="0" dirty="0">
                <a:latin typeface="Times New Roman" panose="02020603050405020304" pitchFamily="18" charset="0"/>
                <a:cs typeface="Times New Roman" panose="02020603050405020304" pitchFamily="18" charset="0"/>
              </a:rPr>
              <a:t> силах </a:t>
            </a:r>
            <a:r>
              <a:rPr lang="ru-RU" sz="2400" b="0" dirty="0" err="1">
                <a:latin typeface="Times New Roman" panose="02020603050405020304" pitchFamily="18" charset="0"/>
                <a:cs typeface="Times New Roman" panose="02020603050405020304" pitchFamily="18" charset="0"/>
              </a:rPr>
              <a:t>Речі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Посполитої</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кримінальних</a:t>
            </a:r>
            <a:r>
              <a:rPr lang="ru-RU" sz="2400" b="0" dirty="0">
                <a:latin typeface="Times New Roman" panose="02020603050405020304" pitchFamily="18" charset="0"/>
                <a:cs typeface="Times New Roman" panose="02020603050405020304" pitchFamily="18" charset="0"/>
              </a:rPr>
              <a:t> справах, а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виносять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в </a:t>
            </a:r>
            <a:r>
              <a:rPr lang="ru-RU" sz="2400" b="0" dirty="0" err="1">
                <a:latin typeface="Times New Roman" panose="02020603050405020304" pitchFamily="18" charset="0"/>
                <a:cs typeface="Times New Roman" panose="02020603050405020304" pitchFamily="18" charset="0"/>
              </a:rPr>
              <a:t>інших</a:t>
            </a:r>
            <a:r>
              <a:rPr lang="ru-RU" sz="2400" b="0" dirty="0">
                <a:latin typeface="Times New Roman" panose="02020603050405020304" pitchFamily="18" charset="0"/>
                <a:cs typeface="Times New Roman" panose="02020603050405020304" pitchFamily="18" charset="0"/>
              </a:rPr>
              <a:t> справах, </a:t>
            </a:r>
            <a:r>
              <a:rPr lang="ru-RU" sz="2400" b="0" dirty="0" err="1">
                <a:latin typeface="Times New Roman" panose="02020603050405020304" pitchFamily="18" charset="0"/>
                <a:cs typeface="Times New Roman" panose="02020603050405020304" pitchFamily="18" charset="0"/>
              </a:rPr>
              <a:t>переданих</a:t>
            </a:r>
            <a:r>
              <a:rPr lang="ru-RU" sz="2400" b="0" dirty="0">
                <a:latin typeface="Times New Roman" panose="02020603050405020304" pitchFamily="18" charset="0"/>
                <a:cs typeface="Times New Roman" panose="02020603050405020304" pitchFamily="18" charset="0"/>
              </a:rPr>
              <a:t> на </a:t>
            </a:r>
            <a:r>
              <a:rPr lang="ru-RU" sz="2400" b="0" dirty="0" err="1">
                <a:latin typeface="Times New Roman" panose="02020603050405020304" pitchFamily="18" charset="0"/>
                <a:cs typeface="Times New Roman" panose="02020603050405020304" pitchFamily="18" charset="0"/>
              </a:rPr>
              <a:t>розгляд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одиницями</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Урядова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мова</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польських</a:t>
            </a:r>
            <a:r>
              <a:rPr lang="ru-RU" sz="2400" b="0" dirty="0">
                <a:latin typeface="Times New Roman" panose="02020603050405020304" pitchFamily="18" charset="0"/>
                <a:cs typeface="Times New Roman" panose="02020603050405020304" pitchFamily="18" charset="0"/>
              </a:rPr>
              <a:t> судах - </a:t>
            </a:r>
            <a:r>
              <a:rPr lang="ru-RU" sz="2400" b="0" dirty="0" err="1">
                <a:latin typeface="Times New Roman" panose="02020603050405020304" pitchFamily="18" charset="0"/>
                <a:cs typeface="Times New Roman" panose="02020603050405020304" pitchFamily="18" charset="0"/>
              </a:rPr>
              <a:t>польська</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однак</a:t>
            </a:r>
            <a:r>
              <a:rPr lang="ru-RU" sz="2400" b="0" dirty="0">
                <a:latin typeface="Times New Roman" panose="02020603050405020304" pitchFamily="18" charset="0"/>
                <a:cs typeface="Times New Roman" panose="02020603050405020304" pitchFamily="18" charset="0"/>
              </a:rPr>
              <a:t> особа, яка не </a:t>
            </a:r>
            <a:r>
              <a:rPr lang="ru-RU" sz="2400" b="0" dirty="0" err="1">
                <a:latin typeface="Times New Roman" panose="02020603050405020304" pitchFamily="18" charset="0"/>
                <a:cs typeface="Times New Roman" panose="02020603050405020304" pitchFamily="18" charset="0"/>
              </a:rPr>
              <a:t>володіє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задовільно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цією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мовою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має</a:t>
            </a:r>
            <a:r>
              <a:rPr lang="ru-RU" sz="2400" b="0" dirty="0">
                <a:latin typeface="Times New Roman" panose="02020603050405020304" pitchFamily="18" charset="0"/>
                <a:cs typeface="Times New Roman" panose="02020603050405020304" pitchFamily="18" charset="0"/>
              </a:rPr>
              <a:t> право </a:t>
            </a:r>
            <a:r>
              <a:rPr lang="ru-RU" sz="2400" b="0" dirty="0" err="1">
                <a:latin typeface="Times New Roman" panose="02020603050405020304" pitchFamily="18" charset="0"/>
                <a:cs typeface="Times New Roman" panose="02020603050405020304" pitchFamily="18" charset="0"/>
              </a:rPr>
              <a:t>виступати</a:t>
            </a:r>
            <a:r>
              <a:rPr lang="ru-RU" sz="2400" b="0" dirty="0">
                <a:latin typeface="Times New Roman" panose="02020603050405020304" pitchFamily="18" charset="0"/>
                <a:cs typeface="Times New Roman" panose="02020603050405020304" pitchFamily="18" charset="0"/>
              </a:rPr>
              <a:t> перед судом </a:t>
            </a:r>
            <a:r>
              <a:rPr lang="ru-RU" sz="2400" b="0" dirty="0" err="1">
                <a:latin typeface="Times New Roman" panose="02020603050405020304" pitchFamily="18" charset="0"/>
                <a:cs typeface="Times New Roman" panose="02020603050405020304" pitchFamily="18" charset="0"/>
              </a:rPr>
              <a:t>своєю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рідною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мовою</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користуватися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послугами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перекладача</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За </a:t>
            </a:r>
            <a:r>
              <a:rPr lang="ru-RU" sz="2400" b="0" dirty="0" err="1">
                <a:latin typeface="Times New Roman" panose="02020603050405020304" pitchFamily="18" charset="0"/>
                <a:cs typeface="Times New Roman" panose="02020603050405020304" pitchFamily="18" charset="0"/>
              </a:rPr>
              <a:t>діяльністю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судів</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сфері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ухвалення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наглядає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Верховний</a:t>
            </a:r>
            <a:r>
              <a:rPr lang="ru-RU" sz="2400" b="0" dirty="0">
                <a:latin typeface="Times New Roman" panose="02020603050405020304" pitchFamily="18" charset="0"/>
                <a:cs typeface="Times New Roman" panose="02020603050405020304" pitchFamily="18" charset="0"/>
              </a:rPr>
              <a:t> суд, але контроль над </a:t>
            </a:r>
            <a:r>
              <a:rPr lang="ru-RU" sz="2400" b="0" dirty="0" err="1">
                <a:latin typeface="Times New Roman" panose="02020603050405020304" pitchFamily="18" charset="0"/>
                <a:cs typeface="Times New Roman" panose="02020603050405020304" pitchFamily="18" charset="0"/>
              </a:rPr>
              <a:t>їх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адміністративною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діяльністю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здійснює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юстиції</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a:latin typeface="Times New Roman" panose="02020603050405020304" pitchFamily="18" charset="0"/>
                <a:cs typeface="Times New Roman" panose="02020603050405020304" pitchFamily="18" charset="0"/>
              </a:rPr>
              <a:t>У </a:t>
            </a:r>
            <a:r>
              <a:rPr lang="ru-RU" sz="2400" b="0" dirty="0" err="1">
                <a:latin typeface="Times New Roman" panose="02020603050405020304" pitchFamily="18" charset="0"/>
                <a:cs typeface="Times New Roman" panose="02020603050405020304" pitchFamily="18" charset="0"/>
              </a:rPr>
              <a:t>польській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правовій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системі</a:t>
            </a:r>
            <a:r>
              <a:rPr lang="ru-RU" sz="2400" b="0" dirty="0">
                <a:latin typeface="Times New Roman" panose="02020603050405020304" pitchFamily="18" charset="0"/>
                <a:cs typeface="Times New Roman" panose="02020603050405020304" pitchFamily="18" charset="0"/>
              </a:rPr>
              <a:t> є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одиниця</a:t>
            </a:r>
            <a:r>
              <a:rPr lang="ru-RU" sz="2400" b="0" dirty="0">
                <a:latin typeface="Times New Roman" panose="02020603050405020304" pitchFamily="18" charset="0"/>
                <a:cs typeface="Times New Roman" panose="02020603050405020304" pitchFamily="18" charset="0"/>
              </a:rPr>
              <a:t> трибуналу, </a:t>
            </a:r>
            <a:r>
              <a:rPr lang="ru-RU" sz="2400" b="0" dirty="0" err="1">
                <a:latin typeface="Times New Roman" panose="02020603050405020304" pitchFamily="18" charset="0"/>
                <a:cs typeface="Times New Roman" panose="02020603050405020304" pitchFamily="18" charset="0"/>
              </a:rPr>
              <a:t>наприклад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Конституційний</a:t>
            </a:r>
            <a:r>
              <a:rPr lang="ru-RU" sz="2400" b="0" dirty="0">
                <a:latin typeface="Times New Roman" panose="02020603050405020304" pitchFamily="18" charset="0"/>
                <a:cs typeface="Times New Roman" panose="02020603050405020304" pitchFamily="18" charset="0"/>
              </a:rPr>
              <a:t> трибунал та </a:t>
            </a:r>
            <a:r>
              <a:rPr lang="ru-RU" sz="2400" b="0" dirty="0" err="1">
                <a:latin typeface="Times New Roman" panose="02020603050405020304" pitchFamily="18" charset="0"/>
                <a:cs typeface="Times New Roman" panose="02020603050405020304" pitchFamily="18" charset="0"/>
              </a:rPr>
              <a:t>Державний</a:t>
            </a:r>
            <a:r>
              <a:rPr lang="ru-RU" sz="2400" b="0" dirty="0">
                <a:latin typeface="Times New Roman" panose="02020603050405020304" pitchFamily="18" charset="0"/>
                <a:cs typeface="Times New Roman" panose="02020603050405020304" pitchFamily="18" charset="0"/>
              </a:rPr>
              <a:t> трибунал. </a:t>
            </a:r>
            <a:r>
              <a:rPr lang="ru-RU" sz="2400" b="0" dirty="0" err="1">
                <a:latin typeface="Times New Roman" panose="02020603050405020304" pitchFamily="18" charset="0"/>
                <a:cs typeface="Times New Roman" panose="02020603050405020304" pitchFamily="18" charset="0"/>
              </a:rPr>
              <a:t>Згідно</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Конституцією</a:t>
            </a:r>
            <a:r>
              <a:rPr lang="ru-RU" sz="2400" b="0" dirty="0">
                <a:latin typeface="Times New Roman" panose="02020603050405020304" pitchFamily="18" charset="0"/>
                <a:cs typeface="Times New Roman" panose="02020603050405020304" pitchFamily="18" charset="0"/>
              </a:rPr>
              <a:t> РП, разом </a:t>
            </a:r>
            <a:r>
              <a:rPr lang="ru-RU" sz="2400" b="0" dirty="0" err="1">
                <a:latin typeface="Times New Roman" panose="02020603050405020304" pitchFamily="18" charset="0"/>
                <a:cs typeface="Times New Roman" panose="02020603050405020304" pitchFamily="18" charset="0"/>
              </a:rPr>
              <a:t>із</a:t>
            </a:r>
            <a:r>
              <a:rPr lang="ru-RU" sz="2400" b="0" dirty="0">
                <a:latin typeface="Times New Roman" panose="02020603050405020304" pitchFamily="18" charset="0"/>
                <a:cs typeface="Times New Roman" panose="02020603050405020304" pitchFamily="18" charset="0"/>
              </a:rPr>
              <a:t> судами вони </a:t>
            </a:r>
            <a:r>
              <a:rPr lang="ru-RU" sz="2400" b="0" dirty="0" err="1">
                <a:latin typeface="Times New Roman" panose="02020603050405020304" pitchFamily="18" charset="0"/>
                <a:cs typeface="Times New Roman" panose="02020603050405020304" pitchFamily="18" charset="0"/>
              </a:rPr>
              <a:t>становлять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відокремлену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владу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незалежну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інших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влад</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299407"/>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26028" y="479684"/>
            <a:ext cx="11110589" cy="5306519"/>
          </a:xfrm>
        </p:spPr>
        <p:txBody>
          <a:bodyPr/>
          <a:lstStyle/>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Конституційний</a:t>
            </a:r>
            <a:r>
              <a:rPr lang="ru-RU" sz="2400" dirty="0">
                <a:latin typeface="Times New Roman" panose="02020603050405020304" pitchFamily="18" charset="0"/>
                <a:cs typeface="Times New Roman" panose="02020603050405020304" pitchFamily="18" charset="0"/>
              </a:rPr>
              <a:t> трибунал. </a:t>
            </a:r>
            <a:r>
              <a:rPr lang="ru-RU" sz="2400" b="0" dirty="0" err="1">
                <a:latin typeface="Times New Roman" panose="02020603050405020304" pitchFamily="18" charset="0"/>
                <a:cs typeface="Times New Roman" panose="02020603050405020304" pitchFamily="18" charset="0"/>
              </a:rPr>
              <a:t>Згідно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із</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записами</a:t>
            </a:r>
            <a:r>
              <a:rPr lang="ru-RU" sz="2400" b="0" dirty="0">
                <a:latin typeface="Times New Roman" panose="02020603050405020304" pitchFamily="18" charset="0"/>
                <a:cs typeface="Times New Roman" panose="02020603050405020304" pitchFamily="18" charset="0"/>
              </a:rPr>
              <a:t> ст. 188 Основного закону, </a:t>
            </a:r>
            <a:r>
              <a:rPr lang="ru-RU" sz="2400" b="0" dirty="0" err="1">
                <a:latin typeface="Times New Roman" panose="02020603050405020304" pitchFamily="18" charset="0"/>
                <a:cs typeface="Times New Roman" panose="02020603050405020304" pitchFamily="18" charset="0"/>
              </a:rPr>
              <a:t>Конституційний</a:t>
            </a:r>
            <a:r>
              <a:rPr lang="ru-RU" sz="2400" b="0" dirty="0">
                <a:latin typeface="Times New Roman" panose="02020603050405020304" pitchFamily="18" charset="0"/>
                <a:cs typeface="Times New Roman" panose="02020603050405020304" pitchFamily="18" charset="0"/>
              </a:rPr>
              <a:t> трибунал </a:t>
            </a:r>
            <a:r>
              <a:rPr lang="ru-RU" sz="2400" b="0" dirty="0" err="1">
                <a:latin typeface="Times New Roman" panose="02020603050405020304" pitchFamily="18" charset="0"/>
                <a:cs typeface="Times New Roman" panose="02020603050405020304" pitchFamily="18" charset="0"/>
              </a:rPr>
              <a:t>виносить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у справах </a:t>
            </a:r>
            <a:r>
              <a:rPr lang="ru-RU" sz="2400" b="0" dirty="0" err="1">
                <a:latin typeface="Times New Roman" panose="02020603050405020304" pitchFamily="18" charset="0"/>
                <a:cs typeface="Times New Roman" panose="02020603050405020304" pitchFamily="18" charset="0"/>
              </a:rPr>
              <a:t>згідності</a:t>
            </a:r>
            <a:r>
              <a:rPr lang="ru-RU" sz="2400" b="0" dirty="0">
                <a:latin typeface="Times New Roman" panose="02020603050405020304" pitchFamily="18" charset="0"/>
                <a:cs typeface="Times New Roman" panose="02020603050405020304" pitchFamily="18" charset="0"/>
              </a:rPr>
              <a:t> з </a:t>
            </a:r>
            <a:r>
              <a:rPr lang="ru-RU" sz="2400" b="0" dirty="0" err="1">
                <a:latin typeface="Times New Roman" panose="02020603050405020304" pitchFamily="18" charset="0"/>
                <a:cs typeface="Times New Roman" panose="02020603050405020304" pitchFamily="18" charset="0"/>
              </a:rPr>
              <a:t>Конституцією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міжнародних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договорів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правових</a:t>
            </a:r>
            <a:r>
              <a:rPr lang="ru-RU" sz="2400" b="0" dirty="0">
                <a:latin typeface="Times New Roman" panose="02020603050405020304" pitchFamily="18" charset="0"/>
                <a:cs typeface="Times New Roman" panose="02020603050405020304" pitchFamily="18" charset="0"/>
              </a:rPr>
              <a:t> постанов,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видаються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центральними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державними</a:t>
            </a:r>
            <a:r>
              <a:rPr lang="ru-RU" sz="2400" b="0" dirty="0">
                <a:latin typeface="Times New Roman" panose="02020603050405020304" pitchFamily="18" charset="0"/>
                <a:cs typeface="Times New Roman" panose="02020603050405020304" pitchFamily="18" charset="0"/>
              </a:rPr>
              <a:t> органами, мети </a:t>
            </a:r>
            <a:r>
              <a:rPr lang="ru-RU" sz="2400" b="0" dirty="0" err="1">
                <a:latin typeface="Times New Roman" panose="02020603050405020304" pitchFamily="18" charset="0"/>
                <a:cs typeface="Times New Roman" panose="02020603050405020304" pitchFamily="18" charset="0"/>
              </a:rPr>
              <a:t>або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діяльності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політичних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партій</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згідності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законів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із</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ратифікованими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міжнародними</a:t>
            </a:r>
            <a:r>
              <a:rPr lang="ru-RU" sz="2400" b="0" dirty="0">
                <a:latin typeface="Times New Roman" panose="02020603050405020304" pitchFamily="18" charset="0"/>
                <a:cs typeface="Times New Roman" panose="02020603050405020304" pitchFamily="18" charset="0"/>
              </a:rPr>
              <a:t> договорами. </a:t>
            </a:r>
            <a:r>
              <a:rPr lang="ru-RU" sz="2400" b="0" dirty="0" err="1">
                <a:latin typeface="Times New Roman" panose="02020603050405020304" pitchFamily="18" charset="0"/>
                <a:cs typeface="Times New Roman" panose="02020603050405020304" pitchFamily="18" charset="0"/>
              </a:rPr>
              <a:t>Конституційний</a:t>
            </a:r>
            <a:r>
              <a:rPr lang="ru-RU" sz="2400" b="0" dirty="0">
                <a:latin typeface="Times New Roman" panose="02020603050405020304" pitchFamily="18" charset="0"/>
                <a:cs typeface="Times New Roman" panose="02020603050405020304" pitchFamily="18" charset="0"/>
              </a:rPr>
              <a:t> трибунал </a:t>
            </a:r>
            <a:r>
              <a:rPr lang="ru-RU" sz="2400" b="0" dirty="0" err="1">
                <a:latin typeface="Times New Roman" panose="02020603050405020304" pitchFamily="18" charset="0"/>
                <a:cs typeface="Times New Roman" panose="02020603050405020304" pitchFamily="18" charset="0"/>
              </a:rPr>
              <a:t>вирішує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також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конфлікти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між</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центральними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конституційними</a:t>
            </a:r>
            <a:r>
              <a:rPr lang="ru-RU" sz="2400" b="0" dirty="0">
                <a:latin typeface="Times New Roman" panose="02020603050405020304" pitchFamily="18" charset="0"/>
                <a:cs typeface="Times New Roman" panose="02020603050405020304" pitchFamily="18" charset="0"/>
              </a:rPr>
              <a:t> органами </a:t>
            </a:r>
            <a:r>
              <a:rPr lang="ru-RU" sz="2400" b="0" dirty="0" err="1">
                <a:latin typeface="Times New Roman" panose="02020603050405020304" pitchFamily="18" charset="0"/>
                <a:cs typeface="Times New Roman" panose="02020603050405020304" pitchFamily="18" charset="0"/>
              </a:rPr>
              <a:t>держави</a:t>
            </a:r>
            <a:r>
              <a:rPr lang="ru-RU" sz="2400" b="0" dirty="0">
                <a:latin typeface="Times New Roman" panose="02020603050405020304" pitchFamily="18" charset="0"/>
                <a:cs typeface="Times New Roman" panose="02020603050405020304" pitchFamily="18" charset="0"/>
              </a:rPr>
              <a:t>. Постанови </a:t>
            </a:r>
            <a:r>
              <a:rPr lang="ru-RU" sz="2400" b="0" dirty="0" err="1">
                <a:latin typeface="Times New Roman" panose="02020603050405020304" pitchFamily="18" charset="0"/>
                <a:cs typeface="Times New Roman" panose="02020603050405020304" pitchFamily="18" charset="0"/>
              </a:rPr>
              <a:t>Конституційного</a:t>
            </a:r>
            <a:r>
              <a:rPr lang="ru-RU" sz="2400" b="0" dirty="0">
                <a:latin typeface="Times New Roman" panose="02020603050405020304" pitchFamily="18" charset="0"/>
                <a:cs typeface="Times New Roman" panose="02020603050405020304" pitchFamily="18" charset="0"/>
              </a:rPr>
              <a:t> трибуналу </a:t>
            </a:r>
            <a:r>
              <a:rPr lang="ru-RU" sz="2400" b="0" dirty="0" err="1">
                <a:latin typeface="Times New Roman" panose="02020603050405020304" pitchFamily="18" charset="0"/>
                <a:cs typeface="Times New Roman" panose="02020603050405020304" pitchFamily="18" charset="0"/>
              </a:rPr>
              <a:t>ухвалюються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більшістю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голосів</a:t>
            </a:r>
            <a:r>
              <a:rPr lang="ru-RU" sz="2400" b="0" dirty="0">
                <a:latin typeface="Times New Roman" panose="02020603050405020304" pitchFamily="18" charset="0"/>
                <a:cs typeface="Times New Roman" panose="02020603050405020304" pitchFamily="18" charset="0"/>
              </a:rPr>
              <a:t> і є </a:t>
            </a:r>
            <a:r>
              <a:rPr lang="ru-RU" sz="2400" b="0" dirty="0" err="1">
                <a:latin typeface="Times New Roman" panose="02020603050405020304" pitchFamily="18" charset="0"/>
                <a:cs typeface="Times New Roman" panose="02020603050405020304" pitchFamily="18" charset="0"/>
              </a:rPr>
              <a:t>остаточними</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66386551"/>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626028" y="479684"/>
            <a:ext cx="11110589" cy="5306519"/>
          </a:xfrm>
        </p:spPr>
        <p:txBody>
          <a:bodyPr/>
          <a:lstStyle/>
          <a:p>
            <a:pPr marL="0" indent="0" algn="just">
              <a:lnSpc>
                <a:spcPct val="100000"/>
              </a:lnSpc>
              <a:spcBef>
                <a:spcPts val="0"/>
              </a:spcBef>
              <a:buNone/>
            </a:pPr>
            <a:r>
              <a:rPr lang="ru-RU" sz="2400" dirty="0" err="1">
                <a:latin typeface="Times New Roman" panose="02020603050405020304" pitchFamily="18" charset="0"/>
                <a:cs typeface="Times New Roman" panose="02020603050405020304" pitchFamily="18" charset="0"/>
              </a:rPr>
              <a:t>Державний</a:t>
            </a:r>
            <a:r>
              <a:rPr lang="ru-RU" sz="2400" dirty="0">
                <a:latin typeface="Times New Roman" panose="02020603050405020304" pitchFamily="18" charset="0"/>
                <a:cs typeface="Times New Roman" panose="02020603050405020304" pitchFamily="18" charset="0"/>
              </a:rPr>
              <a:t> трибунал. </a:t>
            </a:r>
            <a:r>
              <a:rPr lang="ru-RU" sz="2400" b="0" dirty="0" err="1">
                <a:latin typeface="Times New Roman" panose="02020603050405020304" pitchFamily="18" charset="0"/>
                <a:cs typeface="Times New Roman" panose="02020603050405020304" pitchFamily="18" charset="0"/>
              </a:rPr>
              <a:t>Згідно</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із</a:t>
            </a:r>
            <a:r>
              <a:rPr lang="ru-RU" sz="2400" b="0" dirty="0">
                <a:latin typeface="Times New Roman" panose="02020603050405020304" pitchFamily="18" charset="0"/>
                <a:cs typeface="Times New Roman" panose="02020603050405020304" pitchFamily="18" charset="0"/>
              </a:rPr>
              <a:t> законом </a:t>
            </a:r>
            <a:r>
              <a:rPr lang="ru-RU" sz="2400" b="0" dirty="0" err="1">
                <a:latin typeface="Times New Roman" panose="02020603050405020304" pitchFamily="18" charset="0"/>
                <a:cs typeface="Times New Roman" panose="02020603050405020304" pitchFamily="18" charset="0"/>
              </a:rPr>
              <a:t>від</a:t>
            </a:r>
            <a:r>
              <a:rPr lang="ru-RU" sz="2400" b="0" dirty="0">
                <a:latin typeface="Times New Roman" panose="02020603050405020304" pitchFamily="18" charset="0"/>
                <a:cs typeface="Times New Roman" panose="02020603050405020304" pitchFamily="18" charset="0"/>
              </a:rPr>
              <a:t> 26 </a:t>
            </a:r>
            <a:r>
              <a:rPr lang="ru-RU" sz="2400" b="0" dirty="0" err="1">
                <a:latin typeface="Times New Roman" panose="02020603050405020304" pitchFamily="18" charset="0"/>
                <a:cs typeface="Times New Roman" panose="02020603050405020304" pitchFamily="18" charset="0"/>
              </a:rPr>
              <a:t>березня</a:t>
            </a:r>
            <a:r>
              <a:rPr lang="ru-RU" sz="2400" b="0" dirty="0">
                <a:latin typeface="Times New Roman" panose="02020603050405020304" pitchFamily="18" charset="0"/>
                <a:cs typeface="Times New Roman" panose="02020603050405020304" pitchFamily="18" charset="0"/>
              </a:rPr>
              <a:t> 1982 р., </a:t>
            </a:r>
            <a:r>
              <a:rPr lang="ru-RU" sz="2400" b="0" dirty="0" err="1">
                <a:latin typeface="Times New Roman" panose="02020603050405020304" pitchFamily="18" charset="0"/>
                <a:cs typeface="Times New Roman" panose="02020603050405020304" pitchFamily="18" charset="0"/>
              </a:rPr>
              <a:t>Державний</a:t>
            </a:r>
            <a:r>
              <a:rPr lang="ru-RU" sz="2400" b="0" dirty="0">
                <a:latin typeface="Times New Roman" panose="02020603050405020304" pitchFamily="18" charset="0"/>
                <a:cs typeface="Times New Roman" panose="02020603050405020304" pitchFamily="18" charset="0"/>
              </a:rPr>
              <a:t> трибунал </a:t>
            </a:r>
            <a:r>
              <a:rPr lang="ru-RU" sz="2400" b="0" dirty="0" err="1">
                <a:latin typeface="Times New Roman" panose="02020603050405020304" pitchFamily="18" charset="0"/>
                <a:cs typeface="Times New Roman" panose="02020603050405020304" pitchFamily="18" charset="0"/>
              </a:rPr>
              <a:t>виносить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рішення</a:t>
            </a:r>
            <a:r>
              <a:rPr lang="ru-RU" sz="2400" b="0" dirty="0">
                <a:latin typeface="Times New Roman" panose="02020603050405020304" pitchFamily="18" charset="0"/>
                <a:cs typeface="Times New Roman" panose="02020603050405020304" pitchFamily="18" charset="0"/>
              </a:rPr>
              <a:t> про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осіб</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обіймають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пости</a:t>
            </a:r>
            <a:r>
              <a:rPr lang="ru-RU" sz="2400" b="0" dirty="0">
                <a:latin typeface="Times New Roman" panose="02020603050405020304" pitchFamily="18" charset="0"/>
                <a:cs typeface="Times New Roman" panose="02020603050405020304" pitchFamily="18" charset="0"/>
              </a:rPr>
              <a:t>, за </a:t>
            </a:r>
            <a:r>
              <a:rPr lang="ru-RU" sz="2400" b="0" dirty="0" err="1">
                <a:latin typeface="Times New Roman" panose="02020603050405020304" pitchFamily="18" charset="0"/>
                <a:cs typeface="Times New Roman" panose="02020603050405020304" pitchFamily="18" charset="0"/>
              </a:rPr>
              <a:t>порушення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Конституції</a:t>
            </a:r>
            <a:r>
              <a:rPr lang="ru-RU" sz="2400" b="0" dirty="0">
                <a:latin typeface="Times New Roman" panose="02020603050405020304" pitchFamily="18" charset="0"/>
                <a:cs typeface="Times New Roman" panose="02020603050405020304" pitchFamily="18" charset="0"/>
              </a:rPr>
              <a:t> та </a:t>
            </a:r>
            <a:r>
              <a:rPr lang="ru-RU" sz="2400" b="0" dirty="0" err="1">
                <a:latin typeface="Times New Roman" panose="02020603050405020304" pitchFamily="18" charset="0"/>
                <a:cs typeface="Times New Roman" panose="02020603050405020304" pitchFamily="18" charset="0"/>
              </a:rPr>
              <a:t>законів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Відповідальність</a:t>
            </a:r>
            <a:r>
              <a:rPr lang="ru-RU" sz="2400" b="0" dirty="0">
                <a:latin typeface="Times New Roman" panose="02020603050405020304" pitchFamily="18" charset="0"/>
                <a:cs typeface="Times New Roman" panose="02020603050405020304" pitchFamily="18" charset="0"/>
              </a:rPr>
              <a:t> перед Трибуналом </a:t>
            </a:r>
            <a:r>
              <a:rPr lang="ru-RU" sz="2400" b="0" dirty="0" err="1">
                <a:latin typeface="Times New Roman" panose="02020603050405020304" pitchFamily="18" charset="0"/>
                <a:cs typeface="Times New Roman" panose="02020603050405020304" pitchFamily="18" charset="0"/>
              </a:rPr>
              <a:t>несуть</a:t>
            </a:r>
            <a:r>
              <a:rPr lang="ru-RU" sz="2400" b="0" dirty="0">
                <a:latin typeface="Times New Roman" panose="02020603050405020304" pitchFamily="18" charset="0"/>
                <a:cs typeface="Times New Roman" panose="02020603050405020304" pitchFamily="18" charset="0"/>
              </a:rPr>
              <a:t>: Президент </a:t>
            </a:r>
            <a:r>
              <a:rPr lang="ru-RU" sz="2400" b="0" dirty="0" err="1">
                <a:latin typeface="Times New Roman" panose="02020603050405020304" pitchFamily="18" charset="0"/>
                <a:cs typeface="Times New Roman" panose="02020603050405020304" pitchFamily="18" charset="0"/>
              </a:rPr>
              <a:t>Речі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Посполитої</a:t>
            </a:r>
            <a:r>
              <a:rPr lang="ru-RU" sz="2400" b="0" dirty="0">
                <a:latin typeface="Times New Roman" panose="02020603050405020304" pitchFamily="18" charset="0"/>
                <a:cs typeface="Times New Roman" panose="02020603050405020304" pitchFamily="18" charset="0"/>
              </a:rPr>
              <a:t>, члени </a:t>
            </a:r>
            <a:r>
              <a:rPr lang="ru-RU" sz="2400" b="0" dirty="0" err="1">
                <a:latin typeface="Times New Roman" panose="02020603050405020304" pitchFamily="18" charset="0"/>
                <a:cs typeface="Times New Roman" panose="02020603050405020304" pitchFamily="18" charset="0"/>
              </a:rPr>
              <a:t>Кабінету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Міністрів</a:t>
            </a:r>
            <a:r>
              <a:rPr lang="ru-RU" sz="2400" b="0" dirty="0">
                <a:latin typeface="Times New Roman" panose="02020603050405020304" pitchFamily="18" charset="0"/>
                <a:cs typeface="Times New Roman" panose="02020603050405020304" pitchFamily="18" charset="0"/>
              </a:rPr>
              <a:t>, Голова </a:t>
            </a:r>
            <a:r>
              <a:rPr lang="ru-RU" sz="2400" b="0" dirty="0" err="1">
                <a:latin typeface="Times New Roman" panose="02020603050405020304" pitchFamily="18" charset="0"/>
                <a:cs typeface="Times New Roman" panose="02020603050405020304" pitchFamily="18" charset="0"/>
              </a:rPr>
              <a:t>Верховної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контрольної</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палати</a:t>
            </a:r>
            <a:r>
              <a:rPr lang="ru-RU" sz="2400" b="0" dirty="0">
                <a:latin typeface="Times New Roman" panose="02020603050405020304" pitchFamily="18" charset="0"/>
                <a:cs typeface="Times New Roman" panose="02020603050405020304" pitchFamily="18" charset="0"/>
              </a:rPr>
              <a:t> і Голова </a:t>
            </a:r>
            <a:r>
              <a:rPr lang="ru-RU" sz="2400" b="0" dirty="0" err="1">
                <a:latin typeface="Times New Roman" panose="02020603050405020304" pitchFamily="18" charset="0"/>
                <a:cs typeface="Times New Roman" panose="02020603050405020304" pitchFamily="18" charset="0"/>
              </a:rPr>
              <a:t>Національного</a:t>
            </a:r>
            <a:r>
              <a:rPr lang="ru-RU" sz="2400" b="0" dirty="0">
                <a:latin typeface="Times New Roman" panose="02020603050405020304" pitchFamily="18" charset="0"/>
                <a:cs typeface="Times New Roman" panose="02020603050405020304" pitchFamily="18" charset="0"/>
              </a:rPr>
              <a:t> банку </a:t>
            </a:r>
            <a:r>
              <a:rPr lang="ru-RU" sz="2400" b="0" dirty="0" err="1">
                <a:latin typeface="Times New Roman" panose="02020603050405020304" pitchFamily="18" charset="0"/>
                <a:cs typeface="Times New Roman" panose="02020603050405020304" pitchFamily="18" charset="0"/>
              </a:rPr>
              <a:t>Польщі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керівники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центральних</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урядів</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міністри</a:t>
            </a:r>
            <a:r>
              <a:rPr lang="ru-RU" sz="2400" b="0" dirty="0">
                <a:latin typeface="Times New Roman" panose="02020603050405020304" pitchFamily="18" charset="0"/>
                <a:cs typeface="Times New Roman" panose="02020603050405020304" pitchFamily="18" charset="0"/>
              </a:rPr>
              <a:t>, члени Державного </a:t>
            </a:r>
            <a:r>
              <a:rPr lang="ru-RU" sz="2400" b="0" dirty="0" err="1">
                <a:latin typeface="Times New Roman" panose="02020603050405020304" pitchFamily="18" charset="0"/>
                <a:cs typeface="Times New Roman" panose="02020603050405020304" pitchFamily="18" charset="0"/>
              </a:rPr>
              <a:t>комітету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телебачення</a:t>
            </a:r>
            <a:r>
              <a:rPr lang="ru-RU" sz="2400" b="0" dirty="0">
                <a:latin typeface="Times New Roman" panose="02020603050405020304" pitchFamily="18" charset="0"/>
                <a:cs typeface="Times New Roman" panose="02020603050405020304" pitchFamily="18" charset="0"/>
              </a:rPr>
              <a:t> і </a:t>
            </a:r>
            <a:r>
              <a:rPr lang="ru-RU" sz="2400" b="0" dirty="0" err="1">
                <a:latin typeface="Times New Roman" panose="02020603050405020304" pitchFamily="18" charset="0"/>
                <a:cs typeface="Times New Roman" panose="02020603050405020304" pitchFamily="18" charset="0"/>
              </a:rPr>
              <a:t>радіомовлення</a:t>
            </a:r>
            <a:r>
              <a:rPr lang="ru-RU" sz="24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400" b="0" dirty="0" err="1">
                <a:latin typeface="Times New Roman" panose="02020603050405020304" pitchFamily="18" charset="0"/>
                <a:cs typeface="Times New Roman" panose="02020603050405020304" pitchFamily="18" charset="0"/>
              </a:rPr>
              <a:t>Отже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юстиція</a:t>
            </a:r>
            <a:r>
              <a:rPr lang="ru-RU" sz="2400" b="0" dirty="0">
                <a:latin typeface="Times New Roman" panose="02020603050405020304" pitchFamily="18" charset="0"/>
                <a:cs typeface="Times New Roman" panose="02020603050405020304" pitchFamily="18" charset="0"/>
              </a:rPr>
              <a:t> - </a:t>
            </a:r>
            <a:r>
              <a:rPr lang="ru-RU" sz="2400" b="0" dirty="0" err="1">
                <a:latin typeface="Times New Roman" panose="02020603050405020304" pitchFamily="18" charset="0"/>
                <a:cs typeface="Times New Roman" panose="02020603050405020304" pitchFamily="18" charset="0"/>
              </a:rPr>
              <a:t>це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усі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державні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органи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які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здійснюють</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судову</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владу</a:t>
            </a:r>
            <a:r>
              <a:rPr lang="ru-RU" sz="2400" b="0" dirty="0">
                <a:latin typeface="Times New Roman" panose="02020603050405020304" pitchFamily="18" charset="0"/>
                <a:cs typeface="Times New Roman" panose="02020603050405020304" pitchFamily="18" charset="0"/>
              </a:rPr>
              <a:t> у </a:t>
            </a:r>
            <a:r>
              <a:rPr lang="ru-RU" sz="2400" b="0" dirty="0" err="1">
                <a:latin typeface="Times New Roman" panose="02020603050405020304" pitchFamily="18" charset="0"/>
                <a:cs typeface="Times New Roman" panose="02020603050405020304" pitchFamily="18" charset="0"/>
              </a:rPr>
              <a:t>сфері</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правосуддя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Юстиція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Польщі</a:t>
            </a:r>
            <a:r>
              <a:rPr lang="ru-RU" sz="2400" b="0" dirty="0">
                <a:latin typeface="Times New Roman" panose="02020603050405020304" pitchFamily="18" charset="0"/>
                <a:cs typeface="Times New Roman" panose="02020603050405020304" pitchFamily="18" charset="0"/>
              </a:rPr>
              <a:t> є </a:t>
            </a:r>
            <a:r>
              <a:rPr lang="ru-RU" sz="2400" b="0" dirty="0" err="1">
                <a:latin typeface="Times New Roman" panose="02020603050405020304" pitchFamily="18" charset="0"/>
                <a:cs typeface="Times New Roman" panose="02020603050405020304" pitchFamily="18" charset="0"/>
              </a:rPr>
              <a:t>незалежною</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Це</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дозволяє</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утримувати</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рівновагу</a:t>
            </a:r>
            <a:r>
              <a:rPr lang="ru-RU" sz="2400" b="0" dirty="0">
                <a:latin typeface="Times New Roman" panose="02020603050405020304" pitchFamily="18" charset="0"/>
                <a:cs typeface="Times New Roman" panose="02020603050405020304" pitchFamily="18" charset="0"/>
              </a:rPr>
              <a:t>, на яку </a:t>
            </a:r>
            <a:r>
              <a:rPr lang="ru-RU" sz="2400" b="0" dirty="0" err="1">
                <a:latin typeface="Times New Roman" panose="02020603050405020304" pitchFamily="18" charset="0"/>
                <a:cs typeface="Times New Roman" panose="02020603050405020304" pitchFamily="18" charset="0"/>
              </a:rPr>
              <a:t>спирається</a:t>
            </a:r>
            <a:r>
              <a:rPr lang="ru-RU" sz="2400" b="0" dirty="0">
                <a:latin typeface="Times New Roman" panose="02020603050405020304" pitchFamily="18" charset="0"/>
                <a:cs typeface="Times New Roman" panose="02020603050405020304" pitchFamily="18" charset="0"/>
              </a:rPr>
              <a:t> </a:t>
            </a:r>
            <a:r>
              <a:rPr lang="ru-RU" sz="2400" b="0" dirty="0" err="1">
                <a:latin typeface="Times New Roman" panose="02020603050405020304" pitchFamily="18" charset="0"/>
                <a:cs typeface="Times New Roman" panose="02020603050405020304" pitchFamily="18" charset="0"/>
              </a:rPr>
              <a:t>кожна</a:t>
            </a:r>
            <a:r>
              <a:rPr lang="ru-RU" sz="2400" b="0" dirty="0">
                <a:latin typeface="Times New Roman" panose="02020603050405020304" pitchFamily="18" charset="0"/>
                <a:cs typeface="Times New Roman" panose="02020603050405020304" pitchFamily="18" charset="0"/>
              </a:rPr>
              <a:t> демократична держава.</a:t>
            </a:r>
          </a:p>
          <a:p>
            <a:pPr marL="0" indent="0" algn="just">
              <a:lnSpc>
                <a:spcPct val="100000"/>
              </a:lnSpc>
              <a:spcBef>
                <a:spcPts val="0"/>
              </a:spcBef>
              <a:buNone/>
            </a:pPr>
            <a:endParaRPr lang="ru-RU" sz="24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990746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тексту 2"/>
          <p:cNvSpPr>
            <a:spLocks noGrp="1"/>
          </p:cNvSpPr>
          <p:nvPr>
            <p:ph type="body" sz="quarter" idx="10"/>
          </p:nvPr>
        </p:nvSpPr>
        <p:spPr>
          <a:xfrm>
            <a:off x="536084" y="451784"/>
            <a:ext cx="11110589" cy="3336310"/>
          </a:xfrm>
        </p:spPr>
        <p:txBody>
          <a:bodyPr/>
          <a:lstStyle/>
          <a:p>
            <a:pPr marL="0" indent="0" algn="just">
              <a:lnSpc>
                <a:spcPct val="100000"/>
              </a:lnSpc>
              <a:spcBef>
                <a:spcPts val="0"/>
              </a:spcBef>
              <a:buNone/>
            </a:pPr>
            <a:r>
              <a:rPr lang="ru-RU" sz="2800" b="0" dirty="0">
                <a:latin typeface="Times New Roman" panose="02020603050405020304" pitchFamily="18" charset="0"/>
                <a:cs typeface="Times New Roman" panose="02020603050405020304" pitchFamily="18" charset="0"/>
              </a:rPr>
              <a:t>З </a:t>
            </a:r>
            <a:r>
              <a:rPr lang="ru-RU" sz="2800" dirty="0">
                <a:latin typeface="Times New Roman" panose="02020603050405020304" pitchFamily="18" charset="0"/>
                <a:cs typeface="Times New Roman" panose="02020603050405020304" pitchFamily="18" charset="0"/>
              </a:rPr>
              <a:t>1 </a:t>
            </a:r>
            <a:r>
              <a:rPr lang="ru-RU" sz="2800" dirty="0" err="1">
                <a:latin typeface="Times New Roman" panose="02020603050405020304" pitchFamily="18" charset="0"/>
                <a:cs typeface="Times New Roman" panose="02020603050405020304" pitchFamily="18" charset="0"/>
              </a:rPr>
              <a:t>січня</a:t>
            </a:r>
            <a:r>
              <a:rPr lang="ru-RU" sz="2800" dirty="0">
                <a:latin typeface="Times New Roman" panose="02020603050405020304" pitchFamily="18" charset="0"/>
                <a:cs typeface="Times New Roman" panose="02020603050405020304" pitchFamily="18" charset="0"/>
              </a:rPr>
              <a:t> 1999 р</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набув</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чинності</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новий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триступеневий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адміністративно-територіальний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поділ</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що</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спирається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знову</a:t>
            </a:r>
            <a:r>
              <a:rPr lang="ru-RU" sz="2800" b="0" dirty="0">
                <a:latin typeface="Times New Roman" panose="02020603050405020304" pitchFamily="18" charset="0"/>
                <a:cs typeface="Times New Roman" panose="02020603050405020304" pitchFamily="18" charset="0"/>
              </a:rPr>
              <a:t> на </a:t>
            </a:r>
            <a:r>
              <a:rPr lang="ru-RU" sz="2800" b="0" dirty="0" err="1">
                <a:latin typeface="Times New Roman" panose="02020603050405020304" pitchFamily="18" charset="0"/>
                <a:cs typeface="Times New Roman" panose="02020603050405020304" pitchFamily="18" charset="0"/>
              </a:rPr>
              <a:t>воєводства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повіти</a:t>
            </a:r>
            <a:r>
              <a:rPr lang="ru-RU" sz="2800" b="0" dirty="0">
                <a:latin typeface="Times New Roman" panose="02020603050405020304" pitchFamily="18" charset="0"/>
                <a:cs typeface="Times New Roman" panose="02020603050405020304" pitchFamily="18" charset="0"/>
              </a:rPr>
              <a:t> і </a:t>
            </a:r>
            <a:r>
              <a:rPr lang="ru-RU" sz="2800" b="0" dirty="0" err="1">
                <a:latin typeface="Times New Roman" panose="02020603050405020304" pitchFamily="18" charset="0"/>
                <a:cs typeface="Times New Roman" panose="02020603050405020304" pitchFamily="18" charset="0"/>
              </a:rPr>
              <a:t>гміни</a:t>
            </a:r>
            <a:r>
              <a:rPr lang="ru-RU"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r>
              <a:rPr lang="ru-RU" sz="2800" b="0" dirty="0">
                <a:latin typeface="Times New Roman" panose="02020603050405020304" pitchFamily="18" charset="0"/>
                <a:cs typeface="Times New Roman" panose="02020603050405020304" pitchFamily="18" charset="0"/>
              </a:rPr>
              <a:t>На </a:t>
            </a:r>
            <a:r>
              <a:rPr lang="ru-RU" sz="2800" b="0" dirty="0" err="1">
                <a:latin typeface="Times New Roman" panose="02020603050405020304" pitchFamily="18" charset="0"/>
                <a:cs typeface="Times New Roman" panose="02020603050405020304" pitchFamily="18" charset="0"/>
              </a:rPr>
              <a:t>кінець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грудня</a:t>
            </a:r>
            <a:r>
              <a:rPr lang="ru-RU" sz="2800" b="0" dirty="0">
                <a:latin typeface="Times New Roman" panose="02020603050405020304" pitchFamily="18" charset="0"/>
                <a:cs typeface="Times New Roman" panose="02020603050405020304" pitchFamily="18" charset="0"/>
              </a:rPr>
              <a:t> 1999 року в </a:t>
            </a:r>
            <a:r>
              <a:rPr lang="ru-RU" sz="2800" b="0" dirty="0" err="1">
                <a:latin typeface="Times New Roman" panose="02020603050405020304" pitchFamily="18" charset="0"/>
                <a:cs typeface="Times New Roman" panose="02020603050405020304" pitchFamily="18" charset="0"/>
              </a:rPr>
              <a:t>Польщі</a:t>
            </a:r>
            <a:r>
              <a:rPr lang="ru-RU" sz="2800" b="0" dirty="0">
                <a:latin typeface="Times New Roman" panose="02020603050405020304" pitchFamily="18" charset="0"/>
                <a:cs typeface="Times New Roman" panose="02020603050405020304" pitchFamily="18" charset="0"/>
              </a:rPr>
              <a:t> проживали </a:t>
            </a:r>
            <a:r>
              <a:rPr lang="ru-RU" sz="2800" b="0" dirty="0" err="1">
                <a:latin typeface="Times New Roman" panose="02020603050405020304" pitchFamily="18" charset="0"/>
                <a:cs typeface="Times New Roman" panose="02020603050405020304" pitchFamily="18" charset="0"/>
              </a:rPr>
              <a:t>близько</a:t>
            </a:r>
            <a:r>
              <a:rPr lang="ru-RU" sz="2800" b="0" dirty="0">
                <a:latin typeface="Times New Roman" panose="02020603050405020304" pitchFamily="18" charset="0"/>
                <a:cs typeface="Times New Roman" panose="02020603050405020304" pitchFamily="18" charset="0"/>
              </a:rPr>
              <a:t> </a:t>
            </a:r>
            <a:r>
              <a:rPr lang="ru-RU" sz="2800" b="0" dirty="0" smtClean="0">
                <a:latin typeface="Times New Roman" panose="02020603050405020304" pitchFamily="18" charset="0"/>
                <a:cs typeface="Times New Roman" panose="02020603050405020304" pitchFamily="18" charset="0"/>
              </a:rPr>
              <a:t/>
            </a:r>
            <a:br>
              <a:rPr lang="ru-RU" sz="2800" b="0" dirty="0" smtClean="0">
                <a:latin typeface="Times New Roman" panose="02020603050405020304" pitchFamily="18" charset="0"/>
                <a:cs typeface="Times New Roman" panose="02020603050405020304" pitchFamily="18" charset="0"/>
              </a:rPr>
            </a:br>
            <a:r>
              <a:rPr lang="ru-RU" sz="2800" dirty="0" smtClean="0">
                <a:latin typeface="Times New Roman" panose="02020603050405020304" pitchFamily="18" charset="0"/>
                <a:cs typeface="Times New Roman" panose="02020603050405020304" pitchFamily="18" charset="0"/>
              </a:rPr>
              <a:t>38 </a:t>
            </a:r>
            <a:r>
              <a:rPr lang="ru-RU" sz="2800" dirty="0">
                <a:latin typeface="Times New Roman" panose="02020603050405020304" pitchFamily="18" charset="0"/>
                <a:cs typeface="Times New Roman" panose="02020603050405020304" pitchFamily="18" charset="0"/>
              </a:rPr>
              <a:t>млн 654 тис. </a:t>
            </a:r>
            <a:r>
              <a:rPr lang="ru-RU" sz="2800" dirty="0" err="1">
                <a:latin typeface="Times New Roman" panose="02020603050405020304" pitchFamily="18" charset="0"/>
                <a:cs typeface="Times New Roman" panose="02020603050405020304" pitchFamily="18" charset="0"/>
              </a:rPr>
              <a:t>осіб</a:t>
            </a:r>
            <a:r>
              <a:rPr lang="ru-RU" sz="2800" dirty="0">
                <a:latin typeface="Times New Roman" panose="02020603050405020304" pitchFamily="18" charset="0"/>
                <a:cs typeface="Times New Roman" panose="02020603050405020304" pitchFamily="18" charset="0"/>
              </a:rPr>
              <a:t>.</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Середня</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щільність</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населення</a:t>
            </a:r>
            <a:r>
              <a:rPr lang="ru-RU" sz="2800" b="0" dirty="0">
                <a:latin typeface="Times New Roman" panose="02020603050405020304" pitchFamily="18" charset="0"/>
                <a:cs typeface="Times New Roman" panose="02020603050405020304" pitchFamily="18" charset="0"/>
              </a:rPr>
              <a:t> становить </a:t>
            </a:r>
            <a:r>
              <a:rPr lang="ru-RU" sz="2800" b="0" dirty="0" smtClean="0">
                <a:latin typeface="Times New Roman" panose="02020603050405020304" pitchFamily="18" charset="0"/>
                <a:cs typeface="Times New Roman" panose="02020603050405020304" pitchFamily="18" charset="0"/>
              </a:rPr>
              <a:t/>
            </a:r>
            <a:br>
              <a:rPr lang="ru-RU" sz="2800" b="0" dirty="0" smtClean="0">
                <a:latin typeface="Times New Roman" panose="02020603050405020304" pitchFamily="18" charset="0"/>
                <a:cs typeface="Times New Roman" panose="02020603050405020304" pitchFamily="18" charset="0"/>
              </a:rPr>
            </a:br>
            <a:r>
              <a:rPr lang="ru-RU" sz="2800" b="0" dirty="0" smtClean="0">
                <a:latin typeface="Times New Roman" panose="02020603050405020304" pitchFamily="18" charset="0"/>
                <a:cs typeface="Times New Roman" panose="02020603050405020304" pitchFamily="18" charset="0"/>
              </a:rPr>
              <a:t>124 </a:t>
            </a:r>
            <a:r>
              <a:rPr lang="ru-RU" sz="2800" b="0" dirty="0" err="1">
                <a:latin typeface="Times New Roman" panose="02020603050405020304" pitchFamily="18" charset="0"/>
                <a:cs typeface="Times New Roman" panose="02020603050405020304" pitchFamily="18" charset="0"/>
              </a:rPr>
              <a:t>людини</a:t>
            </a:r>
            <a:r>
              <a:rPr lang="ru-RU" sz="2800" b="0" dirty="0">
                <a:latin typeface="Times New Roman" panose="02020603050405020304" pitchFamily="18" charset="0"/>
                <a:cs typeface="Times New Roman" panose="02020603050405020304" pitchFamily="18" charset="0"/>
              </a:rPr>
              <a:t> на 1 км.</a:t>
            </a:r>
          </a:p>
          <a:p>
            <a:pPr marL="0" indent="0" algn="just">
              <a:lnSpc>
                <a:spcPct val="100000"/>
              </a:lnSpc>
              <a:spcBef>
                <a:spcPts val="0"/>
              </a:spcBef>
              <a:buNone/>
            </a:pPr>
            <a:r>
              <a:rPr lang="ru-RU" sz="2800" dirty="0" err="1">
                <a:latin typeface="Times New Roman" panose="02020603050405020304" pitchFamily="18" charset="0"/>
                <a:cs typeface="Times New Roman" panose="02020603050405020304" pitchFamily="18" charset="0"/>
              </a:rPr>
              <a:t>Адміністративний</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поділ</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Польщі</a:t>
            </a:r>
            <a:r>
              <a:rPr lang="ru-RU" sz="2800" dirty="0">
                <a:latin typeface="Times New Roman" panose="02020603050405020304" pitchFamily="18" charset="0"/>
                <a:cs typeface="Times New Roman" panose="02020603050405020304" pitchFamily="18" charset="0"/>
              </a:rPr>
              <a:t> </a:t>
            </a:r>
            <a:r>
              <a:rPr lang="ru-RU" sz="2800" dirty="0" err="1">
                <a:latin typeface="Times New Roman" panose="02020603050405020304" pitchFamily="18" charset="0"/>
                <a:cs typeface="Times New Roman" panose="02020603050405020304" pitchFamily="18" charset="0"/>
              </a:rPr>
              <a:t>такий</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країна</a:t>
            </a:r>
            <a:r>
              <a:rPr lang="ru-RU"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ділиться</a:t>
            </a:r>
            <a:r>
              <a:rPr lang="ru-RU" sz="2800" b="0" dirty="0">
                <a:latin typeface="Times New Roman" panose="02020603050405020304" pitchFamily="18" charset="0"/>
                <a:cs typeface="Times New Roman" panose="02020603050405020304" pitchFamily="18" charset="0"/>
              </a:rPr>
              <a:t> на </a:t>
            </a:r>
            <a:r>
              <a:rPr lang="ru-RU" sz="2800" b="0" dirty="0" err="1">
                <a:latin typeface="Times New Roman" panose="02020603050405020304" pitchFamily="18" charset="0"/>
                <a:cs typeface="Times New Roman" panose="02020603050405020304" pitchFamily="18" charset="0"/>
              </a:rPr>
              <a:t>воєводства</a:t>
            </a:r>
            <a:r>
              <a:rPr lang="ru-RU" sz="2800" b="0" dirty="0">
                <a:latin typeface="Times New Roman" panose="02020603050405020304" pitchFamily="18" charset="0"/>
                <a:cs typeface="Times New Roman" panose="02020603050405020304" pitchFamily="18" charset="0"/>
              </a:rPr>
              <a:t> (</a:t>
            </a:r>
            <a:r>
              <a:rPr lang="en-US" sz="2800" b="0" dirty="0" err="1">
                <a:latin typeface="Times New Roman" panose="02020603050405020304" pitchFamily="18" charset="0"/>
                <a:cs typeface="Times New Roman" panose="02020603050405020304" pitchFamily="18" charset="0"/>
              </a:rPr>
              <a:t>wojewodztwo</a:t>
            </a:r>
            <a:r>
              <a:rPr lang="en-US"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воєводства</a:t>
            </a:r>
            <a:r>
              <a:rPr lang="ru-RU" sz="2800" b="0" dirty="0">
                <a:latin typeface="Times New Roman" panose="02020603050405020304" pitchFamily="18" charset="0"/>
                <a:cs typeface="Times New Roman" panose="02020603050405020304" pitchFamily="18" charset="0"/>
              </a:rPr>
              <a:t> - на </a:t>
            </a:r>
            <a:r>
              <a:rPr lang="ru-RU" sz="2800" b="0" dirty="0" err="1">
                <a:latin typeface="Times New Roman" panose="02020603050405020304" pitchFamily="18" charset="0"/>
                <a:cs typeface="Times New Roman" panose="02020603050405020304" pitchFamily="18" charset="0"/>
              </a:rPr>
              <a:t>повіти</a:t>
            </a:r>
            <a:r>
              <a:rPr lang="ru-RU" sz="2800" b="0" dirty="0">
                <a:latin typeface="Times New Roman" panose="02020603050405020304" pitchFamily="18" charset="0"/>
                <a:cs typeface="Times New Roman" panose="02020603050405020304" pitchFamily="18" charset="0"/>
              </a:rPr>
              <a:t> (</a:t>
            </a:r>
            <a:r>
              <a:rPr lang="en-US" sz="2800" b="0" dirty="0" err="1">
                <a:latin typeface="Times New Roman" panose="02020603050405020304" pitchFamily="18" charset="0"/>
                <a:cs typeface="Times New Roman" panose="02020603050405020304" pitchFamily="18" charset="0"/>
              </a:rPr>
              <a:t>powiat</a:t>
            </a:r>
            <a:r>
              <a:rPr lang="en-US" sz="2800" b="0" dirty="0">
                <a:latin typeface="Times New Roman" panose="02020603050405020304" pitchFamily="18" charset="0"/>
                <a:cs typeface="Times New Roman" panose="02020603050405020304" pitchFamily="18" charset="0"/>
              </a:rPr>
              <a:t>), </a:t>
            </a:r>
            <a:r>
              <a:rPr lang="ru-RU" sz="2800" b="0" dirty="0" err="1">
                <a:latin typeface="Times New Roman" panose="02020603050405020304" pitchFamily="18" charset="0"/>
                <a:cs typeface="Times New Roman" panose="02020603050405020304" pitchFamily="18" charset="0"/>
              </a:rPr>
              <a:t>повіти</a:t>
            </a:r>
            <a:r>
              <a:rPr lang="ru-RU" sz="2800" b="0" dirty="0">
                <a:latin typeface="Times New Roman" panose="02020603050405020304" pitchFamily="18" charset="0"/>
                <a:cs typeface="Times New Roman" panose="02020603050405020304" pitchFamily="18" charset="0"/>
              </a:rPr>
              <a:t> - на </a:t>
            </a:r>
            <a:r>
              <a:rPr lang="ru-RU" sz="2800" b="0" dirty="0" err="1">
                <a:latin typeface="Times New Roman" panose="02020603050405020304" pitchFamily="18" charset="0"/>
                <a:cs typeface="Times New Roman" panose="02020603050405020304" pitchFamily="18" charset="0"/>
              </a:rPr>
              <a:t>гміни</a:t>
            </a:r>
            <a:r>
              <a:rPr lang="ru-RU" sz="2800" b="0" dirty="0">
                <a:latin typeface="Times New Roman" panose="02020603050405020304" pitchFamily="18" charset="0"/>
                <a:cs typeface="Times New Roman" panose="02020603050405020304" pitchFamily="18" charset="0"/>
              </a:rPr>
              <a:t> (</a:t>
            </a:r>
            <a:r>
              <a:rPr lang="en-US" sz="2800" b="0" dirty="0" err="1">
                <a:latin typeface="Times New Roman" panose="02020603050405020304" pitchFamily="18" charset="0"/>
                <a:cs typeface="Times New Roman" panose="02020603050405020304" pitchFamily="18" charset="0"/>
              </a:rPr>
              <a:t>gmina</a:t>
            </a:r>
            <a:r>
              <a:rPr lang="en-US" sz="2800" b="0" dirty="0">
                <a:latin typeface="Times New Roman" panose="02020603050405020304" pitchFamily="18" charset="0"/>
                <a:cs typeface="Times New Roman" panose="02020603050405020304" pitchFamily="18" charset="0"/>
              </a:rPr>
              <a:t>).</a:t>
            </a:r>
          </a:p>
          <a:p>
            <a:pPr marL="0" indent="0" algn="just">
              <a:lnSpc>
                <a:spcPct val="100000"/>
              </a:lnSpc>
              <a:spcBef>
                <a:spcPts val="0"/>
              </a:spcBef>
              <a:buNone/>
            </a:pPr>
            <a:endParaRPr lang="ru-RU" sz="2800" b="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22129892"/>
      </p:ext>
    </p:extLst>
  </p:cSld>
  <p:clrMapOvr>
    <a:masterClrMapping/>
  </p:clrMapOvr>
</p:sld>
</file>

<file path=ppt/theme/theme1.xml><?xml version="1.0" encoding="utf-8"?>
<a:theme xmlns:a="http://schemas.openxmlformats.org/drawingml/2006/main" name="Тема Office">
  <a:themeElements>
    <a:clrScheme name="Житомирська політехніка">
      <a:dk1>
        <a:srgbClr val="224D83"/>
      </a:dk1>
      <a:lt1>
        <a:sysClr val="window" lastClr="FFFFFF"/>
      </a:lt1>
      <a:dk2>
        <a:srgbClr val="FFFFFF"/>
      </a:dk2>
      <a:lt2>
        <a:srgbClr val="224D83"/>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Житомирська політехніка">
      <a:majorFont>
        <a:latin typeface="Montserrat ExtraBold"/>
        <a:ea typeface=""/>
        <a:cs typeface=""/>
      </a:majorFont>
      <a:minorFont>
        <a:latin typeface="Montserra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669</TotalTime>
  <Words>9940</Words>
  <Application>Microsoft Office PowerPoint</Application>
  <PresentationFormat>Широкий екран</PresentationFormat>
  <Paragraphs>285</Paragraphs>
  <Slides>86</Slides>
  <Notes>0</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86</vt:i4>
      </vt:variant>
    </vt:vector>
  </HeadingPairs>
  <TitlesOfParts>
    <vt:vector size="91" baseType="lpstr">
      <vt:lpstr>Arial</vt:lpstr>
      <vt:lpstr>Montserrat</vt:lpstr>
      <vt:lpstr>Montserrat ExtraBold</vt:lpstr>
      <vt:lpstr>Times New Roman</vt:lpstr>
      <vt:lpstr>Тема Office</vt:lpstr>
      <vt:lpstr>Публічне управління  у Польщі</vt:lpstr>
      <vt:lpstr>Презентація PowerPoint</vt:lpstr>
      <vt:lpstr>Адміністративне право Польщі  Польща, Річ Посполита Польща - держава у Центральній Європі, унітарна парламентська республіка, що має в своєму складі 16 воєводств. Польща має державний кордон з сімома країнами Європи: на сході - з Білоруссю та Україною, на півдні - з Чехією та Словаччиною, на заході - з Німеччиною, на північному сході вона межує з Литвою та росією (Калінінградська область).</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Система органів державної влади Польщі  Законодавчу владу в Республіці Польща здійснюють Сейм і Сенат Сейм контролює діяльність Ради Міністрів у межах, передбачених Конституцією і законами. Він складається з 460 депутатів. Вибори до Сейму є загальними, рівними, прямими, пропорційними і відбуваються таємним голосуванням. Сенат складається зі 100 сенаторів. Вибори до Сенату є загальними, прямими; проводяться таємним голосуванням. Вибори до Сейму та Сенату призначає Президент Республіки. Сейм і Сенат обираються на чотирирічний строк повноважень. Строк повноважень цих двох державних органів розпочинається з дня першого засідання і триває до дня першого засідання заново обраного Сейму.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Правові засади діяльності виконавчої влади Польщі  Згідно з Конституцією Польщі Президент Республіки та Рада Міністрів визначаються як дві основні складові виконавчої гілки влади. Проте в цьому відношенні Конституція наділяє Раду Міністрів більшими повноваженнями. Рада Міністрів, наприклад, здійснює керівництво всіма державними адміністративними органами, а Прем'єр-міністр визначений як вища посадова особа, поставлена над усіма державними адміністративними службовцями</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Судова система Польщі  У Польщі, як і у більшості демократичних держав, влада здійснюється на принципах її поділу на законодавчу (парламент), виконавчу (уряд) та судову. Судову владу здійснюють вільні та незалежні суди (Верховний суд, суди загальної юрисдикції, адміністративні суди, військові суди), а також трибунали (Конституційний трибунал - відповідник українського Конституційного Суду і Державного трибуналу). Про це говорить Конституція РП у статті "Влада судів та трибуналів є відокремленою і незалежною від інших влад". </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lpstr>Презентація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Презентація PowerPoint</dc:title>
  <dc:creator>Новосьолов Іван Володимирович</dc:creator>
  <cp:lastModifiedBy>Кусік Наталія Борисівна</cp:lastModifiedBy>
  <cp:revision>133</cp:revision>
  <dcterms:created xsi:type="dcterms:W3CDTF">2023-01-12T09:20:21Z</dcterms:created>
  <dcterms:modified xsi:type="dcterms:W3CDTF">2024-11-04T10:18:53Z</dcterms:modified>
</cp:coreProperties>
</file>