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72" r:id="rId4"/>
    <p:sldId id="273" r:id="rId5"/>
    <p:sldId id="274" r:id="rId6"/>
    <p:sldId id="276" r:id="rId7"/>
    <p:sldId id="269" r:id="rId8"/>
    <p:sldId id="277" r:id="rId9"/>
    <p:sldId id="285" r:id="rId10"/>
    <p:sldId id="284" r:id="rId11"/>
    <p:sldId id="282" r:id="rId12"/>
    <p:sldId id="283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7CD2D9-156E-4610-B997-46583AE06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Приклад </a:t>
            </a:r>
            <a:r>
              <a:rPr lang="uk-UA" sz="3600" dirty="0" err="1" smtClean="0"/>
              <a:t>проєкту</a:t>
            </a:r>
            <a:r>
              <a:rPr lang="uk-UA" sz="3600" dirty="0" smtClean="0"/>
              <a:t> до </a:t>
            </a:r>
            <a:r>
              <a:rPr lang="uk-UA" sz="3600" dirty="0" smtClean="0"/>
              <a:t>теми </a:t>
            </a:r>
            <a:r>
              <a:rPr lang="uk-UA" sz="3600" dirty="0"/>
              <a:t>«</a:t>
            </a:r>
            <a:r>
              <a:rPr lang="ru-RU" sz="3600" dirty="0" err="1"/>
              <a:t>Організація</a:t>
            </a:r>
            <a:r>
              <a:rPr lang="ru-RU" sz="3600" dirty="0"/>
              <a:t> </a:t>
            </a:r>
            <a:r>
              <a:rPr lang="ru-RU" sz="3600" dirty="0" err="1"/>
              <a:t>обслуговування</a:t>
            </a:r>
            <a:r>
              <a:rPr lang="ru-RU" sz="3600" dirty="0"/>
              <a:t> </a:t>
            </a:r>
            <a:r>
              <a:rPr lang="ru-RU" sz="3600" dirty="0" err="1"/>
              <a:t>бенкет</a:t>
            </a:r>
            <a:r>
              <a:rPr lang="uk-UA" sz="3600" dirty="0"/>
              <a:t>у</a:t>
            </a:r>
            <a:r>
              <a:rPr lang="ru-RU" sz="3600" dirty="0"/>
              <a:t>-фуршет</a:t>
            </a:r>
            <a:r>
              <a:rPr lang="uk-UA" sz="3600" dirty="0"/>
              <a:t>у-десерту з нагоди відкриття виставки картин</a:t>
            </a:r>
            <a:r>
              <a:rPr lang="uk-UA" sz="3600" dirty="0" smtClean="0"/>
              <a:t>»</a:t>
            </a:r>
            <a:endParaRPr lang="uk-UA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F107A4-D376-4995-8A38-44A222EE66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52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297003" cy="2456442"/>
          </a:xfrm>
        </p:spPr>
        <p:txBody>
          <a:bodyPr/>
          <a:lstStyle/>
          <a:p>
            <a:r>
              <a:rPr lang="uk-UA" dirty="0" smtClean="0"/>
              <a:t>Розташування столів</a:t>
            </a:r>
            <a:endParaRPr lang="uk-UA" dirty="0"/>
          </a:p>
        </p:txBody>
      </p:sp>
      <p:pic>
        <p:nvPicPr>
          <p:cNvPr id="4" name="Picture 2" descr="F:\19_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938" y="1056067"/>
            <a:ext cx="7666249" cy="509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Людмиа\Desktop\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r="15092" b="3618"/>
          <a:stretch/>
        </p:blipFill>
        <p:spPr bwMode="auto">
          <a:xfrm>
            <a:off x="6104586" y="1178417"/>
            <a:ext cx="1828800" cy="1648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Людмиа\Desktop\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r="16790"/>
          <a:stretch/>
        </p:blipFill>
        <p:spPr bwMode="auto">
          <a:xfrm>
            <a:off x="8229600" y="1184856"/>
            <a:ext cx="3593205" cy="1648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Людмиа\Desktop\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21673" r="55548" b="2725"/>
          <a:stretch/>
        </p:blipFill>
        <p:spPr bwMode="auto">
          <a:xfrm>
            <a:off x="4288665" y="1184856"/>
            <a:ext cx="1815921" cy="1996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1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07DD6-70A7-4267-AFC2-51D8ADF7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70" y="2285530"/>
            <a:ext cx="3627756" cy="245644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cs typeface="Calibri Light"/>
              </a:rPr>
              <a:t>Розрахунки</a:t>
            </a:r>
            <a:r>
              <a:rPr lang="ru-RU" b="1" dirty="0">
                <a:cs typeface="Calibri Light"/>
              </a:rPr>
              <a:t> на </a:t>
            </a:r>
            <a:r>
              <a:rPr lang="ru-RU" b="1" dirty="0" err="1" smtClean="0">
                <a:cs typeface="Calibri Light"/>
              </a:rPr>
              <a:t>бенкет</a:t>
            </a:r>
            <a:r>
              <a:rPr lang="ru-RU" b="1" dirty="0" smtClean="0">
                <a:cs typeface="Calibri Light"/>
              </a:rPr>
              <a:t>- фуршет-десерт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3FE53D-877D-4A94-A7EB-84A77C975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486" y="875764"/>
            <a:ext cx="7518399" cy="5486399"/>
          </a:xfrm>
        </p:spPr>
        <p:txBody>
          <a:bodyPr vert="horz" lIns="0" tIns="45720" rIns="0" bIns="45720" rtlCol="0" anchor="t">
            <a:normAutofit fontScale="62500" lnSpcReduction="20000"/>
          </a:bodyPr>
          <a:lstStyle/>
          <a:p>
            <a:pPr algn="just"/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нормативами норма довжини столу на бенкеті-фуршеті на одну людину 0.3м. </a:t>
            </a:r>
          </a:p>
          <a:p>
            <a:pPr algn="just"/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При бенкеті-фуршеті довжина 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однієї </a:t>
            </a:r>
            <a:r>
              <a:rPr lang="uk-UA" sz="4100" dirty="0" err="1">
                <a:latin typeface="Times New Roman" pitchFamily="18" charset="0"/>
                <a:cs typeface="Times New Roman" pitchFamily="18" charset="0"/>
              </a:rPr>
              <a:t>фуршетної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 лінії 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складає не більше 10-ти метрів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4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Розрахунок базових скатертин проводимо по формулі, яка є в практичній роботі. </a:t>
            </a:r>
          </a:p>
          <a:p>
            <a:pPr algn="just"/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фуршетних 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полотен 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юбок буде відповідати кількості фуршетних столів. </a:t>
            </a:r>
          </a:p>
          <a:p>
            <a:pPr algn="just"/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1_офіціант може обслужити до 30 гостей.</a:t>
            </a:r>
            <a:endParaRPr lang="uk-UA" sz="4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000" dirty="0">
              <a:cs typeface="Calibri" panose="020F0502020204030204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0C4873-CC19-4624-B9A0-B0523343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>
                <a:cs typeface="Calibri Light"/>
              </a:rPr>
              <a:t>Процес обслуговування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676194-199C-42E1-81E0-12726998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576" y="2739664"/>
            <a:ext cx="7083381" cy="394447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uk-UA" sz="3200" dirty="0"/>
              <a:t>Перед обслуговуванням </a:t>
            </a:r>
            <a:r>
              <a:rPr lang="uk-UA" sz="3200" dirty="0" err="1" smtClean="0"/>
              <a:t>бенкету–</a:t>
            </a:r>
            <a:r>
              <a:rPr lang="uk-UA" sz="3200" dirty="0" smtClean="0"/>
              <a:t> фуршету–десерту</a:t>
            </a:r>
            <a:r>
              <a:rPr lang="uk-UA" sz="3200" dirty="0"/>
              <a:t>, адміністратор </a:t>
            </a:r>
            <a:r>
              <a:rPr lang="uk-UA" sz="3200" dirty="0" smtClean="0"/>
              <a:t>проводить </a:t>
            </a:r>
            <a:r>
              <a:rPr lang="uk-UA" sz="3200" dirty="0"/>
              <a:t>інструктаж офіціантам, </a:t>
            </a:r>
            <a:r>
              <a:rPr lang="uk-UA" sz="3200" dirty="0" smtClean="0"/>
              <a:t>наголошує </a:t>
            </a:r>
            <a:r>
              <a:rPr lang="uk-UA" sz="3200" dirty="0"/>
              <a:t>на обов’язки обслуговуючого персоналу, форму та метод обслуговування, послідовність подавання закусок, страв та напоїв.</a:t>
            </a:r>
          </a:p>
          <a:p>
            <a:pPr algn="just"/>
            <a:endParaRPr lang="en-US" sz="3000" dirty="0">
              <a:cs typeface="Calibri"/>
            </a:endParaRPr>
          </a:p>
        </p:txBody>
      </p:sp>
      <p:pic>
        <p:nvPicPr>
          <p:cNvPr id="4" name="Рисунок 4" descr="Изображение выглядит как человек, стоит, внутренний, галст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FC48D2B-EC76-4BC0-AC23-94FE25E1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1" y="113789"/>
            <a:ext cx="3505199" cy="26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789" y="347730"/>
            <a:ext cx="7044743" cy="6117464"/>
          </a:xfrm>
        </p:spPr>
        <p:txBody>
          <a:bodyPr>
            <a:normAutofit fontScale="925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результаті дослідження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маємо довести,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нкет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–фуршет–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десерт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овую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коли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гостей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Гостям надається вільний вибір місця в залі. Гості самі вибирають страви й напої,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розташовані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столі, їдять і п'ють стоячи за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фуршетним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столом або біля нього.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будь-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бенкету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чекаючи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Результати дослідження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висновок чи може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кейтерингова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компанія «Гайки»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організувати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провести  бенкет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фуршет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десерт по типу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кейтеринг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а ресторан «Гайки» запропонувати меню, враховуючи контингент та фінансову спроможність замовників.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38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дмиа\Desktop\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7" b="2957"/>
          <a:stretch/>
        </p:blipFill>
        <p:spPr bwMode="auto">
          <a:xfrm>
            <a:off x="4159876" y="2081397"/>
            <a:ext cx="4317441" cy="2812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Людмиа\Desktop\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r="7846"/>
          <a:stretch/>
        </p:blipFill>
        <p:spPr bwMode="auto">
          <a:xfrm>
            <a:off x="3303431" y="75964"/>
            <a:ext cx="4565561" cy="1877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Людмиа\Desktop\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r="8149" b="-1"/>
          <a:stretch/>
        </p:blipFill>
        <p:spPr bwMode="auto">
          <a:xfrm>
            <a:off x="6410325" y="3790950"/>
            <a:ext cx="5781675" cy="306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Людмиа\Desktop\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95"/>
          <a:stretch/>
        </p:blipFill>
        <p:spPr bwMode="auto">
          <a:xfrm>
            <a:off x="7906690" y="479436"/>
            <a:ext cx="4285310" cy="3203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2081397"/>
            <a:ext cx="3257714" cy="2389003"/>
          </a:xfrm>
        </p:spPr>
        <p:txBody>
          <a:bodyPr/>
          <a:lstStyle/>
          <a:p>
            <a:r>
              <a:rPr lang="uk-UA" dirty="0" smtClean="0"/>
              <a:t>Тематика виставки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63685" y="515155"/>
            <a:ext cx="4126784" cy="2670683"/>
          </a:xfrm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17715" y="5036456"/>
            <a:ext cx="6342742" cy="1821543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«Мир і війна очима дітей». </a:t>
            </a:r>
            <a:r>
              <a:rPr lang="ru-RU" sz="2400" dirty="0"/>
              <a:t>На </a:t>
            </a:r>
            <a:r>
              <a:rPr lang="ru-RU" sz="2400" dirty="0" err="1"/>
              <a:t>виставці</a:t>
            </a:r>
            <a:r>
              <a:rPr lang="ru-RU" sz="2400" dirty="0"/>
              <a:t> представили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вихованці</a:t>
            </a:r>
            <a:r>
              <a:rPr lang="ru-RU" sz="2400" dirty="0"/>
              <a:t> </a:t>
            </a:r>
            <a:r>
              <a:rPr lang="ru-RU" sz="2400" dirty="0" err="1"/>
              <a:t>дитячої</a:t>
            </a:r>
            <a:r>
              <a:rPr lang="ru-RU" sz="2400" dirty="0"/>
              <a:t> </a:t>
            </a:r>
            <a:r>
              <a:rPr lang="ru-RU" sz="2400" dirty="0" err="1"/>
              <a:t>художньої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 </a:t>
            </a:r>
            <a:r>
              <a:rPr lang="ru-RU" sz="2400" dirty="0" err="1"/>
              <a:t>Віктора</a:t>
            </a:r>
            <a:r>
              <a:rPr lang="ru-RU" sz="2400" dirty="0"/>
              <a:t> </a:t>
            </a:r>
            <a:r>
              <a:rPr lang="ru-RU" sz="2400" dirty="0" err="1"/>
              <a:t>Шкуринського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96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1F41AD3-A5D3-4D2F-92B8-16AA3806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</a:t>
            </a:r>
            <a:br>
              <a:rPr lang="uk-UA" dirty="0" smtClean="0"/>
            </a:br>
            <a:r>
              <a:rPr lang="uk-UA" dirty="0" smtClean="0"/>
              <a:t>теми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2230" y="4905829"/>
            <a:ext cx="7139472" cy="1741713"/>
          </a:xfrm>
        </p:spPr>
        <p:txBody>
          <a:bodyPr/>
          <a:lstStyle/>
          <a:p>
            <a:r>
              <a:rPr lang="ru-RU" dirty="0" err="1"/>
              <a:t>Актуальність</a:t>
            </a:r>
            <a:r>
              <a:rPr lang="ru-RU" dirty="0"/>
              <a:t> теми</a:t>
            </a:r>
            <a:r>
              <a:rPr lang="uk-UA" dirty="0"/>
              <a:t> з</a:t>
            </a:r>
            <a:r>
              <a:rPr lang="ru-RU" dirty="0" err="1"/>
              <a:t>умовлена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</a:t>
            </a:r>
            <a:r>
              <a:rPr lang="uk-UA" dirty="0"/>
              <a:t>е</a:t>
            </a:r>
            <a:r>
              <a:rPr lang="ru-RU" dirty="0" err="1"/>
              <a:t>нкет</a:t>
            </a:r>
            <a:r>
              <a:rPr lang="ru-RU" dirty="0"/>
              <a:t>-фуршет</a:t>
            </a:r>
            <a:r>
              <a:rPr lang="uk-UA" dirty="0" err="1"/>
              <a:t>-десерт</a:t>
            </a:r>
            <a:r>
              <a:rPr lang="uk-UA" dirty="0"/>
              <a:t>, який організовує </a:t>
            </a:r>
            <a:r>
              <a:rPr lang="uk-UA" dirty="0" err="1"/>
              <a:t>кейтерингова</a:t>
            </a:r>
            <a:r>
              <a:rPr lang="uk-UA" dirty="0"/>
              <a:t> компанія «Гайки»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uk-UA" dirty="0"/>
              <a:t> видом бенкету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uk-UA" dirty="0"/>
              <a:t>особливо якщо це дитяча виставка картин, і переважним контингентом будуть діти з батьками.</a:t>
            </a:r>
          </a:p>
        </p:txBody>
      </p:sp>
      <p:pic>
        <p:nvPicPr>
          <p:cNvPr id="8" name="Picture 5" descr="C:\Users\Люда\Desktop\bu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207" y="2930200"/>
            <a:ext cx="2360994" cy="18580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45" y="244955"/>
            <a:ext cx="4024209" cy="2685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217" y="52550"/>
            <a:ext cx="4024208" cy="2877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984" y="3581232"/>
            <a:ext cx="3943553" cy="2414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701" y="235816"/>
            <a:ext cx="4670046" cy="26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7" y="437882"/>
            <a:ext cx="6459660" cy="5613926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sz="3200" dirty="0"/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організації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обслуговування учасників і глядачів виставки картин у холі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обласної наукової бібліотеки імені Олега Ольжича</a:t>
            </a:r>
          </a:p>
        </p:txBody>
      </p:sp>
    </p:spTree>
    <p:extLst>
      <p:ext uri="{BB962C8B-B14F-4D97-AF65-F5344CB8AC3E}">
        <p14:creationId xmlns:p14="http://schemas.microsoft.com/office/powerpoint/2010/main" val="28411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</a:t>
            </a:r>
            <a:r>
              <a:rPr lang="uk-UA" dirty="0" err="1" smtClean="0"/>
              <a:t>проєкту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9577" y="803186"/>
            <a:ext cx="6570743" cy="5248622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організувати надання основних та додаткових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послуг;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задовольнити потреби замовника при проведенні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бенкету-фуршету-десерту;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обслуговування;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організувати охорону праці.</a:t>
            </a: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59" y="862885"/>
            <a:ext cx="3694369" cy="5112912"/>
          </a:xfrm>
        </p:spPr>
        <p:txBody>
          <a:bodyPr/>
          <a:lstStyle/>
          <a:p>
            <a:r>
              <a:rPr lang="uk-UA" sz="3200" dirty="0" smtClean="0"/>
              <a:t>Об’єкт </a:t>
            </a:r>
            <a:r>
              <a:rPr lang="uk-UA" sz="3200" dirty="0"/>
              <a:t>дослідження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Предмет </a:t>
            </a:r>
            <a:r>
              <a:rPr lang="uk-UA" sz="3200" dirty="0"/>
              <a:t>дослідження 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0942" y="309093"/>
            <a:ext cx="7031864" cy="2949262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проведення бенкету-фуршету-десерту на 50 чоловік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кейтеринговою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компанією ресторану «Гайки» у холі обласної наукової бібліотеки імені Олега Ольжича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446" y="3672162"/>
            <a:ext cx="6614207" cy="2728638"/>
          </a:xfrm>
        </p:spPr>
        <p:txBody>
          <a:bodyPr>
            <a:normAutofit fontScale="85000" lnSpcReduction="20000"/>
          </a:bodyPr>
          <a:lstStyle/>
          <a:p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особливості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банкет-фуршету</a:t>
            </a:r>
            <a:r>
              <a:rPr lang="uk-UA" sz="3800" dirty="0" err="1">
                <a:latin typeface="Times New Roman" pitchFamily="18" charset="0"/>
                <a:cs typeface="Times New Roman" pitchFamily="18" charset="0"/>
              </a:rPr>
              <a:t>-десерту</a:t>
            </a: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err="1">
                <a:latin typeface="Times New Roman" pitchFamily="18" charset="0"/>
                <a:cs typeface="Times New Roman" pitchFamily="18" charset="0"/>
              </a:rPr>
              <a:t>кейтеринговою</a:t>
            </a: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 компанією «Гайки», що є структурним підрозділом готельно-ресторанного комплексу.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75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5A4B73-4DAF-481C-A096-C5A99F2E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Готельно-ресторанний комплекс «Гайки»</a:t>
            </a:r>
            <a:endParaRPr lang="ru-RU" dirty="0"/>
          </a:p>
        </p:txBody>
      </p:sp>
      <p:pic>
        <p:nvPicPr>
          <p:cNvPr id="6" name="Объект 5" descr="C:\Users\Людмиа\Desktop\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347730"/>
            <a:ext cx="6336406" cy="6040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8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1F41AD3-A5D3-4D2F-92B8-16AA3806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Хол обласної наукової бібліотеки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323" y="785611"/>
            <a:ext cx="7091704" cy="46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248" y="2349925"/>
            <a:ext cx="3631841" cy="2456442"/>
          </a:xfrm>
        </p:spPr>
        <p:txBody>
          <a:bodyPr/>
          <a:lstStyle/>
          <a:p>
            <a:r>
              <a:rPr lang="uk-UA" dirty="0"/>
              <a:t>Замовлення на обслуговування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375" y="0"/>
            <a:ext cx="4463747" cy="2975832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/>
          <a:srcRect l="3726" t="3865" r="3680"/>
          <a:stretch/>
        </p:blipFill>
        <p:spPr>
          <a:xfrm>
            <a:off x="7323786" y="2653048"/>
            <a:ext cx="4752304" cy="277539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65" y="4071817"/>
            <a:ext cx="4461323" cy="27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ла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378</Words>
  <Application>Microsoft Office PowerPoint</Application>
  <PresentationFormat>Произвольный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Атлас</vt:lpstr>
      <vt:lpstr>Приклад проєкту до теми «Організація обслуговування бенкету-фуршету-десерту з нагоди відкриття виставки картин»</vt:lpstr>
      <vt:lpstr>Тематика виставки</vt:lpstr>
      <vt:lpstr>Актуальність теми</vt:lpstr>
      <vt:lpstr>Мета</vt:lpstr>
      <vt:lpstr>Завдання проєкту</vt:lpstr>
      <vt:lpstr>Об’єкт дослідження   Предмет дослідження  </vt:lpstr>
      <vt:lpstr>Готельно-ресторанний комплекс «Гайки»</vt:lpstr>
      <vt:lpstr>Хол обласної наукової бібліотеки </vt:lpstr>
      <vt:lpstr>Замовлення на обслуговування </vt:lpstr>
      <vt:lpstr>Розташування столів</vt:lpstr>
      <vt:lpstr>Розрахунки на бенкет- фуршет-десерт</vt:lpstr>
      <vt:lpstr>Процес обслуговування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Готельно-рестоанний комплекс “Гайки”</dc:title>
  <dc:creator>Пользователь</dc:creator>
  <cp:lastModifiedBy>Zhabrovets@hotmail.com</cp:lastModifiedBy>
  <cp:revision>37</cp:revision>
  <dcterms:created xsi:type="dcterms:W3CDTF">2021-05-17T21:25:35Z</dcterms:created>
  <dcterms:modified xsi:type="dcterms:W3CDTF">2023-10-19T09:08:05Z</dcterms:modified>
</cp:coreProperties>
</file>