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3"/>
  </p:notesMasterIdLst>
  <p:sldIdLst>
    <p:sldId id="310" r:id="rId2"/>
    <p:sldId id="916" r:id="rId3"/>
    <p:sldId id="942" r:id="rId4"/>
    <p:sldId id="935" r:id="rId5"/>
    <p:sldId id="922" r:id="rId6"/>
    <p:sldId id="923" r:id="rId7"/>
    <p:sldId id="924" r:id="rId8"/>
    <p:sldId id="925" r:id="rId9"/>
    <p:sldId id="926" r:id="rId10"/>
    <p:sldId id="927" r:id="rId11"/>
    <p:sldId id="928" r:id="rId12"/>
    <p:sldId id="929" r:id="rId13"/>
    <p:sldId id="930" r:id="rId14"/>
    <p:sldId id="931" r:id="rId15"/>
    <p:sldId id="932" r:id="rId16"/>
    <p:sldId id="933" r:id="rId17"/>
    <p:sldId id="934" r:id="rId18"/>
    <p:sldId id="943" r:id="rId19"/>
    <p:sldId id="944" r:id="rId20"/>
    <p:sldId id="945" r:id="rId21"/>
    <p:sldId id="914" r:id="rId22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6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528D"/>
    <a:srgbClr val="A7BDF6"/>
    <a:srgbClr val="91AAEC"/>
    <a:srgbClr val="144378"/>
    <a:srgbClr val="3186E3"/>
    <a:srgbClr val="0F2E51"/>
    <a:srgbClr val="CDD9FC"/>
    <a:srgbClr val="FFFFFF"/>
    <a:srgbClr val="E6E6E6"/>
    <a:srgbClr val="E8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5455" autoAdjust="0"/>
  </p:normalViewPr>
  <p:slideViewPr>
    <p:cSldViewPr>
      <p:cViewPr>
        <p:scale>
          <a:sx n="95" d="100"/>
          <a:sy n="95" d="100"/>
        </p:scale>
        <p:origin x="-1266" y="96"/>
      </p:cViewPr>
      <p:guideLst>
        <p:guide orient="horz" pos="206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97F6F3-65E3-4885-B122-21CAF71E3C15}" type="doc">
      <dgm:prSet loTypeId="urn:microsoft.com/office/officeart/2005/8/layout/b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1AF071-0432-4E57-A505-47D815EF9FB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Ідея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E749E68-17FD-405B-AF03-3E8F9AD5C1BD}" type="parTrans" cxnId="{0F5F3717-5568-4485-A1BE-60E473A1515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B7C6B97-E073-473C-AEE9-4CD94F409110}" type="sibTrans" cxnId="{0F5F3717-5568-4485-A1BE-60E473A1515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09E6DA-3149-4C51-A199-27E01BDD45C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Гіпотеза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91FACE1-FB5E-4662-A736-B09EF6A599B4}" type="parTrans" cxnId="{EAC0D33C-6998-4A77-B54E-D4266C9FD1AE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F9F2913-D0E5-40FC-9913-3A53B02AAB16}" type="sibTrans" cxnId="{EAC0D33C-6998-4A77-B54E-D4266C9FD1AE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4159BDD-810F-4A08-882C-6C36ACF69B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Напрям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719CB2D-1CD1-4000-B407-30EED751C062}" type="parTrans" cxnId="{83C6A967-9B84-4D37-A89F-F2E9279617A6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AACB474-641E-4E09-8C66-83A460167BC2}" type="sibTrans" cxnId="{83C6A967-9B84-4D37-A89F-F2E9279617A6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867DF5B-E72D-4A72-80C1-A8C9EE2A716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Проблема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355F702-D65E-4FAF-89F0-CAD4E23252D5}" type="parTrans" cxnId="{54E8A091-A052-4691-95A1-74CFCB4A142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96F81E8-2343-4D8B-A616-71263F71A429}" type="sibTrans" cxnId="{54E8A091-A052-4691-95A1-74CFCB4A142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1CAFB85-F4DF-4DF2-BE08-658A7446DC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8F6D8A3-1C96-45AC-ABDD-FFFB60CAE0F6}" type="parTrans" cxnId="{79E48526-D880-484D-BB41-42F7CD51563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5BFB91E-8576-49C8-B07C-2B5C5D21D356}" type="sibTrans" cxnId="{79E48526-D880-484D-BB41-42F7CD51563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88A26B-FAE3-477C-8A34-6B8E25B649A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Наукові факти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2404BAE-EA92-4903-90C3-847B4DD0120B}" type="parTrans" cxnId="{E4D2AD51-4C59-4FAF-9448-5C5C6CBD455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427E949-9A9C-49E6-97FC-B6AFBF99BD23}" type="sibTrans" cxnId="{E4D2AD51-4C59-4FAF-9448-5C5C6CBD4559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D7CCF7D-741C-4D79-A812-18D75B6F4B6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теми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D1B4538-8F90-468A-9DF5-D71B5C6A1326}" type="parTrans" cxnId="{D887AA01-51A4-4C54-9D12-B4D25345CE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10DEB5-6172-4307-ACC1-72471B8E61AE}" type="sibTrans" cxnId="{D887AA01-51A4-4C54-9D12-B4D25345CE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009F5A5-0E79-4127-AFB8-8D6919A4D1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Об’єкти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C781E9B0-D7D0-4E0C-8F7D-C145AE936D30}" type="parTrans" cxnId="{C78DC156-A05E-4600-BC30-C21DFD6609E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9EC1B0-3285-4B5C-85FE-3DF0B7763053}" type="sibTrans" cxnId="{C78DC156-A05E-4600-BC30-C21DFD6609E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23B3625-E1D0-4607-8149-9824B20E0F0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Предмет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E45BCF1-6EB1-48FD-8853-7CDD82E828CD}" type="parTrans" cxnId="{45DCF18C-E7F7-4147-97F5-F404ADBE5F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94A4235-9A53-49E3-936A-DD1371DBF7E0}" type="sibTrans" cxnId="{45DCF18C-E7F7-4147-97F5-F404ADBE5F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F5782C-8F0A-462E-8903-6CCC25EB1CF9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Актуальність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1DE163D-9E52-474B-9EE3-23E36F9B8D86}" type="parTrans" cxnId="{B592D9F7-690B-4D3A-A260-BECBFF6076B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1EDA9A2-76C6-4E28-B024-A9613A6E8C9B}" type="sibTrans" cxnId="{B592D9F7-690B-4D3A-A260-BECBFF6076B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371B1E-C538-4209-A068-8AA8599D5E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мети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40A71F26-4990-4869-9D30-7CE4E4687578}" type="parTrans" cxnId="{1F7A25E3-0CE5-41D2-8F4F-3F6975B22D22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4888F5-BDE9-4D47-842B-9084AC890A11}" type="sibTrans" cxnId="{1F7A25E3-0CE5-41D2-8F4F-3F6975B22D22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229704C-ACA5-49D1-A219-1C58B55641A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56DF4B1-85F6-4AE1-8C86-FBD38D7CB600}" type="parTrans" cxnId="{6A5B44BD-3AAE-4CE5-B3CE-0D9F5A477F8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C62C305-2C6A-4052-A4EC-A85C13EEF035}" type="sibTrans" cxnId="{6A5B44BD-3AAE-4CE5-B3CE-0D9F5A477F8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815A8B-A7BB-404D-9CC1-BF352E500A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97B8E26-6C4A-4E36-98D9-9BEB91773558}" type="parTrans" cxnId="{E1647CAC-BADC-4ED9-A787-17397FEAD9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A01FC2-E2BF-4FF5-85A6-E94B7AD02488}" type="sibTrans" cxnId="{E1647CAC-BADC-4ED9-A787-17397FEAD9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C1C0403-967C-4BA3-A54F-298C612DD41A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ABBADB1-9EA8-4780-95C2-DFF561E67A7F}" type="parTrans" cxnId="{3F22D8BE-03CE-4A03-8130-C34C4BD7FC3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482963E-B278-46F1-BCBE-5323CFBFB57C}" type="sibTrans" cxnId="{3F22D8BE-03CE-4A03-8130-C34C4BD7FC3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3871CE9-6AE1-4B53-8B9B-F3F963986EC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0F84539-CF8D-4AF0-9503-D0EBC2BCCC5E}" type="parTrans" cxnId="{C4D4D665-1FDA-4CBB-A31C-74977F58D75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BA169EF-A712-4C2C-A075-46EF1AB5AC81}" type="sibTrans" cxnId="{C4D4D665-1FDA-4CBB-A31C-74977F58D75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7D0B26A-A1A8-4544-B5FE-0B4E774549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методів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FE2CF27-D14C-40A3-BC4F-A22B3AFF23C0}" type="parTrans" cxnId="{87258DE9-E350-46FD-93E8-7D286313FCD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F5F74F1-1AB3-46DD-957E-DD4B1DCDCBD4}" type="sibTrans" cxnId="{87258DE9-E350-46FD-93E8-7D286313FCD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CDC65F8-DA5E-478C-861B-1FCE7602FD4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6E614C69-689F-41B0-899B-A596A1836F8D}" type="parTrans" cxnId="{553D2901-2ED1-42B1-99D9-A873E2D7E01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3376829-225D-4634-A5B6-14EBAF3E8753}" type="sibTrans" cxnId="{553D2901-2ED1-42B1-99D9-A873E2D7E01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B0E97C3-986C-4266-A470-95B5DB3565E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2DFFB9F-CB6F-4D58-B6CB-4682EE62131B}" type="parTrans" cxnId="{C00342AE-2F76-4D6E-8431-CCDA0E3A75F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B15D673-CF39-4041-BA61-275A3716ADBB}" type="sibTrans" cxnId="{C00342AE-2F76-4D6E-8431-CCDA0E3A75F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E4FC39A-AF43-48BC-9A0E-2C3E8B57EAB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3F041CF-9BF4-41D4-A47D-A9647C98ED9F}" type="parTrans" cxnId="{9B38CA67-AFC0-4BC2-89B9-81C39EC106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51601A-E03C-46A1-9581-32FB8CE1B3F8}" type="sibTrans" cxnId="{9B38CA67-AFC0-4BC2-89B9-81C39EC106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1BDC345-1015-41F2-84CF-EAAA1E7154F8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7605728D-0C5C-43DF-9261-7E848E49FABD}" type="parTrans" cxnId="{501AE13C-D7C2-40F3-A3B8-C1173A36A477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B39CF15-AF4A-4734-8030-9757F56EB8E0}" type="sibTrans" cxnId="{501AE13C-D7C2-40F3-A3B8-C1173A36A477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26B62C-4BA0-4096-AEE7-E0020A087AE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324B1EF3-6C51-4DFF-8E40-6D278FD9DE98}" type="parTrans" cxnId="{E575F0B0-F6C0-413E-8361-DCD5DDDE5E2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69E2DBF-775F-4198-93F0-196936DCDA5F}" type="sibTrans" cxnId="{E575F0B0-F6C0-413E-8361-DCD5DDDE5E2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DFFB0A6-BA3C-46E7-833C-47A392FFB94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A28D5400-C0A5-4171-A71D-875A5E30135C}" type="par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0B37C35-869E-41CC-9E16-F1B2B8DC527B}" type="sib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1B01531-A244-4957-AA97-44F84072EBCF}" type="pres">
      <dgm:prSet presAssocID="{F697F6F3-65E3-4885-B122-21CAF71E3C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C58A22B-497A-4E41-93CB-9674F661A135}" type="pres">
      <dgm:prSet presAssocID="{E11AF071-0432-4E57-A505-47D815EF9FB5}" presName="node" presStyleLbl="node1" presStyleIdx="0" presStyleCnt="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9A0B8B-5467-4A39-8C0C-F04A070940B9}" type="pres">
      <dgm:prSet presAssocID="{BB7C6B97-E073-473C-AEE9-4CD94F409110}" presName="sibTrans" presStyleLbl="sibTrans1D1" presStyleIdx="0" presStyleCnt="21"/>
      <dgm:spPr/>
      <dgm:t>
        <a:bodyPr/>
        <a:lstStyle/>
        <a:p>
          <a:endParaRPr lang="uk-UA"/>
        </a:p>
      </dgm:t>
    </dgm:pt>
    <dgm:pt modelId="{8E836D7F-38A3-4A1E-A538-C5AC558AB802}" type="pres">
      <dgm:prSet presAssocID="{BB7C6B97-E073-473C-AEE9-4CD94F409110}" presName="connectorText" presStyleLbl="sibTrans1D1" presStyleIdx="0" presStyleCnt="21"/>
      <dgm:spPr/>
      <dgm:t>
        <a:bodyPr/>
        <a:lstStyle/>
        <a:p>
          <a:endParaRPr lang="uk-UA"/>
        </a:p>
      </dgm:t>
    </dgm:pt>
    <dgm:pt modelId="{C8A51713-5204-4368-8EC6-81C20CE0EFA3}" type="pres">
      <dgm:prSet presAssocID="{CE09E6DA-3149-4C51-A199-27E01BDD45CC}" presName="node" presStyleLbl="node1" presStyleIdx="1" presStyleCnt="22" custScaleX="2937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22B390-4694-4E51-8B14-EA626EB8C2D0}" type="pres">
      <dgm:prSet presAssocID="{DF9F2913-D0E5-40FC-9913-3A53B02AAB16}" presName="sibTrans" presStyleLbl="sibTrans1D1" presStyleIdx="1" presStyleCnt="21"/>
      <dgm:spPr/>
      <dgm:t>
        <a:bodyPr/>
        <a:lstStyle/>
        <a:p>
          <a:endParaRPr lang="uk-UA"/>
        </a:p>
      </dgm:t>
    </dgm:pt>
    <dgm:pt modelId="{E50C0E64-BF24-42E3-86D5-410B17724A06}" type="pres">
      <dgm:prSet presAssocID="{DF9F2913-D0E5-40FC-9913-3A53B02AAB16}" presName="connectorText" presStyleLbl="sibTrans1D1" presStyleIdx="1" presStyleCnt="21"/>
      <dgm:spPr/>
      <dgm:t>
        <a:bodyPr/>
        <a:lstStyle/>
        <a:p>
          <a:endParaRPr lang="uk-UA"/>
        </a:p>
      </dgm:t>
    </dgm:pt>
    <dgm:pt modelId="{91482051-0887-4813-9A27-5D9BC415FF72}" type="pres">
      <dgm:prSet presAssocID="{F4159BDD-810F-4A08-882C-6C36ACF69B3C}" presName="node" presStyleLbl="node1" presStyleIdx="2" presStyleCnt="22" custScaleX="2113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D385E4-15EF-41D1-BE3A-61DB20B9EC88}" type="pres">
      <dgm:prSet presAssocID="{4AACB474-641E-4E09-8C66-83A460167BC2}" presName="sibTrans" presStyleLbl="sibTrans1D1" presStyleIdx="2" presStyleCnt="21"/>
      <dgm:spPr/>
      <dgm:t>
        <a:bodyPr/>
        <a:lstStyle/>
        <a:p>
          <a:endParaRPr lang="uk-UA"/>
        </a:p>
      </dgm:t>
    </dgm:pt>
    <dgm:pt modelId="{4629BF89-1B73-449A-8FC2-C4C39D395806}" type="pres">
      <dgm:prSet presAssocID="{4AACB474-641E-4E09-8C66-83A460167BC2}" presName="connectorText" presStyleLbl="sibTrans1D1" presStyleIdx="2" presStyleCnt="21"/>
      <dgm:spPr/>
      <dgm:t>
        <a:bodyPr/>
        <a:lstStyle/>
        <a:p>
          <a:endParaRPr lang="uk-UA"/>
        </a:p>
      </dgm:t>
    </dgm:pt>
    <dgm:pt modelId="{BB292A05-6F3C-419C-9BC6-FF42FE09EF09}" type="pres">
      <dgm:prSet presAssocID="{A867DF5B-E72D-4A72-80C1-A8C9EE2A7167}" presName="node" presStyleLbl="node1" presStyleIdx="3" presStyleCnt="22" custScaleX="2238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165A85-BBC5-4ED1-9F08-28C7CF806458}" type="pres">
      <dgm:prSet presAssocID="{A96F81E8-2343-4D8B-A616-71263F71A429}" presName="sibTrans" presStyleLbl="sibTrans1D1" presStyleIdx="3" presStyleCnt="21"/>
      <dgm:spPr/>
      <dgm:t>
        <a:bodyPr/>
        <a:lstStyle/>
        <a:p>
          <a:endParaRPr lang="uk-UA"/>
        </a:p>
      </dgm:t>
    </dgm:pt>
    <dgm:pt modelId="{7AE40FB3-E61F-41F2-A01F-D73ECD50A446}" type="pres">
      <dgm:prSet presAssocID="{A96F81E8-2343-4D8B-A616-71263F71A429}" presName="connectorText" presStyleLbl="sibTrans1D1" presStyleIdx="3" presStyleCnt="21"/>
      <dgm:spPr/>
      <dgm:t>
        <a:bodyPr/>
        <a:lstStyle/>
        <a:p>
          <a:endParaRPr lang="uk-UA"/>
        </a:p>
      </dgm:t>
    </dgm:pt>
    <dgm:pt modelId="{3935318C-1081-4C58-90E3-E270696E610B}" type="pres">
      <dgm:prSet presAssocID="{31CAFB85-F4DF-4DF2-BE08-658A7446DC86}" presName="node" presStyleLbl="node1" presStyleIdx="4" presStyleCnt="22" custScaleX="67674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16A42C-EDFE-4006-8423-27779245BD6C}" type="pres">
      <dgm:prSet presAssocID="{E5BFB91E-8576-49C8-B07C-2B5C5D21D356}" presName="sibTrans" presStyleLbl="sibTrans1D1" presStyleIdx="4" presStyleCnt="21"/>
      <dgm:spPr/>
      <dgm:t>
        <a:bodyPr/>
        <a:lstStyle/>
        <a:p>
          <a:endParaRPr lang="uk-UA"/>
        </a:p>
      </dgm:t>
    </dgm:pt>
    <dgm:pt modelId="{F2BA0AFB-9D1F-428B-918E-F6B471C303E5}" type="pres">
      <dgm:prSet presAssocID="{E5BFB91E-8576-49C8-B07C-2B5C5D21D356}" presName="connectorText" presStyleLbl="sibTrans1D1" presStyleIdx="4" presStyleCnt="21"/>
      <dgm:spPr/>
      <dgm:t>
        <a:bodyPr/>
        <a:lstStyle/>
        <a:p>
          <a:endParaRPr lang="uk-UA"/>
        </a:p>
      </dgm:t>
    </dgm:pt>
    <dgm:pt modelId="{130199C5-6878-479B-85B0-C2782C3C6708}" type="pres">
      <dgm:prSet presAssocID="{5888A26B-FAE3-477C-8A34-6B8E25B649A0}" presName="node" presStyleLbl="node1" presStyleIdx="5" presStyleCnt="22" custScaleX="20215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5A48F5-7FE4-4EBD-BC9C-62901338E4A3}" type="pres">
      <dgm:prSet presAssocID="{B427E949-9A9C-49E6-97FC-B6AFBF99BD23}" presName="sibTrans" presStyleLbl="sibTrans1D1" presStyleIdx="5" presStyleCnt="21"/>
      <dgm:spPr/>
      <dgm:t>
        <a:bodyPr/>
        <a:lstStyle/>
        <a:p>
          <a:endParaRPr lang="uk-UA"/>
        </a:p>
      </dgm:t>
    </dgm:pt>
    <dgm:pt modelId="{CFA5C37C-590B-4A8B-B51E-8C6A549FEE3F}" type="pres">
      <dgm:prSet presAssocID="{B427E949-9A9C-49E6-97FC-B6AFBF99BD23}" presName="connectorText" presStyleLbl="sibTrans1D1" presStyleIdx="5" presStyleCnt="21"/>
      <dgm:spPr/>
      <dgm:t>
        <a:bodyPr/>
        <a:lstStyle/>
        <a:p>
          <a:endParaRPr lang="uk-UA"/>
        </a:p>
      </dgm:t>
    </dgm:pt>
    <dgm:pt modelId="{E665B6D7-BEB8-4142-A182-6AFF4B4A62E8}" type="pres">
      <dgm:prSet presAssocID="{DD7CCF7D-741C-4D79-A812-18D75B6F4B65}" presName="node" presStyleLbl="node1" presStyleIdx="6" presStyleCnt="22" custScaleX="236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553A42-98B7-4E74-9036-668EB929420D}" type="pres">
      <dgm:prSet presAssocID="{9710DEB5-6172-4307-ACC1-72471B8E61AE}" presName="sibTrans" presStyleLbl="sibTrans1D1" presStyleIdx="6" presStyleCnt="21"/>
      <dgm:spPr/>
      <dgm:t>
        <a:bodyPr/>
        <a:lstStyle/>
        <a:p>
          <a:endParaRPr lang="uk-UA"/>
        </a:p>
      </dgm:t>
    </dgm:pt>
    <dgm:pt modelId="{DB97ACE3-1A92-4823-A816-962399E9CEEC}" type="pres">
      <dgm:prSet presAssocID="{9710DEB5-6172-4307-ACC1-72471B8E61AE}" presName="connectorText" presStyleLbl="sibTrans1D1" presStyleIdx="6" presStyleCnt="21"/>
      <dgm:spPr/>
      <dgm:t>
        <a:bodyPr/>
        <a:lstStyle/>
        <a:p>
          <a:endParaRPr lang="uk-UA"/>
        </a:p>
      </dgm:t>
    </dgm:pt>
    <dgm:pt modelId="{E4F4C9FD-C9BC-49D4-B7AB-D03F4CFA8EF6}" type="pres">
      <dgm:prSet presAssocID="{6009F5A5-0E79-4127-AFB8-8D6919A4D186}" presName="node" presStyleLbl="node1" presStyleIdx="7" presStyleCnt="22" custScaleX="142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8C65FD-BECD-490A-86A2-82B43397E5EC}" type="pres">
      <dgm:prSet presAssocID="{D69EC1B0-3285-4B5C-85FE-3DF0B7763053}" presName="sibTrans" presStyleLbl="sibTrans1D1" presStyleIdx="7" presStyleCnt="21"/>
      <dgm:spPr/>
      <dgm:t>
        <a:bodyPr/>
        <a:lstStyle/>
        <a:p>
          <a:endParaRPr lang="uk-UA"/>
        </a:p>
      </dgm:t>
    </dgm:pt>
    <dgm:pt modelId="{B130EBDA-B780-4E72-BE51-678008AF57D9}" type="pres">
      <dgm:prSet presAssocID="{D69EC1B0-3285-4B5C-85FE-3DF0B7763053}" presName="connectorText" presStyleLbl="sibTrans1D1" presStyleIdx="7" presStyleCnt="21"/>
      <dgm:spPr/>
      <dgm:t>
        <a:bodyPr/>
        <a:lstStyle/>
        <a:p>
          <a:endParaRPr lang="uk-UA"/>
        </a:p>
      </dgm:t>
    </dgm:pt>
    <dgm:pt modelId="{2EDFEF6C-B00D-44D3-8F90-616CE430F225}" type="pres">
      <dgm:prSet presAssocID="{723B3625-E1D0-4607-8149-9824B20E0F05}" presName="node" presStyleLbl="node1" presStyleIdx="8" presStyleCnt="22" custScaleX="2021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057570-AE98-41DC-8E8F-7C9E42EF9DB4}" type="pres">
      <dgm:prSet presAssocID="{694A4235-9A53-49E3-936A-DD1371DBF7E0}" presName="sibTrans" presStyleLbl="sibTrans1D1" presStyleIdx="8" presStyleCnt="21"/>
      <dgm:spPr/>
      <dgm:t>
        <a:bodyPr/>
        <a:lstStyle/>
        <a:p>
          <a:endParaRPr lang="uk-UA"/>
        </a:p>
      </dgm:t>
    </dgm:pt>
    <dgm:pt modelId="{E1366918-6CAB-4AA0-AD40-7D7B4FC2E5CF}" type="pres">
      <dgm:prSet presAssocID="{694A4235-9A53-49E3-936A-DD1371DBF7E0}" presName="connectorText" presStyleLbl="sibTrans1D1" presStyleIdx="8" presStyleCnt="21"/>
      <dgm:spPr/>
      <dgm:t>
        <a:bodyPr/>
        <a:lstStyle/>
        <a:p>
          <a:endParaRPr lang="uk-UA"/>
        </a:p>
      </dgm:t>
    </dgm:pt>
    <dgm:pt modelId="{662876A0-B403-415C-BF16-A99B30BF8C3A}" type="pres">
      <dgm:prSet presAssocID="{CEF5782C-8F0A-462E-8903-6CCC25EB1CF9}" presName="node" presStyleLbl="node1" presStyleIdx="9" presStyleCnt="22" custScaleX="2512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A53119-BB45-469A-973F-A554781859D7}" type="pres">
      <dgm:prSet presAssocID="{C1EDA9A2-76C6-4E28-B024-A9613A6E8C9B}" presName="sibTrans" presStyleLbl="sibTrans1D1" presStyleIdx="9" presStyleCnt="21"/>
      <dgm:spPr/>
      <dgm:t>
        <a:bodyPr/>
        <a:lstStyle/>
        <a:p>
          <a:endParaRPr lang="uk-UA"/>
        </a:p>
      </dgm:t>
    </dgm:pt>
    <dgm:pt modelId="{A2E31B0D-EA6E-4BC6-9139-C4F7C81E8217}" type="pres">
      <dgm:prSet presAssocID="{C1EDA9A2-76C6-4E28-B024-A9613A6E8C9B}" presName="connectorText" presStyleLbl="sibTrans1D1" presStyleIdx="9" presStyleCnt="21"/>
      <dgm:spPr/>
      <dgm:t>
        <a:bodyPr/>
        <a:lstStyle/>
        <a:p>
          <a:endParaRPr lang="uk-UA"/>
        </a:p>
      </dgm:t>
    </dgm:pt>
    <dgm:pt modelId="{D73A1EFA-0E1A-45DE-B098-1D88A2E860C8}" type="pres">
      <dgm:prSet presAssocID="{97371B1E-C538-4209-A068-8AA8599D5EDF}" presName="node" presStyleLbl="node1" presStyleIdx="10" presStyleCnt="22" custScaleX="2143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2EF106-FB9C-4D98-ABCF-871AF047B7C8}" type="pres">
      <dgm:prSet presAssocID="{974888F5-BDE9-4D47-842B-9084AC890A11}" presName="sibTrans" presStyleLbl="sibTrans1D1" presStyleIdx="10" presStyleCnt="21"/>
      <dgm:spPr/>
      <dgm:t>
        <a:bodyPr/>
        <a:lstStyle/>
        <a:p>
          <a:endParaRPr lang="uk-UA"/>
        </a:p>
      </dgm:t>
    </dgm:pt>
    <dgm:pt modelId="{ED3B8208-79C4-45C1-899E-A200C606BE65}" type="pres">
      <dgm:prSet presAssocID="{974888F5-BDE9-4D47-842B-9084AC890A11}" presName="connectorText" presStyleLbl="sibTrans1D1" presStyleIdx="10" presStyleCnt="21"/>
      <dgm:spPr/>
      <dgm:t>
        <a:bodyPr/>
        <a:lstStyle/>
        <a:p>
          <a:endParaRPr lang="uk-UA"/>
        </a:p>
      </dgm:t>
    </dgm:pt>
    <dgm:pt modelId="{7E3A38AC-E16E-4464-9EBF-F2890210E6EB}" type="pres">
      <dgm:prSet presAssocID="{3229704C-ACA5-49D1-A219-1C58B55641AF}" presName="node" presStyleLbl="node1" presStyleIdx="11" presStyleCnt="22" custScaleX="2188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27055F-7EE7-4AC9-A23B-CF59FD0EB5F8}" type="pres">
      <dgm:prSet presAssocID="{BC62C305-2C6A-4052-A4EC-A85C13EEF035}" presName="sibTrans" presStyleLbl="sibTrans1D1" presStyleIdx="11" presStyleCnt="21"/>
      <dgm:spPr/>
      <dgm:t>
        <a:bodyPr/>
        <a:lstStyle/>
        <a:p>
          <a:endParaRPr lang="uk-UA"/>
        </a:p>
      </dgm:t>
    </dgm:pt>
    <dgm:pt modelId="{E8A7B4B4-871F-48F5-A791-2B6EA15D52F9}" type="pres">
      <dgm:prSet presAssocID="{BC62C305-2C6A-4052-A4EC-A85C13EEF035}" presName="connectorText" presStyleLbl="sibTrans1D1" presStyleIdx="11" presStyleCnt="21"/>
      <dgm:spPr/>
      <dgm:t>
        <a:bodyPr/>
        <a:lstStyle/>
        <a:p>
          <a:endParaRPr lang="uk-UA"/>
        </a:p>
      </dgm:t>
    </dgm:pt>
    <dgm:pt modelId="{852F63DF-98CF-4263-9B65-E2DD4C06D220}" type="pres">
      <dgm:prSet presAssocID="{2B815A8B-A7BB-404D-9CC1-BF352E500ADF}" presName="node" presStyleLbl="node1" presStyleIdx="12" presStyleCnt="22" custScaleX="2186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BF06B5-69F3-444F-9388-18F123C291C5}" type="pres">
      <dgm:prSet presAssocID="{58A01FC2-E2BF-4FF5-85A6-E94B7AD02488}" presName="sibTrans" presStyleLbl="sibTrans1D1" presStyleIdx="12" presStyleCnt="21"/>
      <dgm:spPr/>
      <dgm:t>
        <a:bodyPr/>
        <a:lstStyle/>
        <a:p>
          <a:endParaRPr lang="uk-UA"/>
        </a:p>
      </dgm:t>
    </dgm:pt>
    <dgm:pt modelId="{F0C2248D-D40B-453B-92C6-B0EFF8C8D96B}" type="pres">
      <dgm:prSet presAssocID="{58A01FC2-E2BF-4FF5-85A6-E94B7AD02488}" presName="connectorText" presStyleLbl="sibTrans1D1" presStyleIdx="12" presStyleCnt="21"/>
      <dgm:spPr/>
      <dgm:t>
        <a:bodyPr/>
        <a:lstStyle/>
        <a:p>
          <a:endParaRPr lang="uk-UA"/>
        </a:p>
      </dgm:t>
    </dgm:pt>
    <dgm:pt modelId="{C8301527-4156-40E6-9336-D7304D7C0F43}" type="pres">
      <dgm:prSet presAssocID="{1C1C0403-967C-4BA3-A54F-298C612DD41A}" presName="node" presStyleLbl="node1" presStyleIdx="13" presStyleCnt="22" custScaleX="1848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5A1D52-68AD-4751-AD14-037E276CA687}" type="pres">
      <dgm:prSet presAssocID="{9482963E-B278-46F1-BCBE-5323CFBFB57C}" presName="sibTrans" presStyleLbl="sibTrans1D1" presStyleIdx="13" presStyleCnt="21"/>
      <dgm:spPr/>
      <dgm:t>
        <a:bodyPr/>
        <a:lstStyle/>
        <a:p>
          <a:endParaRPr lang="uk-UA"/>
        </a:p>
      </dgm:t>
    </dgm:pt>
    <dgm:pt modelId="{8AE72824-A93D-4422-8F70-1D1E1DB118F4}" type="pres">
      <dgm:prSet presAssocID="{9482963E-B278-46F1-BCBE-5323CFBFB57C}" presName="connectorText" presStyleLbl="sibTrans1D1" presStyleIdx="13" presStyleCnt="21"/>
      <dgm:spPr/>
      <dgm:t>
        <a:bodyPr/>
        <a:lstStyle/>
        <a:p>
          <a:endParaRPr lang="uk-UA"/>
        </a:p>
      </dgm:t>
    </dgm:pt>
    <dgm:pt modelId="{E87ED909-6BB1-409F-A368-8A9EE3BAFD70}" type="pres">
      <dgm:prSet presAssocID="{D3871CE9-6AE1-4B53-8B9B-F3F963986EC0}" presName="node" presStyleLbl="node1" presStyleIdx="14" presStyleCnt="22" custScaleX="2212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CD9A2F-A03B-405E-938E-3486182A22FF}" type="pres">
      <dgm:prSet presAssocID="{ABA169EF-A712-4C2C-A075-46EF1AB5AC81}" presName="sibTrans" presStyleLbl="sibTrans1D1" presStyleIdx="14" presStyleCnt="21"/>
      <dgm:spPr/>
      <dgm:t>
        <a:bodyPr/>
        <a:lstStyle/>
        <a:p>
          <a:endParaRPr lang="uk-UA"/>
        </a:p>
      </dgm:t>
    </dgm:pt>
    <dgm:pt modelId="{4675AB5B-66AB-4A8D-AD10-23B6D3C93643}" type="pres">
      <dgm:prSet presAssocID="{ABA169EF-A712-4C2C-A075-46EF1AB5AC81}" presName="connectorText" presStyleLbl="sibTrans1D1" presStyleIdx="14" presStyleCnt="21"/>
      <dgm:spPr/>
      <dgm:t>
        <a:bodyPr/>
        <a:lstStyle/>
        <a:p>
          <a:endParaRPr lang="uk-UA"/>
        </a:p>
      </dgm:t>
    </dgm:pt>
    <dgm:pt modelId="{6ADC09D9-330B-460C-A84D-1A067816E631}" type="pres">
      <dgm:prSet presAssocID="{B7D0B26A-A1A8-4544-B5FE-0B4E7745493C}" presName="node" presStyleLbl="node1" presStyleIdx="15" presStyleCnt="22" custScaleX="16894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02F176-7FED-41B3-B26B-544592DFDD17}" type="pres">
      <dgm:prSet presAssocID="{7F5F74F1-1AB3-46DD-957E-DD4B1DCDCBD4}" presName="sibTrans" presStyleLbl="sibTrans1D1" presStyleIdx="15" presStyleCnt="21"/>
      <dgm:spPr/>
      <dgm:t>
        <a:bodyPr/>
        <a:lstStyle/>
        <a:p>
          <a:endParaRPr lang="uk-UA"/>
        </a:p>
      </dgm:t>
    </dgm:pt>
    <dgm:pt modelId="{AF8088B2-6E77-4B55-A9D2-365B78D8A7B7}" type="pres">
      <dgm:prSet presAssocID="{7F5F74F1-1AB3-46DD-957E-DD4B1DCDCBD4}" presName="connectorText" presStyleLbl="sibTrans1D1" presStyleIdx="15" presStyleCnt="21"/>
      <dgm:spPr/>
      <dgm:t>
        <a:bodyPr/>
        <a:lstStyle/>
        <a:p>
          <a:endParaRPr lang="uk-UA"/>
        </a:p>
      </dgm:t>
    </dgm:pt>
    <dgm:pt modelId="{6E48FE07-B475-4618-8FB5-759F4F910418}" type="pres">
      <dgm:prSet presAssocID="{4CDC65F8-DA5E-478C-861B-1FCE7602FD47}" presName="node" presStyleLbl="node1" presStyleIdx="16" presStyleCnt="22" custScaleX="47495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5D6136-0047-42D0-A8B4-10FD30995913}" type="pres">
      <dgm:prSet presAssocID="{E3376829-225D-4634-A5B6-14EBAF3E8753}" presName="sibTrans" presStyleLbl="sibTrans1D1" presStyleIdx="16" presStyleCnt="21"/>
      <dgm:spPr/>
      <dgm:t>
        <a:bodyPr/>
        <a:lstStyle/>
        <a:p>
          <a:endParaRPr lang="uk-UA"/>
        </a:p>
      </dgm:t>
    </dgm:pt>
    <dgm:pt modelId="{2C4E6020-C83F-4E52-AC5A-D93958CC5AEC}" type="pres">
      <dgm:prSet presAssocID="{E3376829-225D-4634-A5B6-14EBAF3E8753}" presName="connectorText" presStyleLbl="sibTrans1D1" presStyleIdx="16" presStyleCnt="21"/>
      <dgm:spPr/>
      <dgm:t>
        <a:bodyPr/>
        <a:lstStyle/>
        <a:p>
          <a:endParaRPr lang="uk-UA"/>
        </a:p>
      </dgm:t>
    </dgm:pt>
    <dgm:pt modelId="{FE6A0A93-734E-4B98-BB83-0F27EB91FF7E}" type="pres">
      <dgm:prSet presAssocID="{5B0E97C3-986C-4266-A470-95B5DB3565E5}" presName="node" presStyleLbl="node1" presStyleIdx="17" presStyleCnt="22" custScaleX="3511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19D113-D153-4633-AE52-8908930E8CD7}" type="pres">
      <dgm:prSet presAssocID="{DB15D673-CF39-4041-BA61-275A3716ADBB}" presName="sibTrans" presStyleLbl="sibTrans1D1" presStyleIdx="17" presStyleCnt="21"/>
      <dgm:spPr/>
      <dgm:t>
        <a:bodyPr/>
        <a:lstStyle/>
        <a:p>
          <a:endParaRPr lang="uk-UA"/>
        </a:p>
      </dgm:t>
    </dgm:pt>
    <dgm:pt modelId="{C8899467-C037-481C-8684-A9D7C3719944}" type="pres">
      <dgm:prSet presAssocID="{DB15D673-CF39-4041-BA61-275A3716ADBB}" presName="connectorText" presStyleLbl="sibTrans1D1" presStyleIdx="17" presStyleCnt="21"/>
      <dgm:spPr/>
      <dgm:t>
        <a:bodyPr/>
        <a:lstStyle/>
        <a:p>
          <a:endParaRPr lang="uk-UA"/>
        </a:p>
      </dgm:t>
    </dgm:pt>
    <dgm:pt modelId="{9B0B2905-12A5-400C-9863-5DA5F81D0DEE}" type="pres">
      <dgm:prSet presAssocID="{5E4FC39A-AF43-48BC-9A0E-2C3E8B57EAB7}" presName="node" presStyleLbl="node1" presStyleIdx="18" presStyleCnt="22" custScaleX="2524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DB193E-637E-40A4-A293-EF1955470D71}" type="pres">
      <dgm:prSet presAssocID="{D651601A-E03C-46A1-9581-32FB8CE1B3F8}" presName="sibTrans" presStyleLbl="sibTrans1D1" presStyleIdx="18" presStyleCnt="21"/>
      <dgm:spPr/>
      <dgm:t>
        <a:bodyPr/>
        <a:lstStyle/>
        <a:p>
          <a:endParaRPr lang="uk-UA"/>
        </a:p>
      </dgm:t>
    </dgm:pt>
    <dgm:pt modelId="{8234DE18-988A-4FF3-B4A9-E2D68FB8EAB8}" type="pres">
      <dgm:prSet presAssocID="{D651601A-E03C-46A1-9581-32FB8CE1B3F8}" presName="connectorText" presStyleLbl="sibTrans1D1" presStyleIdx="18" presStyleCnt="21"/>
      <dgm:spPr/>
      <dgm:t>
        <a:bodyPr/>
        <a:lstStyle/>
        <a:p>
          <a:endParaRPr lang="uk-UA"/>
        </a:p>
      </dgm:t>
    </dgm:pt>
    <dgm:pt modelId="{0513A64F-0333-4FAA-89ED-BE049816A7CC}" type="pres">
      <dgm:prSet presAssocID="{11BDC345-1015-41F2-84CF-EAAA1E7154F8}" presName="node" presStyleLbl="node1" presStyleIdx="19" presStyleCnt="22" custScaleX="2615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2672D9-A059-424F-B54E-6E873D9E28ED}" type="pres">
      <dgm:prSet presAssocID="{EB39CF15-AF4A-4734-8030-9757F56EB8E0}" presName="sibTrans" presStyleLbl="sibTrans1D1" presStyleIdx="19" presStyleCnt="21"/>
      <dgm:spPr/>
      <dgm:t>
        <a:bodyPr/>
        <a:lstStyle/>
        <a:p>
          <a:endParaRPr lang="uk-UA"/>
        </a:p>
      </dgm:t>
    </dgm:pt>
    <dgm:pt modelId="{0DE90F35-1C08-4240-A664-A37314E3698D}" type="pres">
      <dgm:prSet presAssocID="{EB39CF15-AF4A-4734-8030-9757F56EB8E0}" presName="connectorText" presStyleLbl="sibTrans1D1" presStyleIdx="19" presStyleCnt="21"/>
      <dgm:spPr/>
      <dgm:t>
        <a:bodyPr/>
        <a:lstStyle/>
        <a:p>
          <a:endParaRPr lang="uk-UA"/>
        </a:p>
      </dgm:t>
    </dgm:pt>
    <dgm:pt modelId="{37E52E2E-0F0E-4A42-845F-BD9F836A3BB5}" type="pres">
      <dgm:prSet presAssocID="{2B26B62C-4BA0-4096-AEE7-E0020A087AE6}" presName="node" presStyleLbl="node1" presStyleIdx="20" presStyleCnt="22" custScaleX="4897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C6F133-D32B-4E14-A808-501CE81D0445}" type="pres">
      <dgm:prSet presAssocID="{669E2DBF-775F-4198-93F0-196936DCDA5F}" presName="sibTrans" presStyleLbl="sibTrans1D1" presStyleIdx="20" presStyleCnt="21"/>
      <dgm:spPr/>
      <dgm:t>
        <a:bodyPr/>
        <a:lstStyle/>
        <a:p>
          <a:endParaRPr lang="uk-UA"/>
        </a:p>
      </dgm:t>
    </dgm:pt>
    <dgm:pt modelId="{34D3F035-68BB-4E4E-8202-B64846CA4544}" type="pres">
      <dgm:prSet presAssocID="{669E2DBF-775F-4198-93F0-196936DCDA5F}" presName="connectorText" presStyleLbl="sibTrans1D1" presStyleIdx="20" presStyleCnt="21"/>
      <dgm:spPr/>
      <dgm:t>
        <a:bodyPr/>
        <a:lstStyle/>
        <a:p>
          <a:endParaRPr lang="uk-UA"/>
        </a:p>
      </dgm:t>
    </dgm:pt>
    <dgm:pt modelId="{60BE8D46-1082-4527-A49D-D7A689D3A2CC}" type="pres">
      <dgm:prSet presAssocID="{ADFFB0A6-BA3C-46E7-833C-47A392FFB940}" presName="node" presStyleLbl="node1" presStyleIdx="21" presStyleCnt="22" custScaleX="3980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172447D-65FF-415A-A47E-8D95CB498391}" type="presOf" srcId="{7F5F74F1-1AB3-46DD-957E-DD4B1DCDCBD4}" destId="{AF8088B2-6E77-4B55-A9D2-365B78D8A7B7}" srcOrd="1" destOrd="0" presId="urn:microsoft.com/office/officeart/2005/8/layout/bProcess3"/>
    <dgm:cxn modelId="{E053E3D2-DDD0-4C66-A9A6-485716516B35}" type="presOf" srcId="{694A4235-9A53-49E3-936A-DD1371DBF7E0}" destId="{E1366918-6CAB-4AA0-AD40-7D7B4FC2E5CF}" srcOrd="1" destOrd="0" presId="urn:microsoft.com/office/officeart/2005/8/layout/bProcess3"/>
    <dgm:cxn modelId="{6C94AEED-7A28-4C02-B0C4-3E4D0F60CF62}" type="presOf" srcId="{E3376829-225D-4634-A5B6-14EBAF3E8753}" destId="{CE5D6136-0047-42D0-A8B4-10FD30995913}" srcOrd="0" destOrd="0" presId="urn:microsoft.com/office/officeart/2005/8/layout/bProcess3"/>
    <dgm:cxn modelId="{0DF5A36F-3465-493C-B32C-6C90BFE1D4DA}" type="presOf" srcId="{E3376829-225D-4634-A5B6-14EBAF3E8753}" destId="{2C4E6020-C83F-4E52-AC5A-D93958CC5AEC}" srcOrd="1" destOrd="0" presId="urn:microsoft.com/office/officeart/2005/8/layout/bProcess3"/>
    <dgm:cxn modelId="{27B244B1-9F3E-4A1B-90DA-4EBF412187D8}" type="presOf" srcId="{CEF5782C-8F0A-462E-8903-6CCC25EB1CF9}" destId="{662876A0-B403-415C-BF16-A99B30BF8C3A}" srcOrd="0" destOrd="0" presId="urn:microsoft.com/office/officeart/2005/8/layout/bProcess3"/>
    <dgm:cxn modelId="{4A0B8474-4A3F-49E3-85A6-B7BAB80F2D0A}" type="presOf" srcId="{9482963E-B278-46F1-BCBE-5323CFBFB57C}" destId="{8AE72824-A93D-4422-8F70-1D1E1DB118F4}" srcOrd="1" destOrd="0" presId="urn:microsoft.com/office/officeart/2005/8/layout/bProcess3"/>
    <dgm:cxn modelId="{54E8A091-A052-4691-95A1-74CFCB4A142D}" srcId="{F697F6F3-65E3-4885-B122-21CAF71E3C15}" destId="{A867DF5B-E72D-4A72-80C1-A8C9EE2A7167}" srcOrd="3" destOrd="0" parTransId="{1355F702-D65E-4FAF-89F0-CAD4E23252D5}" sibTransId="{A96F81E8-2343-4D8B-A616-71263F71A429}"/>
    <dgm:cxn modelId="{D824A792-541C-42D1-A6E3-D57D6526C753}" type="presOf" srcId="{D651601A-E03C-46A1-9581-32FB8CE1B3F8}" destId="{09DB193E-637E-40A4-A293-EF1955470D71}" srcOrd="0" destOrd="0" presId="urn:microsoft.com/office/officeart/2005/8/layout/bProcess3"/>
    <dgm:cxn modelId="{76CC7C7D-A35B-42BD-9627-72991DF12F7F}" type="presOf" srcId="{D69EC1B0-3285-4B5C-85FE-3DF0B7763053}" destId="{B130EBDA-B780-4E72-BE51-678008AF57D9}" srcOrd="1" destOrd="0" presId="urn:microsoft.com/office/officeart/2005/8/layout/bProcess3"/>
    <dgm:cxn modelId="{45DCF18C-E7F7-4147-97F5-F404ADBE5FBA}" srcId="{F697F6F3-65E3-4885-B122-21CAF71E3C15}" destId="{723B3625-E1D0-4607-8149-9824B20E0F05}" srcOrd="8" destOrd="0" parTransId="{2E45BCF1-6EB1-48FD-8853-7CDD82E828CD}" sibTransId="{694A4235-9A53-49E3-936A-DD1371DBF7E0}"/>
    <dgm:cxn modelId="{E6CFED24-B0F4-4450-9CC8-3EBC65370D36}" type="presOf" srcId="{DB15D673-CF39-4041-BA61-275A3716ADBB}" destId="{BD19D113-D153-4633-AE52-8908930E8CD7}" srcOrd="0" destOrd="0" presId="urn:microsoft.com/office/officeart/2005/8/layout/bProcess3"/>
    <dgm:cxn modelId="{87258DE9-E350-46FD-93E8-7D286313FCDD}" srcId="{F697F6F3-65E3-4885-B122-21CAF71E3C15}" destId="{B7D0B26A-A1A8-4544-B5FE-0B4E7745493C}" srcOrd="15" destOrd="0" parTransId="{1FE2CF27-D14C-40A3-BC4F-A22B3AFF23C0}" sibTransId="{7F5F74F1-1AB3-46DD-957E-DD4B1DCDCBD4}"/>
    <dgm:cxn modelId="{9DD164B8-EBDF-4C52-97F9-A1D7E789CF17}" type="presOf" srcId="{C1EDA9A2-76C6-4E28-B024-A9613A6E8C9B}" destId="{49A53119-BB45-469A-973F-A554781859D7}" srcOrd="0" destOrd="0" presId="urn:microsoft.com/office/officeart/2005/8/layout/bProcess3"/>
    <dgm:cxn modelId="{2517FDB3-C2C0-4EF8-B22D-E73178047C75}" type="presOf" srcId="{B427E949-9A9C-49E6-97FC-B6AFBF99BD23}" destId="{895A48F5-7FE4-4EBD-BC9C-62901338E4A3}" srcOrd="0" destOrd="0" presId="urn:microsoft.com/office/officeart/2005/8/layout/bProcess3"/>
    <dgm:cxn modelId="{A8DF799B-B153-49C2-9AFD-B62ED4997025}" type="presOf" srcId="{4AACB474-641E-4E09-8C66-83A460167BC2}" destId="{4AD385E4-15EF-41D1-BE3A-61DB20B9EC88}" srcOrd="0" destOrd="0" presId="urn:microsoft.com/office/officeart/2005/8/layout/bProcess3"/>
    <dgm:cxn modelId="{E4D2AD51-4C59-4FAF-9448-5C5C6CBD4559}" srcId="{F697F6F3-65E3-4885-B122-21CAF71E3C15}" destId="{5888A26B-FAE3-477C-8A34-6B8E25B649A0}" srcOrd="5" destOrd="0" parTransId="{52404BAE-EA92-4903-90C3-847B4DD0120B}" sibTransId="{B427E949-9A9C-49E6-97FC-B6AFBF99BD23}"/>
    <dgm:cxn modelId="{F4BAA468-3DEB-4807-A725-6BF78CCCE811}" type="presOf" srcId="{BC62C305-2C6A-4052-A4EC-A85C13EEF035}" destId="{9B27055F-7EE7-4AC9-A23B-CF59FD0EB5F8}" srcOrd="0" destOrd="0" presId="urn:microsoft.com/office/officeart/2005/8/layout/bProcess3"/>
    <dgm:cxn modelId="{259B9591-BBC5-4CDF-BBA3-2A8FE2CFBD5B}" type="presOf" srcId="{ABA169EF-A712-4C2C-A075-46EF1AB5AC81}" destId="{1ECD9A2F-A03B-405E-938E-3486182A22FF}" srcOrd="0" destOrd="0" presId="urn:microsoft.com/office/officeart/2005/8/layout/bProcess3"/>
    <dgm:cxn modelId="{C4D4D665-1FDA-4CBB-A31C-74977F58D751}" srcId="{F697F6F3-65E3-4885-B122-21CAF71E3C15}" destId="{D3871CE9-6AE1-4B53-8B9B-F3F963986EC0}" srcOrd="14" destOrd="0" parTransId="{20F84539-CF8D-4AF0-9503-D0EBC2BCCC5E}" sibTransId="{ABA169EF-A712-4C2C-A075-46EF1AB5AC81}"/>
    <dgm:cxn modelId="{87133B2C-B76A-4EAE-B013-69E521ADC9A4}" type="presOf" srcId="{D3871CE9-6AE1-4B53-8B9B-F3F963986EC0}" destId="{E87ED909-6BB1-409F-A368-8A9EE3BAFD70}" srcOrd="0" destOrd="0" presId="urn:microsoft.com/office/officeart/2005/8/layout/bProcess3"/>
    <dgm:cxn modelId="{470DA129-D6EB-4ACB-AC13-5059B7230C47}" type="presOf" srcId="{31CAFB85-F4DF-4DF2-BE08-658A7446DC86}" destId="{3935318C-1081-4C58-90E3-E270696E610B}" srcOrd="0" destOrd="0" presId="urn:microsoft.com/office/officeart/2005/8/layout/bProcess3"/>
    <dgm:cxn modelId="{14A6F0F8-8243-4DD9-8606-A8CF8875EB43}" type="presOf" srcId="{A867DF5B-E72D-4A72-80C1-A8C9EE2A7167}" destId="{BB292A05-6F3C-419C-9BC6-FF42FE09EF09}" srcOrd="0" destOrd="0" presId="urn:microsoft.com/office/officeart/2005/8/layout/bProcess3"/>
    <dgm:cxn modelId="{BD3B286A-4182-49CD-BD01-6B322502FB5A}" type="presOf" srcId="{BC62C305-2C6A-4052-A4EC-A85C13EEF035}" destId="{E8A7B4B4-871F-48F5-A791-2B6EA15D52F9}" srcOrd="1" destOrd="0" presId="urn:microsoft.com/office/officeart/2005/8/layout/bProcess3"/>
    <dgm:cxn modelId="{03DEFFE8-262E-4B3C-87E5-8E8CB4770FE5}" type="presOf" srcId="{97371B1E-C538-4209-A068-8AA8599D5EDF}" destId="{D73A1EFA-0E1A-45DE-B098-1D88A2E860C8}" srcOrd="0" destOrd="0" presId="urn:microsoft.com/office/officeart/2005/8/layout/bProcess3"/>
    <dgm:cxn modelId="{D887AA01-51A4-4C54-9D12-B4D25345CEAC}" srcId="{F697F6F3-65E3-4885-B122-21CAF71E3C15}" destId="{DD7CCF7D-741C-4D79-A812-18D75B6F4B65}" srcOrd="6" destOrd="0" parTransId="{DD1B4538-8F90-468A-9DF5-D71B5C6A1326}" sibTransId="{9710DEB5-6172-4307-ACC1-72471B8E61AE}"/>
    <dgm:cxn modelId="{83C6A967-9B84-4D37-A89F-F2E9279617A6}" srcId="{F697F6F3-65E3-4885-B122-21CAF71E3C15}" destId="{F4159BDD-810F-4A08-882C-6C36ACF69B3C}" srcOrd="2" destOrd="0" parTransId="{8719CB2D-1CD1-4000-B407-30EED751C062}" sibTransId="{4AACB474-641E-4E09-8C66-83A460167BC2}"/>
    <dgm:cxn modelId="{5A754432-84F2-42FD-A844-860D8D46DAA9}" type="presOf" srcId="{A96F81E8-2343-4D8B-A616-71263F71A429}" destId="{7AE40FB3-E61F-41F2-A01F-D73ECD50A446}" srcOrd="1" destOrd="0" presId="urn:microsoft.com/office/officeart/2005/8/layout/bProcess3"/>
    <dgm:cxn modelId="{F6ECE8EF-2AC7-458F-AB4F-E01C869C04C4}" type="presOf" srcId="{E11AF071-0432-4E57-A505-47D815EF9FB5}" destId="{0C58A22B-497A-4E41-93CB-9674F661A135}" srcOrd="0" destOrd="0" presId="urn:microsoft.com/office/officeart/2005/8/layout/bProcess3"/>
    <dgm:cxn modelId="{8DDD1E33-9701-45DC-BF0A-997B81A6423C}" type="presOf" srcId="{5888A26B-FAE3-477C-8A34-6B8E25B649A0}" destId="{130199C5-6878-479B-85B0-C2782C3C6708}" srcOrd="0" destOrd="0" presId="urn:microsoft.com/office/officeart/2005/8/layout/bProcess3"/>
    <dgm:cxn modelId="{316CD87C-E28E-42DF-BBC7-C99F0F549D49}" srcId="{F697F6F3-65E3-4885-B122-21CAF71E3C15}" destId="{ADFFB0A6-BA3C-46E7-833C-47A392FFB940}" srcOrd="21" destOrd="0" parTransId="{A28D5400-C0A5-4171-A71D-875A5E30135C}" sibTransId="{D0B37C35-869E-41CC-9E16-F1B2B8DC527B}"/>
    <dgm:cxn modelId="{36502267-71B8-43D1-990A-82937E914920}" type="presOf" srcId="{A96F81E8-2343-4D8B-A616-71263F71A429}" destId="{68165A85-BBC5-4ED1-9F08-28C7CF806458}" srcOrd="0" destOrd="0" presId="urn:microsoft.com/office/officeart/2005/8/layout/bProcess3"/>
    <dgm:cxn modelId="{D7567EE1-9264-4C42-9C91-34603A5EA6E3}" type="presOf" srcId="{E5BFB91E-8576-49C8-B07C-2B5C5D21D356}" destId="{DB16A42C-EDFE-4006-8423-27779245BD6C}" srcOrd="0" destOrd="0" presId="urn:microsoft.com/office/officeart/2005/8/layout/bProcess3"/>
    <dgm:cxn modelId="{402DA64E-17BD-42B9-8D48-48BEF2BDDB20}" type="presOf" srcId="{C1EDA9A2-76C6-4E28-B024-A9613A6E8C9B}" destId="{A2E31B0D-EA6E-4BC6-9139-C4F7C81E8217}" srcOrd="1" destOrd="0" presId="urn:microsoft.com/office/officeart/2005/8/layout/bProcess3"/>
    <dgm:cxn modelId="{A80EED59-4007-43BF-ABA0-EFE13F98487B}" type="presOf" srcId="{CE09E6DA-3149-4C51-A199-27E01BDD45CC}" destId="{C8A51713-5204-4368-8EC6-81C20CE0EFA3}" srcOrd="0" destOrd="0" presId="urn:microsoft.com/office/officeart/2005/8/layout/bProcess3"/>
    <dgm:cxn modelId="{0F5F3717-5568-4485-A1BE-60E473A15150}" srcId="{F697F6F3-65E3-4885-B122-21CAF71E3C15}" destId="{E11AF071-0432-4E57-A505-47D815EF9FB5}" srcOrd="0" destOrd="0" parTransId="{1E749E68-17FD-405B-AF03-3E8F9AD5C1BD}" sibTransId="{BB7C6B97-E073-473C-AEE9-4CD94F409110}"/>
    <dgm:cxn modelId="{9B38CA67-AFC0-4BC2-89B9-81C39EC106BA}" srcId="{F697F6F3-65E3-4885-B122-21CAF71E3C15}" destId="{5E4FC39A-AF43-48BC-9A0E-2C3E8B57EAB7}" srcOrd="18" destOrd="0" parTransId="{93F041CF-9BF4-41D4-A47D-A9647C98ED9F}" sibTransId="{D651601A-E03C-46A1-9581-32FB8CE1B3F8}"/>
    <dgm:cxn modelId="{3F22D8BE-03CE-4A03-8130-C34C4BD7FC31}" srcId="{F697F6F3-65E3-4885-B122-21CAF71E3C15}" destId="{1C1C0403-967C-4BA3-A54F-298C612DD41A}" srcOrd="13" destOrd="0" parTransId="{EABBADB1-9EA8-4780-95C2-DFF561E67A7F}" sibTransId="{9482963E-B278-46F1-BCBE-5323CFBFB57C}"/>
    <dgm:cxn modelId="{6A5B44BD-3AAE-4CE5-B3CE-0D9F5A477F8A}" srcId="{F697F6F3-65E3-4885-B122-21CAF71E3C15}" destId="{3229704C-ACA5-49D1-A219-1C58B55641AF}" srcOrd="11" destOrd="0" parTransId="{556DF4B1-85F6-4AE1-8C86-FBD38D7CB600}" sibTransId="{BC62C305-2C6A-4052-A4EC-A85C13EEF035}"/>
    <dgm:cxn modelId="{C00342AE-2F76-4D6E-8431-CCDA0E3A75FA}" srcId="{F697F6F3-65E3-4885-B122-21CAF71E3C15}" destId="{5B0E97C3-986C-4266-A470-95B5DB3565E5}" srcOrd="17" destOrd="0" parTransId="{82DFFB9F-CB6F-4D58-B6CB-4682EE62131B}" sibTransId="{DB15D673-CF39-4041-BA61-275A3716ADBB}"/>
    <dgm:cxn modelId="{5E20A80A-091E-42BD-B16D-A6A19D2EFEEB}" type="presOf" srcId="{2B815A8B-A7BB-404D-9CC1-BF352E500ADF}" destId="{852F63DF-98CF-4263-9B65-E2DD4C06D220}" srcOrd="0" destOrd="0" presId="urn:microsoft.com/office/officeart/2005/8/layout/bProcess3"/>
    <dgm:cxn modelId="{459D7F70-CA6C-4D5D-8319-7F46D9CDDBFE}" type="presOf" srcId="{694A4235-9A53-49E3-936A-DD1371DBF7E0}" destId="{05057570-AE98-41DC-8E8F-7C9E42EF9DB4}" srcOrd="0" destOrd="0" presId="urn:microsoft.com/office/officeart/2005/8/layout/bProcess3"/>
    <dgm:cxn modelId="{62E23B2F-EA5B-4D2C-A42D-3FA6737697F9}" type="presOf" srcId="{ABA169EF-A712-4C2C-A075-46EF1AB5AC81}" destId="{4675AB5B-66AB-4A8D-AD10-23B6D3C93643}" srcOrd="1" destOrd="0" presId="urn:microsoft.com/office/officeart/2005/8/layout/bProcess3"/>
    <dgm:cxn modelId="{A2F27E5B-20C6-405F-8506-6E84F875A6D6}" type="presOf" srcId="{D651601A-E03C-46A1-9581-32FB8CE1B3F8}" destId="{8234DE18-988A-4FF3-B4A9-E2D68FB8EAB8}" srcOrd="1" destOrd="0" presId="urn:microsoft.com/office/officeart/2005/8/layout/bProcess3"/>
    <dgm:cxn modelId="{5E8DF7F8-0FBA-4178-AB72-1EC9F0CC3A28}" type="presOf" srcId="{4CDC65F8-DA5E-478C-861B-1FCE7602FD47}" destId="{6E48FE07-B475-4618-8FB5-759F4F910418}" srcOrd="0" destOrd="0" presId="urn:microsoft.com/office/officeart/2005/8/layout/bProcess3"/>
    <dgm:cxn modelId="{BC4D06DE-0855-4A74-AB69-E7D69C4B5FB2}" type="presOf" srcId="{11BDC345-1015-41F2-84CF-EAAA1E7154F8}" destId="{0513A64F-0333-4FAA-89ED-BE049816A7CC}" srcOrd="0" destOrd="0" presId="urn:microsoft.com/office/officeart/2005/8/layout/bProcess3"/>
    <dgm:cxn modelId="{E575F0B0-F6C0-413E-8361-DCD5DDDE5E24}" srcId="{F697F6F3-65E3-4885-B122-21CAF71E3C15}" destId="{2B26B62C-4BA0-4096-AEE7-E0020A087AE6}" srcOrd="20" destOrd="0" parTransId="{324B1EF3-6C51-4DFF-8E40-6D278FD9DE98}" sibTransId="{669E2DBF-775F-4198-93F0-196936DCDA5F}"/>
    <dgm:cxn modelId="{1489E58C-DE13-4743-AE23-C8AC0A063944}" type="presOf" srcId="{974888F5-BDE9-4D47-842B-9084AC890A11}" destId="{E02EF106-FB9C-4D98-ABCF-871AF047B7C8}" srcOrd="0" destOrd="0" presId="urn:microsoft.com/office/officeart/2005/8/layout/bProcess3"/>
    <dgm:cxn modelId="{BC7B1CFD-E279-4CBB-A76D-BC8CC99AB923}" type="presOf" srcId="{6009F5A5-0E79-4127-AFB8-8D6919A4D186}" destId="{E4F4C9FD-C9BC-49D4-B7AB-D03F4CFA8EF6}" srcOrd="0" destOrd="0" presId="urn:microsoft.com/office/officeart/2005/8/layout/bProcess3"/>
    <dgm:cxn modelId="{3B310FF5-8E06-436D-86FB-2E82A1C3A805}" type="presOf" srcId="{B427E949-9A9C-49E6-97FC-B6AFBF99BD23}" destId="{CFA5C37C-590B-4A8B-B51E-8C6A549FEE3F}" srcOrd="1" destOrd="0" presId="urn:microsoft.com/office/officeart/2005/8/layout/bProcess3"/>
    <dgm:cxn modelId="{82EF78C6-377C-494B-BE60-3AB1C25D70B8}" type="presOf" srcId="{D69EC1B0-3285-4B5C-85FE-3DF0B7763053}" destId="{108C65FD-BECD-490A-86A2-82B43397E5EC}" srcOrd="0" destOrd="0" presId="urn:microsoft.com/office/officeart/2005/8/layout/bProcess3"/>
    <dgm:cxn modelId="{D3DD1C0D-35D8-493B-B1F8-2E54D942D200}" type="presOf" srcId="{58A01FC2-E2BF-4FF5-85A6-E94B7AD02488}" destId="{F0C2248D-D40B-453B-92C6-B0EFF8C8D96B}" srcOrd="1" destOrd="0" presId="urn:microsoft.com/office/officeart/2005/8/layout/bProcess3"/>
    <dgm:cxn modelId="{036ECA16-A58F-4CC7-955B-44EDF6EFF213}" type="presOf" srcId="{E5BFB91E-8576-49C8-B07C-2B5C5D21D356}" destId="{F2BA0AFB-9D1F-428B-918E-F6B471C303E5}" srcOrd="1" destOrd="0" presId="urn:microsoft.com/office/officeart/2005/8/layout/bProcess3"/>
    <dgm:cxn modelId="{C3DEA551-4858-48DD-90E9-E67C9C8809F3}" type="presOf" srcId="{DD7CCF7D-741C-4D79-A812-18D75B6F4B65}" destId="{E665B6D7-BEB8-4142-A182-6AFF4B4A62E8}" srcOrd="0" destOrd="0" presId="urn:microsoft.com/office/officeart/2005/8/layout/bProcess3"/>
    <dgm:cxn modelId="{2D5FF742-8FC5-4B11-8F81-E38AEFC9F46C}" type="presOf" srcId="{9482963E-B278-46F1-BCBE-5323CFBFB57C}" destId="{CA5A1D52-68AD-4751-AD14-037E276CA687}" srcOrd="0" destOrd="0" presId="urn:microsoft.com/office/officeart/2005/8/layout/bProcess3"/>
    <dgm:cxn modelId="{87C227D3-1BE2-401A-82A4-F26D5B220AE8}" type="presOf" srcId="{F697F6F3-65E3-4885-B122-21CAF71E3C15}" destId="{F1B01531-A244-4957-AA97-44F84072EBCF}" srcOrd="0" destOrd="0" presId="urn:microsoft.com/office/officeart/2005/8/layout/bProcess3"/>
    <dgm:cxn modelId="{13D28E3F-D1AF-4524-BD8E-7E3A265D06BA}" type="presOf" srcId="{669E2DBF-775F-4198-93F0-196936DCDA5F}" destId="{35C6F133-D32B-4E14-A808-501CE81D0445}" srcOrd="0" destOrd="0" presId="urn:microsoft.com/office/officeart/2005/8/layout/bProcess3"/>
    <dgm:cxn modelId="{79E48526-D880-484D-BB41-42F7CD515630}" srcId="{F697F6F3-65E3-4885-B122-21CAF71E3C15}" destId="{31CAFB85-F4DF-4DF2-BE08-658A7446DC86}" srcOrd="4" destOrd="0" parTransId="{E8F6D8A3-1C96-45AC-ABDD-FFFB60CAE0F6}" sibTransId="{E5BFB91E-8576-49C8-B07C-2B5C5D21D356}"/>
    <dgm:cxn modelId="{87BDC6C5-5659-4C0E-8EAF-DF81FE353B10}" type="presOf" srcId="{5B0E97C3-986C-4266-A470-95B5DB3565E5}" destId="{FE6A0A93-734E-4B98-BB83-0F27EB91FF7E}" srcOrd="0" destOrd="0" presId="urn:microsoft.com/office/officeart/2005/8/layout/bProcess3"/>
    <dgm:cxn modelId="{501AE13C-D7C2-40F3-A3B8-C1173A36A477}" srcId="{F697F6F3-65E3-4885-B122-21CAF71E3C15}" destId="{11BDC345-1015-41F2-84CF-EAAA1E7154F8}" srcOrd="19" destOrd="0" parTransId="{7605728D-0C5C-43DF-9261-7E848E49FABD}" sibTransId="{EB39CF15-AF4A-4734-8030-9757F56EB8E0}"/>
    <dgm:cxn modelId="{D6364DE1-65E8-4576-B315-9180A0FF284E}" type="presOf" srcId="{DF9F2913-D0E5-40FC-9913-3A53B02AAB16}" destId="{EA22B390-4694-4E51-8B14-EA626EB8C2D0}" srcOrd="0" destOrd="0" presId="urn:microsoft.com/office/officeart/2005/8/layout/bProcess3"/>
    <dgm:cxn modelId="{834A7A4D-C4F6-4150-BABF-36FA2EDB3316}" type="presOf" srcId="{58A01FC2-E2BF-4FF5-85A6-E94B7AD02488}" destId="{40BF06B5-69F3-444F-9388-18F123C291C5}" srcOrd="0" destOrd="0" presId="urn:microsoft.com/office/officeart/2005/8/layout/bProcess3"/>
    <dgm:cxn modelId="{86B9421E-44D8-4D41-A491-BBAFF695B0A9}" type="presOf" srcId="{3229704C-ACA5-49D1-A219-1C58B55641AF}" destId="{7E3A38AC-E16E-4464-9EBF-F2890210E6EB}" srcOrd="0" destOrd="0" presId="urn:microsoft.com/office/officeart/2005/8/layout/bProcess3"/>
    <dgm:cxn modelId="{31B52173-6669-4E01-9B9F-50961F679355}" type="presOf" srcId="{BB7C6B97-E073-473C-AEE9-4CD94F409110}" destId="{8E836D7F-38A3-4A1E-A538-C5AC558AB802}" srcOrd="1" destOrd="0" presId="urn:microsoft.com/office/officeart/2005/8/layout/bProcess3"/>
    <dgm:cxn modelId="{E1647CAC-BADC-4ED9-A787-17397FEAD9AC}" srcId="{F697F6F3-65E3-4885-B122-21CAF71E3C15}" destId="{2B815A8B-A7BB-404D-9CC1-BF352E500ADF}" srcOrd="12" destOrd="0" parTransId="{897B8E26-6C4A-4E36-98D9-9BEB91773558}" sibTransId="{58A01FC2-E2BF-4FF5-85A6-E94B7AD02488}"/>
    <dgm:cxn modelId="{64CEEBAC-F3A0-4616-A86E-AE75B0A03878}" type="presOf" srcId="{5E4FC39A-AF43-48BC-9A0E-2C3E8B57EAB7}" destId="{9B0B2905-12A5-400C-9863-5DA5F81D0DEE}" srcOrd="0" destOrd="0" presId="urn:microsoft.com/office/officeart/2005/8/layout/bProcess3"/>
    <dgm:cxn modelId="{6E86DB31-F19C-4D4C-9AD5-6669072E780D}" type="presOf" srcId="{EB39CF15-AF4A-4734-8030-9757F56EB8E0}" destId="{FD2672D9-A059-424F-B54E-6E873D9E28ED}" srcOrd="0" destOrd="0" presId="urn:microsoft.com/office/officeart/2005/8/layout/bProcess3"/>
    <dgm:cxn modelId="{4C3498AA-2165-4551-B854-4BC2FB136EDF}" type="presOf" srcId="{2B26B62C-4BA0-4096-AEE7-E0020A087AE6}" destId="{37E52E2E-0F0E-4A42-845F-BD9F836A3BB5}" srcOrd="0" destOrd="0" presId="urn:microsoft.com/office/officeart/2005/8/layout/bProcess3"/>
    <dgm:cxn modelId="{0D0058AD-8B0E-4BDD-8799-C77C6ABBB898}" type="presOf" srcId="{B7D0B26A-A1A8-4544-B5FE-0B4E7745493C}" destId="{6ADC09D9-330B-460C-A84D-1A067816E631}" srcOrd="0" destOrd="0" presId="urn:microsoft.com/office/officeart/2005/8/layout/bProcess3"/>
    <dgm:cxn modelId="{EAC0D33C-6998-4A77-B54E-D4266C9FD1AE}" srcId="{F697F6F3-65E3-4885-B122-21CAF71E3C15}" destId="{CE09E6DA-3149-4C51-A199-27E01BDD45CC}" srcOrd="1" destOrd="0" parTransId="{D91FACE1-FB5E-4662-A736-B09EF6A599B4}" sibTransId="{DF9F2913-D0E5-40FC-9913-3A53B02AAB16}"/>
    <dgm:cxn modelId="{5D7F40D2-D2A4-4954-9E4E-1A1487D4EDE5}" type="presOf" srcId="{669E2DBF-775F-4198-93F0-196936DCDA5F}" destId="{34D3F035-68BB-4E4E-8202-B64846CA4544}" srcOrd="1" destOrd="0" presId="urn:microsoft.com/office/officeart/2005/8/layout/bProcess3"/>
    <dgm:cxn modelId="{82850C9C-05A4-4966-90F6-716B1291D783}" type="presOf" srcId="{DB15D673-CF39-4041-BA61-275A3716ADBB}" destId="{C8899467-C037-481C-8684-A9D7C3719944}" srcOrd="1" destOrd="0" presId="urn:microsoft.com/office/officeart/2005/8/layout/bProcess3"/>
    <dgm:cxn modelId="{B592D9F7-690B-4D3A-A260-BECBFF6076B4}" srcId="{F697F6F3-65E3-4885-B122-21CAF71E3C15}" destId="{CEF5782C-8F0A-462E-8903-6CCC25EB1CF9}" srcOrd="9" destOrd="0" parTransId="{91DE163D-9E52-474B-9EE3-23E36F9B8D86}" sibTransId="{C1EDA9A2-76C6-4E28-B024-A9613A6E8C9B}"/>
    <dgm:cxn modelId="{719B8BF2-CC38-4C44-A7F8-B414A37D4CAA}" type="presOf" srcId="{7F5F74F1-1AB3-46DD-957E-DD4B1DCDCBD4}" destId="{1E02F176-7FED-41B3-B26B-544592DFDD17}" srcOrd="0" destOrd="0" presId="urn:microsoft.com/office/officeart/2005/8/layout/bProcess3"/>
    <dgm:cxn modelId="{E2886B56-6027-4768-8214-60B62CE8DF78}" type="presOf" srcId="{F4159BDD-810F-4A08-882C-6C36ACF69B3C}" destId="{91482051-0887-4813-9A27-5D9BC415FF72}" srcOrd="0" destOrd="0" presId="urn:microsoft.com/office/officeart/2005/8/layout/bProcess3"/>
    <dgm:cxn modelId="{3736E77C-DB52-48CF-803E-BAC0E4293ADB}" type="presOf" srcId="{EB39CF15-AF4A-4734-8030-9757F56EB8E0}" destId="{0DE90F35-1C08-4240-A664-A37314E3698D}" srcOrd="1" destOrd="0" presId="urn:microsoft.com/office/officeart/2005/8/layout/bProcess3"/>
    <dgm:cxn modelId="{C78DC156-A05E-4600-BC30-C21DFD6609E0}" srcId="{F697F6F3-65E3-4885-B122-21CAF71E3C15}" destId="{6009F5A5-0E79-4127-AFB8-8D6919A4D186}" srcOrd="7" destOrd="0" parTransId="{C781E9B0-D7D0-4E0C-8F7D-C145AE936D30}" sibTransId="{D69EC1B0-3285-4B5C-85FE-3DF0B7763053}"/>
    <dgm:cxn modelId="{15CD8AFC-C158-460D-B46B-C9A7430CB0CD}" type="presOf" srcId="{974888F5-BDE9-4D47-842B-9084AC890A11}" destId="{ED3B8208-79C4-45C1-899E-A200C606BE65}" srcOrd="1" destOrd="0" presId="urn:microsoft.com/office/officeart/2005/8/layout/bProcess3"/>
    <dgm:cxn modelId="{CC554FDD-BBA2-4300-AD56-E756C6259556}" type="presOf" srcId="{723B3625-E1D0-4607-8149-9824B20E0F05}" destId="{2EDFEF6C-B00D-44D3-8F90-616CE430F225}" srcOrd="0" destOrd="0" presId="urn:microsoft.com/office/officeart/2005/8/layout/bProcess3"/>
    <dgm:cxn modelId="{BD92E6EE-122A-43B9-84C5-41D440325414}" type="presOf" srcId="{9710DEB5-6172-4307-ACC1-72471B8E61AE}" destId="{DB97ACE3-1A92-4823-A816-962399E9CEEC}" srcOrd="1" destOrd="0" presId="urn:microsoft.com/office/officeart/2005/8/layout/bProcess3"/>
    <dgm:cxn modelId="{1C34535F-72C9-4AAA-847B-7511E67B5FD4}" type="presOf" srcId="{1C1C0403-967C-4BA3-A54F-298C612DD41A}" destId="{C8301527-4156-40E6-9336-D7304D7C0F43}" srcOrd="0" destOrd="0" presId="urn:microsoft.com/office/officeart/2005/8/layout/bProcess3"/>
    <dgm:cxn modelId="{553D2901-2ED1-42B1-99D9-A873E2D7E010}" srcId="{F697F6F3-65E3-4885-B122-21CAF71E3C15}" destId="{4CDC65F8-DA5E-478C-861B-1FCE7602FD47}" srcOrd="16" destOrd="0" parTransId="{6E614C69-689F-41B0-899B-A596A1836F8D}" sibTransId="{E3376829-225D-4634-A5B6-14EBAF3E8753}"/>
    <dgm:cxn modelId="{53993619-EC8F-4AAA-975B-5815862A7052}" type="presOf" srcId="{DF9F2913-D0E5-40FC-9913-3A53B02AAB16}" destId="{E50C0E64-BF24-42E3-86D5-410B17724A06}" srcOrd="1" destOrd="0" presId="urn:microsoft.com/office/officeart/2005/8/layout/bProcess3"/>
    <dgm:cxn modelId="{CAD0A5D7-CE24-47E3-A68E-2B3629CD7A12}" type="presOf" srcId="{ADFFB0A6-BA3C-46E7-833C-47A392FFB940}" destId="{60BE8D46-1082-4527-A49D-D7A689D3A2CC}" srcOrd="0" destOrd="0" presId="urn:microsoft.com/office/officeart/2005/8/layout/bProcess3"/>
    <dgm:cxn modelId="{FE052B61-D0EE-4E0D-AD5E-2C6A6B5CF2DC}" type="presOf" srcId="{BB7C6B97-E073-473C-AEE9-4CD94F409110}" destId="{929A0B8B-5467-4A39-8C0C-F04A070940B9}" srcOrd="0" destOrd="0" presId="urn:microsoft.com/office/officeart/2005/8/layout/bProcess3"/>
    <dgm:cxn modelId="{655F42BF-EB41-4CA8-9211-DC2BC851BA3D}" type="presOf" srcId="{9710DEB5-6172-4307-ACC1-72471B8E61AE}" destId="{ED553A42-98B7-4E74-9036-668EB929420D}" srcOrd="0" destOrd="0" presId="urn:microsoft.com/office/officeart/2005/8/layout/bProcess3"/>
    <dgm:cxn modelId="{4792557E-EE15-4A84-841A-7D502A345B94}" type="presOf" srcId="{4AACB474-641E-4E09-8C66-83A460167BC2}" destId="{4629BF89-1B73-449A-8FC2-C4C39D395806}" srcOrd="1" destOrd="0" presId="urn:microsoft.com/office/officeart/2005/8/layout/bProcess3"/>
    <dgm:cxn modelId="{1F7A25E3-0CE5-41D2-8F4F-3F6975B22D22}" srcId="{F697F6F3-65E3-4885-B122-21CAF71E3C15}" destId="{97371B1E-C538-4209-A068-8AA8599D5EDF}" srcOrd="10" destOrd="0" parTransId="{40A71F26-4990-4869-9D30-7CE4E4687578}" sibTransId="{974888F5-BDE9-4D47-842B-9084AC890A11}"/>
    <dgm:cxn modelId="{6AAD4B08-36B7-42AE-9B70-C6D09C1BC494}" type="presParOf" srcId="{F1B01531-A244-4957-AA97-44F84072EBCF}" destId="{0C58A22B-497A-4E41-93CB-9674F661A135}" srcOrd="0" destOrd="0" presId="urn:microsoft.com/office/officeart/2005/8/layout/bProcess3"/>
    <dgm:cxn modelId="{F0C358C1-DEB2-4AE6-8C4D-B2B0DA229C4F}" type="presParOf" srcId="{F1B01531-A244-4957-AA97-44F84072EBCF}" destId="{929A0B8B-5467-4A39-8C0C-F04A070940B9}" srcOrd="1" destOrd="0" presId="urn:microsoft.com/office/officeart/2005/8/layout/bProcess3"/>
    <dgm:cxn modelId="{A9A5F01C-3B63-46AB-9A61-D64D513E7CEA}" type="presParOf" srcId="{929A0B8B-5467-4A39-8C0C-F04A070940B9}" destId="{8E836D7F-38A3-4A1E-A538-C5AC558AB802}" srcOrd="0" destOrd="0" presId="urn:microsoft.com/office/officeart/2005/8/layout/bProcess3"/>
    <dgm:cxn modelId="{91B3E5DD-3752-4D01-B89F-371FB30B3C54}" type="presParOf" srcId="{F1B01531-A244-4957-AA97-44F84072EBCF}" destId="{C8A51713-5204-4368-8EC6-81C20CE0EFA3}" srcOrd="2" destOrd="0" presId="urn:microsoft.com/office/officeart/2005/8/layout/bProcess3"/>
    <dgm:cxn modelId="{9D22A28B-B310-4BFB-BE25-176C487104F8}" type="presParOf" srcId="{F1B01531-A244-4957-AA97-44F84072EBCF}" destId="{EA22B390-4694-4E51-8B14-EA626EB8C2D0}" srcOrd="3" destOrd="0" presId="urn:microsoft.com/office/officeart/2005/8/layout/bProcess3"/>
    <dgm:cxn modelId="{00D9A4B8-83DA-46A1-A78D-0A889B8CAE6D}" type="presParOf" srcId="{EA22B390-4694-4E51-8B14-EA626EB8C2D0}" destId="{E50C0E64-BF24-42E3-86D5-410B17724A06}" srcOrd="0" destOrd="0" presId="urn:microsoft.com/office/officeart/2005/8/layout/bProcess3"/>
    <dgm:cxn modelId="{D69C5E98-3B13-4B43-8969-D1D8D91E2C1C}" type="presParOf" srcId="{F1B01531-A244-4957-AA97-44F84072EBCF}" destId="{91482051-0887-4813-9A27-5D9BC415FF72}" srcOrd="4" destOrd="0" presId="urn:microsoft.com/office/officeart/2005/8/layout/bProcess3"/>
    <dgm:cxn modelId="{E147F852-BB94-445B-88BB-914DAE4AB7EF}" type="presParOf" srcId="{F1B01531-A244-4957-AA97-44F84072EBCF}" destId="{4AD385E4-15EF-41D1-BE3A-61DB20B9EC88}" srcOrd="5" destOrd="0" presId="urn:microsoft.com/office/officeart/2005/8/layout/bProcess3"/>
    <dgm:cxn modelId="{C107D55F-72FF-43F4-BC4C-36F07B23B1C6}" type="presParOf" srcId="{4AD385E4-15EF-41D1-BE3A-61DB20B9EC88}" destId="{4629BF89-1B73-449A-8FC2-C4C39D395806}" srcOrd="0" destOrd="0" presId="urn:microsoft.com/office/officeart/2005/8/layout/bProcess3"/>
    <dgm:cxn modelId="{E2757AEF-630C-44B9-B35B-F96E5D813E63}" type="presParOf" srcId="{F1B01531-A244-4957-AA97-44F84072EBCF}" destId="{BB292A05-6F3C-419C-9BC6-FF42FE09EF09}" srcOrd="6" destOrd="0" presId="urn:microsoft.com/office/officeart/2005/8/layout/bProcess3"/>
    <dgm:cxn modelId="{D0C7986F-8B67-4FB3-B478-4D7759375304}" type="presParOf" srcId="{F1B01531-A244-4957-AA97-44F84072EBCF}" destId="{68165A85-BBC5-4ED1-9F08-28C7CF806458}" srcOrd="7" destOrd="0" presId="urn:microsoft.com/office/officeart/2005/8/layout/bProcess3"/>
    <dgm:cxn modelId="{73657740-A52D-40B3-9697-800FEEFB709F}" type="presParOf" srcId="{68165A85-BBC5-4ED1-9F08-28C7CF806458}" destId="{7AE40FB3-E61F-41F2-A01F-D73ECD50A446}" srcOrd="0" destOrd="0" presId="urn:microsoft.com/office/officeart/2005/8/layout/bProcess3"/>
    <dgm:cxn modelId="{42E82E93-50F9-4278-A2AE-B544CF8067DB}" type="presParOf" srcId="{F1B01531-A244-4957-AA97-44F84072EBCF}" destId="{3935318C-1081-4C58-90E3-E270696E610B}" srcOrd="8" destOrd="0" presId="urn:microsoft.com/office/officeart/2005/8/layout/bProcess3"/>
    <dgm:cxn modelId="{A135A9C4-B933-409C-B74D-C1E594813202}" type="presParOf" srcId="{F1B01531-A244-4957-AA97-44F84072EBCF}" destId="{DB16A42C-EDFE-4006-8423-27779245BD6C}" srcOrd="9" destOrd="0" presId="urn:microsoft.com/office/officeart/2005/8/layout/bProcess3"/>
    <dgm:cxn modelId="{DD2104D0-D6C9-4954-B203-4701915E936C}" type="presParOf" srcId="{DB16A42C-EDFE-4006-8423-27779245BD6C}" destId="{F2BA0AFB-9D1F-428B-918E-F6B471C303E5}" srcOrd="0" destOrd="0" presId="urn:microsoft.com/office/officeart/2005/8/layout/bProcess3"/>
    <dgm:cxn modelId="{75779DA7-2B60-4F54-9601-2F64129D11EC}" type="presParOf" srcId="{F1B01531-A244-4957-AA97-44F84072EBCF}" destId="{130199C5-6878-479B-85B0-C2782C3C6708}" srcOrd="10" destOrd="0" presId="urn:microsoft.com/office/officeart/2005/8/layout/bProcess3"/>
    <dgm:cxn modelId="{48A47A6C-A49C-4F26-AFD1-A10931571395}" type="presParOf" srcId="{F1B01531-A244-4957-AA97-44F84072EBCF}" destId="{895A48F5-7FE4-4EBD-BC9C-62901338E4A3}" srcOrd="11" destOrd="0" presId="urn:microsoft.com/office/officeart/2005/8/layout/bProcess3"/>
    <dgm:cxn modelId="{E261BB4A-A947-4565-8F47-0447BD7CB80D}" type="presParOf" srcId="{895A48F5-7FE4-4EBD-BC9C-62901338E4A3}" destId="{CFA5C37C-590B-4A8B-B51E-8C6A549FEE3F}" srcOrd="0" destOrd="0" presId="urn:microsoft.com/office/officeart/2005/8/layout/bProcess3"/>
    <dgm:cxn modelId="{FEDBC391-FD41-437B-AAA4-BE6D5FF3C813}" type="presParOf" srcId="{F1B01531-A244-4957-AA97-44F84072EBCF}" destId="{E665B6D7-BEB8-4142-A182-6AFF4B4A62E8}" srcOrd="12" destOrd="0" presId="urn:microsoft.com/office/officeart/2005/8/layout/bProcess3"/>
    <dgm:cxn modelId="{DEEDE36A-0BB2-4E07-BC97-96629AFA75AE}" type="presParOf" srcId="{F1B01531-A244-4957-AA97-44F84072EBCF}" destId="{ED553A42-98B7-4E74-9036-668EB929420D}" srcOrd="13" destOrd="0" presId="urn:microsoft.com/office/officeart/2005/8/layout/bProcess3"/>
    <dgm:cxn modelId="{B071898C-2919-4224-9EDE-2BBE43D0160A}" type="presParOf" srcId="{ED553A42-98B7-4E74-9036-668EB929420D}" destId="{DB97ACE3-1A92-4823-A816-962399E9CEEC}" srcOrd="0" destOrd="0" presId="urn:microsoft.com/office/officeart/2005/8/layout/bProcess3"/>
    <dgm:cxn modelId="{D7B55E84-A3B8-469F-B340-A3AB23F2EC65}" type="presParOf" srcId="{F1B01531-A244-4957-AA97-44F84072EBCF}" destId="{E4F4C9FD-C9BC-49D4-B7AB-D03F4CFA8EF6}" srcOrd="14" destOrd="0" presId="urn:microsoft.com/office/officeart/2005/8/layout/bProcess3"/>
    <dgm:cxn modelId="{CD779D9E-759E-4D3C-8192-CF2932AFAA96}" type="presParOf" srcId="{F1B01531-A244-4957-AA97-44F84072EBCF}" destId="{108C65FD-BECD-490A-86A2-82B43397E5EC}" srcOrd="15" destOrd="0" presId="urn:microsoft.com/office/officeart/2005/8/layout/bProcess3"/>
    <dgm:cxn modelId="{C9CC38E0-DB06-4EAC-B31E-436753A047EA}" type="presParOf" srcId="{108C65FD-BECD-490A-86A2-82B43397E5EC}" destId="{B130EBDA-B780-4E72-BE51-678008AF57D9}" srcOrd="0" destOrd="0" presId="urn:microsoft.com/office/officeart/2005/8/layout/bProcess3"/>
    <dgm:cxn modelId="{6430CD3D-BCDA-4B37-B09E-7ABFDB64DEEF}" type="presParOf" srcId="{F1B01531-A244-4957-AA97-44F84072EBCF}" destId="{2EDFEF6C-B00D-44D3-8F90-616CE430F225}" srcOrd="16" destOrd="0" presId="urn:microsoft.com/office/officeart/2005/8/layout/bProcess3"/>
    <dgm:cxn modelId="{4730FEEE-63C1-4EC1-937C-7A5DB019B200}" type="presParOf" srcId="{F1B01531-A244-4957-AA97-44F84072EBCF}" destId="{05057570-AE98-41DC-8E8F-7C9E42EF9DB4}" srcOrd="17" destOrd="0" presId="urn:microsoft.com/office/officeart/2005/8/layout/bProcess3"/>
    <dgm:cxn modelId="{22A24385-018C-4E68-AB41-23FE31811ABD}" type="presParOf" srcId="{05057570-AE98-41DC-8E8F-7C9E42EF9DB4}" destId="{E1366918-6CAB-4AA0-AD40-7D7B4FC2E5CF}" srcOrd="0" destOrd="0" presId="urn:microsoft.com/office/officeart/2005/8/layout/bProcess3"/>
    <dgm:cxn modelId="{B9CB109D-E995-4C4A-8CEA-108603806EFF}" type="presParOf" srcId="{F1B01531-A244-4957-AA97-44F84072EBCF}" destId="{662876A0-B403-415C-BF16-A99B30BF8C3A}" srcOrd="18" destOrd="0" presId="urn:microsoft.com/office/officeart/2005/8/layout/bProcess3"/>
    <dgm:cxn modelId="{64E407F2-A7A7-4B58-944C-D785E9601DCF}" type="presParOf" srcId="{F1B01531-A244-4957-AA97-44F84072EBCF}" destId="{49A53119-BB45-469A-973F-A554781859D7}" srcOrd="19" destOrd="0" presId="urn:microsoft.com/office/officeart/2005/8/layout/bProcess3"/>
    <dgm:cxn modelId="{CDF8E9EF-46B6-418E-8603-0D2FC6542581}" type="presParOf" srcId="{49A53119-BB45-469A-973F-A554781859D7}" destId="{A2E31B0D-EA6E-4BC6-9139-C4F7C81E8217}" srcOrd="0" destOrd="0" presId="urn:microsoft.com/office/officeart/2005/8/layout/bProcess3"/>
    <dgm:cxn modelId="{BD78B8A3-ED03-43D7-9534-38FA691B18F3}" type="presParOf" srcId="{F1B01531-A244-4957-AA97-44F84072EBCF}" destId="{D73A1EFA-0E1A-45DE-B098-1D88A2E860C8}" srcOrd="20" destOrd="0" presId="urn:microsoft.com/office/officeart/2005/8/layout/bProcess3"/>
    <dgm:cxn modelId="{80079B6B-EF86-465B-AC58-286D9D7597C1}" type="presParOf" srcId="{F1B01531-A244-4957-AA97-44F84072EBCF}" destId="{E02EF106-FB9C-4D98-ABCF-871AF047B7C8}" srcOrd="21" destOrd="0" presId="urn:microsoft.com/office/officeart/2005/8/layout/bProcess3"/>
    <dgm:cxn modelId="{6DAB3088-8AB9-477F-B858-72DC49C172F8}" type="presParOf" srcId="{E02EF106-FB9C-4D98-ABCF-871AF047B7C8}" destId="{ED3B8208-79C4-45C1-899E-A200C606BE65}" srcOrd="0" destOrd="0" presId="urn:microsoft.com/office/officeart/2005/8/layout/bProcess3"/>
    <dgm:cxn modelId="{2BE0DC52-EB76-484C-9194-DB100320FF0A}" type="presParOf" srcId="{F1B01531-A244-4957-AA97-44F84072EBCF}" destId="{7E3A38AC-E16E-4464-9EBF-F2890210E6EB}" srcOrd="22" destOrd="0" presId="urn:microsoft.com/office/officeart/2005/8/layout/bProcess3"/>
    <dgm:cxn modelId="{F4E083B4-912D-4871-8439-0060DA2FEB66}" type="presParOf" srcId="{F1B01531-A244-4957-AA97-44F84072EBCF}" destId="{9B27055F-7EE7-4AC9-A23B-CF59FD0EB5F8}" srcOrd="23" destOrd="0" presId="urn:microsoft.com/office/officeart/2005/8/layout/bProcess3"/>
    <dgm:cxn modelId="{47421B3C-C12E-4014-BC30-D3865878190B}" type="presParOf" srcId="{9B27055F-7EE7-4AC9-A23B-CF59FD0EB5F8}" destId="{E8A7B4B4-871F-48F5-A791-2B6EA15D52F9}" srcOrd="0" destOrd="0" presId="urn:microsoft.com/office/officeart/2005/8/layout/bProcess3"/>
    <dgm:cxn modelId="{9FC0A2F3-138B-43A0-AF4B-98036B4AE81C}" type="presParOf" srcId="{F1B01531-A244-4957-AA97-44F84072EBCF}" destId="{852F63DF-98CF-4263-9B65-E2DD4C06D220}" srcOrd="24" destOrd="0" presId="urn:microsoft.com/office/officeart/2005/8/layout/bProcess3"/>
    <dgm:cxn modelId="{AABAAE80-7802-4F75-891C-6A22F18C5742}" type="presParOf" srcId="{F1B01531-A244-4957-AA97-44F84072EBCF}" destId="{40BF06B5-69F3-444F-9388-18F123C291C5}" srcOrd="25" destOrd="0" presId="urn:microsoft.com/office/officeart/2005/8/layout/bProcess3"/>
    <dgm:cxn modelId="{6E3EB9ED-526E-4FF4-B938-CF231E1342D5}" type="presParOf" srcId="{40BF06B5-69F3-444F-9388-18F123C291C5}" destId="{F0C2248D-D40B-453B-92C6-B0EFF8C8D96B}" srcOrd="0" destOrd="0" presId="urn:microsoft.com/office/officeart/2005/8/layout/bProcess3"/>
    <dgm:cxn modelId="{5F1B8FCF-5A91-4FCB-8212-0F2CF1419783}" type="presParOf" srcId="{F1B01531-A244-4957-AA97-44F84072EBCF}" destId="{C8301527-4156-40E6-9336-D7304D7C0F43}" srcOrd="26" destOrd="0" presId="urn:microsoft.com/office/officeart/2005/8/layout/bProcess3"/>
    <dgm:cxn modelId="{AA9164A3-CC00-4E80-9C32-17FD982EE7D2}" type="presParOf" srcId="{F1B01531-A244-4957-AA97-44F84072EBCF}" destId="{CA5A1D52-68AD-4751-AD14-037E276CA687}" srcOrd="27" destOrd="0" presId="urn:microsoft.com/office/officeart/2005/8/layout/bProcess3"/>
    <dgm:cxn modelId="{A59C6042-69F4-4155-B02F-424D6853F046}" type="presParOf" srcId="{CA5A1D52-68AD-4751-AD14-037E276CA687}" destId="{8AE72824-A93D-4422-8F70-1D1E1DB118F4}" srcOrd="0" destOrd="0" presId="urn:microsoft.com/office/officeart/2005/8/layout/bProcess3"/>
    <dgm:cxn modelId="{1F36B778-BAB2-4DDF-A93A-87CD12248C5B}" type="presParOf" srcId="{F1B01531-A244-4957-AA97-44F84072EBCF}" destId="{E87ED909-6BB1-409F-A368-8A9EE3BAFD70}" srcOrd="28" destOrd="0" presId="urn:microsoft.com/office/officeart/2005/8/layout/bProcess3"/>
    <dgm:cxn modelId="{96E285FF-3577-4AC1-B19C-858878AD0D09}" type="presParOf" srcId="{F1B01531-A244-4957-AA97-44F84072EBCF}" destId="{1ECD9A2F-A03B-405E-938E-3486182A22FF}" srcOrd="29" destOrd="0" presId="urn:microsoft.com/office/officeart/2005/8/layout/bProcess3"/>
    <dgm:cxn modelId="{8E5C0FD6-4D45-4C19-BDB3-EC3776353561}" type="presParOf" srcId="{1ECD9A2F-A03B-405E-938E-3486182A22FF}" destId="{4675AB5B-66AB-4A8D-AD10-23B6D3C93643}" srcOrd="0" destOrd="0" presId="urn:microsoft.com/office/officeart/2005/8/layout/bProcess3"/>
    <dgm:cxn modelId="{A9217967-C476-447C-A17B-114604097C32}" type="presParOf" srcId="{F1B01531-A244-4957-AA97-44F84072EBCF}" destId="{6ADC09D9-330B-460C-A84D-1A067816E631}" srcOrd="30" destOrd="0" presId="urn:microsoft.com/office/officeart/2005/8/layout/bProcess3"/>
    <dgm:cxn modelId="{E7633E9A-D451-4461-B0B8-38229E4830C8}" type="presParOf" srcId="{F1B01531-A244-4957-AA97-44F84072EBCF}" destId="{1E02F176-7FED-41B3-B26B-544592DFDD17}" srcOrd="31" destOrd="0" presId="urn:microsoft.com/office/officeart/2005/8/layout/bProcess3"/>
    <dgm:cxn modelId="{48C7C3BA-18DC-466B-9427-6C70C165FB19}" type="presParOf" srcId="{1E02F176-7FED-41B3-B26B-544592DFDD17}" destId="{AF8088B2-6E77-4B55-A9D2-365B78D8A7B7}" srcOrd="0" destOrd="0" presId="urn:microsoft.com/office/officeart/2005/8/layout/bProcess3"/>
    <dgm:cxn modelId="{57B46163-FB59-4CCB-B25F-0FDEAD99EC0B}" type="presParOf" srcId="{F1B01531-A244-4957-AA97-44F84072EBCF}" destId="{6E48FE07-B475-4618-8FB5-759F4F910418}" srcOrd="32" destOrd="0" presId="urn:microsoft.com/office/officeart/2005/8/layout/bProcess3"/>
    <dgm:cxn modelId="{A1BF57AB-AFF7-4D5A-934A-676AEA545071}" type="presParOf" srcId="{F1B01531-A244-4957-AA97-44F84072EBCF}" destId="{CE5D6136-0047-42D0-A8B4-10FD30995913}" srcOrd="33" destOrd="0" presId="urn:microsoft.com/office/officeart/2005/8/layout/bProcess3"/>
    <dgm:cxn modelId="{D4D4071A-B836-47A0-9478-B4EB82A942A0}" type="presParOf" srcId="{CE5D6136-0047-42D0-A8B4-10FD30995913}" destId="{2C4E6020-C83F-4E52-AC5A-D93958CC5AEC}" srcOrd="0" destOrd="0" presId="urn:microsoft.com/office/officeart/2005/8/layout/bProcess3"/>
    <dgm:cxn modelId="{A2F6BA01-3336-4897-86F2-C106C505F82E}" type="presParOf" srcId="{F1B01531-A244-4957-AA97-44F84072EBCF}" destId="{FE6A0A93-734E-4B98-BB83-0F27EB91FF7E}" srcOrd="34" destOrd="0" presId="urn:microsoft.com/office/officeart/2005/8/layout/bProcess3"/>
    <dgm:cxn modelId="{5E531889-CE03-4577-B5DF-12020458546A}" type="presParOf" srcId="{F1B01531-A244-4957-AA97-44F84072EBCF}" destId="{BD19D113-D153-4633-AE52-8908930E8CD7}" srcOrd="35" destOrd="0" presId="urn:microsoft.com/office/officeart/2005/8/layout/bProcess3"/>
    <dgm:cxn modelId="{7CDF7E31-3061-4B01-8B79-D43599DE6BB7}" type="presParOf" srcId="{BD19D113-D153-4633-AE52-8908930E8CD7}" destId="{C8899467-C037-481C-8684-A9D7C3719944}" srcOrd="0" destOrd="0" presId="urn:microsoft.com/office/officeart/2005/8/layout/bProcess3"/>
    <dgm:cxn modelId="{48D7F31B-D800-4F4E-B370-50D588A88BF8}" type="presParOf" srcId="{F1B01531-A244-4957-AA97-44F84072EBCF}" destId="{9B0B2905-12A5-400C-9863-5DA5F81D0DEE}" srcOrd="36" destOrd="0" presId="urn:microsoft.com/office/officeart/2005/8/layout/bProcess3"/>
    <dgm:cxn modelId="{6AED5C07-F8E6-47DD-B9C0-7DD6DE32A105}" type="presParOf" srcId="{F1B01531-A244-4957-AA97-44F84072EBCF}" destId="{09DB193E-637E-40A4-A293-EF1955470D71}" srcOrd="37" destOrd="0" presId="urn:microsoft.com/office/officeart/2005/8/layout/bProcess3"/>
    <dgm:cxn modelId="{F59723DD-CAB2-4F87-ACD6-E46D2E52A46B}" type="presParOf" srcId="{09DB193E-637E-40A4-A293-EF1955470D71}" destId="{8234DE18-988A-4FF3-B4A9-E2D68FB8EAB8}" srcOrd="0" destOrd="0" presId="urn:microsoft.com/office/officeart/2005/8/layout/bProcess3"/>
    <dgm:cxn modelId="{0C2114B9-05B7-4248-97DC-FEA608D8060E}" type="presParOf" srcId="{F1B01531-A244-4957-AA97-44F84072EBCF}" destId="{0513A64F-0333-4FAA-89ED-BE049816A7CC}" srcOrd="38" destOrd="0" presId="urn:microsoft.com/office/officeart/2005/8/layout/bProcess3"/>
    <dgm:cxn modelId="{CFD7DFF0-1C42-4463-81D7-FD471B2FD03A}" type="presParOf" srcId="{F1B01531-A244-4957-AA97-44F84072EBCF}" destId="{FD2672D9-A059-424F-B54E-6E873D9E28ED}" srcOrd="39" destOrd="0" presId="urn:microsoft.com/office/officeart/2005/8/layout/bProcess3"/>
    <dgm:cxn modelId="{5273FC92-9FC0-4D77-B8FE-B88D7E9A02DA}" type="presParOf" srcId="{FD2672D9-A059-424F-B54E-6E873D9E28ED}" destId="{0DE90F35-1C08-4240-A664-A37314E3698D}" srcOrd="0" destOrd="0" presId="urn:microsoft.com/office/officeart/2005/8/layout/bProcess3"/>
    <dgm:cxn modelId="{FBDB7E0F-92ED-431D-B353-521A76EB8D06}" type="presParOf" srcId="{F1B01531-A244-4957-AA97-44F84072EBCF}" destId="{37E52E2E-0F0E-4A42-845F-BD9F836A3BB5}" srcOrd="40" destOrd="0" presId="urn:microsoft.com/office/officeart/2005/8/layout/bProcess3"/>
    <dgm:cxn modelId="{46F79276-8E1D-4B47-932B-7B9547595100}" type="presParOf" srcId="{F1B01531-A244-4957-AA97-44F84072EBCF}" destId="{35C6F133-D32B-4E14-A808-501CE81D0445}" srcOrd="41" destOrd="0" presId="urn:microsoft.com/office/officeart/2005/8/layout/bProcess3"/>
    <dgm:cxn modelId="{29205A9D-1A74-49E4-AAEE-0659642948FF}" type="presParOf" srcId="{35C6F133-D32B-4E14-A808-501CE81D0445}" destId="{34D3F035-68BB-4E4E-8202-B64846CA4544}" srcOrd="0" destOrd="0" presId="urn:microsoft.com/office/officeart/2005/8/layout/bProcess3"/>
    <dgm:cxn modelId="{C9701295-D7B0-482E-9756-0B6D4E2960A0}" type="presParOf" srcId="{F1B01531-A244-4957-AA97-44F84072EBCF}" destId="{60BE8D46-1082-4527-A49D-D7A689D3A2CC}" srcOrd="4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9A0B8B-5467-4A39-8C0C-F04A070940B9}">
      <dsp:nvSpPr>
        <dsp:cNvPr id="0" name=""/>
        <dsp:cNvSpPr/>
      </dsp:nvSpPr>
      <dsp:spPr>
        <a:xfrm>
          <a:off x="1125286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1216440" y="295233"/>
        <a:ext cx="11205" cy="2243"/>
      </dsp:txXfrm>
    </dsp:sp>
    <dsp:sp modelId="{0C58A22B-497A-4E41-93CB-9674F661A135}">
      <dsp:nvSpPr>
        <dsp:cNvPr id="0" name=""/>
        <dsp:cNvSpPr/>
      </dsp:nvSpPr>
      <dsp:spPr>
        <a:xfrm>
          <a:off x="152686" y="4035"/>
          <a:ext cx="97440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Ідея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35"/>
        <a:ext cx="974400" cy="584640"/>
      </dsp:txXfrm>
    </dsp:sp>
    <dsp:sp modelId="{EA22B390-4694-4E51-8B14-EA626EB8C2D0}">
      <dsp:nvSpPr>
        <dsp:cNvPr id="0" name=""/>
        <dsp:cNvSpPr/>
      </dsp:nvSpPr>
      <dsp:spPr>
        <a:xfrm>
          <a:off x="4211514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302667" y="295233"/>
        <a:ext cx="11205" cy="2243"/>
      </dsp:txXfrm>
    </dsp:sp>
    <dsp:sp modelId="{C8A51713-5204-4368-8EC6-81C20CE0EFA3}">
      <dsp:nvSpPr>
        <dsp:cNvPr id="0" name=""/>
        <dsp:cNvSpPr/>
      </dsp:nvSpPr>
      <dsp:spPr>
        <a:xfrm>
          <a:off x="1351198" y="4035"/>
          <a:ext cx="286211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Гіпотеза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351198" y="4035"/>
        <a:ext cx="2862115" cy="584640"/>
      </dsp:txXfrm>
    </dsp:sp>
    <dsp:sp modelId="{4AD385E4-15EF-41D1-BE3A-61DB20B9EC88}">
      <dsp:nvSpPr>
        <dsp:cNvPr id="0" name=""/>
        <dsp:cNvSpPr/>
      </dsp:nvSpPr>
      <dsp:spPr>
        <a:xfrm>
          <a:off x="6495167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586320" y="295233"/>
        <a:ext cx="11205" cy="2243"/>
      </dsp:txXfrm>
    </dsp:sp>
    <dsp:sp modelId="{91482051-0887-4813-9A27-5D9BC415FF72}">
      <dsp:nvSpPr>
        <dsp:cNvPr id="0" name=""/>
        <dsp:cNvSpPr/>
      </dsp:nvSpPr>
      <dsp:spPr>
        <a:xfrm>
          <a:off x="4437426" y="4035"/>
          <a:ext cx="205954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Напрям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37426" y="4035"/>
        <a:ext cx="2059540" cy="584640"/>
      </dsp:txXfrm>
    </dsp:sp>
    <dsp:sp modelId="{68165A85-BBC5-4ED1-9F08-28C7CF806458}">
      <dsp:nvSpPr>
        <dsp:cNvPr id="0" name=""/>
        <dsp:cNvSpPr/>
      </dsp:nvSpPr>
      <dsp:spPr>
        <a:xfrm>
          <a:off x="3449803" y="586875"/>
          <a:ext cx="4361629" cy="193512"/>
        </a:xfrm>
        <a:custGeom>
          <a:avLst/>
          <a:gdLst/>
          <a:ahLst/>
          <a:cxnLst/>
          <a:rect l="0" t="0" r="0" b="0"/>
          <a:pathLst>
            <a:path>
              <a:moveTo>
                <a:pt x="4361629" y="0"/>
              </a:moveTo>
              <a:lnTo>
                <a:pt x="4361629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521433" y="682509"/>
        <a:ext cx="218369" cy="2243"/>
      </dsp:txXfrm>
    </dsp:sp>
    <dsp:sp modelId="{BB292A05-6F3C-419C-9BC6-FF42FE09EF09}">
      <dsp:nvSpPr>
        <dsp:cNvPr id="0" name=""/>
        <dsp:cNvSpPr/>
      </dsp:nvSpPr>
      <dsp:spPr>
        <a:xfrm>
          <a:off x="6721079" y="4035"/>
          <a:ext cx="2180707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Проблема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721079" y="4035"/>
        <a:ext cx="2180707" cy="584640"/>
      </dsp:txXfrm>
    </dsp:sp>
    <dsp:sp modelId="{DB16A42C-EDFE-4006-8423-27779245BD6C}">
      <dsp:nvSpPr>
        <dsp:cNvPr id="0" name=""/>
        <dsp:cNvSpPr/>
      </dsp:nvSpPr>
      <dsp:spPr>
        <a:xfrm>
          <a:off x="6745120" y="105938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836273" y="1103985"/>
        <a:ext cx="11205" cy="2243"/>
      </dsp:txXfrm>
    </dsp:sp>
    <dsp:sp modelId="{3935318C-1081-4C58-90E3-E270696E610B}">
      <dsp:nvSpPr>
        <dsp:cNvPr id="0" name=""/>
        <dsp:cNvSpPr/>
      </dsp:nvSpPr>
      <dsp:spPr>
        <a:xfrm>
          <a:off x="152686" y="812787"/>
          <a:ext cx="6594233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812787"/>
        <a:ext cx="6594233" cy="584640"/>
      </dsp:txXfrm>
    </dsp:sp>
    <dsp:sp modelId="{895A48F5-7FE4-4EBD-BC9C-62901338E4A3}">
      <dsp:nvSpPr>
        <dsp:cNvPr id="0" name=""/>
        <dsp:cNvSpPr/>
      </dsp:nvSpPr>
      <dsp:spPr>
        <a:xfrm>
          <a:off x="1306386" y="1395627"/>
          <a:ext cx="6649545" cy="193512"/>
        </a:xfrm>
        <a:custGeom>
          <a:avLst/>
          <a:gdLst/>
          <a:ahLst/>
          <a:cxnLst/>
          <a:rect l="0" t="0" r="0" b="0"/>
          <a:pathLst>
            <a:path>
              <a:moveTo>
                <a:pt x="6649545" y="0"/>
              </a:moveTo>
              <a:lnTo>
                <a:pt x="6649545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64825" y="1491261"/>
        <a:ext cx="332666" cy="2243"/>
      </dsp:txXfrm>
    </dsp:sp>
    <dsp:sp modelId="{130199C5-6878-479B-85B0-C2782C3C6708}">
      <dsp:nvSpPr>
        <dsp:cNvPr id="0" name=""/>
        <dsp:cNvSpPr/>
      </dsp:nvSpPr>
      <dsp:spPr>
        <a:xfrm>
          <a:off x="6971032" y="812787"/>
          <a:ext cx="19697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Наукові факти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971032" y="812787"/>
        <a:ext cx="1969798" cy="584640"/>
      </dsp:txXfrm>
    </dsp:sp>
    <dsp:sp modelId="{ED553A42-98B7-4E74-9036-668EB929420D}">
      <dsp:nvSpPr>
        <dsp:cNvPr id="0" name=""/>
        <dsp:cNvSpPr/>
      </dsp:nvSpPr>
      <dsp:spPr>
        <a:xfrm>
          <a:off x="2458285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549438" y="1912737"/>
        <a:ext cx="11205" cy="2243"/>
      </dsp:txXfrm>
    </dsp:sp>
    <dsp:sp modelId="{E665B6D7-BEB8-4142-A182-6AFF4B4A62E8}">
      <dsp:nvSpPr>
        <dsp:cNvPr id="0" name=""/>
        <dsp:cNvSpPr/>
      </dsp:nvSpPr>
      <dsp:spPr>
        <a:xfrm>
          <a:off x="152686" y="1621539"/>
          <a:ext cx="23073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теми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1621539"/>
        <a:ext cx="2307398" cy="584640"/>
      </dsp:txXfrm>
    </dsp:sp>
    <dsp:sp modelId="{108C65FD-BECD-490A-86A2-82B43397E5EC}">
      <dsp:nvSpPr>
        <dsp:cNvPr id="0" name=""/>
        <dsp:cNvSpPr/>
      </dsp:nvSpPr>
      <dsp:spPr>
        <a:xfrm>
          <a:off x="4073860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5013" y="1912737"/>
        <a:ext cx="11205" cy="2243"/>
      </dsp:txXfrm>
    </dsp:sp>
    <dsp:sp modelId="{E4F4C9FD-C9BC-49D4-B7AB-D03F4CFA8EF6}">
      <dsp:nvSpPr>
        <dsp:cNvPr id="0" name=""/>
        <dsp:cNvSpPr/>
      </dsp:nvSpPr>
      <dsp:spPr>
        <a:xfrm>
          <a:off x="2684197" y="1621539"/>
          <a:ext cx="13914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Об’єкти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684197" y="1621539"/>
        <a:ext cx="1391462" cy="584640"/>
      </dsp:txXfrm>
    </dsp:sp>
    <dsp:sp modelId="{05057570-AE98-41DC-8E8F-7C9E42EF9DB4}">
      <dsp:nvSpPr>
        <dsp:cNvPr id="0" name=""/>
        <dsp:cNvSpPr/>
      </dsp:nvSpPr>
      <dsp:spPr>
        <a:xfrm>
          <a:off x="6267361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58515" y="1912737"/>
        <a:ext cx="11205" cy="2243"/>
      </dsp:txXfrm>
    </dsp:sp>
    <dsp:sp modelId="{2EDFEF6C-B00D-44D3-8F90-616CE430F225}">
      <dsp:nvSpPr>
        <dsp:cNvPr id="0" name=""/>
        <dsp:cNvSpPr/>
      </dsp:nvSpPr>
      <dsp:spPr>
        <a:xfrm>
          <a:off x="4299772" y="1621539"/>
          <a:ext cx="196938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Предмет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299772" y="1621539"/>
        <a:ext cx="1969389" cy="584640"/>
      </dsp:txXfrm>
    </dsp:sp>
    <dsp:sp modelId="{49A53119-BB45-469A-973F-A554781859D7}">
      <dsp:nvSpPr>
        <dsp:cNvPr id="0" name=""/>
        <dsp:cNvSpPr/>
      </dsp:nvSpPr>
      <dsp:spPr>
        <a:xfrm>
          <a:off x="1196912" y="2204379"/>
          <a:ext cx="6520281" cy="193512"/>
        </a:xfrm>
        <a:custGeom>
          <a:avLst/>
          <a:gdLst/>
          <a:ahLst/>
          <a:cxnLst/>
          <a:rect l="0" t="0" r="0" b="0"/>
          <a:pathLst>
            <a:path>
              <a:moveTo>
                <a:pt x="6520281" y="0"/>
              </a:moveTo>
              <a:lnTo>
                <a:pt x="6520281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93949" y="2300013"/>
        <a:ext cx="326206" cy="2243"/>
      </dsp:txXfrm>
    </dsp:sp>
    <dsp:sp modelId="{662876A0-B403-415C-BF16-A99B30BF8C3A}">
      <dsp:nvSpPr>
        <dsp:cNvPr id="0" name=""/>
        <dsp:cNvSpPr/>
      </dsp:nvSpPr>
      <dsp:spPr>
        <a:xfrm>
          <a:off x="6493274" y="1621539"/>
          <a:ext cx="244783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Актуальність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93274" y="1621539"/>
        <a:ext cx="2447839" cy="584640"/>
      </dsp:txXfrm>
    </dsp:sp>
    <dsp:sp modelId="{E02EF106-FB9C-4D98-ABCF-871AF047B7C8}">
      <dsp:nvSpPr>
        <dsp:cNvPr id="0" name=""/>
        <dsp:cNvSpPr/>
      </dsp:nvSpPr>
      <dsp:spPr>
        <a:xfrm>
          <a:off x="2239338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30491" y="2721489"/>
        <a:ext cx="11205" cy="2243"/>
      </dsp:txXfrm>
    </dsp:sp>
    <dsp:sp modelId="{D73A1EFA-0E1A-45DE-B098-1D88A2E860C8}">
      <dsp:nvSpPr>
        <dsp:cNvPr id="0" name=""/>
        <dsp:cNvSpPr/>
      </dsp:nvSpPr>
      <dsp:spPr>
        <a:xfrm>
          <a:off x="152686" y="2430291"/>
          <a:ext cx="20884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мети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2430291"/>
        <a:ext cx="2088451" cy="584640"/>
      </dsp:txXfrm>
    </dsp:sp>
    <dsp:sp modelId="{9B27055F-7EE7-4AC9-A23B-CF59FD0EB5F8}">
      <dsp:nvSpPr>
        <dsp:cNvPr id="0" name=""/>
        <dsp:cNvSpPr/>
      </dsp:nvSpPr>
      <dsp:spPr>
        <a:xfrm>
          <a:off x="4595612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686766" y="2721489"/>
        <a:ext cx="11205" cy="2243"/>
      </dsp:txXfrm>
    </dsp:sp>
    <dsp:sp modelId="{7E3A38AC-E16E-4464-9EBF-F2890210E6EB}">
      <dsp:nvSpPr>
        <dsp:cNvPr id="0" name=""/>
        <dsp:cNvSpPr/>
      </dsp:nvSpPr>
      <dsp:spPr>
        <a:xfrm>
          <a:off x="2465250" y="2430291"/>
          <a:ext cx="21321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465250" y="2430291"/>
        <a:ext cx="2132162" cy="584640"/>
      </dsp:txXfrm>
    </dsp:sp>
    <dsp:sp modelId="{40BF06B5-69F3-444F-9388-18F123C291C5}">
      <dsp:nvSpPr>
        <dsp:cNvPr id="0" name=""/>
        <dsp:cNvSpPr/>
      </dsp:nvSpPr>
      <dsp:spPr>
        <a:xfrm>
          <a:off x="6950455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7041608" y="2721489"/>
        <a:ext cx="11205" cy="2243"/>
      </dsp:txXfrm>
    </dsp:sp>
    <dsp:sp modelId="{852F63DF-98CF-4263-9B65-E2DD4C06D220}">
      <dsp:nvSpPr>
        <dsp:cNvPr id="0" name=""/>
        <dsp:cNvSpPr/>
      </dsp:nvSpPr>
      <dsp:spPr>
        <a:xfrm>
          <a:off x="4821524" y="2430291"/>
          <a:ext cx="213073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821524" y="2430291"/>
        <a:ext cx="2130730" cy="584640"/>
      </dsp:txXfrm>
    </dsp:sp>
    <dsp:sp modelId="{CA5A1D52-68AD-4751-AD14-037E276CA687}">
      <dsp:nvSpPr>
        <dsp:cNvPr id="0" name=""/>
        <dsp:cNvSpPr/>
      </dsp:nvSpPr>
      <dsp:spPr>
        <a:xfrm>
          <a:off x="1230811" y="3013131"/>
          <a:ext cx="6846208" cy="193512"/>
        </a:xfrm>
        <a:custGeom>
          <a:avLst/>
          <a:gdLst/>
          <a:ahLst/>
          <a:cxnLst/>
          <a:rect l="0" t="0" r="0" b="0"/>
          <a:pathLst>
            <a:path>
              <a:moveTo>
                <a:pt x="6846208" y="0"/>
              </a:moveTo>
              <a:lnTo>
                <a:pt x="6846208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82669" y="3108765"/>
        <a:ext cx="342493" cy="2243"/>
      </dsp:txXfrm>
    </dsp:sp>
    <dsp:sp modelId="{C8301527-4156-40E6-9336-D7304D7C0F43}">
      <dsp:nvSpPr>
        <dsp:cNvPr id="0" name=""/>
        <dsp:cNvSpPr/>
      </dsp:nvSpPr>
      <dsp:spPr>
        <a:xfrm>
          <a:off x="7176367" y="2430291"/>
          <a:ext cx="180130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7176367" y="2430291"/>
        <a:ext cx="1801305" cy="584640"/>
      </dsp:txXfrm>
    </dsp:sp>
    <dsp:sp modelId="{1ECD9A2F-A03B-405E-938E-3486182A22FF}">
      <dsp:nvSpPr>
        <dsp:cNvPr id="0" name=""/>
        <dsp:cNvSpPr/>
      </dsp:nvSpPr>
      <dsp:spPr>
        <a:xfrm>
          <a:off x="2307136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98289" y="3530241"/>
        <a:ext cx="11205" cy="2243"/>
      </dsp:txXfrm>
    </dsp:sp>
    <dsp:sp modelId="{E87ED909-6BB1-409F-A368-8A9EE3BAFD70}">
      <dsp:nvSpPr>
        <dsp:cNvPr id="0" name=""/>
        <dsp:cNvSpPr/>
      </dsp:nvSpPr>
      <dsp:spPr>
        <a:xfrm>
          <a:off x="152686" y="3239043"/>
          <a:ext cx="215625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3239043"/>
        <a:ext cx="2156250" cy="584640"/>
      </dsp:txXfrm>
    </dsp:sp>
    <dsp:sp modelId="{1E02F176-7FED-41B3-B26B-544592DFDD17}">
      <dsp:nvSpPr>
        <dsp:cNvPr id="0" name=""/>
        <dsp:cNvSpPr/>
      </dsp:nvSpPr>
      <dsp:spPr>
        <a:xfrm>
          <a:off x="4177468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68621" y="3530241"/>
        <a:ext cx="11205" cy="2243"/>
      </dsp:txXfrm>
    </dsp:sp>
    <dsp:sp modelId="{6ADC09D9-330B-460C-A84D-1A067816E631}">
      <dsp:nvSpPr>
        <dsp:cNvPr id="0" name=""/>
        <dsp:cNvSpPr/>
      </dsp:nvSpPr>
      <dsp:spPr>
        <a:xfrm>
          <a:off x="2533048" y="3239043"/>
          <a:ext cx="16462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методів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533048" y="3239043"/>
        <a:ext cx="1646219" cy="584640"/>
      </dsp:txXfrm>
    </dsp:sp>
    <dsp:sp modelId="{CE5D6136-0047-42D0-A8B4-10FD30995913}">
      <dsp:nvSpPr>
        <dsp:cNvPr id="0" name=""/>
        <dsp:cNvSpPr/>
      </dsp:nvSpPr>
      <dsp:spPr>
        <a:xfrm>
          <a:off x="1863674" y="3821883"/>
          <a:ext cx="4853677" cy="193512"/>
        </a:xfrm>
        <a:custGeom>
          <a:avLst/>
          <a:gdLst/>
          <a:ahLst/>
          <a:cxnLst/>
          <a:rect l="0" t="0" r="0" b="0"/>
          <a:pathLst>
            <a:path>
              <a:moveTo>
                <a:pt x="4853677" y="0"/>
              </a:moveTo>
              <a:lnTo>
                <a:pt x="4853677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9042" y="3917518"/>
        <a:ext cx="242942" cy="2243"/>
      </dsp:txXfrm>
    </dsp:sp>
    <dsp:sp modelId="{6E48FE07-B475-4618-8FB5-759F4F910418}">
      <dsp:nvSpPr>
        <dsp:cNvPr id="0" name=""/>
        <dsp:cNvSpPr/>
      </dsp:nvSpPr>
      <dsp:spPr>
        <a:xfrm>
          <a:off x="4403380" y="3239043"/>
          <a:ext cx="462794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03380" y="3239043"/>
        <a:ext cx="4627942" cy="584640"/>
      </dsp:txXfrm>
    </dsp:sp>
    <dsp:sp modelId="{BD19D113-D153-4633-AE52-8908930E8CD7}">
      <dsp:nvSpPr>
        <dsp:cNvPr id="0" name=""/>
        <dsp:cNvSpPr/>
      </dsp:nvSpPr>
      <dsp:spPr>
        <a:xfrm>
          <a:off x="3572863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3664016" y="4338994"/>
        <a:ext cx="11205" cy="2243"/>
      </dsp:txXfrm>
    </dsp:sp>
    <dsp:sp modelId="{FE6A0A93-734E-4B98-BB83-0F27EB91FF7E}">
      <dsp:nvSpPr>
        <dsp:cNvPr id="0" name=""/>
        <dsp:cNvSpPr/>
      </dsp:nvSpPr>
      <dsp:spPr>
        <a:xfrm>
          <a:off x="152686" y="4047795"/>
          <a:ext cx="342197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47795"/>
        <a:ext cx="3421976" cy="584640"/>
      </dsp:txXfrm>
    </dsp:sp>
    <dsp:sp modelId="{09DB193E-637E-40A4-A293-EF1955470D71}">
      <dsp:nvSpPr>
        <dsp:cNvPr id="0" name=""/>
        <dsp:cNvSpPr/>
      </dsp:nvSpPr>
      <dsp:spPr>
        <a:xfrm>
          <a:off x="6256994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48147" y="4338994"/>
        <a:ext cx="11205" cy="2243"/>
      </dsp:txXfrm>
    </dsp:sp>
    <dsp:sp modelId="{9B0B2905-12A5-400C-9863-5DA5F81D0DEE}">
      <dsp:nvSpPr>
        <dsp:cNvPr id="0" name=""/>
        <dsp:cNvSpPr/>
      </dsp:nvSpPr>
      <dsp:spPr>
        <a:xfrm>
          <a:off x="3798775" y="4047795"/>
          <a:ext cx="24600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3798775" y="4047795"/>
        <a:ext cx="2460019" cy="584640"/>
      </dsp:txXfrm>
    </dsp:sp>
    <dsp:sp modelId="{FD2672D9-A059-424F-B54E-6E873D9E28ED}">
      <dsp:nvSpPr>
        <dsp:cNvPr id="0" name=""/>
        <dsp:cNvSpPr/>
      </dsp:nvSpPr>
      <dsp:spPr>
        <a:xfrm>
          <a:off x="2538612" y="4630635"/>
          <a:ext cx="5218502" cy="193512"/>
        </a:xfrm>
        <a:custGeom>
          <a:avLst/>
          <a:gdLst/>
          <a:ahLst/>
          <a:cxnLst/>
          <a:rect l="0" t="0" r="0" b="0"/>
          <a:pathLst>
            <a:path>
              <a:moveTo>
                <a:pt x="5218502" y="0"/>
              </a:moveTo>
              <a:lnTo>
                <a:pt x="5218502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7280" y="4726270"/>
        <a:ext cx="261165" cy="2243"/>
      </dsp:txXfrm>
    </dsp:sp>
    <dsp:sp modelId="{0513A64F-0333-4FAA-89ED-BE049816A7CC}">
      <dsp:nvSpPr>
        <dsp:cNvPr id="0" name=""/>
        <dsp:cNvSpPr/>
      </dsp:nvSpPr>
      <dsp:spPr>
        <a:xfrm>
          <a:off x="6482906" y="4047795"/>
          <a:ext cx="254841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82906" y="4047795"/>
        <a:ext cx="2548416" cy="584640"/>
      </dsp:txXfrm>
    </dsp:sp>
    <dsp:sp modelId="{35C6F133-D32B-4E14-A808-501CE81D0445}">
      <dsp:nvSpPr>
        <dsp:cNvPr id="0" name=""/>
        <dsp:cNvSpPr/>
      </dsp:nvSpPr>
      <dsp:spPr>
        <a:xfrm>
          <a:off x="4922738" y="510314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3891" y="5147746"/>
        <a:ext cx="11205" cy="2243"/>
      </dsp:txXfrm>
    </dsp:sp>
    <dsp:sp modelId="{37E52E2E-0F0E-4A42-845F-BD9F836A3BB5}">
      <dsp:nvSpPr>
        <dsp:cNvPr id="0" name=""/>
        <dsp:cNvSpPr/>
      </dsp:nvSpPr>
      <dsp:spPr>
        <a:xfrm>
          <a:off x="152686" y="4856547"/>
          <a:ext cx="47718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856547"/>
        <a:ext cx="4771851" cy="584640"/>
      </dsp:txXfrm>
    </dsp:sp>
    <dsp:sp modelId="{60BE8D46-1082-4527-A49D-D7A689D3A2CC}">
      <dsp:nvSpPr>
        <dsp:cNvPr id="0" name=""/>
        <dsp:cNvSpPr/>
      </dsp:nvSpPr>
      <dsp:spPr>
        <a:xfrm>
          <a:off x="5148650" y="4856547"/>
          <a:ext cx="387896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5148650" y="4856547"/>
        <a:ext cx="3878969" cy="58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29447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3555829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en-US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5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dirty="0" err="1" smtClean="0"/>
              <a:t>Наукове</a:t>
            </a:r>
            <a:r>
              <a:rPr lang="ru-RU" sz="4400" dirty="0" smtClean="0"/>
              <a:t> </a:t>
            </a:r>
            <a:r>
              <a:rPr lang="ru-RU" sz="4400" dirty="0" err="1"/>
              <a:t>дослідження</a:t>
            </a:r>
            <a:r>
              <a:rPr lang="ru-RU" sz="4400" dirty="0"/>
              <a:t> як </a:t>
            </a:r>
            <a:r>
              <a:rPr lang="ru-RU" sz="4400" dirty="0" err="1"/>
              <a:t>основна</a:t>
            </a:r>
            <a:r>
              <a:rPr lang="ru-RU" sz="4400" dirty="0"/>
              <a:t> форма </a:t>
            </a:r>
            <a:r>
              <a:rPr lang="ru-RU" sz="4400" dirty="0" err="1"/>
              <a:t>наукової</a:t>
            </a:r>
            <a:r>
              <a:rPr lang="ru-RU" sz="4400" dirty="0"/>
              <a:t> </a:t>
            </a:r>
            <a:r>
              <a:rPr lang="ru-RU" sz="4400" dirty="0" err="1"/>
              <a:t>діяльності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68" y="-34290"/>
            <a:ext cx="91440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latin typeface="+mn-lt"/>
              </a:rPr>
              <a:t>Види </a:t>
            </a:r>
            <a:r>
              <a:rPr lang="ru-RU" sz="2800" b="1" dirty="0" err="1">
                <a:latin typeface="+mn-lt"/>
              </a:rPr>
              <a:t>актуальності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r>
              <a:rPr lang="ru-RU" sz="2800" b="1" dirty="0">
                <a:latin typeface="+mn-lt"/>
              </a:rPr>
              <a:t> у галузі </a:t>
            </a:r>
          </a:p>
          <a:p>
            <a:pPr algn="ctr">
              <a:lnSpc>
                <a:spcPct val="90000"/>
              </a:lnSpc>
            </a:pPr>
            <a:r>
              <a:rPr lang="ru-RU" sz="2800" b="1" dirty="0" err="1">
                <a:latin typeface="+mn-lt"/>
              </a:rPr>
              <a:t>бухгалтерського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обліку</a:t>
            </a:r>
            <a:endParaRPr lang="ru-RU" sz="2800" b="1" dirty="0">
              <a:latin typeface="+mn-lt"/>
            </a:endParaRPr>
          </a:p>
        </p:txBody>
      </p:sp>
      <p:grpSp>
        <p:nvGrpSpPr>
          <p:cNvPr id="32" name="Group 37"/>
          <p:cNvGrpSpPr>
            <a:grpSpLocks/>
          </p:cNvGrpSpPr>
          <p:nvPr/>
        </p:nvGrpSpPr>
        <p:grpSpPr bwMode="auto">
          <a:xfrm>
            <a:off x="107504" y="833640"/>
            <a:ext cx="8928992" cy="5838148"/>
            <a:chOff x="1521" y="1263"/>
            <a:chExt cx="9720" cy="4447"/>
          </a:xfrm>
        </p:grpSpPr>
        <p:grpSp>
          <p:nvGrpSpPr>
            <p:cNvPr id="33" name="Group 39"/>
            <p:cNvGrpSpPr>
              <a:grpSpLocks/>
            </p:cNvGrpSpPr>
            <p:nvPr/>
          </p:nvGrpSpPr>
          <p:grpSpPr bwMode="auto">
            <a:xfrm>
              <a:off x="1521" y="1263"/>
              <a:ext cx="9720" cy="4447"/>
              <a:chOff x="1341" y="1257"/>
              <a:chExt cx="9720" cy="4447"/>
            </a:xfrm>
          </p:grpSpPr>
          <p:sp>
            <p:nvSpPr>
              <p:cNvPr id="35" name="AutoShape 61"/>
              <p:cNvSpPr>
                <a:spLocks noChangeArrowheads="1"/>
              </p:cNvSpPr>
              <p:nvPr/>
            </p:nvSpPr>
            <p:spPr bwMode="auto">
              <a:xfrm>
                <a:off x="2241" y="1257"/>
                <a:ext cx="8100" cy="635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ВИДИ АКТУАЛЬНОСТІ НАУКОВИХ ДОСЛІДЖЕНЬ</a:t>
                </a:r>
                <a:endParaRPr kumimoji="0" lang="ru-RU" altLang="uk-UA" sz="2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AutoShape 60"/>
              <p:cNvSpPr>
                <a:spLocks noChangeArrowheads="1"/>
              </p:cNvSpPr>
              <p:nvPr/>
            </p:nvSpPr>
            <p:spPr bwMode="auto">
              <a:xfrm>
                <a:off x="1521" y="2157"/>
                <a:ext cx="4500" cy="5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фундаментальна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AutoShape 59"/>
              <p:cNvSpPr>
                <a:spLocks noChangeArrowheads="1"/>
              </p:cNvSpPr>
              <p:nvPr/>
            </p:nvSpPr>
            <p:spPr bwMode="auto">
              <a:xfrm>
                <a:off x="6381" y="2157"/>
                <a:ext cx="4500" cy="5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прикладна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AutoShape 58"/>
              <p:cNvSpPr>
                <a:spLocks noChangeArrowheads="1"/>
              </p:cNvSpPr>
              <p:nvPr/>
            </p:nvSpPr>
            <p:spPr bwMode="auto">
              <a:xfrm>
                <a:off x="1521" y="2877"/>
                <a:ext cx="4500" cy="617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прогнозування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теоретичного</a:t>
                </a:r>
                <a:endParaRPr kumimoji="0" lang="ru-RU" alt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значення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теми</a:t>
                </a:r>
                <a:endParaRPr kumimoji="0" lang="ru-RU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AutoShape 57"/>
              <p:cNvSpPr>
                <a:spLocks noChangeArrowheads="1"/>
              </p:cNvSpPr>
              <p:nvPr/>
            </p:nvSpPr>
            <p:spPr bwMode="auto">
              <a:xfrm>
                <a:off x="1533" y="3707"/>
                <a:ext cx="4500" cy="624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аналіз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рівня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опрацювання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теми в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науці</a:t>
                </a:r>
                <a:endParaRPr kumimoji="0" lang="ru-RU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AutoShape 56"/>
              <p:cNvSpPr>
                <a:spLocks noChangeArrowheads="1"/>
              </p:cNvSpPr>
              <p:nvPr/>
            </p:nvSpPr>
            <p:spPr bwMode="auto">
              <a:xfrm>
                <a:off x="1521" y="4491"/>
                <a:ext cx="4500" cy="1213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врахування можливих впливів запланованих результатів на існуючі теоретичні уявлення в даній галузі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AutoShape 55"/>
              <p:cNvSpPr>
                <a:spLocks noChangeArrowheads="1"/>
              </p:cNvSpPr>
              <p:nvPr/>
            </p:nvSpPr>
            <p:spPr bwMode="auto">
              <a:xfrm>
                <a:off x="6381" y="2779"/>
                <a:ext cx="4500" cy="617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визначення прикладної потреби в опрацюванні теми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AutoShape 54"/>
              <p:cNvSpPr>
                <a:spLocks noChangeArrowheads="1"/>
              </p:cNvSpPr>
              <p:nvPr/>
            </p:nvSpPr>
            <p:spPr bwMode="auto">
              <a:xfrm>
                <a:off x="6381" y="3499"/>
                <a:ext cx="4500" cy="90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аналіз  рівня розв’язання даного питання в бухгалтерській практиці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AutoShape 53"/>
              <p:cNvSpPr>
                <a:spLocks noChangeArrowheads="1"/>
              </p:cNvSpPr>
              <p:nvPr/>
            </p:nvSpPr>
            <p:spPr bwMode="auto">
              <a:xfrm>
                <a:off x="6381" y="4509"/>
                <a:ext cx="4500" cy="1169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прогнозування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обліково-економічного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ефекту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від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впровадження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kumimoji="0" lang="ru-RU" alt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одержаних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результатів</a:t>
                </a:r>
                <a:endParaRPr kumimoji="0" lang="ru-RU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Line 52"/>
              <p:cNvSpPr>
                <a:spLocks noChangeShapeType="1"/>
              </p:cNvSpPr>
              <p:nvPr/>
            </p:nvSpPr>
            <p:spPr bwMode="auto">
              <a:xfrm>
                <a:off x="6201" y="1892"/>
                <a:ext cx="0" cy="7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Line 51"/>
              <p:cNvSpPr>
                <a:spLocks noChangeShapeType="1"/>
              </p:cNvSpPr>
              <p:nvPr/>
            </p:nvSpPr>
            <p:spPr bwMode="auto">
              <a:xfrm>
                <a:off x="2241" y="1995"/>
                <a:ext cx="75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Line 50"/>
              <p:cNvSpPr>
                <a:spLocks noChangeShapeType="1"/>
              </p:cNvSpPr>
              <p:nvPr/>
            </p:nvSpPr>
            <p:spPr bwMode="auto">
              <a:xfrm>
                <a:off x="2241" y="1998"/>
                <a:ext cx="0" cy="18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9801" y="1998"/>
                <a:ext cx="0" cy="18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1341" y="2394"/>
                <a:ext cx="18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Line 47"/>
              <p:cNvSpPr>
                <a:spLocks noChangeShapeType="1"/>
              </p:cNvSpPr>
              <p:nvPr/>
            </p:nvSpPr>
            <p:spPr bwMode="auto">
              <a:xfrm>
                <a:off x="1341" y="2394"/>
                <a:ext cx="0" cy="28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Line 46"/>
              <p:cNvSpPr>
                <a:spLocks noChangeShapeType="1"/>
              </p:cNvSpPr>
              <p:nvPr/>
            </p:nvSpPr>
            <p:spPr bwMode="auto">
              <a:xfrm>
                <a:off x="1344" y="3201"/>
                <a:ext cx="180" cy="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Line 45"/>
              <p:cNvSpPr>
                <a:spLocks noChangeShapeType="1"/>
              </p:cNvSpPr>
              <p:nvPr/>
            </p:nvSpPr>
            <p:spPr bwMode="auto">
              <a:xfrm>
                <a:off x="1341" y="4194"/>
                <a:ext cx="180" cy="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Line 44"/>
              <p:cNvSpPr>
                <a:spLocks noChangeShapeType="1"/>
              </p:cNvSpPr>
              <p:nvPr/>
            </p:nvSpPr>
            <p:spPr bwMode="auto">
              <a:xfrm>
                <a:off x="1341" y="5274"/>
                <a:ext cx="180" cy="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Line 43"/>
              <p:cNvSpPr>
                <a:spLocks noChangeShapeType="1"/>
              </p:cNvSpPr>
              <p:nvPr/>
            </p:nvSpPr>
            <p:spPr bwMode="auto">
              <a:xfrm>
                <a:off x="10881" y="2394"/>
                <a:ext cx="18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Line 42"/>
              <p:cNvSpPr>
                <a:spLocks noChangeShapeType="1"/>
              </p:cNvSpPr>
              <p:nvPr/>
            </p:nvSpPr>
            <p:spPr bwMode="auto">
              <a:xfrm>
                <a:off x="10881" y="3132"/>
                <a:ext cx="180" cy="0"/>
              </a:xfrm>
              <a:prstGeom prst="line">
                <a:avLst/>
              </a:prstGeom>
              <a:ln>
                <a:headEnd type="triangle" w="sm" len="sm"/>
                <a:tailEnd type="non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Line 41"/>
              <p:cNvSpPr>
                <a:spLocks noChangeShapeType="1"/>
              </p:cNvSpPr>
              <p:nvPr/>
            </p:nvSpPr>
            <p:spPr bwMode="auto">
              <a:xfrm>
                <a:off x="10881" y="3892"/>
                <a:ext cx="180" cy="0"/>
              </a:xfrm>
              <a:prstGeom prst="line">
                <a:avLst/>
              </a:prstGeom>
              <a:ln>
                <a:headEnd type="triangle" w="sm" len="sm"/>
                <a:tailEnd type="non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Line 40"/>
              <p:cNvSpPr>
                <a:spLocks noChangeShapeType="1"/>
              </p:cNvSpPr>
              <p:nvPr/>
            </p:nvSpPr>
            <p:spPr bwMode="auto">
              <a:xfrm>
                <a:off x="10881" y="5274"/>
                <a:ext cx="180" cy="0"/>
              </a:xfrm>
              <a:prstGeom prst="line">
                <a:avLst/>
              </a:prstGeom>
              <a:ln>
                <a:headEnd type="triangle" w="sm" len="sm"/>
                <a:tailEnd type="non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4" name="AutoShape 38"/>
            <p:cNvSpPr>
              <a:spLocks noChangeShapeType="1"/>
            </p:cNvSpPr>
            <p:nvPr/>
          </p:nvSpPr>
          <p:spPr bwMode="auto">
            <a:xfrm>
              <a:off x="11241" y="2400"/>
              <a:ext cx="0" cy="288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Rectangle 72"/>
          <p:cNvSpPr>
            <a:spLocks noChangeArrowheads="1"/>
          </p:cNvSpPr>
          <p:nvPr/>
        </p:nvSpPr>
        <p:spPr bwMode="auto">
          <a:xfrm>
            <a:off x="1331640" y="200903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3746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468560" y="0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4800" b="1" dirty="0">
                <a:latin typeface="+mn-lt"/>
              </a:rPr>
              <a:t>Форми </a:t>
            </a:r>
            <a:r>
              <a:rPr lang="ru-RU" sz="4800" b="1" dirty="0" err="1">
                <a:latin typeface="+mn-lt"/>
              </a:rPr>
              <a:t>наукової</a:t>
            </a:r>
            <a:r>
              <a:rPr lang="ru-RU" sz="4800" b="1" dirty="0">
                <a:latin typeface="+mn-lt"/>
              </a:rPr>
              <a:t> </a:t>
            </a:r>
            <a:r>
              <a:rPr lang="ru-RU" sz="4800" b="1" dirty="0" err="1">
                <a:latin typeface="+mn-lt"/>
              </a:rPr>
              <a:t>новизни</a:t>
            </a:r>
            <a:endParaRPr lang="ru-RU" sz="4800" b="1" dirty="0">
              <a:latin typeface="+mn-lt"/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078839"/>
              </p:ext>
            </p:extLst>
          </p:nvPr>
        </p:nvGraphicFramePr>
        <p:xfrm>
          <a:off x="107504" y="815658"/>
          <a:ext cx="8928992" cy="59257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04056">
                  <a:extLst>
                    <a:ext uri="{9D8B030D-6E8A-4147-A177-3AD203B41FA5}">
                      <a16:colId xmlns:a16="http://schemas.microsoft.com/office/drawing/2014/main" xmlns="" val="635567203"/>
                    </a:ext>
                  </a:extLst>
                </a:gridCol>
                <a:gridCol w="4396841">
                  <a:extLst>
                    <a:ext uri="{9D8B030D-6E8A-4147-A177-3AD203B41FA5}">
                      <a16:colId xmlns:a16="http://schemas.microsoft.com/office/drawing/2014/main" xmlns="" val="3569011161"/>
                    </a:ext>
                  </a:extLst>
                </a:gridCol>
                <a:gridCol w="4028095">
                  <a:extLst>
                    <a:ext uri="{9D8B030D-6E8A-4147-A177-3AD203B41FA5}">
                      <a16:colId xmlns:a16="http://schemas.microsoft.com/office/drawing/2014/main" xmlns="" val="1245310120"/>
                    </a:ext>
                  </a:extLst>
                </a:gridCol>
              </a:tblGrid>
              <a:tr h="79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sz="2400" b="1" i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наукової новизни</a:t>
                      </a:r>
                      <a:endParaRPr lang="uk-UA" sz="2400" b="1" i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Позначення наукової новизни</a:t>
                      </a:r>
                      <a:endParaRPr lang="uk-UA" sz="2400" b="1" i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5788654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Часткове нове поєднання ознак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В, стало С + Д)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260460881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Включення нової ознаки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В, стало А + В + С)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86481522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Заміна частини ознак новими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В + Д)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86936790"/>
                  </a:ext>
                </a:extLst>
              </a:tr>
              <a:tr h="79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 більш конкретної ознаки як загальноприйнятої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В + С1, де С1 = С + С + С1,)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06772987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Нове взаємне розташування ознак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С + В)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03588915"/>
                  </a:ext>
                </a:extLst>
              </a:tr>
              <a:tr h="763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Новий тип зв'язку і взаємодії між ознаками: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91288710"/>
                  </a:ext>
                </a:extLst>
              </a:tr>
              <a:tr h="11979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Сумісне використання ознак, які раніше використовувалися окремо, у вигляді нового поєднання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Х = А+В; Y=С + Д, стало Z = А + В + С + Д)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63386090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Нова форма (режим, структура) ознаки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В + С).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15614315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Нове кількісне співвідношення ознак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A + 2В + 3C)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68947781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12" y="4077072"/>
            <a:ext cx="3024336" cy="65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460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0"/>
            <a:ext cx="91440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dirty="0">
                <a:latin typeface="+mn-lt"/>
              </a:rPr>
              <a:t>Дефініції “мета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r>
              <a:rPr lang="ru-RU" sz="3200" b="1" dirty="0">
                <a:latin typeface="+mn-lt"/>
              </a:rPr>
              <a:t>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04779"/>
              </p:ext>
            </p:extLst>
          </p:nvPr>
        </p:nvGraphicFramePr>
        <p:xfrm>
          <a:off x="107504" y="535531"/>
          <a:ext cx="8928992" cy="61802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21658">
                  <a:extLst>
                    <a:ext uri="{9D8B030D-6E8A-4147-A177-3AD203B41FA5}">
                      <a16:colId xmlns:a16="http://schemas.microsoft.com/office/drawing/2014/main" xmlns="" val="517972451"/>
                    </a:ext>
                  </a:extLst>
                </a:gridCol>
                <a:gridCol w="6907334">
                  <a:extLst>
                    <a:ext uri="{9D8B030D-6E8A-4147-A177-3AD203B41FA5}">
                      <a16:colId xmlns:a16="http://schemas.microsoft.com/office/drawing/2014/main" xmlns="" val="3002386390"/>
                    </a:ext>
                  </a:extLst>
                </a:gridCol>
              </a:tblGrid>
              <a:tr h="310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6881925"/>
                  </a:ext>
                </a:extLst>
              </a:tr>
              <a:tr h="1243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В. С. </a:t>
                      </a:r>
                      <a:r>
                        <a:rPr lang="uk-UA" sz="1800" b="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Марцин</a:t>
                      </a: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Г. </a:t>
                      </a:r>
                      <a:r>
                        <a:rPr lang="uk-UA" sz="1800" b="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Міценко</a:t>
                      </a: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О. А. Даниленко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всебічне, достовірне вивчення об’єкта, процесу чи явища, їх структури, зв’язків та відносин на основі розроблених у науці принципів і методів пізнання, а також отримання та впровадження в практику корисних для людини результатів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6476693"/>
                  </a:ext>
                </a:extLst>
              </a:tr>
              <a:tr h="1553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18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те, чого в найзагальнішому вигляді потрібно досягти в кінцевому підсумку дослідження. Формулювання мети зазвичай починається словами: “розробити методику (модель, критерії, вимоги, основи, тощо)”, “обґрунтувати...”, “виявити...”, “розкрити особливості...”, “виявити можливості використання...” тощо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3756183"/>
                  </a:ext>
                </a:extLst>
              </a:tr>
              <a:tr h="1553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О. В. Колесников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3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визначення конкретного об’єкта і всебічне, достовірне вивчення його структури, характеристик, зв’язків на основі розроблених у науці принципів і методів пізнання, а також одержання корисних для діяльності людини результатів, впровадження у виробництво й одержання ефекту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025427"/>
                  </a:ext>
                </a:extLst>
              </a:tr>
              <a:tr h="1243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18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запланований результат, який має бути конструктивним, тобто спрямованим на вироблення суспільно корисного продукту з кращими, ніж були раніше, показниками якості або процесу її досягнення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8284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49853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-99392"/>
            <a:ext cx="9144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dirty="0">
                <a:latin typeface="+mn-lt"/>
              </a:rPr>
              <a:t>Цілі </a:t>
            </a:r>
            <a:r>
              <a:rPr lang="ru-RU" sz="3200" b="1" dirty="0" err="1">
                <a:latin typeface="+mn-lt"/>
              </a:rPr>
              <a:t>бухгалтерського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endParaRPr lang="ru-RU" sz="3200" b="1" dirty="0">
              <a:latin typeface="+mn-lt"/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34480" y="1052736"/>
            <a:ext cx="8856984" cy="5661038"/>
            <a:chOff x="1314" y="1854"/>
            <a:chExt cx="9038" cy="4869"/>
          </a:xfrm>
        </p:grpSpPr>
        <p:sp>
          <p:nvSpPr>
            <p:cNvPr id="6" name="AutoShape 19"/>
            <p:cNvSpPr>
              <a:spLocks noChangeShapeType="1"/>
            </p:cNvSpPr>
            <p:nvPr/>
          </p:nvSpPr>
          <p:spPr bwMode="auto">
            <a:xfrm flipH="1">
              <a:off x="1492" y="2602"/>
              <a:ext cx="47" cy="371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000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1314" y="1854"/>
              <a:ext cx="9038" cy="4869"/>
              <a:chOff x="1287" y="2114"/>
              <a:chExt cx="9038" cy="4869"/>
            </a:xfrm>
          </p:grpSpPr>
          <p:sp>
            <p:nvSpPr>
              <p:cNvPr id="8" name="AutoShape 18"/>
              <p:cNvSpPr>
                <a:spLocks noChangeArrowheads="1"/>
              </p:cNvSpPr>
              <p:nvPr/>
            </p:nvSpPr>
            <p:spPr bwMode="auto">
              <a:xfrm>
                <a:off x="1287" y="2114"/>
                <a:ext cx="9038" cy="765"/>
              </a:xfrm>
              <a:prstGeom prst="flowChartPunchedTape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Ціль</a:t>
                </a:r>
                <a:endPara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9" name="Group 15"/>
              <p:cNvGrpSpPr>
                <a:grpSpLocks/>
              </p:cNvGrpSpPr>
              <p:nvPr/>
            </p:nvGrpSpPr>
            <p:grpSpPr bwMode="auto">
              <a:xfrm>
                <a:off x="1539" y="2884"/>
                <a:ext cx="8786" cy="765"/>
                <a:chOff x="1539" y="3079"/>
                <a:chExt cx="8786" cy="765"/>
              </a:xfrm>
            </p:grpSpPr>
            <p:sp>
              <p:nvSpPr>
                <p:cNvPr id="22" name="AutoShape 17"/>
                <p:cNvSpPr>
                  <a:spLocks noChangeArrowheads="1"/>
                </p:cNvSpPr>
                <p:nvPr/>
              </p:nvSpPr>
              <p:spPr bwMode="auto">
                <a:xfrm>
                  <a:off x="2045" y="3079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виявлення залежностей, що існують між факторами</a:t>
                  </a: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AutoShape 16"/>
                <p:cNvSpPr>
                  <a:spLocks noChangeArrowheads="1"/>
                </p:cNvSpPr>
                <p:nvPr/>
              </p:nvSpPr>
              <p:spPr bwMode="auto">
                <a:xfrm>
                  <a:off x="1539" y="3355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0" name="Group 12"/>
              <p:cNvGrpSpPr>
                <a:grpSpLocks/>
              </p:cNvGrpSpPr>
              <p:nvPr/>
            </p:nvGrpSpPr>
            <p:grpSpPr bwMode="auto">
              <a:xfrm>
                <a:off x="1527" y="3661"/>
                <a:ext cx="8798" cy="765"/>
                <a:chOff x="1527" y="4156"/>
                <a:chExt cx="8798" cy="765"/>
              </a:xfrm>
            </p:grpSpPr>
            <p:sp>
              <p:nvSpPr>
                <p:cNvPr id="20" name="AutoShape 14"/>
                <p:cNvSpPr>
                  <a:spLocks noChangeArrowheads="1"/>
                </p:cNvSpPr>
                <p:nvPr/>
              </p:nvSpPr>
              <p:spPr bwMode="auto">
                <a:xfrm>
                  <a:off x="2045" y="4156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визначення зв'язків між певними явищами</a:t>
                  </a:r>
                  <a:endParaRPr kumimoji="0" lang="uk-UA" altLang="uk-UA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" name="AutoShape 13"/>
                <p:cNvSpPr>
                  <a:spLocks noChangeArrowheads="1"/>
                </p:cNvSpPr>
                <p:nvPr/>
              </p:nvSpPr>
              <p:spPr bwMode="auto">
                <a:xfrm>
                  <a:off x="1527" y="4427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1" name="Group 9"/>
              <p:cNvGrpSpPr>
                <a:grpSpLocks/>
              </p:cNvGrpSpPr>
              <p:nvPr/>
            </p:nvGrpSpPr>
            <p:grpSpPr bwMode="auto">
              <a:xfrm>
                <a:off x="1494" y="4434"/>
                <a:ext cx="8786" cy="765"/>
                <a:chOff x="1539" y="5002"/>
                <a:chExt cx="8786" cy="765"/>
              </a:xfrm>
            </p:grpSpPr>
            <p:sp>
              <p:nvSpPr>
                <p:cNvPr id="18" name="AutoShape 11"/>
                <p:cNvSpPr>
                  <a:spLocks noChangeArrowheads="1"/>
                </p:cNvSpPr>
                <p:nvPr/>
              </p:nvSpPr>
              <p:spPr bwMode="auto">
                <a:xfrm>
                  <a:off x="2045" y="5002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визначення умов для усунення недоліків у процесах</a:t>
                  </a:r>
                  <a:endParaRPr kumimoji="0" lang="uk-UA" altLang="uk-UA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9" name="AutoShape 10"/>
                <p:cNvSpPr>
                  <a:spLocks noChangeArrowheads="1"/>
                </p:cNvSpPr>
                <p:nvPr/>
              </p:nvSpPr>
              <p:spPr bwMode="auto">
                <a:xfrm>
                  <a:off x="1539" y="5319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2" name="Group 6"/>
              <p:cNvGrpSpPr>
                <a:grpSpLocks/>
              </p:cNvGrpSpPr>
              <p:nvPr/>
            </p:nvGrpSpPr>
            <p:grpSpPr bwMode="auto">
              <a:xfrm>
                <a:off x="1494" y="5214"/>
                <a:ext cx="8786" cy="765"/>
                <a:chOff x="1539" y="5856"/>
                <a:chExt cx="8786" cy="765"/>
              </a:xfrm>
            </p:grpSpPr>
            <p:sp>
              <p:nvSpPr>
                <p:cNvPr id="16" name="AutoShape 8"/>
                <p:cNvSpPr>
                  <a:spLocks noChangeArrowheads="1"/>
                </p:cNvSpPr>
                <p:nvPr/>
              </p:nvSpPr>
              <p:spPr bwMode="auto">
                <a:xfrm>
                  <a:off x="2045" y="5856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розкриття можливостей удосконалення процесів</a:t>
                  </a:r>
                  <a:endParaRPr kumimoji="0" lang="uk-UA" altLang="uk-UA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" name="AutoShape 7"/>
                <p:cNvSpPr>
                  <a:spLocks noChangeArrowheads="1"/>
                </p:cNvSpPr>
                <p:nvPr/>
              </p:nvSpPr>
              <p:spPr bwMode="auto">
                <a:xfrm>
                  <a:off x="1539" y="6174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3" name="Group 3"/>
              <p:cNvGrpSpPr>
                <a:grpSpLocks/>
              </p:cNvGrpSpPr>
              <p:nvPr/>
            </p:nvGrpSpPr>
            <p:grpSpPr bwMode="auto">
              <a:xfrm>
                <a:off x="1494" y="5994"/>
                <a:ext cx="8801" cy="989"/>
                <a:chOff x="1524" y="6540"/>
                <a:chExt cx="8801" cy="989"/>
              </a:xfrm>
            </p:grpSpPr>
            <p:sp>
              <p:nvSpPr>
                <p:cNvPr id="14" name="AutoShape 5"/>
                <p:cNvSpPr>
                  <a:spLocks noChangeArrowheads="1"/>
                </p:cNvSpPr>
                <p:nvPr/>
              </p:nvSpPr>
              <p:spPr bwMode="auto">
                <a:xfrm>
                  <a:off x="2045" y="6540"/>
                  <a:ext cx="8280" cy="989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установлення закономірностей і тенденцій розвитку тощо</a:t>
                  </a:r>
                  <a:endPara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" name="AutoShape 4"/>
                <p:cNvSpPr>
                  <a:spLocks noChangeArrowheads="1"/>
                </p:cNvSpPr>
                <p:nvPr/>
              </p:nvSpPr>
              <p:spPr bwMode="auto">
                <a:xfrm>
                  <a:off x="1524" y="7000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</p:grpSp>
      </p:grp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785292" y="270529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 </a:t>
            </a: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15876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-35396"/>
            <a:ext cx="91440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latin typeface="+mn-lt"/>
              </a:rPr>
              <a:t>Класифікація </a:t>
            </a:r>
            <a:r>
              <a:rPr lang="ru-RU" sz="2800" b="1" dirty="0" err="1">
                <a:latin typeface="+mn-lt"/>
              </a:rPr>
              <a:t>цілей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бухгалтерського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endParaRPr lang="ru-RU" sz="2800" b="1" dirty="0">
              <a:latin typeface="+mn-lt"/>
            </a:endParaRP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18802" y="1622224"/>
            <a:ext cx="8906396" cy="4257364"/>
            <a:chOff x="1595" y="8777"/>
            <a:chExt cx="9163" cy="1375"/>
          </a:xfrm>
        </p:grpSpPr>
        <p:sp>
          <p:nvSpPr>
            <p:cNvPr id="25" name="AutoShape 9"/>
            <p:cNvSpPr>
              <a:spLocks noChangeArrowheads="1"/>
            </p:cNvSpPr>
            <p:nvPr/>
          </p:nvSpPr>
          <p:spPr bwMode="auto">
            <a:xfrm>
              <a:off x="2175" y="8777"/>
              <a:ext cx="8119" cy="302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КЛАСИФІКАЦІЯ ЦІЛЕЙ</a:t>
              </a:r>
              <a:endParaRPr kumimoji="0" lang="uk-UA" altLang="uk-UA" sz="5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26" name="AutoShape 8"/>
            <p:cNvSpPr>
              <a:spLocks noChangeArrowheads="1"/>
            </p:cNvSpPr>
            <p:nvPr/>
          </p:nvSpPr>
          <p:spPr bwMode="auto">
            <a:xfrm>
              <a:off x="1595" y="9233"/>
              <a:ext cx="2099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основні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3797" y="9225"/>
              <a:ext cx="2252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допоміжні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AutoShape 6"/>
            <p:cNvSpPr>
              <a:spLocks noChangeArrowheads="1"/>
            </p:cNvSpPr>
            <p:nvPr/>
          </p:nvSpPr>
          <p:spPr bwMode="auto">
            <a:xfrm>
              <a:off x="6152" y="9224"/>
              <a:ext cx="2315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теоретичні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AutoShape 5"/>
            <p:cNvSpPr>
              <a:spLocks noChangeArrowheads="1"/>
            </p:cNvSpPr>
            <p:nvPr/>
          </p:nvSpPr>
          <p:spPr bwMode="auto">
            <a:xfrm>
              <a:off x="8570" y="9224"/>
              <a:ext cx="2188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практичні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36" name="Пряма зі стрілкою 35"/>
          <p:cNvCxnSpPr/>
          <p:nvPr/>
        </p:nvCxnSpPr>
        <p:spPr bwMode="auto">
          <a:xfrm>
            <a:off x="1259632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 зі стрілкою 38"/>
          <p:cNvCxnSpPr/>
          <p:nvPr/>
        </p:nvCxnSpPr>
        <p:spPr bwMode="auto">
          <a:xfrm>
            <a:off x="3491880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 зі стрілкою 39"/>
          <p:cNvCxnSpPr/>
          <p:nvPr/>
        </p:nvCxnSpPr>
        <p:spPr bwMode="auto">
          <a:xfrm>
            <a:off x="5724128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 зі стрілкою 40"/>
          <p:cNvCxnSpPr/>
          <p:nvPr/>
        </p:nvCxnSpPr>
        <p:spPr bwMode="auto">
          <a:xfrm>
            <a:off x="8100392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33118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16024" y="14908"/>
            <a:ext cx="871195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latin typeface="+mn-lt"/>
              </a:rPr>
              <a:t>Мета </a:t>
            </a:r>
            <a:r>
              <a:rPr lang="ru-RU" sz="3200" b="1" dirty="0" err="1">
                <a:latin typeface="+mn-lt"/>
              </a:rPr>
              <a:t>дослідження</a:t>
            </a:r>
            <a:r>
              <a:rPr lang="ru-RU" sz="3200" b="1" dirty="0">
                <a:latin typeface="+mn-lt"/>
              </a:rPr>
              <a:t> у галузі </a:t>
            </a:r>
            <a:r>
              <a:rPr lang="ru-RU" sz="3200" b="1" dirty="0" err="1">
                <a:latin typeface="+mn-lt"/>
              </a:rPr>
              <a:t>бухгалтерського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обліку</a:t>
            </a:r>
            <a:endParaRPr lang="ru-RU" sz="3200" b="1" dirty="0">
              <a:latin typeface="+mn-lt"/>
            </a:endParaRP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07504" y="860930"/>
            <a:ext cx="8820472" cy="5880585"/>
            <a:chOff x="1134" y="2637"/>
            <a:chExt cx="9540" cy="2608"/>
          </a:xfrm>
        </p:grpSpPr>
        <p:sp>
          <p:nvSpPr>
            <p:cNvPr id="6" name="AutoShape 13"/>
            <p:cNvSpPr>
              <a:spLocks noChangeShapeType="1"/>
            </p:cNvSpPr>
            <p:nvPr/>
          </p:nvSpPr>
          <p:spPr bwMode="auto">
            <a:xfrm>
              <a:off x="1854" y="3323"/>
              <a:ext cx="0" cy="170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uk-UA" sz="4800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1134" y="2637"/>
              <a:ext cx="9540" cy="2608"/>
              <a:chOff x="1134" y="2637"/>
              <a:chExt cx="9540" cy="2608"/>
            </a:xfrm>
          </p:grpSpPr>
          <p:sp>
            <p:nvSpPr>
              <p:cNvPr id="8" name="AutoShape 12"/>
              <p:cNvSpPr>
                <a:spLocks noChangeArrowheads="1"/>
              </p:cNvSpPr>
              <p:nvPr/>
            </p:nvSpPr>
            <p:spPr bwMode="auto">
              <a:xfrm>
                <a:off x="1134" y="2637"/>
                <a:ext cx="9540" cy="748"/>
              </a:xfrm>
              <a:prstGeom prst="ellipseRibbon2">
                <a:avLst>
                  <a:gd name="adj1" fmla="val 25000"/>
                  <a:gd name="adj2" fmla="val 75000"/>
                  <a:gd name="adj3" fmla="val 125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Мета дослідження в галузі бухгалтерського обліку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/>
            </p:nvGrpSpPr>
            <p:grpSpPr bwMode="auto">
              <a:xfrm>
                <a:off x="1854" y="3395"/>
                <a:ext cx="8418" cy="1083"/>
                <a:chOff x="1896" y="4079"/>
                <a:chExt cx="8418" cy="1083"/>
              </a:xfrm>
            </p:grpSpPr>
            <p:grpSp>
              <p:nvGrpSpPr>
                <p:cNvPr id="13" name="Group 9"/>
                <p:cNvGrpSpPr>
                  <a:grpSpLocks/>
                </p:cNvGrpSpPr>
                <p:nvPr/>
              </p:nvGrpSpPr>
              <p:grpSpPr bwMode="auto">
                <a:xfrm>
                  <a:off x="1896" y="4079"/>
                  <a:ext cx="8418" cy="421"/>
                  <a:chOff x="1896" y="4079"/>
                  <a:chExt cx="8418" cy="421"/>
                </a:xfrm>
              </p:grpSpPr>
              <p:sp>
                <p:nvSpPr>
                  <p:cNvPr id="16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616" y="4079"/>
                    <a:ext cx="7698" cy="421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вивчення стану питання</a:t>
                    </a:r>
                    <a:endParaRPr kumimoji="0" lang="uk-UA" altLang="uk-UA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" name="AutoShape 10"/>
                  <p:cNvSpPr>
                    <a:spLocks noChangeArrowheads="1"/>
                  </p:cNvSpPr>
                  <p:nvPr/>
                </p:nvSpPr>
                <p:spPr bwMode="auto">
                  <a:xfrm>
                    <a:off x="1896" y="4357"/>
                    <a:ext cx="720" cy="143"/>
                  </a:xfrm>
                  <a:custGeom>
                    <a:avLst/>
                    <a:gdLst>
                      <a:gd name="G0" fmla="+- 16200 0 0"/>
                      <a:gd name="G1" fmla="+- 5400 0 0"/>
                      <a:gd name="G2" fmla="+- 21600 0 5400"/>
                      <a:gd name="G3" fmla="+- 10800 0 5400"/>
                      <a:gd name="G4" fmla="+- 21600 0 16200"/>
                      <a:gd name="G5" fmla="*/ G4 G3 10800"/>
                      <a:gd name="G6" fmla="+- 21600 0 G5"/>
                      <a:gd name="T0" fmla="*/ 16200 w 21600"/>
                      <a:gd name="T1" fmla="*/ 0 h 21600"/>
                      <a:gd name="T2" fmla="*/ 0 w 21600"/>
                      <a:gd name="T3" fmla="*/ 10800 h 21600"/>
                      <a:gd name="T4" fmla="*/ 16200 w 21600"/>
                      <a:gd name="T5" fmla="*/ 21600 h 21600"/>
                      <a:gd name="T6" fmla="*/ 21600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3375 w 21600"/>
                      <a:gd name="T13" fmla="*/ G1 h 21600"/>
                      <a:gd name="T14" fmla="*/ G6 w 21600"/>
                      <a:gd name="T15" fmla="*/ G2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6200" y="0"/>
                        </a:moveTo>
                        <a:lnTo>
                          <a:pt x="16200" y="5400"/>
                        </a:lnTo>
                        <a:lnTo>
                          <a:pt x="3375" y="5400"/>
                        </a:lnTo>
                        <a:lnTo>
                          <a:pt x="3375" y="16200"/>
                        </a:lnTo>
                        <a:lnTo>
                          <a:pt x="16200" y="16200"/>
                        </a:lnTo>
                        <a:lnTo>
                          <a:pt x="16200" y="21600"/>
                        </a:lnTo>
                        <a:lnTo>
                          <a:pt x="21600" y="10800"/>
                        </a:lnTo>
                        <a:close/>
                      </a:path>
                      <a:path w="21600" h="21600">
                        <a:moveTo>
                          <a:pt x="1350" y="5400"/>
                        </a:moveTo>
                        <a:lnTo>
                          <a:pt x="1350" y="16200"/>
                        </a:lnTo>
                        <a:lnTo>
                          <a:pt x="2700" y="16200"/>
                        </a:lnTo>
                        <a:lnTo>
                          <a:pt x="2700" y="5400"/>
                        </a:lnTo>
                        <a:close/>
                      </a:path>
                      <a:path w="21600" h="21600">
                        <a:moveTo>
                          <a:pt x="0" y="5400"/>
                        </a:moveTo>
                        <a:lnTo>
                          <a:pt x="0" y="16200"/>
                        </a:lnTo>
                        <a:lnTo>
                          <a:pt x="675" y="16200"/>
                        </a:lnTo>
                        <a:lnTo>
                          <a:pt x="675" y="54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 sz="4800"/>
                  </a:p>
                </p:txBody>
              </p:sp>
            </p:grpSp>
            <p:sp>
              <p:nvSpPr>
                <p:cNvPr id="14" name="Rectangle 8"/>
                <p:cNvSpPr>
                  <a:spLocks noChangeArrowheads="1"/>
                </p:cNvSpPr>
                <p:nvPr/>
              </p:nvSpPr>
              <p:spPr bwMode="auto">
                <a:xfrm>
                  <a:off x="2616" y="4573"/>
                  <a:ext cx="7698" cy="531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розробка методики вдосконалення обліку </a:t>
                  </a: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" name="AutoShape 7"/>
                <p:cNvSpPr>
                  <a:spLocks noChangeArrowheads="1"/>
                </p:cNvSpPr>
                <p:nvPr/>
              </p:nvSpPr>
              <p:spPr bwMode="auto">
                <a:xfrm>
                  <a:off x="1896" y="5019"/>
                  <a:ext cx="720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800"/>
                </a:p>
              </p:txBody>
            </p:sp>
          </p:grpSp>
          <p:grpSp>
            <p:nvGrpSpPr>
              <p:cNvPr id="10" name="Group 3"/>
              <p:cNvGrpSpPr>
                <a:grpSpLocks/>
              </p:cNvGrpSpPr>
              <p:nvPr/>
            </p:nvGrpSpPr>
            <p:grpSpPr bwMode="auto">
              <a:xfrm>
                <a:off x="1854" y="4493"/>
                <a:ext cx="8418" cy="752"/>
                <a:chOff x="1896" y="5274"/>
                <a:chExt cx="8418" cy="752"/>
              </a:xfrm>
            </p:grpSpPr>
            <p:sp>
              <p:nvSpPr>
                <p:cNvPr id="11" name="Rectangle 5"/>
                <p:cNvSpPr>
                  <a:spLocks noChangeArrowheads="1"/>
                </p:cNvSpPr>
                <p:nvPr/>
              </p:nvSpPr>
              <p:spPr bwMode="auto">
                <a:xfrm>
                  <a:off x="2616" y="5274"/>
                  <a:ext cx="7698" cy="75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визначення ефективності застосування методики обліку на практиці </a:t>
                  </a: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" name="AutoShape 4"/>
                <p:cNvSpPr>
                  <a:spLocks noChangeArrowheads="1"/>
                </p:cNvSpPr>
                <p:nvPr/>
              </p:nvSpPr>
              <p:spPr bwMode="auto">
                <a:xfrm>
                  <a:off x="1896" y="5705"/>
                  <a:ext cx="720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800"/>
                </a:p>
              </p:txBody>
            </p:sp>
          </p:grpSp>
        </p:grpSp>
      </p:grp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115616" y="25924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8305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16024" y="14908"/>
            <a:ext cx="871195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latin typeface="+mn-lt"/>
              </a:rPr>
              <a:t>Дефініції “</a:t>
            </a:r>
            <a:r>
              <a:rPr lang="ru-RU" sz="3200" b="1" dirty="0" err="1">
                <a:latin typeface="+mn-lt"/>
              </a:rPr>
              <a:t>завдання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r>
              <a:rPr lang="ru-RU" sz="3200" b="1" dirty="0">
                <a:latin typeface="+mn-lt"/>
              </a:rPr>
              <a:t>”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115616" y="25924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574959"/>
              </p:ext>
            </p:extLst>
          </p:nvPr>
        </p:nvGraphicFramePr>
        <p:xfrm>
          <a:off x="107504" y="1124744"/>
          <a:ext cx="8928992" cy="541770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3370181322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xmlns="" val="1196187179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0453485"/>
                  </a:ext>
                </a:extLst>
              </a:tr>
              <a:tr h="2246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25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5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4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завдань наукового дослідження – це визначення факторів, які впливають на об’єкт дослідження, відбір і зосередження уваги на найсуттєвіших із них. Критеріями відбору є мета дослідження та кількісний рівень накопичених фактів у цьому напрямі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8600004"/>
                  </a:ext>
                </a:extLst>
              </a:tr>
              <a:tr h="1137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О. А. Попов </a:t>
                      </a:r>
                      <a:endParaRPr lang="uk-UA" sz="25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 наукового дослідження – це дії, які в своїй сукупності повинні дати уявлення про те, що потрібно зробити, аби </a:t>
                      </a:r>
                      <a:r>
                        <a:rPr lang="uk-UA" sz="25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метиа</a:t>
                      </a:r>
                      <a:r>
                        <a:rPr lang="uk-UA" sz="2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була досягнуто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8042452"/>
                  </a:ext>
                </a:extLst>
              </a:tr>
              <a:tr h="1123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5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5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 наукового дослідження визначають для того, щоб більш конкретно реалізувати його мету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169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68993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16024" y="14908"/>
            <a:ext cx="871195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latin typeface="+mn-lt"/>
              </a:rPr>
              <a:t>Види </a:t>
            </a:r>
            <a:r>
              <a:rPr lang="ru-RU" sz="3200" b="1" dirty="0" err="1">
                <a:latin typeface="+mn-lt"/>
              </a:rPr>
              <a:t>завдань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бухгалтерського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endParaRPr lang="ru-RU" sz="3200" b="1" dirty="0">
              <a:latin typeface="+mn-lt"/>
            </a:endParaRP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115616" y="25924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7504" y="1223563"/>
            <a:ext cx="8928992" cy="5518696"/>
            <a:chOff x="1314" y="7005"/>
            <a:chExt cx="9164" cy="6199"/>
          </a:xfrm>
        </p:grpSpPr>
        <p:sp>
          <p:nvSpPr>
            <p:cNvPr id="7" name="AutoShape 36"/>
            <p:cNvSpPr>
              <a:spLocks noChangeShapeType="1"/>
            </p:cNvSpPr>
            <p:nvPr/>
          </p:nvSpPr>
          <p:spPr bwMode="auto">
            <a:xfrm>
              <a:off x="4947" y="9700"/>
              <a:ext cx="364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/>
            </a:p>
          </p:txBody>
        </p:sp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314" y="7005"/>
              <a:ext cx="9164" cy="6199"/>
              <a:chOff x="1314" y="7005"/>
              <a:chExt cx="9164" cy="6199"/>
            </a:xfrm>
          </p:grpSpPr>
          <p:sp>
            <p:nvSpPr>
              <p:cNvPr id="10" name="AutoShape 35"/>
              <p:cNvSpPr>
                <a:spLocks noChangeShapeType="1"/>
              </p:cNvSpPr>
              <p:nvPr/>
            </p:nvSpPr>
            <p:spPr bwMode="auto">
              <a:xfrm>
                <a:off x="5311" y="8003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1" name="AutoShape 34"/>
              <p:cNvSpPr>
                <a:spLocks noChangeShapeType="1"/>
              </p:cNvSpPr>
              <p:nvPr/>
            </p:nvSpPr>
            <p:spPr bwMode="auto">
              <a:xfrm>
                <a:off x="5310" y="9349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2" name="AutoShape 33"/>
              <p:cNvSpPr>
                <a:spLocks noChangeShapeType="1"/>
              </p:cNvSpPr>
              <p:nvPr/>
            </p:nvSpPr>
            <p:spPr bwMode="auto">
              <a:xfrm>
                <a:off x="5305" y="9956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grpSp>
            <p:nvGrpSpPr>
              <p:cNvPr id="13" name="Group 7"/>
              <p:cNvGrpSpPr>
                <a:grpSpLocks/>
              </p:cNvGrpSpPr>
              <p:nvPr/>
            </p:nvGrpSpPr>
            <p:grpSpPr bwMode="auto">
              <a:xfrm>
                <a:off x="1314" y="7005"/>
                <a:ext cx="9164" cy="6199"/>
                <a:chOff x="1314" y="7005"/>
                <a:chExt cx="9164" cy="6199"/>
              </a:xfrm>
            </p:grpSpPr>
            <p:sp>
              <p:nvSpPr>
                <p:cNvPr id="17" name="AutoShape 32"/>
                <p:cNvSpPr>
                  <a:spLocks noChangeShapeType="1"/>
                </p:cNvSpPr>
                <p:nvPr/>
              </p:nvSpPr>
              <p:spPr bwMode="auto">
                <a:xfrm>
                  <a:off x="1314" y="7238"/>
                  <a:ext cx="1430" cy="0"/>
                </a:xfrm>
                <a:prstGeom prst="straightConnector1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sp>
              <p:nvSpPr>
                <p:cNvPr id="19" name="AutoShape 31"/>
                <p:cNvSpPr>
                  <a:spLocks noChangeShapeType="1"/>
                </p:cNvSpPr>
                <p:nvPr/>
              </p:nvSpPr>
              <p:spPr bwMode="auto">
                <a:xfrm>
                  <a:off x="1329" y="9774"/>
                  <a:ext cx="459" cy="0"/>
                </a:xfrm>
                <a:prstGeom prst="straightConnector1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sp>
              <p:nvSpPr>
                <p:cNvPr id="20" name="AutoShape 30"/>
                <p:cNvSpPr>
                  <a:spLocks noChangeShapeType="1"/>
                </p:cNvSpPr>
                <p:nvPr/>
              </p:nvSpPr>
              <p:spPr bwMode="auto">
                <a:xfrm>
                  <a:off x="1314" y="12462"/>
                  <a:ext cx="459" cy="0"/>
                </a:xfrm>
                <a:prstGeom prst="straightConnector1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sp>
              <p:nvSpPr>
                <p:cNvPr id="21" name="Line 29"/>
                <p:cNvSpPr>
                  <a:spLocks noChangeShapeType="1"/>
                </p:cNvSpPr>
                <p:nvPr/>
              </p:nvSpPr>
              <p:spPr bwMode="auto">
                <a:xfrm>
                  <a:off x="1314" y="7224"/>
                  <a:ext cx="0" cy="5229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grpSp>
              <p:nvGrpSpPr>
                <p:cNvPr id="22" name="Group 8"/>
                <p:cNvGrpSpPr>
                  <a:grpSpLocks/>
                </p:cNvGrpSpPr>
                <p:nvPr/>
              </p:nvGrpSpPr>
              <p:grpSpPr bwMode="auto">
                <a:xfrm>
                  <a:off x="1764" y="7005"/>
                  <a:ext cx="8714" cy="6199"/>
                  <a:chOff x="1764" y="7005"/>
                  <a:chExt cx="8714" cy="6199"/>
                </a:xfrm>
              </p:grpSpPr>
              <p:sp>
                <p:nvSpPr>
                  <p:cNvPr id="23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752" y="7005"/>
                    <a:ext cx="7726" cy="594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Завдання</a:t>
                    </a:r>
                    <a:r>
                      <a:rPr kumimoji="0" lang="ru-RU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kumimoji="0" lang="ru-RU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наукового</a:t>
                    </a:r>
                    <a:r>
                      <a:rPr kumimoji="0" lang="ru-RU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kumimoji="0" lang="ru-RU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дослідження</a:t>
                    </a:r>
                    <a:endParaRPr kumimoji="0" lang="ru-RU" altLang="uk-UA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4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785" y="8694"/>
                    <a:ext cx="3162" cy="1925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rPr>
                      <a:t>За науковими рівнями</a:t>
                    </a:r>
                    <a:endParaRPr kumimoji="0" lang="uk-UA" altLang="uk-UA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36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1764" y="11551"/>
                    <a:ext cx="8713" cy="1653"/>
                    <a:chOff x="1853" y="7416"/>
                    <a:chExt cx="6509" cy="1713"/>
                  </a:xfrm>
                </p:grpSpPr>
                <p:sp>
                  <p:nvSpPr>
                    <p:cNvPr id="37" name="Rectangle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3" y="7416"/>
                      <a:ext cx="2367" cy="1599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За часом виконання</a:t>
                      </a:r>
                      <a:endParaRPr kumimoji="0" lang="uk-UA" altLang="uk-UA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38" name="Group 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10" y="7821"/>
                      <a:ext cx="3652" cy="1308"/>
                      <a:chOff x="4467" y="7184"/>
                      <a:chExt cx="3652" cy="1308"/>
                    </a:xfrm>
                  </p:grpSpPr>
                  <p:sp>
                    <p:nvSpPr>
                      <p:cNvPr id="42" name="Rectangl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67" y="7184"/>
                        <a:ext cx="3652" cy="534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</p:spPr>
                    <p:style>
                      <a:lnRef idx="1">
                        <a:schemeClr val="dk1"/>
                      </a:lnRef>
                      <a:fillRef idx="2">
                        <a:schemeClr val="dk1"/>
                      </a:fillRef>
                      <a:effectRef idx="1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uk-UA" altLang="uk-UA" sz="32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rPr>
                          <a:t>постійні </a:t>
                        </a:r>
                        <a:endParaRPr kumimoji="0" lang="uk-UA" altLang="uk-UA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43" name="Rectangl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67" y="7958"/>
                        <a:ext cx="3652" cy="534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</p:spPr>
                    <p:style>
                      <a:lnRef idx="1">
                        <a:schemeClr val="dk1"/>
                      </a:lnRef>
                      <a:fillRef idx="2">
                        <a:schemeClr val="dk1"/>
                      </a:fillRef>
                      <a:effectRef idx="1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uk-UA" altLang="uk-UA" sz="32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rPr>
                          <a:t>тимчасові </a:t>
                        </a:r>
                        <a:endPara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uk-UA" altLang="uk-UA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39" name="AutoShap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1" y="8351"/>
                      <a:ext cx="178" cy="0"/>
                    </a:xfrm>
                    <a:prstGeom prst="straightConnector1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uk-UA" sz="4400"/>
                    </a:p>
                  </p:txBody>
                </p:sp>
              </p:grpSp>
              <p:grpSp>
                <p:nvGrpSpPr>
                  <p:cNvPr id="26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5589" y="7779"/>
                    <a:ext cx="4888" cy="1828"/>
                    <a:chOff x="6156" y="3671"/>
                    <a:chExt cx="4888" cy="1894"/>
                  </a:xfrm>
                </p:grpSpPr>
                <p:sp>
                  <p:nvSpPr>
                    <p:cNvPr id="31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6" y="3671"/>
                      <a:ext cx="4882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теоретичні</a:t>
                      </a: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2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6" y="4305"/>
                      <a:ext cx="4882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емпіричні 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3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6" y="5031"/>
                      <a:ext cx="4888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логічні 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5589" y="9698"/>
                    <a:ext cx="4889" cy="1963"/>
                    <a:chOff x="6155" y="3531"/>
                    <a:chExt cx="4889" cy="2034"/>
                  </a:xfrm>
                </p:grpSpPr>
                <p:sp>
                  <p:nvSpPr>
                    <p:cNvPr id="28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5" y="3531"/>
                      <a:ext cx="4883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статистичні </a:t>
                      </a: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9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5" y="4305"/>
                      <a:ext cx="4883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аналітичні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5" y="5031"/>
                      <a:ext cx="4889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експериментальні 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sp>
            <p:nvSpPr>
              <p:cNvPr id="14" name="AutoShape 6"/>
              <p:cNvSpPr>
                <a:spLocks noChangeShapeType="1"/>
              </p:cNvSpPr>
              <p:nvPr/>
            </p:nvSpPr>
            <p:spPr bwMode="auto">
              <a:xfrm>
                <a:off x="5310" y="10696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5" name="AutoShape 5"/>
              <p:cNvSpPr>
                <a:spLocks noChangeShapeType="1"/>
              </p:cNvSpPr>
              <p:nvPr/>
            </p:nvSpPr>
            <p:spPr bwMode="auto">
              <a:xfrm>
                <a:off x="5311" y="8649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6" name="AutoShape 4"/>
              <p:cNvSpPr>
                <a:spLocks noChangeShapeType="1"/>
              </p:cNvSpPr>
              <p:nvPr/>
            </p:nvSpPr>
            <p:spPr bwMode="auto">
              <a:xfrm>
                <a:off x="5311" y="11424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</p:grpSp>
        <p:sp>
          <p:nvSpPr>
            <p:cNvPr id="9" name="Line 2"/>
            <p:cNvSpPr>
              <a:spLocks noChangeShapeType="1"/>
            </p:cNvSpPr>
            <p:nvPr/>
          </p:nvSpPr>
          <p:spPr bwMode="auto">
            <a:xfrm>
              <a:off x="5311" y="8011"/>
              <a:ext cx="0" cy="341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/>
            </a:p>
          </p:txBody>
        </p:sp>
      </p:grpSp>
      <p:cxnSp>
        <p:nvCxnSpPr>
          <p:cNvPr id="46" name="Пряма сполучна лінія 45"/>
          <p:cNvCxnSpPr/>
          <p:nvPr/>
        </p:nvCxnSpPr>
        <p:spPr bwMode="auto">
          <a:xfrm>
            <a:off x="3879704" y="5735389"/>
            <a:ext cx="0" cy="7920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 зі стрілкою 47"/>
          <p:cNvCxnSpPr>
            <a:endCxn id="43" idx="1"/>
          </p:cNvCxnSpPr>
          <p:nvPr/>
        </p:nvCxnSpPr>
        <p:spPr bwMode="auto">
          <a:xfrm flipV="1">
            <a:off x="3879704" y="6512886"/>
            <a:ext cx="392588" cy="145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 зі стрілкою 50"/>
          <p:cNvCxnSpPr/>
          <p:nvPr/>
        </p:nvCxnSpPr>
        <p:spPr bwMode="auto">
          <a:xfrm flipV="1">
            <a:off x="3874439" y="5720798"/>
            <a:ext cx="392588" cy="145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17575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3680" y="1052736"/>
            <a:ext cx="84249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</a:t>
            </a:r>
            <a:r>
              <a:rPr lang="uk-UA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500" dirty="0"/>
              <a:t>– це спосіб досягнення мети. Метод об’єднує суб’єктивні та об’єктивні моменти пізнання. Метод об’єктивний, оскільки при розробці теорії дозволяє відображати дійсність та її взаємозв’язки. Отже, метод є програмою побудови та практичного застосування теорії. Одночасно метод є суб’єктивним, оскільки є знаряддям мислення дослідника і тому </a:t>
            </a:r>
            <a:r>
              <a:rPr lang="uk-UA" sz="2500" dirty="0" err="1"/>
              <a:t>включаює</a:t>
            </a:r>
            <a:r>
              <a:rPr lang="uk-UA" sz="2500" dirty="0"/>
              <a:t> в себе його суб’єктивні особливості. </a:t>
            </a:r>
            <a:endParaRPr lang="uk-UA" sz="2500" dirty="0" smtClean="0"/>
          </a:p>
          <a:p>
            <a:endParaRPr lang="uk-UA" sz="2500" dirty="0"/>
          </a:p>
          <a:p>
            <a:r>
              <a:rPr lang="uk-UA" sz="2500" dirty="0" smtClean="0"/>
              <a:t>Наукове </a:t>
            </a:r>
            <a:r>
              <a:rPr lang="uk-UA" sz="2500" dirty="0"/>
              <a:t>дослідження має два основні рівні: </a:t>
            </a:r>
            <a:r>
              <a:rPr lang="uk-UA" sz="2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емпіричний і теоретичний</a:t>
            </a:r>
            <a:r>
              <a:rPr lang="uk-UA" sz="2500" dirty="0"/>
              <a:t>. </a:t>
            </a:r>
            <a:endParaRPr lang="uk-UA" sz="2500" dirty="0" smtClean="0"/>
          </a:p>
          <a:p>
            <a:endParaRPr lang="uk-UA" sz="2500" dirty="0"/>
          </a:p>
        </p:txBody>
      </p:sp>
    </p:spTree>
    <p:extLst>
      <p:ext uri="{BB962C8B-B14F-4D97-AF65-F5344CB8AC3E}">
        <p14:creationId xmlns:p14="http://schemas.microsoft.com/office/powerpoint/2010/main" val="1611980785"/>
      </p:ext>
    </p:extLst>
  </p:cSld>
  <p:clrMapOvr>
    <a:masterClrMapping/>
  </p:clrMapOvr>
  <p:transition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5021" y="1700808"/>
            <a:ext cx="8640960" cy="21236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200" dirty="0"/>
              <a:t>До </a:t>
            </a:r>
            <a:r>
              <a:rPr lang="uk-UA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загальнонаукових методів </a:t>
            </a:r>
            <a:r>
              <a:rPr lang="uk-UA" sz="2200" dirty="0"/>
              <a:t>відносяться: спостереження, порівняння, розрахунок, вимірювання, експеримент, узагальнення, абстрагування, формалізація, аналіз та синтез, індукція та дедукція, аналогія, моделювання, ідеалізація, розташування по рангу, а також аксіоматичний, гіпотетичний, історичний та системний методи.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299486"/>
            <a:ext cx="8612453" cy="1446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200" dirty="0"/>
              <a:t>До </a:t>
            </a:r>
            <a:r>
              <a:rPr lang="uk-UA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загальнонаукових теоретичних методів </a:t>
            </a:r>
            <a:r>
              <a:rPr lang="uk-UA" sz="2200" dirty="0"/>
              <a:t>належать аналіз і синтез, індукція і дедукція, аналогія і моделювання, абстрагування і конкретизація, системний аналіз, функціонально-вартісний аналіз.</a:t>
            </a:r>
          </a:p>
        </p:txBody>
      </p:sp>
    </p:spTree>
    <p:extLst>
      <p:ext uri="{BB962C8B-B14F-4D97-AF65-F5344CB8AC3E}">
        <p14:creationId xmlns:p14="http://schemas.microsoft.com/office/powerpoint/2010/main" val="1916154794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l">
              <a:defRPr/>
            </a:pPr>
            <a:r>
              <a:rPr lang="uk-UA" sz="350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Питання лекції</a:t>
            </a:r>
            <a:endParaRPr lang="uk-UA" sz="350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96752"/>
            <a:ext cx="9121080" cy="5472608"/>
          </a:xfrm>
        </p:spPr>
        <p:txBody>
          <a:bodyPr/>
          <a:lstStyle/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sz="3500" dirty="0" smtClean="0"/>
              <a:t>5.1</a:t>
            </a:r>
            <a:r>
              <a:rPr lang="uk-UA" sz="3500" dirty="0"/>
              <a:t>. Наукові дослідження: загальна схема. </a:t>
            </a:r>
            <a:endParaRPr lang="uk-UA" sz="3500" dirty="0" smtClean="0"/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sz="3500" dirty="0" smtClean="0"/>
              <a:t>5.2</a:t>
            </a:r>
            <a:r>
              <a:rPr lang="uk-UA" sz="3500" dirty="0"/>
              <a:t>. Об’єкт, предмет, мета та завдання дослідження. </a:t>
            </a:r>
            <a:endParaRPr lang="uk-UA" sz="3500" dirty="0" smtClean="0"/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sz="3500" dirty="0" smtClean="0"/>
              <a:t>5.3</a:t>
            </a:r>
            <a:r>
              <a:rPr lang="uk-UA" sz="3500" dirty="0"/>
              <a:t>. Теоретичні та емпіричні дослідження. </a:t>
            </a:r>
            <a:endParaRPr lang="uk-UA" sz="3500" dirty="0" smtClean="0"/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sz="3500" dirty="0" smtClean="0"/>
              <a:t>5.4</a:t>
            </a:r>
            <a:r>
              <a:rPr lang="uk-UA" sz="3500" dirty="0"/>
              <a:t>. Методи теоретичних та емпіричних досліджень. </a:t>
            </a:r>
            <a:endParaRPr lang="uk-UA" sz="3500" dirty="0" smtClean="0"/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sz="3500" dirty="0" smtClean="0"/>
              <a:t>5.5</a:t>
            </a:r>
            <a:r>
              <a:rPr lang="uk-UA" sz="3500" dirty="0"/>
              <a:t>. Науковий результат.</a:t>
            </a:r>
            <a:endParaRPr lang="uk-UA" sz="35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340768"/>
            <a:ext cx="84249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err="1"/>
              <a:t>Наукові</a:t>
            </a:r>
            <a:r>
              <a:rPr lang="ru-RU" sz="2200" dirty="0"/>
              <a:t> </a:t>
            </a:r>
            <a:r>
              <a:rPr lang="ru-RU" sz="2200" dirty="0" err="1"/>
              <a:t>дослідження</a:t>
            </a:r>
            <a:r>
              <a:rPr lang="ru-RU" sz="2200" dirty="0"/>
              <a:t> </a:t>
            </a:r>
            <a:r>
              <a:rPr lang="ru-RU" sz="2200" dirty="0" err="1"/>
              <a:t>здійснюються</a:t>
            </a:r>
            <a:r>
              <a:rPr lang="ru-RU" sz="2200" dirty="0"/>
              <a:t> з метою </a:t>
            </a:r>
            <a:r>
              <a:rPr lang="ru-RU" sz="2200" dirty="0" err="1"/>
              <a:t>одержання</a:t>
            </a:r>
            <a:r>
              <a:rPr lang="ru-RU" sz="2200" dirty="0"/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наукового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результату</a:t>
            </a:r>
            <a:r>
              <a:rPr lang="ru-RU" sz="2200" dirty="0"/>
              <a:t>. </a:t>
            </a:r>
            <a:endParaRPr lang="ru-RU" sz="2200" dirty="0" smtClean="0"/>
          </a:p>
          <a:p>
            <a:pPr algn="just"/>
            <a:r>
              <a:rPr lang="ru-RU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Науковий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 </a:t>
            </a:r>
            <a:r>
              <a:rPr lang="ru-RU" sz="2200" dirty="0"/>
              <a:t>– </a:t>
            </a:r>
            <a:r>
              <a:rPr lang="ru-RU" sz="2200" dirty="0" err="1"/>
              <a:t>нове</a:t>
            </a:r>
            <a:r>
              <a:rPr lang="ru-RU" sz="2200" dirty="0"/>
              <a:t> </a:t>
            </a:r>
            <a:r>
              <a:rPr lang="ru-RU" sz="2200" dirty="0" err="1"/>
              <a:t>знання</a:t>
            </a:r>
            <a:r>
              <a:rPr lang="ru-RU" sz="2200" dirty="0"/>
              <a:t>, </a:t>
            </a:r>
            <a:r>
              <a:rPr lang="ru-RU" sz="2200" dirty="0" err="1"/>
              <a:t>здобуте</a:t>
            </a:r>
            <a:r>
              <a:rPr lang="ru-RU" sz="2200" dirty="0"/>
              <a:t> в </a:t>
            </a:r>
            <a:r>
              <a:rPr lang="ru-RU" sz="2200" dirty="0" err="1"/>
              <a:t>процесі</a:t>
            </a:r>
            <a:r>
              <a:rPr lang="ru-RU" sz="2200" dirty="0"/>
              <a:t> </a:t>
            </a:r>
            <a:r>
              <a:rPr lang="ru-RU" sz="2200" dirty="0" err="1"/>
              <a:t>фундаментальних</a:t>
            </a:r>
            <a:r>
              <a:rPr lang="ru-RU" sz="2200" dirty="0"/>
              <a:t>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прикладних</a:t>
            </a:r>
            <a:r>
              <a:rPr lang="ru-RU" sz="2200" dirty="0"/>
              <a:t> </a:t>
            </a:r>
            <a:r>
              <a:rPr lang="ru-RU" sz="2200" dirty="0" err="1"/>
              <a:t>наукових</a:t>
            </a:r>
            <a:r>
              <a:rPr lang="ru-RU" sz="2200" dirty="0"/>
              <a:t> </a:t>
            </a:r>
            <a:r>
              <a:rPr lang="ru-RU" sz="2200" dirty="0" err="1"/>
              <a:t>досліджень</a:t>
            </a:r>
            <a:r>
              <a:rPr lang="ru-RU" sz="2200" dirty="0"/>
              <a:t> та </a:t>
            </a:r>
            <a:r>
              <a:rPr lang="ru-RU" sz="2200" dirty="0" err="1"/>
              <a:t>зафіксоване</a:t>
            </a:r>
            <a:r>
              <a:rPr lang="ru-RU" sz="2200" dirty="0"/>
              <a:t> на </a:t>
            </a:r>
            <a:r>
              <a:rPr lang="ru-RU" sz="2200" dirty="0" err="1"/>
              <a:t>носіях</a:t>
            </a:r>
            <a:r>
              <a:rPr lang="ru-RU" sz="2200" dirty="0"/>
              <a:t> </a:t>
            </a:r>
            <a:r>
              <a:rPr lang="ru-RU" sz="2200" dirty="0" err="1"/>
              <a:t>наукової</a:t>
            </a:r>
            <a:r>
              <a:rPr lang="ru-RU" sz="2200" dirty="0"/>
              <a:t> </a:t>
            </a:r>
            <a:r>
              <a:rPr lang="ru-RU" sz="2200" dirty="0" err="1"/>
              <a:t>інформації</a:t>
            </a:r>
            <a:r>
              <a:rPr lang="ru-RU" sz="2200" dirty="0"/>
              <a:t> у </a:t>
            </a:r>
            <a:r>
              <a:rPr lang="ru-RU" sz="2200" dirty="0" err="1"/>
              <a:t>формі</a:t>
            </a:r>
            <a:r>
              <a:rPr lang="ru-RU" sz="2200" dirty="0"/>
              <a:t> </a:t>
            </a:r>
            <a:r>
              <a:rPr lang="ru-RU" sz="2200" dirty="0" err="1"/>
              <a:t>наукового</a:t>
            </a:r>
            <a:r>
              <a:rPr lang="ru-RU" sz="2200" dirty="0"/>
              <a:t> </a:t>
            </a:r>
            <a:r>
              <a:rPr lang="ru-RU" sz="2200" dirty="0" err="1"/>
              <a:t>звіту</a:t>
            </a:r>
            <a:r>
              <a:rPr lang="ru-RU" sz="2200" dirty="0"/>
              <a:t>, </a:t>
            </a:r>
            <a:r>
              <a:rPr lang="ru-RU" sz="2200" dirty="0" err="1"/>
              <a:t>наукової</a:t>
            </a:r>
            <a:r>
              <a:rPr lang="ru-RU" sz="2200" dirty="0"/>
              <a:t> </a:t>
            </a:r>
            <a:r>
              <a:rPr lang="ru-RU" sz="2200" dirty="0" err="1"/>
              <a:t>праці</a:t>
            </a:r>
            <a:r>
              <a:rPr lang="ru-RU" sz="2200" dirty="0"/>
              <a:t>, </a:t>
            </a:r>
            <a:r>
              <a:rPr lang="ru-RU" sz="2200" dirty="0" err="1"/>
              <a:t>наукової</a:t>
            </a:r>
            <a:r>
              <a:rPr lang="ru-RU" sz="2200" dirty="0"/>
              <a:t> </a:t>
            </a:r>
            <a:r>
              <a:rPr lang="ru-RU" sz="2200" dirty="0" err="1"/>
              <a:t>доповіді</a:t>
            </a:r>
            <a:r>
              <a:rPr lang="ru-RU" sz="2200" dirty="0"/>
              <a:t>, </a:t>
            </a:r>
            <a:r>
              <a:rPr lang="ru-RU" sz="2200" dirty="0" err="1"/>
              <a:t>наукового</a:t>
            </a:r>
            <a:r>
              <a:rPr lang="ru-RU" sz="2200" dirty="0"/>
              <a:t> </a:t>
            </a:r>
            <a:r>
              <a:rPr lang="ru-RU" sz="2200" dirty="0" err="1"/>
              <a:t>повідомлення</a:t>
            </a:r>
            <a:r>
              <a:rPr lang="ru-RU" sz="2200" dirty="0"/>
              <a:t> про </a:t>
            </a:r>
            <a:r>
              <a:rPr lang="ru-RU" sz="2200" dirty="0" err="1"/>
              <a:t>науково-дослідну</a:t>
            </a:r>
            <a:r>
              <a:rPr lang="ru-RU" sz="2200" dirty="0"/>
              <a:t> роботу, </a:t>
            </a:r>
            <a:r>
              <a:rPr lang="ru-RU" sz="2200" dirty="0" err="1"/>
              <a:t>монографічного</a:t>
            </a:r>
            <a:r>
              <a:rPr lang="ru-RU" sz="2200" dirty="0"/>
              <a:t> </a:t>
            </a:r>
            <a:r>
              <a:rPr lang="ru-RU" sz="2200" dirty="0" err="1"/>
              <a:t>дослідження</a:t>
            </a:r>
            <a:r>
              <a:rPr lang="ru-RU" sz="2200" dirty="0"/>
              <a:t>, </a:t>
            </a:r>
            <a:r>
              <a:rPr lang="ru-RU" sz="2200" dirty="0" err="1"/>
              <a:t>наукового</a:t>
            </a:r>
            <a:r>
              <a:rPr lang="ru-RU" sz="2200" dirty="0"/>
              <a:t> </a:t>
            </a:r>
            <a:r>
              <a:rPr lang="ru-RU" sz="2200" dirty="0" err="1"/>
              <a:t>відкриття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 </a:t>
            </a:r>
            <a:r>
              <a:rPr lang="ru-RU" sz="2200" dirty="0" err="1"/>
              <a:t>Науково-прикладний</a:t>
            </a:r>
            <a:r>
              <a:rPr lang="ru-RU" sz="2200" dirty="0"/>
              <a:t> результат – </a:t>
            </a:r>
            <a:r>
              <a:rPr lang="ru-RU" sz="2200" dirty="0" err="1"/>
              <a:t>нове</a:t>
            </a:r>
            <a:r>
              <a:rPr lang="ru-RU" sz="2200" dirty="0"/>
              <a:t> </a:t>
            </a:r>
            <a:r>
              <a:rPr lang="ru-RU" sz="2200" dirty="0" err="1"/>
              <a:t>конструктивне</a:t>
            </a:r>
            <a:r>
              <a:rPr lang="ru-RU" sz="2200" dirty="0"/>
              <a:t>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технологічне</a:t>
            </a:r>
            <a:r>
              <a:rPr lang="ru-RU" sz="2200" dirty="0"/>
              <a:t> </a:t>
            </a:r>
            <a:r>
              <a:rPr lang="ru-RU" sz="2200" dirty="0" err="1"/>
              <a:t>рішення</a:t>
            </a:r>
            <a:r>
              <a:rPr lang="ru-RU" sz="2200" dirty="0"/>
              <a:t>, </a:t>
            </a:r>
            <a:r>
              <a:rPr lang="ru-RU" sz="2200" dirty="0" err="1"/>
              <a:t>експериментальний</a:t>
            </a:r>
            <a:r>
              <a:rPr lang="ru-RU" sz="2200" dirty="0"/>
              <a:t> </a:t>
            </a:r>
            <a:r>
              <a:rPr lang="ru-RU" sz="2200" dirty="0" err="1"/>
              <a:t>зразок</a:t>
            </a:r>
            <a:r>
              <a:rPr lang="ru-RU" sz="2200" dirty="0"/>
              <a:t>, </a:t>
            </a:r>
            <a:r>
              <a:rPr lang="ru-RU" sz="2200" dirty="0" err="1"/>
              <a:t>закінчене</a:t>
            </a:r>
            <a:r>
              <a:rPr lang="ru-RU" sz="2200" dirty="0"/>
              <a:t> </a:t>
            </a:r>
            <a:r>
              <a:rPr lang="ru-RU" sz="2200" dirty="0" err="1"/>
              <a:t>випробування</a:t>
            </a:r>
            <a:r>
              <a:rPr lang="ru-RU" sz="2200" dirty="0"/>
              <a:t>, яке </a:t>
            </a:r>
            <a:r>
              <a:rPr lang="ru-RU" sz="2200" dirty="0" err="1"/>
              <a:t>впроваджене</a:t>
            </a:r>
            <a:r>
              <a:rPr lang="ru-RU" sz="2200" dirty="0"/>
              <a:t>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може</a:t>
            </a:r>
            <a:r>
              <a:rPr lang="ru-RU" sz="2200" dirty="0"/>
              <a:t> бути </a:t>
            </a:r>
            <a:r>
              <a:rPr lang="ru-RU" sz="2200" dirty="0" err="1"/>
              <a:t>впроваджене</a:t>
            </a:r>
            <a:r>
              <a:rPr lang="ru-RU" sz="2200" dirty="0"/>
              <a:t> у </a:t>
            </a:r>
            <a:r>
              <a:rPr lang="ru-RU" sz="2200" dirty="0" err="1"/>
              <a:t>суспільну</a:t>
            </a:r>
            <a:r>
              <a:rPr lang="ru-RU" sz="2200" dirty="0"/>
              <a:t> практику. </a:t>
            </a:r>
            <a:r>
              <a:rPr lang="ru-RU" sz="2200" dirty="0" err="1"/>
              <a:t>Науковоприкладний</a:t>
            </a:r>
            <a:r>
              <a:rPr lang="ru-RU" sz="2200" dirty="0"/>
              <a:t> результат </a:t>
            </a:r>
            <a:r>
              <a:rPr lang="ru-RU" sz="2200" dirty="0" err="1"/>
              <a:t>може</a:t>
            </a:r>
            <a:r>
              <a:rPr lang="ru-RU" sz="2200" dirty="0"/>
              <a:t> </a:t>
            </a:r>
            <a:r>
              <a:rPr lang="ru-RU" sz="2200" dirty="0" err="1"/>
              <a:t>мати</a:t>
            </a:r>
            <a:r>
              <a:rPr lang="ru-RU" sz="2200" dirty="0"/>
              <a:t> форму </a:t>
            </a:r>
            <a:r>
              <a:rPr lang="ru-RU" sz="2200" dirty="0" err="1"/>
              <a:t>звіту</a:t>
            </a:r>
            <a:r>
              <a:rPr lang="ru-RU" sz="2200" dirty="0"/>
              <a:t>, </a:t>
            </a:r>
            <a:r>
              <a:rPr lang="ru-RU" sz="2200" dirty="0" err="1"/>
              <a:t>ескізного</a:t>
            </a:r>
            <a:r>
              <a:rPr lang="ru-RU" sz="2200" dirty="0"/>
              <a:t> </a:t>
            </a:r>
            <a:r>
              <a:rPr lang="ru-RU" sz="2200" dirty="0" err="1"/>
              <a:t>проєкту</a:t>
            </a:r>
            <a:r>
              <a:rPr lang="ru-RU" sz="2200" dirty="0"/>
              <a:t>, </a:t>
            </a:r>
            <a:r>
              <a:rPr lang="ru-RU" sz="2200" dirty="0" err="1"/>
              <a:t>конструкторської</a:t>
            </a:r>
            <a:r>
              <a:rPr lang="ru-RU" sz="2200" dirty="0"/>
              <a:t>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технологічної</a:t>
            </a:r>
            <a:r>
              <a:rPr lang="ru-RU" sz="2200" dirty="0"/>
              <a:t> </a:t>
            </a:r>
            <a:r>
              <a:rPr lang="ru-RU" sz="2200" dirty="0" err="1"/>
              <a:t>документації</a:t>
            </a:r>
            <a:r>
              <a:rPr lang="ru-RU" sz="2200" dirty="0"/>
              <a:t> на </a:t>
            </a:r>
            <a:r>
              <a:rPr lang="ru-RU" sz="2200" dirty="0" err="1"/>
              <a:t>науково-технічну</a:t>
            </a:r>
            <a:r>
              <a:rPr lang="ru-RU" sz="2200" dirty="0"/>
              <a:t> </a:t>
            </a:r>
            <a:r>
              <a:rPr lang="ru-RU" sz="2200" dirty="0" err="1"/>
              <a:t>продукцію</a:t>
            </a:r>
            <a:r>
              <a:rPr lang="ru-RU" sz="2200" dirty="0"/>
              <a:t>, натурного </a:t>
            </a:r>
            <a:r>
              <a:rPr lang="ru-RU" sz="2200" dirty="0" err="1"/>
              <a:t>зразка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 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2139082543"/>
      </p:ext>
    </p:extLst>
  </p:cSld>
  <p:clrMapOvr>
    <a:masterClrMapping/>
  </p:clrMapOvr>
  <p:transition>
    <p:strips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44778105"/>
              </p:ext>
            </p:extLst>
          </p:nvPr>
        </p:nvGraphicFramePr>
        <p:xfrm>
          <a:off x="-40010" y="1268760"/>
          <a:ext cx="9184010" cy="544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0" y="-987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Етапи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наукового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дослідження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0395480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24744"/>
            <a:ext cx="8496944" cy="14773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Наукове дослідження </a:t>
            </a:r>
            <a:r>
              <a:rPr lang="uk-UA" dirty="0"/>
              <a:t>– це один із різновидів діяльності, що включає всі форми і методи роботи для отримання наукового знання, його організації, а значною мірою і його функціонування, збереження і поширення (формулювання понять, створення гіпотез і теорій, спостереження, експериментування, класифікація й узагальнення отриманих результатів).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1580" y="2943402"/>
            <a:ext cx="85068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У сучасну епоху наукове дослідження здійснюється, як правило, у колективній формі, коли вчені працюють у складі лабораторій, науково-дослідного інституту (НДІ), дослідницьких груп.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365104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Одним із ключових моментів наукової діяльності є робота НДІ, які виникли наприкінці ХІХ ст., а до середини ХХ ст. стали основною формою організації наукової діяльності. </a:t>
            </a:r>
            <a:endParaRPr lang="uk-UA" dirty="0" smtClean="0"/>
          </a:p>
          <a:p>
            <a:r>
              <a:rPr lang="uk-UA" b="1" i="1" dirty="0" smtClean="0"/>
              <a:t>НДІ </a:t>
            </a:r>
            <a:r>
              <a:rPr lang="uk-UA" b="1" i="1" dirty="0"/>
              <a:t>– спеціалізована установа для проведення наукових досліджень і розробок.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1580" y="301298"/>
            <a:ext cx="76427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en-US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ru-RU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.1.	</a:t>
            </a:r>
            <a:r>
              <a:rPr lang="ru-RU" dirty="0" err="1"/>
              <a:t>Загальна</a:t>
            </a:r>
            <a:r>
              <a:rPr lang="ru-RU" dirty="0"/>
              <a:t> схема ходу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  <a:endParaRPr lang="ru-RU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070944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+mn-lt"/>
              </a:rPr>
              <a:t>Дефініції “об’єкт наукового дослідження”</a:t>
            </a: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882663"/>
              </p:ext>
            </p:extLst>
          </p:nvPr>
        </p:nvGraphicFramePr>
        <p:xfrm>
          <a:off x="143508" y="556092"/>
          <a:ext cx="8856984" cy="628564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52228">
                  <a:extLst>
                    <a:ext uri="{9D8B030D-6E8A-4147-A177-3AD203B41FA5}">
                      <a16:colId xmlns:a16="http://schemas.microsoft.com/office/drawing/2014/main" xmlns="" val="1291763484"/>
                    </a:ext>
                  </a:extLst>
                </a:gridCol>
                <a:gridCol w="6804756">
                  <a:extLst>
                    <a:ext uri="{9D8B030D-6E8A-4147-A177-3AD203B41FA5}">
                      <a16:colId xmlns:a16="http://schemas.microsoft.com/office/drawing/2014/main" xmlns="" val="1912008065"/>
                    </a:ext>
                  </a:extLst>
                </a:gridCol>
              </a:tblGrid>
              <a:tr h="4006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339867"/>
                  </a:ext>
                </a:extLst>
              </a:tr>
              <a:tr h="801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5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2000" i="1" spc="-50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000" i="1" spc="-5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spc="-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Об’єктом наукового дослідження вважають те, на що спрямована пізнавальна діяльність дослідника. Це може бути матеріальна або ідеальна система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4707346"/>
                  </a:ext>
                </a:extLst>
              </a:tr>
              <a:tr h="1085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spc="-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певна сукупність властивостей та відносин, яка існує об'єктивно, незалежно від дослідника, але ним відображається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2320804"/>
                  </a:ext>
                </a:extLst>
              </a:tr>
              <a:tr h="723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 Я. Віленський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сукупність реальних явищ, те що описує теорія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5313556"/>
                  </a:ext>
                </a:extLst>
              </a:tr>
              <a:tr h="1085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 І.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Ожегов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те, що існує поза нами і незалежно від нашої свідомості, зовнішній світ, матеріальна дійсність. Явище, предмет, на який спрямована будь-яка діяльність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2614232"/>
                  </a:ext>
                </a:extLst>
              </a:tr>
              <a:tr h="723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Е. Яценко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предмет, явище, які людина прагне пізнати і на які спрямована її діяльність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9606755"/>
                  </a:ext>
                </a:extLst>
              </a:tr>
              <a:tr h="1085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 Т. Білуха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Об’єктом наукового дослідження є навколишній матеріальний світ та форми його відображення у  свідомості людей, які існують незалежно від нашої свідомості, обираються відповідно до мети дослідження.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534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65754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80528" y="-99392"/>
            <a:ext cx="9144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sz="3200" b="1" dirty="0">
                <a:latin typeface="+mn-lt"/>
              </a:rPr>
              <a:t>Класифікація об’єктів наукового дослідження</a:t>
            </a: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79512" y="1052736"/>
            <a:ext cx="8878244" cy="5395512"/>
            <a:chOff x="1278" y="6407"/>
            <a:chExt cx="9699" cy="3691"/>
          </a:xfrm>
        </p:grpSpPr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4867" y="7177"/>
              <a:ext cx="3034" cy="1341"/>
              <a:chOff x="4867" y="7177"/>
              <a:chExt cx="3034" cy="1341"/>
            </a:xfrm>
          </p:grpSpPr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4867" y="7177"/>
                <a:ext cx="3009" cy="5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теоретичні 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30"/>
              <p:cNvSpPr>
                <a:spLocks noChangeArrowheads="1"/>
              </p:cNvSpPr>
              <p:nvPr/>
            </p:nvSpPr>
            <p:spPr bwMode="auto">
              <a:xfrm>
                <a:off x="4892" y="7984"/>
                <a:ext cx="3009" cy="5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емпіричні </a:t>
                </a:r>
                <a:endPara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1278" y="6407"/>
              <a:ext cx="9699" cy="3691"/>
              <a:chOff x="1278" y="6407"/>
              <a:chExt cx="9699" cy="3691"/>
            </a:xfrm>
          </p:grpSpPr>
          <p:sp>
            <p:nvSpPr>
              <p:cNvPr id="9" name="Rectangle 28"/>
              <p:cNvSpPr>
                <a:spLocks noChangeArrowheads="1"/>
              </p:cNvSpPr>
              <p:nvPr/>
            </p:nvSpPr>
            <p:spPr bwMode="auto">
              <a:xfrm>
                <a:off x="2346" y="6407"/>
                <a:ext cx="8527" cy="61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Об’єкти наукового дослідження</a:t>
                </a:r>
                <a:endParaRPr kumimoji="0" lang="uk-UA" altLang="uk-UA" sz="6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Rectangle 27"/>
              <p:cNvSpPr>
                <a:spLocks noChangeArrowheads="1"/>
              </p:cNvSpPr>
              <p:nvPr/>
            </p:nvSpPr>
            <p:spPr bwMode="auto">
              <a:xfrm>
                <a:off x="1621" y="7194"/>
                <a:ext cx="3009" cy="115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1.</a:t>
                </a:r>
                <a:r>
                  <a:rPr kumimoji="0" lang="en-US" altLang="uk-UA" sz="3600" b="0" i="0" u="none" strike="noStrike" cap="none" normalizeH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За науковими рівнями 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Rectangle 26"/>
              <p:cNvSpPr>
                <a:spLocks noChangeArrowheads="1"/>
              </p:cNvSpPr>
              <p:nvPr/>
            </p:nvSpPr>
            <p:spPr bwMode="auto">
              <a:xfrm>
                <a:off x="8113" y="7145"/>
                <a:ext cx="2864" cy="81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натуральні (фізичні) </a:t>
                </a:r>
                <a:endPara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Rectangle 25"/>
              <p:cNvSpPr>
                <a:spLocks noChangeArrowheads="1"/>
              </p:cNvSpPr>
              <p:nvPr/>
            </p:nvSpPr>
            <p:spPr bwMode="auto">
              <a:xfrm>
                <a:off x="8113" y="8155"/>
                <a:ext cx="2864" cy="5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штучні </a:t>
                </a:r>
                <a:endPara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/>
            </p:nvSpPr>
            <p:spPr bwMode="auto">
              <a:xfrm>
                <a:off x="1621" y="8766"/>
                <a:ext cx="3009" cy="12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2. За ступенем складності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14" name="Group 21"/>
              <p:cNvGrpSpPr>
                <a:grpSpLocks/>
              </p:cNvGrpSpPr>
              <p:nvPr/>
            </p:nvGrpSpPr>
            <p:grpSpPr bwMode="auto">
              <a:xfrm>
                <a:off x="5272" y="8793"/>
                <a:ext cx="3009" cy="1305"/>
                <a:chOff x="5272" y="7085"/>
                <a:chExt cx="3009" cy="1305"/>
              </a:xfrm>
            </p:grpSpPr>
            <p:sp>
              <p:nvSpPr>
                <p:cNvPr id="33" name="Rectangle 23"/>
                <p:cNvSpPr>
                  <a:spLocks noChangeArrowheads="1"/>
                </p:cNvSpPr>
                <p:nvPr/>
              </p:nvSpPr>
              <p:spPr bwMode="auto">
                <a:xfrm>
                  <a:off x="5272" y="7085"/>
                  <a:ext cx="3009" cy="53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</a:rPr>
                    <a:t>прості </a:t>
                  </a: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5272" y="7856"/>
                  <a:ext cx="3009" cy="53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+mn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складні 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5" name="AutoShape 20"/>
              <p:cNvSpPr>
                <a:spLocks noChangeShapeType="1"/>
              </p:cNvSpPr>
              <p:nvPr/>
            </p:nvSpPr>
            <p:spPr bwMode="auto">
              <a:xfrm>
                <a:off x="1278" y="6763"/>
                <a:ext cx="1068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16" name="AutoShape 19"/>
              <p:cNvSpPr>
                <a:spLocks noChangeShapeType="1"/>
              </p:cNvSpPr>
              <p:nvPr/>
            </p:nvSpPr>
            <p:spPr bwMode="auto">
              <a:xfrm>
                <a:off x="1278" y="6763"/>
                <a:ext cx="0" cy="2663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17" name="AutoShape 18"/>
              <p:cNvSpPr>
                <a:spLocks noChangeShapeType="1"/>
              </p:cNvSpPr>
              <p:nvPr/>
            </p:nvSpPr>
            <p:spPr bwMode="auto">
              <a:xfrm>
                <a:off x="1278" y="7958"/>
                <a:ext cx="343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18" name="AutoShape 17"/>
              <p:cNvSpPr>
                <a:spLocks noChangeShapeType="1"/>
              </p:cNvSpPr>
              <p:nvPr/>
            </p:nvSpPr>
            <p:spPr bwMode="auto">
              <a:xfrm>
                <a:off x="1278" y="9426"/>
                <a:ext cx="343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25" name="AutoShape 7"/>
              <p:cNvSpPr>
                <a:spLocks noChangeShapeType="1"/>
              </p:cNvSpPr>
              <p:nvPr/>
            </p:nvSpPr>
            <p:spPr bwMode="auto">
              <a:xfrm>
                <a:off x="8119" y="8155"/>
                <a:ext cx="162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</p:grpSp>
      </p:grpSp>
      <p:cxnSp>
        <p:nvCxnSpPr>
          <p:cNvPr id="39" name="Пряма зі стрілкою 38"/>
          <p:cNvCxnSpPr>
            <a:stCxn id="10" idx="3"/>
            <a:endCxn id="35" idx="1"/>
          </p:cNvCxnSpPr>
          <p:nvPr/>
        </p:nvCxnSpPr>
        <p:spPr bwMode="auto">
          <a:xfrm flipV="1">
            <a:off x="3247856" y="2568625"/>
            <a:ext cx="216945" cy="47508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 зі стрілкою 40"/>
          <p:cNvCxnSpPr>
            <a:stCxn id="10" idx="3"/>
            <a:endCxn id="36" idx="1"/>
          </p:cNvCxnSpPr>
          <p:nvPr/>
        </p:nvCxnSpPr>
        <p:spPr bwMode="auto">
          <a:xfrm>
            <a:off x="3247856" y="3043711"/>
            <a:ext cx="239829" cy="70458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 зі стрілкою 44"/>
          <p:cNvCxnSpPr>
            <a:stCxn id="13" idx="3"/>
            <a:endCxn id="33" idx="1"/>
          </p:cNvCxnSpPr>
          <p:nvPr/>
        </p:nvCxnSpPr>
        <p:spPr bwMode="auto">
          <a:xfrm flipV="1">
            <a:off x="3247856" y="4930897"/>
            <a:ext cx="587673" cy="46704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 зі стрілкою 46"/>
          <p:cNvCxnSpPr>
            <a:stCxn id="13" idx="3"/>
            <a:endCxn id="34" idx="1"/>
          </p:cNvCxnSpPr>
          <p:nvPr/>
        </p:nvCxnSpPr>
        <p:spPr bwMode="auto">
          <a:xfrm>
            <a:off x="3247856" y="5397943"/>
            <a:ext cx="587673" cy="66000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 зі стрілкою 53"/>
          <p:cNvCxnSpPr>
            <a:stCxn id="36" idx="3"/>
            <a:endCxn id="11" idx="1"/>
          </p:cNvCxnSpPr>
          <p:nvPr/>
        </p:nvCxnSpPr>
        <p:spPr bwMode="auto">
          <a:xfrm flipV="1">
            <a:off x="6242056" y="2727962"/>
            <a:ext cx="194060" cy="102033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Пряма зі стрілкою 55"/>
          <p:cNvCxnSpPr>
            <a:stCxn id="36" idx="3"/>
          </p:cNvCxnSpPr>
          <p:nvPr/>
        </p:nvCxnSpPr>
        <p:spPr bwMode="auto">
          <a:xfrm>
            <a:off x="6242056" y="3748300"/>
            <a:ext cx="194060" cy="4458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34602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9472"/>
            <a:ext cx="91440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sz="3200" b="1" dirty="0">
                <a:latin typeface="+mn-lt"/>
              </a:rPr>
              <a:t>Дефініції “предмет наукового дослідження”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89899"/>
              </p:ext>
            </p:extLst>
          </p:nvPr>
        </p:nvGraphicFramePr>
        <p:xfrm>
          <a:off x="107504" y="1124743"/>
          <a:ext cx="8928992" cy="56759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20280">
                  <a:extLst>
                    <a:ext uri="{9D8B030D-6E8A-4147-A177-3AD203B41FA5}">
                      <a16:colId xmlns:a16="http://schemas.microsoft.com/office/drawing/2014/main" xmlns="" val="142113821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xmlns="" val="3519691058"/>
                    </a:ext>
                  </a:extLst>
                </a:gridCol>
              </a:tblGrid>
              <a:tr h="5442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1705203"/>
                  </a:ext>
                </a:extLst>
              </a:tr>
              <a:tr h="1088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24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пов’язані між собою форми руху матерії або особливості їх відображення у свідомості людей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1743789"/>
                  </a:ext>
                </a:extLst>
              </a:tr>
              <a:tr h="544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4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пояснення явищ та визначення </a:t>
                      </a:r>
                      <a:r>
                        <a:rPr lang="uk-UA" sz="24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залежностей</a:t>
                      </a: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між ними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2427880"/>
                  </a:ext>
                </a:extLst>
              </a:tr>
              <a:tr h="1803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В. А. Садовський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spc="1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речі, явища, процеси, їхні сторони й відношення, оскільки вони вже відомі, зафіксовані з певного боку в тій чи іншій формі знання, але підлягають дальшому дослідженню</a:t>
                      </a:r>
                      <a:endParaRPr lang="uk-UA" sz="2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7482394"/>
                  </a:ext>
                </a:extLst>
              </a:tr>
              <a:tr h="1474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uk-UA" sz="24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І.Ожегов</a:t>
                      </a: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будь-яке матеріальне явище, річ те, на що спрямована думка, що становить його зміст або на що спрямовано якусь дію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710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69203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9696" y="11430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>
                <a:latin typeface="+mn-lt"/>
              </a:rPr>
              <a:t>Співвідношення </a:t>
            </a:r>
            <a:r>
              <a:rPr lang="ru-RU" sz="2400" b="1" dirty="0" err="1">
                <a:latin typeface="+mn-lt"/>
              </a:rPr>
              <a:t>об’єкта</a:t>
            </a:r>
            <a:r>
              <a:rPr lang="ru-RU" sz="2400" b="1" dirty="0">
                <a:latin typeface="+mn-lt"/>
              </a:rPr>
              <a:t> і предмета </a:t>
            </a:r>
            <a:r>
              <a:rPr lang="ru-RU" sz="2400" b="1" dirty="0" err="1">
                <a:latin typeface="+mn-lt"/>
              </a:rPr>
              <a:t>дослідження</a:t>
            </a:r>
            <a:r>
              <a:rPr lang="ru-RU" sz="2400" b="1" dirty="0">
                <a:latin typeface="+mn-lt"/>
              </a:rPr>
              <a:t> у галузі </a:t>
            </a:r>
          </a:p>
          <a:p>
            <a:pPr algn="ctr">
              <a:lnSpc>
                <a:spcPct val="90000"/>
              </a:lnSpc>
            </a:pPr>
            <a:r>
              <a:rPr lang="ru-RU" sz="2400" b="1" dirty="0" err="1">
                <a:latin typeface="+mn-lt"/>
              </a:rPr>
              <a:t>бухгалтерського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обліку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451591"/>
              </p:ext>
            </p:extLst>
          </p:nvPr>
        </p:nvGraphicFramePr>
        <p:xfrm>
          <a:off x="77808" y="768561"/>
          <a:ext cx="8928992" cy="6028944"/>
        </p:xfrm>
        <a:graphic>
          <a:graphicData uri="http://schemas.openxmlformats.org/drawingml/2006/table">
            <a:tbl>
              <a:tblPr/>
              <a:tblGrid>
                <a:gridCol w="3774112">
                  <a:extLst>
                    <a:ext uri="{9D8B030D-6E8A-4147-A177-3AD203B41FA5}">
                      <a16:colId xmlns:a16="http://schemas.microsoft.com/office/drawing/2014/main" xmlns="" val="1190688405"/>
                    </a:ext>
                  </a:extLst>
                </a:gridCol>
                <a:gridCol w="5154880">
                  <a:extLst>
                    <a:ext uri="{9D8B030D-6E8A-4147-A177-3AD203B41FA5}">
                      <a16:colId xmlns:a16="http://schemas.microsoft.com/office/drawing/2014/main" xmlns="" val="3168472610"/>
                    </a:ext>
                  </a:extLst>
                </a:gridCol>
              </a:tblGrid>
              <a:tr h="372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Об'єкт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0419761"/>
                  </a:ext>
                </a:extLst>
              </a:tr>
              <a:tr h="973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Бухгалтерський облік витрат 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Комплекс теоретичних, методичних і практичних питань, пов’язаних з обліком витрат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3105809"/>
                  </a:ext>
                </a:extLst>
              </a:tr>
              <a:tr h="2299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Внутрішньогосподарський контроль витрат на підприємствах лісового господарства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Методика, організація та інформаційне забезпечення внутрішньогосподарського контролю витрат на підприємствах лісового господарства в умовах реформування економічної системи України, розвитку ринкової конкуренції і поширення нових інформаційних технологій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49793"/>
                  </a:ext>
                </a:extLst>
              </a:tr>
              <a:tr h="1967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Управлінський (внутрішньогосподарський) облік витрат на підприємствах роздрібної торгівлі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Комплекс теоретичних, методичних, організаційних та практичних питань, пов’язаних з управлінським (внутрішньогосподарським) обліком підприємств роздрібної торгівлі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3113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35476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68" y="-34290"/>
            <a:ext cx="91440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latin typeface="+mn-lt"/>
              </a:rPr>
              <a:t>Дефініції “</a:t>
            </a:r>
            <a:r>
              <a:rPr lang="ru-RU" sz="2800" b="1" dirty="0" err="1">
                <a:latin typeface="+mn-lt"/>
              </a:rPr>
              <a:t>актуальності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347808"/>
              </p:ext>
            </p:extLst>
          </p:nvPr>
        </p:nvGraphicFramePr>
        <p:xfrm>
          <a:off x="107504" y="1124744"/>
          <a:ext cx="8928992" cy="55790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64296">
                  <a:extLst>
                    <a:ext uri="{9D8B030D-6E8A-4147-A177-3AD203B41FA5}">
                      <a16:colId xmlns:a16="http://schemas.microsoft.com/office/drawing/2014/main" xmlns="" val="3857037446"/>
                    </a:ext>
                  </a:extLst>
                </a:gridCol>
                <a:gridCol w="6264696">
                  <a:extLst>
                    <a:ext uri="{9D8B030D-6E8A-4147-A177-3AD203B41FA5}">
                      <a16:colId xmlns:a16="http://schemas.microsoft.com/office/drawing/2014/main" xmlns="" val="322383529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206661"/>
                  </a:ext>
                </a:extLst>
              </a:tr>
              <a:tr h="11899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uk-UA" sz="2400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П.</a:t>
                      </a:r>
                      <a:r>
                        <a:rPr lang="en-US" sz="2400" i="1" baseline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i="1" dirty="0" err="1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Петрущенков</a:t>
                      </a:r>
                      <a:endParaRPr lang="uk-UA" sz="24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Актуальність наукового дослідження – це його відповідність сучасним потребам науки і практики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7022872"/>
                  </a:ext>
                </a:extLst>
              </a:tr>
              <a:tr h="214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Ю. Г. Волков </a:t>
                      </a:r>
                      <a:endParaRPr lang="uk-UA" sz="24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Актуальність наукового дослідження – це одна з основних вимог, які поставлені до дисертації. Зазвичай вона дратує здобувача, оскільки сприймається ним як вимога виключно формального характеру, що настирливо переслідує його науковий пошук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3376842"/>
                  </a:ext>
                </a:extLst>
              </a:tr>
              <a:tr h="16113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А. П. Щербак </a:t>
                      </a:r>
                      <a:endParaRPr lang="uk-UA" sz="24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Актуальність наукового дослідження – це ступінь його важливості наукового дослідження в даний момент і в даній ситуації для вирішення даних проблем, питань або завдань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1156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369329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12284</TotalTime>
  <Words>1628</Words>
  <Application>Microsoft Office PowerPoint</Application>
  <PresentationFormat>Экран (4:3)</PresentationFormat>
  <Paragraphs>216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cdb2004100l</vt:lpstr>
      <vt:lpstr>Тема 5. Наукове дослідження як основна форма наукової діяльності</vt:lpstr>
      <vt:lpstr>Питання лекції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Хоменко Ганна Юріївна</cp:lastModifiedBy>
  <cp:revision>1039</cp:revision>
  <dcterms:modified xsi:type="dcterms:W3CDTF">2025-03-28T11:20:43Z</dcterms:modified>
</cp:coreProperties>
</file>