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65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328"/>
    <p:restoredTop sz="94585"/>
  </p:normalViewPr>
  <p:slideViewPr>
    <p:cSldViewPr snapToGrid="0">
      <p:cViewPr varScale="1">
        <p:scale>
          <a:sx n="105" d="100"/>
          <a:sy n="105" d="100"/>
        </p:scale>
        <p:origin x="200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45534-D297-B04E-8ABA-2EB702D0A794}" type="datetimeFigureOut">
              <a:rPr lang="ru-UA" smtClean="0"/>
              <a:t>26.09.2025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41E7F-43EA-B142-A57D-E71F33FDC23D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504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2935787"/>
          </a:xfrm>
        </p:spPr>
        <p:txBody>
          <a:bodyPr>
            <a:normAutofit fontScale="90000"/>
          </a:bodyPr>
          <a:lstStyle/>
          <a:p>
            <a:br>
              <a:rPr lang="uk-UA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000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 КОНКУРЕНТОСПРОМОЖНОСТІ ПІДПРИЄМСТВА З</a:t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КОНКУРЕНТОСПРОМОЖНІСТЮ ПРОДУКЦІЇ</a:t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4</a:t>
            </a:r>
            <a:b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FBD4518-7F01-DA97-B6EA-12B91AF78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6033" y="329184"/>
            <a:ext cx="11601006" cy="5441379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.3.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шляхом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техніко-технологічних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тари;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інжиніринг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соціально-трудових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молодих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поточного і оперативного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маркетингового комплексу,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марок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комплексу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6696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FBD4518-7F01-DA97-B6EA-12B91AF78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6033" y="329184"/>
            <a:ext cx="11601006" cy="5441379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−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новизну,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дефектів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характеристики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сподіватися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80815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FBD4518-7F01-DA97-B6EA-12B91AF78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6033" y="329184"/>
            <a:ext cx="11601006" cy="5441379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.1.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взаємовплив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виразом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-конкурентами,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тих самих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зважуючи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нерозривні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(рис. 4.1).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D8B11CE-D31D-BE5D-7434-DB10AE943D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394" y="3383280"/>
            <a:ext cx="6803656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747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FBD4518-7F01-DA97-B6EA-12B91AF78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6033" y="329184"/>
            <a:ext cx="11601006" cy="5441379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шукати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співвідносяться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товарному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обійтися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абсолютною,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оцінена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підприємств-конкурентів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одних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наводяться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(товару)» (табл. 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.1).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(товару)»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цікавим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заслуговує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90834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FBD4518-7F01-DA97-B6EA-12B91AF78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6033" y="329184"/>
            <a:ext cx="11601006" cy="5441379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1DC3A8-1512-95EF-AC73-FC9A54731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874" y="487680"/>
            <a:ext cx="7054676" cy="3080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193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FBD4518-7F01-DA97-B6EA-12B91AF78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6033" y="329184"/>
            <a:ext cx="11601006" cy="5441379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−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яким-небудь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товаром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замінником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проблем».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 часу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характеристиками: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35438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FBD4518-7F01-DA97-B6EA-12B91AF78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6033" y="329184"/>
            <a:ext cx="11601006" cy="5441379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.2.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потреб. Чим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−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.2).</a:t>
            </a:r>
          </a:p>
          <a:p>
            <a:pPr marL="0" indent="0">
              <a:buNone/>
            </a:pPr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D36D735-2ACA-DCD8-9691-DF14E436C0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106193"/>
            <a:ext cx="5784088" cy="322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285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FBD4518-7F01-DA97-B6EA-12B91AF78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6033" y="329184"/>
            <a:ext cx="11601006" cy="5441379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ергономічні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естетичні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котрі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покликана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По них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товарів-конкурентів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слугують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базою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прогресивність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проектно-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(склад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вага).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5352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FBD4518-7F01-DA97-B6EA-12B91AF78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6033" y="329184"/>
            <a:ext cx="11601006" cy="5441379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Ергономічні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змальовують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точки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гігієнічні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антропометричні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Естетичні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виразність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утилізацію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одноразові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Одноразові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тарифи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наладку,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запуск,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оплату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обслуговуючого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електроенергію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ремонт,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7045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FBD4518-7F01-DA97-B6EA-12B91AF78A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6033" y="329184"/>
            <a:ext cx="11601006" cy="5441379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нормам, стандартам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документами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патентної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норм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параметрах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28427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2119</TotalTime>
  <Words>1090</Words>
  <Application>Microsoft Macintosh PowerPoint</Application>
  <PresentationFormat>Широкоэкранный</PresentationFormat>
  <Paragraphs>37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Helvetica</vt:lpstr>
      <vt:lpstr>Montserrat</vt:lpstr>
      <vt:lpstr>Montserrat ExtraBold</vt:lpstr>
      <vt:lpstr>Times New Roman</vt:lpstr>
      <vt:lpstr>Тема Office</vt:lpstr>
      <vt:lpstr>  ЗВ’ЯЗОК КОНКУРЕНТОСПРОМОЖНОСТІ ПІДПРИЄМСТВА З КОНКУРЕНТОСПРОМОЖНІСТЮ ПРОДУКЦІЇ   Лекція 4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92</cp:revision>
  <dcterms:created xsi:type="dcterms:W3CDTF">2023-01-12T09:20:21Z</dcterms:created>
  <dcterms:modified xsi:type="dcterms:W3CDTF">2025-09-26T07:28:21Z</dcterms:modified>
</cp:coreProperties>
</file>