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10972800"/>
  <p:notesSz cx="109728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rben" panose="020B0604020202020204" charset="0"/>
      <p:regular r:id="rId27"/>
    </p:embeddedFont>
    <p:embeddedFont>
      <p:font typeface="Nobile" panose="020B0604020202020204" charset="0"/>
      <p:regular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4" d="100"/>
          <a:sy n="44" d="100"/>
        </p:scale>
        <p:origin x="12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863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93561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Розвиток психології в Англії: Історичний огляд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69333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Цей огляд показує ключові етапи розвитку психології в Англії.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631138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Дослідимо філософські витоки, наукові прориви та сучасні напрямки.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89966"/>
            <a:ext cx="63996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Еволюційна психологія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79405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1F7135"/>
          </a:solidFill>
          <a:ln w="7620">
            <a:solidFill>
              <a:srgbClr val="388A4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5794058"/>
            <a:ext cx="31046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Поведінка та еволюція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6284476"/>
            <a:ext cx="123057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Пояснення з адаптаційної точки зору.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71293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1F7135"/>
          </a:solidFill>
          <a:ln w="7620">
            <a:solidFill>
              <a:srgbClr val="388A4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30906" y="712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Статеві відмінності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30906" y="7619762"/>
            <a:ext cx="123057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Роль природнього відбору у формуванні поведінки.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84646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1F7135"/>
          </a:solidFill>
          <a:ln w="7620">
            <a:solidFill>
              <a:srgbClr val="388A4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30906" y="84646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Критика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8955048"/>
            <a:ext cx="123057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Обмеження і виклики у методології та інтерпретації.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51773"/>
            <a:ext cx="61061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Позитивна психологія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800713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9D933"/>
          </a:solidFill>
          <a:ln w="7620">
            <a:solidFill>
              <a:srgbClr val="DFBF1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40351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Сильні сторони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52556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Фокус на потенціалі та розвитку щастя.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5349716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9D933"/>
          </a:solidFill>
          <a:ln w="7620">
            <a:solidFill>
              <a:srgbClr val="DFBF1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14624" y="55841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Благополуччя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14624" y="607456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Оптимізм, вдячність як чинники здоров'я.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6898719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9D933"/>
          </a:solidFill>
          <a:ln w="7620">
            <a:solidFill>
              <a:srgbClr val="DFBF1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7133153"/>
            <a:ext cx="33797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Психологічні інтервенції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7623572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Практичне впровадження у повсякдення.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093012"/>
            <a:ext cx="98883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Клінічна психологія та психотерапія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Методи терапії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Когнітивно-поведінкова та психодинамічна терапії.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5368766"/>
            <a:ext cx="36647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Дослідження ефективності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Наукові підходи до оцінки результатів лікування.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5368766"/>
            <a:ext cx="33550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Психіатрична підтримка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Інтеграція психології з медичною допомогою.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3417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Психологія здоров'я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439066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F44444"/>
          </a:solidFill>
          <a:ln w="7620">
            <a:solidFill>
              <a:srgbClr val="FF5D5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790373" y="43906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Стрес та копінг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4881086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Вплив стресу на здоров'я і методи протидії.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5470803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F44444"/>
          </a:solidFill>
          <a:ln w="7620">
            <a:solidFill>
              <a:srgbClr val="FF5D5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130534" y="5470803"/>
            <a:ext cx="31375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Здоровий спосіб життя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5961221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Психологічні фактори в профілактиці захворювань.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655093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F44444"/>
          </a:solidFill>
          <a:ln w="7620">
            <a:solidFill>
              <a:srgbClr val="FF5D5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70815" y="65509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Профілактика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7041356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Розробка програм для зміцнення здоров'я.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093012"/>
            <a:ext cx="59350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Соціальна психологія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5368766"/>
            <a:ext cx="28582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Соціальна поведінка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Вивчення установок, стереотипів і впливів.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Групова динаміка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Дослідження лідерства, конфліктів у колективах.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5368766"/>
            <a:ext cx="28796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Соціальний контекст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Як середовище впливає на індивідуальну поведінку.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72408"/>
            <a:ext cx="70618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Організаційна психологія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3764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CCCC"/>
          </a:solidFill>
          <a:ln w="7620">
            <a:solidFill>
              <a:srgbClr val="B2B2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43764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Психологія праці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486691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Дослідження мотивації та задоволеності роботою.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571178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CCCC"/>
          </a:solidFill>
          <a:ln w="7620">
            <a:solidFill>
              <a:srgbClr val="B2B2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30906" y="5711785"/>
            <a:ext cx="33363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Управління персоналом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30906" y="620220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Розробка стратегій підвищення ефективності команд.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704707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CCCC"/>
          </a:solidFill>
          <a:ln w="7620">
            <a:solidFill>
              <a:srgbClr val="B2B2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30906" y="70470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Лідерство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753749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Виявлення характеристик успішних керівників.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227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Психологія та право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54594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Судочинство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949910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Психологічні аспекти доказів і свідчень.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37851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71411" y="5580697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42331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Криміналістика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47235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Профілювання злочинців і поведінковий аналіз.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37851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170307" y="4629626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66857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Правова політика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71761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Вплив психології на законодавчі процеси.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37851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694533" y="735580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8620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Вплив на освіту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035147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42695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Методики навчання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760000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Використання психологічних знань для ефективності.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4035147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4269581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Психологічна підтримка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5114330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Допомога учням і вчителям у складних ситуаціях.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6664285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68987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Інклюзивна освіта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7389138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Підтримка дітей з особливими освітніми потребами.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41727"/>
            <a:ext cx="57929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Вплив на суспільство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39066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FFA44F"/>
          </a:solidFill>
          <a:ln w="7620">
            <a:solidFill>
              <a:srgbClr val="E58A3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43906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Громадська думка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4881086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Формування соціальних змін через психологію.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5470803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FFA44F"/>
          </a:solidFill>
          <a:ln w="7620">
            <a:solidFill>
              <a:srgbClr val="E58A3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644134" y="54708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Реклама і маркетинг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4" y="5961221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Психологічні техніки впливу на споживачів.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655093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FFA44F"/>
          </a:solidFill>
          <a:ln w="7620">
            <a:solidFill>
              <a:srgbClr val="E58A3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84415" y="65509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Політичні процеси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5" y="7041356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Вивчення настроїв виборців і маніпуляцій.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093012"/>
            <a:ext cx="66398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Критика та перспективи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5368766"/>
            <a:ext cx="32694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Обмеження досліджень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Проблеми упередженості та відтворюваності.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Етичні питання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Виклики у практиці та дослідженнях психологів.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Майбутні напрямки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Розробки в нейронауках, штучному інтелекті, інтеграції.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3187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Передісторія: Філософські корені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389596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4624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Емпіризм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114449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Джон Лок і Девід Юм обґрунтували роль досвіду у пізнанні.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4389596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4624030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Асоціативна психологія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5468779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Гартлі та Мілль висунули теорії про зв’язки ідей у свідомості.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7018734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72531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Філософські дискусії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7743587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Активно обговорювали природу свідомості та мислення.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5505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Висновки: Психологія як важлива наука про людину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436792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AA1A1"/>
          </a:solidFill>
          <a:ln w="7620">
            <a:solidFill>
              <a:srgbClr val="E0878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017306" y="43679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Історичне значення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017306" y="4858345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Значний внесок англійських психологів у світову науку.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570321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AA1A1"/>
          </a:solidFill>
          <a:ln w="7620">
            <a:solidFill>
              <a:srgbClr val="E0878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017306" y="57032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Психологічні знання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017306" y="619363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Вони допомагають ефективно розуміти і покращувати життя.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740140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AA1A1"/>
          </a:solidFill>
          <a:ln w="7620">
            <a:solidFill>
              <a:srgbClr val="E0878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017306" y="7401401"/>
            <a:ext cx="29639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Подальший розвиток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017306" y="789182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Наука продовжує швидко розвиватись разом з технологіями.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911560"/>
            <a:ext cx="88501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Зародження наукової психології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51873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Роль фізіології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7684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Дослідження відчуттів допомогли науці про свідомість.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51873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Еволюційна теорія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7684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Чарльз Дарвін вплинув на розуміння психології та розвитку поведінки.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51873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Перші лабораторії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7684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Порівняння з континентальними науковими школами.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52734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Ключові постаті ранньої психології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5285065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5E98F1"/>
          </a:solidFill>
          <a:ln w="7620">
            <a:solidFill>
              <a:srgbClr val="447E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790373" y="52850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Френсіс Гальтон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5775484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Розробив психометрію, впровадив статистику у психологію.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6365200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5E98F1"/>
          </a:solidFill>
          <a:ln w="7620">
            <a:solidFill>
              <a:srgbClr val="447E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130534" y="6365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Чарльз Спірмен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6855619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Створив теорію загального інтелекту - g-фактор.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3650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Розквіт психометрії та освіти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54937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A44F"/>
          </a:solidFill>
          <a:ln w="7620">
            <a:solidFill>
              <a:srgbClr val="E58A3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45493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Тест Симона-Біне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503979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Перший тест інтелекту для дітей, впроваджений в освіті.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588466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A44F"/>
          </a:solidFill>
          <a:ln w="7620">
            <a:solidFill>
              <a:srgbClr val="E58A3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30906" y="5884664"/>
            <a:ext cx="34682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Психологічне тестування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530906" y="637508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Застосування у школах та університетах для оцінки здібностей.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758285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A44F"/>
          </a:solidFill>
          <a:ln w="7620">
            <a:solidFill>
              <a:srgbClr val="E58A3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30906" y="75828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Методи навчання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807327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Дослідження ефективності різних освітніх підходів.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0930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Психоаналіз в Англії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Зигмунд Фрейд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Вплив психоаналізу, критика та адаптація в Англії.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Мелані Кляйн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Розвиток теорії об'єктних відносин у психоаналізі.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Анна Фрейд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9499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Піонер дитячого психоаналізу та захисту дитини.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338161"/>
            <a:ext cx="101469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Біхевіоризм та когнітивна революція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387102"/>
            <a:ext cx="907256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84534" y="53871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Біхевіоризм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984534" y="5877520"/>
            <a:ext cx="118520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Вивчення лише спостережуваної поведінки.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974800"/>
            <a:ext cx="907256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84534" y="6974800"/>
            <a:ext cx="30741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Когнітивна психологія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984534" y="7465219"/>
            <a:ext cx="118520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Повернення до дослідження мислення та свідомості.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8562499"/>
            <a:ext cx="907256" cy="9072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84534" y="85624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Алан Тьюринг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984534" y="9052917"/>
            <a:ext cx="118520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Перші ідеї штучного інтелекту й їх вплив.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22709"/>
            <a:ext cx="681954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Гуманістична психологія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54594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Карл Роджерс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949910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Клієнтоцентрована терапія, акцент на емпатії.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37851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71411" y="5580697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42331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Абрахам Маслоу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47235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Ієрархія потреб та мотивація самореалізації.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37851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170307" y="4629626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6685717"/>
            <a:ext cx="31643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Особистісне зростання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71761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Фокус на розвиток та самопізнання.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37851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694533" y="735580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9872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Сучасні напрямки: Когнітивна нейронаука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474499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B05EF1"/>
          </a:solidFill>
          <a:ln w="7620">
            <a:solidFill>
              <a:srgbClr val="9644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790373" y="47449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Нейровізуалізація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790373" y="5235416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Методи: фМРТ, електроенцефалографія для вивчення мозку.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5825133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B05EF1"/>
          </a:solidFill>
          <a:ln w="7620">
            <a:solidFill>
              <a:srgbClr val="9644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130534" y="58251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Пам'ять та увага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130534" y="6315551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Дослідження складних психічних функцій.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690526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B05EF1"/>
          </a:solidFill>
          <a:ln w="7620">
            <a:solidFill>
              <a:srgbClr val="9644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70815" y="69052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Мова та рішення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70815" y="7395686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Роль мозку у когнітивних процесах.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617</Words>
  <Application>Microsoft Office PowerPoint</Application>
  <PresentationFormat>Довільний</PresentationFormat>
  <Paragraphs>160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Calibri</vt:lpstr>
      <vt:lpstr>Corben</vt:lpstr>
      <vt:lpstr>Nobile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Kharytonov Nikita</cp:lastModifiedBy>
  <cp:revision>1</cp:revision>
  <dcterms:created xsi:type="dcterms:W3CDTF">2025-04-21T14:02:13Z</dcterms:created>
  <dcterms:modified xsi:type="dcterms:W3CDTF">2025-04-21T14:08:56Z</dcterms:modified>
</cp:coreProperties>
</file>