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9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4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3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2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8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1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6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7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5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5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4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8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7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8BFEC2-83F8-4E74-869F-1507063ED15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70944B-1592-4088-ADBB-211C821F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NdwN3rNkX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Машини постійного струму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2566" y="3766779"/>
            <a:ext cx="6815669" cy="1320802"/>
          </a:xfrm>
        </p:spPr>
        <p:txBody>
          <a:bodyPr/>
          <a:lstStyle/>
          <a:p>
            <a:pPr algn="r"/>
            <a:r>
              <a:rPr lang="uk-UA" dirty="0" smtClean="0"/>
              <a:t>Лекція 7</a:t>
            </a:r>
          </a:p>
          <a:p>
            <a:pPr algn="r"/>
            <a:r>
              <a:rPr lang="uk-UA" dirty="0" smtClean="0"/>
              <a:t>Викладач: </a:t>
            </a:r>
            <a:r>
              <a:rPr lang="uk-UA" dirty="0" err="1" smtClean="0"/>
              <a:t>к.т.н</a:t>
            </a:r>
            <a:r>
              <a:rPr lang="uk-UA" dirty="0" smtClean="0"/>
              <a:t>., доцент </a:t>
            </a:r>
            <a:r>
              <a:rPr lang="uk-UA" dirty="0" err="1" smtClean="0"/>
              <a:t>Шавурський</a:t>
            </a:r>
            <a:r>
              <a:rPr lang="uk-UA" dirty="0" smtClean="0"/>
              <a:t> Юрій Олександрович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059" y="729608"/>
            <a:ext cx="10085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0" i="0" dirty="0" smtClean="0">
                <a:solidFill>
                  <a:srgbClr val="000000"/>
                </a:solidFill>
                <a:effectLst/>
                <a:latin typeface="Roboto"/>
              </a:rPr>
              <a:t>Один з популярних видів </a:t>
            </a:r>
            <a:r>
              <a:rPr lang="uk-UA" sz="2000" b="0" i="0" dirty="0" err="1" smtClean="0">
                <a:solidFill>
                  <a:srgbClr val="000000"/>
                </a:solidFill>
                <a:effectLst/>
                <a:latin typeface="Roboto"/>
              </a:rPr>
              <a:t>електродвигунчика</a:t>
            </a:r>
            <a:r>
              <a:rPr lang="uk-UA" sz="2000" b="0" i="0" dirty="0" smtClean="0">
                <a:solidFill>
                  <a:srgbClr val="000000"/>
                </a:solidFill>
                <a:effectLst/>
                <a:latin typeface="Roboto"/>
              </a:rPr>
              <a:t> – колекторний двигун</a:t>
            </a:r>
          </a:p>
          <a:p>
            <a:pPr fontAlgn="base"/>
            <a:r>
              <a:rPr lang="uk-UA" sz="2000" b="0" i="0" dirty="0" smtClean="0">
                <a:solidFill>
                  <a:srgbClr val="000000"/>
                </a:solidFill>
                <a:effectLst/>
                <a:latin typeface="Roboto"/>
              </a:rPr>
              <a:t>Всі ці властивості визначили широку сферу застосування колекторних двигунів постійного струму. Вони стоять на пральних машинах, в дрилях, міксерах і </a:t>
            </a:r>
            <a:r>
              <a:rPr lang="uk-UA" sz="2000" b="0" i="0" dirty="0" err="1" smtClean="0">
                <a:solidFill>
                  <a:srgbClr val="000000"/>
                </a:solidFill>
                <a:effectLst/>
                <a:latin typeface="Roboto"/>
              </a:rPr>
              <a:t>т.д</a:t>
            </a:r>
            <a:r>
              <a:rPr lang="uk-UA" sz="2000" b="0" i="0" dirty="0" smtClean="0">
                <a:solidFill>
                  <a:srgbClr val="000000"/>
                </a:solidFill>
                <a:effectLst/>
                <a:latin typeface="Roboto"/>
              </a:rPr>
              <a:t>. Скрізь, де потрібні високі швидкості, можливість плавного регулювання, хороший крутний момент.</a:t>
            </a:r>
          </a:p>
          <a:p>
            <a:pPr fontAlgn="base"/>
            <a:r>
              <a:rPr lang="uk-UA" sz="2000" b="0" i="0" dirty="0" smtClean="0">
                <a:solidFill>
                  <a:srgbClr val="000000"/>
                </a:solidFill>
                <a:effectLst/>
                <a:latin typeface="Roboto"/>
              </a:rPr>
              <a:t>Але наявність щіток, які іскрять і стираються, вносить свої корективи. Цей вузол вимагає постійного догляду, часто щітки доводиться замінювати, колектор чистити. Крім того, він є причиною ще двох неприємних моментів. Перша – галаслива робота. Для будівельної техніки або промислового обладнання це, можливо, і не дуже критично, але для побутової – істотний мінус. Друга неприємність – щітки перескакують з однієї пари на іншу, так що споживання струму виходить імпульсним, що погано впливає на параметри харчування і створює радіоперешкоди. Це впливає на працюючі поруч прилади з радіоуправлінням. Це не тільки іграшки, але і різного роду пульти дистанційного керування. Для згладжування цих стрибків на вході ставлять конденсатори, вони згладжують пульсації і прибирають перешкоди.</a:t>
            </a:r>
            <a:endParaRPr lang="uk-UA" sz="20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000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6979"/>
            <a:ext cx="5862851" cy="5854890"/>
          </a:xfrm>
        </p:spPr>
        <p:txBody>
          <a:bodyPr>
            <a:noAutofit/>
          </a:bodyPr>
          <a:lstStyle/>
          <a:p>
            <a:pPr algn="l" fontAlgn="base"/>
            <a:r>
              <a:rPr lang="uk-UA" sz="2400" b="1" cap="all" dirty="0" smtClean="0">
                <a:latin typeface="+mn-lt"/>
              </a:rPr>
              <a:t>ПОСТІЙНОГО СТРУМУ</a:t>
            </a:r>
            <a:br>
              <a:rPr lang="uk-UA" sz="2400" b="1" cap="all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Двигуни постійного струму з’явилися ще в кінці 19 століття. З деякими змінами вони використовуються і сьогодні і до того ж вони популярні. Наприклад, вібрація в сучасному смартфоні забезпечує саме двигун постійного струму, дуже маленький і потужністю в </a:t>
            </a:r>
            <a:r>
              <a:rPr lang="uk-UA" sz="2400" dirty="0" err="1" smtClean="0">
                <a:latin typeface="+mn-lt"/>
              </a:rPr>
              <a:t>мілі</a:t>
            </a:r>
            <a:r>
              <a:rPr lang="uk-UA" sz="2400" dirty="0" smtClean="0">
                <a:latin typeface="+mn-lt"/>
              </a:rPr>
              <a:t> вати, але все ж. У більшій частині іграшок теж стоять такі движки. Але це не означає, що їх не використовують в серйозній техніці, ще як використовують. Найпотужніші стоять в якості тягових на електровозах. У них потужність обчислюється сотнями кіловат (більше 800), а харчуються вони від напруги 1,5 кВ.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4100" name="Picture 4" descr="https://blox.com.ua/images/Tipi_elektrodvigatelej-_ih_raznovidnosti-_svojstva-_harakteristiki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2328672"/>
            <a:ext cx="47148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632" y="1301298"/>
            <a:ext cx="89620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1" i="0" cap="all" dirty="0" smtClean="0">
                <a:solidFill>
                  <a:srgbClr val="000000"/>
                </a:solidFill>
                <a:effectLst/>
                <a:latin typeface="Roboto"/>
              </a:rPr>
              <a:t>КОЛЕКТОРНІ</a:t>
            </a:r>
          </a:p>
          <a:p>
            <a:pPr fontAlgn="base"/>
            <a:r>
              <a:rPr lang="uk-UA" sz="2000" i="0" dirty="0" smtClean="0">
                <a:solidFill>
                  <a:srgbClr val="000000"/>
                </a:solidFill>
                <a:effectLst/>
                <a:latin typeface="Roboto"/>
              </a:rPr>
              <a:t>Колекторний двигун постійного струму, як і всі інші, складається з нерухомої (статор) і рухомого (якір) частини. На статорі встановлені магнітні полюси. Для малопотужних моделей ставлять постійні магніти, для потужних додають обмотки (називаються обмотками збудження), які підсилюють магнітне поле.</a:t>
            </a:r>
          </a:p>
          <a:p>
            <a:pPr fontAlgn="base"/>
            <a:r>
              <a:rPr lang="uk-UA" sz="2000" i="0" dirty="0" smtClean="0">
                <a:solidFill>
                  <a:srgbClr val="000000"/>
                </a:solidFill>
                <a:effectLst/>
                <a:latin typeface="Roboto"/>
              </a:rPr>
              <a:t>Ротор являє собою муздрамтеатр з металевих пластин, в пази якого покладені витки мідного дроту – роторні обмотки. Кінці роторних обмоток виведені на колектор, який являє собою мідні пластини у вигляді секторів циліндра. Пластини ізольовані один від одного і від </a:t>
            </a:r>
            <a:r>
              <a:rPr lang="uk-UA" sz="2000" i="0" dirty="0" err="1" smtClean="0">
                <a:solidFill>
                  <a:srgbClr val="000000"/>
                </a:solidFill>
                <a:effectLst/>
                <a:latin typeface="Roboto"/>
              </a:rPr>
              <a:t>вала</a:t>
            </a:r>
            <a:r>
              <a:rPr lang="uk-UA" sz="2000" i="0" dirty="0" smtClean="0">
                <a:solidFill>
                  <a:srgbClr val="000000"/>
                </a:solidFill>
                <a:effectLst/>
                <a:latin typeface="Roboto"/>
              </a:rPr>
              <a:t>, на якому закріплені. Кінці обмоток виводяться на колекторні пластини. Друга частина колекторного вузла – графітові щітки зі щіткотримачем. Щітки притискаються до колекторним пластин, але не заважають обертанню якоря.</a:t>
            </a:r>
            <a:endParaRPr lang="uk-UA" sz="200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84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x.com.ua/images/Tipi_elektrodvigatelej-_ih_raznovidnosti-_svojstva-_harakteristiki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8" y="751788"/>
            <a:ext cx="10140287" cy="55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582" y="1037229"/>
            <a:ext cx="10140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0" i="0" dirty="0" smtClean="0">
                <a:solidFill>
                  <a:srgbClr val="000000"/>
                </a:solidFill>
                <a:effectLst/>
                <a:latin typeface="Roboto"/>
              </a:rPr>
              <a:t>Пристрій двигуна постійного струму колекторного типу</a:t>
            </a:r>
          </a:p>
          <a:p>
            <a:pPr fontAlgn="base"/>
            <a:r>
              <a:rPr lang="uk-UA" sz="2400" b="0" i="0" dirty="0" smtClean="0">
                <a:solidFill>
                  <a:srgbClr val="000000"/>
                </a:solidFill>
                <a:effectLst/>
                <a:latin typeface="Roboto"/>
              </a:rPr>
              <a:t>На щітки подається напруга. У певний момент часу вони мають контакт з якоюсь парою пластин на колекторі (</a:t>
            </a:r>
            <a:r>
              <a:rPr lang="uk-UA" sz="2400" b="0" i="0" dirty="0" err="1" smtClean="0">
                <a:solidFill>
                  <a:srgbClr val="000000"/>
                </a:solidFill>
                <a:effectLst/>
                <a:latin typeface="Roboto"/>
              </a:rPr>
              <a:t>рідко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Roboto"/>
              </a:rPr>
              <a:t> щіток буває чотири). Ця пара пластин підключена до роторних обмоток, тобто, через щітки на обмотку подається харчування. Навколо якоря виникає магнітне поле, яке взаємодіє з магнітним полем статора. Результуючий вектор цієї взаємодії «штовхає» якір, змушуючи його обертатися.</a:t>
            </a:r>
          </a:p>
          <a:p>
            <a:pPr fontAlgn="base"/>
            <a:r>
              <a:rPr lang="uk-UA" sz="2400" b="0" i="0" dirty="0" smtClean="0">
                <a:solidFill>
                  <a:srgbClr val="000000"/>
                </a:solidFill>
                <a:effectLst/>
                <a:latin typeface="Roboto"/>
              </a:rPr>
              <a:t>Вал прокручується, щітки контактують з іншою парою пластин, передаючи потенціал на інші обмотки, яке проштовхують якір далі. Так і працює колекторний двигун постійного струму, а більш детально в попередній статті.</a:t>
            </a:r>
            <a:endParaRPr lang="uk-UA" sz="24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021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NdwN3rNkX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5824" y="1952056"/>
            <a:ext cx="6598693" cy="4148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2644" y="1173708"/>
            <a:ext cx="722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Відео колекторного двигуна постійного струму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9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949" y="859010"/>
            <a:ext cx="518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1" i="0" cap="all" dirty="0" smtClean="0">
                <a:solidFill>
                  <a:srgbClr val="000000"/>
                </a:solidFill>
                <a:effectLst/>
                <a:latin typeface="Roboto"/>
              </a:rPr>
              <a:t>УНІВЕРСАЛЬНИЙ</a:t>
            </a:r>
          </a:p>
          <a:p>
            <a:pPr fontAlgn="base"/>
            <a:r>
              <a:rPr lang="uk-UA" sz="2000" b="0" i="0" dirty="0" smtClean="0">
                <a:solidFill>
                  <a:srgbClr val="000000"/>
                </a:solidFill>
                <a:effectLst/>
                <a:latin typeface="Roboto"/>
              </a:rPr>
              <a:t>У більшій частині побутової техніки, яка працює від мережі, варто універсальний колекторний двигун. Його відмінності від описаного вище незначні. Як може одна і та ж конструкція працювати і на постійному і на змінному напрузі? Все через те, що в цій машині взаємодіють магнітні поля полюсів і роторних обмоток. Всі знають, що поміняти напрям обертання якоря просто: треба змінити полярність на полюсах або на роторі. А що вийде, якщо їх поміняти відразу і там, і там? Нічого. Якір продовжить рух в колишньому напрямі. На цьому і заснована робота колекторного електродвигуна на змінному струмі.</a:t>
            </a:r>
            <a:endParaRPr lang="uk-UA" sz="20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2050" name="Picture 2" descr="Универсальный двига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40" y="2135389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172" y="96899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 smtClean="0">
                <a:solidFill>
                  <a:srgbClr val="000000"/>
                </a:solidFill>
                <a:effectLst/>
                <a:latin typeface="Roboto"/>
              </a:rPr>
              <a:t>Обмотки збудження і якоря з’єднуються послідовно, так, що полярність харчування на них змінюється практично в один і той же час. Єдине, що довелося змінити в універсальному двигуні – зробити сердечник якоря шихтованим. Це необхідно щоб стабілізувати взаємодія магнітних полів якоря і полюсів (з обмотками збудження).</a:t>
            </a:r>
            <a:endParaRPr lang="uk-UA" sz="2400" dirty="0"/>
          </a:p>
        </p:txBody>
      </p:sp>
      <p:pic>
        <p:nvPicPr>
          <p:cNvPr id="3074" name="Picture 2" descr="Универсальный двига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71" y="1774210"/>
            <a:ext cx="5884235" cy="27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525" y="928048"/>
            <a:ext cx="101812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i="0" cap="all" dirty="0" smtClean="0">
                <a:solidFill>
                  <a:srgbClr val="000000"/>
                </a:solidFill>
                <a:effectLst/>
                <a:latin typeface="Roboto"/>
              </a:rPr>
              <a:t>ПЕРЕВАГИ, НЕДОЛІКИ, ОБЛАСТЬ ЗАСТОСУВАННЯ</a:t>
            </a:r>
          </a:p>
          <a:p>
            <a:pPr fontAlgn="base"/>
            <a:r>
              <a:rPr lang="uk-UA" sz="2400" b="0" i="0" dirty="0" smtClean="0">
                <a:solidFill>
                  <a:srgbClr val="000000"/>
                </a:solidFill>
                <a:effectLst/>
                <a:latin typeface="Roboto"/>
              </a:rPr>
              <a:t>Чому колекторні двигуни ставлять в більшій частині побутової і будівельної техніки? На те є кілька причин. Перша: вони можуть розганятися до високих швидкостей – до 10 </a:t>
            </a:r>
            <a:r>
              <a:rPr lang="uk-UA" sz="2400" b="0" i="0" dirty="0" err="1" smtClean="0">
                <a:solidFill>
                  <a:srgbClr val="000000"/>
                </a:solidFill>
                <a:effectLst/>
                <a:latin typeface="Roboto"/>
              </a:rPr>
              <a:t>тис.об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Roboto"/>
              </a:rPr>
              <a:t> / хв. У порівнянні з 3 тис. Об / хв, які розвивають асинхронні їх найближчі конкуренти, а це дуже непогано. Друга причина популярності – ними легко управляти. Частота обертання безпосередньо залежить від прикладеної напруги, а момент від струму якоря. До появи напівпровідників і створення частотних перетворювачів, це був єдиний тип електродвигунів, який дозволяв легко і досить точно управляти швидкістю. Третя причина широкого застосування, нескладна конструкція і відносно невелика ціна. Четверта – вони можуть мати хороший крутний момент навіть на невеликих оборотах.</a:t>
            </a:r>
            <a:endParaRPr lang="uk-UA" sz="24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231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729</Words>
  <Application>Microsoft Office PowerPoint</Application>
  <PresentationFormat>Широкоэкранный</PresentationFormat>
  <Paragraphs>19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Garamond</vt:lpstr>
      <vt:lpstr>Roboto</vt:lpstr>
      <vt:lpstr>Натуральные материалы</vt:lpstr>
      <vt:lpstr>Машини постійного струму</vt:lpstr>
      <vt:lpstr>ПОСТІЙНОГО СТРУМУ Двигуни постійного струму з’явилися ще в кінці 19 століття. З деякими змінами вони використовуються і сьогодні і до того ж вони популярні. Наприклад, вібрація в сучасному смартфоні забезпечує саме двигун постійного струму, дуже маленький і потужністю в мілі вати, але все ж. У більшій частині іграшок теж стоять такі движки. Але це не означає, що їх не використовують в серйозній техніці, ще як використовують. Найпотужніші стоять в якості тягових на електровозах. У них потужність обчислюється сотнями кіловат (більше 800), а харчуються вони від напруги 1,5 кВ.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постійного струму</dc:title>
  <dc:creator>Шавурский Юра</dc:creator>
  <cp:lastModifiedBy>Шавурский Юра</cp:lastModifiedBy>
  <cp:revision>4</cp:revision>
  <dcterms:created xsi:type="dcterms:W3CDTF">2020-04-27T10:28:33Z</dcterms:created>
  <dcterms:modified xsi:type="dcterms:W3CDTF">2020-04-27T11:04:23Z</dcterms:modified>
</cp:coreProperties>
</file>