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74101" autoAdjust="0"/>
  </p:normalViewPr>
  <p:slideViewPr>
    <p:cSldViewPr snapToGrid="0">
      <p:cViewPr>
        <p:scale>
          <a:sx n="33" d="100"/>
          <a:sy n="33" d="100"/>
        </p:scale>
        <p:origin x="2506" y="6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46B76B-D314-4461-B3FC-E8637F04B84B}"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uk-UA"/>
        </a:p>
      </dgm:t>
    </dgm:pt>
    <dgm:pt modelId="{CAFCD7AD-3654-41CB-9850-46851A122F28}">
      <dgm:prSet phldrT="[Текст]"/>
      <dgm:spPr/>
      <dgm:t>
        <a:bodyPr/>
        <a:lstStyle/>
        <a:p>
          <a:pPr algn="ctr"/>
          <a:r>
            <a:rPr lang="uk-UA" b="1" dirty="0"/>
            <a:t>Класичний період (до середини </a:t>
          </a:r>
          <a:r>
            <a:rPr lang="en-US" b="1" dirty="0"/>
            <a:t>XX </a:t>
          </a:r>
          <a:r>
            <a:rPr lang="uk-UA" b="1" dirty="0"/>
            <a:t>століття)</a:t>
          </a:r>
          <a:endParaRPr lang="uk-UA" dirty="0"/>
        </a:p>
      </dgm:t>
    </dgm:pt>
    <dgm:pt modelId="{F2A74BCD-E955-4FB6-97D0-0546A88CB969}" type="parTrans" cxnId="{6574E269-DFBB-41C2-9A8D-4DAED34CC14A}">
      <dgm:prSet/>
      <dgm:spPr/>
      <dgm:t>
        <a:bodyPr/>
        <a:lstStyle/>
        <a:p>
          <a:endParaRPr lang="uk-UA"/>
        </a:p>
      </dgm:t>
    </dgm:pt>
    <dgm:pt modelId="{F5645E95-2963-4722-A519-B7C65F54639E}" type="sibTrans" cxnId="{6574E269-DFBB-41C2-9A8D-4DAED34CC14A}">
      <dgm:prSet/>
      <dgm:spPr/>
      <dgm:t>
        <a:bodyPr/>
        <a:lstStyle/>
        <a:p>
          <a:endParaRPr lang="uk-UA"/>
        </a:p>
      </dgm:t>
    </dgm:pt>
    <dgm:pt modelId="{B318F512-471D-4977-AB02-1A8A4CBE455E}">
      <dgm:prSet phldrT="[Текст]"/>
      <dgm:spPr/>
      <dgm:t>
        <a:bodyPr/>
        <a:lstStyle/>
        <a:p>
          <a:pPr algn="ctr">
            <a:buFont typeface="Arial" panose="020B0604020202020204" pitchFamily="34" charset="0"/>
            <a:buChar char="•"/>
          </a:pPr>
          <a:r>
            <a:rPr lang="uk-UA" b="1" dirty="0"/>
            <a:t>Реалістична парадигма</a:t>
          </a:r>
          <a:r>
            <a:rPr lang="uk-UA" dirty="0"/>
            <a:t> - національна безпека розглядалася переважно через призму воєнної могутності та територіального захисту</a:t>
          </a:r>
        </a:p>
      </dgm:t>
    </dgm:pt>
    <dgm:pt modelId="{1D15D1FA-57D5-46C8-9435-1602CCC47570}" type="parTrans" cxnId="{7D09A11A-F9AB-429C-986E-3C7E957F107F}">
      <dgm:prSet/>
      <dgm:spPr/>
      <dgm:t>
        <a:bodyPr/>
        <a:lstStyle/>
        <a:p>
          <a:endParaRPr lang="uk-UA"/>
        </a:p>
      </dgm:t>
    </dgm:pt>
    <dgm:pt modelId="{10C7F922-DD45-44FB-A785-9F9E9552D753}" type="sibTrans" cxnId="{7D09A11A-F9AB-429C-986E-3C7E957F107F}">
      <dgm:prSet/>
      <dgm:spPr/>
      <dgm:t>
        <a:bodyPr/>
        <a:lstStyle/>
        <a:p>
          <a:endParaRPr lang="uk-UA"/>
        </a:p>
      </dgm:t>
    </dgm:pt>
    <dgm:pt modelId="{23D07400-C345-481B-8CFD-39ED715B5227}">
      <dgm:prSet phldrT="[Текст]"/>
      <dgm:spPr/>
      <dgm:t>
        <a:bodyPr/>
        <a:lstStyle/>
        <a:p>
          <a:pPr algn="ctr"/>
          <a:r>
            <a:rPr lang="uk-UA" b="1" dirty="0"/>
            <a:t>Період Холодної війни (1945-1991)</a:t>
          </a:r>
          <a:endParaRPr lang="uk-UA" dirty="0"/>
        </a:p>
      </dgm:t>
    </dgm:pt>
    <dgm:pt modelId="{36DB05A1-C535-48F9-BD09-AC558BF29856}" type="parTrans" cxnId="{BA592DDC-E497-4B22-9EA4-190FCA3B4727}">
      <dgm:prSet/>
      <dgm:spPr/>
      <dgm:t>
        <a:bodyPr/>
        <a:lstStyle/>
        <a:p>
          <a:endParaRPr lang="uk-UA"/>
        </a:p>
      </dgm:t>
    </dgm:pt>
    <dgm:pt modelId="{9651546A-ADE8-45CA-A305-972C51693ED6}" type="sibTrans" cxnId="{BA592DDC-E497-4B22-9EA4-190FCA3B4727}">
      <dgm:prSet/>
      <dgm:spPr/>
      <dgm:t>
        <a:bodyPr/>
        <a:lstStyle/>
        <a:p>
          <a:endParaRPr lang="uk-UA"/>
        </a:p>
      </dgm:t>
    </dgm:pt>
    <dgm:pt modelId="{968DA77D-27EE-44D8-BFB4-96B7A7C1EC05}">
      <dgm:prSet phldrT="[Текст]"/>
      <dgm:spPr/>
      <dgm:t>
        <a:bodyPr/>
        <a:lstStyle/>
        <a:p>
          <a:pPr algn="ctr">
            <a:buFont typeface="Arial" panose="020B0604020202020204" pitchFamily="34" charset="0"/>
            <a:buChar char="•"/>
          </a:pPr>
          <a:r>
            <a:rPr lang="uk-UA" b="1" dirty="0"/>
            <a:t>Біполярна модель безпеки</a:t>
          </a:r>
          <a:r>
            <a:rPr lang="uk-UA" dirty="0"/>
            <a:t> з орієнтацією на ядерне стримування</a:t>
          </a:r>
        </a:p>
      </dgm:t>
    </dgm:pt>
    <dgm:pt modelId="{A619963F-56F2-49A1-8C20-264151C87BDC}" type="parTrans" cxnId="{21773A28-4986-4C63-AAC1-48074F8E814D}">
      <dgm:prSet/>
      <dgm:spPr/>
      <dgm:t>
        <a:bodyPr/>
        <a:lstStyle/>
        <a:p>
          <a:endParaRPr lang="uk-UA"/>
        </a:p>
      </dgm:t>
    </dgm:pt>
    <dgm:pt modelId="{49E7F2E8-A9F9-4057-A146-9A081554412E}" type="sibTrans" cxnId="{21773A28-4986-4C63-AAC1-48074F8E814D}">
      <dgm:prSet/>
      <dgm:spPr/>
      <dgm:t>
        <a:bodyPr/>
        <a:lstStyle/>
        <a:p>
          <a:endParaRPr lang="uk-UA"/>
        </a:p>
      </dgm:t>
    </dgm:pt>
    <dgm:pt modelId="{EC9BC51D-A3EE-44F3-A1FA-7D08154E3183}">
      <dgm:prSet phldrT="[Текст]"/>
      <dgm:spPr/>
      <dgm:t>
        <a:bodyPr/>
        <a:lstStyle/>
        <a:p>
          <a:pPr algn="ctr"/>
          <a:r>
            <a:rPr lang="uk-UA" b="1" dirty="0" err="1"/>
            <a:t>Постбіполярний</a:t>
          </a:r>
          <a:r>
            <a:rPr lang="uk-UA" b="1" dirty="0"/>
            <a:t> період (1990-ті)</a:t>
          </a:r>
          <a:endParaRPr lang="uk-UA" dirty="0"/>
        </a:p>
      </dgm:t>
    </dgm:pt>
    <dgm:pt modelId="{D63A3EC3-32E9-4989-9F98-6AD2E8C4A1F4}" type="parTrans" cxnId="{407ED05B-93E3-41D1-8C7E-E775E280FF70}">
      <dgm:prSet/>
      <dgm:spPr/>
      <dgm:t>
        <a:bodyPr/>
        <a:lstStyle/>
        <a:p>
          <a:endParaRPr lang="uk-UA"/>
        </a:p>
      </dgm:t>
    </dgm:pt>
    <dgm:pt modelId="{44B9A139-C75B-4264-A9EF-3673BEF18AAC}" type="sibTrans" cxnId="{407ED05B-93E3-41D1-8C7E-E775E280FF70}">
      <dgm:prSet/>
      <dgm:spPr/>
      <dgm:t>
        <a:bodyPr/>
        <a:lstStyle/>
        <a:p>
          <a:endParaRPr lang="uk-UA"/>
        </a:p>
      </dgm:t>
    </dgm:pt>
    <dgm:pt modelId="{3C3B4CE2-9E9E-4ECB-A437-0FDFC7FC21CB}">
      <dgm:prSet/>
      <dgm:spPr/>
      <dgm:t>
        <a:bodyPr/>
        <a:lstStyle/>
        <a:p>
          <a:pPr algn="ctr"/>
          <a:r>
            <a:rPr lang="uk-UA" b="1" dirty="0" err="1"/>
            <a:t>Державоцентричний</a:t>
          </a:r>
          <a:r>
            <a:rPr lang="uk-UA" b="1" dirty="0"/>
            <a:t> підхід</a:t>
          </a:r>
          <a:r>
            <a:rPr lang="uk-UA" dirty="0"/>
            <a:t> - основним суб'єктом безпеки вважалася виключно держава</a:t>
          </a:r>
        </a:p>
      </dgm:t>
    </dgm:pt>
    <dgm:pt modelId="{A42C1D54-BA41-4616-8516-A8A5219732E7}" type="parTrans" cxnId="{BD64D90D-DA92-4DF7-A7B6-7753A4066F8A}">
      <dgm:prSet/>
      <dgm:spPr/>
      <dgm:t>
        <a:bodyPr/>
        <a:lstStyle/>
        <a:p>
          <a:endParaRPr lang="uk-UA"/>
        </a:p>
      </dgm:t>
    </dgm:pt>
    <dgm:pt modelId="{B2F29FD2-BDBC-4225-B20B-F850EAA90293}" type="sibTrans" cxnId="{BD64D90D-DA92-4DF7-A7B6-7753A4066F8A}">
      <dgm:prSet/>
      <dgm:spPr/>
      <dgm:t>
        <a:bodyPr/>
        <a:lstStyle/>
        <a:p>
          <a:endParaRPr lang="uk-UA"/>
        </a:p>
      </dgm:t>
    </dgm:pt>
    <dgm:pt modelId="{6158B24F-36EF-43D0-B4AB-286AE2A8DC79}">
      <dgm:prSet/>
      <dgm:spPr/>
      <dgm:t>
        <a:bodyPr/>
        <a:lstStyle/>
        <a:p>
          <a:pPr algn="ctr"/>
          <a:r>
            <a:rPr lang="uk-UA" b="1"/>
            <a:t>Концепція балансу сил</a:t>
          </a:r>
          <a:r>
            <a:rPr lang="uk-UA"/>
            <a:t> як ключовий механізм забезпечення міжнародної стабільності</a:t>
          </a:r>
          <a:endParaRPr lang="uk-UA" dirty="0"/>
        </a:p>
      </dgm:t>
    </dgm:pt>
    <dgm:pt modelId="{9B0E02C8-8983-4028-8C83-A998D81EDD9A}" type="parTrans" cxnId="{975FED8B-6235-416D-86AB-E9412D5456D7}">
      <dgm:prSet/>
      <dgm:spPr/>
      <dgm:t>
        <a:bodyPr/>
        <a:lstStyle/>
        <a:p>
          <a:endParaRPr lang="uk-UA"/>
        </a:p>
      </dgm:t>
    </dgm:pt>
    <dgm:pt modelId="{A737D6E7-EA1C-4E2B-BF40-3243D895FB07}" type="sibTrans" cxnId="{975FED8B-6235-416D-86AB-E9412D5456D7}">
      <dgm:prSet/>
      <dgm:spPr/>
      <dgm:t>
        <a:bodyPr/>
        <a:lstStyle/>
        <a:p>
          <a:endParaRPr lang="uk-UA"/>
        </a:p>
      </dgm:t>
    </dgm:pt>
    <dgm:pt modelId="{1B16D47A-1CAB-4D74-8B88-474E88B87289}">
      <dgm:prSet/>
      <dgm:spPr/>
      <dgm:t>
        <a:bodyPr/>
        <a:lstStyle/>
        <a:p>
          <a:pPr algn="ctr"/>
          <a:r>
            <a:rPr lang="uk-UA" b="1" dirty="0"/>
            <a:t>Закрита модель управління</a:t>
          </a:r>
          <a:r>
            <a:rPr lang="uk-UA" dirty="0"/>
            <a:t> з обмеженим доступом громадянського суспільства до прийняття рішень</a:t>
          </a:r>
        </a:p>
      </dgm:t>
    </dgm:pt>
    <dgm:pt modelId="{6C0195CB-10BD-47C2-9399-329458EFFDF6}" type="parTrans" cxnId="{87AFEF97-BA8D-4173-A852-CC34355CCE7A}">
      <dgm:prSet/>
      <dgm:spPr/>
      <dgm:t>
        <a:bodyPr/>
        <a:lstStyle/>
        <a:p>
          <a:endParaRPr lang="uk-UA"/>
        </a:p>
      </dgm:t>
    </dgm:pt>
    <dgm:pt modelId="{5B7B0532-1D16-4F3B-9AAB-CEEEC0F2209F}" type="sibTrans" cxnId="{87AFEF97-BA8D-4173-A852-CC34355CCE7A}">
      <dgm:prSet/>
      <dgm:spPr/>
      <dgm:t>
        <a:bodyPr/>
        <a:lstStyle/>
        <a:p>
          <a:endParaRPr lang="uk-UA"/>
        </a:p>
      </dgm:t>
    </dgm:pt>
    <dgm:pt modelId="{1AB3D81D-720C-4423-BE96-97B0D29860E3}">
      <dgm:prSet/>
      <dgm:spPr/>
      <dgm:t>
        <a:bodyPr/>
        <a:lstStyle/>
        <a:p>
          <a:pPr algn="ctr"/>
          <a:r>
            <a:rPr lang="uk-UA" b="1"/>
            <a:t>Доктрина "взаємного гарантованого знищення"</a:t>
          </a:r>
          <a:r>
            <a:rPr lang="uk-UA"/>
            <a:t> як основа стратегічної стабільності</a:t>
          </a:r>
          <a:endParaRPr lang="uk-UA" dirty="0"/>
        </a:p>
      </dgm:t>
    </dgm:pt>
    <dgm:pt modelId="{40721157-9001-4856-AD64-30A8CC9B7602}" type="parTrans" cxnId="{8FBAFD37-7E55-4B7F-8EFB-CE422A3EA7E3}">
      <dgm:prSet/>
      <dgm:spPr/>
      <dgm:t>
        <a:bodyPr/>
        <a:lstStyle/>
        <a:p>
          <a:endParaRPr lang="uk-UA"/>
        </a:p>
      </dgm:t>
    </dgm:pt>
    <dgm:pt modelId="{8EE6F706-215F-4DE0-AD65-B3B94445F03B}" type="sibTrans" cxnId="{8FBAFD37-7E55-4B7F-8EFB-CE422A3EA7E3}">
      <dgm:prSet/>
      <dgm:spPr/>
      <dgm:t>
        <a:bodyPr/>
        <a:lstStyle/>
        <a:p>
          <a:endParaRPr lang="uk-UA"/>
        </a:p>
      </dgm:t>
    </dgm:pt>
    <dgm:pt modelId="{0D48EC5F-53EE-46F0-A5F3-9F4644BF2F2A}">
      <dgm:prSet/>
      <dgm:spPr/>
      <dgm:t>
        <a:bodyPr/>
        <a:lstStyle/>
        <a:p>
          <a:pPr algn="ctr"/>
          <a:r>
            <a:rPr lang="uk-UA" b="1"/>
            <a:t>Формування військово-промислових комплексів</a:t>
          </a:r>
          <a:r>
            <a:rPr lang="uk-UA"/>
            <a:t> як інституційного механізму управління безпекою</a:t>
          </a:r>
          <a:endParaRPr lang="uk-UA" dirty="0"/>
        </a:p>
      </dgm:t>
    </dgm:pt>
    <dgm:pt modelId="{94EE83F6-AA60-4429-B866-4A72758B562F}" type="parTrans" cxnId="{B523D3B8-BC58-46F2-A9C9-9FF81896301B}">
      <dgm:prSet/>
      <dgm:spPr/>
      <dgm:t>
        <a:bodyPr/>
        <a:lstStyle/>
        <a:p>
          <a:endParaRPr lang="uk-UA"/>
        </a:p>
      </dgm:t>
    </dgm:pt>
    <dgm:pt modelId="{68E070E4-35C7-4D51-9F8D-EB03D3889DF7}" type="sibTrans" cxnId="{B523D3B8-BC58-46F2-A9C9-9FF81896301B}">
      <dgm:prSet/>
      <dgm:spPr/>
      <dgm:t>
        <a:bodyPr/>
        <a:lstStyle/>
        <a:p>
          <a:endParaRPr lang="uk-UA"/>
        </a:p>
      </dgm:t>
    </dgm:pt>
    <dgm:pt modelId="{A0DA4F64-4C02-4650-B540-8450FBC619BE}">
      <dgm:prSet/>
      <dgm:spPr/>
      <dgm:t>
        <a:bodyPr/>
        <a:lstStyle/>
        <a:p>
          <a:pPr algn="ctr"/>
          <a:r>
            <a:rPr lang="uk-UA" b="1" dirty="0"/>
            <a:t>Розвиток теорії міжнародних режимів безпеки</a:t>
          </a:r>
          <a:r>
            <a:rPr lang="uk-UA" dirty="0"/>
            <a:t> та перші спроби врегулювання через багатосторонні інституції</a:t>
          </a:r>
        </a:p>
      </dgm:t>
    </dgm:pt>
    <dgm:pt modelId="{B0E2A11C-7C3A-41A2-87CE-D109BD17FA08}" type="parTrans" cxnId="{432B8BB4-46CA-4D95-B4DB-AA0CCAF28E02}">
      <dgm:prSet/>
      <dgm:spPr/>
      <dgm:t>
        <a:bodyPr/>
        <a:lstStyle/>
        <a:p>
          <a:endParaRPr lang="uk-UA"/>
        </a:p>
      </dgm:t>
    </dgm:pt>
    <dgm:pt modelId="{E4DD9C9B-A45B-4138-8A02-0EA0C3FFDCD4}" type="sibTrans" cxnId="{432B8BB4-46CA-4D95-B4DB-AA0CCAF28E02}">
      <dgm:prSet/>
      <dgm:spPr/>
      <dgm:t>
        <a:bodyPr/>
        <a:lstStyle/>
        <a:p>
          <a:endParaRPr lang="uk-UA"/>
        </a:p>
      </dgm:t>
    </dgm:pt>
    <dgm:pt modelId="{858AD6E4-F050-44D5-A0A5-AF7778DC384F}">
      <dgm:prSet/>
      <dgm:spPr/>
      <dgm:t>
        <a:bodyPr/>
        <a:lstStyle/>
        <a:p>
          <a:pPr algn="ctr"/>
          <a:r>
            <a:rPr lang="uk-UA" b="1"/>
            <a:t>Концепція "м'якої сили"</a:t>
          </a:r>
          <a:r>
            <a:rPr lang="uk-UA"/>
            <a:t> як альтернатива традиційним воєнним засобам</a:t>
          </a:r>
          <a:endParaRPr lang="uk-UA" dirty="0"/>
        </a:p>
      </dgm:t>
    </dgm:pt>
    <dgm:pt modelId="{F5FB5948-F52B-47B4-8804-80D3E0DE7EC2}" type="parTrans" cxnId="{2B198048-874E-4DDF-B75D-DDC5210CBF0A}">
      <dgm:prSet/>
      <dgm:spPr/>
      <dgm:t>
        <a:bodyPr/>
        <a:lstStyle/>
        <a:p>
          <a:endParaRPr lang="uk-UA"/>
        </a:p>
      </dgm:t>
    </dgm:pt>
    <dgm:pt modelId="{C1E83104-8D10-4F69-AB68-94EF7C9D5C2F}" type="sibTrans" cxnId="{2B198048-874E-4DDF-B75D-DDC5210CBF0A}">
      <dgm:prSet/>
      <dgm:spPr/>
      <dgm:t>
        <a:bodyPr/>
        <a:lstStyle/>
        <a:p>
          <a:endParaRPr lang="uk-UA"/>
        </a:p>
      </dgm:t>
    </dgm:pt>
    <dgm:pt modelId="{C6C19EBD-A470-4BD8-B54C-829A6869744A}">
      <dgm:prSet/>
      <dgm:spPr/>
      <dgm:t>
        <a:bodyPr/>
        <a:lstStyle/>
        <a:p>
          <a:pPr algn="ctr"/>
          <a:r>
            <a:rPr lang="uk-UA" b="1"/>
            <a:t>Теорія демократичного миру</a:t>
          </a:r>
          <a:r>
            <a:rPr lang="uk-UA"/>
            <a:t> і акцент на внутрішньополітичних чинниках безпеки</a:t>
          </a:r>
          <a:endParaRPr lang="uk-UA" dirty="0"/>
        </a:p>
      </dgm:t>
    </dgm:pt>
    <dgm:pt modelId="{B3163FA9-4EAF-4336-B586-3EE1590E5011}" type="parTrans" cxnId="{AD7A1165-D815-4005-98DA-D9253E2509BD}">
      <dgm:prSet/>
      <dgm:spPr/>
      <dgm:t>
        <a:bodyPr/>
        <a:lstStyle/>
        <a:p>
          <a:endParaRPr lang="uk-UA"/>
        </a:p>
      </dgm:t>
    </dgm:pt>
    <dgm:pt modelId="{D6EF5A2B-C4CC-4D04-885A-8A8BB631A27A}" type="sibTrans" cxnId="{AD7A1165-D815-4005-98DA-D9253E2509BD}">
      <dgm:prSet/>
      <dgm:spPr/>
      <dgm:t>
        <a:bodyPr/>
        <a:lstStyle/>
        <a:p>
          <a:endParaRPr lang="uk-UA"/>
        </a:p>
      </dgm:t>
    </dgm:pt>
    <dgm:pt modelId="{DD5C29C8-73DB-48E0-A79B-69CF69D84C84}">
      <dgm:prSet/>
      <dgm:spPr/>
      <dgm:t>
        <a:bodyPr/>
        <a:lstStyle/>
        <a:p>
          <a:pPr algn="ctr"/>
          <a:r>
            <a:rPr lang="uk-UA" b="1" dirty="0"/>
            <a:t>Гуманітарна інтервенція</a:t>
          </a:r>
          <a:r>
            <a:rPr lang="uk-UA" dirty="0"/>
            <a:t> як новий елемент міжнародної безпекової архітектури</a:t>
          </a:r>
        </a:p>
      </dgm:t>
    </dgm:pt>
    <dgm:pt modelId="{E4E737FB-40D9-40A2-BF81-F0743C720235}" type="parTrans" cxnId="{5E0E8F44-C222-49E6-B321-FABB2772551E}">
      <dgm:prSet/>
      <dgm:spPr/>
      <dgm:t>
        <a:bodyPr/>
        <a:lstStyle/>
        <a:p>
          <a:endParaRPr lang="uk-UA"/>
        </a:p>
      </dgm:t>
    </dgm:pt>
    <dgm:pt modelId="{B5E9B155-588A-45F7-A095-FECD4A60D6D3}" type="sibTrans" cxnId="{5E0E8F44-C222-49E6-B321-FABB2772551E}">
      <dgm:prSet/>
      <dgm:spPr/>
      <dgm:t>
        <a:bodyPr/>
        <a:lstStyle/>
        <a:p>
          <a:endParaRPr lang="uk-UA"/>
        </a:p>
      </dgm:t>
    </dgm:pt>
    <dgm:pt modelId="{5488FFB7-9C02-4ACB-87CD-2D1A4098AB67}">
      <dgm:prSet phldrT="[Текст]"/>
      <dgm:spPr/>
      <dgm:t>
        <a:bodyPr/>
        <a:lstStyle/>
        <a:p>
          <a:pPr algn="ctr">
            <a:buFont typeface="Arial" panose="020B0604020202020204" pitchFamily="34" charset="0"/>
            <a:buChar char="•"/>
          </a:pPr>
          <a:r>
            <a:rPr lang="uk-UA" b="1" dirty="0"/>
            <a:t>Розширення поняття безпеки</a:t>
          </a:r>
          <a:r>
            <a:rPr lang="uk-UA" dirty="0"/>
            <a:t> за межі військової складової — економічна, екологічна, соціальна безпека</a:t>
          </a:r>
        </a:p>
      </dgm:t>
    </dgm:pt>
    <dgm:pt modelId="{1B1C2044-CA81-4688-8F1E-F8BA434B51F1}" type="sibTrans" cxnId="{1C811115-5545-4692-88EB-654F1C989FFC}">
      <dgm:prSet/>
      <dgm:spPr/>
      <dgm:t>
        <a:bodyPr/>
        <a:lstStyle/>
        <a:p>
          <a:endParaRPr lang="uk-UA"/>
        </a:p>
      </dgm:t>
    </dgm:pt>
    <dgm:pt modelId="{8DD3E92B-E8C5-4DCE-B381-E2FF6B2FAC0F}" type="parTrans" cxnId="{1C811115-5545-4692-88EB-654F1C989FFC}">
      <dgm:prSet/>
      <dgm:spPr/>
      <dgm:t>
        <a:bodyPr/>
        <a:lstStyle/>
        <a:p>
          <a:endParaRPr lang="uk-UA"/>
        </a:p>
      </dgm:t>
    </dgm:pt>
    <dgm:pt modelId="{9F08DE6D-57D3-4E16-8EBC-982CDE943E9D}">
      <dgm:prSet phldrT="[Текст]"/>
      <dgm:spPr/>
      <dgm:t>
        <a:bodyPr/>
        <a:lstStyle/>
        <a:p>
          <a:pPr algn="ctr"/>
          <a:r>
            <a:rPr lang="uk-UA" b="1" dirty="0"/>
            <a:t>Сучасний етап </a:t>
          </a:r>
          <a:endParaRPr lang="uk-UA" dirty="0"/>
        </a:p>
      </dgm:t>
    </dgm:pt>
    <dgm:pt modelId="{1500144E-C398-498B-B9AC-A94E03CB0E40}" type="parTrans" cxnId="{5A53FCF4-284A-406A-BBF6-7D6440E389D7}">
      <dgm:prSet/>
      <dgm:spPr/>
      <dgm:t>
        <a:bodyPr/>
        <a:lstStyle/>
        <a:p>
          <a:endParaRPr lang="uk-UA"/>
        </a:p>
      </dgm:t>
    </dgm:pt>
    <dgm:pt modelId="{40009A7D-F5E8-469C-A64E-250F98BE1292}" type="sibTrans" cxnId="{5A53FCF4-284A-406A-BBF6-7D6440E389D7}">
      <dgm:prSet/>
      <dgm:spPr/>
      <dgm:t>
        <a:bodyPr/>
        <a:lstStyle/>
        <a:p>
          <a:endParaRPr lang="uk-UA"/>
        </a:p>
      </dgm:t>
    </dgm:pt>
    <dgm:pt modelId="{34613614-CCDF-4A96-AE49-9015D998C392}">
      <dgm:prSet phldrT="[Текст]"/>
      <dgm:spPr/>
      <dgm:t>
        <a:bodyPr/>
        <a:lstStyle/>
        <a:p>
          <a:pPr algn="ctr">
            <a:buFont typeface="Arial" panose="020B0604020202020204" pitchFamily="34" charset="0"/>
            <a:buChar char="•"/>
          </a:pPr>
          <a:r>
            <a:rPr lang="uk-UA" b="1" dirty="0"/>
            <a:t>Інтегрований підхід до національної безпеки</a:t>
          </a:r>
          <a:r>
            <a:rPr lang="uk-UA" dirty="0"/>
            <a:t> з урахуванням взаємозв'язку різних загроз</a:t>
          </a:r>
        </a:p>
      </dgm:t>
    </dgm:pt>
    <dgm:pt modelId="{213C8DD1-C7C5-428E-9A05-CD1A85413F76}" type="parTrans" cxnId="{A3006C2B-D8DB-4E52-9367-1CE45212D562}">
      <dgm:prSet/>
      <dgm:spPr/>
      <dgm:t>
        <a:bodyPr/>
        <a:lstStyle/>
        <a:p>
          <a:endParaRPr lang="uk-UA"/>
        </a:p>
      </dgm:t>
    </dgm:pt>
    <dgm:pt modelId="{BE2A5D90-FB15-4321-ADF5-4A48627C98FA}" type="sibTrans" cxnId="{A3006C2B-D8DB-4E52-9367-1CE45212D562}">
      <dgm:prSet/>
      <dgm:spPr/>
      <dgm:t>
        <a:bodyPr/>
        <a:lstStyle/>
        <a:p>
          <a:endParaRPr lang="uk-UA"/>
        </a:p>
      </dgm:t>
    </dgm:pt>
    <dgm:pt modelId="{84B00DC5-2F27-46EB-AF53-DD534F542EAD}">
      <dgm:prSet/>
      <dgm:spPr/>
      <dgm:t>
        <a:bodyPr/>
        <a:lstStyle/>
        <a:p>
          <a:pPr algn="ctr">
            <a:buFont typeface="Arial" panose="020B0604020202020204" pitchFamily="34" charset="0"/>
            <a:buChar char="•"/>
          </a:pPr>
          <a:r>
            <a:rPr lang="uk-UA" b="1"/>
            <a:t>Стратегічна стійкість (</a:t>
          </a:r>
          <a:r>
            <a:rPr lang="en-US" b="1"/>
            <a:t>resilience)</a:t>
          </a:r>
          <a:r>
            <a:rPr lang="en-US"/>
            <a:t> </a:t>
          </a:r>
          <a:r>
            <a:rPr lang="uk-UA"/>
            <a:t>як здатність системи адаптуватися до криз</a:t>
          </a:r>
          <a:endParaRPr lang="uk-UA" dirty="0"/>
        </a:p>
      </dgm:t>
    </dgm:pt>
    <dgm:pt modelId="{53016E31-3C63-49AB-9FF5-B24009EAC41D}" type="parTrans" cxnId="{2130ECA3-6D70-4063-9B89-6D04E8D3DC84}">
      <dgm:prSet/>
      <dgm:spPr/>
      <dgm:t>
        <a:bodyPr/>
        <a:lstStyle/>
        <a:p>
          <a:endParaRPr lang="uk-UA"/>
        </a:p>
      </dgm:t>
    </dgm:pt>
    <dgm:pt modelId="{383D4C3B-E37F-4068-9729-4C2A87A36B1F}" type="sibTrans" cxnId="{2130ECA3-6D70-4063-9B89-6D04E8D3DC84}">
      <dgm:prSet/>
      <dgm:spPr/>
      <dgm:t>
        <a:bodyPr/>
        <a:lstStyle/>
        <a:p>
          <a:endParaRPr lang="uk-UA"/>
        </a:p>
      </dgm:t>
    </dgm:pt>
    <dgm:pt modelId="{97A76B9A-C5B8-4A22-AEF9-E5AE973C3CCD}">
      <dgm:prSet/>
      <dgm:spPr/>
      <dgm:t>
        <a:bodyPr/>
        <a:lstStyle/>
        <a:p>
          <a:pPr algn="ctr">
            <a:buFont typeface="Arial" panose="020B0604020202020204" pitchFamily="34" charset="0"/>
            <a:buChar char="•"/>
          </a:pPr>
          <a:r>
            <a:rPr lang="uk-UA" b="1"/>
            <a:t>Інформаційна та кібербезпека</a:t>
          </a:r>
          <a:r>
            <a:rPr lang="uk-UA"/>
            <a:t> як критичні компоненти національної безпеки</a:t>
          </a:r>
          <a:endParaRPr lang="uk-UA" dirty="0"/>
        </a:p>
      </dgm:t>
    </dgm:pt>
    <dgm:pt modelId="{54FA5FAB-613B-47B6-8002-92DBE5C6F968}" type="parTrans" cxnId="{C63183AB-969C-4A53-8E38-0ACA79FACF65}">
      <dgm:prSet/>
      <dgm:spPr/>
      <dgm:t>
        <a:bodyPr/>
        <a:lstStyle/>
        <a:p>
          <a:endParaRPr lang="uk-UA"/>
        </a:p>
      </dgm:t>
    </dgm:pt>
    <dgm:pt modelId="{181B511E-9C77-4227-8F23-8526B3B7C2BC}" type="sibTrans" cxnId="{C63183AB-969C-4A53-8E38-0ACA79FACF65}">
      <dgm:prSet/>
      <dgm:spPr/>
      <dgm:t>
        <a:bodyPr/>
        <a:lstStyle/>
        <a:p>
          <a:endParaRPr lang="uk-UA"/>
        </a:p>
      </dgm:t>
    </dgm:pt>
    <dgm:pt modelId="{F0F4CE7B-8448-4572-B115-9405151069AC}">
      <dgm:prSet/>
      <dgm:spPr/>
      <dgm:t>
        <a:bodyPr/>
        <a:lstStyle/>
        <a:p>
          <a:pPr algn="ctr">
            <a:buFont typeface="Arial" panose="020B0604020202020204" pitchFamily="34" charset="0"/>
            <a:buChar char="•"/>
          </a:pPr>
          <a:r>
            <a:rPr lang="uk-UA" b="1"/>
            <a:t>Гібридні загрози</a:t>
          </a:r>
          <a:r>
            <a:rPr lang="uk-UA"/>
            <a:t> і комплексне протистояння їм</a:t>
          </a:r>
          <a:endParaRPr lang="uk-UA" dirty="0"/>
        </a:p>
      </dgm:t>
    </dgm:pt>
    <dgm:pt modelId="{415F6A33-E3C6-4718-96E0-7E55CFF400F5}" type="parTrans" cxnId="{F459AA73-0A23-4EB6-842C-E984D3739B52}">
      <dgm:prSet/>
      <dgm:spPr/>
      <dgm:t>
        <a:bodyPr/>
        <a:lstStyle/>
        <a:p>
          <a:endParaRPr lang="uk-UA"/>
        </a:p>
      </dgm:t>
    </dgm:pt>
    <dgm:pt modelId="{AA9DD7FA-AF45-4B82-B5D8-F7511467C3B6}" type="sibTrans" cxnId="{F459AA73-0A23-4EB6-842C-E984D3739B52}">
      <dgm:prSet/>
      <dgm:spPr/>
      <dgm:t>
        <a:bodyPr/>
        <a:lstStyle/>
        <a:p>
          <a:endParaRPr lang="uk-UA"/>
        </a:p>
      </dgm:t>
    </dgm:pt>
    <dgm:pt modelId="{1CE39674-87E9-482A-A283-CD114EABC405}">
      <dgm:prSet/>
      <dgm:spPr/>
      <dgm:t>
        <a:bodyPr/>
        <a:lstStyle/>
        <a:p>
          <a:pPr algn="ctr">
            <a:buFont typeface="Arial" panose="020B0604020202020204" pitchFamily="34" charset="0"/>
            <a:buChar char="•"/>
          </a:pPr>
          <a:r>
            <a:rPr lang="uk-UA" b="1"/>
            <a:t>Управління на основі даних (</a:t>
          </a:r>
          <a:r>
            <a:rPr lang="en-US" b="1"/>
            <a:t>data-driven security management)</a:t>
          </a:r>
          <a:r>
            <a:rPr lang="en-US"/>
            <a:t> </a:t>
          </a:r>
          <a:r>
            <a:rPr lang="uk-UA"/>
            <a:t>з використанням штучного інтелекту та аналітики великих даних</a:t>
          </a:r>
          <a:endParaRPr lang="uk-UA" dirty="0"/>
        </a:p>
      </dgm:t>
    </dgm:pt>
    <dgm:pt modelId="{A9CBCE28-D526-467C-8EB3-C1CAE5A13C6E}" type="parTrans" cxnId="{A63462C2-4E2B-4F7F-8296-5180ABE530F4}">
      <dgm:prSet/>
      <dgm:spPr/>
      <dgm:t>
        <a:bodyPr/>
        <a:lstStyle/>
        <a:p>
          <a:endParaRPr lang="uk-UA"/>
        </a:p>
      </dgm:t>
    </dgm:pt>
    <dgm:pt modelId="{2384FDC0-BF35-4B74-8F47-4260BD7BF848}" type="sibTrans" cxnId="{A63462C2-4E2B-4F7F-8296-5180ABE530F4}">
      <dgm:prSet/>
      <dgm:spPr/>
      <dgm:t>
        <a:bodyPr/>
        <a:lstStyle/>
        <a:p>
          <a:endParaRPr lang="uk-UA"/>
        </a:p>
      </dgm:t>
    </dgm:pt>
    <dgm:pt modelId="{BE76C1FF-B950-4D25-9C5B-DB6A9834C967}">
      <dgm:prSet/>
      <dgm:spPr/>
      <dgm:t>
        <a:bodyPr/>
        <a:lstStyle/>
        <a:p>
          <a:pPr algn="ctr">
            <a:buFont typeface="Arial" panose="020B0604020202020204" pitchFamily="34" charset="0"/>
            <a:buChar char="•"/>
          </a:pPr>
          <a:r>
            <a:rPr lang="uk-UA" b="1" dirty="0"/>
            <a:t>Кліматична безпека</a:t>
          </a:r>
          <a:r>
            <a:rPr lang="uk-UA" dirty="0"/>
            <a:t> як новий вимір управління національною безпекою</a:t>
          </a:r>
        </a:p>
      </dgm:t>
    </dgm:pt>
    <dgm:pt modelId="{D39C7A94-D125-43A9-9989-E1EE4CA36BF0}" type="parTrans" cxnId="{FD89156A-5721-4C46-93A7-8F18FA6E13EA}">
      <dgm:prSet/>
      <dgm:spPr/>
      <dgm:t>
        <a:bodyPr/>
        <a:lstStyle/>
        <a:p>
          <a:endParaRPr lang="uk-UA"/>
        </a:p>
      </dgm:t>
    </dgm:pt>
    <dgm:pt modelId="{83D9EA42-AF6A-4A18-87CA-C108349A4CBF}" type="sibTrans" cxnId="{FD89156A-5721-4C46-93A7-8F18FA6E13EA}">
      <dgm:prSet/>
      <dgm:spPr/>
      <dgm:t>
        <a:bodyPr/>
        <a:lstStyle/>
        <a:p>
          <a:endParaRPr lang="uk-UA"/>
        </a:p>
      </dgm:t>
    </dgm:pt>
    <dgm:pt modelId="{0567F686-B118-4446-A8BA-54E7556200EE}" type="pres">
      <dgm:prSet presAssocID="{F746B76B-D314-4461-B3FC-E8637F04B84B}" presName="Name0" presStyleCnt="0">
        <dgm:presLayoutVars>
          <dgm:dir/>
          <dgm:animLvl val="lvl"/>
          <dgm:resizeHandles val="exact"/>
        </dgm:presLayoutVars>
      </dgm:prSet>
      <dgm:spPr/>
    </dgm:pt>
    <dgm:pt modelId="{6906862D-9C02-4D38-A5E9-A4D1A61FA717}" type="pres">
      <dgm:prSet presAssocID="{CAFCD7AD-3654-41CB-9850-46851A122F28}" presName="composite" presStyleCnt="0"/>
      <dgm:spPr/>
    </dgm:pt>
    <dgm:pt modelId="{E4882581-F910-4F95-92AA-0D81CE181372}" type="pres">
      <dgm:prSet presAssocID="{CAFCD7AD-3654-41CB-9850-46851A122F28}" presName="parTx" presStyleLbl="alignNode1" presStyleIdx="0" presStyleCnt="4">
        <dgm:presLayoutVars>
          <dgm:chMax val="0"/>
          <dgm:chPref val="0"/>
          <dgm:bulletEnabled val="1"/>
        </dgm:presLayoutVars>
      </dgm:prSet>
      <dgm:spPr/>
    </dgm:pt>
    <dgm:pt modelId="{8996D4B5-BC56-4AF6-B83E-209A1973E319}" type="pres">
      <dgm:prSet presAssocID="{CAFCD7AD-3654-41CB-9850-46851A122F28}" presName="desTx" presStyleLbl="alignAccFollowNode1" presStyleIdx="0" presStyleCnt="4" custScaleY="93274">
        <dgm:presLayoutVars>
          <dgm:bulletEnabled val="1"/>
        </dgm:presLayoutVars>
      </dgm:prSet>
      <dgm:spPr/>
    </dgm:pt>
    <dgm:pt modelId="{FD132BCE-CA02-4F6D-A742-9A317483C6A4}" type="pres">
      <dgm:prSet presAssocID="{F5645E95-2963-4722-A519-B7C65F54639E}" presName="space" presStyleCnt="0"/>
      <dgm:spPr/>
    </dgm:pt>
    <dgm:pt modelId="{0BE43797-FCA2-4AC1-86DF-8F7AA8186AFF}" type="pres">
      <dgm:prSet presAssocID="{23D07400-C345-481B-8CFD-39ED715B5227}" presName="composite" presStyleCnt="0"/>
      <dgm:spPr/>
    </dgm:pt>
    <dgm:pt modelId="{670860F4-4222-4782-A65B-8914EE77F7A8}" type="pres">
      <dgm:prSet presAssocID="{23D07400-C345-481B-8CFD-39ED715B5227}" presName="parTx" presStyleLbl="alignNode1" presStyleIdx="1" presStyleCnt="4">
        <dgm:presLayoutVars>
          <dgm:chMax val="0"/>
          <dgm:chPref val="0"/>
          <dgm:bulletEnabled val="1"/>
        </dgm:presLayoutVars>
      </dgm:prSet>
      <dgm:spPr/>
    </dgm:pt>
    <dgm:pt modelId="{7FF41AEF-437C-4EF9-9117-40E8063F2E4F}" type="pres">
      <dgm:prSet presAssocID="{23D07400-C345-481B-8CFD-39ED715B5227}" presName="desTx" presStyleLbl="alignAccFollowNode1" presStyleIdx="1" presStyleCnt="4">
        <dgm:presLayoutVars>
          <dgm:bulletEnabled val="1"/>
        </dgm:presLayoutVars>
      </dgm:prSet>
      <dgm:spPr/>
    </dgm:pt>
    <dgm:pt modelId="{23F21AFB-9EB0-404D-9CAE-B78F994DC60D}" type="pres">
      <dgm:prSet presAssocID="{9651546A-ADE8-45CA-A305-972C51693ED6}" presName="space" presStyleCnt="0"/>
      <dgm:spPr/>
    </dgm:pt>
    <dgm:pt modelId="{78AA2F74-A8F6-4F11-9FF2-76DB776A54B0}" type="pres">
      <dgm:prSet presAssocID="{EC9BC51D-A3EE-44F3-A1FA-7D08154E3183}" presName="composite" presStyleCnt="0"/>
      <dgm:spPr/>
    </dgm:pt>
    <dgm:pt modelId="{656BA836-1844-44EB-9FAE-D1C7E0567777}" type="pres">
      <dgm:prSet presAssocID="{EC9BC51D-A3EE-44F3-A1FA-7D08154E3183}" presName="parTx" presStyleLbl="alignNode1" presStyleIdx="2" presStyleCnt="4">
        <dgm:presLayoutVars>
          <dgm:chMax val="0"/>
          <dgm:chPref val="0"/>
          <dgm:bulletEnabled val="1"/>
        </dgm:presLayoutVars>
      </dgm:prSet>
      <dgm:spPr/>
    </dgm:pt>
    <dgm:pt modelId="{DEBEA615-8DD1-4852-8072-CC606CA55CB8}" type="pres">
      <dgm:prSet presAssocID="{EC9BC51D-A3EE-44F3-A1FA-7D08154E3183}" presName="desTx" presStyleLbl="alignAccFollowNode1" presStyleIdx="2" presStyleCnt="4">
        <dgm:presLayoutVars>
          <dgm:bulletEnabled val="1"/>
        </dgm:presLayoutVars>
      </dgm:prSet>
      <dgm:spPr/>
    </dgm:pt>
    <dgm:pt modelId="{15B4D88B-81A3-4EE4-9240-E75DBD260B00}" type="pres">
      <dgm:prSet presAssocID="{44B9A139-C75B-4264-A9EF-3673BEF18AAC}" presName="space" presStyleCnt="0"/>
      <dgm:spPr/>
    </dgm:pt>
    <dgm:pt modelId="{0912616D-5506-48E6-88FC-C69C2E66EDD4}" type="pres">
      <dgm:prSet presAssocID="{9F08DE6D-57D3-4E16-8EBC-982CDE943E9D}" presName="composite" presStyleCnt="0"/>
      <dgm:spPr/>
    </dgm:pt>
    <dgm:pt modelId="{F3DB9C31-C992-4E1F-9CBA-7FC7F7EDB239}" type="pres">
      <dgm:prSet presAssocID="{9F08DE6D-57D3-4E16-8EBC-982CDE943E9D}" presName="parTx" presStyleLbl="alignNode1" presStyleIdx="3" presStyleCnt="4">
        <dgm:presLayoutVars>
          <dgm:chMax val="0"/>
          <dgm:chPref val="0"/>
          <dgm:bulletEnabled val="1"/>
        </dgm:presLayoutVars>
      </dgm:prSet>
      <dgm:spPr/>
    </dgm:pt>
    <dgm:pt modelId="{F4B68DB6-3991-4C0E-8739-343CA442CB6A}" type="pres">
      <dgm:prSet presAssocID="{9F08DE6D-57D3-4E16-8EBC-982CDE943E9D}" presName="desTx" presStyleLbl="alignAccFollowNode1" presStyleIdx="3" presStyleCnt="4">
        <dgm:presLayoutVars>
          <dgm:bulletEnabled val="1"/>
        </dgm:presLayoutVars>
      </dgm:prSet>
      <dgm:spPr/>
    </dgm:pt>
  </dgm:ptLst>
  <dgm:cxnLst>
    <dgm:cxn modelId="{BD64D90D-DA92-4DF7-A7B6-7753A4066F8A}" srcId="{CAFCD7AD-3654-41CB-9850-46851A122F28}" destId="{3C3B4CE2-9E9E-4ECB-A437-0FDFC7FC21CB}" srcOrd="1" destOrd="0" parTransId="{A42C1D54-BA41-4616-8516-A8A5219732E7}" sibTransId="{B2F29FD2-BDBC-4225-B20B-F850EAA90293}"/>
    <dgm:cxn modelId="{85716F10-27F1-4A4D-9BFC-A8413FC9F5FC}" type="presOf" srcId="{9F08DE6D-57D3-4E16-8EBC-982CDE943E9D}" destId="{F3DB9C31-C992-4E1F-9CBA-7FC7F7EDB239}" srcOrd="0" destOrd="0" presId="urn:microsoft.com/office/officeart/2005/8/layout/hList1"/>
    <dgm:cxn modelId="{1C811115-5545-4692-88EB-654F1C989FFC}" srcId="{EC9BC51D-A3EE-44F3-A1FA-7D08154E3183}" destId="{5488FFB7-9C02-4ACB-87CD-2D1A4098AB67}" srcOrd="0" destOrd="0" parTransId="{8DD3E92B-E8C5-4DCE-B381-E2FF6B2FAC0F}" sibTransId="{1B1C2044-CA81-4688-8F1E-F8BA434B51F1}"/>
    <dgm:cxn modelId="{7D09A11A-F9AB-429C-986E-3C7E957F107F}" srcId="{CAFCD7AD-3654-41CB-9850-46851A122F28}" destId="{B318F512-471D-4977-AB02-1A8A4CBE455E}" srcOrd="0" destOrd="0" parTransId="{1D15D1FA-57D5-46C8-9435-1602CCC47570}" sibTransId="{10C7F922-DD45-44FB-A785-9F9E9552D753}"/>
    <dgm:cxn modelId="{6B008A26-E352-4B66-974B-4D9E72D3C13F}" type="presOf" srcId="{F0F4CE7B-8448-4572-B115-9405151069AC}" destId="{F4B68DB6-3991-4C0E-8739-343CA442CB6A}" srcOrd="0" destOrd="3" presId="urn:microsoft.com/office/officeart/2005/8/layout/hList1"/>
    <dgm:cxn modelId="{E8F0E127-D738-4053-B7FB-56AA454F80A2}" type="presOf" srcId="{23D07400-C345-481B-8CFD-39ED715B5227}" destId="{670860F4-4222-4782-A65B-8914EE77F7A8}" srcOrd="0" destOrd="0" presId="urn:microsoft.com/office/officeart/2005/8/layout/hList1"/>
    <dgm:cxn modelId="{21773A28-4986-4C63-AAC1-48074F8E814D}" srcId="{23D07400-C345-481B-8CFD-39ED715B5227}" destId="{968DA77D-27EE-44D8-BFB4-96B7A7C1EC05}" srcOrd="0" destOrd="0" parTransId="{A619963F-56F2-49A1-8C20-264151C87BDC}" sibTransId="{49E7F2E8-A9F9-4057-A146-9A081554412E}"/>
    <dgm:cxn modelId="{47BE1F29-D25B-4464-8311-6AB74FBAA631}" type="presOf" srcId="{34613614-CCDF-4A96-AE49-9015D998C392}" destId="{F4B68DB6-3991-4C0E-8739-343CA442CB6A}" srcOrd="0" destOrd="0" presId="urn:microsoft.com/office/officeart/2005/8/layout/hList1"/>
    <dgm:cxn modelId="{A3006C2B-D8DB-4E52-9367-1CE45212D562}" srcId="{9F08DE6D-57D3-4E16-8EBC-982CDE943E9D}" destId="{34613614-CCDF-4A96-AE49-9015D998C392}" srcOrd="0" destOrd="0" parTransId="{213C8DD1-C7C5-428E-9A05-CD1A85413F76}" sibTransId="{BE2A5D90-FB15-4321-ADF5-4A48627C98FA}"/>
    <dgm:cxn modelId="{88A9BE32-EDB0-4F80-B1B8-B6CBBBDF071C}" type="presOf" srcId="{858AD6E4-F050-44D5-A0A5-AF7778DC384F}" destId="{DEBEA615-8DD1-4852-8072-CC606CA55CB8}" srcOrd="0" destOrd="1" presId="urn:microsoft.com/office/officeart/2005/8/layout/hList1"/>
    <dgm:cxn modelId="{F3FCE433-DEAE-4406-A18A-43992D842D51}" type="presOf" srcId="{EC9BC51D-A3EE-44F3-A1FA-7D08154E3183}" destId="{656BA836-1844-44EB-9FAE-D1C7E0567777}" srcOrd="0" destOrd="0" presId="urn:microsoft.com/office/officeart/2005/8/layout/hList1"/>
    <dgm:cxn modelId="{8FBAFD37-7E55-4B7F-8EFB-CE422A3EA7E3}" srcId="{23D07400-C345-481B-8CFD-39ED715B5227}" destId="{1AB3D81D-720C-4423-BE96-97B0D29860E3}" srcOrd="1" destOrd="0" parTransId="{40721157-9001-4856-AD64-30A8CC9B7602}" sibTransId="{8EE6F706-215F-4DE0-AD65-B3B94445F03B}"/>
    <dgm:cxn modelId="{EC8D473C-58F5-4594-A779-DC9F92CF73B9}" type="presOf" srcId="{CAFCD7AD-3654-41CB-9850-46851A122F28}" destId="{E4882581-F910-4F95-92AA-0D81CE181372}" srcOrd="0" destOrd="0" presId="urn:microsoft.com/office/officeart/2005/8/layout/hList1"/>
    <dgm:cxn modelId="{FA9B953F-09A2-4239-A65A-9A7AD8BA061B}" type="presOf" srcId="{BE76C1FF-B950-4D25-9C5B-DB6A9834C967}" destId="{F4B68DB6-3991-4C0E-8739-343CA442CB6A}" srcOrd="0" destOrd="5" presId="urn:microsoft.com/office/officeart/2005/8/layout/hList1"/>
    <dgm:cxn modelId="{D174485B-0792-48CB-90E4-B988CB2ECD04}" type="presOf" srcId="{6158B24F-36EF-43D0-B4AB-286AE2A8DC79}" destId="{8996D4B5-BC56-4AF6-B83E-209A1973E319}" srcOrd="0" destOrd="2" presId="urn:microsoft.com/office/officeart/2005/8/layout/hList1"/>
    <dgm:cxn modelId="{407ED05B-93E3-41D1-8C7E-E775E280FF70}" srcId="{F746B76B-D314-4461-B3FC-E8637F04B84B}" destId="{EC9BC51D-A3EE-44F3-A1FA-7D08154E3183}" srcOrd="2" destOrd="0" parTransId="{D63A3EC3-32E9-4989-9F98-6AD2E8C4A1F4}" sibTransId="{44B9A139-C75B-4264-A9EF-3673BEF18AAC}"/>
    <dgm:cxn modelId="{5E0E8F44-C222-49E6-B321-FABB2772551E}" srcId="{EC9BC51D-A3EE-44F3-A1FA-7D08154E3183}" destId="{DD5C29C8-73DB-48E0-A79B-69CF69D84C84}" srcOrd="3" destOrd="0" parTransId="{E4E737FB-40D9-40A2-BF81-F0743C720235}" sibTransId="{B5E9B155-588A-45F7-A095-FECD4A60D6D3}"/>
    <dgm:cxn modelId="{AD7A1165-D815-4005-98DA-D9253E2509BD}" srcId="{EC9BC51D-A3EE-44F3-A1FA-7D08154E3183}" destId="{C6C19EBD-A470-4BD8-B54C-829A6869744A}" srcOrd="2" destOrd="0" parTransId="{B3163FA9-4EAF-4336-B586-3EE1590E5011}" sibTransId="{D6EF5A2B-C4CC-4D04-885A-8A8BB631A27A}"/>
    <dgm:cxn modelId="{2B198048-874E-4DDF-B75D-DDC5210CBF0A}" srcId="{EC9BC51D-A3EE-44F3-A1FA-7D08154E3183}" destId="{858AD6E4-F050-44D5-A0A5-AF7778DC384F}" srcOrd="1" destOrd="0" parTransId="{F5FB5948-F52B-47B4-8804-80D3E0DE7EC2}" sibTransId="{C1E83104-8D10-4F69-AB68-94EF7C9D5C2F}"/>
    <dgm:cxn modelId="{B6918568-7E41-4EEF-A317-36C92676BEA7}" type="presOf" srcId="{97A76B9A-C5B8-4A22-AEF9-E5AE973C3CCD}" destId="{F4B68DB6-3991-4C0E-8739-343CA442CB6A}" srcOrd="0" destOrd="2" presId="urn:microsoft.com/office/officeart/2005/8/layout/hList1"/>
    <dgm:cxn modelId="{6574E269-DFBB-41C2-9A8D-4DAED34CC14A}" srcId="{F746B76B-D314-4461-B3FC-E8637F04B84B}" destId="{CAFCD7AD-3654-41CB-9850-46851A122F28}" srcOrd="0" destOrd="0" parTransId="{F2A74BCD-E955-4FB6-97D0-0546A88CB969}" sibTransId="{F5645E95-2963-4722-A519-B7C65F54639E}"/>
    <dgm:cxn modelId="{FD89156A-5721-4C46-93A7-8F18FA6E13EA}" srcId="{9F08DE6D-57D3-4E16-8EBC-982CDE943E9D}" destId="{BE76C1FF-B950-4D25-9C5B-DB6A9834C967}" srcOrd="5" destOrd="0" parTransId="{D39C7A94-D125-43A9-9989-E1EE4CA36BF0}" sibTransId="{83D9EA42-AF6A-4A18-87CA-C108349A4CBF}"/>
    <dgm:cxn modelId="{A4299D4F-949D-452B-847C-59E47E943E41}" type="presOf" srcId="{1AB3D81D-720C-4423-BE96-97B0D29860E3}" destId="{7FF41AEF-437C-4EF9-9117-40E8063F2E4F}" srcOrd="0" destOrd="1" presId="urn:microsoft.com/office/officeart/2005/8/layout/hList1"/>
    <dgm:cxn modelId="{F459AA73-0A23-4EB6-842C-E984D3739B52}" srcId="{9F08DE6D-57D3-4E16-8EBC-982CDE943E9D}" destId="{F0F4CE7B-8448-4572-B115-9405151069AC}" srcOrd="3" destOrd="0" parTransId="{415F6A33-E3C6-4718-96E0-7E55CFF400F5}" sibTransId="{AA9DD7FA-AF45-4B82-B5D8-F7511467C3B6}"/>
    <dgm:cxn modelId="{E011D457-CAA6-421F-A241-E9E32F51FC50}" type="presOf" srcId="{B318F512-471D-4977-AB02-1A8A4CBE455E}" destId="{8996D4B5-BC56-4AF6-B83E-209A1973E319}" srcOrd="0" destOrd="0" presId="urn:microsoft.com/office/officeart/2005/8/layout/hList1"/>
    <dgm:cxn modelId="{7A69F67A-CA9F-4105-9254-DCAAE7F46D87}" type="presOf" srcId="{1CE39674-87E9-482A-A283-CD114EABC405}" destId="{F4B68DB6-3991-4C0E-8739-343CA442CB6A}" srcOrd="0" destOrd="4" presId="urn:microsoft.com/office/officeart/2005/8/layout/hList1"/>
    <dgm:cxn modelId="{9594A589-B464-47B2-B418-963C208F30E6}" type="presOf" srcId="{A0DA4F64-4C02-4650-B540-8450FBC619BE}" destId="{7FF41AEF-437C-4EF9-9117-40E8063F2E4F}" srcOrd="0" destOrd="3" presId="urn:microsoft.com/office/officeart/2005/8/layout/hList1"/>
    <dgm:cxn modelId="{975FED8B-6235-416D-86AB-E9412D5456D7}" srcId="{CAFCD7AD-3654-41CB-9850-46851A122F28}" destId="{6158B24F-36EF-43D0-B4AB-286AE2A8DC79}" srcOrd="2" destOrd="0" parTransId="{9B0E02C8-8983-4028-8C83-A998D81EDD9A}" sibTransId="{A737D6E7-EA1C-4E2B-BF40-3243D895FB07}"/>
    <dgm:cxn modelId="{84D58F97-704C-4DC4-B781-37478C7CAFDB}" type="presOf" srcId="{968DA77D-27EE-44D8-BFB4-96B7A7C1EC05}" destId="{7FF41AEF-437C-4EF9-9117-40E8063F2E4F}" srcOrd="0" destOrd="0" presId="urn:microsoft.com/office/officeart/2005/8/layout/hList1"/>
    <dgm:cxn modelId="{87AFEF97-BA8D-4173-A852-CC34355CCE7A}" srcId="{CAFCD7AD-3654-41CB-9850-46851A122F28}" destId="{1B16D47A-1CAB-4D74-8B88-474E88B87289}" srcOrd="3" destOrd="0" parTransId="{6C0195CB-10BD-47C2-9399-329458EFFDF6}" sibTransId="{5B7B0532-1D16-4F3B-9AAB-CEEEC0F2209F}"/>
    <dgm:cxn modelId="{2130ECA3-6D70-4063-9B89-6D04E8D3DC84}" srcId="{9F08DE6D-57D3-4E16-8EBC-982CDE943E9D}" destId="{84B00DC5-2F27-46EB-AF53-DD534F542EAD}" srcOrd="1" destOrd="0" parTransId="{53016E31-3C63-49AB-9FF5-B24009EAC41D}" sibTransId="{383D4C3B-E37F-4068-9729-4C2A87A36B1F}"/>
    <dgm:cxn modelId="{6B9162AB-B8B8-49D8-AB2F-0B1F47BC527C}" type="presOf" srcId="{DD5C29C8-73DB-48E0-A79B-69CF69D84C84}" destId="{DEBEA615-8DD1-4852-8072-CC606CA55CB8}" srcOrd="0" destOrd="3" presId="urn:microsoft.com/office/officeart/2005/8/layout/hList1"/>
    <dgm:cxn modelId="{C63183AB-969C-4A53-8E38-0ACA79FACF65}" srcId="{9F08DE6D-57D3-4E16-8EBC-982CDE943E9D}" destId="{97A76B9A-C5B8-4A22-AEF9-E5AE973C3CCD}" srcOrd="2" destOrd="0" parTransId="{54FA5FAB-613B-47B6-8002-92DBE5C6F968}" sibTransId="{181B511E-9C77-4227-8F23-8526B3B7C2BC}"/>
    <dgm:cxn modelId="{432B8BB4-46CA-4D95-B4DB-AA0CCAF28E02}" srcId="{23D07400-C345-481B-8CFD-39ED715B5227}" destId="{A0DA4F64-4C02-4650-B540-8450FBC619BE}" srcOrd="3" destOrd="0" parTransId="{B0E2A11C-7C3A-41A2-87CE-D109BD17FA08}" sibTransId="{E4DD9C9B-A45B-4138-8A02-0EA0C3FFDCD4}"/>
    <dgm:cxn modelId="{B523D3B8-BC58-46F2-A9C9-9FF81896301B}" srcId="{23D07400-C345-481B-8CFD-39ED715B5227}" destId="{0D48EC5F-53EE-46F0-A5F3-9F4644BF2F2A}" srcOrd="2" destOrd="0" parTransId="{94EE83F6-AA60-4429-B866-4A72758B562F}" sibTransId="{68E070E4-35C7-4D51-9F8D-EB03D3889DF7}"/>
    <dgm:cxn modelId="{A63462C2-4E2B-4F7F-8296-5180ABE530F4}" srcId="{9F08DE6D-57D3-4E16-8EBC-982CDE943E9D}" destId="{1CE39674-87E9-482A-A283-CD114EABC405}" srcOrd="4" destOrd="0" parTransId="{A9CBCE28-D526-467C-8EB3-C1CAE5A13C6E}" sibTransId="{2384FDC0-BF35-4B74-8F47-4260BD7BF848}"/>
    <dgm:cxn modelId="{BA592DDC-E497-4B22-9EA4-190FCA3B4727}" srcId="{F746B76B-D314-4461-B3FC-E8637F04B84B}" destId="{23D07400-C345-481B-8CFD-39ED715B5227}" srcOrd="1" destOrd="0" parTransId="{36DB05A1-C535-48F9-BD09-AC558BF29856}" sibTransId="{9651546A-ADE8-45CA-A305-972C51693ED6}"/>
    <dgm:cxn modelId="{035AE4E5-1BA6-46E3-9835-ECD834D67D00}" type="presOf" srcId="{5488FFB7-9C02-4ACB-87CD-2D1A4098AB67}" destId="{DEBEA615-8DD1-4852-8072-CC606CA55CB8}" srcOrd="0" destOrd="0" presId="urn:microsoft.com/office/officeart/2005/8/layout/hList1"/>
    <dgm:cxn modelId="{DC4FDDE9-4514-41FA-BBE0-83CB72D88376}" type="presOf" srcId="{0D48EC5F-53EE-46F0-A5F3-9F4644BF2F2A}" destId="{7FF41AEF-437C-4EF9-9117-40E8063F2E4F}" srcOrd="0" destOrd="2" presId="urn:microsoft.com/office/officeart/2005/8/layout/hList1"/>
    <dgm:cxn modelId="{B023EFED-04B5-4D91-AAA2-47CC26FE6C97}" type="presOf" srcId="{1B16D47A-1CAB-4D74-8B88-474E88B87289}" destId="{8996D4B5-BC56-4AF6-B83E-209A1973E319}" srcOrd="0" destOrd="3" presId="urn:microsoft.com/office/officeart/2005/8/layout/hList1"/>
    <dgm:cxn modelId="{5A53FCF4-284A-406A-BBF6-7D6440E389D7}" srcId="{F746B76B-D314-4461-B3FC-E8637F04B84B}" destId="{9F08DE6D-57D3-4E16-8EBC-982CDE943E9D}" srcOrd="3" destOrd="0" parTransId="{1500144E-C398-498B-B9AC-A94E03CB0E40}" sibTransId="{40009A7D-F5E8-469C-A64E-250F98BE1292}"/>
    <dgm:cxn modelId="{2A8018F8-D2C3-4068-83A8-62155AB5142E}" type="presOf" srcId="{84B00DC5-2F27-46EB-AF53-DD534F542EAD}" destId="{F4B68DB6-3991-4C0E-8739-343CA442CB6A}" srcOrd="0" destOrd="1" presId="urn:microsoft.com/office/officeart/2005/8/layout/hList1"/>
    <dgm:cxn modelId="{F8129DF9-649B-4F87-BC83-B9ED7A56E650}" type="presOf" srcId="{C6C19EBD-A470-4BD8-B54C-829A6869744A}" destId="{DEBEA615-8DD1-4852-8072-CC606CA55CB8}" srcOrd="0" destOrd="2" presId="urn:microsoft.com/office/officeart/2005/8/layout/hList1"/>
    <dgm:cxn modelId="{F02D4BFA-9D5A-441D-89B7-2C5D14949443}" type="presOf" srcId="{3C3B4CE2-9E9E-4ECB-A437-0FDFC7FC21CB}" destId="{8996D4B5-BC56-4AF6-B83E-209A1973E319}" srcOrd="0" destOrd="1" presId="urn:microsoft.com/office/officeart/2005/8/layout/hList1"/>
    <dgm:cxn modelId="{D1C5F6FE-6A40-4666-BEF0-EB9C42EBBC79}" type="presOf" srcId="{F746B76B-D314-4461-B3FC-E8637F04B84B}" destId="{0567F686-B118-4446-A8BA-54E7556200EE}" srcOrd="0" destOrd="0" presId="urn:microsoft.com/office/officeart/2005/8/layout/hList1"/>
    <dgm:cxn modelId="{161C7055-C30D-487B-89FE-D5E1D957A983}" type="presParOf" srcId="{0567F686-B118-4446-A8BA-54E7556200EE}" destId="{6906862D-9C02-4D38-A5E9-A4D1A61FA717}" srcOrd="0" destOrd="0" presId="urn:microsoft.com/office/officeart/2005/8/layout/hList1"/>
    <dgm:cxn modelId="{4C1E7BE0-041A-4715-8DF0-916EE012AD5D}" type="presParOf" srcId="{6906862D-9C02-4D38-A5E9-A4D1A61FA717}" destId="{E4882581-F910-4F95-92AA-0D81CE181372}" srcOrd="0" destOrd="0" presId="urn:microsoft.com/office/officeart/2005/8/layout/hList1"/>
    <dgm:cxn modelId="{F4AA07EB-6209-419C-A3A0-96B7E1A9E41C}" type="presParOf" srcId="{6906862D-9C02-4D38-A5E9-A4D1A61FA717}" destId="{8996D4B5-BC56-4AF6-B83E-209A1973E319}" srcOrd="1" destOrd="0" presId="urn:microsoft.com/office/officeart/2005/8/layout/hList1"/>
    <dgm:cxn modelId="{F32C8842-1414-40DB-98D9-ECF298BB6B64}" type="presParOf" srcId="{0567F686-B118-4446-A8BA-54E7556200EE}" destId="{FD132BCE-CA02-4F6D-A742-9A317483C6A4}" srcOrd="1" destOrd="0" presId="urn:microsoft.com/office/officeart/2005/8/layout/hList1"/>
    <dgm:cxn modelId="{0BB393C8-4CF6-4B01-A480-95E559523DA8}" type="presParOf" srcId="{0567F686-B118-4446-A8BA-54E7556200EE}" destId="{0BE43797-FCA2-4AC1-86DF-8F7AA8186AFF}" srcOrd="2" destOrd="0" presId="urn:microsoft.com/office/officeart/2005/8/layout/hList1"/>
    <dgm:cxn modelId="{82BBD8D0-94E6-4008-ADBA-7A0C550E655E}" type="presParOf" srcId="{0BE43797-FCA2-4AC1-86DF-8F7AA8186AFF}" destId="{670860F4-4222-4782-A65B-8914EE77F7A8}" srcOrd="0" destOrd="0" presId="urn:microsoft.com/office/officeart/2005/8/layout/hList1"/>
    <dgm:cxn modelId="{2810A9E5-1654-4170-BF73-A8CCD394073C}" type="presParOf" srcId="{0BE43797-FCA2-4AC1-86DF-8F7AA8186AFF}" destId="{7FF41AEF-437C-4EF9-9117-40E8063F2E4F}" srcOrd="1" destOrd="0" presId="urn:microsoft.com/office/officeart/2005/8/layout/hList1"/>
    <dgm:cxn modelId="{419FF526-66B3-4782-9E88-43449499E9C1}" type="presParOf" srcId="{0567F686-B118-4446-A8BA-54E7556200EE}" destId="{23F21AFB-9EB0-404D-9CAE-B78F994DC60D}" srcOrd="3" destOrd="0" presId="urn:microsoft.com/office/officeart/2005/8/layout/hList1"/>
    <dgm:cxn modelId="{D04E31E4-D8C4-43FF-A476-B376D7F83AA2}" type="presParOf" srcId="{0567F686-B118-4446-A8BA-54E7556200EE}" destId="{78AA2F74-A8F6-4F11-9FF2-76DB776A54B0}" srcOrd="4" destOrd="0" presId="urn:microsoft.com/office/officeart/2005/8/layout/hList1"/>
    <dgm:cxn modelId="{A9519292-02A9-4DAC-97EB-5AB87667C0E4}" type="presParOf" srcId="{78AA2F74-A8F6-4F11-9FF2-76DB776A54B0}" destId="{656BA836-1844-44EB-9FAE-D1C7E0567777}" srcOrd="0" destOrd="0" presId="urn:microsoft.com/office/officeart/2005/8/layout/hList1"/>
    <dgm:cxn modelId="{32CC46E9-D0B1-4ABC-B1AF-17CC490B5FED}" type="presParOf" srcId="{78AA2F74-A8F6-4F11-9FF2-76DB776A54B0}" destId="{DEBEA615-8DD1-4852-8072-CC606CA55CB8}" srcOrd="1" destOrd="0" presId="urn:microsoft.com/office/officeart/2005/8/layout/hList1"/>
    <dgm:cxn modelId="{7892A74D-0163-409B-9011-0EC7ABFFF189}" type="presParOf" srcId="{0567F686-B118-4446-A8BA-54E7556200EE}" destId="{15B4D88B-81A3-4EE4-9240-E75DBD260B00}" srcOrd="5" destOrd="0" presId="urn:microsoft.com/office/officeart/2005/8/layout/hList1"/>
    <dgm:cxn modelId="{EBAEB410-484C-434B-8D0B-760DE83709A2}" type="presParOf" srcId="{0567F686-B118-4446-A8BA-54E7556200EE}" destId="{0912616D-5506-48E6-88FC-C69C2E66EDD4}" srcOrd="6" destOrd="0" presId="urn:microsoft.com/office/officeart/2005/8/layout/hList1"/>
    <dgm:cxn modelId="{6BD35A43-5800-482C-A9DB-B0669BB9D70C}" type="presParOf" srcId="{0912616D-5506-48E6-88FC-C69C2E66EDD4}" destId="{F3DB9C31-C992-4E1F-9CBA-7FC7F7EDB239}" srcOrd="0" destOrd="0" presId="urn:microsoft.com/office/officeart/2005/8/layout/hList1"/>
    <dgm:cxn modelId="{5D6AF208-9817-4124-89BA-F4AEA0A0A628}" type="presParOf" srcId="{0912616D-5506-48E6-88FC-C69C2E66EDD4}" destId="{F4B68DB6-3991-4C0E-8739-343CA442CB6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AF6B2D-E91E-4E8F-AD08-5D69D468714A}"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uk-UA"/>
        </a:p>
      </dgm:t>
    </dgm:pt>
    <dgm:pt modelId="{6B6E7698-AD67-4799-BE37-B3331A13AF6B}">
      <dgm:prSet phldrT="[Текст]"/>
      <dgm:spPr/>
      <dgm:t>
        <a:bodyPr/>
        <a:lstStyle/>
        <a:p>
          <a:r>
            <a:rPr lang="uk-UA" b="1" dirty="0"/>
            <a:t>1. Комплексний підхід до національної безпеки</a:t>
          </a:r>
          <a:endParaRPr lang="uk-UA" dirty="0"/>
        </a:p>
      </dgm:t>
    </dgm:pt>
    <dgm:pt modelId="{90B3F23F-5A78-4C8D-96FA-C258895659E3}" type="parTrans" cxnId="{EBF91B33-DBD8-4A1B-B336-227AE32F5815}">
      <dgm:prSet/>
      <dgm:spPr/>
      <dgm:t>
        <a:bodyPr/>
        <a:lstStyle/>
        <a:p>
          <a:endParaRPr lang="uk-UA"/>
        </a:p>
      </dgm:t>
    </dgm:pt>
    <dgm:pt modelId="{5B98B83E-417D-492B-9E7C-E60893AEE23E}" type="sibTrans" cxnId="{EBF91B33-DBD8-4A1B-B336-227AE32F5815}">
      <dgm:prSet/>
      <dgm:spPr/>
      <dgm:t>
        <a:bodyPr/>
        <a:lstStyle/>
        <a:p>
          <a:endParaRPr lang="uk-UA"/>
        </a:p>
      </dgm:t>
    </dgm:pt>
    <dgm:pt modelId="{AF1A405D-77A3-4FD3-A384-47C7A65C98CF}">
      <dgm:prSet phldrT="[Текст]"/>
      <dgm:spPr/>
      <dgm:t>
        <a:bodyPr/>
        <a:lstStyle/>
        <a:p>
          <a:r>
            <a:rPr lang="uk-UA" dirty="0"/>
            <a:t>Сучасне розуміння національної безпеки виходить за межі суто воєнного аспекту і охоплює: Економічну безпеку, Інформаційну безпеку, </a:t>
          </a:r>
          <a:r>
            <a:rPr lang="uk-UA" dirty="0" err="1"/>
            <a:t>Кібербезпеку</a:t>
          </a:r>
          <a:r>
            <a:rPr lang="uk-UA" dirty="0"/>
            <a:t>, Енергетичну безпеку, Екологічну безпеку, Соціальну безпеку</a:t>
          </a:r>
        </a:p>
      </dgm:t>
    </dgm:pt>
    <dgm:pt modelId="{A98FF1E2-10CD-4F71-AE1D-E105B4EB0351}" type="parTrans" cxnId="{7729CCD0-2C49-4D40-8241-5D371B3C72BC}">
      <dgm:prSet/>
      <dgm:spPr/>
      <dgm:t>
        <a:bodyPr/>
        <a:lstStyle/>
        <a:p>
          <a:endParaRPr lang="uk-UA"/>
        </a:p>
      </dgm:t>
    </dgm:pt>
    <dgm:pt modelId="{A384368E-5E45-49B9-B960-FCBEB7056D10}" type="sibTrans" cxnId="{7729CCD0-2C49-4D40-8241-5D371B3C72BC}">
      <dgm:prSet/>
      <dgm:spPr/>
      <dgm:t>
        <a:bodyPr/>
        <a:lstStyle/>
        <a:p>
          <a:endParaRPr lang="uk-UA"/>
        </a:p>
      </dgm:t>
    </dgm:pt>
    <dgm:pt modelId="{0E199DE2-51CA-4DC0-8FD8-921EEE0D253D}">
      <dgm:prSet phldrT="[Текст]"/>
      <dgm:spPr/>
      <dgm:t>
        <a:bodyPr/>
        <a:lstStyle/>
        <a:p>
          <a:r>
            <a:rPr lang="uk-UA" b="1" dirty="0"/>
            <a:t>2. </a:t>
          </a:r>
          <a:r>
            <a:rPr lang="uk-UA" b="1" dirty="0" err="1"/>
            <a:t>Проактивне</a:t>
          </a:r>
          <a:r>
            <a:rPr lang="uk-UA" b="1" dirty="0"/>
            <a:t> управління ризиками</a:t>
          </a:r>
          <a:endParaRPr lang="uk-UA" dirty="0"/>
        </a:p>
      </dgm:t>
    </dgm:pt>
    <dgm:pt modelId="{977EDA4A-59D1-47C4-B0EC-98AAA8D4C8AA}" type="parTrans" cxnId="{52B8A7B3-FBA5-48DC-A5EC-E54886D3A5E2}">
      <dgm:prSet/>
      <dgm:spPr/>
      <dgm:t>
        <a:bodyPr/>
        <a:lstStyle/>
        <a:p>
          <a:endParaRPr lang="uk-UA"/>
        </a:p>
      </dgm:t>
    </dgm:pt>
    <dgm:pt modelId="{50032391-B331-447F-B091-D18EF25C6189}" type="sibTrans" cxnId="{52B8A7B3-FBA5-48DC-A5EC-E54886D3A5E2}">
      <dgm:prSet/>
      <dgm:spPr/>
      <dgm:t>
        <a:bodyPr/>
        <a:lstStyle/>
        <a:p>
          <a:endParaRPr lang="uk-UA"/>
        </a:p>
      </dgm:t>
    </dgm:pt>
    <dgm:pt modelId="{2442C963-5529-456A-ACB4-55CF77DDED26}">
      <dgm:prSet phldrT="[Текст]"/>
      <dgm:spPr/>
      <dgm:t>
        <a:bodyPr/>
        <a:lstStyle/>
        <a:p>
          <a:r>
            <a:rPr lang="uk-UA" dirty="0"/>
            <a:t>Замість реагування на загрози постфактум, сучасні підходи зосереджуються на:</a:t>
          </a:r>
        </a:p>
      </dgm:t>
    </dgm:pt>
    <dgm:pt modelId="{414C60EB-BB08-4224-981E-3C724260E58B}" type="parTrans" cxnId="{77A847CF-581D-4687-BE25-8A21B56AEAF9}">
      <dgm:prSet/>
      <dgm:spPr/>
      <dgm:t>
        <a:bodyPr/>
        <a:lstStyle/>
        <a:p>
          <a:endParaRPr lang="uk-UA"/>
        </a:p>
      </dgm:t>
    </dgm:pt>
    <dgm:pt modelId="{4D9B5A59-30F8-4F09-B8E5-B76BAFEC1895}" type="sibTrans" cxnId="{77A847CF-581D-4687-BE25-8A21B56AEAF9}">
      <dgm:prSet/>
      <dgm:spPr/>
      <dgm:t>
        <a:bodyPr/>
        <a:lstStyle/>
        <a:p>
          <a:endParaRPr lang="uk-UA"/>
        </a:p>
      </dgm:t>
    </dgm:pt>
    <dgm:pt modelId="{27908867-E391-4737-9579-8B82066C6725}">
      <dgm:prSet phldrT="[Текст]"/>
      <dgm:spPr/>
      <dgm:t>
        <a:bodyPr/>
        <a:lstStyle/>
        <a:p>
          <a:r>
            <a:rPr lang="uk-UA" b="1" dirty="0"/>
            <a:t>3. Концепція стійкості </a:t>
          </a:r>
          <a:endParaRPr lang="uk-UA" dirty="0"/>
        </a:p>
      </dgm:t>
    </dgm:pt>
    <dgm:pt modelId="{2E1E62BA-9383-4B7A-AF6C-1CF989084AC7}" type="parTrans" cxnId="{A7D21B9A-9D5F-4035-B9A8-8245594A7BBC}">
      <dgm:prSet/>
      <dgm:spPr/>
      <dgm:t>
        <a:bodyPr/>
        <a:lstStyle/>
        <a:p>
          <a:endParaRPr lang="uk-UA"/>
        </a:p>
      </dgm:t>
    </dgm:pt>
    <dgm:pt modelId="{7889823B-5751-450B-BE5C-82EC37F171CF}" type="sibTrans" cxnId="{A7D21B9A-9D5F-4035-B9A8-8245594A7BBC}">
      <dgm:prSet/>
      <dgm:spPr/>
      <dgm:t>
        <a:bodyPr/>
        <a:lstStyle/>
        <a:p>
          <a:endParaRPr lang="uk-UA"/>
        </a:p>
      </dgm:t>
    </dgm:pt>
    <dgm:pt modelId="{DA8BC07A-5A43-4C7B-A68B-7DC7B56AEFBC}">
      <dgm:prSet phldrT="[Текст]"/>
      <dgm:spPr/>
      <dgm:t>
        <a:bodyPr/>
        <a:lstStyle/>
        <a:p>
          <a:r>
            <a:rPr lang="uk-UA" dirty="0"/>
            <a:t>Передбачає здатність держави не лише протистояти загрозам, але й швидко відновлюватися після криз:</a:t>
          </a:r>
        </a:p>
      </dgm:t>
    </dgm:pt>
    <dgm:pt modelId="{0FDF0893-B786-4085-9D3B-6933C9E1F576}" type="parTrans" cxnId="{C45B1449-131B-4676-9AC5-69294E310E21}">
      <dgm:prSet/>
      <dgm:spPr/>
      <dgm:t>
        <a:bodyPr/>
        <a:lstStyle/>
        <a:p>
          <a:endParaRPr lang="uk-UA"/>
        </a:p>
      </dgm:t>
    </dgm:pt>
    <dgm:pt modelId="{87EBFCC6-851D-49E1-8244-F94E2224098C}" type="sibTrans" cxnId="{C45B1449-131B-4676-9AC5-69294E310E21}">
      <dgm:prSet/>
      <dgm:spPr/>
      <dgm:t>
        <a:bodyPr/>
        <a:lstStyle/>
        <a:p>
          <a:endParaRPr lang="uk-UA"/>
        </a:p>
      </dgm:t>
    </dgm:pt>
    <dgm:pt modelId="{2381C19A-3867-474F-8CFD-53526DE6832B}">
      <dgm:prSet/>
      <dgm:spPr/>
      <dgm:t>
        <a:bodyPr/>
        <a:lstStyle/>
        <a:p>
          <a:r>
            <a:rPr lang="uk-UA"/>
            <a:t>Прогнозуванні потенційних загроз</a:t>
          </a:r>
          <a:endParaRPr lang="uk-UA" dirty="0"/>
        </a:p>
      </dgm:t>
    </dgm:pt>
    <dgm:pt modelId="{94B6B0CC-7D9C-4092-8913-A7B13BEF1509}" type="parTrans" cxnId="{46BEFFC4-A242-48ED-A1FA-8716E1D9555A}">
      <dgm:prSet/>
      <dgm:spPr/>
      <dgm:t>
        <a:bodyPr/>
        <a:lstStyle/>
        <a:p>
          <a:endParaRPr lang="uk-UA"/>
        </a:p>
      </dgm:t>
    </dgm:pt>
    <dgm:pt modelId="{532A9675-85C2-4622-ADAF-8B79EF0294AE}" type="sibTrans" cxnId="{46BEFFC4-A242-48ED-A1FA-8716E1D9555A}">
      <dgm:prSet/>
      <dgm:spPr/>
      <dgm:t>
        <a:bodyPr/>
        <a:lstStyle/>
        <a:p>
          <a:endParaRPr lang="uk-UA"/>
        </a:p>
      </dgm:t>
    </dgm:pt>
    <dgm:pt modelId="{0139DFDA-4522-448D-91C6-476248504343}">
      <dgm:prSet/>
      <dgm:spPr/>
      <dgm:t>
        <a:bodyPr/>
        <a:lstStyle/>
        <a:p>
          <a:r>
            <a:rPr lang="uk-UA" dirty="0"/>
            <a:t>Стратегічному плануванні</a:t>
          </a:r>
        </a:p>
      </dgm:t>
    </dgm:pt>
    <dgm:pt modelId="{3DC88569-0A73-4B2A-B022-351429323C55}" type="parTrans" cxnId="{A8D59697-ED47-4DDD-A4D5-A88C2FE1C702}">
      <dgm:prSet/>
      <dgm:spPr/>
      <dgm:t>
        <a:bodyPr/>
        <a:lstStyle/>
        <a:p>
          <a:endParaRPr lang="uk-UA"/>
        </a:p>
      </dgm:t>
    </dgm:pt>
    <dgm:pt modelId="{DEA154E7-8B05-4F4D-A499-21BCB272E682}" type="sibTrans" cxnId="{A8D59697-ED47-4DDD-A4D5-A88C2FE1C702}">
      <dgm:prSet/>
      <dgm:spPr/>
      <dgm:t>
        <a:bodyPr/>
        <a:lstStyle/>
        <a:p>
          <a:endParaRPr lang="uk-UA"/>
        </a:p>
      </dgm:t>
    </dgm:pt>
    <dgm:pt modelId="{2DCD73B1-5DA0-4873-9D32-95914C58D7B9}">
      <dgm:prSet/>
      <dgm:spPr/>
      <dgm:t>
        <a:bodyPr/>
        <a:lstStyle/>
        <a:p>
          <a:r>
            <a:rPr lang="uk-UA" dirty="0"/>
            <a:t>Розробці сценаріїв розвитку ситуацій</a:t>
          </a:r>
        </a:p>
      </dgm:t>
    </dgm:pt>
    <dgm:pt modelId="{DA5DBA7D-F5D7-4211-A6DA-643F67E6BCB0}" type="parTrans" cxnId="{C232A47D-BD4B-4290-8815-2D667195DC0C}">
      <dgm:prSet/>
      <dgm:spPr/>
      <dgm:t>
        <a:bodyPr/>
        <a:lstStyle/>
        <a:p>
          <a:endParaRPr lang="uk-UA"/>
        </a:p>
      </dgm:t>
    </dgm:pt>
    <dgm:pt modelId="{CEE3B311-2D6E-4708-A501-F433912A7E80}" type="sibTrans" cxnId="{C232A47D-BD4B-4290-8815-2D667195DC0C}">
      <dgm:prSet/>
      <dgm:spPr/>
      <dgm:t>
        <a:bodyPr/>
        <a:lstStyle/>
        <a:p>
          <a:endParaRPr lang="uk-UA"/>
        </a:p>
      </dgm:t>
    </dgm:pt>
    <dgm:pt modelId="{4426A2B6-369A-408D-9629-52905B5929E1}">
      <dgm:prSet/>
      <dgm:spPr/>
      <dgm:t>
        <a:bodyPr/>
        <a:lstStyle/>
        <a:p>
          <a:r>
            <a:rPr lang="uk-UA" dirty="0"/>
            <a:t>Превентивних заходах</a:t>
          </a:r>
        </a:p>
      </dgm:t>
    </dgm:pt>
    <dgm:pt modelId="{78D38F62-BE05-4871-87F3-B203E93EC044}" type="parTrans" cxnId="{57497DB0-06B8-4B4B-9684-8AD1E9812FA2}">
      <dgm:prSet/>
      <dgm:spPr/>
      <dgm:t>
        <a:bodyPr/>
        <a:lstStyle/>
        <a:p>
          <a:endParaRPr lang="uk-UA"/>
        </a:p>
      </dgm:t>
    </dgm:pt>
    <dgm:pt modelId="{228594BE-0E24-43A6-9FBC-F07599CDE73B}" type="sibTrans" cxnId="{57497DB0-06B8-4B4B-9684-8AD1E9812FA2}">
      <dgm:prSet/>
      <dgm:spPr/>
      <dgm:t>
        <a:bodyPr/>
        <a:lstStyle/>
        <a:p>
          <a:endParaRPr lang="uk-UA"/>
        </a:p>
      </dgm:t>
    </dgm:pt>
    <dgm:pt modelId="{82E072F0-765B-425D-AD3C-9962A486F184}">
      <dgm:prSet/>
      <dgm:spPr/>
      <dgm:t>
        <a:bodyPr/>
        <a:lstStyle/>
        <a:p>
          <a:r>
            <a:rPr lang="uk-UA" dirty="0"/>
            <a:t>Створення резервних систем</a:t>
          </a:r>
        </a:p>
      </dgm:t>
    </dgm:pt>
    <dgm:pt modelId="{D7A8A483-697A-4061-A1AA-3E7984F0607D}" type="parTrans" cxnId="{C7EEAC22-BCEF-4CB2-83AA-59E115DF6D97}">
      <dgm:prSet/>
      <dgm:spPr/>
      <dgm:t>
        <a:bodyPr/>
        <a:lstStyle/>
        <a:p>
          <a:endParaRPr lang="uk-UA"/>
        </a:p>
      </dgm:t>
    </dgm:pt>
    <dgm:pt modelId="{149330FC-94F2-4C8E-A2DD-2BE72EF46B4C}" type="sibTrans" cxnId="{C7EEAC22-BCEF-4CB2-83AA-59E115DF6D97}">
      <dgm:prSet/>
      <dgm:spPr/>
      <dgm:t>
        <a:bodyPr/>
        <a:lstStyle/>
        <a:p>
          <a:endParaRPr lang="uk-UA"/>
        </a:p>
      </dgm:t>
    </dgm:pt>
    <dgm:pt modelId="{8C445CA1-AE7D-4504-B5C0-26CFBFCD4D8D}">
      <dgm:prSet/>
      <dgm:spPr/>
      <dgm:t>
        <a:bodyPr/>
        <a:lstStyle/>
        <a:p>
          <a:r>
            <a:rPr lang="uk-UA"/>
            <a:t>Децентралізація критичної інфраструктури</a:t>
          </a:r>
          <a:endParaRPr lang="uk-UA" dirty="0"/>
        </a:p>
      </dgm:t>
    </dgm:pt>
    <dgm:pt modelId="{66307071-D381-41D9-B525-9D3FBAB8194F}" type="parTrans" cxnId="{E2668B93-9FC7-4366-B5C3-6228166FDA6A}">
      <dgm:prSet/>
      <dgm:spPr/>
      <dgm:t>
        <a:bodyPr/>
        <a:lstStyle/>
        <a:p>
          <a:endParaRPr lang="uk-UA"/>
        </a:p>
      </dgm:t>
    </dgm:pt>
    <dgm:pt modelId="{F5C0912B-3A40-433C-BB19-0D84E8AE824F}" type="sibTrans" cxnId="{E2668B93-9FC7-4366-B5C3-6228166FDA6A}">
      <dgm:prSet/>
      <dgm:spPr/>
      <dgm:t>
        <a:bodyPr/>
        <a:lstStyle/>
        <a:p>
          <a:endParaRPr lang="uk-UA"/>
        </a:p>
      </dgm:t>
    </dgm:pt>
    <dgm:pt modelId="{58EDB4E3-2F3B-49B4-B3C9-E0F3AD1157CC}">
      <dgm:prSet/>
      <dgm:spPr/>
      <dgm:t>
        <a:bodyPr/>
        <a:lstStyle/>
        <a:p>
          <a:r>
            <a:rPr lang="uk-UA" dirty="0"/>
            <a:t>Розвиток адаптивного потенціалу суспільства</a:t>
          </a:r>
        </a:p>
      </dgm:t>
    </dgm:pt>
    <dgm:pt modelId="{5FFB09BB-549E-406C-A2BA-999B901F6F3E}" type="parTrans" cxnId="{F0512466-FD38-487F-AC54-F5163374C9D5}">
      <dgm:prSet/>
      <dgm:spPr/>
      <dgm:t>
        <a:bodyPr/>
        <a:lstStyle/>
        <a:p>
          <a:endParaRPr lang="uk-UA"/>
        </a:p>
      </dgm:t>
    </dgm:pt>
    <dgm:pt modelId="{96ED30F8-3660-4193-A28F-FDE65DF37CF4}" type="sibTrans" cxnId="{F0512466-FD38-487F-AC54-F5163374C9D5}">
      <dgm:prSet/>
      <dgm:spPr/>
      <dgm:t>
        <a:bodyPr/>
        <a:lstStyle/>
        <a:p>
          <a:endParaRPr lang="uk-UA"/>
        </a:p>
      </dgm:t>
    </dgm:pt>
    <dgm:pt modelId="{2EC03233-D7D1-46DF-B87D-C82C96884340}" type="pres">
      <dgm:prSet presAssocID="{34AF6B2D-E91E-4E8F-AD08-5D69D468714A}" presName="Name0" presStyleCnt="0">
        <dgm:presLayoutVars>
          <dgm:dir/>
          <dgm:animLvl val="lvl"/>
          <dgm:resizeHandles val="exact"/>
        </dgm:presLayoutVars>
      </dgm:prSet>
      <dgm:spPr/>
    </dgm:pt>
    <dgm:pt modelId="{29B7037F-C2A1-46E7-B6D5-2C0934E01066}" type="pres">
      <dgm:prSet presAssocID="{6B6E7698-AD67-4799-BE37-B3331A13AF6B}" presName="linNode" presStyleCnt="0"/>
      <dgm:spPr/>
    </dgm:pt>
    <dgm:pt modelId="{D8F34460-FDD3-4E47-B86C-24F12760C1EC}" type="pres">
      <dgm:prSet presAssocID="{6B6E7698-AD67-4799-BE37-B3331A13AF6B}" presName="parentText" presStyleLbl="node1" presStyleIdx="0" presStyleCnt="3">
        <dgm:presLayoutVars>
          <dgm:chMax val="1"/>
          <dgm:bulletEnabled val="1"/>
        </dgm:presLayoutVars>
      </dgm:prSet>
      <dgm:spPr/>
    </dgm:pt>
    <dgm:pt modelId="{7CF68998-3D84-44AF-8893-71B43AA13F27}" type="pres">
      <dgm:prSet presAssocID="{6B6E7698-AD67-4799-BE37-B3331A13AF6B}" presName="descendantText" presStyleLbl="alignAccFollowNode1" presStyleIdx="0" presStyleCnt="3">
        <dgm:presLayoutVars>
          <dgm:bulletEnabled val="1"/>
        </dgm:presLayoutVars>
      </dgm:prSet>
      <dgm:spPr/>
    </dgm:pt>
    <dgm:pt modelId="{2BEEDA3C-422C-4111-A9D6-FC815CA27E96}" type="pres">
      <dgm:prSet presAssocID="{5B98B83E-417D-492B-9E7C-E60893AEE23E}" presName="sp" presStyleCnt="0"/>
      <dgm:spPr/>
    </dgm:pt>
    <dgm:pt modelId="{610EEBFA-7DD3-4B2C-8E61-FF769F71CCFF}" type="pres">
      <dgm:prSet presAssocID="{0E199DE2-51CA-4DC0-8FD8-921EEE0D253D}" presName="linNode" presStyleCnt="0"/>
      <dgm:spPr/>
    </dgm:pt>
    <dgm:pt modelId="{7819A06F-AF82-410F-9C12-1EFAA35FFE73}" type="pres">
      <dgm:prSet presAssocID="{0E199DE2-51CA-4DC0-8FD8-921EEE0D253D}" presName="parentText" presStyleLbl="node1" presStyleIdx="1" presStyleCnt="3">
        <dgm:presLayoutVars>
          <dgm:chMax val="1"/>
          <dgm:bulletEnabled val="1"/>
        </dgm:presLayoutVars>
      </dgm:prSet>
      <dgm:spPr/>
    </dgm:pt>
    <dgm:pt modelId="{5662B54D-B427-4563-AD3D-8D45D452409D}" type="pres">
      <dgm:prSet presAssocID="{0E199DE2-51CA-4DC0-8FD8-921EEE0D253D}" presName="descendantText" presStyleLbl="alignAccFollowNode1" presStyleIdx="1" presStyleCnt="3">
        <dgm:presLayoutVars>
          <dgm:bulletEnabled val="1"/>
        </dgm:presLayoutVars>
      </dgm:prSet>
      <dgm:spPr/>
    </dgm:pt>
    <dgm:pt modelId="{75DA7D11-8992-4D4C-97FC-88F706CD4A5B}" type="pres">
      <dgm:prSet presAssocID="{50032391-B331-447F-B091-D18EF25C6189}" presName="sp" presStyleCnt="0"/>
      <dgm:spPr/>
    </dgm:pt>
    <dgm:pt modelId="{84C94B54-4062-413E-AB9F-D611A08FAB65}" type="pres">
      <dgm:prSet presAssocID="{27908867-E391-4737-9579-8B82066C6725}" presName="linNode" presStyleCnt="0"/>
      <dgm:spPr/>
    </dgm:pt>
    <dgm:pt modelId="{1C356133-48FD-4F78-9F29-FC50343E5694}" type="pres">
      <dgm:prSet presAssocID="{27908867-E391-4737-9579-8B82066C6725}" presName="parentText" presStyleLbl="node1" presStyleIdx="2" presStyleCnt="3">
        <dgm:presLayoutVars>
          <dgm:chMax val="1"/>
          <dgm:bulletEnabled val="1"/>
        </dgm:presLayoutVars>
      </dgm:prSet>
      <dgm:spPr/>
    </dgm:pt>
    <dgm:pt modelId="{DBE7863F-41BB-4050-8C41-91FD14D7935F}" type="pres">
      <dgm:prSet presAssocID="{27908867-E391-4737-9579-8B82066C6725}" presName="descendantText" presStyleLbl="alignAccFollowNode1" presStyleIdx="2" presStyleCnt="3" custLinFactNeighborX="-1436">
        <dgm:presLayoutVars>
          <dgm:bulletEnabled val="1"/>
        </dgm:presLayoutVars>
      </dgm:prSet>
      <dgm:spPr/>
    </dgm:pt>
  </dgm:ptLst>
  <dgm:cxnLst>
    <dgm:cxn modelId="{98C4DD0F-7C76-4960-AA44-E5F3B024FC86}" type="presOf" srcId="{58EDB4E3-2F3B-49B4-B3C9-E0F3AD1157CC}" destId="{DBE7863F-41BB-4050-8C41-91FD14D7935F}" srcOrd="0" destOrd="3" presId="urn:microsoft.com/office/officeart/2005/8/layout/vList5"/>
    <dgm:cxn modelId="{BF538B10-46DF-40F5-8575-59FDD3CFE919}" type="presOf" srcId="{6B6E7698-AD67-4799-BE37-B3331A13AF6B}" destId="{D8F34460-FDD3-4E47-B86C-24F12760C1EC}" srcOrd="0" destOrd="0" presId="urn:microsoft.com/office/officeart/2005/8/layout/vList5"/>
    <dgm:cxn modelId="{12C68521-163B-4AE4-9B6C-652E0790E828}" type="presOf" srcId="{AF1A405D-77A3-4FD3-A384-47C7A65C98CF}" destId="{7CF68998-3D84-44AF-8893-71B43AA13F27}" srcOrd="0" destOrd="0" presId="urn:microsoft.com/office/officeart/2005/8/layout/vList5"/>
    <dgm:cxn modelId="{C7EEAC22-BCEF-4CB2-83AA-59E115DF6D97}" srcId="{27908867-E391-4737-9579-8B82066C6725}" destId="{82E072F0-765B-425D-AD3C-9962A486F184}" srcOrd="1" destOrd="0" parTransId="{D7A8A483-697A-4061-A1AA-3E7984F0607D}" sibTransId="{149330FC-94F2-4C8E-A2DD-2BE72EF46B4C}"/>
    <dgm:cxn modelId="{8BB2BB27-5D10-4D17-8B60-0E0A0107FCBC}" type="presOf" srcId="{DA8BC07A-5A43-4C7B-A68B-7DC7B56AEFBC}" destId="{DBE7863F-41BB-4050-8C41-91FD14D7935F}" srcOrd="0" destOrd="0" presId="urn:microsoft.com/office/officeart/2005/8/layout/vList5"/>
    <dgm:cxn modelId="{B002F52A-41D1-4777-A44E-F0D7BA5152D6}" type="presOf" srcId="{27908867-E391-4737-9579-8B82066C6725}" destId="{1C356133-48FD-4F78-9F29-FC50343E5694}" srcOrd="0" destOrd="0" presId="urn:microsoft.com/office/officeart/2005/8/layout/vList5"/>
    <dgm:cxn modelId="{EBF91B33-DBD8-4A1B-B336-227AE32F5815}" srcId="{34AF6B2D-E91E-4E8F-AD08-5D69D468714A}" destId="{6B6E7698-AD67-4799-BE37-B3331A13AF6B}" srcOrd="0" destOrd="0" parTransId="{90B3F23F-5A78-4C8D-96FA-C258895659E3}" sibTransId="{5B98B83E-417D-492B-9E7C-E60893AEE23E}"/>
    <dgm:cxn modelId="{FBFCFF63-7638-441A-BE2D-62C248B9AA7F}" type="presOf" srcId="{0E199DE2-51CA-4DC0-8FD8-921EEE0D253D}" destId="{7819A06F-AF82-410F-9C12-1EFAA35FFE73}" srcOrd="0" destOrd="0" presId="urn:microsoft.com/office/officeart/2005/8/layout/vList5"/>
    <dgm:cxn modelId="{CD289365-DCF2-4D7C-8EBF-4533B67DE85E}" type="presOf" srcId="{0139DFDA-4522-448D-91C6-476248504343}" destId="{5662B54D-B427-4563-AD3D-8D45D452409D}" srcOrd="0" destOrd="2" presId="urn:microsoft.com/office/officeart/2005/8/layout/vList5"/>
    <dgm:cxn modelId="{F0512466-FD38-487F-AC54-F5163374C9D5}" srcId="{27908867-E391-4737-9579-8B82066C6725}" destId="{58EDB4E3-2F3B-49B4-B3C9-E0F3AD1157CC}" srcOrd="3" destOrd="0" parTransId="{5FFB09BB-549E-406C-A2BA-999B901F6F3E}" sibTransId="{96ED30F8-3660-4193-A28F-FDE65DF37CF4}"/>
    <dgm:cxn modelId="{C45B1449-131B-4676-9AC5-69294E310E21}" srcId="{27908867-E391-4737-9579-8B82066C6725}" destId="{DA8BC07A-5A43-4C7B-A68B-7DC7B56AEFBC}" srcOrd="0" destOrd="0" parTransId="{0FDF0893-B786-4085-9D3B-6933C9E1F576}" sibTransId="{87EBFCC6-851D-49E1-8244-F94E2224098C}"/>
    <dgm:cxn modelId="{8A2BAD6A-9216-462E-B9D1-CD66422EA8EC}" type="presOf" srcId="{2DCD73B1-5DA0-4873-9D32-95914C58D7B9}" destId="{5662B54D-B427-4563-AD3D-8D45D452409D}" srcOrd="0" destOrd="3" presId="urn:microsoft.com/office/officeart/2005/8/layout/vList5"/>
    <dgm:cxn modelId="{C232A47D-BD4B-4290-8815-2D667195DC0C}" srcId="{0E199DE2-51CA-4DC0-8FD8-921EEE0D253D}" destId="{2DCD73B1-5DA0-4873-9D32-95914C58D7B9}" srcOrd="3" destOrd="0" parTransId="{DA5DBA7D-F5D7-4211-A6DA-643F67E6BCB0}" sibTransId="{CEE3B311-2D6E-4708-A501-F433912A7E80}"/>
    <dgm:cxn modelId="{E2668B93-9FC7-4366-B5C3-6228166FDA6A}" srcId="{27908867-E391-4737-9579-8B82066C6725}" destId="{8C445CA1-AE7D-4504-B5C0-26CFBFCD4D8D}" srcOrd="2" destOrd="0" parTransId="{66307071-D381-41D9-B525-9D3FBAB8194F}" sibTransId="{F5C0912B-3A40-433C-BB19-0D84E8AE824F}"/>
    <dgm:cxn modelId="{A8D59697-ED47-4DDD-A4D5-A88C2FE1C702}" srcId="{0E199DE2-51CA-4DC0-8FD8-921EEE0D253D}" destId="{0139DFDA-4522-448D-91C6-476248504343}" srcOrd="2" destOrd="0" parTransId="{3DC88569-0A73-4B2A-B022-351429323C55}" sibTransId="{DEA154E7-8B05-4F4D-A499-21BCB272E682}"/>
    <dgm:cxn modelId="{FB6FDC98-60D7-418F-947B-68FAF12F47BA}" type="presOf" srcId="{82E072F0-765B-425D-AD3C-9962A486F184}" destId="{DBE7863F-41BB-4050-8C41-91FD14D7935F}" srcOrd="0" destOrd="1" presId="urn:microsoft.com/office/officeart/2005/8/layout/vList5"/>
    <dgm:cxn modelId="{A7D21B9A-9D5F-4035-B9A8-8245594A7BBC}" srcId="{34AF6B2D-E91E-4E8F-AD08-5D69D468714A}" destId="{27908867-E391-4737-9579-8B82066C6725}" srcOrd="2" destOrd="0" parTransId="{2E1E62BA-9383-4B7A-AF6C-1CF989084AC7}" sibTransId="{7889823B-5751-450B-BE5C-82EC37F171CF}"/>
    <dgm:cxn modelId="{57497DB0-06B8-4B4B-9684-8AD1E9812FA2}" srcId="{0E199DE2-51CA-4DC0-8FD8-921EEE0D253D}" destId="{4426A2B6-369A-408D-9629-52905B5929E1}" srcOrd="4" destOrd="0" parTransId="{78D38F62-BE05-4871-87F3-B203E93EC044}" sibTransId="{228594BE-0E24-43A6-9FBC-F07599CDE73B}"/>
    <dgm:cxn modelId="{DFD061B2-A2B8-4886-A5EB-8165813329CB}" type="presOf" srcId="{4426A2B6-369A-408D-9629-52905B5929E1}" destId="{5662B54D-B427-4563-AD3D-8D45D452409D}" srcOrd="0" destOrd="4" presId="urn:microsoft.com/office/officeart/2005/8/layout/vList5"/>
    <dgm:cxn modelId="{52B8A7B3-FBA5-48DC-A5EC-E54886D3A5E2}" srcId="{34AF6B2D-E91E-4E8F-AD08-5D69D468714A}" destId="{0E199DE2-51CA-4DC0-8FD8-921EEE0D253D}" srcOrd="1" destOrd="0" parTransId="{977EDA4A-59D1-47C4-B0EC-98AAA8D4C8AA}" sibTransId="{50032391-B331-447F-B091-D18EF25C6189}"/>
    <dgm:cxn modelId="{46BEFFC4-A242-48ED-A1FA-8716E1D9555A}" srcId="{0E199DE2-51CA-4DC0-8FD8-921EEE0D253D}" destId="{2381C19A-3867-474F-8CFD-53526DE6832B}" srcOrd="1" destOrd="0" parTransId="{94B6B0CC-7D9C-4092-8913-A7B13BEF1509}" sibTransId="{532A9675-85C2-4622-ADAF-8B79EF0294AE}"/>
    <dgm:cxn modelId="{77A847CF-581D-4687-BE25-8A21B56AEAF9}" srcId="{0E199DE2-51CA-4DC0-8FD8-921EEE0D253D}" destId="{2442C963-5529-456A-ACB4-55CF77DDED26}" srcOrd="0" destOrd="0" parTransId="{414C60EB-BB08-4224-981E-3C724260E58B}" sibTransId="{4D9B5A59-30F8-4F09-B8E5-B76BAFEC1895}"/>
    <dgm:cxn modelId="{7729CCD0-2C49-4D40-8241-5D371B3C72BC}" srcId="{6B6E7698-AD67-4799-BE37-B3331A13AF6B}" destId="{AF1A405D-77A3-4FD3-A384-47C7A65C98CF}" srcOrd="0" destOrd="0" parTransId="{A98FF1E2-10CD-4F71-AE1D-E105B4EB0351}" sibTransId="{A384368E-5E45-49B9-B960-FCBEB7056D10}"/>
    <dgm:cxn modelId="{3555D8DA-12CB-4448-861B-43EAC9830D10}" type="presOf" srcId="{2381C19A-3867-474F-8CFD-53526DE6832B}" destId="{5662B54D-B427-4563-AD3D-8D45D452409D}" srcOrd="0" destOrd="1" presId="urn:microsoft.com/office/officeart/2005/8/layout/vList5"/>
    <dgm:cxn modelId="{ABF9B2EC-4B42-499E-B094-9C499AE74141}" type="presOf" srcId="{34AF6B2D-E91E-4E8F-AD08-5D69D468714A}" destId="{2EC03233-D7D1-46DF-B87D-C82C96884340}" srcOrd="0" destOrd="0" presId="urn:microsoft.com/office/officeart/2005/8/layout/vList5"/>
    <dgm:cxn modelId="{213C7BFD-7BBD-48B4-B206-365058C9BA48}" type="presOf" srcId="{8C445CA1-AE7D-4504-B5C0-26CFBFCD4D8D}" destId="{DBE7863F-41BB-4050-8C41-91FD14D7935F}" srcOrd="0" destOrd="2" presId="urn:microsoft.com/office/officeart/2005/8/layout/vList5"/>
    <dgm:cxn modelId="{C0B36AFE-1D34-43F1-99B9-AE0D2FD905EA}" type="presOf" srcId="{2442C963-5529-456A-ACB4-55CF77DDED26}" destId="{5662B54D-B427-4563-AD3D-8D45D452409D}" srcOrd="0" destOrd="0" presId="urn:microsoft.com/office/officeart/2005/8/layout/vList5"/>
    <dgm:cxn modelId="{EF97CBA3-9872-4C61-B26D-A0330D4A2E24}" type="presParOf" srcId="{2EC03233-D7D1-46DF-B87D-C82C96884340}" destId="{29B7037F-C2A1-46E7-B6D5-2C0934E01066}" srcOrd="0" destOrd="0" presId="urn:microsoft.com/office/officeart/2005/8/layout/vList5"/>
    <dgm:cxn modelId="{6C72340D-811E-4AA0-AB38-E93E13EBBF9A}" type="presParOf" srcId="{29B7037F-C2A1-46E7-B6D5-2C0934E01066}" destId="{D8F34460-FDD3-4E47-B86C-24F12760C1EC}" srcOrd="0" destOrd="0" presId="urn:microsoft.com/office/officeart/2005/8/layout/vList5"/>
    <dgm:cxn modelId="{72361E8A-0774-4D03-8461-F2B01BD087A5}" type="presParOf" srcId="{29B7037F-C2A1-46E7-B6D5-2C0934E01066}" destId="{7CF68998-3D84-44AF-8893-71B43AA13F27}" srcOrd="1" destOrd="0" presId="urn:microsoft.com/office/officeart/2005/8/layout/vList5"/>
    <dgm:cxn modelId="{D0312CA4-D40C-4FFE-80D1-82E8813E9591}" type="presParOf" srcId="{2EC03233-D7D1-46DF-B87D-C82C96884340}" destId="{2BEEDA3C-422C-4111-A9D6-FC815CA27E96}" srcOrd="1" destOrd="0" presId="urn:microsoft.com/office/officeart/2005/8/layout/vList5"/>
    <dgm:cxn modelId="{20709ED7-0001-4FF4-8080-2A0EB968A0F4}" type="presParOf" srcId="{2EC03233-D7D1-46DF-B87D-C82C96884340}" destId="{610EEBFA-7DD3-4B2C-8E61-FF769F71CCFF}" srcOrd="2" destOrd="0" presId="urn:microsoft.com/office/officeart/2005/8/layout/vList5"/>
    <dgm:cxn modelId="{3FE6E885-26D7-4EFA-9D32-055360D1C8B9}" type="presParOf" srcId="{610EEBFA-7DD3-4B2C-8E61-FF769F71CCFF}" destId="{7819A06F-AF82-410F-9C12-1EFAA35FFE73}" srcOrd="0" destOrd="0" presId="urn:microsoft.com/office/officeart/2005/8/layout/vList5"/>
    <dgm:cxn modelId="{F8C5E741-54CD-49DB-8AB6-FA4E8D166E4B}" type="presParOf" srcId="{610EEBFA-7DD3-4B2C-8E61-FF769F71CCFF}" destId="{5662B54D-B427-4563-AD3D-8D45D452409D}" srcOrd="1" destOrd="0" presId="urn:microsoft.com/office/officeart/2005/8/layout/vList5"/>
    <dgm:cxn modelId="{6774FFE1-776A-446A-A5D9-671AE5858853}" type="presParOf" srcId="{2EC03233-D7D1-46DF-B87D-C82C96884340}" destId="{75DA7D11-8992-4D4C-97FC-88F706CD4A5B}" srcOrd="3" destOrd="0" presId="urn:microsoft.com/office/officeart/2005/8/layout/vList5"/>
    <dgm:cxn modelId="{4202E1BA-1951-487C-BA5D-C2E134107730}" type="presParOf" srcId="{2EC03233-D7D1-46DF-B87D-C82C96884340}" destId="{84C94B54-4062-413E-AB9F-D611A08FAB65}" srcOrd="4" destOrd="0" presId="urn:microsoft.com/office/officeart/2005/8/layout/vList5"/>
    <dgm:cxn modelId="{19DA23B5-9FF3-4274-8386-6CEE6A0A00A5}" type="presParOf" srcId="{84C94B54-4062-413E-AB9F-D611A08FAB65}" destId="{1C356133-48FD-4F78-9F29-FC50343E5694}" srcOrd="0" destOrd="0" presId="urn:microsoft.com/office/officeart/2005/8/layout/vList5"/>
    <dgm:cxn modelId="{FE069A2B-1D77-41F2-B0FF-C930883B196B}" type="presParOf" srcId="{84C94B54-4062-413E-AB9F-D611A08FAB65}" destId="{DBE7863F-41BB-4050-8C41-91FD14D7935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AF6B2D-E91E-4E8F-AD08-5D69D468714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uk-UA"/>
        </a:p>
      </dgm:t>
    </dgm:pt>
    <dgm:pt modelId="{6B6E7698-AD67-4799-BE37-B3331A13AF6B}">
      <dgm:prSet phldrT="[Текст]"/>
      <dgm:spPr/>
      <dgm:t>
        <a:bodyPr/>
        <a:lstStyle/>
        <a:p>
          <a:r>
            <a:rPr lang="uk-UA" b="1" dirty="0">
              <a:latin typeface="+mn-lt"/>
            </a:rPr>
            <a:t>4. Міжнародне співробітництво з питань безпеки</a:t>
          </a:r>
          <a:endParaRPr lang="uk-UA" dirty="0">
            <a:latin typeface="+mn-lt"/>
          </a:endParaRPr>
        </a:p>
      </dgm:t>
    </dgm:pt>
    <dgm:pt modelId="{90B3F23F-5A78-4C8D-96FA-C258895659E3}" type="parTrans" cxnId="{EBF91B33-DBD8-4A1B-B336-227AE32F5815}">
      <dgm:prSet/>
      <dgm:spPr/>
      <dgm:t>
        <a:bodyPr/>
        <a:lstStyle/>
        <a:p>
          <a:endParaRPr lang="uk-UA"/>
        </a:p>
      </dgm:t>
    </dgm:pt>
    <dgm:pt modelId="{5B98B83E-417D-492B-9E7C-E60893AEE23E}" type="sibTrans" cxnId="{EBF91B33-DBD8-4A1B-B336-227AE32F5815}">
      <dgm:prSet/>
      <dgm:spPr/>
      <dgm:t>
        <a:bodyPr/>
        <a:lstStyle/>
        <a:p>
          <a:endParaRPr lang="uk-UA"/>
        </a:p>
      </dgm:t>
    </dgm:pt>
    <dgm:pt modelId="{AF1A405D-77A3-4FD3-A384-47C7A65C98CF}">
      <dgm:prSet phldrT="[Текст]"/>
      <dgm:spPr/>
      <dgm:t>
        <a:bodyPr/>
        <a:lstStyle/>
        <a:p>
          <a:r>
            <a:rPr lang="uk-UA" dirty="0">
              <a:latin typeface="+mn-lt"/>
            </a:rPr>
            <a:t>Визнання того, що багато сучасних загроз мають транснаціональний характер:</a:t>
          </a:r>
        </a:p>
      </dgm:t>
    </dgm:pt>
    <dgm:pt modelId="{A98FF1E2-10CD-4F71-AE1D-E105B4EB0351}" type="parTrans" cxnId="{7729CCD0-2C49-4D40-8241-5D371B3C72BC}">
      <dgm:prSet/>
      <dgm:spPr/>
      <dgm:t>
        <a:bodyPr/>
        <a:lstStyle/>
        <a:p>
          <a:endParaRPr lang="uk-UA"/>
        </a:p>
      </dgm:t>
    </dgm:pt>
    <dgm:pt modelId="{A384368E-5E45-49B9-B960-FCBEB7056D10}" type="sibTrans" cxnId="{7729CCD0-2C49-4D40-8241-5D371B3C72BC}">
      <dgm:prSet/>
      <dgm:spPr/>
      <dgm:t>
        <a:bodyPr/>
        <a:lstStyle/>
        <a:p>
          <a:endParaRPr lang="uk-UA"/>
        </a:p>
      </dgm:t>
    </dgm:pt>
    <dgm:pt modelId="{0E199DE2-51CA-4DC0-8FD8-921EEE0D253D}">
      <dgm:prSet phldrT="[Текст]"/>
      <dgm:spPr/>
      <dgm:t>
        <a:bodyPr/>
        <a:lstStyle/>
        <a:p>
          <a:r>
            <a:rPr lang="uk-UA" b="1" dirty="0">
              <a:latin typeface="+mn-lt"/>
            </a:rPr>
            <a:t>5. Демократичний цивільний контроль</a:t>
          </a:r>
          <a:endParaRPr lang="uk-UA" dirty="0">
            <a:latin typeface="+mn-lt"/>
          </a:endParaRPr>
        </a:p>
      </dgm:t>
    </dgm:pt>
    <dgm:pt modelId="{977EDA4A-59D1-47C4-B0EC-98AAA8D4C8AA}" type="parTrans" cxnId="{52B8A7B3-FBA5-48DC-A5EC-E54886D3A5E2}">
      <dgm:prSet/>
      <dgm:spPr/>
      <dgm:t>
        <a:bodyPr/>
        <a:lstStyle/>
        <a:p>
          <a:endParaRPr lang="uk-UA"/>
        </a:p>
      </dgm:t>
    </dgm:pt>
    <dgm:pt modelId="{50032391-B331-447F-B091-D18EF25C6189}" type="sibTrans" cxnId="{52B8A7B3-FBA5-48DC-A5EC-E54886D3A5E2}">
      <dgm:prSet/>
      <dgm:spPr/>
      <dgm:t>
        <a:bodyPr/>
        <a:lstStyle/>
        <a:p>
          <a:endParaRPr lang="uk-UA"/>
        </a:p>
      </dgm:t>
    </dgm:pt>
    <dgm:pt modelId="{2442C963-5529-456A-ACB4-55CF77DDED26}">
      <dgm:prSet phldrT="[Текст]"/>
      <dgm:spPr/>
      <dgm:t>
        <a:bodyPr/>
        <a:lstStyle/>
        <a:p>
          <a:r>
            <a:rPr lang="uk-UA" dirty="0">
              <a:latin typeface="+mn-lt"/>
            </a:rPr>
            <a:t>Забезпечення підзвітності силових структур громадянському суспільству:</a:t>
          </a:r>
        </a:p>
      </dgm:t>
    </dgm:pt>
    <dgm:pt modelId="{414C60EB-BB08-4224-981E-3C724260E58B}" type="parTrans" cxnId="{77A847CF-581D-4687-BE25-8A21B56AEAF9}">
      <dgm:prSet/>
      <dgm:spPr/>
      <dgm:t>
        <a:bodyPr/>
        <a:lstStyle/>
        <a:p>
          <a:endParaRPr lang="uk-UA"/>
        </a:p>
      </dgm:t>
    </dgm:pt>
    <dgm:pt modelId="{4D9B5A59-30F8-4F09-B8E5-B76BAFEC1895}" type="sibTrans" cxnId="{77A847CF-581D-4687-BE25-8A21B56AEAF9}">
      <dgm:prSet/>
      <dgm:spPr/>
      <dgm:t>
        <a:bodyPr/>
        <a:lstStyle/>
        <a:p>
          <a:endParaRPr lang="uk-UA"/>
        </a:p>
      </dgm:t>
    </dgm:pt>
    <dgm:pt modelId="{27908867-E391-4737-9579-8B82066C6725}">
      <dgm:prSet phldrT="[Текст]"/>
      <dgm:spPr/>
      <dgm:t>
        <a:bodyPr/>
        <a:lstStyle/>
        <a:p>
          <a:r>
            <a:rPr lang="uk-UA" b="1" dirty="0">
              <a:latin typeface="+mn-lt"/>
            </a:rPr>
            <a:t>6. Інтеграція розвідувального співтовариства</a:t>
          </a:r>
          <a:endParaRPr lang="uk-UA" dirty="0">
            <a:latin typeface="+mn-lt"/>
          </a:endParaRPr>
        </a:p>
      </dgm:t>
    </dgm:pt>
    <dgm:pt modelId="{2E1E62BA-9383-4B7A-AF6C-1CF989084AC7}" type="parTrans" cxnId="{A7D21B9A-9D5F-4035-B9A8-8245594A7BBC}">
      <dgm:prSet/>
      <dgm:spPr/>
      <dgm:t>
        <a:bodyPr/>
        <a:lstStyle/>
        <a:p>
          <a:endParaRPr lang="uk-UA"/>
        </a:p>
      </dgm:t>
    </dgm:pt>
    <dgm:pt modelId="{7889823B-5751-450B-BE5C-82EC37F171CF}" type="sibTrans" cxnId="{A7D21B9A-9D5F-4035-B9A8-8245594A7BBC}">
      <dgm:prSet/>
      <dgm:spPr/>
      <dgm:t>
        <a:bodyPr/>
        <a:lstStyle/>
        <a:p>
          <a:endParaRPr lang="uk-UA"/>
        </a:p>
      </dgm:t>
    </dgm:pt>
    <dgm:pt modelId="{DA8BC07A-5A43-4C7B-A68B-7DC7B56AEFBC}">
      <dgm:prSet phldrT="[Текст]"/>
      <dgm:spPr/>
      <dgm:t>
        <a:bodyPr/>
        <a:lstStyle/>
        <a:p>
          <a:r>
            <a:rPr lang="uk-UA" dirty="0">
              <a:latin typeface="+mn-lt"/>
            </a:rPr>
            <a:t>Координація роботи різних розвідувальних та безпекових органів:</a:t>
          </a:r>
        </a:p>
      </dgm:t>
    </dgm:pt>
    <dgm:pt modelId="{0FDF0893-B786-4085-9D3B-6933C9E1F576}" type="parTrans" cxnId="{C45B1449-131B-4676-9AC5-69294E310E21}">
      <dgm:prSet/>
      <dgm:spPr/>
      <dgm:t>
        <a:bodyPr/>
        <a:lstStyle/>
        <a:p>
          <a:endParaRPr lang="uk-UA"/>
        </a:p>
      </dgm:t>
    </dgm:pt>
    <dgm:pt modelId="{87EBFCC6-851D-49E1-8244-F94E2224098C}" type="sibTrans" cxnId="{C45B1449-131B-4676-9AC5-69294E310E21}">
      <dgm:prSet/>
      <dgm:spPr/>
      <dgm:t>
        <a:bodyPr/>
        <a:lstStyle/>
        <a:p>
          <a:endParaRPr lang="uk-UA"/>
        </a:p>
      </dgm:t>
    </dgm:pt>
    <dgm:pt modelId="{D8625904-6A76-436C-B28C-194DF09D1A56}">
      <dgm:prSet/>
      <dgm:spPr/>
      <dgm:t>
        <a:bodyPr/>
        <a:lstStyle/>
        <a:p>
          <a:r>
            <a:rPr lang="uk-UA">
              <a:latin typeface="+mn-lt"/>
            </a:rPr>
            <a:t>Міжнародні безпекові альянси</a:t>
          </a:r>
          <a:endParaRPr lang="uk-UA" dirty="0">
            <a:latin typeface="+mn-lt"/>
          </a:endParaRPr>
        </a:p>
      </dgm:t>
    </dgm:pt>
    <dgm:pt modelId="{DA3BD404-0536-4678-8C3C-83AB52DC9844}" type="parTrans" cxnId="{D6C58CBF-8D5A-4177-9072-89421CF89760}">
      <dgm:prSet/>
      <dgm:spPr/>
      <dgm:t>
        <a:bodyPr/>
        <a:lstStyle/>
        <a:p>
          <a:endParaRPr lang="uk-UA"/>
        </a:p>
      </dgm:t>
    </dgm:pt>
    <dgm:pt modelId="{3D84FC08-0312-441E-ADB4-846C2CA12296}" type="sibTrans" cxnId="{D6C58CBF-8D5A-4177-9072-89421CF89760}">
      <dgm:prSet/>
      <dgm:spPr/>
      <dgm:t>
        <a:bodyPr/>
        <a:lstStyle/>
        <a:p>
          <a:endParaRPr lang="uk-UA"/>
        </a:p>
      </dgm:t>
    </dgm:pt>
    <dgm:pt modelId="{95CFAC3C-E31F-4038-820C-2B9E791C8A79}">
      <dgm:prSet/>
      <dgm:spPr/>
      <dgm:t>
        <a:bodyPr/>
        <a:lstStyle/>
        <a:p>
          <a:r>
            <a:rPr lang="uk-UA">
              <a:latin typeface="+mn-lt"/>
            </a:rPr>
            <a:t>Колективні механізми реагування</a:t>
          </a:r>
          <a:endParaRPr lang="uk-UA" dirty="0">
            <a:latin typeface="+mn-lt"/>
          </a:endParaRPr>
        </a:p>
      </dgm:t>
    </dgm:pt>
    <dgm:pt modelId="{02F96980-001B-4F6A-A70A-C0E7503F89A5}" type="parTrans" cxnId="{C460EE2E-535F-437D-8C24-DBFC5D56D192}">
      <dgm:prSet/>
      <dgm:spPr/>
      <dgm:t>
        <a:bodyPr/>
        <a:lstStyle/>
        <a:p>
          <a:endParaRPr lang="uk-UA"/>
        </a:p>
      </dgm:t>
    </dgm:pt>
    <dgm:pt modelId="{B71B47C1-18CE-4E5C-A806-6447E3BE1FA5}" type="sibTrans" cxnId="{C460EE2E-535F-437D-8C24-DBFC5D56D192}">
      <dgm:prSet/>
      <dgm:spPr/>
      <dgm:t>
        <a:bodyPr/>
        <a:lstStyle/>
        <a:p>
          <a:endParaRPr lang="uk-UA"/>
        </a:p>
      </dgm:t>
    </dgm:pt>
    <dgm:pt modelId="{19D6F1E3-4D0D-4BAE-9BA5-C33BD2BC4238}">
      <dgm:prSet/>
      <dgm:spPr/>
      <dgm:t>
        <a:bodyPr/>
        <a:lstStyle/>
        <a:p>
          <a:r>
            <a:rPr lang="uk-UA" dirty="0">
              <a:latin typeface="+mn-lt"/>
            </a:rPr>
            <a:t>Міждержавний обмін інформацією</a:t>
          </a:r>
        </a:p>
      </dgm:t>
    </dgm:pt>
    <dgm:pt modelId="{934A6733-E9DB-4E36-9285-134C8409DED2}" type="parTrans" cxnId="{EB6EC3B0-9AC3-4DA0-8187-56E0267B34D1}">
      <dgm:prSet/>
      <dgm:spPr/>
      <dgm:t>
        <a:bodyPr/>
        <a:lstStyle/>
        <a:p>
          <a:endParaRPr lang="uk-UA"/>
        </a:p>
      </dgm:t>
    </dgm:pt>
    <dgm:pt modelId="{B993B7DC-912D-4923-A0A5-742933918BB3}" type="sibTrans" cxnId="{EB6EC3B0-9AC3-4DA0-8187-56E0267B34D1}">
      <dgm:prSet/>
      <dgm:spPr/>
      <dgm:t>
        <a:bodyPr/>
        <a:lstStyle/>
        <a:p>
          <a:endParaRPr lang="uk-UA"/>
        </a:p>
      </dgm:t>
    </dgm:pt>
    <dgm:pt modelId="{417C1208-6735-4B22-828D-4DD3DF092060}">
      <dgm:prSet/>
      <dgm:spPr/>
      <dgm:t>
        <a:bodyPr/>
        <a:lstStyle/>
        <a:p>
          <a:r>
            <a:rPr lang="uk-UA">
              <a:latin typeface="+mn-lt"/>
            </a:rPr>
            <a:t>Парламентський нагляд</a:t>
          </a:r>
          <a:endParaRPr lang="uk-UA" dirty="0">
            <a:latin typeface="+mn-lt"/>
          </a:endParaRPr>
        </a:p>
      </dgm:t>
    </dgm:pt>
    <dgm:pt modelId="{402014B6-09D9-4CE0-9F28-8F084CF6DC37}" type="parTrans" cxnId="{58E07E67-FBB3-4859-AD93-C8327F30508D}">
      <dgm:prSet/>
      <dgm:spPr/>
      <dgm:t>
        <a:bodyPr/>
        <a:lstStyle/>
        <a:p>
          <a:endParaRPr lang="uk-UA"/>
        </a:p>
      </dgm:t>
    </dgm:pt>
    <dgm:pt modelId="{1A2D711A-25EB-49BD-A5E3-736D893CBE73}" type="sibTrans" cxnId="{58E07E67-FBB3-4859-AD93-C8327F30508D}">
      <dgm:prSet/>
      <dgm:spPr/>
      <dgm:t>
        <a:bodyPr/>
        <a:lstStyle/>
        <a:p>
          <a:endParaRPr lang="uk-UA"/>
        </a:p>
      </dgm:t>
    </dgm:pt>
    <dgm:pt modelId="{EE636B08-02A6-45EB-9E75-416D40082AC7}">
      <dgm:prSet/>
      <dgm:spPr/>
      <dgm:t>
        <a:bodyPr/>
        <a:lstStyle/>
        <a:p>
          <a:r>
            <a:rPr lang="uk-UA" dirty="0">
              <a:latin typeface="+mn-lt"/>
            </a:rPr>
            <a:t>Громадський контроль</a:t>
          </a:r>
        </a:p>
      </dgm:t>
    </dgm:pt>
    <dgm:pt modelId="{0A8D4C56-C726-449F-998B-49326C9009AE}" type="parTrans" cxnId="{0C53710F-B476-4D7E-805D-5AF6A0A41215}">
      <dgm:prSet/>
      <dgm:spPr/>
      <dgm:t>
        <a:bodyPr/>
        <a:lstStyle/>
        <a:p>
          <a:endParaRPr lang="uk-UA"/>
        </a:p>
      </dgm:t>
    </dgm:pt>
    <dgm:pt modelId="{6E8F69F8-DF6A-412C-824F-945D5B6DC31B}" type="sibTrans" cxnId="{0C53710F-B476-4D7E-805D-5AF6A0A41215}">
      <dgm:prSet/>
      <dgm:spPr/>
      <dgm:t>
        <a:bodyPr/>
        <a:lstStyle/>
        <a:p>
          <a:endParaRPr lang="uk-UA"/>
        </a:p>
      </dgm:t>
    </dgm:pt>
    <dgm:pt modelId="{7E09AB5A-01F1-48FB-A13A-CF200D031C9C}">
      <dgm:prSet/>
      <dgm:spPr/>
      <dgm:t>
        <a:bodyPr/>
        <a:lstStyle/>
        <a:p>
          <a:r>
            <a:rPr lang="uk-UA" dirty="0">
              <a:latin typeface="+mn-lt"/>
            </a:rPr>
            <a:t>Прозора звітність</a:t>
          </a:r>
        </a:p>
      </dgm:t>
    </dgm:pt>
    <dgm:pt modelId="{EE79AA90-D720-4917-8C36-850240BBFE37}" type="parTrans" cxnId="{C3A2722F-170B-4BF2-878B-36140F833B3C}">
      <dgm:prSet/>
      <dgm:spPr/>
      <dgm:t>
        <a:bodyPr/>
        <a:lstStyle/>
        <a:p>
          <a:endParaRPr lang="uk-UA"/>
        </a:p>
      </dgm:t>
    </dgm:pt>
    <dgm:pt modelId="{F59B813B-5F22-4294-A3EE-3919B9207741}" type="sibTrans" cxnId="{C3A2722F-170B-4BF2-878B-36140F833B3C}">
      <dgm:prSet/>
      <dgm:spPr/>
      <dgm:t>
        <a:bodyPr/>
        <a:lstStyle/>
        <a:p>
          <a:endParaRPr lang="uk-UA"/>
        </a:p>
      </dgm:t>
    </dgm:pt>
    <dgm:pt modelId="{07A3830B-5308-4A5B-8C09-EBDD325FDF0B}">
      <dgm:prSet/>
      <dgm:spPr/>
      <dgm:t>
        <a:bodyPr/>
        <a:lstStyle/>
        <a:p>
          <a:r>
            <a:rPr lang="uk-UA">
              <a:latin typeface="+mn-lt"/>
            </a:rPr>
            <a:t>Об'єднані аналітичні центри</a:t>
          </a:r>
          <a:endParaRPr lang="uk-UA" dirty="0">
            <a:latin typeface="+mn-lt"/>
          </a:endParaRPr>
        </a:p>
      </dgm:t>
    </dgm:pt>
    <dgm:pt modelId="{47775217-9375-4A60-A91D-D6302ED2A7DB}" type="parTrans" cxnId="{359A7C33-C753-4BE3-9B4A-23513D1A7424}">
      <dgm:prSet/>
      <dgm:spPr/>
      <dgm:t>
        <a:bodyPr/>
        <a:lstStyle/>
        <a:p>
          <a:endParaRPr lang="uk-UA"/>
        </a:p>
      </dgm:t>
    </dgm:pt>
    <dgm:pt modelId="{3084A15B-7E1D-4792-AA84-3AF3ED84F26A}" type="sibTrans" cxnId="{359A7C33-C753-4BE3-9B4A-23513D1A7424}">
      <dgm:prSet/>
      <dgm:spPr/>
      <dgm:t>
        <a:bodyPr/>
        <a:lstStyle/>
        <a:p>
          <a:endParaRPr lang="uk-UA"/>
        </a:p>
      </dgm:t>
    </dgm:pt>
    <dgm:pt modelId="{3D878A96-6FBA-436C-BB41-CE95431D4DAE}">
      <dgm:prSet/>
      <dgm:spPr/>
      <dgm:t>
        <a:bodyPr/>
        <a:lstStyle/>
        <a:p>
          <a:r>
            <a:rPr lang="uk-UA">
              <a:latin typeface="+mn-lt"/>
            </a:rPr>
            <a:t>Спільні операції</a:t>
          </a:r>
          <a:endParaRPr lang="uk-UA" dirty="0">
            <a:latin typeface="+mn-lt"/>
          </a:endParaRPr>
        </a:p>
      </dgm:t>
    </dgm:pt>
    <dgm:pt modelId="{3E6A17B9-D769-4FE0-A26E-7B760FBB0F8C}" type="parTrans" cxnId="{83B3EAA9-6325-4BA8-8D41-C5155173F983}">
      <dgm:prSet/>
      <dgm:spPr/>
      <dgm:t>
        <a:bodyPr/>
        <a:lstStyle/>
        <a:p>
          <a:endParaRPr lang="uk-UA"/>
        </a:p>
      </dgm:t>
    </dgm:pt>
    <dgm:pt modelId="{966A6DF4-0A75-4123-BCCF-9D98DE04F2CC}" type="sibTrans" cxnId="{83B3EAA9-6325-4BA8-8D41-C5155173F983}">
      <dgm:prSet/>
      <dgm:spPr/>
      <dgm:t>
        <a:bodyPr/>
        <a:lstStyle/>
        <a:p>
          <a:endParaRPr lang="uk-UA"/>
        </a:p>
      </dgm:t>
    </dgm:pt>
    <dgm:pt modelId="{17BF06B0-CBB2-4DBD-BFAC-6CE4967CC27D}">
      <dgm:prSet/>
      <dgm:spPr/>
      <dgm:t>
        <a:bodyPr/>
        <a:lstStyle/>
        <a:p>
          <a:r>
            <a:rPr lang="uk-UA">
              <a:latin typeface="+mn-lt"/>
            </a:rPr>
            <a:t>Єдині бази даних та стандарти</a:t>
          </a:r>
          <a:endParaRPr lang="uk-UA" dirty="0">
            <a:latin typeface="+mn-lt"/>
          </a:endParaRPr>
        </a:p>
      </dgm:t>
    </dgm:pt>
    <dgm:pt modelId="{08A586D5-EC8E-4D7D-9F86-B875C1D12F3C}" type="parTrans" cxnId="{5A89982F-A009-449F-857E-F5753BF17E8C}">
      <dgm:prSet/>
      <dgm:spPr/>
      <dgm:t>
        <a:bodyPr/>
        <a:lstStyle/>
        <a:p>
          <a:endParaRPr lang="uk-UA"/>
        </a:p>
      </dgm:t>
    </dgm:pt>
    <dgm:pt modelId="{F0EB44E1-FEDB-474C-AAF8-B44C97FE4B36}" type="sibTrans" cxnId="{5A89982F-A009-449F-857E-F5753BF17E8C}">
      <dgm:prSet/>
      <dgm:spPr/>
      <dgm:t>
        <a:bodyPr/>
        <a:lstStyle/>
        <a:p>
          <a:endParaRPr lang="uk-UA"/>
        </a:p>
      </dgm:t>
    </dgm:pt>
    <dgm:pt modelId="{D94B094B-A441-4E19-8E6D-62186CCAAD34}">
      <dgm:prSet/>
      <dgm:spPr/>
      <dgm:t>
        <a:bodyPr/>
        <a:lstStyle/>
        <a:p>
          <a:r>
            <a:rPr lang="uk-UA" dirty="0">
              <a:latin typeface="+mn-lt"/>
            </a:rPr>
            <a:t>Сучасне управління національною безпекою вимагає гнучкості, міжвідомчої співпраці та балансу між забезпеченням безпеки і збереженням демократичних свобод. Ефективна система має забезпечувати як реагування на безпосередні загрози, так і довгострокове стратегічне планування.</a:t>
          </a:r>
        </a:p>
      </dgm:t>
    </dgm:pt>
    <dgm:pt modelId="{440F744D-74C6-4A5B-A597-8D822D3B8CD5}" type="parTrans" cxnId="{8B81FC8C-BFBC-4A85-A77B-FD00C4305D27}">
      <dgm:prSet/>
      <dgm:spPr/>
      <dgm:t>
        <a:bodyPr/>
        <a:lstStyle/>
        <a:p>
          <a:endParaRPr lang="uk-UA"/>
        </a:p>
      </dgm:t>
    </dgm:pt>
    <dgm:pt modelId="{C1525BAE-644B-4C69-9868-5BDE3D7E64E9}" type="sibTrans" cxnId="{8B81FC8C-BFBC-4A85-A77B-FD00C4305D27}">
      <dgm:prSet/>
      <dgm:spPr/>
      <dgm:t>
        <a:bodyPr/>
        <a:lstStyle/>
        <a:p>
          <a:endParaRPr lang="uk-UA"/>
        </a:p>
      </dgm:t>
    </dgm:pt>
    <dgm:pt modelId="{2EC03233-D7D1-46DF-B87D-C82C96884340}" type="pres">
      <dgm:prSet presAssocID="{34AF6B2D-E91E-4E8F-AD08-5D69D468714A}" presName="Name0" presStyleCnt="0">
        <dgm:presLayoutVars>
          <dgm:dir/>
          <dgm:animLvl val="lvl"/>
          <dgm:resizeHandles val="exact"/>
        </dgm:presLayoutVars>
      </dgm:prSet>
      <dgm:spPr/>
    </dgm:pt>
    <dgm:pt modelId="{29B7037F-C2A1-46E7-B6D5-2C0934E01066}" type="pres">
      <dgm:prSet presAssocID="{6B6E7698-AD67-4799-BE37-B3331A13AF6B}" presName="linNode" presStyleCnt="0"/>
      <dgm:spPr/>
    </dgm:pt>
    <dgm:pt modelId="{D8F34460-FDD3-4E47-B86C-24F12760C1EC}" type="pres">
      <dgm:prSet presAssocID="{6B6E7698-AD67-4799-BE37-B3331A13AF6B}" presName="parentText" presStyleLbl="node1" presStyleIdx="0" presStyleCnt="3">
        <dgm:presLayoutVars>
          <dgm:chMax val="1"/>
          <dgm:bulletEnabled val="1"/>
        </dgm:presLayoutVars>
      </dgm:prSet>
      <dgm:spPr/>
    </dgm:pt>
    <dgm:pt modelId="{7CF68998-3D84-44AF-8893-71B43AA13F27}" type="pres">
      <dgm:prSet presAssocID="{6B6E7698-AD67-4799-BE37-B3331A13AF6B}" presName="descendantText" presStyleLbl="alignAccFollowNode1" presStyleIdx="0" presStyleCnt="3">
        <dgm:presLayoutVars>
          <dgm:bulletEnabled val="1"/>
        </dgm:presLayoutVars>
      </dgm:prSet>
      <dgm:spPr/>
    </dgm:pt>
    <dgm:pt modelId="{2BEEDA3C-422C-4111-A9D6-FC815CA27E96}" type="pres">
      <dgm:prSet presAssocID="{5B98B83E-417D-492B-9E7C-E60893AEE23E}" presName="sp" presStyleCnt="0"/>
      <dgm:spPr/>
    </dgm:pt>
    <dgm:pt modelId="{610EEBFA-7DD3-4B2C-8E61-FF769F71CCFF}" type="pres">
      <dgm:prSet presAssocID="{0E199DE2-51CA-4DC0-8FD8-921EEE0D253D}" presName="linNode" presStyleCnt="0"/>
      <dgm:spPr/>
    </dgm:pt>
    <dgm:pt modelId="{7819A06F-AF82-410F-9C12-1EFAA35FFE73}" type="pres">
      <dgm:prSet presAssocID="{0E199DE2-51CA-4DC0-8FD8-921EEE0D253D}" presName="parentText" presStyleLbl="node1" presStyleIdx="1" presStyleCnt="3">
        <dgm:presLayoutVars>
          <dgm:chMax val="1"/>
          <dgm:bulletEnabled val="1"/>
        </dgm:presLayoutVars>
      </dgm:prSet>
      <dgm:spPr/>
    </dgm:pt>
    <dgm:pt modelId="{5662B54D-B427-4563-AD3D-8D45D452409D}" type="pres">
      <dgm:prSet presAssocID="{0E199DE2-51CA-4DC0-8FD8-921EEE0D253D}" presName="descendantText" presStyleLbl="alignAccFollowNode1" presStyleIdx="1" presStyleCnt="3">
        <dgm:presLayoutVars>
          <dgm:bulletEnabled val="1"/>
        </dgm:presLayoutVars>
      </dgm:prSet>
      <dgm:spPr/>
    </dgm:pt>
    <dgm:pt modelId="{75DA7D11-8992-4D4C-97FC-88F706CD4A5B}" type="pres">
      <dgm:prSet presAssocID="{50032391-B331-447F-B091-D18EF25C6189}" presName="sp" presStyleCnt="0"/>
      <dgm:spPr/>
    </dgm:pt>
    <dgm:pt modelId="{84C94B54-4062-413E-AB9F-D611A08FAB65}" type="pres">
      <dgm:prSet presAssocID="{27908867-E391-4737-9579-8B82066C6725}" presName="linNode" presStyleCnt="0"/>
      <dgm:spPr/>
    </dgm:pt>
    <dgm:pt modelId="{1C356133-48FD-4F78-9F29-FC50343E5694}" type="pres">
      <dgm:prSet presAssocID="{27908867-E391-4737-9579-8B82066C6725}" presName="parentText" presStyleLbl="node1" presStyleIdx="2" presStyleCnt="3">
        <dgm:presLayoutVars>
          <dgm:chMax val="1"/>
          <dgm:bulletEnabled val="1"/>
        </dgm:presLayoutVars>
      </dgm:prSet>
      <dgm:spPr/>
    </dgm:pt>
    <dgm:pt modelId="{DBE7863F-41BB-4050-8C41-91FD14D7935F}" type="pres">
      <dgm:prSet presAssocID="{27908867-E391-4737-9579-8B82066C6725}" presName="descendantText" presStyleLbl="alignAccFollowNode1" presStyleIdx="2" presStyleCnt="3" custLinFactNeighborX="-1436">
        <dgm:presLayoutVars>
          <dgm:bulletEnabled val="1"/>
        </dgm:presLayoutVars>
      </dgm:prSet>
      <dgm:spPr/>
    </dgm:pt>
  </dgm:ptLst>
  <dgm:cxnLst>
    <dgm:cxn modelId="{0C53710F-B476-4D7E-805D-5AF6A0A41215}" srcId="{0E199DE2-51CA-4DC0-8FD8-921EEE0D253D}" destId="{EE636B08-02A6-45EB-9E75-416D40082AC7}" srcOrd="2" destOrd="0" parTransId="{0A8D4C56-C726-449F-998B-49326C9009AE}" sibTransId="{6E8F69F8-DF6A-412C-824F-945D5B6DC31B}"/>
    <dgm:cxn modelId="{B809D90F-1279-4A55-9FC9-C2D20B475B46}" type="presOf" srcId="{95CFAC3C-E31F-4038-820C-2B9E791C8A79}" destId="{7CF68998-3D84-44AF-8893-71B43AA13F27}" srcOrd="0" destOrd="2" presId="urn:microsoft.com/office/officeart/2005/8/layout/vList5"/>
    <dgm:cxn modelId="{BF538B10-46DF-40F5-8575-59FDD3CFE919}" type="presOf" srcId="{6B6E7698-AD67-4799-BE37-B3331A13AF6B}" destId="{D8F34460-FDD3-4E47-B86C-24F12760C1EC}" srcOrd="0" destOrd="0" presId="urn:microsoft.com/office/officeart/2005/8/layout/vList5"/>
    <dgm:cxn modelId="{12C68521-163B-4AE4-9B6C-652E0790E828}" type="presOf" srcId="{AF1A405D-77A3-4FD3-A384-47C7A65C98CF}" destId="{7CF68998-3D84-44AF-8893-71B43AA13F27}" srcOrd="0" destOrd="0" presId="urn:microsoft.com/office/officeart/2005/8/layout/vList5"/>
    <dgm:cxn modelId="{8BB2BB27-5D10-4D17-8B60-0E0A0107FCBC}" type="presOf" srcId="{DA8BC07A-5A43-4C7B-A68B-7DC7B56AEFBC}" destId="{DBE7863F-41BB-4050-8C41-91FD14D7935F}" srcOrd="0" destOrd="0" presId="urn:microsoft.com/office/officeart/2005/8/layout/vList5"/>
    <dgm:cxn modelId="{B002F52A-41D1-4777-A44E-F0D7BA5152D6}" type="presOf" srcId="{27908867-E391-4737-9579-8B82066C6725}" destId="{1C356133-48FD-4F78-9F29-FC50343E5694}" srcOrd="0" destOrd="0" presId="urn:microsoft.com/office/officeart/2005/8/layout/vList5"/>
    <dgm:cxn modelId="{C460EE2E-535F-437D-8C24-DBFC5D56D192}" srcId="{6B6E7698-AD67-4799-BE37-B3331A13AF6B}" destId="{95CFAC3C-E31F-4038-820C-2B9E791C8A79}" srcOrd="2" destOrd="0" parTransId="{02F96980-001B-4F6A-A70A-C0E7503F89A5}" sibTransId="{B71B47C1-18CE-4E5C-A806-6447E3BE1FA5}"/>
    <dgm:cxn modelId="{C3A2722F-170B-4BF2-878B-36140F833B3C}" srcId="{0E199DE2-51CA-4DC0-8FD8-921EEE0D253D}" destId="{7E09AB5A-01F1-48FB-A13A-CF200D031C9C}" srcOrd="3" destOrd="0" parTransId="{EE79AA90-D720-4917-8C36-850240BBFE37}" sibTransId="{F59B813B-5F22-4294-A3EE-3919B9207741}"/>
    <dgm:cxn modelId="{5A89982F-A009-449F-857E-F5753BF17E8C}" srcId="{27908867-E391-4737-9579-8B82066C6725}" destId="{17BF06B0-CBB2-4DBD-BFAC-6CE4967CC27D}" srcOrd="3" destOrd="0" parTransId="{08A586D5-EC8E-4D7D-9F86-B875C1D12F3C}" sibTransId="{F0EB44E1-FEDB-474C-AAF8-B44C97FE4B36}"/>
    <dgm:cxn modelId="{EBF91B33-DBD8-4A1B-B336-227AE32F5815}" srcId="{34AF6B2D-E91E-4E8F-AD08-5D69D468714A}" destId="{6B6E7698-AD67-4799-BE37-B3331A13AF6B}" srcOrd="0" destOrd="0" parTransId="{90B3F23F-5A78-4C8D-96FA-C258895659E3}" sibTransId="{5B98B83E-417D-492B-9E7C-E60893AEE23E}"/>
    <dgm:cxn modelId="{359A7C33-C753-4BE3-9B4A-23513D1A7424}" srcId="{27908867-E391-4737-9579-8B82066C6725}" destId="{07A3830B-5308-4A5B-8C09-EBDD325FDF0B}" srcOrd="1" destOrd="0" parTransId="{47775217-9375-4A60-A91D-D6302ED2A7DB}" sibTransId="{3084A15B-7E1D-4792-AA84-3AF3ED84F26A}"/>
    <dgm:cxn modelId="{FBFCFF63-7638-441A-BE2D-62C248B9AA7F}" type="presOf" srcId="{0E199DE2-51CA-4DC0-8FD8-921EEE0D253D}" destId="{7819A06F-AF82-410F-9C12-1EFAA35FFE73}" srcOrd="0" destOrd="0" presId="urn:microsoft.com/office/officeart/2005/8/layout/vList5"/>
    <dgm:cxn modelId="{81F27B65-C4CF-4DE7-8724-2C04F76F67F6}" type="presOf" srcId="{7E09AB5A-01F1-48FB-A13A-CF200D031C9C}" destId="{5662B54D-B427-4563-AD3D-8D45D452409D}" srcOrd="0" destOrd="3" presId="urn:microsoft.com/office/officeart/2005/8/layout/vList5"/>
    <dgm:cxn modelId="{58E07E67-FBB3-4859-AD93-C8327F30508D}" srcId="{0E199DE2-51CA-4DC0-8FD8-921EEE0D253D}" destId="{417C1208-6735-4B22-828D-4DD3DF092060}" srcOrd="1" destOrd="0" parTransId="{402014B6-09D9-4CE0-9F28-8F084CF6DC37}" sibTransId="{1A2D711A-25EB-49BD-A5E3-736D893CBE73}"/>
    <dgm:cxn modelId="{C45B1449-131B-4676-9AC5-69294E310E21}" srcId="{27908867-E391-4737-9579-8B82066C6725}" destId="{DA8BC07A-5A43-4C7B-A68B-7DC7B56AEFBC}" srcOrd="0" destOrd="0" parTransId="{0FDF0893-B786-4085-9D3B-6933C9E1F576}" sibTransId="{87EBFCC6-851D-49E1-8244-F94E2224098C}"/>
    <dgm:cxn modelId="{7B57F449-A7E3-4513-ADC6-8854D6622EAF}" type="presOf" srcId="{D8625904-6A76-436C-B28C-194DF09D1A56}" destId="{7CF68998-3D84-44AF-8893-71B43AA13F27}" srcOrd="0" destOrd="1" presId="urn:microsoft.com/office/officeart/2005/8/layout/vList5"/>
    <dgm:cxn modelId="{44D67C51-146D-4884-96C6-0C6EBCB81BBC}" type="presOf" srcId="{07A3830B-5308-4A5B-8C09-EBDD325FDF0B}" destId="{DBE7863F-41BB-4050-8C41-91FD14D7935F}" srcOrd="0" destOrd="1" presId="urn:microsoft.com/office/officeart/2005/8/layout/vList5"/>
    <dgm:cxn modelId="{54E07672-9D12-4ED0-B0D0-B460906474DD}" type="presOf" srcId="{EE636B08-02A6-45EB-9E75-416D40082AC7}" destId="{5662B54D-B427-4563-AD3D-8D45D452409D}" srcOrd="0" destOrd="2" presId="urn:microsoft.com/office/officeart/2005/8/layout/vList5"/>
    <dgm:cxn modelId="{38CC5084-03F0-42C3-8A1A-FCA355B9ED48}" type="presOf" srcId="{17BF06B0-CBB2-4DBD-BFAC-6CE4967CC27D}" destId="{DBE7863F-41BB-4050-8C41-91FD14D7935F}" srcOrd="0" destOrd="3" presId="urn:microsoft.com/office/officeart/2005/8/layout/vList5"/>
    <dgm:cxn modelId="{8B81FC8C-BFBC-4A85-A77B-FD00C4305D27}" srcId="{27908867-E391-4737-9579-8B82066C6725}" destId="{D94B094B-A441-4E19-8E6D-62186CCAAD34}" srcOrd="4" destOrd="0" parTransId="{440F744D-74C6-4A5B-A597-8D822D3B8CD5}" sibTransId="{C1525BAE-644B-4C69-9868-5BDE3D7E64E9}"/>
    <dgm:cxn modelId="{A7D21B9A-9D5F-4035-B9A8-8245594A7BBC}" srcId="{34AF6B2D-E91E-4E8F-AD08-5D69D468714A}" destId="{27908867-E391-4737-9579-8B82066C6725}" srcOrd="2" destOrd="0" parTransId="{2E1E62BA-9383-4B7A-AF6C-1CF989084AC7}" sibTransId="{7889823B-5751-450B-BE5C-82EC37F171CF}"/>
    <dgm:cxn modelId="{D698B4A0-524D-474C-98C2-A4853481FA53}" type="presOf" srcId="{D94B094B-A441-4E19-8E6D-62186CCAAD34}" destId="{DBE7863F-41BB-4050-8C41-91FD14D7935F}" srcOrd="0" destOrd="4" presId="urn:microsoft.com/office/officeart/2005/8/layout/vList5"/>
    <dgm:cxn modelId="{83B3EAA9-6325-4BA8-8D41-C5155173F983}" srcId="{27908867-E391-4737-9579-8B82066C6725}" destId="{3D878A96-6FBA-436C-BB41-CE95431D4DAE}" srcOrd="2" destOrd="0" parTransId="{3E6A17B9-D769-4FE0-A26E-7B760FBB0F8C}" sibTransId="{966A6DF4-0A75-4123-BCCF-9D98DE04F2CC}"/>
    <dgm:cxn modelId="{EB6EC3B0-9AC3-4DA0-8187-56E0267B34D1}" srcId="{6B6E7698-AD67-4799-BE37-B3331A13AF6B}" destId="{19D6F1E3-4D0D-4BAE-9BA5-C33BD2BC4238}" srcOrd="3" destOrd="0" parTransId="{934A6733-E9DB-4E36-9285-134C8409DED2}" sibTransId="{B993B7DC-912D-4923-A0A5-742933918BB3}"/>
    <dgm:cxn modelId="{52B8A7B3-FBA5-48DC-A5EC-E54886D3A5E2}" srcId="{34AF6B2D-E91E-4E8F-AD08-5D69D468714A}" destId="{0E199DE2-51CA-4DC0-8FD8-921EEE0D253D}" srcOrd="1" destOrd="0" parTransId="{977EDA4A-59D1-47C4-B0EC-98AAA8D4C8AA}" sibTransId="{50032391-B331-447F-B091-D18EF25C6189}"/>
    <dgm:cxn modelId="{7D7EC6BA-7371-48FC-8D36-4F39CB75AFD0}" type="presOf" srcId="{3D878A96-6FBA-436C-BB41-CE95431D4DAE}" destId="{DBE7863F-41BB-4050-8C41-91FD14D7935F}" srcOrd="0" destOrd="2" presId="urn:microsoft.com/office/officeart/2005/8/layout/vList5"/>
    <dgm:cxn modelId="{554131BB-888A-4D03-B99A-E1F4778770F1}" type="presOf" srcId="{417C1208-6735-4B22-828D-4DD3DF092060}" destId="{5662B54D-B427-4563-AD3D-8D45D452409D}" srcOrd="0" destOrd="1" presId="urn:microsoft.com/office/officeart/2005/8/layout/vList5"/>
    <dgm:cxn modelId="{D6C58CBF-8D5A-4177-9072-89421CF89760}" srcId="{6B6E7698-AD67-4799-BE37-B3331A13AF6B}" destId="{D8625904-6A76-436C-B28C-194DF09D1A56}" srcOrd="1" destOrd="0" parTransId="{DA3BD404-0536-4678-8C3C-83AB52DC9844}" sibTransId="{3D84FC08-0312-441E-ADB4-846C2CA12296}"/>
    <dgm:cxn modelId="{77A847CF-581D-4687-BE25-8A21B56AEAF9}" srcId="{0E199DE2-51CA-4DC0-8FD8-921EEE0D253D}" destId="{2442C963-5529-456A-ACB4-55CF77DDED26}" srcOrd="0" destOrd="0" parTransId="{414C60EB-BB08-4224-981E-3C724260E58B}" sibTransId="{4D9B5A59-30F8-4F09-B8E5-B76BAFEC1895}"/>
    <dgm:cxn modelId="{7729CCD0-2C49-4D40-8241-5D371B3C72BC}" srcId="{6B6E7698-AD67-4799-BE37-B3331A13AF6B}" destId="{AF1A405D-77A3-4FD3-A384-47C7A65C98CF}" srcOrd="0" destOrd="0" parTransId="{A98FF1E2-10CD-4F71-AE1D-E105B4EB0351}" sibTransId="{A384368E-5E45-49B9-B960-FCBEB7056D10}"/>
    <dgm:cxn modelId="{ABF9B2EC-4B42-499E-B094-9C499AE74141}" type="presOf" srcId="{34AF6B2D-E91E-4E8F-AD08-5D69D468714A}" destId="{2EC03233-D7D1-46DF-B87D-C82C96884340}" srcOrd="0" destOrd="0" presId="urn:microsoft.com/office/officeart/2005/8/layout/vList5"/>
    <dgm:cxn modelId="{835CA6FD-BF03-4DB7-A36E-4BB20A1E11FD}" type="presOf" srcId="{19D6F1E3-4D0D-4BAE-9BA5-C33BD2BC4238}" destId="{7CF68998-3D84-44AF-8893-71B43AA13F27}" srcOrd="0" destOrd="3" presId="urn:microsoft.com/office/officeart/2005/8/layout/vList5"/>
    <dgm:cxn modelId="{C0B36AFE-1D34-43F1-99B9-AE0D2FD905EA}" type="presOf" srcId="{2442C963-5529-456A-ACB4-55CF77DDED26}" destId="{5662B54D-B427-4563-AD3D-8D45D452409D}" srcOrd="0" destOrd="0" presId="urn:microsoft.com/office/officeart/2005/8/layout/vList5"/>
    <dgm:cxn modelId="{EF97CBA3-9872-4C61-B26D-A0330D4A2E24}" type="presParOf" srcId="{2EC03233-D7D1-46DF-B87D-C82C96884340}" destId="{29B7037F-C2A1-46E7-B6D5-2C0934E01066}" srcOrd="0" destOrd="0" presId="urn:microsoft.com/office/officeart/2005/8/layout/vList5"/>
    <dgm:cxn modelId="{6C72340D-811E-4AA0-AB38-E93E13EBBF9A}" type="presParOf" srcId="{29B7037F-C2A1-46E7-B6D5-2C0934E01066}" destId="{D8F34460-FDD3-4E47-B86C-24F12760C1EC}" srcOrd="0" destOrd="0" presId="urn:microsoft.com/office/officeart/2005/8/layout/vList5"/>
    <dgm:cxn modelId="{72361E8A-0774-4D03-8461-F2B01BD087A5}" type="presParOf" srcId="{29B7037F-C2A1-46E7-B6D5-2C0934E01066}" destId="{7CF68998-3D84-44AF-8893-71B43AA13F27}" srcOrd="1" destOrd="0" presId="urn:microsoft.com/office/officeart/2005/8/layout/vList5"/>
    <dgm:cxn modelId="{D0312CA4-D40C-4FFE-80D1-82E8813E9591}" type="presParOf" srcId="{2EC03233-D7D1-46DF-B87D-C82C96884340}" destId="{2BEEDA3C-422C-4111-A9D6-FC815CA27E96}" srcOrd="1" destOrd="0" presId="urn:microsoft.com/office/officeart/2005/8/layout/vList5"/>
    <dgm:cxn modelId="{20709ED7-0001-4FF4-8080-2A0EB968A0F4}" type="presParOf" srcId="{2EC03233-D7D1-46DF-B87D-C82C96884340}" destId="{610EEBFA-7DD3-4B2C-8E61-FF769F71CCFF}" srcOrd="2" destOrd="0" presId="urn:microsoft.com/office/officeart/2005/8/layout/vList5"/>
    <dgm:cxn modelId="{3FE6E885-26D7-4EFA-9D32-055360D1C8B9}" type="presParOf" srcId="{610EEBFA-7DD3-4B2C-8E61-FF769F71CCFF}" destId="{7819A06F-AF82-410F-9C12-1EFAA35FFE73}" srcOrd="0" destOrd="0" presId="urn:microsoft.com/office/officeart/2005/8/layout/vList5"/>
    <dgm:cxn modelId="{F8C5E741-54CD-49DB-8AB6-FA4E8D166E4B}" type="presParOf" srcId="{610EEBFA-7DD3-4B2C-8E61-FF769F71CCFF}" destId="{5662B54D-B427-4563-AD3D-8D45D452409D}" srcOrd="1" destOrd="0" presId="urn:microsoft.com/office/officeart/2005/8/layout/vList5"/>
    <dgm:cxn modelId="{6774FFE1-776A-446A-A5D9-671AE5858853}" type="presParOf" srcId="{2EC03233-D7D1-46DF-B87D-C82C96884340}" destId="{75DA7D11-8992-4D4C-97FC-88F706CD4A5B}" srcOrd="3" destOrd="0" presId="urn:microsoft.com/office/officeart/2005/8/layout/vList5"/>
    <dgm:cxn modelId="{4202E1BA-1951-487C-BA5D-C2E134107730}" type="presParOf" srcId="{2EC03233-D7D1-46DF-B87D-C82C96884340}" destId="{84C94B54-4062-413E-AB9F-D611A08FAB65}" srcOrd="4" destOrd="0" presId="urn:microsoft.com/office/officeart/2005/8/layout/vList5"/>
    <dgm:cxn modelId="{19DA23B5-9FF3-4274-8386-6CEE6A0A00A5}" type="presParOf" srcId="{84C94B54-4062-413E-AB9F-D611A08FAB65}" destId="{1C356133-48FD-4F78-9F29-FC50343E5694}" srcOrd="0" destOrd="0" presId="urn:microsoft.com/office/officeart/2005/8/layout/vList5"/>
    <dgm:cxn modelId="{FE069A2B-1D77-41F2-B0FF-C930883B196B}" type="presParOf" srcId="{84C94B54-4062-413E-AB9F-D611A08FAB65}" destId="{DBE7863F-41BB-4050-8C41-91FD14D7935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1EA36A-A5BE-4919-913B-909F02081C58}" type="doc">
      <dgm:prSet loTypeId="urn:microsoft.com/office/officeart/2005/8/layout/default" loCatId="list" qsTypeId="urn:microsoft.com/office/officeart/2005/8/quickstyle/simple1" qsCatId="simple" csTypeId="urn:microsoft.com/office/officeart/2005/8/colors/accent2_5" csCatId="accent2" phldr="1"/>
      <dgm:spPr/>
      <dgm:t>
        <a:bodyPr/>
        <a:lstStyle/>
        <a:p>
          <a:endParaRPr lang="uk-UA"/>
        </a:p>
      </dgm:t>
    </dgm:pt>
    <dgm:pt modelId="{82FD7AC8-6734-4241-9ABC-9717984228A8}">
      <dgm:prSet phldrT="[Текст]"/>
      <dgm:spPr/>
      <dgm:t>
        <a:bodyPr/>
        <a:lstStyle/>
        <a:p>
          <a:r>
            <a:rPr lang="uk-UA" dirty="0">
              <a:solidFill>
                <a:schemeClr val="tx1"/>
              </a:solidFill>
            </a:rPr>
            <a:t>Національний інформаційний простір - важливий державотворчий та </a:t>
          </a:r>
          <a:r>
            <a:rPr lang="uk-UA" dirty="0" err="1">
              <a:solidFill>
                <a:schemeClr val="tx1"/>
              </a:solidFill>
            </a:rPr>
            <a:t>націєтворчий</a:t>
          </a:r>
          <a:r>
            <a:rPr lang="uk-UA" dirty="0">
              <a:solidFill>
                <a:schemeClr val="tx1"/>
              </a:solidFill>
            </a:rPr>
            <a:t> елемент національної безпеки.</a:t>
          </a:r>
        </a:p>
      </dgm:t>
    </dgm:pt>
    <dgm:pt modelId="{86E7ABFF-266F-45C7-9370-C1B7C781814F}" type="parTrans" cxnId="{BDED2F24-444F-46E6-B438-7AA3B07B27E7}">
      <dgm:prSet/>
      <dgm:spPr/>
      <dgm:t>
        <a:bodyPr/>
        <a:lstStyle/>
        <a:p>
          <a:endParaRPr lang="uk-UA"/>
        </a:p>
      </dgm:t>
    </dgm:pt>
    <dgm:pt modelId="{6F914571-0E09-4390-A46E-FFBE0413D523}" type="sibTrans" cxnId="{BDED2F24-444F-46E6-B438-7AA3B07B27E7}">
      <dgm:prSet/>
      <dgm:spPr/>
      <dgm:t>
        <a:bodyPr/>
        <a:lstStyle/>
        <a:p>
          <a:endParaRPr lang="uk-UA"/>
        </a:p>
      </dgm:t>
    </dgm:pt>
    <dgm:pt modelId="{1749F582-3A63-4E07-8259-657821764B35}">
      <dgm:prSet/>
      <dgm:spPr/>
      <dgm:t>
        <a:bodyPr/>
        <a:lstStyle/>
        <a:p>
          <a:r>
            <a:rPr lang="uk-UA">
              <a:solidFill>
                <a:schemeClr val="tx1"/>
              </a:solidFill>
            </a:rPr>
            <a:t>Складається з інформаційної інфраструктури та національних інформаційних ресурсів (ЗМІ, інтернет-ресурси, телерадіомовлення).</a:t>
          </a:r>
          <a:endParaRPr lang="uk-UA" dirty="0">
            <a:solidFill>
              <a:schemeClr val="tx1"/>
            </a:solidFill>
          </a:endParaRPr>
        </a:p>
      </dgm:t>
    </dgm:pt>
    <dgm:pt modelId="{FC202899-EAEF-408B-BAC0-C32158482F2F}" type="parTrans" cxnId="{FD8FE8CC-D30C-447D-9516-93E0F3F1A43E}">
      <dgm:prSet/>
      <dgm:spPr/>
      <dgm:t>
        <a:bodyPr/>
        <a:lstStyle/>
        <a:p>
          <a:endParaRPr lang="uk-UA"/>
        </a:p>
      </dgm:t>
    </dgm:pt>
    <dgm:pt modelId="{004E8A97-CC64-4F7E-98EA-127EB3442E1E}" type="sibTrans" cxnId="{FD8FE8CC-D30C-447D-9516-93E0F3F1A43E}">
      <dgm:prSet/>
      <dgm:spPr/>
      <dgm:t>
        <a:bodyPr/>
        <a:lstStyle/>
        <a:p>
          <a:endParaRPr lang="uk-UA"/>
        </a:p>
      </dgm:t>
    </dgm:pt>
    <dgm:pt modelId="{B7BC87E5-D662-483F-8E3D-141ACA320E64}">
      <dgm:prSet/>
      <dgm:spPr/>
      <dgm:t>
        <a:bodyPr/>
        <a:lstStyle/>
        <a:p>
          <a:r>
            <a:rPr lang="uk-UA" dirty="0">
              <a:solidFill>
                <a:schemeClr val="tx1"/>
              </a:solidFill>
            </a:rPr>
            <a:t>За важливістю посідає друге місце після державної незалежності.</a:t>
          </a:r>
        </a:p>
      </dgm:t>
    </dgm:pt>
    <dgm:pt modelId="{D6000083-4EDF-4BDB-A491-92B43A17A9CC}" type="parTrans" cxnId="{4080901C-5E2D-4557-BFA6-0A758DEBC697}">
      <dgm:prSet/>
      <dgm:spPr/>
      <dgm:t>
        <a:bodyPr/>
        <a:lstStyle/>
        <a:p>
          <a:endParaRPr lang="uk-UA"/>
        </a:p>
      </dgm:t>
    </dgm:pt>
    <dgm:pt modelId="{DBF68A9C-CDDB-4076-B638-080713B1A1C9}" type="sibTrans" cxnId="{4080901C-5E2D-4557-BFA6-0A758DEBC697}">
      <dgm:prSet/>
      <dgm:spPr/>
      <dgm:t>
        <a:bodyPr/>
        <a:lstStyle/>
        <a:p>
          <a:endParaRPr lang="uk-UA"/>
        </a:p>
      </dgm:t>
    </dgm:pt>
    <dgm:pt modelId="{95DDCA27-1FE0-4E78-ADB2-3A99B24124D0}">
      <dgm:prSet/>
      <dgm:spPr/>
      <dgm:t>
        <a:bodyPr/>
        <a:lstStyle/>
        <a:p>
          <a:r>
            <a:rPr lang="uk-UA" dirty="0">
              <a:solidFill>
                <a:schemeClr val="tx1"/>
              </a:solidFill>
            </a:rPr>
            <a:t>Є фактором консолідації української спільноти та інтеграції у світовий інформаційний простір.</a:t>
          </a:r>
        </a:p>
      </dgm:t>
    </dgm:pt>
    <dgm:pt modelId="{F718C777-A85A-42ED-9FDB-D888EB1F9E76}" type="parTrans" cxnId="{9A1E3E61-64B4-477A-BE53-A872211644B9}">
      <dgm:prSet/>
      <dgm:spPr/>
      <dgm:t>
        <a:bodyPr/>
        <a:lstStyle/>
        <a:p>
          <a:endParaRPr lang="uk-UA"/>
        </a:p>
      </dgm:t>
    </dgm:pt>
    <dgm:pt modelId="{9542DF06-0AFD-4F3C-B839-F490DA4BBAE4}" type="sibTrans" cxnId="{9A1E3E61-64B4-477A-BE53-A872211644B9}">
      <dgm:prSet/>
      <dgm:spPr/>
      <dgm:t>
        <a:bodyPr/>
        <a:lstStyle/>
        <a:p>
          <a:endParaRPr lang="uk-UA"/>
        </a:p>
      </dgm:t>
    </dgm:pt>
    <dgm:pt modelId="{768EA25D-7C0E-4985-A27D-4F71F7EB9508}" type="pres">
      <dgm:prSet presAssocID="{071EA36A-A5BE-4919-913B-909F02081C58}" presName="diagram" presStyleCnt="0">
        <dgm:presLayoutVars>
          <dgm:dir/>
          <dgm:resizeHandles val="exact"/>
        </dgm:presLayoutVars>
      </dgm:prSet>
      <dgm:spPr/>
    </dgm:pt>
    <dgm:pt modelId="{ECBC3BC2-DD08-4BEE-AF1A-FEC54B160A32}" type="pres">
      <dgm:prSet presAssocID="{82FD7AC8-6734-4241-9ABC-9717984228A8}" presName="node" presStyleLbl="node1" presStyleIdx="0" presStyleCnt="4">
        <dgm:presLayoutVars>
          <dgm:bulletEnabled val="1"/>
        </dgm:presLayoutVars>
      </dgm:prSet>
      <dgm:spPr/>
    </dgm:pt>
    <dgm:pt modelId="{7E4A3FA0-D2C2-4676-8460-A76A112458BE}" type="pres">
      <dgm:prSet presAssocID="{6F914571-0E09-4390-A46E-FFBE0413D523}" presName="sibTrans" presStyleCnt="0"/>
      <dgm:spPr/>
    </dgm:pt>
    <dgm:pt modelId="{D075C100-972B-446A-A295-89DC228EF8A6}" type="pres">
      <dgm:prSet presAssocID="{1749F582-3A63-4E07-8259-657821764B35}" presName="node" presStyleLbl="node1" presStyleIdx="1" presStyleCnt="4">
        <dgm:presLayoutVars>
          <dgm:bulletEnabled val="1"/>
        </dgm:presLayoutVars>
      </dgm:prSet>
      <dgm:spPr/>
    </dgm:pt>
    <dgm:pt modelId="{D7F382C1-EB95-4CE3-850F-DA2635788DDC}" type="pres">
      <dgm:prSet presAssocID="{004E8A97-CC64-4F7E-98EA-127EB3442E1E}" presName="sibTrans" presStyleCnt="0"/>
      <dgm:spPr/>
    </dgm:pt>
    <dgm:pt modelId="{F1D966F6-5DEE-415E-B6BA-9237380FA5D3}" type="pres">
      <dgm:prSet presAssocID="{B7BC87E5-D662-483F-8E3D-141ACA320E64}" presName="node" presStyleLbl="node1" presStyleIdx="2" presStyleCnt="4">
        <dgm:presLayoutVars>
          <dgm:bulletEnabled val="1"/>
        </dgm:presLayoutVars>
      </dgm:prSet>
      <dgm:spPr/>
    </dgm:pt>
    <dgm:pt modelId="{D150C7C9-97B5-44A7-83E7-B1BE8B8340A0}" type="pres">
      <dgm:prSet presAssocID="{DBF68A9C-CDDB-4076-B638-080713B1A1C9}" presName="sibTrans" presStyleCnt="0"/>
      <dgm:spPr/>
    </dgm:pt>
    <dgm:pt modelId="{C5F6E02E-7B2C-4F9D-AFAC-FF125B06279D}" type="pres">
      <dgm:prSet presAssocID="{95DDCA27-1FE0-4E78-ADB2-3A99B24124D0}" presName="node" presStyleLbl="node1" presStyleIdx="3" presStyleCnt="4">
        <dgm:presLayoutVars>
          <dgm:bulletEnabled val="1"/>
        </dgm:presLayoutVars>
      </dgm:prSet>
      <dgm:spPr/>
    </dgm:pt>
  </dgm:ptLst>
  <dgm:cxnLst>
    <dgm:cxn modelId="{27162C01-98BF-42B3-A1E5-8CF0B7409C7E}" type="presOf" srcId="{82FD7AC8-6734-4241-9ABC-9717984228A8}" destId="{ECBC3BC2-DD08-4BEE-AF1A-FEC54B160A32}" srcOrd="0" destOrd="0" presId="urn:microsoft.com/office/officeart/2005/8/layout/default"/>
    <dgm:cxn modelId="{4080901C-5E2D-4557-BFA6-0A758DEBC697}" srcId="{071EA36A-A5BE-4919-913B-909F02081C58}" destId="{B7BC87E5-D662-483F-8E3D-141ACA320E64}" srcOrd="2" destOrd="0" parTransId="{D6000083-4EDF-4BDB-A491-92B43A17A9CC}" sibTransId="{DBF68A9C-CDDB-4076-B638-080713B1A1C9}"/>
    <dgm:cxn modelId="{BDED2F24-444F-46E6-B438-7AA3B07B27E7}" srcId="{071EA36A-A5BE-4919-913B-909F02081C58}" destId="{82FD7AC8-6734-4241-9ABC-9717984228A8}" srcOrd="0" destOrd="0" parTransId="{86E7ABFF-266F-45C7-9370-C1B7C781814F}" sibTransId="{6F914571-0E09-4390-A46E-FFBE0413D523}"/>
    <dgm:cxn modelId="{CAC86E29-8B45-42A2-B300-0DC4CD4B5A59}" type="presOf" srcId="{95DDCA27-1FE0-4E78-ADB2-3A99B24124D0}" destId="{C5F6E02E-7B2C-4F9D-AFAC-FF125B06279D}" srcOrd="0" destOrd="0" presId="urn:microsoft.com/office/officeart/2005/8/layout/default"/>
    <dgm:cxn modelId="{9A1E3E61-64B4-477A-BE53-A872211644B9}" srcId="{071EA36A-A5BE-4919-913B-909F02081C58}" destId="{95DDCA27-1FE0-4E78-ADB2-3A99B24124D0}" srcOrd="3" destOrd="0" parTransId="{F718C777-A85A-42ED-9FDB-D888EB1F9E76}" sibTransId="{9542DF06-0AFD-4F3C-B839-F490DA4BBAE4}"/>
    <dgm:cxn modelId="{5840D169-FE7B-49D9-99AE-C4C1829E9A21}" type="presOf" srcId="{1749F582-3A63-4E07-8259-657821764B35}" destId="{D075C100-972B-446A-A295-89DC228EF8A6}" srcOrd="0" destOrd="0" presId="urn:microsoft.com/office/officeart/2005/8/layout/default"/>
    <dgm:cxn modelId="{A62FD94B-7253-468E-9974-FBE944B38166}" type="presOf" srcId="{071EA36A-A5BE-4919-913B-909F02081C58}" destId="{768EA25D-7C0E-4985-A27D-4F71F7EB9508}" srcOrd="0" destOrd="0" presId="urn:microsoft.com/office/officeart/2005/8/layout/default"/>
    <dgm:cxn modelId="{925FE5C1-715A-491A-98D7-CFDC81CD9FD3}" type="presOf" srcId="{B7BC87E5-D662-483F-8E3D-141ACA320E64}" destId="{F1D966F6-5DEE-415E-B6BA-9237380FA5D3}" srcOrd="0" destOrd="0" presId="urn:microsoft.com/office/officeart/2005/8/layout/default"/>
    <dgm:cxn modelId="{FD8FE8CC-D30C-447D-9516-93E0F3F1A43E}" srcId="{071EA36A-A5BE-4919-913B-909F02081C58}" destId="{1749F582-3A63-4E07-8259-657821764B35}" srcOrd="1" destOrd="0" parTransId="{FC202899-EAEF-408B-BAC0-C32158482F2F}" sibTransId="{004E8A97-CC64-4F7E-98EA-127EB3442E1E}"/>
    <dgm:cxn modelId="{DB676CF9-DBF1-4760-BCB1-C9E4E4F5741D}" type="presParOf" srcId="{768EA25D-7C0E-4985-A27D-4F71F7EB9508}" destId="{ECBC3BC2-DD08-4BEE-AF1A-FEC54B160A32}" srcOrd="0" destOrd="0" presId="urn:microsoft.com/office/officeart/2005/8/layout/default"/>
    <dgm:cxn modelId="{C8BA7394-276D-44A5-AA96-061EB2885D7F}" type="presParOf" srcId="{768EA25D-7C0E-4985-A27D-4F71F7EB9508}" destId="{7E4A3FA0-D2C2-4676-8460-A76A112458BE}" srcOrd="1" destOrd="0" presId="urn:microsoft.com/office/officeart/2005/8/layout/default"/>
    <dgm:cxn modelId="{8B7BC0B7-74A0-45C9-AA96-01DA5F5AAF69}" type="presParOf" srcId="{768EA25D-7C0E-4985-A27D-4F71F7EB9508}" destId="{D075C100-972B-446A-A295-89DC228EF8A6}" srcOrd="2" destOrd="0" presId="urn:microsoft.com/office/officeart/2005/8/layout/default"/>
    <dgm:cxn modelId="{3F6EA86B-B891-494F-98D1-A7801873AF7E}" type="presParOf" srcId="{768EA25D-7C0E-4985-A27D-4F71F7EB9508}" destId="{D7F382C1-EB95-4CE3-850F-DA2635788DDC}" srcOrd="3" destOrd="0" presId="urn:microsoft.com/office/officeart/2005/8/layout/default"/>
    <dgm:cxn modelId="{72240909-A18F-42AD-BB2D-476D84F6A04B}" type="presParOf" srcId="{768EA25D-7C0E-4985-A27D-4F71F7EB9508}" destId="{F1D966F6-5DEE-415E-B6BA-9237380FA5D3}" srcOrd="4" destOrd="0" presId="urn:microsoft.com/office/officeart/2005/8/layout/default"/>
    <dgm:cxn modelId="{92319E8B-FCC8-4729-94CB-A4E375A790A8}" type="presParOf" srcId="{768EA25D-7C0E-4985-A27D-4F71F7EB9508}" destId="{D150C7C9-97B5-44A7-83E7-B1BE8B8340A0}" srcOrd="5" destOrd="0" presId="urn:microsoft.com/office/officeart/2005/8/layout/default"/>
    <dgm:cxn modelId="{410D6499-A3F1-4D99-8DEF-AA5121B17904}" type="presParOf" srcId="{768EA25D-7C0E-4985-A27D-4F71F7EB9508}" destId="{C5F6E02E-7B2C-4F9D-AFAC-FF125B06279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B14D0DD-83E8-45C7-BB3E-28AE5C2160B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uk-UA"/>
        </a:p>
      </dgm:t>
    </dgm:pt>
    <dgm:pt modelId="{259E203C-A09D-4793-9EDF-A46632C20F80}">
      <dgm:prSet/>
      <dgm:spPr/>
      <dgm:t>
        <a:bodyPr/>
        <a:lstStyle/>
        <a:p>
          <a:pPr>
            <a:buFont typeface="Arial" panose="020B0604020202020204" pitchFamily="34" charset="0"/>
            <a:buChar char="•"/>
          </a:pPr>
          <a:r>
            <a:rPr lang="ru-RU" dirty="0" err="1"/>
            <a:t>Створення</a:t>
          </a:r>
          <a:r>
            <a:rPr lang="ru-RU" dirty="0"/>
            <a:t> </a:t>
          </a:r>
          <a:r>
            <a:rPr lang="ru-RU" dirty="0" err="1"/>
            <a:t>потужної</a:t>
          </a:r>
          <a:r>
            <a:rPr lang="ru-RU" dirty="0"/>
            <a:t> </a:t>
          </a:r>
          <a:r>
            <a:rPr lang="ru-RU" dirty="0" err="1"/>
            <a:t>державної</a:t>
          </a:r>
          <a:r>
            <a:rPr lang="ru-RU" dirty="0"/>
            <a:t> </a:t>
          </a:r>
          <a:r>
            <a:rPr lang="ru-RU" dirty="0" err="1"/>
            <a:t>медійної</a:t>
          </a:r>
          <a:r>
            <a:rPr lang="ru-RU" dirty="0"/>
            <a:t> </a:t>
          </a:r>
          <a:r>
            <a:rPr lang="ru-RU" dirty="0" err="1"/>
            <a:t>структури</a:t>
          </a:r>
          <a:r>
            <a:rPr lang="ru-RU" dirty="0"/>
            <a:t> та </a:t>
          </a:r>
          <a:r>
            <a:rPr lang="ru-RU" dirty="0" err="1"/>
            <a:t>системи</a:t>
          </a:r>
          <a:r>
            <a:rPr lang="ru-RU" dirty="0"/>
            <a:t> </a:t>
          </a:r>
          <a:r>
            <a:rPr lang="ru-RU" dirty="0" err="1"/>
            <a:t>інформаційного</a:t>
          </a:r>
          <a:r>
            <a:rPr lang="ru-RU" dirty="0"/>
            <a:t> </a:t>
          </a:r>
          <a:r>
            <a:rPr lang="ru-RU" dirty="0" err="1"/>
            <a:t>захисту</a:t>
          </a:r>
          <a:endParaRPr lang="ru-RU" dirty="0"/>
        </a:p>
      </dgm:t>
    </dgm:pt>
    <dgm:pt modelId="{007125DE-6530-4F48-AC2C-9CB6A7FFBCA3}" type="parTrans" cxnId="{3C0C0974-5FB7-4BE0-93DE-AEA6FA62081B}">
      <dgm:prSet/>
      <dgm:spPr/>
      <dgm:t>
        <a:bodyPr/>
        <a:lstStyle/>
        <a:p>
          <a:endParaRPr lang="uk-UA"/>
        </a:p>
      </dgm:t>
    </dgm:pt>
    <dgm:pt modelId="{4B882A42-E264-41B1-8364-2B1B0630EEB9}" type="sibTrans" cxnId="{3C0C0974-5FB7-4BE0-93DE-AEA6FA62081B}">
      <dgm:prSet/>
      <dgm:spPr/>
      <dgm:t>
        <a:bodyPr/>
        <a:lstStyle/>
        <a:p>
          <a:endParaRPr lang="uk-UA"/>
        </a:p>
      </dgm:t>
    </dgm:pt>
    <dgm:pt modelId="{73C57E03-25E9-4D91-95DA-784F1FDB3EFF}">
      <dgm:prSet/>
      <dgm:spPr/>
      <dgm:t>
        <a:bodyPr/>
        <a:lstStyle/>
        <a:p>
          <a:pPr>
            <a:buFont typeface="Arial" panose="020B0604020202020204" pitchFamily="34" charset="0"/>
            <a:buChar char="•"/>
          </a:pPr>
          <a:r>
            <a:rPr lang="uk-UA"/>
            <a:t>Формування проукраїнського національно-культурного простору</a:t>
          </a:r>
        </a:p>
      </dgm:t>
    </dgm:pt>
    <dgm:pt modelId="{A7C6C8C2-FD19-43AF-9214-8784683A48B7}" type="parTrans" cxnId="{E3C75809-C875-46B7-86E2-571089B06CD8}">
      <dgm:prSet/>
      <dgm:spPr/>
      <dgm:t>
        <a:bodyPr/>
        <a:lstStyle/>
        <a:p>
          <a:endParaRPr lang="uk-UA"/>
        </a:p>
      </dgm:t>
    </dgm:pt>
    <dgm:pt modelId="{FEE8A402-03AC-4F78-BA29-0F20F7DA2B9B}" type="sibTrans" cxnId="{E3C75809-C875-46B7-86E2-571089B06CD8}">
      <dgm:prSet/>
      <dgm:spPr/>
      <dgm:t>
        <a:bodyPr/>
        <a:lstStyle/>
        <a:p>
          <a:endParaRPr lang="uk-UA"/>
        </a:p>
      </dgm:t>
    </dgm:pt>
    <dgm:pt modelId="{D74F5405-4DE4-4006-9220-0BDCF876A757}">
      <dgm:prSet/>
      <dgm:spPr/>
      <dgm:t>
        <a:bodyPr/>
        <a:lstStyle/>
        <a:p>
          <a:pPr>
            <a:buFont typeface="Arial" panose="020B0604020202020204" pitchFamily="34" charset="0"/>
            <a:buChar char="•"/>
          </a:pPr>
          <a:r>
            <a:rPr lang="ru-RU"/>
            <a:t>Законодавче закріплення поняття національного інформаційного суверенітету та механізмів його захисту</a:t>
          </a:r>
        </a:p>
      </dgm:t>
    </dgm:pt>
    <dgm:pt modelId="{32EE7190-4895-4782-9238-4514357A4504}" type="parTrans" cxnId="{7FD7AE85-E634-4E45-9BDB-73CE8B6CE088}">
      <dgm:prSet/>
      <dgm:spPr/>
      <dgm:t>
        <a:bodyPr/>
        <a:lstStyle/>
        <a:p>
          <a:endParaRPr lang="uk-UA"/>
        </a:p>
      </dgm:t>
    </dgm:pt>
    <dgm:pt modelId="{72B71889-DDF4-45E9-BF4F-71E750A51AE4}" type="sibTrans" cxnId="{7FD7AE85-E634-4E45-9BDB-73CE8B6CE088}">
      <dgm:prSet/>
      <dgm:spPr/>
      <dgm:t>
        <a:bodyPr/>
        <a:lstStyle/>
        <a:p>
          <a:endParaRPr lang="uk-UA"/>
        </a:p>
      </dgm:t>
    </dgm:pt>
    <dgm:pt modelId="{DBE77BBD-81EB-44A1-9D17-8BB2D16A32E0}">
      <dgm:prSet/>
      <dgm:spPr/>
      <dgm:t>
        <a:bodyPr/>
        <a:lstStyle/>
        <a:p>
          <a:pPr>
            <a:buFont typeface="Arial" panose="020B0604020202020204" pitchFamily="34" charset="0"/>
            <a:buChar char="•"/>
          </a:pPr>
          <a:r>
            <a:rPr lang="ru-RU"/>
            <a:t>Узгодження українського законодавства з міжнародними нормами в інформаційній сфері</a:t>
          </a:r>
        </a:p>
      </dgm:t>
    </dgm:pt>
    <dgm:pt modelId="{8DE181EB-6D98-4C3A-8B6E-2600B3FCDEF6}" type="parTrans" cxnId="{92F110EA-72B8-4806-8428-10496287821E}">
      <dgm:prSet/>
      <dgm:spPr/>
      <dgm:t>
        <a:bodyPr/>
        <a:lstStyle/>
        <a:p>
          <a:endParaRPr lang="uk-UA"/>
        </a:p>
      </dgm:t>
    </dgm:pt>
    <dgm:pt modelId="{BEB77AE6-D6FB-4382-AC93-9EADB13F3FFA}" type="sibTrans" cxnId="{92F110EA-72B8-4806-8428-10496287821E}">
      <dgm:prSet/>
      <dgm:spPr/>
      <dgm:t>
        <a:bodyPr/>
        <a:lstStyle/>
        <a:p>
          <a:endParaRPr lang="uk-UA"/>
        </a:p>
      </dgm:t>
    </dgm:pt>
    <dgm:pt modelId="{5B8522B6-EC15-4D6F-921B-2D6A0516EC21}">
      <dgm:prSet/>
      <dgm:spPr/>
      <dgm:t>
        <a:bodyPr/>
        <a:lstStyle/>
        <a:p>
          <a:pPr>
            <a:buFont typeface="Arial" panose="020B0604020202020204" pitchFamily="34" charset="0"/>
            <a:buChar char="•"/>
          </a:pPr>
          <a:r>
            <a:rPr lang="ru-RU"/>
            <a:t>Підготовка фахівців з інформаційної безпеки для органів державної влади</a:t>
          </a:r>
        </a:p>
      </dgm:t>
    </dgm:pt>
    <dgm:pt modelId="{B2DF2AD4-A8F3-4C77-89F7-AD9EFA83CAFA}" type="parTrans" cxnId="{EEEC6B57-A4C6-4D28-A890-E57D09395DAA}">
      <dgm:prSet/>
      <dgm:spPr/>
      <dgm:t>
        <a:bodyPr/>
        <a:lstStyle/>
        <a:p>
          <a:endParaRPr lang="uk-UA"/>
        </a:p>
      </dgm:t>
    </dgm:pt>
    <dgm:pt modelId="{60178D3B-221B-4268-ABA9-016F79C3DC0F}" type="sibTrans" cxnId="{EEEC6B57-A4C6-4D28-A890-E57D09395DAA}">
      <dgm:prSet/>
      <dgm:spPr/>
      <dgm:t>
        <a:bodyPr/>
        <a:lstStyle/>
        <a:p>
          <a:endParaRPr lang="uk-UA"/>
        </a:p>
      </dgm:t>
    </dgm:pt>
    <dgm:pt modelId="{CF6D5E05-BD28-4750-9A1C-4B0149739E66}">
      <dgm:prSet/>
      <dgm:spPr/>
      <dgm:t>
        <a:bodyPr/>
        <a:lstStyle/>
        <a:p>
          <a:pPr>
            <a:buFont typeface="Arial" panose="020B0604020202020204" pitchFamily="34" charset="0"/>
            <a:buChar char="•"/>
          </a:pPr>
          <a:r>
            <a:rPr lang="ru-RU"/>
            <a:t>Забезпечення повноцінного вітчизняного телерадіомовлення в усіх регіонах України</a:t>
          </a:r>
        </a:p>
      </dgm:t>
    </dgm:pt>
    <dgm:pt modelId="{384D52AC-229C-4FA1-95CE-9A0A94067667}" type="parTrans" cxnId="{25A1A388-4A32-492E-8CBA-9692A521580E}">
      <dgm:prSet/>
      <dgm:spPr/>
      <dgm:t>
        <a:bodyPr/>
        <a:lstStyle/>
        <a:p>
          <a:endParaRPr lang="uk-UA"/>
        </a:p>
      </dgm:t>
    </dgm:pt>
    <dgm:pt modelId="{757CD027-72E7-408F-B01E-742687F4E8CC}" type="sibTrans" cxnId="{25A1A388-4A32-492E-8CBA-9692A521580E}">
      <dgm:prSet/>
      <dgm:spPr/>
      <dgm:t>
        <a:bodyPr/>
        <a:lstStyle/>
        <a:p>
          <a:endParaRPr lang="uk-UA"/>
        </a:p>
      </dgm:t>
    </dgm:pt>
    <dgm:pt modelId="{B480C178-9C57-415F-BC48-85140B742CC7}" type="pres">
      <dgm:prSet presAssocID="{CB14D0DD-83E8-45C7-BB3E-28AE5C2160B1}" presName="diagram" presStyleCnt="0">
        <dgm:presLayoutVars>
          <dgm:dir/>
          <dgm:resizeHandles val="exact"/>
        </dgm:presLayoutVars>
      </dgm:prSet>
      <dgm:spPr/>
    </dgm:pt>
    <dgm:pt modelId="{DDC0428E-1063-47D3-BEEB-0DAEC43EF206}" type="pres">
      <dgm:prSet presAssocID="{259E203C-A09D-4793-9EDF-A46632C20F80}" presName="node" presStyleLbl="node1" presStyleIdx="0" presStyleCnt="6">
        <dgm:presLayoutVars>
          <dgm:bulletEnabled val="1"/>
        </dgm:presLayoutVars>
      </dgm:prSet>
      <dgm:spPr/>
    </dgm:pt>
    <dgm:pt modelId="{A445F0E5-EC9E-4A61-8A1E-387AA339787A}" type="pres">
      <dgm:prSet presAssocID="{4B882A42-E264-41B1-8364-2B1B0630EEB9}" presName="sibTrans" presStyleCnt="0"/>
      <dgm:spPr/>
    </dgm:pt>
    <dgm:pt modelId="{6441419F-554F-48F7-AA25-E65199A8DC2E}" type="pres">
      <dgm:prSet presAssocID="{73C57E03-25E9-4D91-95DA-784F1FDB3EFF}" presName="node" presStyleLbl="node1" presStyleIdx="1" presStyleCnt="6">
        <dgm:presLayoutVars>
          <dgm:bulletEnabled val="1"/>
        </dgm:presLayoutVars>
      </dgm:prSet>
      <dgm:spPr/>
    </dgm:pt>
    <dgm:pt modelId="{DAC98D7B-150F-4AE4-B848-BE5A5C643394}" type="pres">
      <dgm:prSet presAssocID="{FEE8A402-03AC-4F78-BA29-0F20F7DA2B9B}" presName="sibTrans" presStyleCnt="0"/>
      <dgm:spPr/>
    </dgm:pt>
    <dgm:pt modelId="{5851B840-3837-4816-8E26-B34FAB8CADC0}" type="pres">
      <dgm:prSet presAssocID="{D74F5405-4DE4-4006-9220-0BDCF876A757}" presName="node" presStyleLbl="node1" presStyleIdx="2" presStyleCnt="6">
        <dgm:presLayoutVars>
          <dgm:bulletEnabled val="1"/>
        </dgm:presLayoutVars>
      </dgm:prSet>
      <dgm:spPr/>
    </dgm:pt>
    <dgm:pt modelId="{D7FC75CC-C407-4B36-8D21-3BF4801C240F}" type="pres">
      <dgm:prSet presAssocID="{72B71889-DDF4-45E9-BF4F-71E750A51AE4}" presName="sibTrans" presStyleCnt="0"/>
      <dgm:spPr/>
    </dgm:pt>
    <dgm:pt modelId="{E5BF7EC0-5C5B-4E02-B8B9-D9DA16389054}" type="pres">
      <dgm:prSet presAssocID="{DBE77BBD-81EB-44A1-9D17-8BB2D16A32E0}" presName="node" presStyleLbl="node1" presStyleIdx="3" presStyleCnt="6">
        <dgm:presLayoutVars>
          <dgm:bulletEnabled val="1"/>
        </dgm:presLayoutVars>
      </dgm:prSet>
      <dgm:spPr/>
    </dgm:pt>
    <dgm:pt modelId="{49577DC8-EF31-43BD-9E5B-D9F8970675F4}" type="pres">
      <dgm:prSet presAssocID="{BEB77AE6-D6FB-4382-AC93-9EADB13F3FFA}" presName="sibTrans" presStyleCnt="0"/>
      <dgm:spPr/>
    </dgm:pt>
    <dgm:pt modelId="{0714F6FD-0DB3-4B46-BEC4-8B85D2930920}" type="pres">
      <dgm:prSet presAssocID="{5B8522B6-EC15-4D6F-921B-2D6A0516EC21}" presName="node" presStyleLbl="node1" presStyleIdx="4" presStyleCnt="6">
        <dgm:presLayoutVars>
          <dgm:bulletEnabled val="1"/>
        </dgm:presLayoutVars>
      </dgm:prSet>
      <dgm:spPr/>
    </dgm:pt>
    <dgm:pt modelId="{0E93DD52-9A30-49A0-84C5-A06D185D9355}" type="pres">
      <dgm:prSet presAssocID="{60178D3B-221B-4268-ABA9-016F79C3DC0F}" presName="sibTrans" presStyleCnt="0"/>
      <dgm:spPr/>
    </dgm:pt>
    <dgm:pt modelId="{DB1B55F0-53A5-4B85-93E7-049396318B91}" type="pres">
      <dgm:prSet presAssocID="{CF6D5E05-BD28-4750-9A1C-4B0149739E66}" presName="node" presStyleLbl="node1" presStyleIdx="5" presStyleCnt="6">
        <dgm:presLayoutVars>
          <dgm:bulletEnabled val="1"/>
        </dgm:presLayoutVars>
      </dgm:prSet>
      <dgm:spPr/>
    </dgm:pt>
  </dgm:ptLst>
  <dgm:cxnLst>
    <dgm:cxn modelId="{0A133503-BC16-4A90-8B5E-6A8AD418BAA0}" type="presOf" srcId="{CF6D5E05-BD28-4750-9A1C-4B0149739E66}" destId="{DB1B55F0-53A5-4B85-93E7-049396318B91}" srcOrd="0" destOrd="0" presId="urn:microsoft.com/office/officeart/2005/8/layout/default"/>
    <dgm:cxn modelId="{E3C75809-C875-46B7-86E2-571089B06CD8}" srcId="{CB14D0DD-83E8-45C7-BB3E-28AE5C2160B1}" destId="{73C57E03-25E9-4D91-95DA-784F1FDB3EFF}" srcOrd="1" destOrd="0" parTransId="{A7C6C8C2-FD19-43AF-9214-8784683A48B7}" sibTransId="{FEE8A402-03AC-4F78-BA29-0F20F7DA2B9B}"/>
    <dgm:cxn modelId="{01680B4D-979D-482F-BE05-720393EDAF4A}" type="presOf" srcId="{DBE77BBD-81EB-44A1-9D17-8BB2D16A32E0}" destId="{E5BF7EC0-5C5B-4E02-B8B9-D9DA16389054}" srcOrd="0" destOrd="0" presId="urn:microsoft.com/office/officeart/2005/8/layout/default"/>
    <dgm:cxn modelId="{3C0C0974-5FB7-4BE0-93DE-AEA6FA62081B}" srcId="{CB14D0DD-83E8-45C7-BB3E-28AE5C2160B1}" destId="{259E203C-A09D-4793-9EDF-A46632C20F80}" srcOrd="0" destOrd="0" parTransId="{007125DE-6530-4F48-AC2C-9CB6A7FFBCA3}" sibTransId="{4B882A42-E264-41B1-8364-2B1B0630EEB9}"/>
    <dgm:cxn modelId="{EEEC6B57-A4C6-4D28-A890-E57D09395DAA}" srcId="{CB14D0DD-83E8-45C7-BB3E-28AE5C2160B1}" destId="{5B8522B6-EC15-4D6F-921B-2D6A0516EC21}" srcOrd="4" destOrd="0" parTransId="{B2DF2AD4-A8F3-4C77-89F7-AD9EFA83CAFA}" sibTransId="{60178D3B-221B-4268-ABA9-016F79C3DC0F}"/>
    <dgm:cxn modelId="{CDD93578-5EB8-43BE-8597-2747D41F02BB}" type="presOf" srcId="{73C57E03-25E9-4D91-95DA-784F1FDB3EFF}" destId="{6441419F-554F-48F7-AA25-E65199A8DC2E}" srcOrd="0" destOrd="0" presId="urn:microsoft.com/office/officeart/2005/8/layout/default"/>
    <dgm:cxn modelId="{7FD7AE85-E634-4E45-9BDB-73CE8B6CE088}" srcId="{CB14D0DD-83E8-45C7-BB3E-28AE5C2160B1}" destId="{D74F5405-4DE4-4006-9220-0BDCF876A757}" srcOrd="2" destOrd="0" parTransId="{32EE7190-4895-4782-9238-4514357A4504}" sibTransId="{72B71889-DDF4-45E9-BF4F-71E750A51AE4}"/>
    <dgm:cxn modelId="{25A1A388-4A32-492E-8CBA-9692A521580E}" srcId="{CB14D0DD-83E8-45C7-BB3E-28AE5C2160B1}" destId="{CF6D5E05-BD28-4750-9A1C-4B0149739E66}" srcOrd="5" destOrd="0" parTransId="{384D52AC-229C-4FA1-95CE-9A0A94067667}" sibTransId="{757CD027-72E7-408F-B01E-742687F4E8CC}"/>
    <dgm:cxn modelId="{189FD08A-98AE-4AFD-AAEF-8C3D6FB566E9}" type="presOf" srcId="{5B8522B6-EC15-4D6F-921B-2D6A0516EC21}" destId="{0714F6FD-0DB3-4B46-BEC4-8B85D2930920}" srcOrd="0" destOrd="0" presId="urn:microsoft.com/office/officeart/2005/8/layout/default"/>
    <dgm:cxn modelId="{5F40B1B1-6C57-49FF-B623-503565321061}" type="presOf" srcId="{D74F5405-4DE4-4006-9220-0BDCF876A757}" destId="{5851B840-3837-4816-8E26-B34FAB8CADC0}" srcOrd="0" destOrd="0" presId="urn:microsoft.com/office/officeart/2005/8/layout/default"/>
    <dgm:cxn modelId="{C0436DC3-5040-41E4-AABE-E8B837993544}" type="presOf" srcId="{CB14D0DD-83E8-45C7-BB3E-28AE5C2160B1}" destId="{B480C178-9C57-415F-BC48-85140B742CC7}" srcOrd="0" destOrd="0" presId="urn:microsoft.com/office/officeart/2005/8/layout/default"/>
    <dgm:cxn modelId="{92F110EA-72B8-4806-8428-10496287821E}" srcId="{CB14D0DD-83E8-45C7-BB3E-28AE5C2160B1}" destId="{DBE77BBD-81EB-44A1-9D17-8BB2D16A32E0}" srcOrd="3" destOrd="0" parTransId="{8DE181EB-6D98-4C3A-8B6E-2600B3FCDEF6}" sibTransId="{BEB77AE6-D6FB-4382-AC93-9EADB13F3FFA}"/>
    <dgm:cxn modelId="{35AFB3F7-8F63-496D-AEF8-F9147439C66F}" type="presOf" srcId="{259E203C-A09D-4793-9EDF-A46632C20F80}" destId="{DDC0428E-1063-47D3-BEEB-0DAEC43EF206}" srcOrd="0" destOrd="0" presId="urn:microsoft.com/office/officeart/2005/8/layout/default"/>
    <dgm:cxn modelId="{3007A1D4-387C-4033-9935-146490A13FFB}" type="presParOf" srcId="{B480C178-9C57-415F-BC48-85140B742CC7}" destId="{DDC0428E-1063-47D3-BEEB-0DAEC43EF206}" srcOrd="0" destOrd="0" presId="urn:microsoft.com/office/officeart/2005/8/layout/default"/>
    <dgm:cxn modelId="{D1913CF4-5271-491C-B22B-D77F528CB72C}" type="presParOf" srcId="{B480C178-9C57-415F-BC48-85140B742CC7}" destId="{A445F0E5-EC9E-4A61-8A1E-387AA339787A}" srcOrd="1" destOrd="0" presId="urn:microsoft.com/office/officeart/2005/8/layout/default"/>
    <dgm:cxn modelId="{28FB75D8-285D-4DF8-BE9A-8A2632473F7C}" type="presParOf" srcId="{B480C178-9C57-415F-BC48-85140B742CC7}" destId="{6441419F-554F-48F7-AA25-E65199A8DC2E}" srcOrd="2" destOrd="0" presId="urn:microsoft.com/office/officeart/2005/8/layout/default"/>
    <dgm:cxn modelId="{75A1F007-D63A-41C4-9E1F-42D5E3E300B3}" type="presParOf" srcId="{B480C178-9C57-415F-BC48-85140B742CC7}" destId="{DAC98D7B-150F-4AE4-B848-BE5A5C643394}" srcOrd="3" destOrd="0" presId="urn:microsoft.com/office/officeart/2005/8/layout/default"/>
    <dgm:cxn modelId="{10BBF971-F3F4-4B95-A1FB-355AF67AE973}" type="presParOf" srcId="{B480C178-9C57-415F-BC48-85140B742CC7}" destId="{5851B840-3837-4816-8E26-B34FAB8CADC0}" srcOrd="4" destOrd="0" presId="urn:microsoft.com/office/officeart/2005/8/layout/default"/>
    <dgm:cxn modelId="{997C7788-71D5-4E11-99C3-EBDAC2095164}" type="presParOf" srcId="{B480C178-9C57-415F-BC48-85140B742CC7}" destId="{D7FC75CC-C407-4B36-8D21-3BF4801C240F}" srcOrd="5" destOrd="0" presId="urn:microsoft.com/office/officeart/2005/8/layout/default"/>
    <dgm:cxn modelId="{CCB3E9CA-5D3C-48F0-9BE9-EB9053B97998}" type="presParOf" srcId="{B480C178-9C57-415F-BC48-85140B742CC7}" destId="{E5BF7EC0-5C5B-4E02-B8B9-D9DA16389054}" srcOrd="6" destOrd="0" presId="urn:microsoft.com/office/officeart/2005/8/layout/default"/>
    <dgm:cxn modelId="{4DDF7D00-758A-40AE-AB9F-CBFC3E237236}" type="presParOf" srcId="{B480C178-9C57-415F-BC48-85140B742CC7}" destId="{49577DC8-EF31-43BD-9E5B-D9F8970675F4}" srcOrd="7" destOrd="0" presId="urn:microsoft.com/office/officeart/2005/8/layout/default"/>
    <dgm:cxn modelId="{009E3E6F-9801-4BAA-B6CF-A4C2769E62FE}" type="presParOf" srcId="{B480C178-9C57-415F-BC48-85140B742CC7}" destId="{0714F6FD-0DB3-4B46-BEC4-8B85D2930920}" srcOrd="8" destOrd="0" presId="urn:microsoft.com/office/officeart/2005/8/layout/default"/>
    <dgm:cxn modelId="{3B41CAB9-2683-4C41-97CF-F4BD7A342005}" type="presParOf" srcId="{B480C178-9C57-415F-BC48-85140B742CC7}" destId="{0E93DD52-9A30-49A0-84C5-A06D185D9355}" srcOrd="9" destOrd="0" presId="urn:microsoft.com/office/officeart/2005/8/layout/default"/>
    <dgm:cxn modelId="{8F192715-E4E7-447B-B461-656E08CBEE3B}" type="presParOf" srcId="{B480C178-9C57-415F-BC48-85140B742CC7}" destId="{DB1B55F0-53A5-4B85-93E7-049396318B91}"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882581-F910-4F95-92AA-0D81CE181372}">
      <dsp:nvSpPr>
        <dsp:cNvPr id="0" name=""/>
        <dsp:cNvSpPr/>
      </dsp:nvSpPr>
      <dsp:spPr>
        <a:xfrm>
          <a:off x="3953" y="309241"/>
          <a:ext cx="2377306" cy="396065"/>
        </a:xfrm>
        <a:prstGeom prst="rect">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uk-UA" sz="1100" b="1" kern="1200" dirty="0"/>
            <a:t>Класичний період (до середини </a:t>
          </a:r>
          <a:r>
            <a:rPr lang="en-US" sz="1100" b="1" kern="1200" dirty="0"/>
            <a:t>XX </a:t>
          </a:r>
          <a:r>
            <a:rPr lang="uk-UA" sz="1100" b="1" kern="1200" dirty="0"/>
            <a:t>століття)</a:t>
          </a:r>
          <a:endParaRPr lang="uk-UA" sz="1100" kern="1200" dirty="0"/>
        </a:p>
      </dsp:txBody>
      <dsp:txXfrm>
        <a:off x="3953" y="309241"/>
        <a:ext cx="2377306" cy="396065"/>
      </dsp:txXfrm>
    </dsp:sp>
    <dsp:sp modelId="{8996D4B5-BC56-4AF6-B83E-209A1973E319}">
      <dsp:nvSpPr>
        <dsp:cNvPr id="0" name=""/>
        <dsp:cNvSpPr/>
      </dsp:nvSpPr>
      <dsp:spPr>
        <a:xfrm>
          <a:off x="3953" y="832422"/>
          <a:ext cx="2377306" cy="3525585"/>
        </a:xfrm>
        <a:prstGeom prst="rect">
          <a:avLst/>
        </a:prstGeom>
        <a:solidFill>
          <a:schemeClr val="accent2">
            <a:tint val="40000"/>
            <a:alpha val="90000"/>
            <a:hueOff val="0"/>
            <a:satOff val="0"/>
            <a:lumOff val="0"/>
            <a:alphaOff val="0"/>
          </a:schemeClr>
        </a:solidFill>
        <a:ln w="1397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Font typeface="Arial" panose="020B0604020202020204" pitchFamily="34" charset="0"/>
            <a:buChar char="•"/>
          </a:pPr>
          <a:r>
            <a:rPr lang="uk-UA" sz="1100" b="1" kern="1200" dirty="0"/>
            <a:t>Реалістична парадигма</a:t>
          </a:r>
          <a:r>
            <a:rPr lang="uk-UA" sz="1100" kern="1200" dirty="0"/>
            <a:t> - національна безпека розглядалася переважно через призму воєнної могутності та територіального захисту</a:t>
          </a:r>
        </a:p>
        <a:p>
          <a:pPr marL="57150" lvl="1" indent="-57150" algn="ctr" defTabSz="488950">
            <a:lnSpc>
              <a:spcPct val="90000"/>
            </a:lnSpc>
            <a:spcBef>
              <a:spcPct val="0"/>
            </a:spcBef>
            <a:spcAft>
              <a:spcPct val="15000"/>
            </a:spcAft>
            <a:buChar char="•"/>
          </a:pPr>
          <a:r>
            <a:rPr lang="uk-UA" sz="1100" b="1" kern="1200" dirty="0" err="1"/>
            <a:t>Державоцентричний</a:t>
          </a:r>
          <a:r>
            <a:rPr lang="uk-UA" sz="1100" b="1" kern="1200" dirty="0"/>
            <a:t> підхід</a:t>
          </a:r>
          <a:r>
            <a:rPr lang="uk-UA" sz="1100" kern="1200" dirty="0"/>
            <a:t> - основним суб'єктом безпеки вважалася виключно держава</a:t>
          </a:r>
        </a:p>
        <a:p>
          <a:pPr marL="57150" lvl="1" indent="-57150" algn="ctr" defTabSz="488950">
            <a:lnSpc>
              <a:spcPct val="90000"/>
            </a:lnSpc>
            <a:spcBef>
              <a:spcPct val="0"/>
            </a:spcBef>
            <a:spcAft>
              <a:spcPct val="15000"/>
            </a:spcAft>
            <a:buChar char="•"/>
          </a:pPr>
          <a:r>
            <a:rPr lang="uk-UA" sz="1100" b="1" kern="1200"/>
            <a:t>Концепція балансу сил</a:t>
          </a:r>
          <a:r>
            <a:rPr lang="uk-UA" sz="1100" kern="1200"/>
            <a:t> як ключовий механізм забезпечення міжнародної стабільності</a:t>
          </a:r>
          <a:endParaRPr lang="uk-UA" sz="1100" kern="1200" dirty="0"/>
        </a:p>
        <a:p>
          <a:pPr marL="57150" lvl="1" indent="-57150" algn="ctr" defTabSz="488950">
            <a:lnSpc>
              <a:spcPct val="90000"/>
            </a:lnSpc>
            <a:spcBef>
              <a:spcPct val="0"/>
            </a:spcBef>
            <a:spcAft>
              <a:spcPct val="15000"/>
            </a:spcAft>
            <a:buChar char="•"/>
          </a:pPr>
          <a:r>
            <a:rPr lang="uk-UA" sz="1100" b="1" kern="1200" dirty="0"/>
            <a:t>Закрита модель управління</a:t>
          </a:r>
          <a:r>
            <a:rPr lang="uk-UA" sz="1100" kern="1200" dirty="0"/>
            <a:t> з обмеженим доступом громадянського суспільства до прийняття рішень</a:t>
          </a:r>
        </a:p>
      </dsp:txBody>
      <dsp:txXfrm>
        <a:off x="3953" y="832422"/>
        <a:ext cx="2377306" cy="3525585"/>
      </dsp:txXfrm>
    </dsp:sp>
    <dsp:sp modelId="{670860F4-4222-4782-A65B-8914EE77F7A8}">
      <dsp:nvSpPr>
        <dsp:cNvPr id="0" name=""/>
        <dsp:cNvSpPr/>
      </dsp:nvSpPr>
      <dsp:spPr>
        <a:xfrm>
          <a:off x="2714082" y="245684"/>
          <a:ext cx="2377306" cy="396065"/>
        </a:xfrm>
        <a:prstGeom prst="rect">
          <a:avLst/>
        </a:prstGeom>
        <a:solidFill>
          <a:schemeClr val="accent3">
            <a:hueOff val="0"/>
            <a:satOff val="0"/>
            <a:lumOff val="0"/>
            <a:alphaOff val="0"/>
          </a:schemeClr>
        </a:solidFill>
        <a:ln w="1397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uk-UA" sz="1100" b="1" kern="1200" dirty="0"/>
            <a:t>Період Холодної війни (1945-1991)</a:t>
          </a:r>
          <a:endParaRPr lang="uk-UA" sz="1100" kern="1200" dirty="0"/>
        </a:p>
      </dsp:txBody>
      <dsp:txXfrm>
        <a:off x="2714082" y="245684"/>
        <a:ext cx="2377306" cy="396065"/>
      </dsp:txXfrm>
    </dsp:sp>
    <dsp:sp modelId="{7FF41AEF-437C-4EF9-9117-40E8063F2E4F}">
      <dsp:nvSpPr>
        <dsp:cNvPr id="0" name=""/>
        <dsp:cNvSpPr/>
      </dsp:nvSpPr>
      <dsp:spPr>
        <a:xfrm>
          <a:off x="2714082" y="641749"/>
          <a:ext cx="2377306" cy="3779815"/>
        </a:xfrm>
        <a:prstGeom prst="rect">
          <a:avLst/>
        </a:prstGeom>
        <a:solidFill>
          <a:schemeClr val="accent3">
            <a:tint val="40000"/>
            <a:alpha val="90000"/>
            <a:hueOff val="0"/>
            <a:satOff val="0"/>
            <a:lumOff val="0"/>
            <a:alphaOff val="0"/>
          </a:schemeClr>
        </a:solidFill>
        <a:ln w="1397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Font typeface="Arial" panose="020B0604020202020204" pitchFamily="34" charset="0"/>
            <a:buChar char="•"/>
          </a:pPr>
          <a:r>
            <a:rPr lang="uk-UA" sz="1100" b="1" kern="1200" dirty="0"/>
            <a:t>Біполярна модель безпеки</a:t>
          </a:r>
          <a:r>
            <a:rPr lang="uk-UA" sz="1100" kern="1200" dirty="0"/>
            <a:t> з орієнтацією на ядерне стримування</a:t>
          </a:r>
        </a:p>
        <a:p>
          <a:pPr marL="57150" lvl="1" indent="-57150" algn="ctr" defTabSz="488950">
            <a:lnSpc>
              <a:spcPct val="90000"/>
            </a:lnSpc>
            <a:spcBef>
              <a:spcPct val="0"/>
            </a:spcBef>
            <a:spcAft>
              <a:spcPct val="15000"/>
            </a:spcAft>
            <a:buChar char="•"/>
          </a:pPr>
          <a:r>
            <a:rPr lang="uk-UA" sz="1100" b="1" kern="1200"/>
            <a:t>Доктрина "взаємного гарантованого знищення"</a:t>
          </a:r>
          <a:r>
            <a:rPr lang="uk-UA" sz="1100" kern="1200"/>
            <a:t> як основа стратегічної стабільності</a:t>
          </a:r>
          <a:endParaRPr lang="uk-UA" sz="1100" kern="1200" dirty="0"/>
        </a:p>
        <a:p>
          <a:pPr marL="57150" lvl="1" indent="-57150" algn="ctr" defTabSz="488950">
            <a:lnSpc>
              <a:spcPct val="90000"/>
            </a:lnSpc>
            <a:spcBef>
              <a:spcPct val="0"/>
            </a:spcBef>
            <a:spcAft>
              <a:spcPct val="15000"/>
            </a:spcAft>
            <a:buChar char="•"/>
          </a:pPr>
          <a:r>
            <a:rPr lang="uk-UA" sz="1100" b="1" kern="1200"/>
            <a:t>Формування військово-промислових комплексів</a:t>
          </a:r>
          <a:r>
            <a:rPr lang="uk-UA" sz="1100" kern="1200"/>
            <a:t> як інституційного механізму управління безпекою</a:t>
          </a:r>
          <a:endParaRPr lang="uk-UA" sz="1100" kern="1200" dirty="0"/>
        </a:p>
        <a:p>
          <a:pPr marL="57150" lvl="1" indent="-57150" algn="ctr" defTabSz="488950">
            <a:lnSpc>
              <a:spcPct val="90000"/>
            </a:lnSpc>
            <a:spcBef>
              <a:spcPct val="0"/>
            </a:spcBef>
            <a:spcAft>
              <a:spcPct val="15000"/>
            </a:spcAft>
            <a:buChar char="•"/>
          </a:pPr>
          <a:r>
            <a:rPr lang="uk-UA" sz="1100" b="1" kern="1200" dirty="0"/>
            <a:t>Розвиток теорії міжнародних режимів безпеки</a:t>
          </a:r>
          <a:r>
            <a:rPr lang="uk-UA" sz="1100" kern="1200" dirty="0"/>
            <a:t> та перші спроби врегулювання через багатосторонні інституції</a:t>
          </a:r>
        </a:p>
      </dsp:txBody>
      <dsp:txXfrm>
        <a:off x="2714082" y="641749"/>
        <a:ext cx="2377306" cy="3779815"/>
      </dsp:txXfrm>
    </dsp:sp>
    <dsp:sp modelId="{656BA836-1844-44EB-9FAE-D1C7E0567777}">
      <dsp:nvSpPr>
        <dsp:cNvPr id="0" name=""/>
        <dsp:cNvSpPr/>
      </dsp:nvSpPr>
      <dsp:spPr>
        <a:xfrm>
          <a:off x="5424211" y="245684"/>
          <a:ext cx="2377306" cy="396065"/>
        </a:xfrm>
        <a:prstGeom prst="rect">
          <a:avLst/>
        </a:prstGeom>
        <a:solidFill>
          <a:schemeClr val="accent4">
            <a:hueOff val="0"/>
            <a:satOff val="0"/>
            <a:lumOff val="0"/>
            <a:alphaOff val="0"/>
          </a:schemeClr>
        </a:solidFill>
        <a:ln w="1397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uk-UA" sz="1100" b="1" kern="1200" dirty="0" err="1"/>
            <a:t>Постбіполярний</a:t>
          </a:r>
          <a:r>
            <a:rPr lang="uk-UA" sz="1100" b="1" kern="1200" dirty="0"/>
            <a:t> період (1990-ті)</a:t>
          </a:r>
          <a:endParaRPr lang="uk-UA" sz="1100" kern="1200" dirty="0"/>
        </a:p>
      </dsp:txBody>
      <dsp:txXfrm>
        <a:off x="5424211" y="245684"/>
        <a:ext cx="2377306" cy="396065"/>
      </dsp:txXfrm>
    </dsp:sp>
    <dsp:sp modelId="{DEBEA615-8DD1-4852-8072-CC606CA55CB8}">
      <dsp:nvSpPr>
        <dsp:cNvPr id="0" name=""/>
        <dsp:cNvSpPr/>
      </dsp:nvSpPr>
      <dsp:spPr>
        <a:xfrm>
          <a:off x="5424211" y="641749"/>
          <a:ext cx="2377306" cy="3779815"/>
        </a:xfrm>
        <a:prstGeom prst="rect">
          <a:avLst/>
        </a:prstGeom>
        <a:solidFill>
          <a:schemeClr val="accent4">
            <a:tint val="40000"/>
            <a:alpha val="90000"/>
            <a:hueOff val="0"/>
            <a:satOff val="0"/>
            <a:lumOff val="0"/>
            <a:alphaOff val="0"/>
          </a:schemeClr>
        </a:solidFill>
        <a:ln w="1397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Font typeface="Arial" panose="020B0604020202020204" pitchFamily="34" charset="0"/>
            <a:buChar char="•"/>
          </a:pPr>
          <a:r>
            <a:rPr lang="uk-UA" sz="1100" b="1" kern="1200" dirty="0"/>
            <a:t>Розширення поняття безпеки</a:t>
          </a:r>
          <a:r>
            <a:rPr lang="uk-UA" sz="1100" kern="1200" dirty="0"/>
            <a:t> за межі військової складової — економічна, екологічна, соціальна безпека</a:t>
          </a:r>
        </a:p>
        <a:p>
          <a:pPr marL="57150" lvl="1" indent="-57150" algn="ctr" defTabSz="488950">
            <a:lnSpc>
              <a:spcPct val="90000"/>
            </a:lnSpc>
            <a:spcBef>
              <a:spcPct val="0"/>
            </a:spcBef>
            <a:spcAft>
              <a:spcPct val="15000"/>
            </a:spcAft>
            <a:buChar char="•"/>
          </a:pPr>
          <a:r>
            <a:rPr lang="uk-UA" sz="1100" b="1" kern="1200"/>
            <a:t>Концепція "м'якої сили"</a:t>
          </a:r>
          <a:r>
            <a:rPr lang="uk-UA" sz="1100" kern="1200"/>
            <a:t> як альтернатива традиційним воєнним засобам</a:t>
          </a:r>
          <a:endParaRPr lang="uk-UA" sz="1100" kern="1200" dirty="0"/>
        </a:p>
        <a:p>
          <a:pPr marL="57150" lvl="1" indent="-57150" algn="ctr" defTabSz="488950">
            <a:lnSpc>
              <a:spcPct val="90000"/>
            </a:lnSpc>
            <a:spcBef>
              <a:spcPct val="0"/>
            </a:spcBef>
            <a:spcAft>
              <a:spcPct val="15000"/>
            </a:spcAft>
            <a:buChar char="•"/>
          </a:pPr>
          <a:r>
            <a:rPr lang="uk-UA" sz="1100" b="1" kern="1200"/>
            <a:t>Теорія демократичного миру</a:t>
          </a:r>
          <a:r>
            <a:rPr lang="uk-UA" sz="1100" kern="1200"/>
            <a:t> і акцент на внутрішньополітичних чинниках безпеки</a:t>
          </a:r>
          <a:endParaRPr lang="uk-UA" sz="1100" kern="1200" dirty="0"/>
        </a:p>
        <a:p>
          <a:pPr marL="57150" lvl="1" indent="-57150" algn="ctr" defTabSz="488950">
            <a:lnSpc>
              <a:spcPct val="90000"/>
            </a:lnSpc>
            <a:spcBef>
              <a:spcPct val="0"/>
            </a:spcBef>
            <a:spcAft>
              <a:spcPct val="15000"/>
            </a:spcAft>
            <a:buChar char="•"/>
          </a:pPr>
          <a:r>
            <a:rPr lang="uk-UA" sz="1100" b="1" kern="1200" dirty="0"/>
            <a:t>Гуманітарна інтервенція</a:t>
          </a:r>
          <a:r>
            <a:rPr lang="uk-UA" sz="1100" kern="1200" dirty="0"/>
            <a:t> як новий елемент міжнародної безпекової архітектури</a:t>
          </a:r>
        </a:p>
      </dsp:txBody>
      <dsp:txXfrm>
        <a:off x="5424211" y="641749"/>
        <a:ext cx="2377306" cy="3779815"/>
      </dsp:txXfrm>
    </dsp:sp>
    <dsp:sp modelId="{F3DB9C31-C992-4E1F-9CBA-7FC7F7EDB239}">
      <dsp:nvSpPr>
        <dsp:cNvPr id="0" name=""/>
        <dsp:cNvSpPr/>
      </dsp:nvSpPr>
      <dsp:spPr>
        <a:xfrm>
          <a:off x="8134340" y="245684"/>
          <a:ext cx="2377306" cy="396065"/>
        </a:xfrm>
        <a:prstGeom prst="rect">
          <a:avLst/>
        </a:prstGeom>
        <a:solidFill>
          <a:schemeClr val="accent5">
            <a:hueOff val="0"/>
            <a:satOff val="0"/>
            <a:lumOff val="0"/>
            <a:alphaOff val="0"/>
          </a:schemeClr>
        </a:solidFill>
        <a:ln w="1397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uk-UA" sz="1100" b="1" kern="1200" dirty="0"/>
            <a:t>Сучасний етап </a:t>
          </a:r>
          <a:endParaRPr lang="uk-UA" sz="1100" kern="1200" dirty="0"/>
        </a:p>
      </dsp:txBody>
      <dsp:txXfrm>
        <a:off x="8134340" y="245684"/>
        <a:ext cx="2377306" cy="396065"/>
      </dsp:txXfrm>
    </dsp:sp>
    <dsp:sp modelId="{F4B68DB6-3991-4C0E-8739-343CA442CB6A}">
      <dsp:nvSpPr>
        <dsp:cNvPr id="0" name=""/>
        <dsp:cNvSpPr/>
      </dsp:nvSpPr>
      <dsp:spPr>
        <a:xfrm>
          <a:off x="8134340" y="641749"/>
          <a:ext cx="2377306" cy="3779815"/>
        </a:xfrm>
        <a:prstGeom prst="rect">
          <a:avLst/>
        </a:prstGeom>
        <a:solidFill>
          <a:schemeClr val="accent5">
            <a:tint val="40000"/>
            <a:alpha val="90000"/>
            <a:hueOff val="0"/>
            <a:satOff val="0"/>
            <a:lumOff val="0"/>
            <a:alphaOff val="0"/>
          </a:schemeClr>
        </a:solidFill>
        <a:ln w="1397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Font typeface="Arial" panose="020B0604020202020204" pitchFamily="34" charset="0"/>
            <a:buChar char="•"/>
          </a:pPr>
          <a:r>
            <a:rPr lang="uk-UA" sz="1100" b="1" kern="1200" dirty="0"/>
            <a:t>Інтегрований підхід до національної безпеки</a:t>
          </a:r>
          <a:r>
            <a:rPr lang="uk-UA" sz="1100" kern="1200" dirty="0"/>
            <a:t> з урахуванням взаємозв'язку різних загроз</a:t>
          </a:r>
        </a:p>
        <a:p>
          <a:pPr marL="57150" lvl="1" indent="-57150" algn="ctr" defTabSz="488950">
            <a:lnSpc>
              <a:spcPct val="90000"/>
            </a:lnSpc>
            <a:spcBef>
              <a:spcPct val="0"/>
            </a:spcBef>
            <a:spcAft>
              <a:spcPct val="15000"/>
            </a:spcAft>
            <a:buFont typeface="Arial" panose="020B0604020202020204" pitchFamily="34" charset="0"/>
            <a:buChar char="•"/>
          </a:pPr>
          <a:r>
            <a:rPr lang="uk-UA" sz="1100" b="1" kern="1200"/>
            <a:t>Стратегічна стійкість (</a:t>
          </a:r>
          <a:r>
            <a:rPr lang="en-US" sz="1100" b="1" kern="1200"/>
            <a:t>resilience)</a:t>
          </a:r>
          <a:r>
            <a:rPr lang="en-US" sz="1100" kern="1200"/>
            <a:t> </a:t>
          </a:r>
          <a:r>
            <a:rPr lang="uk-UA" sz="1100" kern="1200"/>
            <a:t>як здатність системи адаптуватися до криз</a:t>
          </a:r>
          <a:endParaRPr lang="uk-UA" sz="1100" kern="1200" dirty="0"/>
        </a:p>
        <a:p>
          <a:pPr marL="57150" lvl="1" indent="-57150" algn="ctr" defTabSz="488950">
            <a:lnSpc>
              <a:spcPct val="90000"/>
            </a:lnSpc>
            <a:spcBef>
              <a:spcPct val="0"/>
            </a:spcBef>
            <a:spcAft>
              <a:spcPct val="15000"/>
            </a:spcAft>
            <a:buFont typeface="Arial" panose="020B0604020202020204" pitchFamily="34" charset="0"/>
            <a:buChar char="•"/>
          </a:pPr>
          <a:r>
            <a:rPr lang="uk-UA" sz="1100" b="1" kern="1200"/>
            <a:t>Інформаційна та кібербезпека</a:t>
          </a:r>
          <a:r>
            <a:rPr lang="uk-UA" sz="1100" kern="1200"/>
            <a:t> як критичні компоненти національної безпеки</a:t>
          </a:r>
          <a:endParaRPr lang="uk-UA" sz="1100" kern="1200" dirty="0"/>
        </a:p>
        <a:p>
          <a:pPr marL="57150" lvl="1" indent="-57150" algn="ctr" defTabSz="488950">
            <a:lnSpc>
              <a:spcPct val="90000"/>
            </a:lnSpc>
            <a:spcBef>
              <a:spcPct val="0"/>
            </a:spcBef>
            <a:spcAft>
              <a:spcPct val="15000"/>
            </a:spcAft>
            <a:buFont typeface="Arial" panose="020B0604020202020204" pitchFamily="34" charset="0"/>
            <a:buChar char="•"/>
          </a:pPr>
          <a:r>
            <a:rPr lang="uk-UA" sz="1100" b="1" kern="1200"/>
            <a:t>Гібридні загрози</a:t>
          </a:r>
          <a:r>
            <a:rPr lang="uk-UA" sz="1100" kern="1200"/>
            <a:t> і комплексне протистояння їм</a:t>
          </a:r>
          <a:endParaRPr lang="uk-UA" sz="1100" kern="1200" dirty="0"/>
        </a:p>
        <a:p>
          <a:pPr marL="57150" lvl="1" indent="-57150" algn="ctr" defTabSz="488950">
            <a:lnSpc>
              <a:spcPct val="90000"/>
            </a:lnSpc>
            <a:spcBef>
              <a:spcPct val="0"/>
            </a:spcBef>
            <a:spcAft>
              <a:spcPct val="15000"/>
            </a:spcAft>
            <a:buFont typeface="Arial" panose="020B0604020202020204" pitchFamily="34" charset="0"/>
            <a:buChar char="•"/>
          </a:pPr>
          <a:r>
            <a:rPr lang="uk-UA" sz="1100" b="1" kern="1200"/>
            <a:t>Управління на основі даних (</a:t>
          </a:r>
          <a:r>
            <a:rPr lang="en-US" sz="1100" b="1" kern="1200"/>
            <a:t>data-driven security management)</a:t>
          </a:r>
          <a:r>
            <a:rPr lang="en-US" sz="1100" kern="1200"/>
            <a:t> </a:t>
          </a:r>
          <a:r>
            <a:rPr lang="uk-UA" sz="1100" kern="1200"/>
            <a:t>з використанням штучного інтелекту та аналітики великих даних</a:t>
          </a:r>
          <a:endParaRPr lang="uk-UA" sz="1100" kern="1200" dirty="0"/>
        </a:p>
        <a:p>
          <a:pPr marL="57150" lvl="1" indent="-57150" algn="ctr" defTabSz="488950">
            <a:lnSpc>
              <a:spcPct val="90000"/>
            </a:lnSpc>
            <a:spcBef>
              <a:spcPct val="0"/>
            </a:spcBef>
            <a:spcAft>
              <a:spcPct val="15000"/>
            </a:spcAft>
            <a:buFont typeface="Arial" panose="020B0604020202020204" pitchFamily="34" charset="0"/>
            <a:buChar char="•"/>
          </a:pPr>
          <a:r>
            <a:rPr lang="uk-UA" sz="1100" b="1" kern="1200" dirty="0"/>
            <a:t>Кліматична безпека</a:t>
          </a:r>
          <a:r>
            <a:rPr lang="uk-UA" sz="1100" kern="1200" dirty="0"/>
            <a:t> як новий вимір управління національною безпекою</a:t>
          </a:r>
        </a:p>
      </dsp:txBody>
      <dsp:txXfrm>
        <a:off x="8134340" y="641749"/>
        <a:ext cx="2377306" cy="3779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68998-3D84-44AF-8893-71B43AA13F27}">
      <dsp:nvSpPr>
        <dsp:cNvPr id="0" name=""/>
        <dsp:cNvSpPr/>
      </dsp:nvSpPr>
      <dsp:spPr>
        <a:xfrm rot="5400000">
          <a:off x="6574256" y="-2587341"/>
          <a:ext cx="1293223" cy="6796110"/>
        </a:xfrm>
        <a:prstGeom prst="round2SameRect">
          <a:avLst/>
        </a:prstGeom>
        <a:solidFill>
          <a:schemeClr val="accent4">
            <a:tint val="40000"/>
            <a:alpha val="90000"/>
            <a:hueOff val="0"/>
            <a:satOff val="0"/>
            <a:lumOff val="0"/>
            <a:alphaOff val="0"/>
          </a:schemeClr>
        </a:solidFill>
        <a:ln w="1397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uk-UA" sz="1300" kern="1200" dirty="0"/>
            <a:t>Сучасне розуміння національної безпеки виходить за межі суто воєнного аспекту і охоплює: Економічну безпеку, Інформаційну безпеку, </a:t>
          </a:r>
          <a:r>
            <a:rPr lang="uk-UA" sz="1300" kern="1200" dirty="0" err="1"/>
            <a:t>Кібербезпеку</a:t>
          </a:r>
          <a:r>
            <a:rPr lang="uk-UA" sz="1300" kern="1200" dirty="0"/>
            <a:t>, Енергетичну безпеку, Екологічну безпеку, Соціальну безпеку</a:t>
          </a:r>
        </a:p>
      </dsp:txBody>
      <dsp:txXfrm rot="-5400000">
        <a:off x="3822813" y="227232"/>
        <a:ext cx="6732980" cy="1166963"/>
      </dsp:txXfrm>
    </dsp:sp>
    <dsp:sp modelId="{D8F34460-FDD3-4E47-B86C-24F12760C1EC}">
      <dsp:nvSpPr>
        <dsp:cNvPr id="0" name=""/>
        <dsp:cNvSpPr/>
      </dsp:nvSpPr>
      <dsp:spPr>
        <a:xfrm>
          <a:off x="0" y="2449"/>
          <a:ext cx="3822812" cy="1616528"/>
        </a:xfrm>
        <a:prstGeom prst="roundRect">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uk-UA" sz="2500" b="1" kern="1200" dirty="0"/>
            <a:t>1. Комплексний підхід до національної безпеки</a:t>
          </a:r>
          <a:endParaRPr lang="uk-UA" sz="2500" kern="1200" dirty="0"/>
        </a:p>
      </dsp:txBody>
      <dsp:txXfrm>
        <a:off x="78912" y="81361"/>
        <a:ext cx="3664988" cy="1458704"/>
      </dsp:txXfrm>
    </dsp:sp>
    <dsp:sp modelId="{5662B54D-B427-4563-AD3D-8D45D452409D}">
      <dsp:nvSpPr>
        <dsp:cNvPr id="0" name=""/>
        <dsp:cNvSpPr/>
      </dsp:nvSpPr>
      <dsp:spPr>
        <a:xfrm rot="5400000">
          <a:off x="6574256" y="-889986"/>
          <a:ext cx="1293223" cy="6796110"/>
        </a:xfrm>
        <a:prstGeom prst="round2SameRect">
          <a:avLst/>
        </a:prstGeom>
        <a:solidFill>
          <a:schemeClr val="accent4">
            <a:tint val="40000"/>
            <a:alpha val="90000"/>
            <a:hueOff val="9211744"/>
            <a:satOff val="-5165"/>
            <a:lumOff val="-1831"/>
            <a:alphaOff val="0"/>
          </a:schemeClr>
        </a:solidFill>
        <a:ln w="13970" cap="flat" cmpd="sng" algn="ctr">
          <a:solidFill>
            <a:schemeClr val="accent4">
              <a:tint val="40000"/>
              <a:alpha val="90000"/>
              <a:hueOff val="9211744"/>
              <a:satOff val="-5165"/>
              <a:lumOff val="-183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uk-UA" sz="1300" kern="1200" dirty="0"/>
            <a:t>Замість реагування на загрози постфактум, сучасні підходи зосереджуються на:</a:t>
          </a:r>
        </a:p>
        <a:p>
          <a:pPr marL="114300" lvl="1" indent="-114300" algn="l" defTabSz="577850">
            <a:lnSpc>
              <a:spcPct val="90000"/>
            </a:lnSpc>
            <a:spcBef>
              <a:spcPct val="0"/>
            </a:spcBef>
            <a:spcAft>
              <a:spcPct val="15000"/>
            </a:spcAft>
            <a:buChar char="•"/>
          </a:pPr>
          <a:r>
            <a:rPr lang="uk-UA" sz="1300" kern="1200"/>
            <a:t>Прогнозуванні потенційних загроз</a:t>
          </a:r>
          <a:endParaRPr lang="uk-UA" sz="1300" kern="1200" dirty="0"/>
        </a:p>
        <a:p>
          <a:pPr marL="114300" lvl="1" indent="-114300" algn="l" defTabSz="577850">
            <a:lnSpc>
              <a:spcPct val="90000"/>
            </a:lnSpc>
            <a:spcBef>
              <a:spcPct val="0"/>
            </a:spcBef>
            <a:spcAft>
              <a:spcPct val="15000"/>
            </a:spcAft>
            <a:buChar char="•"/>
          </a:pPr>
          <a:r>
            <a:rPr lang="uk-UA" sz="1300" kern="1200" dirty="0"/>
            <a:t>Стратегічному плануванні</a:t>
          </a:r>
        </a:p>
        <a:p>
          <a:pPr marL="114300" lvl="1" indent="-114300" algn="l" defTabSz="577850">
            <a:lnSpc>
              <a:spcPct val="90000"/>
            </a:lnSpc>
            <a:spcBef>
              <a:spcPct val="0"/>
            </a:spcBef>
            <a:spcAft>
              <a:spcPct val="15000"/>
            </a:spcAft>
            <a:buChar char="•"/>
          </a:pPr>
          <a:r>
            <a:rPr lang="uk-UA" sz="1300" kern="1200" dirty="0"/>
            <a:t>Розробці сценаріїв розвитку ситуацій</a:t>
          </a:r>
        </a:p>
        <a:p>
          <a:pPr marL="114300" lvl="1" indent="-114300" algn="l" defTabSz="577850">
            <a:lnSpc>
              <a:spcPct val="90000"/>
            </a:lnSpc>
            <a:spcBef>
              <a:spcPct val="0"/>
            </a:spcBef>
            <a:spcAft>
              <a:spcPct val="15000"/>
            </a:spcAft>
            <a:buChar char="•"/>
          </a:pPr>
          <a:r>
            <a:rPr lang="uk-UA" sz="1300" kern="1200" dirty="0"/>
            <a:t>Превентивних заходах</a:t>
          </a:r>
        </a:p>
      </dsp:txBody>
      <dsp:txXfrm rot="-5400000">
        <a:off x="3822813" y="1924587"/>
        <a:ext cx="6732980" cy="1166963"/>
      </dsp:txXfrm>
    </dsp:sp>
    <dsp:sp modelId="{7819A06F-AF82-410F-9C12-1EFAA35FFE73}">
      <dsp:nvSpPr>
        <dsp:cNvPr id="0" name=""/>
        <dsp:cNvSpPr/>
      </dsp:nvSpPr>
      <dsp:spPr>
        <a:xfrm>
          <a:off x="0" y="1699804"/>
          <a:ext cx="3822812" cy="1616528"/>
        </a:xfrm>
        <a:prstGeom prst="roundRect">
          <a:avLst/>
        </a:prstGeom>
        <a:solidFill>
          <a:schemeClr val="accent4">
            <a:hueOff val="9058885"/>
            <a:satOff val="-4016"/>
            <a:lumOff val="-803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uk-UA" sz="2500" b="1" kern="1200" dirty="0"/>
            <a:t>2. </a:t>
          </a:r>
          <a:r>
            <a:rPr lang="uk-UA" sz="2500" b="1" kern="1200" dirty="0" err="1"/>
            <a:t>Проактивне</a:t>
          </a:r>
          <a:r>
            <a:rPr lang="uk-UA" sz="2500" b="1" kern="1200" dirty="0"/>
            <a:t> управління ризиками</a:t>
          </a:r>
          <a:endParaRPr lang="uk-UA" sz="2500" kern="1200" dirty="0"/>
        </a:p>
      </dsp:txBody>
      <dsp:txXfrm>
        <a:off x="78912" y="1778716"/>
        <a:ext cx="3664988" cy="1458704"/>
      </dsp:txXfrm>
    </dsp:sp>
    <dsp:sp modelId="{DBE7863F-41BB-4050-8C41-91FD14D7935F}">
      <dsp:nvSpPr>
        <dsp:cNvPr id="0" name=""/>
        <dsp:cNvSpPr/>
      </dsp:nvSpPr>
      <dsp:spPr>
        <a:xfrm rot="5400000">
          <a:off x="6519360" y="807368"/>
          <a:ext cx="1293223" cy="6796110"/>
        </a:xfrm>
        <a:prstGeom prst="round2SameRect">
          <a:avLst/>
        </a:prstGeom>
        <a:solidFill>
          <a:schemeClr val="accent4">
            <a:tint val="40000"/>
            <a:alpha val="90000"/>
            <a:hueOff val="18423488"/>
            <a:satOff val="-10330"/>
            <a:lumOff val="-3662"/>
            <a:alphaOff val="0"/>
          </a:schemeClr>
        </a:solidFill>
        <a:ln w="13970" cap="flat" cmpd="sng" algn="ctr">
          <a:solidFill>
            <a:schemeClr val="accent4">
              <a:tint val="40000"/>
              <a:alpha val="90000"/>
              <a:hueOff val="18423488"/>
              <a:satOff val="-10330"/>
              <a:lumOff val="-366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uk-UA" sz="1300" kern="1200" dirty="0"/>
            <a:t>Передбачає здатність держави не лише протистояти загрозам, але й швидко відновлюватися після криз:</a:t>
          </a:r>
        </a:p>
        <a:p>
          <a:pPr marL="114300" lvl="1" indent="-114300" algn="l" defTabSz="577850">
            <a:lnSpc>
              <a:spcPct val="90000"/>
            </a:lnSpc>
            <a:spcBef>
              <a:spcPct val="0"/>
            </a:spcBef>
            <a:spcAft>
              <a:spcPct val="15000"/>
            </a:spcAft>
            <a:buChar char="•"/>
          </a:pPr>
          <a:r>
            <a:rPr lang="uk-UA" sz="1300" kern="1200" dirty="0"/>
            <a:t>Створення резервних систем</a:t>
          </a:r>
        </a:p>
        <a:p>
          <a:pPr marL="114300" lvl="1" indent="-114300" algn="l" defTabSz="577850">
            <a:lnSpc>
              <a:spcPct val="90000"/>
            </a:lnSpc>
            <a:spcBef>
              <a:spcPct val="0"/>
            </a:spcBef>
            <a:spcAft>
              <a:spcPct val="15000"/>
            </a:spcAft>
            <a:buChar char="•"/>
          </a:pPr>
          <a:r>
            <a:rPr lang="uk-UA" sz="1300" kern="1200"/>
            <a:t>Децентралізація критичної інфраструктури</a:t>
          </a:r>
          <a:endParaRPr lang="uk-UA" sz="1300" kern="1200" dirty="0"/>
        </a:p>
        <a:p>
          <a:pPr marL="114300" lvl="1" indent="-114300" algn="l" defTabSz="577850">
            <a:lnSpc>
              <a:spcPct val="90000"/>
            </a:lnSpc>
            <a:spcBef>
              <a:spcPct val="0"/>
            </a:spcBef>
            <a:spcAft>
              <a:spcPct val="15000"/>
            </a:spcAft>
            <a:buChar char="•"/>
          </a:pPr>
          <a:r>
            <a:rPr lang="uk-UA" sz="1300" kern="1200" dirty="0"/>
            <a:t>Розвиток адаптивного потенціалу суспільства</a:t>
          </a:r>
        </a:p>
      </dsp:txBody>
      <dsp:txXfrm rot="-5400000">
        <a:off x="3767917" y="3621941"/>
        <a:ext cx="6732980" cy="1166963"/>
      </dsp:txXfrm>
    </dsp:sp>
    <dsp:sp modelId="{1C356133-48FD-4F78-9F29-FC50343E5694}">
      <dsp:nvSpPr>
        <dsp:cNvPr id="0" name=""/>
        <dsp:cNvSpPr/>
      </dsp:nvSpPr>
      <dsp:spPr>
        <a:xfrm>
          <a:off x="0" y="3397159"/>
          <a:ext cx="3822812" cy="1616528"/>
        </a:xfrm>
        <a:prstGeom prst="roundRect">
          <a:avLst/>
        </a:prstGeom>
        <a:solidFill>
          <a:schemeClr val="accent4">
            <a:hueOff val="18117770"/>
            <a:satOff val="-8031"/>
            <a:lumOff val="-1607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uk-UA" sz="2500" b="1" kern="1200" dirty="0"/>
            <a:t>3. Концепція стійкості </a:t>
          </a:r>
          <a:endParaRPr lang="uk-UA" sz="2500" kern="1200" dirty="0"/>
        </a:p>
      </dsp:txBody>
      <dsp:txXfrm>
        <a:off x="78912" y="3476071"/>
        <a:ext cx="3664988" cy="14587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68998-3D84-44AF-8893-71B43AA13F27}">
      <dsp:nvSpPr>
        <dsp:cNvPr id="0" name=""/>
        <dsp:cNvSpPr/>
      </dsp:nvSpPr>
      <dsp:spPr>
        <a:xfrm rot="5400000">
          <a:off x="6481642" y="-2533208"/>
          <a:ext cx="1320165" cy="6721623"/>
        </a:xfrm>
        <a:prstGeom prst="round2SameRect">
          <a:avLst/>
        </a:prstGeom>
        <a:solidFill>
          <a:schemeClr val="accent2">
            <a:tint val="40000"/>
            <a:alpha val="90000"/>
            <a:hueOff val="0"/>
            <a:satOff val="0"/>
            <a:lumOff val="0"/>
            <a:alphaOff val="0"/>
          </a:schemeClr>
        </a:solidFill>
        <a:ln w="1397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uk-UA" sz="1000" kern="1200" dirty="0">
              <a:latin typeface="+mn-lt"/>
            </a:rPr>
            <a:t>Визнання того, що багато сучасних загроз мають транснаціональний характер:</a:t>
          </a:r>
        </a:p>
        <a:p>
          <a:pPr marL="57150" lvl="1" indent="-57150" algn="l" defTabSz="444500">
            <a:lnSpc>
              <a:spcPct val="90000"/>
            </a:lnSpc>
            <a:spcBef>
              <a:spcPct val="0"/>
            </a:spcBef>
            <a:spcAft>
              <a:spcPct val="15000"/>
            </a:spcAft>
            <a:buChar char="•"/>
          </a:pPr>
          <a:r>
            <a:rPr lang="uk-UA" sz="1000" kern="1200">
              <a:latin typeface="+mn-lt"/>
            </a:rPr>
            <a:t>Міжнародні безпекові альянси</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a:latin typeface="+mn-lt"/>
            </a:rPr>
            <a:t>Колективні механізми реагування</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dirty="0">
              <a:latin typeface="+mn-lt"/>
            </a:rPr>
            <a:t>Міждержавний обмін інформацією</a:t>
          </a:r>
        </a:p>
      </dsp:txBody>
      <dsp:txXfrm rot="-5400000">
        <a:off x="3780914" y="231965"/>
        <a:ext cx="6657178" cy="1191275"/>
      </dsp:txXfrm>
    </dsp:sp>
    <dsp:sp modelId="{D8F34460-FDD3-4E47-B86C-24F12760C1EC}">
      <dsp:nvSpPr>
        <dsp:cNvPr id="0" name=""/>
        <dsp:cNvSpPr/>
      </dsp:nvSpPr>
      <dsp:spPr>
        <a:xfrm>
          <a:off x="0" y="2500"/>
          <a:ext cx="3780913" cy="1650206"/>
        </a:xfrm>
        <a:prstGeom prst="round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b="1" kern="1200" dirty="0">
              <a:latin typeface="+mn-lt"/>
            </a:rPr>
            <a:t>4. Міжнародне співробітництво з питань безпеки</a:t>
          </a:r>
          <a:endParaRPr lang="uk-UA" sz="2700" kern="1200" dirty="0">
            <a:latin typeface="+mn-lt"/>
          </a:endParaRPr>
        </a:p>
      </dsp:txBody>
      <dsp:txXfrm>
        <a:off x="80556" y="83056"/>
        <a:ext cx="3619801" cy="1489094"/>
      </dsp:txXfrm>
    </dsp:sp>
    <dsp:sp modelId="{5662B54D-B427-4563-AD3D-8D45D452409D}">
      <dsp:nvSpPr>
        <dsp:cNvPr id="0" name=""/>
        <dsp:cNvSpPr/>
      </dsp:nvSpPr>
      <dsp:spPr>
        <a:xfrm rot="5400000">
          <a:off x="6481642" y="-800491"/>
          <a:ext cx="1320165" cy="6721623"/>
        </a:xfrm>
        <a:prstGeom prst="round2SameRect">
          <a:avLst/>
        </a:prstGeom>
        <a:solidFill>
          <a:schemeClr val="accent2">
            <a:tint val="40000"/>
            <a:alpha val="90000"/>
            <a:hueOff val="-3704308"/>
            <a:satOff val="790"/>
            <a:lumOff val="-260"/>
            <a:alphaOff val="0"/>
          </a:schemeClr>
        </a:solidFill>
        <a:ln w="13970" cap="flat" cmpd="sng" algn="ctr">
          <a:solidFill>
            <a:schemeClr val="accent2">
              <a:tint val="40000"/>
              <a:alpha val="90000"/>
              <a:hueOff val="-3704308"/>
              <a:satOff val="790"/>
              <a:lumOff val="-26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uk-UA" sz="1000" kern="1200" dirty="0">
              <a:latin typeface="+mn-lt"/>
            </a:rPr>
            <a:t>Забезпечення підзвітності силових структур громадянському суспільству:</a:t>
          </a:r>
        </a:p>
        <a:p>
          <a:pPr marL="57150" lvl="1" indent="-57150" algn="l" defTabSz="444500">
            <a:lnSpc>
              <a:spcPct val="90000"/>
            </a:lnSpc>
            <a:spcBef>
              <a:spcPct val="0"/>
            </a:spcBef>
            <a:spcAft>
              <a:spcPct val="15000"/>
            </a:spcAft>
            <a:buChar char="•"/>
          </a:pPr>
          <a:r>
            <a:rPr lang="uk-UA" sz="1000" kern="1200">
              <a:latin typeface="+mn-lt"/>
            </a:rPr>
            <a:t>Парламентський нагляд</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dirty="0">
              <a:latin typeface="+mn-lt"/>
            </a:rPr>
            <a:t>Громадський контроль</a:t>
          </a:r>
        </a:p>
        <a:p>
          <a:pPr marL="57150" lvl="1" indent="-57150" algn="l" defTabSz="444500">
            <a:lnSpc>
              <a:spcPct val="90000"/>
            </a:lnSpc>
            <a:spcBef>
              <a:spcPct val="0"/>
            </a:spcBef>
            <a:spcAft>
              <a:spcPct val="15000"/>
            </a:spcAft>
            <a:buChar char="•"/>
          </a:pPr>
          <a:r>
            <a:rPr lang="uk-UA" sz="1000" kern="1200" dirty="0">
              <a:latin typeface="+mn-lt"/>
            </a:rPr>
            <a:t>Прозора звітність</a:t>
          </a:r>
        </a:p>
      </dsp:txBody>
      <dsp:txXfrm rot="-5400000">
        <a:off x="3780914" y="1964682"/>
        <a:ext cx="6657178" cy="1191275"/>
      </dsp:txXfrm>
    </dsp:sp>
    <dsp:sp modelId="{7819A06F-AF82-410F-9C12-1EFAA35FFE73}">
      <dsp:nvSpPr>
        <dsp:cNvPr id="0" name=""/>
        <dsp:cNvSpPr/>
      </dsp:nvSpPr>
      <dsp:spPr>
        <a:xfrm>
          <a:off x="0" y="1735216"/>
          <a:ext cx="3780913" cy="1650206"/>
        </a:xfrm>
        <a:prstGeom prst="roundRect">
          <a:avLst/>
        </a:prstGeom>
        <a:solidFill>
          <a:schemeClr val="accent2">
            <a:hueOff val="-3712334"/>
            <a:satOff val="1211"/>
            <a:lumOff val="-107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b="1" kern="1200" dirty="0">
              <a:latin typeface="+mn-lt"/>
            </a:rPr>
            <a:t>5. Демократичний цивільний контроль</a:t>
          </a:r>
          <a:endParaRPr lang="uk-UA" sz="2700" kern="1200" dirty="0">
            <a:latin typeface="+mn-lt"/>
          </a:endParaRPr>
        </a:p>
      </dsp:txBody>
      <dsp:txXfrm>
        <a:off x="80556" y="1815772"/>
        <a:ext cx="3619801" cy="1489094"/>
      </dsp:txXfrm>
    </dsp:sp>
    <dsp:sp modelId="{DBE7863F-41BB-4050-8C41-91FD14D7935F}">
      <dsp:nvSpPr>
        <dsp:cNvPr id="0" name=""/>
        <dsp:cNvSpPr/>
      </dsp:nvSpPr>
      <dsp:spPr>
        <a:xfrm rot="5400000">
          <a:off x="6427348" y="932224"/>
          <a:ext cx="1320165" cy="6721623"/>
        </a:xfrm>
        <a:prstGeom prst="round2SameRect">
          <a:avLst/>
        </a:prstGeom>
        <a:solidFill>
          <a:schemeClr val="accent2">
            <a:tint val="40000"/>
            <a:alpha val="90000"/>
            <a:hueOff val="-7408615"/>
            <a:satOff val="1581"/>
            <a:lumOff val="-519"/>
            <a:alphaOff val="0"/>
          </a:schemeClr>
        </a:solidFill>
        <a:ln w="13970" cap="flat" cmpd="sng" algn="ctr">
          <a:solidFill>
            <a:schemeClr val="accent2">
              <a:tint val="40000"/>
              <a:alpha val="90000"/>
              <a:hueOff val="-7408615"/>
              <a:satOff val="1581"/>
              <a:lumOff val="-51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uk-UA" sz="1000" kern="1200" dirty="0">
              <a:latin typeface="+mn-lt"/>
            </a:rPr>
            <a:t>Координація роботи різних розвідувальних та безпекових органів:</a:t>
          </a:r>
        </a:p>
        <a:p>
          <a:pPr marL="57150" lvl="1" indent="-57150" algn="l" defTabSz="444500">
            <a:lnSpc>
              <a:spcPct val="90000"/>
            </a:lnSpc>
            <a:spcBef>
              <a:spcPct val="0"/>
            </a:spcBef>
            <a:spcAft>
              <a:spcPct val="15000"/>
            </a:spcAft>
            <a:buChar char="•"/>
          </a:pPr>
          <a:r>
            <a:rPr lang="uk-UA" sz="1000" kern="1200">
              <a:latin typeface="+mn-lt"/>
            </a:rPr>
            <a:t>Об'єднані аналітичні центри</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a:latin typeface="+mn-lt"/>
            </a:rPr>
            <a:t>Спільні операції</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a:latin typeface="+mn-lt"/>
            </a:rPr>
            <a:t>Єдині бази даних та стандарти</a:t>
          </a:r>
          <a:endParaRPr lang="uk-UA" sz="1000" kern="1200" dirty="0">
            <a:latin typeface="+mn-lt"/>
          </a:endParaRPr>
        </a:p>
        <a:p>
          <a:pPr marL="57150" lvl="1" indent="-57150" algn="l" defTabSz="444500">
            <a:lnSpc>
              <a:spcPct val="90000"/>
            </a:lnSpc>
            <a:spcBef>
              <a:spcPct val="0"/>
            </a:spcBef>
            <a:spcAft>
              <a:spcPct val="15000"/>
            </a:spcAft>
            <a:buChar char="•"/>
          </a:pPr>
          <a:r>
            <a:rPr lang="uk-UA" sz="1000" kern="1200" dirty="0">
              <a:latin typeface="+mn-lt"/>
            </a:rPr>
            <a:t>Сучасне управління національною безпекою вимагає гнучкості, міжвідомчої співпраці та балансу між забезпеченням безпеки і збереженням демократичних свобод. Ефективна система має забезпечувати як реагування на безпосередні загрози, так і довгострокове стратегічне планування.</a:t>
          </a:r>
        </a:p>
      </dsp:txBody>
      <dsp:txXfrm rot="-5400000">
        <a:off x="3726620" y="3697398"/>
        <a:ext cx="6657178" cy="1191275"/>
      </dsp:txXfrm>
    </dsp:sp>
    <dsp:sp modelId="{1C356133-48FD-4F78-9F29-FC50343E5694}">
      <dsp:nvSpPr>
        <dsp:cNvPr id="0" name=""/>
        <dsp:cNvSpPr/>
      </dsp:nvSpPr>
      <dsp:spPr>
        <a:xfrm>
          <a:off x="0" y="3467933"/>
          <a:ext cx="3780913" cy="1650206"/>
        </a:xfrm>
        <a:prstGeom prst="roundRect">
          <a:avLst/>
        </a:prstGeom>
        <a:solidFill>
          <a:schemeClr val="accent2">
            <a:hueOff val="-7424668"/>
            <a:satOff val="2422"/>
            <a:lumOff val="-2157"/>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uk-UA" sz="2700" b="1" kern="1200" dirty="0">
              <a:latin typeface="+mn-lt"/>
            </a:rPr>
            <a:t>6. Інтеграція розвідувального співтовариства</a:t>
          </a:r>
          <a:endParaRPr lang="uk-UA" sz="2700" kern="1200" dirty="0">
            <a:latin typeface="+mn-lt"/>
          </a:endParaRPr>
        </a:p>
      </dsp:txBody>
      <dsp:txXfrm>
        <a:off x="80556" y="3548489"/>
        <a:ext cx="3619801" cy="14890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C3BC2-DD08-4BEE-AF1A-FEC54B160A32}">
      <dsp:nvSpPr>
        <dsp:cNvPr id="0" name=""/>
        <dsp:cNvSpPr/>
      </dsp:nvSpPr>
      <dsp:spPr>
        <a:xfrm>
          <a:off x="785401" y="1598"/>
          <a:ext cx="3344724" cy="2006834"/>
        </a:xfrm>
        <a:prstGeom prst="rect">
          <a:avLst/>
        </a:prstGeom>
        <a:solidFill>
          <a:schemeClr val="accent2">
            <a:alpha val="90000"/>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kern="1200" dirty="0">
              <a:solidFill>
                <a:schemeClr val="tx1"/>
              </a:solidFill>
            </a:rPr>
            <a:t>Національний інформаційний простір - важливий державотворчий та </a:t>
          </a:r>
          <a:r>
            <a:rPr lang="uk-UA" sz="1900" kern="1200" dirty="0" err="1">
              <a:solidFill>
                <a:schemeClr val="tx1"/>
              </a:solidFill>
            </a:rPr>
            <a:t>націєтворчий</a:t>
          </a:r>
          <a:r>
            <a:rPr lang="uk-UA" sz="1900" kern="1200" dirty="0">
              <a:solidFill>
                <a:schemeClr val="tx1"/>
              </a:solidFill>
            </a:rPr>
            <a:t> елемент національної безпеки.</a:t>
          </a:r>
        </a:p>
      </dsp:txBody>
      <dsp:txXfrm>
        <a:off x="785401" y="1598"/>
        <a:ext cx="3344724" cy="2006834"/>
      </dsp:txXfrm>
    </dsp:sp>
    <dsp:sp modelId="{D075C100-972B-446A-A295-89DC228EF8A6}">
      <dsp:nvSpPr>
        <dsp:cNvPr id="0" name=""/>
        <dsp:cNvSpPr/>
      </dsp:nvSpPr>
      <dsp:spPr>
        <a:xfrm>
          <a:off x="4464598" y="1598"/>
          <a:ext cx="3344724" cy="2006834"/>
        </a:xfrm>
        <a:prstGeom prst="rect">
          <a:avLst/>
        </a:prstGeom>
        <a:solidFill>
          <a:schemeClr val="accent2">
            <a:alpha val="90000"/>
            <a:hueOff val="0"/>
            <a:satOff val="0"/>
            <a:lumOff val="0"/>
            <a:alphaOff val="-13333"/>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kern="1200">
              <a:solidFill>
                <a:schemeClr val="tx1"/>
              </a:solidFill>
            </a:rPr>
            <a:t>Складається з інформаційної інфраструктури та національних інформаційних ресурсів (ЗМІ, інтернет-ресурси, телерадіомовлення).</a:t>
          </a:r>
          <a:endParaRPr lang="uk-UA" sz="1900" kern="1200" dirty="0">
            <a:solidFill>
              <a:schemeClr val="tx1"/>
            </a:solidFill>
          </a:endParaRPr>
        </a:p>
      </dsp:txBody>
      <dsp:txXfrm>
        <a:off x="4464598" y="1598"/>
        <a:ext cx="3344724" cy="2006834"/>
      </dsp:txXfrm>
    </dsp:sp>
    <dsp:sp modelId="{F1D966F6-5DEE-415E-B6BA-9237380FA5D3}">
      <dsp:nvSpPr>
        <dsp:cNvPr id="0" name=""/>
        <dsp:cNvSpPr/>
      </dsp:nvSpPr>
      <dsp:spPr>
        <a:xfrm>
          <a:off x="785401" y="2342905"/>
          <a:ext cx="3344724" cy="2006834"/>
        </a:xfrm>
        <a:prstGeom prst="rect">
          <a:avLst/>
        </a:prstGeom>
        <a:solidFill>
          <a:schemeClr val="accent2">
            <a:alpha val="90000"/>
            <a:hueOff val="0"/>
            <a:satOff val="0"/>
            <a:lumOff val="0"/>
            <a:alphaOff val="-26667"/>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kern="1200" dirty="0">
              <a:solidFill>
                <a:schemeClr val="tx1"/>
              </a:solidFill>
            </a:rPr>
            <a:t>За важливістю посідає друге місце після державної незалежності.</a:t>
          </a:r>
        </a:p>
      </dsp:txBody>
      <dsp:txXfrm>
        <a:off x="785401" y="2342905"/>
        <a:ext cx="3344724" cy="2006834"/>
      </dsp:txXfrm>
    </dsp:sp>
    <dsp:sp modelId="{C5F6E02E-7B2C-4F9D-AFAC-FF125B06279D}">
      <dsp:nvSpPr>
        <dsp:cNvPr id="0" name=""/>
        <dsp:cNvSpPr/>
      </dsp:nvSpPr>
      <dsp:spPr>
        <a:xfrm>
          <a:off x="4464598" y="2342905"/>
          <a:ext cx="3344724" cy="2006834"/>
        </a:xfrm>
        <a:prstGeom prst="rect">
          <a:avLst/>
        </a:prstGeom>
        <a:solidFill>
          <a:schemeClr val="accent2">
            <a:alpha val="90000"/>
            <a:hueOff val="0"/>
            <a:satOff val="0"/>
            <a:lumOff val="0"/>
            <a:alphaOff val="-4000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kern="1200" dirty="0">
              <a:solidFill>
                <a:schemeClr val="tx1"/>
              </a:solidFill>
            </a:rPr>
            <a:t>Є фактором консолідації української спільноти та інтеграції у світовий інформаційний простір.</a:t>
          </a:r>
        </a:p>
      </dsp:txBody>
      <dsp:txXfrm>
        <a:off x="4464598" y="2342905"/>
        <a:ext cx="3344724" cy="20068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0428E-1063-47D3-BEEB-0DAEC43EF206}">
      <dsp:nvSpPr>
        <dsp:cNvPr id="0" name=""/>
        <dsp:cNvSpPr/>
      </dsp:nvSpPr>
      <dsp:spPr>
        <a:xfrm>
          <a:off x="0" y="429865"/>
          <a:ext cx="2685851" cy="1611510"/>
        </a:xfrm>
        <a:prstGeom prst="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ru-RU" sz="1700" kern="1200" dirty="0" err="1"/>
            <a:t>Створення</a:t>
          </a:r>
          <a:r>
            <a:rPr lang="ru-RU" sz="1700" kern="1200" dirty="0"/>
            <a:t> </a:t>
          </a:r>
          <a:r>
            <a:rPr lang="ru-RU" sz="1700" kern="1200" dirty="0" err="1"/>
            <a:t>потужної</a:t>
          </a:r>
          <a:r>
            <a:rPr lang="ru-RU" sz="1700" kern="1200" dirty="0"/>
            <a:t> </a:t>
          </a:r>
          <a:r>
            <a:rPr lang="ru-RU" sz="1700" kern="1200" dirty="0" err="1"/>
            <a:t>державної</a:t>
          </a:r>
          <a:r>
            <a:rPr lang="ru-RU" sz="1700" kern="1200" dirty="0"/>
            <a:t> </a:t>
          </a:r>
          <a:r>
            <a:rPr lang="ru-RU" sz="1700" kern="1200" dirty="0" err="1"/>
            <a:t>медійної</a:t>
          </a:r>
          <a:r>
            <a:rPr lang="ru-RU" sz="1700" kern="1200" dirty="0"/>
            <a:t> </a:t>
          </a:r>
          <a:r>
            <a:rPr lang="ru-RU" sz="1700" kern="1200" dirty="0" err="1"/>
            <a:t>структури</a:t>
          </a:r>
          <a:r>
            <a:rPr lang="ru-RU" sz="1700" kern="1200" dirty="0"/>
            <a:t> та </a:t>
          </a:r>
          <a:r>
            <a:rPr lang="ru-RU" sz="1700" kern="1200" dirty="0" err="1"/>
            <a:t>системи</a:t>
          </a:r>
          <a:r>
            <a:rPr lang="ru-RU" sz="1700" kern="1200" dirty="0"/>
            <a:t> </a:t>
          </a:r>
          <a:r>
            <a:rPr lang="ru-RU" sz="1700" kern="1200" dirty="0" err="1"/>
            <a:t>інформаційного</a:t>
          </a:r>
          <a:r>
            <a:rPr lang="ru-RU" sz="1700" kern="1200" dirty="0"/>
            <a:t> </a:t>
          </a:r>
          <a:r>
            <a:rPr lang="ru-RU" sz="1700" kern="1200" dirty="0" err="1"/>
            <a:t>захисту</a:t>
          </a:r>
          <a:endParaRPr lang="ru-RU" sz="1700" kern="1200" dirty="0"/>
        </a:p>
      </dsp:txBody>
      <dsp:txXfrm>
        <a:off x="0" y="429865"/>
        <a:ext cx="2685851" cy="1611510"/>
      </dsp:txXfrm>
    </dsp:sp>
    <dsp:sp modelId="{6441419F-554F-48F7-AA25-E65199A8DC2E}">
      <dsp:nvSpPr>
        <dsp:cNvPr id="0" name=""/>
        <dsp:cNvSpPr/>
      </dsp:nvSpPr>
      <dsp:spPr>
        <a:xfrm>
          <a:off x="2954436" y="429865"/>
          <a:ext cx="2685851" cy="1611510"/>
        </a:xfrm>
        <a:prstGeom prst="rect">
          <a:avLst/>
        </a:prstGeom>
        <a:solidFill>
          <a:schemeClr val="accent2">
            <a:hueOff val="-1484934"/>
            <a:satOff val="484"/>
            <a:lumOff val="-431"/>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uk-UA" sz="1700" kern="1200"/>
            <a:t>Формування проукраїнського національно-культурного простору</a:t>
          </a:r>
        </a:p>
      </dsp:txBody>
      <dsp:txXfrm>
        <a:off x="2954436" y="429865"/>
        <a:ext cx="2685851" cy="1611510"/>
      </dsp:txXfrm>
    </dsp:sp>
    <dsp:sp modelId="{5851B840-3837-4816-8E26-B34FAB8CADC0}">
      <dsp:nvSpPr>
        <dsp:cNvPr id="0" name=""/>
        <dsp:cNvSpPr/>
      </dsp:nvSpPr>
      <dsp:spPr>
        <a:xfrm>
          <a:off x="5908873" y="429865"/>
          <a:ext cx="2685851" cy="1611510"/>
        </a:xfrm>
        <a:prstGeom prst="rect">
          <a:avLst/>
        </a:prstGeom>
        <a:solidFill>
          <a:schemeClr val="accent2">
            <a:hueOff val="-2969867"/>
            <a:satOff val="969"/>
            <a:lumOff val="-863"/>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ru-RU" sz="1700" kern="1200"/>
            <a:t>Законодавче закріплення поняття національного інформаційного суверенітету та механізмів його захисту</a:t>
          </a:r>
        </a:p>
      </dsp:txBody>
      <dsp:txXfrm>
        <a:off x="5908873" y="429865"/>
        <a:ext cx="2685851" cy="1611510"/>
      </dsp:txXfrm>
    </dsp:sp>
    <dsp:sp modelId="{E5BF7EC0-5C5B-4E02-B8B9-D9DA16389054}">
      <dsp:nvSpPr>
        <dsp:cNvPr id="0" name=""/>
        <dsp:cNvSpPr/>
      </dsp:nvSpPr>
      <dsp:spPr>
        <a:xfrm>
          <a:off x="0" y="2309961"/>
          <a:ext cx="2685851" cy="1611510"/>
        </a:xfrm>
        <a:prstGeom prst="rect">
          <a:avLst/>
        </a:prstGeom>
        <a:solidFill>
          <a:schemeClr val="accent2">
            <a:hueOff val="-4454801"/>
            <a:satOff val="1453"/>
            <a:lumOff val="-1294"/>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ru-RU" sz="1700" kern="1200"/>
            <a:t>Узгодження українського законодавства з міжнародними нормами в інформаційній сфері</a:t>
          </a:r>
        </a:p>
      </dsp:txBody>
      <dsp:txXfrm>
        <a:off x="0" y="2309961"/>
        <a:ext cx="2685851" cy="1611510"/>
      </dsp:txXfrm>
    </dsp:sp>
    <dsp:sp modelId="{0714F6FD-0DB3-4B46-BEC4-8B85D2930920}">
      <dsp:nvSpPr>
        <dsp:cNvPr id="0" name=""/>
        <dsp:cNvSpPr/>
      </dsp:nvSpPr>
      <dsp:spPr>
        <a:xfrm>
          <a:off x="2954436" y="2309961"/>
          <a:ext cx="2685851" cy="1611510"/>
        </a:xfrm>
        <a:prstGeom prst="rect">
          <a:avLst/>
        </a:prstGeom>
        <a:solidFill>
          <a:schemeClr val="accent2">
            <a:hueOff val="-5939734"/>
            <a:satOff val="1938"/>
            <a:lumOff val="-1726"/>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ru-RU" sz="1700" kern="1200"/>
            <a:t>Підготовка фахівців з інформаційної безпеки для органів державної влади</a:t>
          </a:r>
        </a:p>
      </dsp:txBody>
      <dsp:txXfrm>
        <a:off x="2954436" y="2309961"/>
        <a:ext cx="2685851" cy="1611510"/>
      </dsp:txXfrm>
    </dsp:sp>
    <dsp:sp modelId="{DB1B55F0-53A5-4B85-93E7-049396318B91}">
      <dsp:nvSpPr>
        <dsp:cNvPr id="0" name=""/>
        <dsp:cNvSpPr/>
      </dsp:nvSpPr>
      <dsp:spPr>
        <a:xfrm>
          <a:off x="5908873" y="2309961"/>
          <a:ext cx="2685851" cy="1611510"/>
        </a:xfrm>
        <a:prstGeom prst="rect">
          <a:avLst/>
        </a:prstGeom>
        <a:solidFill>
          <a:schemeClr val="accent2">
            <a:hueOff val="-7424668"/>
            <a:satOff val="2422"/>
            <a:lumOff val="-2157"/>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ru-RU" sz="1700" kern="1200"/>
            <a:t>Забезпечення повноцінного вітчизняного телерадіомовлення в усіх регіонах України</a:t>
          </a:r>
        </a:p>
      </dsp:txBody>
      <dsp:txXfrm>
        <a:off x="5908873" y="2309961"/>
        <a:ext cx="2685851" cy="161151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34CECA-82AF-4C5C-A7C8-0075D5FE4EC0}" type="datetimeFigureOut">
              <a:rPr lang="uk-UA" smtClean="0"/>
              <a:t>03.03.2025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A7890B-D340-4B9F-B4BA-D38C541ACBD4}" type="slidenum">
              <a:rPr lang="uk-UA" smtClean="0"/>
              <a:t>‹№›</a:t>
            </a:fld>
            <a:endParaRPr lang="uk-UA"/>
          </a:p>
        </p:txBody>
      </p:sp>
    </p:spTree>
    <p:extLst>
      <p:ext uri="{BB962C8B-B14F-4D97-AF65-F5344CB8AC3E}">
        <p14:creationId xmlns:p14="http://schemas.microsoft.com/office/powerpoint/2010/main" val="2847265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CDA7890B-D340-4B9F-B4BA-D38C541ACBD4}" type="slidenum">
              <a:rPr lang="uk-UA" smtClean="0"/>
              <a:t>8</a:t>
            </a:fld>
            <a:endParaRPr lang="uk-UA"/>
          </a:p>
        </p:txBody>
      </p:sp>
    </p:spTree>
    <p:extLst>
      <p:ext uri="{BB962C8B-B14F-4D97-AF65-F5344CB8AC3E}">
        <p14:creationId xmlns:p14="http://schemas.microsoft.com/office/powerpoint/2010/main" val="2976650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br>
              <a:rPr lang="uk-UA" dirty="0"/>
            </a:br>
            <a:endParaRPr lang="uk-UA" dirty="0"/>
          </a:p>
        </p:txBody>
      </p:sp>
      <p:sp>
        <p:nvSpPr>
          <p:cNvPr id="4" name="Місце для номера слайда 3"/>
          <p:cNvSpPr>
            <a:spLocks noGrp="1"/>
          </p:cNvSpPr>
          <p:nvPr>
            <p:ph type="sldNum" sz="quarter" idx="5"/>
          </p:nvPr>
        </p:nvSpPr>
        <p:spPr/>
        <p:txBody>
          <a:bodyPr/>
          <a:lstStyle/>
          <a:p>
            <a:fld id="{CDA7890B-D340-4B9F-B4BA-D38C541ACBD4}" type="slidenum">
              <a:rPr lang="uk-UA" smtClean="0"/>
              <a:t>9</a:t>
            </a:fld>
            <a:endParaRPr lang="uk-UA"/>
          </a:p>
        </p:txBody>
      </p:sp>
    </p:spTree>
    <p:extLst>
      <p:ext uri="{BB962C8B-B14F-4D97-AF65-F5344CB8AC3E}">
        <p14:creationId xmlns:p14="http://schemas.microsoft.com/office/powerpoint/2010/main" val="1703613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br>
              <a:rPr lang="uk-UA" dirty="0"/>
            </a:br>
            <a:endParaRPr lang="uk-UA" dirty="0"/>
          </a:p>
          <a:p>
            <a:endParaRPr lang="uk-UA" dirty="0"/>
          </a:p>
        </p:txBody>
      </p:sp>
      <p:sp>
        <p:nvSpPr>
          <p:cNvPr id="4" name="Місце для номера слайда 3"/>
          <p:cNvSpPr>
            <a:spLocks noGrp="1"/>
          </p:cNvSpPr>
          <p:nvPr>
            <p:ph type="sldNum" sz="quarter" idx="5"/>
          </p:nvPr>
        </p:nvSpPr>
        <p:spPr/>
        <p:txBody>
          <a:bodyPr/>
          <a:lstStyle/>
          <a:p>
            <a:fld id="{CDA7890B-D340-4B9F-B4BA-D38C541ACBD4}" type="slidenum">
              <a:rPr lang="uk-UA" smtClean="0"/>
              <a:t>10</a:t>
            </a:fld>
            <a:endParaRPr lang="uk-UA"/>
          </a:p>
        </p:txBody>
      </p:sp>
    </p:spTree>
    <p:extLst>
      <p:ext uri="{BB962C8B-B14F-4D97-AF65-F5344CB8AC3E}">
        <p14:creationId xmlns:p14="http://schemas.microsoft.com/office/powerpoint/2010/main" val="2907069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CDA7890B-D340-4B9F-B4BA-D38C541ACBD4}" type="slidenum">
              <a:rPr lang="uk-UA" smtClean="0"/>
              <a:t>13</a:t>
            </a:fld>
            <a:endParaRPr lang="uk-UA"/>
          </a:p>
        </p:txBody>
      </p:sp>
    </p:spTree>
    <p:extLst>
      <p:ext uri="{BB962C8B-B14F-4D97-AF65-F5344CB8AC3E}">
        <p14:creationId xmlns:p14="http://schemas.microsoft.com/office/powerpoint/2010/main" val="3307194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4C9D3EC-AF9B-4CA7-A3D0-181A301845EC}" type="datetimeFigureOut">
              <a:rPr lang="uk-UA" smtClean="0"/>
              <a:t>03.03.2025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3BBA6E7-95F7-49B5-8477-E543F8C3B6C5}"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959751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4C9D3EC-AF9B-4CA7-A3D0-181A301845EC}" type="datetimeFigureOut">
              <a:rPr lang="uk-UA" smtClean="0"/>
              <a:t>03.03.2025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1615579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4C9D3EC-AF9B-4CA7-A3D0-181A301845EC}" type="datetimeFigureOut">
              <a:rPr lang="uk-UA" smtClean="0"/>
              <a:t>03.03.2025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133041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4C9D3EC-AF9B-4CA7-A3D0-181A301845EC}" type="datetimeFigureOut">
              <a:rPr lang="uk-UA" smtClean="0"/>
              <a:t>03.03.2025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74337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94C9D3EC-AF9B-4CA7-A3D0-181A301845EC}" type="datetimeFigureOut">
              <a:rPr lang="uk-UA" smtClean="0"/>
              <a:t>03.03.2025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BBA6E7-95F7-49B5-8477-E543F8C3B6C5}"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7510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94C9D3EC-AF9B-4CA7-A3D0-181A301845EC}" type="datetimeFigureOut">
              <a:rPr lang="uk-UA" smtClean="0"/>
              <a:t>03.03.2025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54700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94C9D3EC-AF9B-4CA7-A3D0-181A301845EC}" type="datetimeFigureOut">
              <a:rPr lang="uk-UA" smtClean="0"/>
              <a:t>03.03.2025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920719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94C9D3EC-AF9B-4CA7-A3D0-181A301845EC}" type="datetimeFigureOut">
              <a:rPr lang="uk-UA" smtClean="0"/>
              <a:t>03.03.2025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3950549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9D3EC-AF9B-4CA7-A3D0-181A301845EC}" type="datetimeFigureOut">
              <a:rPr lang="uk-UA" smtClean="0"/>
              <a:t>03.03.2025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1679217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4C9D3EC-AF9B-4CA7-A3D0-181A301845EC}" type="datetimeFigureOut">
              <a:rPr lang="uk-UA" smtClean="0"/>
              <a:t>03.03.2025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2099051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4C9D3EC-AF9B-4CA7-A3D0-181A301845EC}" type="datetimeFigureOut">
              <a:rPr lang="uk-UA" smtClean="0"/>
              <a:t>03.03.2025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BBA6E7-95F7-49B5-8477-E543F8C3B6C5}" type="slidenum">
              <a:rPr lang="uk-UA" smtClean="0"/>
              <a:t>‹№›</a:t>
            </a:fld>
            <a:endParaRPr lang="uk-UA"/>
          </a:p>
        </p:txBody>
      </p:sp>
    </p:spTree>
    <p:extLst>
      <p:ext uri="{BB962C8B-B14F-4D97-AF65-F5344CB8AC3E}">
        <p14:creationId xmlns:p14="http://schemas.microsoft.com/office/powerpoint/2010/main" val="303821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94C9D3EC-AF9B-4CA7-A3D0-181A301845EC}" type="datetimeFigureOut">
              <a:rPr lang="uk-UA" smtClean="0"/>
              <a:t>03.03.2025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3BBA6E7-95F7-49B5-8477-E543F8C3B6C5}" type="slidenum">
              <a:rPr lang="uk-UA" smtClean="0"/>
              <a:t>‹№›</a:t>
            </a:fld>
            <a:endParaRPr lang="uk-UA"/>
          </a:p>
        </p:txBody>
      </p:sp>
    </p:spTree>
    <p:extLst>
      <p:ext uri="{BB962C8B-B14F-4D97-AF65-F5344CB8AC3E}">
        <p14:creationId xmlns:p14="http://schemas.microsoft.com/office/powerpoint/2010/main" val="2807865807"/>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D6FE8C-C885-4AE6-80AC-6341ED5F5FE8}"/>
              </a:ext>
            </a:extLst>
          </p:cNvPr>
          <p:cNvSpPr>
            <a:spLocks noGrp="1"/>
          </p:cNvSpPr>
          <p:nvPr>
            <p:ph type="ctrTitle"/>
          </p:nvPr>
        </p:nvSpPr>
        <p:spPr>
          <a:xfrm>
            <a:off x="1386840" y="1147823"/>
            <a:ext cx="9418320" cy="4041648"/>
          </a:xfrm>
        </p:spPr>
        <p:txBody>
          <a:bodyPr>
            <a:normAutofit/>
          </a:bodyPr>
          <a:lstStyle/>
          <a:p>
            <a:pPr algn="ctr"/>
            <a:r>
              <a:rPr lang="ru-RU" dirty="0">
                <a:solidFill>
                  <a:srgbClr val="FF0000"/>
                </a:solidFill>
              </a:rPr>
              <a:t>Тема 1. </a:t>
            </a:r>
            <a:r>
              <a:rPr lang="ru-RU" dirty="0" err="1"/>
              <a:t>Теорії</a:t>
            </a:r>
            <a:r>
              <a:rPr lang="ru-RU" dirty="0"/>
              <a:t> </a:t>
            </a:r>
            <a:r>
              <a:rPr lang="ru-RU" dirty="0" err="1"/>
              <a:t>управління</a:t>
            </a:r>
            <a:r>
              <a:rPr lang="ru-RU" dirty="0"/>
              <a:t> </a:t>
            </a:r>
            <a:r>
              <a:rPr lang="ru-RU" dirty="0" err="1"/>
              <a:t>національною</a:t>
            </a:r>
            <a:r>
              <a:rPr lang="ru-RU" dirty="0"/>
              <a:t> </a:t>
            </a:r>
            <a:r>
              <a:rPr lang="ru-RU" dirty="0" err="1"/>
              <a:t>безпекою</a:t>
            </a:r>
            <a:r>
              <a:rPr lang="ru-RU" dirty="0"/>
              <a:t> </a:t>
            </a:r>
            <a:endParaRPr lang="uk-UA" dirty="0"/>
          </a:p>
        </p:txBody>
      </p:sp>
    </p:spTree>
    <p:extLst>
      <p:ext uri="{BB962C8B-B14F-4D97-AF65-F5344CB8AC3E}">
        <p14:creationId xmlns:p14="http://schemas.microsoft.com/office/powerpoint/2010/main" val="2968561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B3070-D7D4-4EB3-9F86-FDA0D668A6F3}"/>
              </a:ext>
            </a:extLst>
          </p:cNvPr>
          <p:cNvSpPr>
            <a:spLocks noGrp="1"/>
          </p:cNvSpPr>
          <p:nvPr>
            <p:ph type="title"/>
          </p:nvPr>
        </p:nvSpPr>
        <p:spPr>
          <a:xfrm>
            <a:off x="713105" y="-91440"/>
            <a:ext cx="9692640" cy="1325562"/>
          </a:xfrm>
        </p:spPr>
        <p:txBody>
          <a:bodyPr>
            <a:normAutofit/>
          </a:bodyPr>
          <a:lstStyle/>
          <a:p>
            <a:pPr algn="ctr"/>
            <a:r>
              <a:rPr lang="ru-RU" sz="3200" dirty="0" err="1"/>
              <a:t>Сучасні</a:t>
            </a:r>
            <a:r>
              <a:rPr lang="ru-RU" sz="3200" dirty="0"/>
              <a:t> </a:t>
            </a:r>
            <a:r>
              <a:rPr lang="ru-RU" sz="3200" dirty="0" err="1"/>
              <a:t>концепції</a:t>
            </a:r>
            <a:r>
              <a:rPr lang="ru-RU" sz="3200" dirty="0"/>
              <a:t> </a:t>
            </a:r>
            <a:r>
              <a:rPr lang="ru-RU" sz="3200" dirty="0" err="1"/>
              <a:t>управління</a:t>
            </a:r>
            <a:r>
              <a:rPr lang="ru-RU" sz="3200" dirty="0"/>
              <a:t> </a:t>
            </a:r>
            <a:r>
              <a:rPr lang="ru-RU" sz="3200" dirty="0" err="1"/>
              <a:t>національною</a:t>
            </a:r>
            <a:r>
              <a:rPr lang="ru-RU" sz="3200" dirty="0"/>
              <a:t> </a:t>
            </a:r>
            <a:r>
              <a:rPr lang="ru-RU" sz="3200" dirty="0" err="1"/>
              <a:t>безпекою</a:t>
            </a:r>
            <a:endParaRPr lang="uk-UA" sz="3200" dirty="0"/>
          </a:p>
        </p:txBody>
      </p:sp>
      <p:graphicFrame>
        <p:nvGraphicFramePr>
          <p:cNvPr id="4" name="Місце для вмісту 3">
            <a:extLst>
              <a:ext uri="{FF2B5EF4-FFF2-40B4-BE49-F238E27FC236}">
                <a16:creationId xmlns:a16="http://schemas.microsoft.com/office/drawing/2014/main" id="{6843A9B9-BDCA-4163-9901-5F7FAE400467}"/>
              </a:ext>
            </a:extLst>
          </p:cNvPr>
          <p:cNvGraphicFramePr>
            <a:graphicFrameLocks noGrp="1"/>
          </p:cNvGraphicFramePr>
          <p:nvPr>
            <p:ph idx="1"/>
            <p:extLst>
              <p:ext uri="{D42A27DB-BD31-4B8C-83A1-F6EECF244321}">
                <p14:modId xmlns:p14="http://schemas.microsoft.com/office/powerpoint/2010/main" val="2069775407"/>
              </p:ext>
            </p:extLst>
          </p:nvPr>
        </p:nvGraphicFramePr>
        <p:xfrm>
          <a:off x="483326" y="1345474"/>
          <a:ext cx="10502537"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597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DE9DC9-104A-480A-933C-29AF72A2E8C0}"/>
              </a:ext>
            </a:extLst>
          </p:cNvPr>
          <p:cNvSpPr>
            <a:spLocks noGrp="1"/>
          </p:cNvSpPr>
          <p:nvPr>
            <p:ph type="title"/>
          </p:nvPr>
        </p:nvSpPr>
        <p:spPr>
          <a:xfrm>
            <a:off x="817735" y="378823"/>
            <a:ext cx="9692640" cy="1325562"/>
          </a:xfrm>
        </p:spPr>
        <p:txBody>
          <a:bodyPr>
            <a:normAutofit fontScale="90000"/>
          </a:bodyPr>
          <a:lstStyle/>
          <a:p>
            <a:pPr algn="ctr"/>
            <a:r>
              <a:rPr lang="ru-RU" dirty="0" err="1"/>
              <a:t>Поняття</a:t>
            </a:r>
            <a:r>
              <a:rPr lang="ru-RU" dirty="0"/>
              <a:t> та </a:t>
            </a:r>
            <a:r>
              <a:rPr lang="ru-RU" dirty="0" err="1"/>
              <a:t>значення</a:t>
            </a:r>
            <a:r>
              <a:rPr lang="ru-RU" dirty="0"/>
              <a:t> </a:t>
            </a:r>
            <a:r>
              <a:rPr lang="ru-RU" dirty="0" err="1"/>
              <a:t>національного</a:t>
            </a:r>
            <a:r>
              <a:rPr lang="ru-RU" dirty="0"/>
              <a:t> </a:t>
            </a:r>
            <a:r>
              <a:rPr lang="ru-RU" dirty="0" err="1"/>
              <a:t>інформаційного</a:t>
            </a:r>
            <a:r>
              <a:rPr lang="ru-RU" dirty="0"/>
              <a:t> простору</a:t>
            </a:r>
            <a:endParaRPr lang="uk-UA" dirty="0"/>
          </a:p>
        </p:txBody>
      </p:sp>
      <p:graphicFrame>
        <p:nvGraphicFramePr>
          <p:cNvPr id="6" name="Місце для вмісту 5">
            <a:extLst>
              <a:ext uri="{FF2B5EF4-FFF2-40B4-BE49-F238E27FC236}">
                <a16:creationId xmlns:a16="http://schemas.microsoft.com/office/drawing/2014/main" id="{C046DFF0-4D1F-4FA0-A210-B34363926D01}"/>
              </a:ext>
            </a:extLst>
          </p:cNvPr>
          <p:cNvGraphicFramePr>
            <a:graphicFrameLocks noGrp="1"/>
          </p:cNvGraphicFramePr>
          <p:nvPr>
            <p:ph idx="1"/>
            <p:extLst>
              <p:ext uri="{D42A27DB-BD31-4B8C-83A1-F6EECF244321}">
                <p14:modId xmlns:p14="http://schemas.microsoft.com/office/powerpoint/2010/main" val="926840241"/>
              </p:ext>
            </p:extLst>
          </p:nvPr>
        </p:nvGraphicFramePr>
        <p:xfrm>
          <a:off x="1366692" y="2127839"/>
          <a:ext cx="85947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2878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E4DDC8-005B-493E-AE7A-3056AE20C785}"/>
              </a:ext>
            </a:extLst>
          </p:cNvPr>
          <p:cNvSpPr>
            <a:spLocks noGrp="1"/>
          </p:cNvSpPr>
          <p:nvPr>
            <p:ph type="title"/>
          </p:nvPr>
        </p:nvSpPr>
        <p:spPr>
          <a:xfrm>
            <a:off x="713232" y="404949"/>
            <a:ext cx="9692640" cy="1325562"/>
          </a:xfrm>
        </p:spPr>
        <p:txBody>
          <a:bodyPr/>
          <a:lstStyle/>
          <a:p>
            <a:pPr algn="ctr"/>
            <a:r>
              <a:rPr lang="ru-RU" dirty="0" err="1">
                <a:solidFill>
                  <a:srgbClr val="FF0000"/>
                </a:solidFill>
              </a:rPr>
              <a:t>Проблеми</a:t>
            </a:r>
            <a:r>
              <a:rPr lang="ru-RU" dirty="0">
                <a:solidFill>
                  <a:srgbClr val="FF0000"/>
                </a:solidFill>
              </a:rPr>
              <a:t> </a:t>
            </a:r>
            <a:r>
              <a:rPr lang="ru-RU" dirty="0" err="1">
                <a:solidFill>
                  <a:srgbClr val="FF0000"/>
                </a:solidFill>
              </a:rPr>
              <a:t>національного</a:t>
            </a:r>
            <a:r>
              <a:rPr lang="ru-RU" dirty="0">
                <a:solidFill>
                  <a:srgbClr val="FF0000"/>
                </a:solidFill>
              </a:rPr>
              <a:t> </a:t>
            </a:r>
            <a:r>
              <a:rPr lang="ru-RU" dirty="0" err="1">
                <a:solidFill>
                  <a:srgbClr val="FF0000"/>
                </a:solidFill>
              </a:rPr>
              <a:t>інформаційного</a:t>
            </a:r>
            <a:r>
              <a:rPr lang="ru-RU" dirty="0">
                <a:solidFill>
                  <a:srgbClr val="FF0000"/>
                </a:solidFill>
              </a:rPr>
              <a:t> простору </a:t>
            </a:r>
            <a:r>
              <a:rPr lang="ru-RU" dirty="0" err="1">
                <a:solidFill>
                  <a:srgbClr val="FF0000"/>
                </a:solidFill>
              </a:rPr>
              <a:t>України</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3039CB06-1103-4F1E-B08F-C1F0741E83D4}"/>
              </a:ext>
            </a:extLst>
          </p:cNvPr>
          <p:cNvSpPr>
            <a:spLocks noGrp="1"/>
          </p:cNvSpPr>
          <p:nvPr>
            <p:ph idx="1"/>
          </p:nvPr>
        </p:nvSpPr>
        <p:spPr>
          <a:xfrm>
            <a:off x="1261872" y="2140903"/>
            <a:ext cx="8595360" cy="4351337"/>
          </a:xfrm>
        </p:spPr>
        <p:txBody>
          <a:bodyPr>
            <a:normAutofit/>
          </a:bodyPr>
          <a:lstStyle/>
          <a:p>
            <a:r>
              <a:rPr lang="uk-UA" sz="2000" dirty="0"/>
              <a:t>Інформаційно-психологічна війна, що ведеться з боку Росії</a:t>
            </a:r>
          </a:p>
          <a:p>
            <a:r>
              <a:rPr lang="uk-UA" sz="2000" dirty="0" err="1"/>
              <a:t>Олігархізація</a:t>
            </a:r>
            <a:r>
              <a:rPr lang="uk-UA" sz="2000" dirty="0"/>
              <a:t> </a:t>
            </a:r>
            <a:r>
              <a:rPr lang="uk-UA" sz="2000" dirty="0" err="1"/>
              <a:t>медіаландшафту</a:t>
            </a:r>
            <a:r>
              <a:rPr lang="uk-UA" sz="2000" dirty="0"/>
              <a:t> та вплив приватних інтересів</a:t>
            </a:r>
          </a:p>
          <a:p>
            <a:r>
              <a:rPr lang="uk-UA" sz="2000" dirty="0"/>
              <a:t>Недостатній розвиток інформаційної інфраструктури, особливо в прикордонних регіонах</a:t>
            </a:r>
          </a:p>
          <a:p>
            <a:r>
              <a:rPr lang="uk-UA" sz="2000" dirty="0"/>
              <a:t>Низький рівень інформаційної культури населення</a:t>
            </a:r>
          </a:p>
          <a:p>
            <a:r>
              <a:rPr lang="uk-UA" sz="2000" dirty="0"/>
              <a:t>Вразливість від зовнішніх інформаційних впливів</a:t>
            </a:r>
          </a:p>
          <a:p>
            <a:r>
              <a:rPr lang="uk-UA" sz="2000" dirty="0"/>
              <a:t>Відсутність чіткого юридичного статусу інтернет-ЗМІ та регулювання онлайн-простору</a:t>
            </a:r>
          </a:p>
        </p:txBody>
      </p:sp>
    </p:spTree>
    <p:extLst>
      <p:ext uri="{BB962C8B-B14F-4D97-AF65-F5344CB8AC3E}">
        <p14:creationId xmlns:p14="http://schemas.microsoft.com/office/powerpoint/2010/main" val="3233920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274216-5960-4F18-A43D-0C0A8770FA7A}"/>
              </a:ext>
            </a:extLst>
          </p:cNvPr>
          <p:cNvSpPr>
            <a:spLocks noGrp="1"/>
          </p:cNvSpPr>
          <p:nvPr>
            <p:ph type="title"/>
          </p:nvPr>
        </p:nvSpPr>
        <p:spPr>
          <a:xfrm>
            <a:off x="909175" y="503238"/>
            <a:ext cx="9692640" cy="1325562"/>
          </a:xfrm>
        </p:spPr>
        <p:txBody>
          <a:bodyPr/>
          <a:lstStyle/>
          <a:p>
            <a:pPr algn="ctr"/>
            <a:r>
              <a:rPr lang="ru-RU" dirty="0" err="1"/>
              <a:t>Перспективи</a:t>
            </a:r>
            <a:r>
              <a:rPr lang="ru-RU" dirty="0"/>
              <a:t> </a:t>
            </a:r>
            <a:r>
              <a:rPr lang="ru-RU" dirty="0" err="1"/>
              <a:t>розвитку</a:t>
            </a:r>
            <a:r>
              <a:rPr lang="ru-RU" dirty="0"/>
              <a:t> та </a:t>
            </a:r>
            <a:r>
              <a:rPr lang="ru-RU" dirty="0" err="1"/>
              <a:t>захисту</a:t>
            </a:r>
            <a:r>
              <a:rPr lang="ru-RU" dirty="0"/>
              <a:t> </a:t>
            </a:r>
            <a:r>
              <a:rPr lang="ru-RU" dirty="0" err="1"/>
              <a:t>інформаційного</a:t>
            </a:r>
            <a:r>
              <a:rPr lang="ru-RU" dirty="0"/>
              <a:t> простору</a:t>
            </a:r>
            <a:endParaRPr lang="uk-UA" dirty="0"/>
          </a:p>
        </p:txBody>
      </p:sp>
      <p:graphicFrame>
        <p:nvGraphicFramePr>
          <p:cNvPr id="4" name="Місце для вмісту 3">
            <a:extLst>
              <a:ext uri="{FF2B5EF4-FFF2-40B4-BE49-F238E27FC236}">
                <a16:creationId xmlns:a16="http://schemas.microsoft.com/office/drawing/2014/main" id="{680C5D8F-A971-4571-B91C-789D370F7F53}"/>
              </a:ext>
            </a:extLst>
          </p:cNvPr>
          <p:cNvGraphicFramePr>
            <a:graphicFrameLocks noGrp="1"/>
          </p:cNvGraphicFramePr>
          <p:nvPr>
            <p:ph idx="1"/>
            <p:extLst>
              <p:ext uri="{D42A27DB-BD31-4B8C-83A1-F6EECF244321}">
                <p14:modId xmlns:p14="http://schemas.microsoft.com/office/powerpoint/2010/main" val="1460998908"/>
              </p:ext>
            </p:extLst>
          </p:nvPr>
        </p:nvGraphicFramePr>
        <p:xfrm>
          <a:off x="1262063" y="1828800"/>
          <a:ext cx="859472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809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A39FB00-513A-476A-85E4-18C0DC69198D}"/>
              </a:ext>
            </a:extLst>
          </p:cNvPr>
          <p:cNvSpPr>
            <a:spLocks noGrp="1"/>
          </p:cNvSpPr>
          <p:nvPr>
            <p:ph type="ctrTitle"/>
          </p:nvPr>
        </p:nvSpPr>
        <p:spPr>
          <a:xfrm>
            <a:off x="2424467" y="-129322"/>
            <a:ext cx="9418320" cy="4041648"/>
          </a:xfrm>
        </p:spPr>
        <p:txBody>
          <a:bodyPr/>
          <a:lstStyle/>
          <a:p>
            <a:r>
              <a:rPr lang="uk-UA" dirty="0"/>
              <a:t>Дякую за увагу!</a:t>
            </a:r>
          </a:p>
        </p:txBody>
      </p:sp>
    </p:spTree>
    <p:extLst>
      <p:ext uri="{BB962C8B-B14F-4D97-AF65-F5344CB8AC3E}">
        <p14:creationId xmlns:p14="http://schemas.microsoft.com/office/powerpoint/2010/main" val="1435982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598970-23B4-4C11-9ECC-0CB3F3A2BE2E}"/>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7613D902-F76C-412E-AD4C-9665285D5CA3}"/>
              </a:ext>
            </a:extLst>
          </p:cNvPr>
          <p:cNvSpPr>
            <a:spLocks noGrp="1"/>
          </p:cNvSpPr>
          <p:nvPr>
            <p:ph idx="1"/>
          </p:nvPr>
        </p:nvSpPr>
        <p:spPr/>
        <p:txBody>
          <a:bodyPr>
            <a:normAutofit/>
          </a:bodyPr>
          <a:lstStyle/>
          <a:p>
            <a:pPr marL="0" indent="0" algn="just">
              <a:buNone/>
            </a:pPr>
            <a:r>
              <a:rPr lang="uk-UA" sz="3600" dirty="0"/>
              <a:t>1.	Еволюція теорії управління національною безпекою</a:t>
            </a:r>
          </a:p>
          <a:p>
            <a:pPr marL="0" indent="0" algn="just">
              <a:buNone/>
            </a:pPr>
            <a:r>
              <a:rPr lang="uk-UA" sz="3600" dirty="0"/>
              <a:t>2.	Сучасні концепції управління національною безпекою</a:t>
            </a:r>
          </a:p>
          <a:p>
            <a:pPr marL="0" indent="0" algn="just">
              <a:buNone/>
            </a:pPr>
            <a:r>
              <a:rPr lang="uk-UA" sz="3600" dirty="0"/>
              <a:t>3.	Національна безпека та глобальний інформаційний простір</a:t>
            </a:r>
          </a:p>
          <a:p>
            <a:pPr algn="just"/>
            <a:endParaRPr lang="uk-UA" sz="3600" dirty="0"/>
          </a:p>
        </p:txBody>
      </p:sp>
    </p:spTree>
    <p:extLst>
      <p:ext uri="{BB962C8B-B14F-4D97-AF65-F5344CB8AC3E}">
        <p14:creationId xmlns:p14="http://schemas.microsoft.com/office/powerpoint/2010/main" val="3612007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Права людини та національна безпека - Центр безпекових досліджень &quot;СЕНСС&quot;">
            <a:extLst>
              <a:ext uri="{FF2B5EF4-FFF2-40B4-BE49-F238E27FC236}">
                <a16:creationId xmlns:a16="http://schemas.microsoft.com/office/drawing/2014/main" id="{A80673F7-4BB5-45C4-AAAF-A341C6EC9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4251" y="3162028"/>
            <a:ext cx="6570617" cy="3695972"/>
          </a:xfrm>
          <a:prstGeom prst="rect">
            <a:avLst/>
          </a:prstGeom>
          <a:noFill/>
          <a:extLst>
            <a:ext uri="{909E8E84-426E-40DD-AFC4-6F175D3DCCD1}">
              <a14:hiddenFill xmlns:a14="http://schemas.microsoft.com/office/drawing/2010/main">
                <a:solidFill>
                  <a:srgbClr val="FFFFFF"/>
                </a:solidFill>
              </a14:hiddenFill>
            </a:ext>
          </a:extLst>
        </p:spPr>
      </p:pic>
      <p:sp>
        <p:nvSpPr>
          <p:cNvPr id="3" name="Місце для вмісту 2">
            <a:extLst>
              <a:ext uri="{FF2B5EF4-FFF2-40B4-BE49-F238E27FC236}">
                <a16:creationId xmlns:a16="http://schemas.microsoft.com/office/drawing/2014/main" id="{80A946A6-6431-4736-A33C-38F92D9680D9}"/>
              </a:ext>
            </a:extLst>
          </p:cNvPr>
          <p:cNvSpPr>
            <a:spLocks noGrp="1"/>
          </p:cNvSpPr>
          <p:nvPr>
            <p:ph idx="1"/>
          </p:nvPr>
        </p:nvSpPr>
        <p:spPr>
          <a:xfrm>
            <a:off x="425849" y="587828"/>
            <a:ext cx="6131705" cy="4351337"/>
          </a:xfrm>
        </p:spPr>
        <p:txBody>
          <a:bodyPr/>
          <a:lstStyle/>
          <a:p>
            <a:pPr algn="just"/>
            <a:r>
              <a:rPr lang="uk-UA" sz="3200" b="1" dirty="0">
                <a:solidFill>
                  <a:srgbClr val="FF0000"/>
                </a:solidFill>
              </a:rPr>
              <a:t>Система управління національною безпекою </a:t>
            </a:r>
            <a:r>
              <a:rPr lang="uk-UA" sz="2400" dirty="0"/>
              <a:t>– це складна система збору, аналізу й обробки інформації, метою якої є отримання максимального кінцевого результату при певних обмеженнях (політичний імідж, економічна і військова могутність тощо).</a:t>
            </a:r>
            <a:endParaRPr lang="uk-UA" dirty="0"/>
          </a:p>
        </p:txBody>
      </p:sp>
    </p:spTree>
    <p:extLst>
      <p:ext uri="{BB962C8B-B14F-4D97-AF65-F5344CB8AC3E}">
        <p14:creationId xmlns:p14="http://schemas.microsoft.com/office/powerpoint/2010/main" val="148764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76A57A-0AB4-4518-A036-23FFA7F4117E}"/>
              </a:ext>
            </a:extLst>
          </p:cNvPr>
          <p:cNvSpPr>
            <a:spLocks noGrp="1"/>
          </p:cNvSpPr>
          <p:nvPr>
            <p:ph type="title"/>
          </p:nvPr>
        </p:nvSpPr>
        <p:spPr>
          <a:xfrm>
            <a:off x="974489" y="503238"/>
            <a:ext cx="9692640" cy="1325562"/>
          </a:xfrm>
        </p:spPr>
        <p:txBody>
          <a:bodyPr>
            <a:normAutofit/>
          </a:bodyPr>
          <a:lstStyle/>
          <a:p>
            <a:r>
              <a:rPr lang="ru-RU" dirty="0" err="1"/>
              <a:t>Системі</a:t>
            </a:r>
            <a:r>
              <a:rPr lang="ru-RU" dirty="0"/>
              <a:t> </a:t>
            </a:r>
            <a:r>
              <a:rPr lang="ru-RU" dirty="0" err="1"/>
              <a:t>управління</a:t>
            </a:r>
            <a:r>
              <a:rPr lang="ru-RU" dirty="0"/>
              <a:t> </a:t>
            </a:r>
            <a:r>
              <a:rPr lang="ru-RU" dirty="0" err="1"/>
              <a:t>національною</a:t>
            </a:r>
            <a:r>
              <a:rPr lang="ru-RU" dirty="0"/>
              <a:t> </a:t>
            </a:r>
            <a:r>
              <a:rPr lang="ru-RU" dirty="0" err="1"/>
              <a:t>безпекою</a:t>
            </a:r>
            <a:r>
              <a:rPr lang="ru-RU" dirty="0"/>
              <a:t> </a:t>
            </a:r>
            <a:r>
              <a:rPr lang="ru-RU" dirty="0" err="1"/>
              <a:t>притаманні</a:t>
            </a:r>
            <a:r>
              <a:rPr lang="ru-RU" dirty="0"/>
              <a:t> </a:t>
            </a:r>
            <a:r>
              <a:rPr lang="ru-RU" dirty="0" err="1"/>
              <a:t>такі</a:t>
            </a:r>
            <a:r>
              <a:rPr lang="ru-RU" dirty="0"/>
              <a:t> </a:t>
            </a:r>
            <a:r>
              <a:rPr lang="ru-RU" dirty="0" err="1">
                <a:solidFill>
                  <a:srgbClr val="FF0000"/>
                </a:solidFill>
              </a:rPr>
              <a:t>ознаки</a:t>
            </a:r>
            <a:r>
              <a:rPr lang="ru-RU" dirty="0"/>
              <a:t>:</a:t>
            </a:r>
            <a:endParaRPr lang="uk-UA" dirty="0"/>
          </a:p>
        </p:txBody>
      </p:sp>
      <p:sp>
        <p:nvSpPr>
          <p:cNvPr id="3" name="Місце для вмісту 2">
            <a:extLst>
              <a:ext uri="{FF2B5EF4-FFF2-40B4-BE49-F238E27FC236}">
                <a16:creationId xmlns:a16="http://schemas.microsoft.com/office/drawing/2014/main" id="{9133FD53-0960-4C77-8591-6071B9D2BF8E}"/>
              </a:ext>
            </a:extLst>
          </p:cNvPr>
          <p:cNvSpPr>
            <a:spLocks noGrp="1"/>
          </p:cNvSpPr>
          <p:nvPr>
            <p:ph idx="1"/>
          </p:nvPr>
        </p:nvSpPr>
        <p:spPr>
          <a:xfrm>
            <a:off x="1274935" y="2003425"/>
            <a:ext cx="8595360" cy="4351337"/>
          </a:xfrm>
        </p:spPr>
        <p:txBody>
          <a:bodyPr>
            <a:normAutofit/>
          </a:bodyPr>
          <a:lstStyle/>
          <a:p>
            <a:pPr marL="342900" lvl="0" indent="-342900" algn="just">
              <a:buFont typeface="Symbol" panose="05050102010706020507" pitchFamily="18" charset="2"/>
              <a:buChar char=""/>
            </a:pPr>
            <a:r>
              <a:rPr lang="uk-UA" sz="2800" dirty="0">
                <a:effectLst/>
                <a:latin typeface="Times New Roman" panose="02020603050405020304" pitchFamily="18" charset="0"/>
                <a:ea typeface="Times New Roman" panose="02020603050405020304" pitchFamily="18" charset="0"/>
              </a:rPr>
              <a:t>складається з безлічі (щонайменше з двох) ієрархічно розташованих елементів;</a:t>
            </a:r>
            <a:endParaRPr lang="uk-UA" sz="24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2800" dirty="0">
                <a:effectLst/>
                <a:latin typeface="Times New Roman" panose="02020603050405020304" pitchFamily="18" charset="0"/>
                <a:ea typeface="Times New Roman" panose="02020603050405020304" pitchFamily="18" charset="0"/>
              </a:rPr>
              <a:t>виступає органічною сукупністю взаємопов'язаних елементів, які в своїй нерозривній єдності утворюють нову якість;</a:t>
            </a:r>
            <a:endParaRPr lang="uk-UA" sz="24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2800" dirty="0">
                <a:effectLst/>
                <a:latin typeface="Times New Roman" panose="02020603050405020304" pitchFamily="18" charset="0"/>
                <a:ea typeface="Times New Roman" panose="02020603050405020304" pitchFamily="18" charset="0"/>
              </a:rPr>
              <a:t>наявність взаємодії між елементами системи, яка забезпечується через механізм прямих і зворотних </a:t>
            </a:r>
            <a:r>
              <a:rPr lang="uk-UA" sz="2800" dirty="0" err="1">
                <a:effectLst/>
                <a:latin typeface="Times New Roman" panose="02020603050405020304" pitchFamily="18" charset="0"/>
                <a:ea typeface="Times New Roman" panose="02020603050405020304" pitchFamily="18" charset="0"/>
              </a:rPr>
              <a:t>зв'язків</a:t>
            </a:r>
            <a:r>
              <a:rPr lang="uk-UA" sz="28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413674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DCBA15-F1C3-4EFA-ACEA-1FD5328DB671}"/>
              </a:ext>
            </a:extLst>
          </p:cNvPr>
          <p:cNvSpPr>
            <a:spLocks noGrp="1"/>
          </p:cNvSpPr>
          <p:nvPr>
            <p:ph type="title"/>
          </p:nvPr>
        </p:nvSpPr>
        <p:spPr>
          <a:xfrm>
            <a:off x="508936" y="469533"/>
            <a:ext cx="10515600" cy="1325563"/>
          </a:xfrm>
        </p:spPr>
        <p:txBody>
          <a:bodyPr>
            <a:noAutofit/>
          </a:bodyPr>
          <a:lstStyle/>
          <a:p>
            <a:r>
              <a:rPr lang="uk-UA" sz="3200" dirty="0">
                <a:solidFill>
                  <a:srgbClr val="FF0000"/>
                </a:solidFill>
              </a:rPr>
              <a:t>Ступінь організованості та ефективності життєздатності системи управління національною безпекою оцінюється її відповідністю таким вимогам:</a:t>
            </a:r>
          </a:p>
        </p:txBody>
      </p:sp>
      <p:sp>
        <p:nvSpPr>
          <p:cNvPr id="3" name="Місце для вмісту 2">
            <a:extLst>
              <a:ext uri="{FF2B5EF4-FFF2-40B4-BE49-F238E27FC236}">
                <a16:creationId xmlns:a16="http://schemas.microsoft.com/office/drawing/2014/main" id="{B991FE0E-EEA9-484F-8ED8-A3DE0C40876D}"/>
              </a:ext>
            </a:extLst>
          </p:cNvPr>
          <p:cNvSpPr>
            <a:spLocks noGrp="1"/>
          </p:cNvSpPr>
          <p:nvPr>
            <p:ph idx="1"/>
          </p:nvPr>
        </p:nvSpPr>
        <p:spPr>
          <a:xfrm>
            <a:off x="508936" y="2224801"/>
            <a:ext cx="10515600" cy="4351338"/>
          </a:xfrm>
        </p:spPr>
        <p:txBody>
          <a:bodyPr>
            <a:normAutofit fontScale="47500" lnSpcReduction="20000"/>
          </a:bodyPr>
          <a:lstStyle/>
          <a:p>
            <a:pPr marL="0" indent="0" algn="just">
              <a:buNone/>
            </a:pPr>
            <a:r>
              <a:rPr lang="uk-UA" sz="3200" dirty="0"/>
              <a:t>1) кореляція елементів системи. У системі управління національною безпекою кореляція виявляється в організації взаємодії державних органів управління між собою та в організації їх взаємодії з недержавними суб'єктами забезпечення національної безпеки;</a:t>
            </a:r>
          </a:p>
          <a:p>
            <a:pPr marL="0" indent="0" algn="just">
              <a:buNone/>
            </a:pPr>
            <a:r>
              <a:rPr lang="uk-UA" sz="3200" dirty="0"/>
              <a:t>2) динамічність системи, тобто здатність під впливом зовнішніх і внутрішніх чинників залишатися певний час у певному незмінному якісному стані і зберігати суттєво важливі характеристики свого існування. Для подолання негативних наслідків впливу зовнішніх і внутрішніх факторів орган управління національною безпекою будь-якого рівня повинен пристосовуватися до мінливих умов і, у разі необхідності, перепроектувати організаційну структуру;</a:t>
            </a:r>
          </a:p>
          <a:p>
            <a:pPr marL="0" indent="0" algn="just">
              <a:buNone/>
            </a:pPr>
            <a:r>
              <a:rPr lang="uk-UA" sz="3200" dirty="0"/>
              <a:t>3) наявність у системі управляючого (керуючого) параметра, тобто такого параметра (елемента), за допомогою якого можна управляти діяльністю всієї системи національної безпеки та її окремими складовими. Таким параметром (елементом) в системі управління виступає суб'єкт управління національною безпекою конкретного рівня (Президент України, Кабінет міністрів України, Верховна Рада, місцеві державні адміністрації та органи місцевого самоврядування тощо). Він, в межах своїх повноважень (визначених законодавством України), відповідає за діяльність підпорядкованого йому підрозділу, отримує сигнали (накази) керівництва організації, організовує їх виконання, несе відповідальність за виконання всіх управлінських рішень, організовує зворотній зв'язок та оптимізацію системи відповідно до поставлених завдань;</a:t>
            </a:r>
          </a:p>
          <a:p>
            <a:endParaRPr lang="uk-UA" dirty="0"/>
          </a:p>
        </p:txBody>
      </p:sp>
    </p:spTree>
    <p:extLst>
      <p:ext uri="{BB962C8B-B14F-4D97-AF65-F5344CB8AC3E}">
        <p14:creationId xmlns:p14="http://schemas.microsoft.com/office/powerpoint/2010/main" val="57972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DCBA15-F1C3-4EFA-ACEA-1FD5328DB671}"/>
              </a:ext>
            </a:extLst>
          </p:cNvPr>
          <p:cNvSpPr>
            <a:spLocks noGrp="1"/>
          </p:cNvSpPr>
          <p:nvPr>
            <p:ph type="title"/>
          </p:nvPr>
        </p:nvSpPr>
        <p:spPr>
          <a:xfrm>
            <a:off x="590005" y="358139"/>
            <a:ext cx="10515600" cy="1325563"/>
          </a:xfrm>
        </p:spPr>
        <p:txBody>
          <a:bodyPr>
            <a:noAutofit/>
          </a:bodyPr>
          <a:lstStyle/>
          <a:p>
            <a:r>
              <a:rPr lang="uk-UA" sz="3200" dirty="0">
                <a:solidFill>
                  <a:srgbClr val="FF0000"/>
                </a:solidFill>
              </a:rPr>
              <a:t>Ступінь організованості та ефективності життєздатності системи управління національною безпекою оцінюється її відповідністю таким вимогам:</a:t>
            </a:r>
          </a:p>
        </p:txBody>
      </p:sp>
      <p:sp>
        <p:nvSpPr>
          <p:cNvPr id="3" name="Місце для вмісту 2">
            <a:extLst>
              <a:ext uri="{FF2B5EF4-FFF2-40B4-BE49-F238E27FC236}">
                <a16:creationId xmlns:a16="http://schemas.microsoft.com/office/drawing/2014/main" id="{B991FE0E-EEA9-484F-8ED8-A3DE0C40876D}"/>
              </a:ext>
            </a:extLst>
          </p:cNvPr>
          <p:cNvSpPr>
            <a:spLocks noGrp="1"/>
          </p:cNvSpPr>
          <p:nvPr>
            <p:ph idx="1"/>
          </p:nvPr>
        </p:nvSpPr>
        <p:spPr>
          <a:xfrm>
            <a:off x="590005" y="1971085"/>
            <a:ext cx="10515600" cy="4351338"/>
          </a:xfrm>
        </p:spPr>
        <p:txBody>
          <a:bodyPr>
            <a:normAutofit/>
          </a:bodyPr>
          <a:lstStyle/>
          <a:p>
            <a:pPr marL="0" indent="0" algn="just">
              <a:buNone/>
            </a:pPr>
            <a:r>
              <a:rPr lang="uk-UA" dirty="0"/>
              <a:t>4) наявність у системі контролюючого параметра, тобто такого параметра (елемента), який постійно здійснює моніторинг та контроль за станом суб'єкта управління національною безпекою, не вживаючи при цьому заходів управлінського впливу на нього. Таким механізмом є демократичний цивільний контроль, внутрішньовідомчий, міжвідомчий, галузевий та міжгалузевий контроль, контроль з боку громадських організацій за забезпеченням належного стану національної безпеки. Всі управлінські рішення в системі управління національною безпекою повинні проходити через контролюючий параметр (елемент);</a:t>
            </a:r>
          </a:p>
          <a:p>
            <a:pPr marL="0" indent="0" algn="just">
              <a:buNone/>
            </a:pPr>
            <a:r>
              <a:rPr lang="uk-UA" dirty="0"/>
              <a:t>5) наявність у системі каналів прямого і зворотного зв'язку. Наявність прямих і зворотних </a:t>
            </a:r>
            <a:r>
              <a:rPr lang="uk-UA" dirty="0" err="1"/>
              <a:t>зв'язків</a:t>
            </a:r>
            <a:r>
              <a:rPr lang="uk-UA" dirty="0"/>
              <a:t> у системі забезпечується чіткою регламентацією діяльності апарату управління з отримання, аналізу, передачі та розповсюдження інформації при підготовці управлінських рішень.</a:t>
            </a:r>
          </a:p>
          <a:p>
            <a:endParaRPr lang="uk-UA" dirty="0"/>
          </a:p>
        </p:txBody>
      </p:sp>
    </p:spTree>
    <p:extLst>
      <p:ext uri="{BB962C8B-B14F-4D97-AF65-F5344CB8AC3E}">
        <p14:creationId xmlns:p14="http://schemas.microsoft.com/office/powerpoint/2010/main" val="4144409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43A64-072F-4520-89D0-4A771309F1B8}"/>
              </a:ext>
            </a:extLst>
          </p:cNvPr>
          <p:cNvSpPr>
            <a:spLocks noGrp="1"/>
          </p:cNvSpPr>
          <p:nvPr>
            <p:ph type="title"/>
          </p:nvPr>
        </p:nvSpPr>
        <p:spPr>
          <a:xfrm>
            <a:off x="838200" y="1166018"/>
            <a:ext cx="10515600" cy="1325563"/>
          </a:xfrm>
        </p:spPr>
        <p:txBody>
          <a:bodyPr>
            <a:normAutofit fontScale="90000"/>
          </a:bodyPr>
          <a:lstStyle/>
          <a:p>
            <a:r>
              <a:rPr lang="uk-UA" sz="4400" dirty="0">
                <a:solidFill>
                  <a:srgbClr val="FF0000"/>
                </a:solidFill>
                <a:effectLst/>
                <a:latin typeface="Times New Roman" panose="02020603050405020304" pitchFamily="18" charset="0"/>
                <a:ea typeface="Times New Roman" panose="02020603050405020304" pitchFamily="18" charset="0"/>
              </a:rPr>
              <a:t>Таким чином, характерними особливостями системи управління національною безпекою є такі:</a:t>
            </a:r>
            <a:br>
              <a:rPr lang="uk-UA" sz="4400" dirty="0">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630057B4-6902-49FF-9C73-50FAFCB700CE}"/>
              </a:ext>
            </a:extLst>
          </p:cNvPr>
          <p:cNvSpPr>
            <a:spLocks noGrp="1"/>
          </p:cNvSpPr>
          <p:nvPr>
            <p:ph idx="1"/>
          </p:nvPr>
        </p:nvSpPr>
        <p:spPr>
          <a:xfrm>
            <a:off x="1084782" y="2062315"/>
            <a:ext cx="9548383" cy="4351337"/>
          </a:xfrm>
        </p:spPr>
        <p:txBody>
          <a:bodyPr/>
          <a:lstStyle/>
          <a:p>
            <a:pPr marL="342900" lvl="0" indent="-342900" algn="just">
              <a:buFont typeface="Symbol" panose="05050102010706020507" pitchFamily="18" charset="2"/>
              <a:buChar char=""/>
            </a:pPr>
            <a:r>
              <a:rPr lang="uk-UA" sz="2000" dirty="0">
                <a:effectLst/>
                <a:ea typeface="Times New Roman" panose="02020603050405020304" pitchFamily="18" charset="0"/>
              </a:rPr>
              <a:t>процес забезпечення національної безпеки має просторові та часові обмеження;</a:t>
            </a:r>
          </a:p>
          <a:p>
            <a:pPr marL="342900" lvl="0" indent="-342900" algn="just">
              <a:buFont typeface="Symbol" panose="05050102010706020507" pitchFamily="18" charset="2"/>
              <a:buChar char=""/>
            </a:pPr>
            <a:r>
              <a:rPr lang="uk-UA" sz="2000" dirty="0">
                <a:effectLst/>
                <a:ea typeface="Times New Roman" panose="02020603050405020304" pitchFamily="18" charset="0"/>
              </a:rPr>
              <a:t>складові елементи, які отримують вхідну інформацію, постійно взаємодіють з навколишнім середовищем, здійснюють прямий і зворотній зв'язок, чинять вплив один на одного та на всю систему;</a:t>
            </a:r>
          </a:p>
          <a:p>
            <a:pPr marL="342900" lvl="0" indent="-342900" algn="just">
              <a:buFont typeface="Symbol" panose="05050102010706020507" pitchFamily="18" charset="2"/>
              <a:buChar char=""/>
            </a:pPr>
            <a:r>
              <a:rPr lang="uk-UA" sz="2000" dirty="0">
                <a:effectLst/>
                <a:ea typeface="Times New Roman" panose="02020603050405020304" pitchFamily="18" charset="0"/>
              </a:rPr>
              <a:t>наявність сталих </a:t>
            </a:r>
            <a:r>
              <a:rPr lang="uk-UA" sz="2000" dirty="0" err="1">
                <a:effectLst/>
                <a:ea typeface="Times New Roman" panose="02020603050405020304" pitchFamily="18" charset="0"/>
              </a:rPr>
              <a:t>зв’язків</a:t>
            </a:r>
            <a:r>
              <a:rPr lang="uk-UA" sz="2000" dirty="0">
                <a:effectLst/>
                <a:ea typeface="Times New Roman" panose="02020603050405020304" pitchFamily="18" charset="0"/>
              </a:rPr>
              <a:t> між елементами системи та зовнішнім середовищем;</a:t>
            </a:r>
          </a:p>
          <a:p>
            <a:pPr marL="342900" lvl="0" indent="-342900" algn="just">
              <a:buFont typeface="Symbol" panose="05050102010706020507" pitchFamily="18" charset="2"/>
              <a:buChar char=""/>
            </a:pPr>
            <a:r>
              <a:rPr lang="uk-UA" sz="2000" dirty="0">
                <a:effectLst/>
                <a:ea typeface="Times New Roman" panose="02020603050405020304" pitchFamily="18" charset="0"/>
              </a:rPr>
              <a:t>наявність суб'єктів управління національною безпекою;</a:t>
            </a:r>
          </a:p>
          <a:p>
            <a:pPr marL="342900" lvl="0" indent="-342900" algn="just">
              <a:buFont typeface="Symbol" panose="05050102010706020507" pitchFamily="18" charset="2"/>
              <a:buChar char=""/>
            </a:pPr>
            <a:r>
              <a:rPr lang="uk-UA" sz="2000" dirty="0">
                <a:effectLst/>
                <a:ea typeface="Times New Roman" panose="02020603050405020304" pitchFamily="18" charset="0"/>
              </a:rPr>
              <a:t>існування комплексу методів управління національною безпекою;</a:t>
            </a:r>
          </a:p>
          <a:p>
            <a:pPr marL="342900" lvl="0" indent="-342900" algn="just">
              <a:buFont typeface="Symbol" panose="05050102010706020507" pitchFamily="18" charset="2"/>
              <a:buChar char=""/>
            </a:pPr>
            <a:r>
              <a:rPr lang="uk-UA" sz="2000" dirty="0">
                <a:effectLst/>
                <a:ea typeface="Times New Roman" panose="02020603050405020304" pitchFamily="18" charset="0"/>
              </a:rPr>
              <a:t>наявність засобів управління.</a:t>
            </a:r>
          </a:p>
          <a:p>
            <a:endParaRPr lang="uk-UA" dirty="0"/>
          </a:p>
        </p:txBody>
      </p:sp>
    </p:spTree>
    <p:extLst>
      <p:ext uri="{BB962C8B-B14F-4D97-AF65-F5344CB8AC3E}">
        <p14:creationId xmlns:p14="http://schemas.microsoft.com/office/powerpoint/2010/main" val="3342706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668CAC-2C3A-4F56-B952-8E248B10A5D1}"/>
              </a:ext>
            </a:extLst>
          </p:cNvPr>
          <p:cNvSpPr>
            <a:spLocks noGrp="1"/>
          </p:cNvSpPr>
          <p:nvPr>
            <p:ph type="title"/>
          </p:nvPr>
        </p:nvSpPr>
        <p:spPr>
          <a:xfrm>
            <a:off x="948022" y="404949"/>
            <a:ext cx="9692640" cy="1325562"/>
          </a:xfrm>
        </p:spPr>
        <p:txBody>
          <a:bodyPr>
            <a:normAutofit/>
          </a:bodyPr>
          <a:lstStyle/>
          <a:p>
            <a:pPr algn="ctr"/>
            <a:r>
              <a:rPr lang="ru-RU" dirty="0" err="1">
                <a:solidFill>
                  <a:srgbClr val="FF0000"/>
                </a:solidFill>
              </a:rPr>
              <a:t>Еволюція</a:t>
            </a:r>
            <a:r>
              <a:rPr lang="ru-RU" dirty="0">
                <a:solidFill>
                  <a:srgbClr val="FF0000"/>
                </a:solidFill>
              </a:rPr>
              <a:t> </a:t>
            </a:r>
            <a:r>
              <a:rPr lang="ru-RU" dirty="0" err="1">
                <a:solidFill>
                  <a:srgbClr val="FF0000"/>
                </a:solidFill>
              </a:rPr>
              <a:t>теорії</a:t>
            </a:r>
            <a:r>
              <a:rPr lang="ru-RU" dirty="0">
                <a:solidFill>
                  <a:srgbClr val="FF0000"/>
                </a:solidFill>
              </a:rPr>
              <a:t> </a:t>
            </a:r>
            <a:r>
              <a:rPr lang="ru-RU" dirty="0" err="1">
                <a:solidFill>
                  <a:srgbClr val="FF0000"/>
                </a:solidFill>
              </a:rPr>
              <a:t>управління</a:t>
            </a:r>
            <a:r>
              <a:rPr lang="ru-RU" dirty="0">
                <a:solidFill>
                  <a:srgbClr val="FF0000"/>
                </a:solidFill>
              </a:rPr>
              <a:t> </a:t>
            </a:r>
            <a:r>
              <a:rPr lang="ru-RU" dirty="0" err="1">
                <a:solidFill>
                  <a:srgbClr val="FF0000"/>
                </a:solidFill>
              </a:rPr>
              <a:t>національною</a:t>
            </a:r>
            <a:r>
              <a:rPr lang="ru-RU" dirty="0">
                <a:solidFill>
                  <a:srgbClr val="FF0000"/>
                </a:solidFill>
              </a:rPr>
              <a:t> </a:t>
            </a:r>
            <a:r>
              <a:rPr lang="ru-RU" dirty="0" err="1">
                <a:solidFill>
                  <a:srgbClr val="FF0000"/>
                </a:solidFill>
              </a:rPr>
              <a:t>безпекою</a:t>
            </a:r>
            <a:endParaRPr lang="uk-UA" dirty="0">
              <a:solidFill>
                <a:srgbClr val="FF0000"/>
              </a:solidFill>
            </a:endParaRPr>
          </a:p>
        </p:txBody>
      </p:sp>
      <p:graphicFrame>
        <p:nvGraphicFramePr>
          <p:cNvPr id="4" name="Місце для вмісту 3">
            <a:extLst>
              <a:ext uri="{FF2B5EF4-FFF2-40B4-BE49-F238E27FC236}">
                <a16:creationId xmlns:a16="http://schemas.microsoft.com/office/drawing/2014/main" id="{81105B7E-2951-4023-9462-10477741A864}"/>
              </a:ext>
            </a:extLst>
          </p:cNvPr>
          <p:cNvGraphicFramePr>
            <a:graphicFrameLocks noGrp="1"/>
          </p:cNvGraphicFramePr>
          <p:nvPr>
            <p:ph idx="1"/>
            <p:extLst>
              <p:ext uri="{D42A27DB-BD31-4B8C-83A1-F6EECF244321}">
                <p14:modId xmlns:p14="http://schemas.microsoft.com/office/powerpoint/2010/main" val="128284539"/>
              </p:ext>
            </p:extLst>
          </p:nvPr>
        </p:nvGraphicFramePr>
        <p:xfrm>
          <a:off x="536542" y="1824990"/>
          <a:ext cx="10515600" cy="4667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6828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B3070-D7D4-4EB3-9F86-FDA0D668A6F3}"/>
              </a:ext>
            </a:extLst>
          </p:cNvPr>
          <p:cNvSpPr>
            <a:spLocks noGrp="1"/>
          </p:cNvSpPr>
          <p:nvPr>
            <p:ph type="title"/>
          </p:nvPr>
        </p:nvSpPr>
        <p:spPr>
          <a:xfrm>
            <a:off x="713105" y="-91440"/>
            <a:ext cx="9692640" cy="1325562"/>
          </a:xfrm>
        </p:spPr>
        <p:txBody>
          <a:bodyPr>
            <a:normAutofit/>
          </a:bodyPr>
          <a:lstStyle/>
          <a:p>
            <a:pPr algn="ctr"/>
            <a:r>
              <a:rPr lang="ru-RU" sz="3200" dirty="0" err="1"/>
              <a:t>Сучасні</a:t>
            </a:r>
            <a:r>
              <a:rPr lang="ru-RU" sz="3200" dirty="0"/>
              <a:t> </a:t>
            </a:r>
            <a:r>
              <a:rPr lang="ru-RU" sz="3200" dirty="0" err="1"/>
              <a:t>концепції</a:t>
            </a:r>
            <a:r>
              <a:rPr lang="ru-RU" sz="3200" dirty="0"/>
              <a:t> </a:t>
            </a:r>
            <a:r>
              <a:rPr lang="ru-RU" sz="3200" dirty="0" err="1"/>
              <a:t>управління</a:t>
            </a:r>
            <a:r>
              <a:rPr lang="ru-RU" sz="3200" dirty="0"/>
              <a:t> </a:t>
            </a:r>
            <a:r>
              <a:rPr lang="ru-RU" sz="3200" dirty="0" err="1"/>
              <a:t>національною</a:t>
            </a:r>
            <a:r>
              <a:rPr lang="ru-RU" sz="3200" dirty="0"/>
              <a:t> </a:t>
            </a:r>
            <a:r>
              <a:rPr lang="ru-RU" sz="3200" dirty="0" err="1"/>
              <a:t>безпекою</a:t>
            </a:r>
            <a:endParaRPr lang="uk-UA" sz="3200" dirty="0"/>
          </a:p>
        </p:txBody>
      </p:sp>
      <p:graphicFrame>
        <p:nvGraphicFramePr>
          <p:cNvPr id="4" name="Місце для вмісту 3">
            <a:extLst>
              <a:ext uri="{FF2B5EF4-FFF2-40B4-BE49-F238E27FC236}">
                <a16:creationId xmlns:a16="http://schemas.microsoft.com/office/drawing/2014/main" id="{6843A9B9-BDCA-4163-9901-5F7FAE400467}"/>
              </a:ext>
            </a:extLst>
          </p:cNvPr>
          <p:cNvGraphicFramePr>
            <a:graphicFrameLocks noGrp="1"/>
          </p:cNvGraphicFramePr>
          <p:nvPr>
            <p:ph idx="1"/>
            <p:extLst>
              <p:ext uri="{D42A27DB-BD31-4B8C-83A1-F6EECF244321}">
                <p14:modId xmlns:p14="http://schemas.microsoft.com/office/powerpoint/2010/main" val="3229519706"/>
              </p:ext>
            </p:extLst>
          </p:nvPr>
        </p:nvGraphicFramePr>
        <p:xfrm>
          <a:off x="393065" y="1397726"/>
          <a:ext cx="10618923" cy="5016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501275"/>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27</TotalTime>
  <Words>1133</Words>
  <Application>Microsoft Office PowerPoint</Application>
  <PresentationFormat>Широкий екран</PresentationFormat>
  <Paragraphs>104</Paragraphs>
  <Slides>14</Slides>
  <Notes>4</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14</vt:i4>
      </vt:variant>
    </vt:vector>
  </HeadingPairs>
  <TitlesOfParts>
    <vt:vector size="21" baseType="lpstr">
      <vt:lpstr>Arial</vt:lpstr>
      <vt:lpstr>Calibri</vt:lpstr>
      <vt:lpstr>Century Schoolbook</vt:lpstr>
      <vt:lpstr>Symbol</vt:lpstr>
      <vt:lpstr>Times New Roman</vt:lpstr>
      <vt:lpstr>Wingdings 2</vt:lpstr>
      <vt:lpstr>Краєвид</vt:lpstr>
      <vt:lpstr>Тема 1. Теорії управління національною безпекою </vt:lpstr>
      <vt:lpstr>План</vt:lpstr>
      <vt:lpstr>Презентація PowerPoint</vt:lpstr>
      <vt:lpstr>Системі управління національною безпекою притаманні такі ознаки:</vt:lpstr>
      <vt:lpstr>Ступінь організованості та ефективності життєздатності системи управління національною безпекою оцінюється її відповідністю таким вимогам:</vt:lpstr>
      <vt:lpstr>Ступінь організованості та ефективності життєздатності системи управління національною безпекою оцінюється її відповідністю таким вимогам:</vt:lpstr>
      <vt:lpstr>Таким чином, характерними особливостями системи управління національною безпекою є такі: </vt:lpstr>
      <vt:lpstr>Еволюція теорії управління національною безпекою</vt:lpstr>
      <vt:lpstr>Сучасні концепції управління національною безпекою</vt:lpstr>
      <vt:lpstr>Сучасні концепції управління національною безпекою</vt:lpstr>
      <vt:lpstr>Поняття та значення національного інформаційного простору</vt:lpstr>
      <vt:lpstr>Проблеми національного інформаційного простору України</vt:lpstr>
      <vt:lpstr>Перспективи розвитку та захисту інформаційного простору</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8</cp:revision>
  <dcterms:created xsi:type="dcterms:W3CDTF">2025-03-03T14:25:14Z</dcterms:created>
  <dcterms:modified xsi:type="dcterms:W3CDTF">2025-03-03T14:53:14Z</dcterms:modified>
</cp:coreProperties>
</file>