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370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54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25.09.2025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pPr fontAlgn="auto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u="sng" dirty="0">
                <a:latin typeface="Times New Roman" pitchFamily="18" charset="0"/>
                <a:cs typeface="Times New Roman" pitchFamily="18" charset="0"/>
              </a:rPr>
              <a:t>Тема 1. Значення економічного аналізу та його роль  </a:t>
            </a:r>
            <a:br>
              <a:rPr lang="uk-UA" sz="2000" b="1" i="1" u="sng" dirty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u="sng" dirty="0">
                <a:latin typeface="Times New Roman" pitchFamily="18" charset="0"/>
                <a:cs typeface="Times New Roman" pitchFamily="18" charset="0"/>
              </a:rPr>
              <a:t>в системі управління підприємством </a:t>
            </a:r>
            <a:br>
              <a:rPr lang="uk-UA" sz="2000" b="1" i="1" u="sng" dirty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i="1" u="sng" dirty="0">
                <a:latin typeface="Times New Roman" pitchFamily="18" charset="0"/>
                <a:cs typeface="Times New Roman" pitchFamily="18" charset="0"/>
              </a:rPr>
            </a:br>
            <a:endParaRPr lang="uk-UA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11668" y="169334"/>
            <a:ext cx="5630332" cy="4893734"/>
          </a:xfrm>
        </p:spPr>
        <p:txBody>
          <a:bodyPr/>
          <a:lstStyle/>
          <a:p>
            <a:pPr marL="0" indent="0" algn="ctr">
              <a:buNone/>
            </a:pPr>
            <a:r>
              <a:rPr lang="uk-UA" sz="3000" dirty="0"/>
              <a:t>Кейс 1. Динаміка </a:t>
            </a:r>
            <a:r>
              <a:rPr lang="uk-UA" sz="3000" dirty="0" smtClean="0"/>
              <a:t>інфляції</a:t>
            </a:r>
          </a:p>
          <a:p>
            <a:pPr marL="0" indent="0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sz="25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2500" i="1" u="sng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ані </a:t>
            </a:r>
            <a:r>
              <a:rPr lang="uk-UA" sz="25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sz="2500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трекера</a:t>
            </a:r>
            <a:r>
              <a:rPr lang="uk-UA" sz="25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щодо інфляції (рік до року або місяць до місяця</a:t>
            </a:r>
            <a:r>
              <a:rPr lang="uk-UA" sz="2500" i="1" u="sng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 algn="ctr">
              <a:buNone/>
            </a:pPr>
            <a:r>
              <a:rPr lang="uk-UA" sz="25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Завдання:</a:t>
            </a:r>
          </a:p>
          <a:p>
            <a:pPr algn="ctr"/>
            <a:r>
              <a:rPr lang="uk-UA" sz="25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проаналізувати зміни </a:t>
            </a:r>
            <a:r>
              <a:rPr lang="uk-UA" sz="2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інфляції у 2022–2024 рр</a:t>
            </a:r>
            <a:r>
              <a:rPr lang="uk-UA" sz="25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pPr algn="ctr"/>
            <a:r>
              <a:rPr lang="uk-UA" sz="25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знайти </a:t>
            </a:r>
            <a:r>
              <a:rPr lang="uk-UA" sz="2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місяць з найбільшим значенням</a:t>
            </a:r>
            <a:r>
              <a:rPr lang="uk-UA" sz="25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uk-UA" sz="25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коротко </a:t>
            </a:r>
            <a:r>
              <a:rPr lang="uk-UA" sz="25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пояснити, які фактори могли вплинути на цей стрибок.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66467" y="169333"/>
            <a:ext cx="504613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Кейс 2.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Зовнішня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>
                <a:latin typeface="Times New Roman" pitchFamily="18" charset="0"/>
                <a:cs typeface="Times New Roman" pitchFamily="18" charset="0"/>
              </a:rPr>
              <a:t>торгівля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3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300" b="1" i="1" u="sng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sz="2300" b="1" i="1" u="sng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300" b="1" i="1" u="sng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трекера</a:t>
            </a:r>
            <a:r>
              <a:rPr lang="ru-RU" sz="2300" b="1" i="1" u="sng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b="1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2300" b="1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експорт</a:t>
            </a:r>
            <a:r>
              <a:rPr lang="ru-RU" sz="2300" b="1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300" b="1" i="1" u="sng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імпорт</a:t>
            </a:r>
            <a:r>
              <a:rPr lang="ru-RU" sz="2300" b="1" i="1" u="sng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3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2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ru-RU" sz="230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Проаналізувати</a:t>
            </a:r>
            <a:r>
              <a:rPr lang="ru-RU" sz="23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sz="23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3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експорт</a:t>
            </a:r>
            <a:r>
              <a:rPr lang="ru-RU" sz="2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3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імпорт</a:t>
            </a:r>
            <a:r>
              <a:rPr lang="ru-RU" sz="2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ru-RU" sz="23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sz="2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sz="23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експорт</a:t>
            </a:r>
            <a:r>
              <a:rPr lang="ru-RU" sz="2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sz="2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більшим</a:t>
            </a:r>
            <a:r>
              <a:rPr lang="ru-RU" sz="2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3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імпорт</a:t>
            </a:r>
            <a:r>
              <a:rPr lang="ru-RU" sz="2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ru-RU" sz="23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зробити</a:t>
            </a:r>
            <a:r>
              <a:rPr lang="ru-RU" sz="2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висновок</a:t>
            </a:r>
            <a:r>
              <a:rPr lang="ru-RU" sz="2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3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тенденції</a:t>
            </a:r>
            <a:r>
              <a:rPr lang="ru-RU" sz="2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торговому </a:t>
            </a:r>
            <a:r>
              <a:rPr lang="ru-RU" sz="23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балансі</a:t>
            </a:r>
            <a:r>
              <a:rPr lang="ru-RU" sz="23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uk-UA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59867" y="585046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254000" y="5164667"/>
            <a:ext cx="5833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https://ces.org.ua/tracker-economy-during-the-war/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867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1643</TotalTime>
  <Words>63</Words>
  <Application>Microsoft Office PowerPoint</Application>
  <PresentationFormat>Довільний</PresentationFormat>
  <Paragraphs>18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 Тема 1. Значення економічного аналізу та його роль   в системі управління підприємством    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144</cp:revision>
  <dcterms:created xsi:type="dcterms:W3CDTF">2023-01-12T09:20:21Z</dcterms:created>
  <dcterms:modified xsi:type="dcterms:W3CDTF">2025-09-25T08:25:26Z</dcterms:modified>
</cp:coreProperties>
</file>