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-370" y="-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54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ysa Sergiienko" userId="e6ee1ebd2127b032" providerId="LiveId" clId="{D2B85352-53C2-414E-8243-3EC5499C5168}"/>
    <pc:docChg chg="custSel modSld">
      <pc:chgData name="Larysa Sergiienko" userId="e6ee1ebd2127b032" providerId="LiveId" clId="{D2B85352-53C2-414E-8243-3EC5499C5168}" dt="2023-09-06T08:46:06.535" v="150" actId="1076"/>
      <pc:docMkLst>
        <pc:docMk/>
      </pc:docMkLst>
      <pc:sldChg chg="modSp mod">
        <pc:chgData name="Larysa Sergiienko" userId="e6ee1ebd2127b032" providerId="LiveId" clId="{D2B85352-53C2-414E-8243-3EC5499C5168}" dt="2023-09-06T08:46:06.535" v="150" actId="1076"/>
        <pc:sldMkLst>
          <pc:docMk/>
          <pc:sldMk cId="3888783591" sldId="256"/>
        </pc:sldMkLst>
        <pc:spChg chg="mod">
          <ac:chgData name="Larysa Sergiienko" userId="e6ee1ebd2127b032" providerId="LiveId" clId="{D2B85352-53C2-414E-8243-3EC5499C5168}" dt="2023-09-06T08:46:06.535" v="150" actId="1076"/>
          <ac:spMkLst>
            <pc:docMk/>
            <pc:sldMk cId="3888783591" sldId="256"/>
            <ac:spMk id="2" creationId="{6922891A-BDD8-3996-E15C-F0A021C7113F}"/>
          </ac:spMkLst>
        </pc:spChg>
        <pc:spChg chg="mod">
          <ac:chgData name="Larysa Sergiienko" userId="e6ee1ebd2127b032" providerId="LiveId" clId="{D2B85352-53C2-414E-8243-3EC5499C5168}" dt="2023-09-06T08:44:47.163" v="36" actId="20577"/>
          <ac:spMkLst>
            <pc:docMk/>
            <pc:sldMk cId="3888783591" sldId="256"/>
            <ac:spMk id="3" creationId="{39F26C30-9404-6602-8E95-9BB8AEDFA0B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602722-FACD-431B-915F-B531A04DF4F0}" type="datetimeFigureOut">
              <a:rPr lang="uk-UA" smtClean="0"/>
              <a:t>25.09.2025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58B79A-AF36-4DFD-AC52-62E4DC6212B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758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58B79A-AF36-4DFD-AC52-62E4DC6212B1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753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922891A-BDD8-3996-E15C-F0A021C71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53067"/>
            <a:ext cx="12279086" cy="4986866"/>
          </a:xfrm>
        </p:spPr>
        <p:txBody>
          <a:bodyPr>
            <a:normAutofit/>
          </a:bodyPr>
          <a:lstStyle/>
          <a:p>
            <a:pPr fontAlgn="auto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000" b="1" i="1" u="sng" dirty="0">
                <a:latin typeface="Times New Roman" pitchFamily="18" charset="0"/>
                <a:cs typeface="Times New Roman" pitchFamily="18" charset="0"/>
              </a:rPr>
              <a:t>Тема 1. Значення економічного аналізу та його роль  </a:t>
            </a:r>
            <a:br>
              <a:rPr lang="uk-UA" sz="2000" b="1" i="1" u="sng" dirty="0">
                <a:latin typeface="Times New Roman" pitchFamily="18" charset="0"/>
                <a:cs typeface="Times New Roman" pitchFamily="18" charset="0"/>
              </a:rPr>
            </a:br>
            <a:r>
              <a:rPr lang="uk-UA" sz="2000" b="1" i="1" u="sng" dirty="0">
                <a:latin typeface="Times New Roman" pitchFamily="18" charset="0"/>
                <a:cs typeface="Times New Roman" pitchFamily="18" charset="0"/>
              </a:rPr>
              <a:t>в системі управління підприємством </a:t>
            </a:r>
            <a:br>
              <a:rPr lang="uk-UA" sz="2000" b="1" i="1" u="sng" dirty="0">
                <a:latin typeface="Times New Roman" pitchFamily="18" charset="0"/>
                <a:cs typeface="Times New Roman" pitchFamily="18" charset="0"/>
              </a:rPr>
            </a:br>
            <a:r>
              <a:rPr lang="uk-UA" sz="2000" b="1" i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000" b="1" i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000" b="1" i="1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000" b="1" i="1" u="sng" dirty="0">
                <a:latin typeface="Times New Roman" pitchFamily="18" charset="0"/>
                <a:cs typeface="Times New Roman" pitchFamily="18" charset="0"/>
              </a:rPr>
            </a:br>
            <a:endParaRPr lang="uk-UA" sz="2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39F26C30-9404-6602-8E95-9BB8AEDFA0B4}"/>
              </a:ext>
            </a:extLst>
          </p:cNvPr>
          <p:cNvSpPr txBox="1">
            <a:spLocks/>
          </p:cNvSpPr>
          <p:nvPr/>
        </p:nvSpPr>
        <p:spPr>
          <a:xfrm>
            <a:off x="1839686" y="3657987"/>
            <a:ext cx="10178143" cy="18937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88878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211668" y="169334"/>
            <a:ext cx="5630332" cy="4893734"/>
          </a:xfrm>
        </p:spPr>
        <p:txBody>
          <a:bodyPr/>
          <a:lstStyle/>
          <a:p>
            <a:pPr marL="0" indent="0" algn="ctr">
              <a:buNone/>
            </a:pPr>
            <a:r>
              <a:rPr lang="uk-UA" sz="3000" dirty="0"/>
              <a:t>Кейс 1. Динаміка </a:t>
            </a:r>
            <a:r>
              <a:rPr lang="uk-UA" sz="3000" dirty="0" smtClean="0"/>
              <a:t>інфляції</a:t>
            </a:r>
          </a:p>
          <a:p>
            <a:pPr marL="0" indent="0">
              <a:buNone/>
            </a:pPr>
            <a:endParaRPr lang="uk-UA" dirty="0"/>
          </a:p>
          <a:p>
            <a:pPr marL="0" indent="0" algn="ctr">
              <a:buNone/>
            </a:pPr>
            <a:r>
              <a:rPr lang="uk-UA" sz="250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uk-UA" sz="2500" i="1" u="sng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ані </a:t>
            </a:r>
            <a:r>
              <a:rPr lang="uk-UA" sz="250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uk-UA" sz="2500" i="1" u="sng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трекера</a:t>
            </a:r>
            <a:r>
              <a:rPr lang="uk-UA" sz="250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щодо інфляції (рік до року або місяць до місяця</a:t>
            </a:r>
            <a:r>
              <a:rPr lang="uk-UA" sz="2500" i="1" u="sng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0" indent="0" algn="ctr">
              <a:buNone/>
            </a:pPr>
            <a:r>
              <a:rPr lang="uk-UA" sz="25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Завдання:</a:t>
            </a:r>
          </a:p>
          <a:p>
            <a:pPr algn="ctr"/>
            <a:r>
              <a:rPr lang="uk-UA" sz="25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проаналізувати зміни </a:t>
            </a:r>
            <a:r>
              <a:rPr lang="uk-UA" sz="2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інфляції у 2022–2024 рр</a:t>
            </a:r>
            <a:r>
              <a:rPr lang="uk-UA" sz="25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.;</a:t>
            </a:r>
          </a:p>
          <a:p>
            <a:pPr algn="ctr"/>
            <a:r>
              <a:rPr lang="uk-UA" sz="25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знайти </a:t>
            </a:r>
            <a:r>
              <a:rPr lang="uk-UA" sz="2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місяць з найбільшим значенням</a:t>
            </a:r>
            <a:r>
              <a:rPr lang="uk-UA" sz="25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/>
            <a:r>
              <a:rPr lang="uk-UA" sz="25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коротко </a:t>
            </a:r>
            <a:r>
              <a:rPr lang="uk-UA" sz="25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пояснити, які фактори могли вплинути на цей стрибок.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66467" y="169333"/>
            <a:ext cx="5046133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Кейс 2. </a:t>
            </a:r>
            <a:r>
              <a:rPr lang="ru-RU" sz="3000" b="1" dirty="0" err="1" smtClean="0">
                <a:latin typeface="Times New Roman" pitchFamily="18" charset="0"/>
                <a:cs typeface="Times New Roman" pitchFamily="18" charset="0"/>
              </a:rPr>
              <a:t>Зовнішня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 err="1">
                <a:latin typeface="Times New Roman" pitchFamily="18" charset="0"/>
                <a:cs typeface="Times New Roman" pitchFamily="18" charset="0"/>
              </a:rPr>
              <a:t>торгівля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23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3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300" b="1" i="1" u="sng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Дані</a:t>
            </a:r>
            <a:r>
              <a:rPr lang="ru-RU" sz="2300" b="1" i="1" u="sng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2300" b="1" i="1" u="sng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трекера</a:t>
            </a:r>
            <a:r>
              <a:rPr lang="ru-RU" sz="2300" b="1" i="1" u="sng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 </a:t>
            </a:r>
            <a:r>
              <a:rPr lang="ru-RU" sz="2300" b="1" i="1" u="sng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експорт</a:t>
            </a:r>
            <a:r>
              <a:rPr lang="ru-RU" sz="2300" b="1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300" b="1" i="1" u="sng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імпорт</a:t>
            </a:r>
            <a:r>
              <a:rPr lang="ru-RU" sz="2300" b="1" i="1" u="sng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23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3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0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Завдання</a:t>
            </a:r>
            <a:r>
              <a:rPr lang="ru-RU" sz="23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285750" indent="-285750" algn="ctr">
              <a:buFont typeface="Arial" pitchFamily="34" charset="0"/>
              <a:buChar char="•"/>
            </a:pPr>
            <a:r>
              <a:rPr lang="ru-RU" sz="230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Проаналізувати</a:t>
            </a:r>
            <a:r>
              <a:rPr lang="ru-RU" sz="23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дані</a:t>
            </a:r>
            <a:r>
              <a:rPr lang="ru-RU" sz="23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30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експорт</a:t>
            </a:r>
            <a:r>
              <a:rPr lang="ru-RU" sz="23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30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імпорт</a:t>
            </a:r>
            <a:r>
              <a:rPr lang="ru-RU" sz="23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285750" indent="-285750" algn="ctr">
              <a:buFont typeface="Arial" pitchFamily="34" charset="0"/>
              <a:buChar char="•"/>
            </a:pPr>
            <a:r>
              <a:rPr lang="ru-RU" sz="230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визначити</a:t>
            </a:r>
            <a:r>
              <a:rPr lang="ru-RU" sz="23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коли </a:t>
            </a:r>
            <a:r>
              <a:rPr lang="ru-RU" sz="230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експорт</a:t>
            </a:r>
            <a:r>
              <a:rPr lang="ru-RU" sz="23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був</a:t>
            </a:r>
            <a:r>
              <a:rPr lang="ru-RU" sz="23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більшим</a:t>
            </a:r>
            <a:r>
              <a:rPr lang="ru-RU" sz="23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30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імпорт</a:t>
            </a:r>
            <a:r>
              <a:rPr lang="ru-RU" sz="23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 algn="ctr">
              <a:buFont typeface="Arial" pitchFamily="34" charset="0"/>
              <a:buChar char="•"/>
            </a:pPr>
            <a:r>
              <a:rPr lang="ru-RU" sz="230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зробити</a:t>
            </a:r>
            <a:r>
              <a:rPr lang="ru-RU" sz="23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висновок</a:t>
            </a:r>
            <a:r>
              <a:rPr lang="ru-RU" sz="23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30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3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тенденції</a:t>
            </a:r>
            <a:r>
              <a:rPr lang="ru-RU" sz="23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sz="23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побачити</a:t>
            </a:r>
            <a:r>
              <a:rPr lang="ru-RU" sz="23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 торговому </a:t>
            </a:r>
            <a:r>
              <a:rPr lang="ru-RU" sz="230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балансі</a:t>
            </a:r>
            <a:r>
              <a:rPr lang="ru-RU" sz="23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uk-UA" sz="2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59867" y="5850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uk-UA" dirty="0"/>
          </a:p>
        </p:txBody>
      </p:sp>
      <p:sp>
        <p:nvSpPr>
          <p:cNvPr id="6" name="TextBox 5"/>
          <p:cNvSpPr txBox="1"/>
          <p:nvPr/>
        </p:nvSpPr>
        <p:spPr>
          <a:xfrm>
            <a:off x="254000" y="5164667"/>
            <a:ext cx="58335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https://ces.org.ua/tracker-economy-during-the-war/</a:t>
            </a:r>
            <a:endParaRPr lang="uk-UA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867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1643</TotalTime>
  <Words>63</Words>
  <Application>Microsoft Office PowerPoint</Application>
  <PresentationFormat>Довільний</PresentationFormat>
  <Paragraphs>18</Paragraphs>
  <Slides>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</vt:i4>
      </vt:variant>
    </vt:vector>
  </HeadingPairs>
  <TitlesOfParts>
    <vt:vector size="3" baseType="lpstr">
      <vt:lpstr>Тема Office</vt:lpstr>
      <vt:lpstr> Тема 1. Значення економічного аналізу та його роль   в системі управління підприємством    </vt:lpstr>
      <vt:lpstr>Презентація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User</cp:lastModifiedBy>
  <cp:revision>144</cp:revision>
  <dcterms:created xsi:type="dcterms:W3CDTF">2023-01-12T09:20:21Z</dcterms:created>
  <dcterms:modified xsi:type="dcterms:W3CDTF">2025-09-25T08:25:26Z</dcterms:modified>
</cp:coreProperties>
</file>