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59" r:id="rId4"/>
    <p:sldId id="269" r:id="rId5"/>
    <p:sldId id="270" r:id="rId6"/>
    <p:sldId id="273" r:id="rId7"/>
    <p:sldId id="262" r:id="rId8"/>
    <p:sldId id="271" r:id="rId9"/>
    <p:sldId id="267" r:id="rId10"/>
    <p:sldId id="275" r:id="rId11"/>
    <p:sldId id="266" r:id="rId12"/>
    <p:sldId id="272" r:id="rId13"/>
    <p:sldId id="263" r:id="rId14"/>
    <p:sldId id="264" r:id="rId15"/>
    <p:sldId id="274" r:id="rId16"/>
    <p:sldId id="26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154" autoAdjust="0"/>
  </p:normalViewPr>
  <p:slideViewPr>
    <p:cSldViewPr>
      <p:cViewPr varScale="1">
        <p:scale>
          <a:sx n="111" d="100"/>
          <a:sy n="111" d="100"/>
        </p:scale>
        <p:origin x="16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4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2151" y="0"/>
            <a:ext cx="9099698" cy="6858000"/>
          </a:xfrm>
          <a:prstGeom prst="rect">
            <a:avLst/>
          </a:prstGeom>
        </p:spPr>
      </p:pic>
      <p:pic>
        <p:nvPicPr>
          <p:cNvPr id="8" name="Рисунок 7" descr="1-2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946" y="0"/>
            <a:ext cx="9138108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2-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946" y="0"/>
            <a:ext cx="9138108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9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2151" y="0"/>
            <a:ext cx="9099698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9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2151" y="0"/>
            <a:ext cx="9099698" cy="6858000"/>
          </a:xfrm>
          <a:prstGeom prst="rect">
            <a:avLst/>
          </a:prstGeom>
        </p:spPr>
      </p:pic>
      <p:pic>
        <p:nvPicPr>
          <p:cNvPr id="8" name="Рисунок 7" descr="6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2151" y="0"/>
            <a:ext cx="9099698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9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2151" y="0"/>
            <a:ext cx="9099698" cy="6858000"/>
          </a:xfrm>
          <a:prstGeom prst="rect">
            <a:avLst/>
          </a:prstGeom>
        </p:spPr>
      </p:pic>
      <p:pic>
        <p:nvPicPr>
          <p:cNvPr id="8" name="Рисунок 7" descr="6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2151" y="0"/>
            <a:ext cx="9099698" cy="6858000"/>
          </a:xfrm>
          <a:prstGeom prst="rect">
            <a:avLst/>
          </a:prstGeom>
        </p:spPr>
      </p:pic>
      <p:pic>
        <p:nvPicPr>
          <p:cNvPr id="9" name="Рисунок 8" descr="8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2151" y="0"/>
            <a:ext cx="9099698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 descr="7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364" y="0"/>
            <a:ext cx="9129271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A6F43-ECE7-4D06-8ED7-608C4E0DB824}" type="datetimeFigureOut">
              <a:rPr lang="ru-RU" smtClean="0"/>
              <a:pPr/>
              <a:t>23.01.2026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0D6CC-42CD-4AAD-B62B-E256D7FBBB8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2-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946" y="0"/>
            <a:ext cx="9138108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2" r:id="rId5"/>
    <p:sldLayoutId id="2147483663" r:id="rId6"/>
    <p:sldLayoutId id="2147483651" r:id="rId7"/>
    <p:sldLayoutId id="2147483652" r:id="rId8"/>
    <p:sldLayoutId id="2147483653" r:id="rId9"/>
    <p:sldLayoutId id="2147483654" r:id="rId10"/>
    <p:sldLayoutId id="21474836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1560" y="1124742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Початок Української революції </a:t>
            </a:r>
            <a:endParaRPr lang="uk-UA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1.Причини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 рушійні сили Української революції 1917–1921 рр.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Центральна Рада і Генеральний Секретаріат.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Універсали Центральної Ради.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pic>
        <p:nvPicPr>
          <p:cNvPr id="2050" name="Picture 2" descr="https://upload.wikimedia.org/wikipedia/commons/thumb/8/84/UNR_17.08.1917.png/1280px-UNR_17.08.191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03" y="783153"/>
            <a:ext cx="8661592" cy="5291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80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620688"/>
            <a:ext cx="806489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25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жовтня 1917 р. в Петрограді відбувся більшовицький переворот. Тимчасовий уряд було повалено, владу захопили більшовики.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Рада засудила переворот і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листопада 1917 р.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ухвалила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проголошено Українську народну республіку УНР, як частину федеративної Російської республіки.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 Установчих зборів найвищий законодавчий орган – Центральна Рада, виконавчий - Генеральний Секретаріат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вирішення аграрного питання відкладалося до Всеукраїнських установчих зборів. Вибори до них були призначені на 27 грудня 1917 р.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встановлено 8-годинний робочий день і державний контроль над промисловістю.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час УЦР мала підтримку населення. На голосуванні до Всеросійських Установчих зборів українські партії набрали 75%, більшовики 10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голосів.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60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27" y="404664"/>
            <a:ext cx="6906344" cy="499846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18827" y="5733256"/>
            <a:ext cx="6906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Проголошення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ІІІ Універсалу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Київ, </a:t>
            </a:r>
          </a:p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листопада 1917 р.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6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7544" y="548680"/>
            <a:ext cx="81369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 грудня 1917 р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., Рада Народних Комісарів Росії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звернулася до УЦР з ультиматумом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 підписами Леніна і Троцького, в якому вимагала передати владу більшовикам.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Центральна Рада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ультиматум відкинула.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endParaRPr lang="uk-UA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 Всеукраїнському з’їзді рад більшовики були в меншості. Учасники з’їзду не підтримали заклики більшовиків, спрямовані на повалення Центральної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Ради.</a:t>
            </a:r>
          </a:p>
          <a:p>
            <a:pPr indent="342900" algn="just">
              <a:spcAft>
                <a:spcPts val="0"/>
              </a:spcAft>
            </a:pPr>
            <a:endParaRPr lang="uk-UA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Більшовики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переїхали з Києва до Харкова, де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11-12 грудня 1917 р.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проголосили радянську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владу та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УНРР (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Українська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Народна республіка рад)  і уряд радянської України -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Народний секретаріат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73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1560" y="620688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 грудня </a:t>
            </a: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1917 р. 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розпочалася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російсько-українська війна. На Київ наступала армія Муравйова. 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Центральна Рада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сформувала власну армію. </a:t>
            </a:r>
            <a:endParaRPr lang="uk-UA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16 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січня 1918 р.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відбувся бій під Крутами – загін з 500 студентів затримав наступ шеститисячної армії Муравйова. Більшість молоді загинула.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55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pic>
        <p:nvPicPr>
          <p:cNvPr id="1026" name="Picture 2" descr="https://uinp.gov.ua/storage/app/public/images/924/image/1/max/mBbwY1545133432iCwg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7" y="326572"/>
            <a:ext cx="8136904" cy="620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2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332656"/>
            <a:ext cx="828092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9 (22) січня 1918 р.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ухвалено 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IV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універсал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uk-UA" sz="24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Причини видання універсалу:</a:t>
            </a:r>
            <a:endParaRPr lang="en-US" sz="2400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715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загроза захоплення влади більшовиками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5715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необхідність відмежуватися від більшовиків у мирних </a:t>
            </a:r>
            <a:endParaRPr lang="uk-UA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571500" algn="l"/>
              </a:tabLst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переговорах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 іншими державами.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uk-UA" sz="24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Зміст:</a:t>
            </a:r>
            <a:endParaRPr lang="en-US" sz="2400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Проголошення незалежності УНР як вільної суверенної держави.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Генеральний Секретаріат перейменовано в Раду народних міністрів (РНМ).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uk-UA" sz="24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Значення універсалу: </a:t>
            </a:r>
            <a:endParaRPr lang="uk-UA" sz="2400" i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історичне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рішення прийнято занадто пізно.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26 січня 1918 р.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Київ захоплено військами Муравйова. Жертвами червоного терору стало до 5 000 осіб. Це викликало антибільшовицький опір. Розпочався етап за збереження державної незалежності.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38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476672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Українська Держава. Павло Скоропадський.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27 січня 1918 р.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між УНР і Четверним союзом укладено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Брестський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договір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Німеччина і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Австро-Угорщина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допомагали УНР звільнити її територію від більшовиків, УНР постачали Четверному союзу продовольство. В березні-квітні німці визволили Україну від більшовиків.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29 квітня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1918 р.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прийнято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Конституцію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УНР.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29 квітня 1918 р.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відбувся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державний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переворот. Німці розігнали ЦР, Всеукраїнський з’їзд землевласників проголосив гетьманат. Проголошено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Українську Державу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чолі з П. Скоропадським. 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uk-UA" sz="24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Причини перевороту: </a:t>
            </a: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неспроможність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ЦР поставити продовольство в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Німеччину.</a:t>
            </a: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нерішучість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ЦР у здійсненні реформ.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відсутність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армії.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11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pic>
        <p:nvPicPr>
          <p:cNvPr id="1026" name="Picture 2" descr="https://armyinform.com.ua/wp-content/uploads/2021/03/bres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1" y="352423"/>
            <a:ext cx="8258175" cy="615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56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6146" name="Picture 2" descr="Павло Скоропадський - Острів знан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04664"/>
            <a:ext cx="4521431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465" y="413318"/>
            <a:ext cx="3597265" cy="517592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2" y="5731095"/>
            <a:ext cx="81369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Гетьман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Скоропадський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кайзер 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Вільгельм II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58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1560" y="548680"/>
            <a:ext cx="79208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uk-UA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Причини </a:t>
            </a:r>
            <a:r>
              <a:rPr lang="uk-UA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 рушійні сили Української революції 1917–1921 рр</a:t>
            </a:r>
            <a:r>
              <a:rPr lang="uk-UA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ctr">
              <a:spcAft>
                <a:spcPts val="0"/>
              </a:spcAft>
            </a:pPr>
            <a:r>
              <a:rPr lang="uk-UA" sz="2400" i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Причини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1) національна: відсутність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державності;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2) соціальна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невирішеність аграрного і робітничого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питання;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3) піднесення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українського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національно-визвольного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руху;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4) ослаблення Російської імперії внаслідок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Першої світової війни.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uk-UA" sz="24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Рушійні сили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нечисельна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національна інтелігенція;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елянство;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arenR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ійськовослужбовці.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68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548680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uk-UA" sz="24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Внутрішня політика Скоропадського</a:t>
            </a:r>
            <a:r>
              <a:rPr lang="uk-UA" sz="2400" i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342900" algn="ctr">
              <a:spcAft>
                <a:spcPts val="0"/>
              </a:spcAf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гетьманський уряд,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Раду Міністрів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очолив Ф. Лизогуб.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повернення землі поміщикам.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скасування законів Центральної Ради.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відкрито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українські університети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Києві і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Кам’янець-Подільському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150 українських гімназій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створено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Академію наук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скасовано 8-годинний робочий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день, заборонено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страйки.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політика гетьмана викликала масові повстання селян, страйки робітників.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32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548680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uk-UA" sz="28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Зовнішня політика Скоропадського: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400"/>
              <a:buFont typeface="Times New Roman" panose="02020603050405020304" pitchFamily="18" charset="0"/>
              <a:buAutoNum type="arabicPeriod"/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міжнародне визнання Української Держави (визнали тридцять країн)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SzPts val="1400"/>
              <a:buFont typeface="Times New Roman" panose="02020603050405020304" pitchFamily="18" charset="0"/>
              <a:buAutoNum type="arabicPeriod"/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перемир’я з радянською 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Росією.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Поразка Німеччини 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 Першій світовій війні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викликала зміну 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політичної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орієнтації гетьмана. </a:t>
            </a:r>
            <a:endParaRPr lang="uk-UA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spcAft>
                <a:spcPts val="0"/>
              </a:spcAft>
            </a:pP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14 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листопада </a:t>
            </a:r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1918 р. 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він 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видав грамоту про федерацію з небільшовицькою Росією.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ctr">
              <a:spcAft>
                <a:spcPts val="0"/>
              </a:spcAft>
            </a:pPr>
            <a:r>
              <a:rPr lang="uk-UA" sz="28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Причини падіння гетьманату:</a:t>
            </a:r>
            <a:endParaRPr lang="en-US" sz="2800" i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поразка Німеччини </a:t>
            </a:r>
            <a:r>
              <a:rPr lang="uk-UA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 Першій світовій війні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відсутність армії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відсутність підтримки населення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69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7544" y="548680"/>
            <a:ext cx="820891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/>
            <a:r>
              <a:rPr lang="uk-UA" sz="2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Утворення Директорії.</a:t>
            </a:r>
            <a:endParaRPr lang="en-US" sz="2000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/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 листопада 1918 р.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антигетьманського повстання утворено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Директорію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чолі з Винниченком.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 грудня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 поразки своїх військ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гетьман зрікся влади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 виїхав до Німеччини.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/>
            <a:endParaRPr lang="uk-UA" sz="2000" i="1" u="sng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/>
            <a:r>
              <a:rPr lang="uk-UA" sz="2000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Внутрішня </a:t>
            </a:r>
            <a:r>
              <a:rPr lang="uk-UA" sz="20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політика Директорії.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відновлено УНР і її закони. Законодавча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влада належить Трудовому Конгресу.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Виконавча: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Раді Народних Міністрів,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яку очолив В. Чехівський.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незадоволення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населення аграрною політикою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uk-UA" sz="2000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Зовнішня </a:t>
            </a:r>
            <a:r>
              <a:rPr lang="uk-UA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 Директорії: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інтервенція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Антанти. Вихід Винниченка і Чехівського з уряду.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війна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радянською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Росією (з 13 листопада 1918 р.).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отаманщина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діяльність у 1917-1921 рр. збройних формувань під командуванням командирів – отаманів, які не корилися центральній владі і переслідували власні інтереси. 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01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95180"/>
            <a:ext cx="3758560" cy="51617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95180"/>
            <a:ext cx="3208892" cy="51617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7544" y="5880654"/>
            <a:ext cx="7863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Симон Петлюра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96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476671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uk-UA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Утворення ЗУНР.</a:t>
            </a: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 листопада 1918 р. «Листопадовий зрив»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українське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національне повстання в Львові на чолі з Д. Вітовським. Уряд – Державний секретаріат на чолі з К. Левицьким.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13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листопада 1918 р.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проголошена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ЗУНР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endParaRPr lang="uk-UA" sz="2400" i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uk-UA" sz="2400" i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Внутрішня </a:t>
            </a:r>
            <a:r>
              <a:rPr lang="uk-UA" sz="24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політика: </a:t>
            </a:r>
            <a:endParaRPr lang="uk-UA" sz="2400" i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Парламент – Українська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національна Рада. Президент Є. Петрушевич.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- 8-годинний робочий день, аграрна реформа.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Створена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Українська Галицька Армія –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УГА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(100 000).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Права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національним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меншинам.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43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3074" name="Picture 2" descr="Євген Петрушевич – президент і диктатор | Збру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76672"/>
            <a:ext cx="3888432" cy="51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ЛЕВИЦЬКИЙ Кость Антонович – Тернопільщ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8" name="Picture 6" descr="ЛЕВИЦЬКИЙ Кость Антонович – Тернопільщи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76672"/>
            <a:ext cx="4043265" cy="5171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7578" y="5755540"/>
            <a:ext cx="40432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Кость Левицький, </a:t>
            </a:r>
          </a:p>
          <a:p>
            <a:pPr algn="ctr"/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очолив уряд ЗУНР</a:t>
            </a:r>
            <a:endParaRPr lang="en-US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76049" y="5754994"/>
            <a:ext cx="3888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Євген Петрушевич,</a:t>
            </a:r>
          </a:p>
          <a:p>
            <a:pPr algn="ctr"/>
            <a:r>
              <a:rPr lang="uk-UA" sz="2400" dirty="0" smtClean="0">
                <a:latin typeface="Times New Roman" panose="02020603050405020304" pitchFamily="18" charset="0"/>
              </a:rPr>
              <a:t>Президент ЗУНР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0482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476672"/>
            <a:ext cx="813690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uk-UA" sz="24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Зовнішня політика:</a:t>
            </a:r>
            <a:endParaRPr lang="en-US" sz="2400" i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22 січня 1919 р. Акт Злуки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ЗУНР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перетворилася в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автономну ЗоУНР. Петрушевич в склад Директорії.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endParaRPr lang="uk-UA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Українсько-польська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війна 1918-1919 рр. </a:t>
            </a:r>
            <a:endParaRPr lang="uk-UA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Причини</a:t>
            </a:r>
            <a:r>
              <a:rPr lang="uk-UA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територіальні претензії Польщі.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червні 1919 р. УГА перейшла у контрнаступ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«Чортківська офензива»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(8-28 червня 1919 р.).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uk-UA" sz="24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Наслідки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Паризька мирна конференція визнала права Польщі на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Східну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Галичину.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Буковина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відійшла до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Румунії, Закарпаття до Чехословаччини.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УГА відступила за Збруч, ЗУНР припинила існування.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22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271462"/>
            <a:ext cx="828092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uk-UA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Денікінський режим в Україні. </a:t>
            </a: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Осінню 1919 р. більша частина України окупована білогвардійськими військами генерала Денікіна. </a:t>
            </a:r>
            <a:r>
              <a:rPr lang="uk-UA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Мета денікінців: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єдина неподільна Росія. Відновлено поміщицьку владу на землю, відновлено національний гніт, ліквідовано 8 год. робочий день.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uk-UA" sz="24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Наслідки: </a:t>
            </a:r>
            <a:endParaRPr lang="uk-UA" sz="2400" i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повстання селян. Найзначніше очолив Н. Махно.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кінець 1919 р.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Армія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УНР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була затиснута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районі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Любар на Житомирщині. З півдня денікінці, зі сходу - червоні, із заходу - польські війська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Київська катастрофа»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 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Було вирішено застосувати партизанські методи боротьби. </a:t>
            </a:r>
            <a:r>
              <a:rPr lang="uk-UA" sz="2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1-й </a:t>
            </a:r>
            <a:r>
              <a:rPr lang="uk-UA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Зимовий похід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успішний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5-місячний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рейд армії УНР (10 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000,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командир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Омелянович-Павленко)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тилам білогвардійської та Червоної армій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грудня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1919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травня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1920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рр.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60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04664"/>
            <a:ext cx="3405994" cy="5256584"/>
          </a:xfrm>
          <a:prstGeom prst="rect">
            <a:avLst/>
          </a:prstGeom>
        </p:spPr>
      </p:pic>
      <p:pic>
        <p:nvPicPr>
          <p:cNvPr id="4098" name="Picture 2" descr="Нестор Махно - биография, личная жизнь, фот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44" y="404665"/>
            <a:ext cx="3731382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7044" y="5949280"/>
            <a:ext cx="77789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Нестор </a:t>
            </a: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Махно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0882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548679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uk-UA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Більшовицький режим в Україні.</a:t>
            </a: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січні 1919 р.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було проголошено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Українську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Соціалістичну Радянську Республіку (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УСРР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а 10-14 березня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Третій з'їзд Рад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ухвалив Конституцію УСРР. Уряд РНК очолив Х. Раковський.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Весною 1920 р. Червона армія зайняла всю Україну.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uk-UA" sz="24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Внутрішня політика більшовиків.</a:t>
            </a:r>
            <a:endParaRPr lang="en-US" sz="2400" i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Воєнний комунізм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соціально-економічна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політика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більшовиків.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Головна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ознака на селі –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продрозкладка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Селяни безкоштовно отримали поміщицьку землю, але майже весь врожай мали здавати державі. В промисловості проведено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націоналізацію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Діяла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Всеукраїнська Надзвичайна комісія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ВЧК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uk-UA" sz="24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Наслідки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uk-UA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повстання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селян.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01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476672"/>
            <a:ext cx="82809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uk-UA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Українська Центральна Рада і Генеральний Секретаріат. </a:t>
            </a:r>
            <a:endParaRPr lang="en-US" sz="20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 березня 1917 р.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утворено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Українську Центральну Раду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чолі з Грушевським.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Центральна Рада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спочатку представницький орган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українського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народу. Потім парламент України.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Склад 800 депутатів. ТУП, УПСР, УСДРП, УНП.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Михайло Грушевський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- український історик та державний діяч. Голова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ЦР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у 1917-18 рр.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Володимир Винниченко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- український письменник та державний діяч, голова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Генерального Секретаріату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 Директорії УНР.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endParaRPr lang="uk-UA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Всеукраїнському національному конгресі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6-8 квітня 1917 р.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обрано новий склад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ЦР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вона стала представницьким органом всього народу. 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0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Мета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національно-територіальна автономія.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Самостійники Міхновського почали формувати армію. «Український військовий клуб ім. гетьмана Полуботка» організував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перший український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полк ім. Хмельницького.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548679"/>
            <a:ext cx="820891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21-24 квітня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1920 р. С. Петлюра підписав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Варшавський договір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Польсько-радянська війна завершилася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Ризьким мирним договором 18 березня 1921 р.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b="1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2-й </a:t>
            </a:r>
            <a:r>
              <a:rPr lang="uk-UA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Зимовий похід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жовтень-листопад 1921 р. рейд армії УНР по Правобережжю. Мета: викликати повстання проти більшовиків. Командир Юрій Тютюнник, 500 осіб. Після останнього бою 359 полонених Армії УНР біля м. Базар на Житомирщині розстріляли. Так завершилася збройна боротьба Армії УНР.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uk-UA" sz="24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Причини поразки революції.</a:t>
            </a:r>
            <a:endParaRPr lang="en-US" sz="2400" i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відсутність єдності серед лідерів.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отаманщина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відсутність зовнішньої підтримки, наявність зовнішніх ворогів. 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0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32" y="5733256"/>
            <a:ext cx="1519436" cy="932381"/>
          </a:xfrm>
          <a:prstGeom prst="rect">
            <a:avLst/>
          </a:prstGeom>
        </p:spPr>
      </p:pic>
      <p:pic>
        <p:nvPicPr>
          <p:cNvPr id="1026" name="Picture 2" descr="https://static.tildacdn.com/tild3636-6361-4434-a366-653939376230/22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15" y="980727"/>
            <a:ext cx="870496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08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04864"/>
            <a:ext cx="5317230" cy="33843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717" y="416074"/>
            <a:ext cx="4197694" cy="357758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91680" y="5782444"/>
            <a:ext cx="6120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 музей імені цесаревича Олексія, Київ, де працювала Українська Центральна Рада.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75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7544" y="5805264"/>
            <a:ext cx="38268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 Грушевський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3826818" cy="5145301"/>
          </a:xfrm>
          <a:prstGeom prst="rect">
            <a:avLst/>
          </a:prstGeom>
        </p:spPr>
      </p:pic>
      <p:pic>
        <p:nvPicPr>
          <p:cNvPr id="9" name="Picture 2" descr="https://upload.wikimedia.org/wikipedia/commons/1/15/Vynnychenk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141" y="512378"/>
            <a:ext cx="3642717" cy="493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735141" y="5805263"/>
            <a:ext cx="36427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Винниченко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5165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670" y="355811"/>
            <a:ext cx="4214657" cy="614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7544" y="548680"/>
            <a:ext cx="81369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uk-UA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Універсали Центральної Ради.</a:t>
            </a:r>
            <a:endParaRPr lang="en-US" sz="24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Універсал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державно-правовий акт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ЦР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урочисте звернення, що мало юридичну силу закону.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 червня 1917 р.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II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всеукраїнському військовому з’їзді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проголошено 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універсал.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проголошення автономії у складі Росії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Центральна Рада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найвищий державний орган в Україні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підтверджено необхідність скликання Всеукраїнських установчих зборів.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Наслідки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15 червня 1917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р.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творено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Генеральний Секретаріат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найвищий виконавчий орган влади  українського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уряду,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голова – В. Винниченко. Склад 9 осіб.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59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70" y="1012930"/>
            <a:ext cx="7267858" cy="40869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92932"/>
            <a:ext cx="2603744" cy="425061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38069" y="5385011"/>
            <a:ext cx="72320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Члени Української Центральної Ради під час проголошення </a:t>
            </a:r>
          </a:p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 Універсалу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червня 1917 р.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91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271462"/>
            <a:ext cx="8715375" cy="6315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8" y="5301208"/>
            <a:ext cx="968549" cy="14068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548680"/>
            <a:ext cx="8064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Тимчасовий Уряд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був проти автономії. До Києва прибула делегація Тимчасового уряду,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внаслідок переговорів </a:t>
            </a:r>
            <a:r>
              <a:rPr lang="uk-UA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липня 1917 р</a:t>
            </a:r>
            <a:r>
              <a:rPr lang="uk-UA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було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прийнято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uk-UA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Універсал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Центральна Рада відмовлялася від проголошення автономії.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Тимчасовий Уряд визнав Генеральний Секретаріат як місцевий орган Тимчасового Уряду.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Центральна Рада мала підготувати проект закону про автономію.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Тимчасовий Уряд погоджувався на українізацію військових частин під контролем російського командування.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ЦР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поповнювалася представниками національних меншин.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uk-UA" sz="2000" i="1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uk-UA" sz="20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uk-UA" sz="2000" i="1" u="sng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універсал – крок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назад. </a:t>
            </a: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4-5 липня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виступ самостійників Міхновського. Його придушено. </a:t>
            </a:r>
            <a:endParaRPr lang="uk-UA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-Тимчасовий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уряд затвердив «Тимчасову інструкцію», п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овноваження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Генерального Секретаріату поширювалися лише на 5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губерній. 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97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1412</Words>
  <Application>Microsoft Office PowerPoint</Application>
  <PresentationFormat>Экран (4:3)</PresentationFormat>
  <Paragraphs>158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21</cp:revision>
  <dcterms:created xsi:type="dcterms:W3CDTF">2015-03-20T17:04:15Z</dcterms:created>
  <dcterms:modified xsi:type="dcterms:W3CDTF">2026-01-23T18:38:39Z</dcterms:modified>
</cp:coreProperties>
</file>