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65"/>
  </p:normalViewPr>
  <p:slideViewPr>
    <p:cSldViewPr snapToGrid="0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4CB5E-00C9-CB8F-358E-4426DE3CC2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Практичне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5F5F31-0E1C-F6F9-5C76-90F4407B74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19.03.2024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7928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0B4F04-5AAC-50F7-475B-BBD5D148B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421" y="643467"/>
            <a:ext cx="11413067" cy="5576711"/>
          </a:xfrm>
        </p:spPr>
        <p:txBody>
          <a:bodyPr/>
          <a:lstStyle/>
          <a:p>
            <a:pPr algn="just"/>
            <a:r>
              <a:rPr lang="ru-RU" sz="1800" dirty="0" err="1"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1</a:t>
            </a: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</a:rPr>
              <a:t>Людина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існує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суспільстві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взаємодіє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суб’єктами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і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існування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визначає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місце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суспільстві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для себе.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Розвиток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особистості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цьому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відбувається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шляхом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виявлення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ключових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галузеи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pPr algn="just"/>
            <a:r>
              <a:rPr lang="ru-RU" sz="1800" dirty="0" err="1">
                <a:effectLst/>
                <a:latin typeface="Times New Roman,Italic" pitchFamily="2" charset="0"/>
              </a:rPr>
              <a:t>Ключові</a:t>
            </a:r>
            <a:r>
              <a:rPr lang="ru-RU" sz="1800" dirty="0">
                <a:effectLst/>
                <a:latin typeface="Times New Roman,Italic" pitchFamily="2" charset="0"/>
              </a:rPr>
              <a:t> </a:t>
            </a:r>
            <a:r>
              <a:rPr lang="ru-RU" sz="1800" dirty="0" err="1">
                <a:effectLst/>
                <a:latin typeface="Times New Roman,Italic" pitchFamily="2" charset="0"/>
              </a:rPr>
              <a:t>галузі</a:t>
            </a:r>
            <a:r>
              <a:rPr lang="ru-RU" sz="1800" dirty="0">
                <a:effectLst/>
                <a:latin typeface="Times New Roman,Italic" pitchFamily="2" charset="0"/>
              </a:rPr>
              <a:t> </a:t>
            </a:r>
            <a:r>
              <a:rPr lang="ru-RU" sz="1800" dirty="0" err="1">
                <a:effectLst/>
                <a:latin typeface="Times New Roman,Italic" pitchFamily="2" charset="0"/>
              </a:rPr>
              <a:t>життя</a:t>
            </a:r>
            <a:r>
              <a:rPr lang="ru-RU" sz="1800" dirty="0">
                <a:effectLst/>
                <a:latin typeface="Times New Roman,Italic" pitchFamily="2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(рекомендовано 5 ± 2)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основних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напрямів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окремоі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людини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головні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русла,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розвивається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Прикладами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ключових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галузеи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бути: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саморозвиток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сім’я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спілкування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наука, робота,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здоров’я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т. д.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кожніи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зазначених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галузеи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можливим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виокремлення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складових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тих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напрямків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базовими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галузі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ключовіи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галузі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сім’я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»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можливим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виокремлення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наступних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складових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чоловік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/дружина,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дитина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батьки і т.д. </a:t>
            </a:r>
            <a:endParaRPr lang="ru-RU" dirty="0"/>
          </a:p>
          <a:p>
            <a:pPr algn="just"/>
            <a:r>
              <a:rPr lang="ru-RU" sz="1800" dirty="0" err="1"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ключових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галузеи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сприяє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тому,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існування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кожноі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людини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виявляється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більш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структурованою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цілеспрямованою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</a:rPr>
              <a:t>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кожніи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галузеи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людина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визначає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свою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рольову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функцію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сукупність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певних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відносин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обмежених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колом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людеи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спрямованих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отримання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конкретного результату.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Рольовими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функціями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бути: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людина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як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чоловік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/дружина,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людина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як друг,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людина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як менеджер і т. д.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055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F8FB37-C7A2-6EE4-1353-F0545E665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955" y="361244"/>
            <a:ext cx="11503377" cy="5791199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власні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ключові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галузі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сукупність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складових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– сфер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галузеи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Виявіть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рольову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функцію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сфер.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Узагальніть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отримані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таблиці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A1B6D71-F8F0-8A68-C41D-5597268A0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439" y="2383367"/>
            <a:ext cx="7772400" cy="128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5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EC833D-063C-2552-9563-1A4EBC720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11" y="451555"/>
            <a:ext cx="11401778" cy="5802489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ПРАКТИЧНІ ЗАВДАННЯ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 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Формулювання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власноі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причина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існування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те,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унікальність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світу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Допоміжними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формулюванні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наступні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світі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коли Вас не буде?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залишиться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Вас, коли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закінчиться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зазначені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Вашу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власну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 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Формулювання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епітафіі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прочитайте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притчу: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Кажуть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Кавказі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старовинне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кладовище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де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могильних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плитах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зустріти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написи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Сулейман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Бабапгадзе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Народився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1820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помер в 1858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Прожив 3 роки.....»,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«Нугзар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Гаприндашвілі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Народився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1840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помер в 1865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Прожив 120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....».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Сенс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написів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таким чином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оточуючі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оцінювали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насиченість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загальну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особи.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Складіть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розповідь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деяку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яка в наш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закінчила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школу і прожила до 75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Назвіть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бути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зовнішніми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 (почав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працював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закладі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зробив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...),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бути і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внутрішніми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 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глибокими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роздумами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переживаннями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особи.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Бажано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описувати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реальному часу.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9055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7E2428-EBBF-DD0E-88AA-3CC854549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843" y="169333"/>
            <a:ext cx="10848623" cy="6231467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виступу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спробуйте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оцінити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вдалося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головного героя,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виявилася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цікавою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цінною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прожила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реально,а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досягнутих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місце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Подумайте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головні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найбільше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Яку роль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відіграє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залишаються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увагою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непоміченими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залишають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наслідків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історіі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суспільства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самоі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Оцініть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власного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психологічному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сенсі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Визначте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майбутньому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 додали ваги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життю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принесли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моральне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задоволення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13303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933</TotalTime>
  <Words>670</Words>
  <Application>Microsoft Macintosh PowerPoint</Application>
  <PresentationFormat>Широкоэкранный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Times New Roman</vt:lpstr>
      <vt:lpstr>Times New Roman,Bold</vt:lpstr>
      <vt:lpstr>Times New Roman,Italic</vt:lpstr>
      <vt:lpstr>Trebuchet MS</vt:lpstr>
      <vt:lpstr>Wingdings 3</vt:lpstr>
      <vt:lpstr>Facet</vt:lpstr>
      <vt:lpstr>Практичне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</dc:title>
  <dc:creator>Александр Ткачук</dc:creator>
  <cp:lastModifiedBy>Александр Ткачук</cp:lastModifiedBy>
  <cp:revision>2</cp:revision>
  <dcterms:created xsi:type="dcterms:W3CDTF">2024-03-17T19:31:52Z</dcterms:created>
  <dcterms:modified xsi:type="dcterms:W3CDTF">2024-03-18T11:05:12Z</dcterms:modified>
</cp:coreProperties>
</file>