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59" r:id="rId14"/>
    <p:sldId id="260" r:id="rId15"/>
    <p:sldId id="261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4095C-9EAD-46DE-AF24-3304DF7AD6C3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73D5-603F-4300-BF73-A4F5690AAD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4564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4095C-9EAD-46DE-AF24-3304DF7AD6C3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73D5-603F-4300-BF73-A4F5690AAD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8116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4095C-9EAD-46DE-AF24-3304DF7AD6C3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73D5-603F-4300-BF73-A4F5690AAD1C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603939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4095C-9EAD-46DE-AF24-3304DF7AD6C3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73D5-603F-4300-BF73-A4F5690AAD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73176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4095C-9EAD-46DE-AF24-3304DF7AD6C3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73D5-603F-4300-BF73-A4F5690AAD1C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353378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4095C-9EAD-46DE-AF24-3304DF7AD6C3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73D5-603F-4300-BF73-A4F5690AAD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15600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4095C-9EAD-46DE-AF24-3304DF7AD6C3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73D5-603F-4300-BF73-A4F5690AAD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81829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4095C-9EAD-46DE-AF24-3304DF7AD6C3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73D5-603F-4300-BF73-A4F5690AAD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5927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4095C-9EAD-46DE-AF24-3304DF7AD6C3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73D5-603F-4300-BF73-A4F5690AAD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2673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4095C-9EAD-46DE-AF24-3304DF7AD6C3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73D5-603F-4300-BF73-A4F5690AAD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3418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4095C-9EAD-46DE-AF24-3304DF7AD6C3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73D5-603F-4300-BF73-A4F5690AAD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7757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4095C-9EAD-46DE-AF24-3304DF7AD6C3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73D5-603F-4300-BF73-A4F5690AAD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5745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4095C-9EAD-46DE-AF24-3304DF7AD6C3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73D5-603F-4300-BF73-A4F5690AAD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2142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4095C-9EAD-46DE-AF24-3304DF7AD6C3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73D5-603F-4300-BF73-A4F5690AAD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2536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4095C-9EAD-46DE-AF24-3304DF7AD6C3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73D5-603F-4300-BF73-A4F5690AAD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4163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4095C-9EAD-46DE-AF24-3304DF7AD6C3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73D5-603F-4300-BF73-A4F5690AAD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4147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44095C-9EAD-46DE-AF24-3304DF7AD6C3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84073D5-603F-4300-BF73-A4F5690AAD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9210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245660" y="1776736"/>
            <a:ext cx="9867331" cy="1646302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Розрахунково графічна робота </a:t>
            </a:r>
            <a:br>
              <a:rPr lang="uk-UA" dirty="0" smtClean="0"/>
            </a:br>
            <a:r>
              <a:rPr lang="uk-UA" dirty="0" smtClean="0"/>
              <a:t>з курсу «Автоматизований </a:t>
            </a:r>
            <a:r>
              <a:rPr lang="uk-UA" dirty="0" smtClean="0"/>
              <a:t>електропривод</a:t>
            </a:r>
            <a:r>
              <a:rPr lang="uk-UA" dirty="0" smtClean="0"/>
              <a:t>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4598325"/>
            <a:ext cx="9144000" cy="574176"/>
          </a:xfrm>
        </p:spPr>
        <p:txBody>
          <a:bodyPr/>
          <a:lstStyle/>
          <a:p>
            <a:r>
              <a:rPr lang="uk-UA" dirty="0" smtClean="0"/>
              <a:t>Викладач: </a:t>
            </a:r>
            <a:r>
              <a:rPr lang="uk-UA" dirty="0" err="1" smtClean="0"/>
              <a:t>Шавурський</a:t>
            </a:r>
            <a:r>
              <a:rPr lang="uk-UA" dirty="0" smtClean="0"/>
              <a:t> Ю.О.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43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8699" y="131217"/>
            <a:ext cx="5235623" cy="4785016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3863" y="4667534"/>
            <a:ext cx="5295301" cy="2190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5188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8719" y="635544"/>
            <a:ext cx="6385259" cy="5492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0233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8581" y="1091822"/>
            <a:ext cx="7291966" cy="2210935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4486" y="3428075"/>
            <a:ext cx="5699291" cy="2590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2332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8196" y="627797"/>
            <a:ext cx="7892249" cy="5199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5274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896" y="171591"/>
            <a:ext cx="4203298" cy="2348579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9895" y="2642263"/>
            <a:ext cx="5116213" cy="3430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6849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070" y="112167"/>
            <a:ext cx="5981177" cy="2944931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6699" y="2961564"/>
            <a:ext cx="5453987" cy="3794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9099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2470" y="843603"/>
            <a:ext cx="6092730" cy="565304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805660" y="245659"/>
            <a:ext cx="54601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000" dirty="0" smtClean="0"/>
              <a:t>Завдання до розрахунково графічної роботи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951366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0246" y="0"/>
            <a:ext cx="554403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6420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38233" y="177420"/>
            <a:ext cx="51844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Загальні відомості і пояснення щодо розв'язку 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4461" y="875803"/>
            <a:ext cx="7699686" cy="3791732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7243" y="4667535"/>
            <a:ext cx="8113381" cy="1882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832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6979" y="199798"/>
            <a:ext cx="7805629" cy="6487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0198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2778" y="123114"/>
            <a:ext cx="6372376" cy="2252306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2778" y="2375420"/>
            <a:ext cx="7026842" cy="3888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5383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215" y="0"/>
            <a:ext cx="7526158" cy="358524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2749" y="3726550"/>
            <a:ext cx="7703579" cy="2947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9410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8550" y="209763"/>
            <a:ext cx="6240652" cy="6452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5219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7072" y="182253"/>
            <a:ext cx="7450726" cy="4089496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7072" y="4271749"/>
            <a:ext cx="5260307" cy="1269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1929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105</TotalTime>
  <Words>19</Words>
  <Application>Microsoft Office PowerPoint</Application>
  <PresentationFormat>Широкоэкранный</PresentationFormat>
  <Paragraphs>4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Trebuchet MS</vt:lpstr>
      <vt:lpstr>Wingdings 3</vt:lpstr>
      <vt:lpstr>Грань</vt:lpstr>
      <vt:lpstr>Розрахунково графічна робота  з курсу «Автоматизований електропривод»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Розрахунково графічна робота 2 з курсу «Електротехніка та електромеханіка»</dc:title>
  <dc:creator>Шавурский Юра</dc:creator>
  <cp:lastModifiedBy>Шавурский Юра</cp:lastModifiedBy>
  <cp:revision>8</cp:revision>
  <dcterms:created xsi:type="dcterms:W3CDTF">2020-03-30T14:57:46Z</dcterms:created>
  <dcterms:modified xsi:type="dcterms:W3CDTF">2020-04-24T09:25:46Z</dcterms:modified>
</cp:coreProperties>
</file>