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1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10.09.2024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err="1"/>
              <a:t>Економічна</a:t>
            </a:r>
            <a:r>
              <a:rPr lang="ru-RU" sz="3600" b="1" i="1" u="sng" dirty="0"/>
              <a:t> природа </a:t>
            </a:r>
            <a:r>
              <a:rPr lang="ru-RU" sz="3600" b="1" i="1" u="sng" dirty="0" err="1"/>
              <a:t>глобальних</a:t>
            </a:r>
            <a:r>
              <a:rPr lang="ru-RU" sz="3600" b="1" i="1" u="sng" dirty="0"/>
              <a:t> </a:t>
            </a:r>
            <a:r>
              <a:rPr lang="ru-RU" sz="3600" b="1" i="1" u="sng" dirty="0" err="1"/>
              <a:t>трансформацій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500" b="1" i="1" dirty="0" smtClean="0">
                <a:latin typeface="Times New Roman" pitchFamily="18" charset="0"/>
                <a:cs typeface="Times New Roman" pitchFamily="18" charset="0"/>
              </a:rPr>
              <a:t>1. Теми для самостійного опрацювання</a:t>
            </a:r>
            <a:endParaRPr lang="uk-UA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8667" y="1016000"/>
            <a:ext cx="11518371" cy="4754563"/>
          </a:xfrm>
        </p:spPr>
        <p:txBody>
          <a:bodyPr/>
          <a:lstStyle/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Кейс "Трансформація ринку праці в умовах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цифровізації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" Завдання: Дослідити, як розвиток платформної економіки (</a:t>
            </a:r>
            <a:r>
              <a:rPr lang="en-US" sz="1600" b="0" dirty="0" err="1">
                <a:latin typeface="Times New Roman" pitchFamily="18" charset="0"/>
                <a:cs typeface="Times New Roman" pitchFamily="18" charset="0"/>
              </a:rPr>
              <a:t>Uber</a:t>
            </a:r>
            <a:r>
              <a:rPr lang="en-US" sz="16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0" dirty="0" err="1">
                <a:latin typeface="Times New Roman" pitchFamily="18" charset="0"/>
                <a:cs typeface="Times New Roman" pitchFamily="18" charset="0"/>
              </a:rPr>
              <a:t>Airbnb</a:t>
            </a:r>
            <a:r>
              <a:rPr lang="en-US" sz="16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тощо) та дистанційної роботи впливає на міжнародну міграцію та </a:t>
            </a:r>
            <a:r>
              <a:rPr lang="uk-UA" sz="1600" b="0" dirty="0" err="1" smtClean="0">
                <a:latin typeface="Times New Roman" pitchFamily="18" charset="0"/>
                <a:cs typeface="Times New Roman" pitchFamily="18" charset="0"/>
              </a:rPr>
              <a:t>структу</a:t>
            </a: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Кейс "</a:t>
            </a:r>
            <a:r>
              <a:rPr lang="uk-UA" sz="1600" i="1" u="sng" dirty="0" err="1">
                <a:latin typeface="Times New Roman" pitchFamily="18" charset="0"/>
                <a:cs typeface="Times New Roman" pitchFamily="18" charset="0"/>
              </a:rPr>
              <a:t>Геоекономічні</a:t>
            </a: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 зрушення та нова економічна географія"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 Завдання: Оцінити вплив зростання економічної потужності країн БРІКС на глобальний економічний ландшафт, зокрема на зміни в структурі світової торгівлі та інвестиційних потоків. </a:t>
            </a: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latin typeface="Times New Roman" pitchFamily="18" charset="0"/>
                <a:cs typeface="Times New Roman" pitchFamily="18" charset="0"/>
              </a:rPr>
              <a:t>Кейс </a:t>
            </a: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"Глобальна продовольча безпека в умовах кліматичних змін" 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Завдання: Проаналізувати, як кліматичні зміни впливають на глобальну продовольчу безпеку, міжнародну торгівлю сільськогосподарською продукцією та інвестиції в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агротехнології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latin typeface="Times New Roman" pitchFamily="18" charset="0"/>
                <a:cs typeface="Times New Roman" pitchFamily="18" charset="0"/>
              </a:rPr>
              <a:t>Кейс </a:t>
            </a: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"Трансформація глобальних фінансових центрів" 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Завдання: Дослідити, як технологічні інновації (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блокчейн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0" dirty="0">
                <a:latin typeface="Times New Roman" pitchFamily="18" charset="0"/>
                <a:cs typeface="Times New Roman" pitchFamily="18" charset="0"/>
              </a:rPr>
              <a:t>AI) 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та геополітичні фактори впливають на роль та значення традиційних фінансових центрів (Лондон, Нью-Йорк) та сприяють появі нових (наприклад, Сінгапур, Дубай)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.ру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 зайнятості в розвинених країнах та країнах, що розвиваються</a:t>
            </a:r>
            <a:r>
              <a:rPr lang="uk-UA" sz="16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Кейс "Зміна парадигми економічного зростання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: від ВВП до інклюзивного розвитку" Завдання: Дослідити, як перехід до концепції інклюзивного економічного зростання впливає на міжнародну економічну політику та співпрацю між країнами. </a:t>
            </a: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latin typeface="Times New Roman" pitchFamily="18" charset="0"/>
                <a:cs typeface="Times New Roman" pitchFamily="18" charset="0"/>
              </a:rPr>
              <a:t>Кейс </a:t>
            </a: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"Старіння населення та його вплив на глобальну економіку" 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Завдання: Проаналізувати економічні наслідки старіння населення в розвинених країнах та країнах, що розвиваються, для міжнародних міграційних потоків, пенсійних систем та структури споживання.</a:t>
            </a:r>
            <a:endParaRPr lang="uk-UA" sz="16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01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234</Words>
  <Application>Microsoft Office PowerPoint</Application>
  <PresentationFormat>Довільний</PresentationFormat>
  <Paragraphs>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 ТЕМА 1. Економічна природа глобальних трансформацій   </vt:lpstr>
      <vt:lpstr>1. Теми для самостійного опрацювання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101</cp:revision>
  <dcterms:created xsi:type="dcterms:W3CDTF">2023-01-12T09:20:21Z</dcterms:created>
  <dcterms:modified xsi:type="dcterms:W3CDTF">2024-09-10T05:52:40Z</dcterms:modified>
</cp:coreProperties>
</file>