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10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458E7A-EE83-4968-83C7-1C0C34214017}"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ru-RU"/>
        </a:p>
      </dgm:t>
    </dgm:pt>
    <dgm:pt modelId="{09AA1E7C-8E5C-4C58-AC02-6066930E5475}">
      <dgm:prSet phldrT="[Текст]"/>
      <dgm:spPr/>
      <dgm:t>
        <a:bodyPr/>
        <a:lstStyle/>
        <a:p>
          <a:r>
            <a:rPr lang="uk-UA" b="1" dirty="0" smtClean="0">
              <a:latin typeface="Times New Roman" pitchFamily="18" charset="0"/>
              <a:cs typeface="Times New Roman" pitchFamily="18" charset="0"/>
            </a:rPr>
            <a:t>За цільовим призначенням</a:t>
          </a:r>
          <a:endParaRPr lang="ru-RU" b="1" dirty="0">
            <a:latin typeface="Times New Roman" pitchFamily="18" charset="0"/>
            <a:cs typeface="Times New Roman" pitchFamily="18" charset="0"/>
          </a:endParaRPr>
        </a:p>
      </dgm:t>
    </dgm:pt>
    <dgm:pt modelId="{A9AB1145-285A-4FF3-9452-1E5FCC013B7D}" type="parTrans" cxnId="{DB7C902A-E08F-4F61-8522-3E1898A5AAE3}">
      <dgm:prSet/>
      <dgm:spPr/>
      <dgm:t>
        <a:bodyPr/>
        <a:lstStyle/>
        <a:p>
          <a:endParaRPr lang="ru-RU" b="1">
            <a:latin typeface="Times New Roman" pitchFamily="18" charset="0"/>
            <a:cs typeface="Times New Roman" pitchFamily="18" charset="0"/>
          </a:endParaRPr>
        </a:p>
      </dgm:t>
    </dgm:pt>
    <dgm:pt modelId="{CD5354DE-DE3F-4608-8862-662294E557CB}" type="sibTrans" cxnId="{DB7C902A-E08F-4F61-8522-3E1898A5AAE3}">
      <dgm:prSet/>
      <dgm:spPr/>
      <dgm:t>
        <a:bodyPr/>
        <a:lstStyle/>
        <a:p>
          <a:endParaRPr lang="ru-RU" b="1">
            <a:latin typeface="Times New Roman" pitchFamily="18" charset="0"/>
            <a:cs typeface="Times New Roman" pitchFamily="18" charset="0"/>
          </a:endParaRPr>
        </a:p>
      </dgm:t>
    </dgm:pt>
    <dgm:pt modelId="{CA76A412-8E30-4972-9D47-6778E21A9544}" type="asst">
      <dgm:prSet phldrT="[Текст]"/>
      <dgm:spPr/>
      <dgm:t>
        <a:bodyPr/>
        <a:lstStyle/>
        <a:p>
          <a:r>
            <a:rPr lang="uk-UA" b="1" dirty="0" smtClean="0">
              <a:latin typeface="Times New Roman" pitchFamily="18" charset="0"/>
              <a:cs typeface="Times New Roman" pitchFamily="18" charset="0"/>
            </a:rPr>
            <a:t>Меню сніданку</a:t>
          </a:r>
          <a:endParaRPr lang="ru-RU" b="1" dirty="0">
            <a:latin typeface="Times New Roman" pitchFamily="18" charset="0"/>
            <a:cs typeface="Times New Roman" pitchFamily="18" charset="0"/>
          </a:endParaRPr>
        </a:p>
      </dgm:t>
    </dgm:pt>
    <dgm:pt modelId="{27310B02-AE34-41A4-8374-DBE0A71513C8}" type="parTrans" cxnId="{4B158AC3-A762-4742-B844-A67BA5596DEB}">
      <dgm:prSet/>
      <dgm:spPr/>
      <dgm:t>
        <a:bodyPr/>
        <a:lstStyle/>
        <a:p>
          <a:endParaRPr lang="ru-RU" b="1">
            <a:latin typeface="Times New Roman" pitchFamily="18" charset="0"/>
            <a:cs typeface="Times New Roman" pitchFamily="18" charset="0"/>
          </a:endParaRPr>
        </a:p>
      </dgm:t>
    </dgm:pt>
    <dgm:pt modelId="{CACEA569-8F97-4659-BC0B-A11C651D084A}" type="sibTrans" cxnId="{4B158AC3-A762-4742-B844-A67BA5596DEB}">
      <dgm:prSet/>
      <dgm:spPr/>
      <dgm:t>
        <a:bodyPr/>
        <a:lstStyle/>
        <a:p>
          <a:endParaRPr lang="ru-RU" b="1">
            <a:latin typeface="Times New Roman" pitchFamily="18" charset="0"/>
            <a:cs typeface="Times New Roman" pitchFamily="18" charset="0"/>
          </a:endParaRPr>
        </a:p>
      </dgm:t>
    </dgm:pt>
    <dgm:pt modelId="{97EA18E0-E82C-423C-842E-4EC768748F13}" type="asst">
      <dgm:prSet/>
      <dgm:spPr/>
      <dgm:t>
        <a:bodyPr/>
        <a:lstStyle/>
        <a:p>
          <a:r>
            <a:rPr lang="uk-UA" b="1" dirty="0" smtClean="0">
              <a:latin typeface="Times New Roman" pitchFamily="18" charset="0"/>
              <a:cs typeface="Times New Roman" pitchFamily="18" charset="0"/>
            </a:rPr>
            <a:t>Меню обіду</a:t>
          </a:r>
          <a:endParaRPr lang="ru-RU" b="1" dirty="0">
            <a:latin typeface="Times New Roman" pitchFamily="18" charset="0"/>
            <a:cs typeface="Times New Roman" pitchFamily="18" charset="0"/>
          </a:endParaRPr>
        </a:p>
      </dgm:t>
    </dgm:pt>
    <dgm:pt modelId="{B85ECA80-83B1-4671-83EE-5EEB01103DD0}" type="parTrans" cxnId="{A0A41D24-5A1E-42F4-B619-04774B103F5E}">
      <dgm:prSet/>
      <dgm:spPr/>
      <dgm:t>
        <a:bodyPr/>
        <a:lstStyle/>
        <a:p>
          <a:endParaRPr lang="ru-RU" b="1">
            <a:latin typeface="Times New Roman" pitchFamily="18" charset="0"/>
            <a:cs typeface="Times New Roman" pitchFamily="18" charset="0"/>
          </a:endParaRPr>
        </a:p>
      </dgm:t>
    </dgm:pt>
    <dgm:pt modelId="{6CF7CE73-57B7-4A62-8688-7E4C560E0DC2}" type="sibTrans" cxnId="{A0A41D24-5A1E-42F4-B619-04774B103F5E}">
      <dgm:prSet/>
      <dgm:spPr/>
      <dgm:t>
        <a:bodyPr/>
        <a:lstStyle/>
        <a:p>
          <a:endParaRPr lang="ru-RU" b="1">
            <a:latin typeface="Times New Roman" pitchFamily="18" charset="0"/>
            <a:cs typeface="Times New Roman" pitchFamily="18" charset="0"/>
          </a:endParaRPr>
        </a:p>
      </dgm:t>
    </dgm:pt>
    <dgm:pt modelId="{74C1A412-9EAE-44C4-9B1A-784F35ABE036}" type="asst">
      <dgm:prSet/>
      <dgm:spPr/>
      <dgm:t>
        <a:bodyPr/>
        <a:lstStyle/>
        <a:p>
          <a:r>
            <a:rPr lang="uk-UA" b="1" dirty="0" smtClean="0">
              <a:latin typeface="Times New Roman" pitchFamily="18" charset="0"/>
              <a:cs typeface="Times New Roman" pitchFamily="18" charset="0"/>
            </a:rPr>
            <a:t>Меню вечері</a:t>
          </a:r>
          <a:endParaRPr lang="ru-RU" b="1" dirty="0">
            <a:latin typeface="Times New Roman" pitchFamily="18" charset="0"/>
            <a:cs typeface="Times New Roman" pitchFamily="18" charset="0"/>
          </a:endParaRPr>
        </a:p>
      </dgm:t>
    </dgm:pt>
    <dgm:pt modelId="{C6B6EE81-DECE-48CB-AA83-C3CDF9158ADD}" type="parTrans" cxnId="{5FC2BEB0-328A-47C8-8A4B-4091905DB4D5}">
      <dgm:prSet/>
      <dgm:spPr/>
      <dgm:t>
        <a:bodyPr/>
        <a:lstStyle/>
        <a:p>
          <a:endParaRPr lang="ru-RU" b="1">
            <a:latin typeface="Times New Roman" pitchFamily="18" charset="0"/>
            <a:cs typeface="Times New Roman" pitchFamily="18" charset="0"/>
          </a:endParaRPr>
        </a:p>
      </dgm:t>
    </dgm:pt>
    <dgm:pt modelId="{EE4A8D3C-722D-4BEA-B439-4EE9D2F5A286}" type="sibTrans" cxnId="{5FC2BEB0-328A-47C8-8A4B-4091905DB4D5}">
      <dgm:prSet/>
      <dgm:spPr/>
      <dgm:t>
        <a:bodyPr/>
        <a:lstStyle/>
        <a:p>
          <a:endParaRPr lang="ru-RU" b="1">
            <a:latin typeface="Times New Roman" pitchFamily="18" charset="0"/>
            <a:cs typeface="Times New Roman" pitchFamily="18" charset="0"/>
          </a:endParaRPr>
        </a:p>
      </dgm:t>
    </dgm:pt>
    <dgm:pt modelId="{8A5DB834-C1AB-498F-A89C-272A3F9DC1D3}" type="asst">
      <dgm:prSet/>
      <dgm:spPr/>
      <dgm:t>
        <a:bodyPr/>
        <a:lstStyle/>
        <a:p>
          <a:r>
            <a:rPr lang="uk-UA" b="1" dirty="0" smtClean="0">
              <a:latin typeface="Times New Roman" pitchFamily="18" charset="0"/>
              <a:cs typeface="Times New Roman" pitchFamily="18" charset="0"/>
            </a:rPr>
            <a:t>Меню денного раціону</a:t>
          </a:r>
          <a:endParaRPr lang="ru-RU" b="1" dirty="0">
            <a:latin typeface="Times New Roman" pitchFamily="18" charset="0"/>
            <a:cs typeface="Times New Roman" pitchFamily="18" charset="0"/>
          </a:endParaRPr>
        </a:p>
      </dgm:t>
    </dgm:pt>
    <dgm:pt modelId="{A7A36C55-1431-440C-A050-C78185ADBEBF}" type="parTrans" cxnId="{039EEBCE-E76B-479C-918F-D66BBA81DEC1}">
      <dgm:prSet/>
      <dgm:spPr/>
      <dgm:t>
        <a:bodyPr/>
        <a:lstStyle/>
        <a:p>
          <a:endParaRPr lang="ru-RU" b="1">
            <a:latin typeface="Times New Roman" pitchFamily="18" charset="0"/>
            <a:cs typeface="Times New Roman" pitchFamily="18" charset="0"/>
          </a:endParaRPr>
        </a:p>
      </dgm:t>
    </dgm:pt>
    <dgm:pt modelId="{805BD84A-F5E4-4BCE-8AB1-C322EF90B689}" type="sibTrans" cxnId="{039EEBCE-E76B-479C-918F-D66BBA81DEC1}">
      <dgm:prSet/>
      <dgm:spPr/>
      <dgm:t>
        <a:bodyPr/>
        <a:lstStyle/>
        <a:p>
          <a:endParaRPr lang="ru-RU" b="1">
            <a:latin typeface="Times New Roman" pitchFamily="18" charset="0"/>
            <a:cs typeface="Times New Roman" pitchFamily="18" charset="0"/>
          </a:endParaRPr>
        </a:p>
      </dgm:t>
    </dgm:pt>
    <dgm:pt modelId="{30D170E0-E536-437C-9724-57AB10E5AB6C}" type="asst">
      <dgm:prSet/>
      <dgm:spPr/>
      <dgm:t>
        <a:bodyPr/>
        <a:lstStyle/>
        <a:p>
          <a:r>
            <a:rPr lang="uk-UA" b="1" dirty="0" smtClean="0">
              <a:latin typeface="Times New Roman" pitchFamily="18" charset="0"/>
              <a:cs typeface="Times New Roman" pitchFamily="18" charset="0"/>
            </a:rPr>
            <a:t>Банкетне меню</a:t>
          </a:r>
          <a:endParaRPr lang="ru-RU" b="1" dirty="0">
            <a:latin typeface="Times New Roman" pitchFamily="18" charset="0"/>
            <a:cs typeface="Times New Roman" pitchFamily="18" charset="0"/>
          </a:endParaRPr>
        </a:p>
      </dgm:t>
    </dgm:pt>
    <dgm:pt modelId="{41D6B1C8-63E9-4847-B095-7EF74B78124E}" type="parTrans" cxnId="{51554598-CBA4-41B3-A747-4542B60897EC}">
      <dgm:prSet/>
      <dgm:spPr/>
      <dgm:t>
        <a:bodyPr/>
        <a:lstStyle/>
        <a:p>
          <a:endParaRPr lang="ru-RU" b="1">
            <a:latin typeface="Times New Roman" pitchFamily="18" charset="0"/>
            <a:cs typeface="Times New Roman" pitchFamily="18" charset="0"/>
          </a:endParaRPr>
        </a:p>
      </dgm:t>
    </dgm:pt>
    <dgm:pt modelId="{E086DDA2-18D7-4FF4-B135-FC80311E68F2}" type="sibTrans" cxnId="{51554598-CBA4-41B3-A747-4542B60897EC}">
      <dgm:prSet/>
      <dgm:spPr/>
      <dgm:t>
        <a:bodyPr/>
        <a:lstStyle/>
        <a:p>
          <a:endParaRPr lang="ru-RU" b="1">
            <a:latin typeface="Times New Roman" pitchFamily="18" charset="0"/>
            <a:cs typeface="Times New Roman" pitchFamily="18" charset="0"/>
          </a:endParaRPr>
        </a:p>
      </dgm:t>
    </dgm:pt>
    <dgm:pt modelId="{2E2EC863-5F9C-492D-8F7E-3FDD93A1EAA4}" type="asst">
      <dgm:prSet/>
      <dgm:spPr/>
      <dgm:t>
        <a:bodyPr/>
        <a:lstStyle/>
        <a:p>
          <a:r>
            <a:rPr lang="uk-UA" b="1" dirty="0" smtClean="0">
              <a:latin typeface="Times New Roman" pitchFamily="18" charset="0"/>
              <a:cs typeface="Times New Roman" pitchFamily="18" charset="0"/>
            </a:rPr>
            <a:t>Меню офіційно-ділових прийомів</a:t>
          </a:r>
          <a:endParaRPr lang="ru-RU" b="1" dirty="0">
            <a:latin typeface="Times New Roman" pitchFamily="18" charset="0"/>
            <a:cs typeface="Times New Roman" pitchFamily="18" charset="0"/>
          </a:endParaRPr>
        </a:p>
      </dgm:t>
    </dgm:pt>
    <dgm:pt modelId="{EE83299E-C429-4DA7-9C9D-C0B0F3C179AB}" type="parTrans" cxnId="{363FD671-460C-4619-B23D-E10BAF4F09F9}">
      <dgm:prSet/>
      <dgm:spPr/>
      <dgm:t>
        <a:bodyPr/>
        <a:lstStyle/>
        <a:p>
          <a:endParaRPr lang="ru-RU" b="1">
            <a:latin typeface="Times New Roman" pitchFamily="18" charset="0"/>
            <a:cs typeface="Times New Roman" pitchFamily="18" charset="0"/>
          </a:endParaRPr>
        </a:p>
      </dgm:t>
    </dgm:pt>
    <dgm:pt modelId="{062C9F8C-BBBD-411E-8DF8-0165FFAA9643}" type="sibTrans" cxnId="{363FD671-460C-4619-B23D-E10BAF4F09F9}">
      <dgm:prSet/>
      <dgm:spPr/>
      <dgm:t>
        <a:bodyPr/>
        <a:lstStyle/>
        <a:p>
          <a:endParaRPr lang="ru-RU" b="1">
            <a:latin typeface="Times New Roman" pitchFamily="18" charset="0"/>
            <a:cs typeface="Times New Roman" pitchFamily="18" charset="0"/>
          </a:endParaRPr>
        </a:p>
      </dgm:t>
    </dgm:pt>
    <dgm:pt modelId="{D0521475-B219-4010-944A-637060D2020F}" type="pres">
      <dgm:prSet presAssocID="{CE458E7A-EE83-4968-83C7-1C0C34214017}" presName="hierChild1" presStyleCnt="0">
        <dgm:presLayoutVars>
          <dgm:orgChart val="1"/>
          <dgm:chPref val="1"/>
          <dgm:dir/>
          <dgm:animOne val="branch"/>
          <dgm:animLvl val="lvl"/>
          <dgm:resizeHandles/>
        </dgm:presLayoutVars>
      </dgm:prSet>
      <dgm:spPr/>
      <dgm:t>
        <a:bodyPr/>
        <a:lstStyle/>
        <a:p>
          <a:endParaRPr lang="ru-RU"/>
        </a:p>
      </dgm:t>
    </dgm:pt>
    <dgm:pt modelId="{4DF5ABF6-312B-4384-8239-446224C43C6B}" type="pres">
      <dgm:prSet presAssocID="{09AA1E7C-8E5C-4C58-AC02-6066930E5475}" presName="hierRoot1" presStyleCnt="0">
        <dgm:presLayoutVars>
          <dgm:hierBranch val="init"/>
        </dgm:presLayoutVars>
      </dgm:prSet>
      <dgm:spPr/>
    </dgm:pt>
    <dgm:pt modelId="{0D03DE83-B7DC-40E1-9167-DF491508CDBC}" type="pres">
      <dgm:prSet presAssocID="{09AA1E7C-8E5C-4C58-AC02-6066930E5475}" presName="rootComposite1" presStyleCnt="0"/>
      <dgm:spPr/>
    </dgm:pt>
    <dgm:pt modelId="{F608A139-256B-4799-ABEB-0ACE1C0493C9}" type="pres">
      <dgm:prSet presAssocID="{09AA1E7C-8E5C-4C58-AC02-6066930E5475}" presName="rootText1" presStyleLbl="node0" presStyleIdx="0" presStyleCnt="1">
        <dgm:presLayoutVars>
          <dgm:chPref val="3"/>
        </dgm:presLayoutVars>
      </dgm:prSet>
      <dgm:spPr/>
      <dgm:t>
        <a:bodyPr/>
        <a:lstStyle/>
        <a:p>
          <a:endParaRPr lang="ru-RU"/>
        </a:p>
      </dgm:t>
    </dgm:pt>
    <dgm:pt modelId="{C8C70552-CBF8-4F19-8975-57C43CA37C1E}" type="pres">
      <dgm:prSet presAssocID="{09AA1E7C-8E5C-4C58-AC02-6066930E5475}" presName="rootConnector1" presStyleLbl="node1" presStyleIdx="0" presStyleCnt="0"/>
      <dgm:spPr/>
      <dgm:t>
        <a:bodyPr/>
        <a:lstStyle/>
        <a:p>
          <a:endParaRPr lang="ru-RU"/>
        </a:p>
      </dgm:t>
    </dgm:pt>
    <dgm:pt modelId="{E7A8672A-B992-4477-97B1-9B4157921E2F}" type="pres">
      <dgm:prSet presAssocID="{09AA1E7C-8E5C-4C58-AC02-6066930E5475}" presName="hierChild2" presStyleCnt="0"/>
      <dgm:spPr/>
    </dgm:pt>
    <dgm:pt modelId="{901A08F2-D5DA-4894-BE79-AA9C868EAFFA}" type="pres">
      <dgm:prSet presAssocID="{09AA1E7C-8E5C-4C58-AC02-6066930E5475}" presName="hierChild3" presStyleCnt="0"/>
      <dgm:spPr/>
    </dgm:pt>
    <dgm:pt modelId="{CFEC1862-8620-4592-9143-8D8E89A0A539}" type="pres">
      <dgm:prSet presAssocID="{27310B02-AE34-41A4-8374-DBE0A71513C8}" presName="Name111" presStyleLbl="parChTrans1D2" presStyleIdx="0" presStyleCnt="6"/>
      <dgm:spPr/>
      <dgm:t>
        <a:bodyPr/>
        <a:lstStyle/>
        <a:p>
          <a:endParaRPr lang="ru-RU"/>
        </a:p>
      </dgm:t>
    </dgm:pt>
    <dgm:pt modelId="{1E5C6C36-9303-4257-961C-8A25286A2263}" type="pres">
      <dgm:prSet presAssocID="{CA76A412-8E30-4972-9D47-6778E21A9544}" presName="hierRoot3" presStyleCnt="0">
        <dgm:presLayoutVars>
          <dgm:hierBranch val="init"/>
        </dgm:presLayoutVars>
      </dgm:prSet>
      <dgm:spPr/>
    </dgm:pt>
    <dgm:pt modelId="{41D7B421-EF6B-422D-9369-BA91D20CEFB2}" type="pres">
      <dgm:prSet presAssocID="{CA76A412-8E30-4972-9D47-6778E21A9544}" presName="rootComposite3" presStyleCnt="0"/>
      <dgm:spPr/>
    </dgm:pt>
    <dgm:pt modelId="{1F439F51-B453-42D6-ACAF-A6540F260290}" type="pres">
      <dgm:prSet presAssocID="{CA76A412-8E30-4972-9D47-6778E21A9544}" presName="rootText3" presStyleLbl="asst1" presStyleIdx="0" presStyleCnt="6">
        <dgm:presLayoutVars>
          <dgm:chPref val="3"/>
        </dgm:presLayoutVars>
      </dgm:prSet>
      <dgm:spPr/>
      <dgm:t>
        <a:bodyPr/>
        <a:lstStyle/>
        <a:p>
          <a:endParaRPr lang="ru-RU"/>
        </a:p>
      </dgm:t>
    </dgm:pt>
    <dgm:pt modelId="{17BBA6E8-C2B7-41E5-9C03-D55149481989}" type="pres">
      <dgm:prSet presAssocID="{CA76A412-8E30-4972-9D47-6778E21A9544}" presName="rootConnector3" presStyleLbl="asst1" presStyleIdx="0" presStyleCnt="6"/>
      <dgm:spPr/>
      <dgm:t>
        <a:bodyPr/>
        <a:lstStyle/>
        <a:p>
          <a:endParaRPr lang="ru-RU"/>
        </a:p>
      </dgm:t>
    </dgm:pt>
    <dgm:pt modelId="{A2755738-C01C-49D7-8DD2-28FFD4D17BB2}" type="pres">
      <dgm:prSet presAssocID="{CA76A412-8E30-4972-9D47-6778E21A9544}" presName="hierChild6" presStyleCnt="0"/>
      <dgm:spPr/>
    </dgm:pt>
    <dgm:pt modelId="{A323B5BC-6B68-44AF-9B16-3B2AEB1E31F5}" type="pres">
      <dgm:prSet presAssocID="{CA76A412-8E30-4972-9D47-6778E21A9544}" presName="hierChild7" presStyleCnt="0"/>
      <dgm:spPr/>
    </dgm:pt>
    <dgm:pt modelId="{3DE9AF0D-8297-4B41-8A60-4998DAAABFF5}" type="pres">
      <dgm:prSet presAssocID="{B85ECA80-83B1-4671-83EE-5EEB01103DD0}" presName="Name111" presStyleLbl="parChTrans1D2" presStyleIdx="1" presStyleCnt="6"/>
      <dgm:spPr/>
      <dgm:t>
        <a:bodyPr/>
        <a:lstStyle/>
        <a:p>
          <a:endParaRPr lang="ru-RU"/>
        </a:p>
      </dgm:t>
    </dgm:pt>
    <dgm:pt modelId="{311138D8-1F42-4411-A272-41580B153DDE}" type="pres">
      <dgm:prSet presAssocID="{97EA18E0-E82C-423C-842E-4EC768748F13}" presName="hierRoot3" presStyleCnt="0">
        <dgm:presLayoutVars>
          <dgm:hierBranch val="init"/>
        </dgm:presLayoutVars>
      </dgm:prSet>
      <dgm:spPr/>
    </dgm:pt>
    <dgm:pt modelId="{BCDEFC0D-9836-42CD-BF36-9B497C0163B9}" type="pres">
      <dgm:prSet presAssocID="{97EA18E0-E82C-423C-842E-4EC768748F13}" presName="rootComposite3" presStyleCnt="0"/>
      <dgm:spPr/>
    </dgm:pt>
    <dgm:pt modelId="{F74E1A78-CD86-4875-B495-37AEA5228AAF}" type="pres">
      <dgm:prSet presAssocID="{97EA18E0-E82C-423C-842E-4EC768748F13}" presName="rootText3" presStyleLbl="asst1" presStyleIdx="1" presStyleCnt="6" custLinFactNeighborX="-903" custLinFactNeighborY="-2105">
        <dgm:presLayoutVars>
          <dgm:chPref val="3"/>
        </dgm:presLayoutVars>
      </dgm:prSet>
      <dgm:spPr/>
      <dgm:t>
        <a:bodyPr/>
        <a:lstStyle/>
        <a:p>
          <a:endParaRPr lang="ru-RU"/>
        </a:p>
      </dgm:t>
    </dgm:pt>
    <dgm:pt modelId="{0F350316-D30F-4FD5-A61F-EBB603192DF3}" type="pres">
      <dgm:prSet presAssocID="{97EA18E0-E82C-423C-842E-4EC768748F13}" presName="rootConnector3" presStyleLbl="asst1" presStyleIdx="1" presStyleCnt="6"/>
      <dgm:spPr/>
      <dgm:t>
        <a:bodyPr/>
        <a:lstStyle/>
        <a:p>
          <a:endParaRPr lang="ru-RU"/>
        </a:p>
      </dgm:t>
    </dgm:pt>
    <dgm:pt modelId="{4E5FE8C0-C934-499D-A07C-750CB990C098}" type="pres">
      <dgm:prSet presAssocID="{97EA18E0-E82C-423C-842E-4EC768748F13}" presName="hierChild6" presStyleCnt="0"/>
      <dgm:spPr/>
    </dgm:pt>
    <dgm:pt modelId="{0F9E98E0-D74E-448C-8C92-CD21BD116C2D}" type="pres">
      <dgm:prSet presAssocID="{97EA18E0-E82C-423C-842E-4EC768748F13}" presName="hierChild7" presStyleCnt="0"/>
      <dgm:spPr/>
    </dgm:pt>
    <dgm:pt modelId="{3D3CB621-8DB6-444D-8062-9B7A5016013A}" type="pres">
      <dgm:prSet presAssocID="{C6B6EE81-DECE-48CB-AA83-C3CDF9158ADD}" presName="Name111" presStyleLbl="parChTrans1D2" presStyleIdx="2" presStyleCnt="6"/>
      <dgm:spPr/>
      <dgm:t>
        <a:bodyPr/>
        <a:lstStyle/>
        <a:p>
          <a:endParaRPr lang="ru-RU"/>
        </a:p>
      </dgm:t>
    </dgm:pt>
    <dgm:pt modelId="{09862181-0ACC-46CA-8395-B37E558B4FEF}" type="pres">
      <dgm:prSet presAssocID="{74C1A412-9EAE-44C4-9B1A-784F35ABE036}" presName="hierRoot3" presStyleCnt="0">
        <dgm:presLayoutVars>
          <dgm:hierBranch val="init"/>
        </dgm:presLayoutVars>
      </dgm:prSet>
      <dgm:spPr/>
    </dgm:pt>
    <dgm:pt modelId="{DF9B0B9A-622B-4361-97D0-9D809FF87F33}" type="pres">
      <dgm:prSet presAssocID="{74C1A412-9EAE-44C4-9B1A-784F35ABE036}" presName="rootComposite3" presStyleCnt="0"/>
      <dgm:spPr/>
    </dgm:pt>
    <dgm:pt modelId="{A366A007-02AF-4525-9882-A02044034271}" type="pres">
      <dgm:prSet presAssocID="{74C1A412-9EAE-44C4-9B1A-784F35ABE036}" presName="rootText3" presStyleLbl="asst1" presStyleIdx="2" presStyleCnt="6">
        <dgm:presLayoutVars>
          <dgm:chPref val="3"/>
        </dgm:presLayoutVars>
      </dgm:prSet>
      <dgm:spPr/>
      <dgm:t>
        <a:bodyPr/>
        <a:lstStyle/>
        <a:p>
          <a:endParaRPr lang="ru-RU"/>
        </a:p>
      </dgm:t>
    </dgm:pt>
    <dgm:pt modelId="{CB2A0E33-5F90-4DB0-A0A5-E34FA6365E06}" type="pres">
      <dgm:prSet presAssocID="{74C1A412-9EAE-44C4-9B1A-784F35ABE036}" presName="rootConnector3" presStyleLbl="asst1" presStyleIdx="2" presStyleCnt="6"/>
      <dgm:spPr/>
      <dgm:t>
        <a:bodyPr/>
        <a:lstStyle/>
        <a:p>
          <a:endParaRPr lang="ru-RU"/>
        </a:p>
      </dgm:t>
    </dgm:pt>
    <dgm:pt modelId="{A79B285B-0AD8-41E7-830F-4FF66DE77F64}" type="pres">
      <dgm:prSet presAssocID="{74C1A412-9EAE-44C4-9B1A-784F35ABE036}" presName="hierChild6" presStyleCnt="0"/>
      <dgm:spPr/>
    </dgm:pt>
    <dgm:pt modelId="{6799654D-3C95-4942-B567-58CA6BE9E626}" type="pres">
      <dgm:prSet presAssocID="{74C1A412-9EAE-44C4-9B1A-784F35ABE036}" presName="hierChild7" presStyleCnt="0"/>
      <dgm:spPr/>
    </dgm:pt>
    <dgm:pt modelId="{E05F0946-9CCE-4297-BEE5-88FC2AF23C2B}" type="pres">
      <dgm:prSet presAssocID="{A7A36C55-1431-440C-A050-C78185ADBEBF}" presName="Name111" presStyleLbl="parChTrans1D2" presStyleIdx="3" presStyleCnt="6"/>
      <dgm:spPr/>
      <dgm:t>
        <a:bodyPr/>
        <a:lstStyle/>
        <a:p>
          <a:endParaRPr lang="ru-RU"/>
        </a:p>
      </dgm:t>
    </dgm:pt>
    <dgm:pt modelId="{BEC78E79-BB0B-48E2-BEB2-11F691E3CB44}" type="pres">
      <dgm:prSet presAssocID="{8A5DB834-C1AB-498F-A89C-272A3F9DC1D3}" presName="hierRoot3" presStyleCnt="0">
        <dgm:presLayoutVars>
          <dgm:hierBranch val="init"/>
        </dgm:presLayoutVars>
      </dgm:prSet>
      <dgm:spPr/>
    </dgm:pt>
    <dgm:pt modelId="{648A0043-4D3B-4086-8495-6FDBED294765}" type="pres">
      <dgm:prSet presAssocID="{8A5DB834-C1AB-498F-A89C-272A3F9DC1D3}" presName="rootComposite3" presStyleCnt="0"/>
      <dgm:spPr/>
    </dgm:pt>
    <dgm:pt modelId="{25F3ED86-BD1B-4627-8FC7-DFFB6E635F04}" type="pres">
      <dgm:prSet presAssocID="{8A5DB834-C1AB-498F-A89C-272A3F9DC1D3}" presName="rootText3" presStyleLbl="asst1" presStyleIdx="3" presStyleCnt="6">
        <dgm:presLayoutVars>
          <dgm:chPref val="3"/>
        </dgm:presLayoutVars>
      </dgm:prSet>
      <dgm:spPr/>
      <dgm:t>
        <a:bodyPr/>
        <a:lstStyle/>
        <a:p>
          <a:endParaRPr lang="ru-RU"/>
        </a:p>
      </dgm:t>
    </dgm:pt>
    <dgm:pt modelId="{6ED7E6C2-6D75-4789-B03E-0663FBA851A5}" type="pres">
      <dgm:prSet presAssocID="{8A5DB834-C1AB-498F-A89C-272A3F9DC1D3}" presName="rootConnector3" presStyleLbl="asst1" presStyleIdx="3" presStyleCnt="6"/>
      <dgm:spPr/>
      <dgm:t>
        <a:bodyPr/>
        <a:lstStyle/>
        <a:p>
          <a:endParaRPr lang="ru-RU"/>
        </a:p>
      </dgm:t>
    </dgm:pt>
    <dgm:pt modelId="{2A8CFC6A-98D8-4005-9347-A1CCCDFE3118}" type="pres">
      <dgm:prSet presAssocID="{8A5DB834-C1AB-498F-A89C-272A3F9DC1D3}" presName="hierChild6" presStyleCnt="0"/>
      <dgm:spPr/>
    </dgm:pt>
    <dgm:pt modelId="{5B23F546-EAA0-4252-948D-6F5F21AF5274}" type="pres">
      <dgm:prSet presAssocID="{8A5DB834-C1AB-498F-A89C-272A3F9DC1D3}" presName="hierChild7" presStyleCnt="0"/>
      <dgm:spPr/>
    </dgm:pt>
    <dgm:pt modelId="{6A81ABAC-37DD-4362-B67D-07B96F09C494}" type="pres">
      <dgm:prSet presAssocID="{41D6B1C8-63E9-4847-B095-7EF74B78124E}" presName="Name111" presStyleLbl="parChTrans1D2" presStyleIdx="4" presStyleCnt="6"/>
      <dgm:spPr/>
      <dgm:t>
        <a:bodyPr/>
        <a:lstStyle/>
        <a:p>
          <a:endParaRPr lang="ru-RU"/>
        </a:p>
      </dgm:t>
    </dgm:pt>
    <dgm:pt modelId="{BF6B663B-A0F9-4A6A-BD6E-78678C2BCB13}" type="pres">
      <dgm:prSet presAssocID="{30D170E0-E536-437C-9724-57AB10E5AB6C}" presName="hierRoot3" presStyleCnt="0">
        <dgm:presLayoutVars>
          <dgm:hierBranch val="init"/>
        </dgm:presLayoutVars>
      </dgm:prSet>
      <dgm:spPr/>
    </dgm:pt>
    <dgm:pt modelId="{DC1E8A1D-CF8D-401F-9D05-9DCA44FE1F94}" type="pres">
      <dgm:prSet presAssocID="{30D170E0-E536-437C-9724-57AB10E5AB6C}" presName="rootComposite3" presStyleCnt="0"/>
      <dgm:spPr/>
    </dgm:pt>
    <dgm:pt modelId="{E1C9B4D2-094C-43AF-8CC8-842883E874E8}" type="pres">
      <dgm:prSet presAssocID="{30D170E0-E536-437C-9724-57AB10E5AB6C}" presName="rootText3" presStyleLbl="asst1" presStyleIdx="4" presStyleCnt="6">
        <dgm:presLayoutVars>
          <dgm:chPref val="3"/>
        </dgm:presLayoutVars>
      </dgm:prSet>
      <dgm:spPr/>
      <dgm:t>
        <a:bodyPr/>
        <a:lstStyle/>
        <a:p>
          <a:endParaRPr lang="ru-RU"/>
        </a:p>
      </dgm:t>
    </dgm:pt>
    <dgm:pt modelId="{3B4D82C9-5AF9-4B9E-9AA8-2D11F7C8661B}" type="pres">
      <dgm:prSet presAssocID="{30D170E0-E536-437C-9724-57AB10E5AB6C}" presName="rootConnector3" presStyleLbl="asst1" presStyleIdx="4" presStyleCnt="6"/>
      <dgm:spPr/>
      <dgm:t>
        <a:bodyPr/>
        <a:lstStyle/>
        <a:p>
          <a:endParaRPr lang="ru-RU"/>
        </a:p>
      </dgm:t>
    </dgm:pt>
    <dgm:pt modelId="{574EC402-1FFD-4CA0-BC4F-00468D779289}" type="pres">
      <dgm:prSet presAssocID="{30D170E0-E536-437C-9724-57AB10E5AB6C}" presName="hierChild6" presStyleCnt="0"/>
      <dgm:spPr/>
    </dgm:pt>
    <dgm:pt modelId="{43C0A842-368C-4B31-9CBE-9E8631BBD7FD}" type="pres">
      <dgm:prSet presAssocID="{30D170E0-E536-437C-9724-57AB10E5AB6C}" presName="hierChild7" presStyleCnt="0"/>
      <dgm:spPr/>
    </dgm:pt>
    <dgm:pt modelId="{3899A4D8-CDA7-4156-ACB4-A6606D00EF33}" type="pres">
      <dgm:prSet presAssocID="{EE83299E-C429-4DA7-9C9D-C0B0F3C179AB}" presName="Name111" presStyleLbl="parChTrans1D2" presStyleIdx="5" presStyleCnt="6"/>
      <dgm:spPr/>
      <dgm:t>
        <a:bodyPr/>
        <a:lstStyle/>
        <a:p>
          <a:endParaRPr lang="ru-RU"/>
        </a:p>
      </dgm:t>
    </dgm:pt>
    <dgm:pt modelId="{C8FE385B-D9CC-45FF-BCE8-D9E3ACC44266}" type="pres">
      <dgm:prSet presAssocID="{2E2EC863-5F9C-492D-8F7E-3FDD93A1EAA4}" presName="hierRoot3" presStyleCnt="0">
        <dgm:presLayoutVars>
          <dgm:hierBranch val="init"/>
        </dgm:presLayoutVars>
      </dgm:prSet>
      <dgm:spPr/>
    </dgm:pt>
    <dgm:pt modelId="{CBA8133F-11A4-4D7F-A9C5-074159E9C47F}" type="pres">
      <dgm:prSet presAssocID="{2E2EC863-5F9C-492D-8F7E-3FDD93A1EAA4}" presName="rootComposite3" presStyleCnt="0"/>
      <dgm:spPr/>
    </dgm:pt>
    <dgm:pt modelId="{E9DC13BE-F5A1-4AB7-855B-4F0D6DC8D803}" type="pres">
      <dgm:prSet presAssocID="{2E2EC863-5F9C-492D-8F7E-3FDD93A1EAA4}" presName="rootText3" presStyleLbl="asst1" presStyleIdx="5" presStyleCnt="6">
        <dgm:presLayoutVars>
          <dgm:chPref val="3"/>
        </dgm:presLayoutVars>
      </dgm:prSet>
      <dgm:spPr/>
      <dgm:t>
        <a:bodyPr/>
        <a:lstStyle/>
        <a:p>
          <a:endParaRPr lang="ru-RU"/>
        </a:p>
      </dgm:t>
    </dgm:pt>
    <dgm:pt modelId="{326AB9FE-1E29-4918-A510-FD4B4BAC686E}" type="pres">
      <dgm:prSet presAssocID="{2E2EC863-5F9C-492D-8F7E-3FDD93A1EAA4}" presName="rootConnector3" presStyleLbl="asst1" presStyleIdx="5" presStyleCnt="6"/>
      <dgm:spPr/>
      <dgm:t>
        <a:bodyPr/>
        <a:lstStyle/>
        <a:p>
          <a:endParaRPr lang="ru-RU"/>
        </a:p>
      </dgm:t>
    </dgm:pt>
    <dgm:pt modelId="{4582ADF0-D712-498C-93F9-7BC435915A4C}" type="pres">
      <dgm:prSet presAssocID="{2E2EC863-5F9C-492D-8F7E-3FDD93A1EAA4}" presName="hierChild6" presStyleCnt="0"/>
      <dgm:spPr/>
    </dgm:pt>
    <dgm:pt modelId="{BBFD65E9-F67E-4649-AB7B-88F0D94F6520}" type="pres">
      <dgm:prSet presAssocID="{2E2EC863-5F9C-492D-8F7E-3FDD93A1EAA4}" presName="hierChild7" presStyleCnt="0"/>
      <dgm:spPr/>
    </dgm:pt>
  </dgm:ptLst>
  <dgm:cxnLst>
    <dgm:cxn modelId="{B21DF10D-B1CA-4C5A-9C88-7CCC6D80DC53}" type="presOf" srcId="{09AA1E7C-8E5C-4C58-AC02-6066930E5475}" destId="{F608A139-256B-4799-ABEB-0ACE1C0493C9}" srcOrd="0" destOrd="0" presId="urn:microsoft.com/office/officeart/2005/8/layout/orgChart1"/>
    <dgm:cxn modelId="{DD4DA3B9-D27B-4CE0-B2D8-EC027AD2659D}" type="presOf" srcId="{CA76A412-8E30-4972-9D47-6778E21A9544}" destId="{1F439F51-B453-42D6-ACAF-A6540F260290}" srcOrd="0" destOrd="0" presId="urn:microsoft.com/office/officeart/2005/8/layout/orgChart1"/>
    <dgm:cxn modelId="{4B158AC3-A762-4742-B844-A67BA5596DEB}" srcId="{09AA1E7C-8E5C-4C58-AC02-6066930E5475}" destId="{CA76A412-8E30-4972-9D47-6778E21A9544}" srcOrd="0" destOrd="0" parTransId="{27310B02-AE34-41A4-8374-DBE0A71513C8}" sibTransId="{CACEA569-8F97-4659-BC0B-A11C651D084A}"/>
    <dgm:cxn modelId="{237EB1D0-98CF-4816-9BE4-91ECC9C0CF8B}" type="presOf" srcId="{EE83299E-C429-4DA7-9C9D-C0B0F3C179AB}" destId="{3899A4D8-CDA7-4156-ACB4-A6606D00EF33}" srcOrd="0" destOrd="0" presId="urn:microsoft.com/office/officeart/2005/8/layout/orgChart1"/>
    <dgm:cxn modelId="{12F8EB5F-EC9F-4A91-814F-6A2AE4763B26}" type="presOf" srcId="{2E2EC863-5F9C-492D-8F7E-3FDD93A1EAA4}" destId="{E9DC13BE-F5A1-4AB7-855B-4F0D6DC8D803}" srcOrd="0" destOrd="0" presId="urn:microsoft.com/office/officeart/2005/8/layout/orgChart1"/>
    <dgm:cxn modelId="{A09B6E52-50F4-488D-87C9-BC2C9B8484B6}" type="presOf" srcId="{2E2EC863-5F9C-492D-8F7E-3FDD93A1EAA4}" destId="{326AB9FE-1E29-4918-A510-FD4B4BAC686E}" srcOrd="1" destOrd="0" presId="urn:microsoft.com/office/officeart/2005/8/layout/orgChart1"/>
    <dgm:cxn modelId="{ACF98650-D049-4CD2-BEC5-363423C354E5}" type="presOf" srcId="{B85ECA80-83B1-4671-83EE-5EEB01103DD0}" destId="{3DE9AF0D-8297-4B41-8A60-4998DAAABFF5}" srcOrd="0" destOrd="0" presId="urn:microsoft.com/office/officeart/2005/8/layout/orgChart1"/>
    <dgm:cxn modelId="{51554598-CBA4-41B3-A747-4542B60897EC}" srcId="{09AA1E7C-8E5C-4C58-AC02-6066930E5475}" destId="{30D170E0-E536-437C-9724-57AB10E5AB6C}" srcOrd="4" destOrd="0" parTransId="{41D6B1C8-63E9-4847-B095-7EF74B78124E}" sibTransId="{E086DDA2-18D7-4FF4-B135-FC80311E68F2}"/>
    <dgm:cxn modelId="{B72A0037-0982-456A-AF20-95113E78E1A5}" type="presOf" srcId="{8A5DB834-C1AB-498F-A89C-272A3F9DC1D3}" destId="{6ED7E6C2-6D75-4789-B03E-0663FBA851A5}" srcOrd="1" destOrd="0" presId="urn:microsoft.com/office/officeart/2005/8/layout/orgChart1"/>
    <dgm:cxn modelId="{039EEBCE-E76B-479C-918F-D66BBA81DEC1}" srcId="{09AA1E7C-8E5C-4C58-AC02-6066930E5475}" destId="{8A5DB834-C1AB-498F-A89C-272A3F9DC1D3}" srcOrd="3" destOrd="0" parTransId="{A7A36C55-1431-440C-A050-C78185ADBEBF}" sibTransId="{805BD84A-F5E4-4BCE-8AB1-C322EF90B689}"/>
    <dgm:cxn modelId="{A0A41D24-5A1E-42F4-B619-04774B103F5E}" srcId="{09AA1E7C-8E5C-4C58-AC02-6066930E5475}" destId="{97EA18E0-E82C-423C-842E-4EC768748F13}" srcOrd="1" destOrd="0" parTransId="{B85ECA80-83B1-4671-83EE-5EEB01103DD0}" sibTransId="{6CF7CE73-57B7-4A62-8688-7E4C560E0DC2}"/>
    <dgm:cxn modelId="{DB7C902A-E08F-4F61-8522-3E1898A5AAE3}" srcId="{CE458E7A-EE83-4968-83C7-1C0C34214017}" destId="{09AA1E7C-8E5C-4C58-AC02-6066930E5475}" srcOrd="0" destOrd="0" parTransId="{A9AB1145-285A-4FF3-9452-1E5FCC013B7D}" sibTransId="{CD5354DE-DE3F-4608-8862-662294E557CB}"/>
    <dgm:cxn modelId="{C3B73236-7D7B-4A70-9050-3DA552A3FA53}" type="presOf" srcId="{30D170E0-E536-437C-9724-57AB10E5AB6C}" destId="{3B4D82C9-5AF9-4B9E-9AA8-2D11F7C8661B}" srcOrd="1" destOrd="0" presId="urn:microsoft.com/office/officeart/2005/8/layout/orgChart1"/>
    <dgm:cxn modelId="{0DCED5EC-5723-4DFE-992B-3A6BD339044A}" type="presOf" srcId="{97EA18E0-E82C-423C-842E-4EC768748F13}" destId="{0F350316-D30F-4FD5-A61F-EBB603192DF3}" srcOrd="1" destOrd="0" presId="urn:microsoft.com/office/officeart/2005/8/layout/orgChart1"/>
    <dgm:cxn modelId="{4C67C1EC-DB53-433E-AE66-3573EEAAF3B2}" type="presOf" srcId="{41D6B1C8-63E9-4847-B095-7EF74B78124E}" destId="{6A81ABAC-37DD-4362-B67D-07B96F09C494}" srcOrd="0" destOrd="0" presId="urn:microsoft.com/office/officeart/2005/8/layout/orgChart1"/>
    <dgm:cxn modelId="{08B30C20-EE58-4E63-A91B-35714D89B4DA}" type="presOf" srcId="{74C1A412-9EAE-44C4-9B1A-784F35ABE036}" destId="{A366A007-02AF-4525-9882-A02044034271}" srcOrd="0" destOrd="0" presId="urn:microsoft.com/office/officeart/2005/8/layout/orgChart1"/>
    <dgm:cxn modelId="{EFA12872-6D78-4881-AF29-BADBDF22D2FE}" type="presOf" srcId="{74C1A412-9EAE-44C4-9B1A-784F35ABE036}" destId="{CB2A0E33-5F90-4DB0-A0A5-E34FA6365E06}" srcOrd="1" destOrd="0" presId="urn:microsoft.com/office/officeart/2005/8/layout/orgChart1"/>
    <dgm:cxn modelId="{BE6189F4-22F3-48B1-ADC3-586EDC8AB2DB}" type="presOf" srcId="{09AA1E7C-8E5C-4C58-AC02-6066930E5475}" destId="{C8C70552-CBF8-4F19-8975-57C43CA37C1E}" srcOrd="1" destOrd="0" presId="urn:microsoft.com/office/officeart/2005/8/layout/orgChart1"/>
    <dgm:cxn modelId="{F154858A-0151-4195-858F-AC267777B934}" type="presOf" srcId="{8A5DB834-C1AB-498F-A89C-272A3F9DC1D3}" destId="{25F3ED86-BD1B-4627-8FC7-DFFB6E635F04}" srcOrd="0" destOrd="0" presId="urn:microsoft.com/office/officeart/2005/8/layout/orgChart1"/>
    <dgm:cxn modelId="{5FC2BEB0-328A-47C8-8A4B-4091905DB4D5}" srcId="{09AA1E7C-8E5C-4C58-AC02-6066930E5475}" destId="{74C1A412-9EAE-44C4-9B1A-784F35ABE036}" srcOrd="2" destOrd="0" parTransId="{C6B6EE81-DECE-48CB-AA83-C3CDF9158ADD}" sibTransId="{EE4A8D3C-722D-4BEA-B439-4EE9D2F5A286}"/>
    <dgm:cxn modelId="{05D219B0-5DB6-401B-8D29-CB39574B2EE6}" type="presOf" srcId="{97EA18E0-E82C-423C-842E-4EC768748F13}" destId="{F74E1A78-CD86-4875-B495-37AEA5228AAF}" srcOrd="0" destOrd="0" presId="urn:microsoft.com/office/officeart/2005/8/layout/orgChart1"/>
    <dgm:cxn modelId="{B582B715-FFB5-46CE-A7B7-8751893497FF}" type="presOf" srcId="{CE458E7A-EE83-4968-83C7-1C0C34214017}" destId="{D0521475-B219-4010-944A-637060D2020F}" srcOrd="0" destOrd="0" presId="urn:microsoft.com/office/officeart/2005/8/layout/orgChart1"/>
    <dgm:cxn modelId="{E4B6822D-7FEF-43A7-827B-6A57BABA112B}" type="presOf" srcId="{30D170E0-E536-437C-9724-57AB10E5AB6C}" destId="{E1C9B4D2-094C-43AF-8CC8-842883E874E8}" srcOrd="0" destOrd="0" presId="urn:microsoft.com/office/officeart/2005/8/layout/orgChart1"/>
    <dgm:cxn modelId="{2AF2E48C-D78E-42A1-ACC9-A1C730BEB49B}" type="presOf" srcId="{CA76A412-8E30-4972-9D47-6778E21A9544}" destId="{17BBA6E8-C2B7-41E5-9C03-D55149481989}" srcOrd="1" destOrd="0" presId="urn:microsoft.com/office/officeart/2005/8/layout/orgChart1"/>
    <dgm:cxn modelId="{89137872-9CB5-40CC-8A1B-F3D2AE5E542A}" type="presOf" srcId="{A7A36C55-1431-440C-A050-C78185ADBEBF}" destId="{E05F0946-9CCE-4297-BEE5-88FC2AF23C2B}" srcOrd="0" destOrd="0" presId="urn:microsoft.com/office/officeart/2005/8/layout/orgChart1"/>
    <dgm:cxn modelId="{B83D86C5-2EC3-4144-A360-8C8C91C850AF}" type="presOf" srcId="{27310B02-AE34-41A4-8374-DBE0A71513C8}" destId="{CFEC1862-8620-4592-9143-8D8E89A0A539}" srcOrd="0" destOrd="0" presId="urn:microsoft.com/office/officeart/2005/8/layout/orgChart1"/>
    <dgm:cxn modelId="{A68EDFD1-4553-4453-B4A4-BF0C86F30D19}" type="presOf" srcId="{C6B6EE81-DECE-48CB-AA83-C3CDF9158ADD}" destId="{3D3CB621-8DB6-444D-8062-9B7A5016013A}" srcOrd="0" destOrd="0" presId="urn:microsoft.com/office/officeart/2005/8/layout/orgChart1"/>
    <dgm:cxn modelId="{363FD671-460C-4619-B23D-E10BAF4F09F9}" srcId="{09AA1E7C-8E5C-4C58-AC02-6066930E5475}" destId="{2E2EC863-5F9C-492D-8F7E-3FDD93A1EAA4}" srcOrd="5" destOrd="0" parTransId="{EE83299E-C429-4DA7-9C9D-C0B0F3C179AB}" sibTransId="{062C9F8C-BBBD-411E-8DF8-0165FFAA9643}"/>
    <dgm:cxn modelId="{71DF1795-A984-48D8-A8C4-2037846A48AB}" type="presParOf" srcId="{D0521475-B219-4010-944A-637060D2020F}" destId="{4DF5ABF6-312B-4384-8239-446224C43C6B}" srcOrd="0" destOrd="0" presId="urn:microsoft.com/office/officeart/2005/8/layout/orgChart1"/>
    <dgm:cxn modelId="{5264612F-8683-4355-A170-89FA96B10C14}" type="presParOf" srcId="{4DF5ABF6-312B-4384-8239-446224C43C6B}" destId="{0D03DE83-B7DC-40E1-9167-DF491508CDBC}" srcOrd="0" destOrd="0" presId="urn:microsoft.com/office/officeart/2005/8/layout/orgChart1"/>
    <dgm:cxn modelId="{9A6F1D91-F1F1-4E99-BD86-D093997E8B51}" type="presParOf" srcId="{0D03DE83-B7DC-40E1-9167-DF491508CDBC}" destId="{F608A139-256B-4799-ABEB-0ACE1C0493C9}" srcOrd="0" destOrd="0" presId="urn:microsoft.com/office/officeart/2005/8/layout/orgChart1"/>
    <dgm:cxn modelId="{77C54F29-F287-4AB3-AADA-C4CE62025231}" type="presParOf" srcId="{0D03DE83-B7DC-40E1-9167-DF491508CDBC}" destId="{C8C70552-CBF8-4F19-8975-57C43CA37C1E}" srcOrd="1" destOrd="0" presId="urn:microsoft.com/office/officeart/2005/8/layout/orgChart1"/>
    <dgm:cxn modelId="{E8E1CFE6-A665-44CF-9D2E-F0E1490F38B1}" type="presParOf" srcId="{4DF5ABF6-312B-4384-8239-446224C43C6B}" destId="{E7A8672A-B992-4477-97B1-9B4157921E2F}" srcOrd="1" destOrd="0" presId="urn:microsoft.com/office/officeart/2005/8/layout/orgChart1"/>
    <dgm:cxn modelId="{7EDF794F-504F-4979-BF70-77BB3DE16B1B}" type="presParOf" srcId="{4DF5ABF6-312B-4384-8239-446224C43C6B}" destId="{901A08F2-D5DA-4894-BE79-AA9C868EAFFA}" srcOrd="2" destOrd="0" presId="urn:microsoft.com/office/officeart/2005/8/layout/orgChart1"/>
    <dgm:cxn modelId="{DD139AFA-4747-4C1B-98C4-EBCC58E37E48}" type="presParOf" srcId="{901A08F2-D5DA-4894-BE79-AA9C868EAFFA}" destId="{CFEC1862-8620-4592-9143-8D8E89A0A539}" srcOrd="0" destOrd="0" presId="urn:microsoft.com/office/officeart/2005/8/layout/orgChart1"/>
    <dgm:cxn modelId="{DA20C5C1-103E-4ED8-9A30-CBFB35D67CAA}" type="presParOf" srcId="{901A08F2-D5DA-4894-BE79-AA9C868EAFFA}" destId="{1E5C6C36-9303-4257-961C-8A25286A2263}" srcOrd="1" destOrd="0" presId="urn:microsoft.com/office/officeart/2005/8/layout/orgChart1"/>
    <dgm:cxn modelId="{94BEBD3B-EFB4-4FF8-8FE3-96EEBE3B562C}" type="presParOf" srcId="{1E5C6C36-9303-4257-961C-8A25286A2263}" destId="{41D7B421-EF6B-422D-9369-BA91D20CEFB2}" srcOrd="0" destOrd="0" presId="urn:microsoft.com/office/officeart/2005/8/layout/orgChart1"/>
    <dgm:cxn modelId="{CE98D5D5-8E3B-4BD1-91B1-B6CE804E41F4}" type="presParOf" srcId="{41D7B421-EF6B-422D-9369-BA91D20CEFB2}" destId="{1F439F51-B453-42D6-ACAF-A6540F260290}" srcOrd="0" destOrd="0" presId="urn:microsoft.com/office/officeart/2005/8/layout/orgChart1"/>
    <dgm:cxn modelId="{DB292F61-404F-48C4-9DC6-EFBDDF0CA543}" type="presParOf" srcId="{41D7B421-EF6B-422D-9369-BA91D20CEFB2}" destId="{17BBA6E8-C2B7-41E5-9C03-D55149481989}" srcOrd="1" destOrd="0" presId="urn:microsoft.com/office/officeart/2005/8/layout/orgChart1"/>
    <dgm:cxn modelId="{FA3FD9B3-2893-44D1-8C61-6BB29227864D}" type="presParOf" srcId="{1E5C6C36-9303-4257-961C-8A25286A2263}" destId="{A2755738-C01C-49D7-8DD2-28FFD4D17BB2}" srcOrd="1" destOrd="0" presId="urn:microsoft.com/office/officeart/2005/8/layout/orgChart1"/>
    <dgm:cxn modelId="{FC01B080-37C4-43C3-9FB0-12B096AA5449}" type="presParOf" srcId="{1E5C6C36-9303-4257-961C-8A25286A2263}" destId="{A323B5BC-6B68-44AF-9B16-3B2AEB1E31F5}" srcOrd="2" destOrd="0" presId="urn:microsoft.com/office/officeart/2005/8/layout/orgChart1"/>
    <dgm:cxn modelId="{B6F902DD-90D1-4858-A09F-8DBE69BD82B6}" type="presParOf" srcId="{901A08F2-D5DA-4894-BE79-AA9C868EAFFA}" destId="{3DE9AF0D-8297-4B41-8A60-4998DAAABFF5}" srcOrd="2" destOrd="0" presId="urn:microsoft.com/office/officeart/2005/8/layout/orgChart1"/>
    <dgm:cxn modelId="{19A8F892-1A2B-4159-9756-D1150B235AF1}" type="presParOf" srcId="{901A08F2-D5DA-4894-BE79-AA9C868EAFFA}" destId="{311138D8-1F42-4411-A272-41580B153DDE}" srcOrd="3" destOrd="0" presId="urn:microsoft.com/office/officeart/2005/8/layout/orgChart1"/>
    <dgm:cxn modelId="{836D35A0-B897-4536-A103-537544D5543B}" type="presParOf" srcId="{311138D8-1F42-4411-A272-41580B153DDE}" destId="{BCDEFC0D-9836-42CD-BF36-9B497C0163B9}" srcOrd="0" destOrd="0" presId="urn:microsoft.com/office/officeart/2005/8/layout/orgChart1"/>
    <dgm:cxn modelId="{17B67324-5589-4BCE-9BA8-AB7A4B6711B2}" type="presParOf" srcId="{BCDEFC0D-9836-42CD-BF36-9B497C0163B9}" destId="{F74E1A78-CD86-4875-B495-37AEA5228AAF}" srcOrd="0" destOrd="0" presId="urn:microsoft.com/office/officeart/2005/8/layout/orgChart1"/>
    <dgm:cxn modelId="{35681F14-7BFC-4614-ABD6-134F9EA83D11}" type="presParOf" srcId="{BCDEFC0D-9836-42CD-BF36-9B497C0163B9}" destId="{0F350316-D30F-4FD5-A61F-EBB603192DF3}" srcOrd="1" destOrd="0" presId="urn:microsoft.com/office/officeart/2005/8/layout/orgChart1"/>
    <dgm:cxn modelId="{A672EEA8-3496-48A7-85FA-3935CEB16E54}" type="presParOf" srcId="{311138D8-1F42-4411-A272-41580B153DDE}" destId="{4E5FE8C0-C934-499D-A07C-750CB990C098}" srcOrd="1" destOrd="0" presId="urn:microsoft.com/office/officeart/2005/8/layout/orgChart1"/>
    <dgm:cxn modelId="{39439311-479A-4E31-A736-229FA12DB351}" type="presParOf" srcId="{311138D8-1F42-4411-A272-41580B153DDE}" destId="{0F9E98E0-D74E-448C-8C92-CD21BD116C2D}" srcOrd="2" destOrd="0" presId="urn:microsoft.com/office/officeart/2005/8/layout/orgChart1"/>
    <dgm:cxn modelId="{DA686C45-BE2C-4DB1-874E-1068F9C46498}" type="presParOf" srcId="{901A08F2-D5DA-4894-BE79-AA9C868EAFFA}" destId="{3D3CB621-8DB6-444D-8062-9B7A5016013A}" srcOrd="4" destOrd="0" presId="urn:microsoft.com/office/officeart/2005/8/layout/orgChart1"/>
    <dgm:cxn modelId="{339DA8C7-AC43-4E09-BF1A-38ABD4CB056B}" type="presParOf" srcId="{901A08F2-D5DA-4894-BE79-AA9C868EAFFA}" destId="{09862181-0ACC-46CA-8395-B37E558B4FEF}" srcOrd="5" destOrd="0" presId="urn:microsoft.com/office/officeart/2005/8/layout/orgChart1"/>
    <dgm:cxn modelId="{6E2B683C-E617-4095-B0E2-BC42BB53CAF7}" type="presParOf" srcId="{09862181-0ACC-46CA-8395-B37E558B4FEF}" destId="{DF9B0B9A-622B-4361-97D0-9D809FF87F33}" srcOrd="0" destOrd="0" presId="urn:microsoft.com/office/officeart/2005/8/layout/orgChart1"/>
    <dgm:cxn modelId="{8DCBBAE4-AA9F-4D01-8712-FEA2C9D0DCAA}" type="presParOf" srcId="{DF9B0B9A-622B-4361-97D0-9D809FF87F33}" destId="{A366A007-02AF-4525-9882-A02044034271}" srcOrd="0" destOrd="0" presId="urn:microsoft.com/office/officeart/2005/8/layout/orgChart1"/>
    <dgm:cxn modelId="{56655E82-2E36-4440-8690-AE4FC024D73B}" type="presParOf" srcId="{DF9B0B9A-622B-4361-97D0-9D809FF87F33}" destId="{CB2A0E33-5F90-4DB0-A0A5-E34FA6365E06}" srcOrd="1" destOrd="0" presId="urn:microsoft.com/office/officeart/2005/8/layout/orgChart1"/>
    <dgm:cxn modelId="{1B1CEE90-CBAE-484D-A433-98F53253FD9D}" type="presParOf" srcId="{09862181-0ACC-46CA-8395-B37E558B4FEF}" destId="{A79B285B-0AD8-41E7-830F-4FF66DE77F64}" srcOrd="1" destOrd="0" presId="urn:microsoft.com/office/officeart/2005/8/layout/orgChart1"/>
    <dgm:cxn modelId="{661DC2A8-9613-43B3-9B6B-FE316F728B0A}" type="presParOf" srcId="{09862181-0ACC-46CA-8395-B37E558B4FEF}" destId="{6799654D-3C95-4942-B567-58CA6BE9E626}" srcOrd="2" destOrd="0" presId="urn:microsoft.com/office/officeart/2005/8/layout/orgChart1"/>
    <dgm:cxn modelId="{CBAA9058-7011-4042-AA4B-8CAB4183EA3C}" type="presParOf" srcId="{901A08F2-D5DA-4894-BE79-AA9C868EAFFA}" destId="{E05F0946-9CCE-4297-BEE5-88FC2AF23C2B}" srcOrd="6" destOrd="0" presId="urn:microsoft.com/office/officeart/2005/8/layout/orgChart1"/>
    <dgm:cxn modelId="{9E5518B7-68B5-4531-AF9D-7C6F54D9BBAB}" type="presParOf" srcId="{901A08F2-D5DA-4894-BE79-AA9C868EAFFA}" destId="{BEC78E79-BB0B-48E2-BEB2-11F691E3CB44}" srcOrd="7" destOrd="0" presId="urn:microsoft.com/office/officeart/2005/8/layout/orgChart1"/>
    <dgm:cxn modelId="{940E68F4-33E3-459A-BE00-69F02CEBFFEA}" type="presParOf" srcId="{BEC78E79-BB0B-48E2-BEB2-11F691E3CB44}" destId="{648A0043-4D3B-4086-8495-6FDBED294765}" srcOrd="0" destOrd="0" presId="urn:microsoft.com/office/officeart/2005/8/layout/orgChart1"/>
    <dgm:cxn modelId="{A149DC22-EEDD-47C9-8926-93E15952C40D}" type="presParOf" srcId="{648A0043-4D3B-4086-8495-6FDBED294765}" destId="{25F3ED86-BD1B-4627-8FC7-DFFB6E635F04}" srcOrd="0" destOrd="0" presId="urn:microsoft.com/office/officeart/2005/8/layout/orgChart1"/>
    <dgm:cxn modelId="{5F947274-D0C0-4DA4-8406-149194823A0C}" type="presParOf" srcId="{648A0043-4D3B-4086-8495-6FDBED294765}" destId="{6ED7E6C2-6D75-4789-B03E-0663FBA851A5}" srcOrd="1" destOrd="0" presId="urn:microsoft.com/office/officeart/2005/8/layout/orgChart1"/>
    <dgm:cxn modelId="{0F3D892D-7C06-439E-9598-AD279DC95AE2}" type="presParOf" srcId="{BEC78E79-BB0B-48E2-BEB2-11F691E3CB44}" destId="{2A8CFC6A-98D8-4005-9347-A1CCCDFE3118}" srcOrd="1" destOrd="0" presId="urn:microsoft.com/office/officeart/2005/8/layout/orgChart1"/>
    <dgm:cxn modelId="{54BA9B61-FEF3-49C1-98DE-9D54139D5508}" type="presParOf" srcId="{BEC78E79-BB0B-48E2-BEB2-11F691E3CB44}" destId="{5B23F546-EAA0-4252-948D-6F5F21AF5274}" srcOrd="2" destOrd="0" presId="urn:microsoft.com/office/officeart/2005/8/layout/orgChart1"/>
    <dgm:cxn modelId="{014353F4-7B83-43CC-9A3E-898A24E61F24}" type="presParOf" srcId="{901A08F2-D5DA-4894-BE79-AA9C868EAFFA}" destId="{6A81ABAC-37DD-4362-B67D-07B96F09C494}" srcOrd="8" destOrd="0" presId="urn:microsoft.com/office/officeart/2005/8/layout/orgChart1"/>
    <dgm:cxn modelId="{D96E52E7-E49D-4001-A24C-BC3C1E79C2E0}" type="presParOf" srcId="{901A08F2-D5DA-4894-BE79-AA9C868EAFFA}" destId="{BF6B663B-A0F9-4A6A-BD6E-78678C2BCB13}" srcOrd="9" destOrd="0" presId="urn:microsoft.com/office/officeart/2005/8/layout/orgChart1"/>
    <dgm:cxn modelId="{B751B19A-2B6B-430B-8B12-FF35A2E26435}" type="presParOf" srcId="{BF6B663B-A0F9-4A6A-BD6E-78678C2BCB13}" destId="{DC1E8A1D-CF8D-401F-9D05-9DCA44FE1F94}" srcOrd="0" destOrd="0" presId="urn:microsoft.com/office/officeart/2005/8/layout/orgChart1"/>
    <dgm:cxn modelId="{1D2C6C92-8AC7-4168-8614-BCAA339AC09C}" type="presParOf" srcId="{DC1E8A1D-CF8D-401F-9D05-9DCA44FE1F94}" destId="{E1C9B4D2-094C-43AF-8CC8-842883E874E8}" srcOrd="0" destOrd="0" presId="urn:microsoft.com/office/officeart/2005/8/layout/orgChart1"/>
    <dgm:cxn modelId="{3E1935E4-0DA7-4B06-B5AF-4C099FE62031}" type="presParOf" srcId="{DC1E8A1D-CF8D-401F-9D05-9DCA44FE1F94}" destId="{3B4D82C9-5AF9-4B9E-9AA8-2D11F7C8661B}" srcOrd="1" destOrd="0" presId="urn:microsoft.com/office/officeart/2005/8/layout/orgChart1"/>
    <dgm:cxn modelId="{66850C76-CA95-46F8-98F5-CC06D263C2D1}" type="presParOf" srcId="{BF6B663B-A0F9-4A6A-BD6E-78678C2BCB13}" destId="{574EC402-1FFD-4CA0-BC4F-00468D779289}" srcOrd="1" destOrd="0" presId="urn:microsoft.com/office/officeart/2005/8/layout/orgChart1"/>
    <dgm:cxn modelId="{0DAAE2AF-73E3-49E6-B61F-9D17ACB34107}" type="presParOf" srcId="{BF6B663B-A0F9-4A6A-BD6E-78678C2BCB13}" destId="{43C0A842-368C-4B31-9CBE-9E8631BBD7FD}" srcOrd="2" destOrd="0" presId="urn:microsoft.com/office/officeart/2005/8/layout/orgChart1"/>
    <dgm:cxn modelId="{62FDED05-19BC-466B-8755-6AC0C72CFBED}" type="presParOf" srcId="{901A08F2-D5DA-4894-BE79-AA9C868EAFFA}" destId="{3899A4D8-CDA7-4156-ACB4-A6606D00EF33}" srcOrd="10" destOrd="0" presId="urn:microsoft.com/office/officeart/2005/8/layout/orgChart1"/>
    <dgm:cxn modelId="{8D392DAA-9ED1-48C3-8D26-9F8C1A2F8FB0}" type="presParOf" srcId="{901A08F2-D5DA-4894-BE79-AA9C868EAFFA}" destId="{C8FE385B-D9CC-45FF-BCE8-D9E3ACC44266}" srcOrd="11" destOrd="0" presId="urn:microsoft.com/office/officeart/2005/8/layout/orgChart1"/>
    <dgm:cxn modelId="{93F9FCB6-BF45-408A-A842-5B524268B0A9}" type="presParOf" srcId="{C8FE385B-D9CC-45FF-BCE8-D9E3ACC44266}" destId="{CBA8133F-11A4-4D7F-A9C5-074159E9C47F}" srcOrd="0" destOrd="0" presId="urn:microsoft.com/office/officeart/2005/8/layout/orgChart1"/>
    <dgm:cxn modelId="{4AEB7BEF-7665-424C-848F-5F0E35B35DBE}" type="presParOf" srcId="{CBA8133F-11A4-4D7F-A9C5-074159E9C47F}" destId="{E9DC13BE-F5A1-4AB7-855B-4F0D6DC8D803}" srcOrd="0" destOrd="0" presId="urn:microsoft.com/office/officeart/2005/8/layout/orgChart1"/>
    <dgm:cxn modelId="{12601542-D17D-4675-800E-382C07015819}" type="presParOf" srcId="{CBA8133F-11A4-4D7F-A9C5-074159E9C47F}" destId="{326AB9FE-1E29-4918-A510-FD4B4BAC686E}" srcOrd="1" destOrd="0" presId="urn:microsoft.com/office/officeart/2005/8/layout/orgChart1"/>
    <dgm:cxn modelId="{10CF61A9-26FF-4904-B520-ECA455283F12}" type="presParOf" srcId="{C8FE385B-D9CC-45FF-BCE8-D9E3ACC44266}" destId="{4582ADF0-D712-498C-93F9-7BC435915A4C}" srcOrd="1" destOrd="0" presId="urn:microsoft.com/office/officeart/2005/8/layout/orgChart1"/>
    <dgm:cxn modelId="{8C70B638-96DA-48CA-9DDC-443F77562892}" type="presParOf" srcId="{C8FE385B-D9CC-45FF-BCE8-D9E3ACC44266}" destId="{BBFD65E9-F67E-4649-AB7B-88F0D94F652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413526-D414-4F3F-B98F-79E78DB41E78}" type="doc">
      <dgm:prSet loTypeId="urn:microsoft.com/office/officeart/2005/8/layout/vList5" loCatId="list" qsTypeId="urn:microsoft.com/office/officeart/2005/8/quickstyle/simple1" qsCatId="simple" csTypeId="urn:microsoft.com/office/officeart/2005/8/colors/accent5_1" csCatId="accent5" phldr="1"/>
      <dgm:spPr/>
      <dgm:t>
        <a:bodyPr/>
        <a:lstStyle/>
        <a:p>
          <a:endParaRPr lang="ru-RU"/>
        </a:p>
      </dgm:t>
    </dgm:pt>
    <dgm:pt modelId="{6B3DBE12-DD72-405E-BD6E-5CCB37991927}">
      <dgm:prSet phldrT="[Текст]"/>
      <dgm:spPr/>
      <dgm:t>
        <a:bodyPr/>
        <a:lstStyle/>
        <a:p>
          <a:r>
            <a:rPr lang="uk-UA" dirty="0" smtClean="0">
              <a:latin typeface="Times New Roman" pitchFamily="18" charset="0"/>
              <a:cs typeface="Times New Roman" pitchFamily="18" charset="0"/>
            </a:rPr>
            <a:t>План-меню</a:t>
          </a:r>
          <a:endParaRPr lang="ru-RU" dirty="0">
            <a:latin typeface="Times New Roman" pitchFamily="18" charset="0"/>
            <a:cs typeface="Times New Roman" pitchFamily="18" charset="0"/>
          </a:endParaRPr>
        </a:p>
      </dgm:t>
    </dgm:pt>
    <dgm:pt modelId="{0A162346-26F4-4519-A1A8-0F26B9B60AAE}" type="parTrans" cxnId="{71651532-76AF-4B9A-AE39-BFA0144CD90E}">
      <dgm:prSet/>
      <dgm:spPr/>
      <dgm:t>
        <a:bodyPr/>
        <a:lstStyle/>
        <a:p>
          <a:endParaRPr lang="ru-RU">
            <a:latin typeface="Times New Roman" pitchFamily="18" charset="0"/>
            <a:cs typeface="Times New Roman" pitchFamily="18" charset="0"/>
          </a:endParaRPr>
        </a:p>
      </dgm:t>
    </dgm:pt>
    <dgm:pt modelId="{1C00F341-11D8-43D3-B1CE-75F2E52065BE}" type="sibTrans" cxnId="{71651532-76AF-4B9A-AE39-BFA0144CD90E}">
      <dgm:prSet/>
      <dgm:spPr/>
      <dgm:t>
        <a:bodyPr/>
        <a:lstStyle/>
        <a:p>
          <a:endParaRPr lang="ru-RU">
            <a:latin typeface="Times New Roman" pitchFamily="18" charset="0"/>
            <a:cs typeface="Times New Roman" pitchFamily="18" charset="0"/>
          </a:endParaRPr>
        </a:p>
      </dgm:t>
    </dgm:pt>
    <dgm:pt modelId="{240BA669-02D8-4C4F-ABE8-CAF9C880163A}">
      <dgm:prSet phldrT="[Текст]"/>
      <dgm:spPr/>
      <dgm:t>
        <a:bodyPr/>
        <a:lstStyle/>
        <a:p>
          <a:r>
            <a:rPr lang="uk-UA" dirty="0" smtClean="0">
              <a:latin typeface="Times New Roman" pitchFamily="18" charset="0"/>
              <a:cs typeface="Times New Roman" pitchFamily="18" charset="0"/>
            </a:rPr>
            <a:t>організатор технологічного процесу приготування страв; технологічний документ, що лежить в основі розробки виробничої програми підприємства</a:t>
          </a:r>
          <a:endParaRPr lang="ru-RU" dirty="0">
            <a:latin typeface="Times New Roman" pitchFamily="18" charset="0"/>
            <a:cs typeface="Times New Roman" pitchFamily="18" charset="0"/>
          </a:endParaRPr>
        </a:p>
      </dgm:t>
    </dgm:pt>
    <dgm:pt modelId="{9016116C-ECD8-487A-A292-6A9D2EB8079F}" type="parTrans" cxnId="{78202630-54E0-486B-A00F-7EFEDE01F50A}">
      <dgm:prSet/>
      <dgm:spPr/>
      <dgm:t>
        <a:bodyPr/>
        <a:lstStyle/>
        <a:p>
          <a:endParaRPr lang="ru-RU">
            <a:latin typeface="Times New Roman" pitchFamily="18" charset="0"/>
            <a:cs typeface="Times New Roman" pitchFamily="18" charset="0"/>
          </a:endParaRPr>
        </a:p>
      </dgm:t>
    </dgm:pt>
    <dgm:pt modelId="{43D15029-8A8D-4CDB-9C8B-0D7C470E40C5}" type="sibTrans" cxnId="{78202630-54E0-486B-A00F-7EFEDE01F50A}">
      <dgm:prSet/>
      <dgm:spPr/>
      <dgm:t>
        <a:bodyPr/>
        <a:lstStyle/>
        <a:p>
          <a:endParaRPr lang="ru-RU">
            <a:latin typeface="Times New Roman" pitchFamily="18" charset="0"/>
            <a:cs typeface="Times New Roman" pitchFamily="18" charset="0"/>
          </a:endParaRPr>
        </a:p>
      </dgm:t>
    </dgm:pt>
    <dgm:pt modelId="{3FFAC549-789A-4924-B940-0EFD40157F9D}">
      <dgm:prSet phldrT="[Текст]"/>
      <dgm:spPr/>
      <dgm:t>
        <a:bodyPr/>
        <a:lstStyle/>
        <a:p>
          <a:r>
            <a:rPr lang="uk-UA" dirty="0" smtClean="0">
              <a:latin typeface="Times New Roman" pitchFamily="18" charset="0"/>
              <a:cs typeface="Times New Roman" pitchFamily="18" charset="0"/>
            </a:rPr>
            <a:t>Меню, прейскурант</a:t>
          </a:r>
          <a:endParaRPr lang="ru-RU" dirty="0">
            <a:latin typeface="Times New Roman" pitchFamily="18" charset="0"/>
            <a:cs typeface="Times New Roman" pitchFamily="18" charset="0"/>
          </a:endParaRPr>
        </a:p>
      </dgm:t>
    </dgm:pt>
    <dgm:pt modelId="{4C6281E1-607E-4081-B24B-C312E0102E53}" type="parTrans" cxnId="{75A9434F-6364-445C-B001-86E055B2F52B}">
      <dgm:prSet/>
      <dgm:spPr/>
      <dgm:t>
        <a:bodyPr/>
        <a:lstStyle/>
        <a:p>
          <a:endParaRPr lang="ru-RU">
            <a:latin typeface="Times New Roman" pitchFamily="18" charset="0"/>
            <a:cs typeface="Times New Roman" pitchFamily="18" charset="0"/>
          </a:endParaRPr>
        </a:p>
      </dgm:t>
    </dgm:pt>
    <dgm:pt modelId="{54BD849F-A7DE-4677-B769-33FE4FF2184A}" type="sibTrans" cxnId="{75A9434F-6364-445C-B001-86E055B2F52B}">
      <dgm:prSet/>
      <dgm:spPr/>
      <dgm:t>
        <a:bodyPr/>
        <a:lstStyle/>
        <a:p>
          <a:endParaRPr lang="ru-RU">
            <a:latin typeface="Times New Roman" pitchFamily="18" charset="0"/>
            <a:cs typeface="Times New Roman" pitchFamily="18" charset="0"/>
          </a:endParaRPr>
        </a:p>
      </dgm:t>
    </dgm:pt>
    <dgm:pt modelId="{4D815FB6-C9ED-4FD5-8639-865D7007F680}">
      <dgm:prSet phldrT="[Текст]"/>
      <dgm:spPr/>
      <dgm:t>
        <a:bodyPr/>
        <a:lstStyle/>
        <a:p>
          <a:r>
            <a:rPr lang="uk-UA" dirty="0" smtClean="0">
              <a:latin typeface="Times New Roman" pitchFamily="18" charset="0"/>
              <a:cs typeface="Times New Roman" pitchFamily="18" charset="0"/>
            </a:rPr>
            <a:t>організатор технологічного процесу сервісного обслуговування – рекламний буклет закладу</a:t>
          </a:r>
          <a:endParaRPr lang="ru-RU" dirty="0">
            <a:latin typeface="Times New Roman" pitchFamily="18" charset="0"/>
            <a:cs typeface="Times New Roman" pitchFamily="18" charset="0"/>
          </a:endParaRPr>
        </a:p>
      </dgm:t>
    </dgm:pt>
    <dgm:pt modelId="{2236BA2E-A121-4687-94EC-201270B02F62}" type="parTrans" cxnId="{91B1A784-8E4A-4452-9081-6A168935EF12}">
      <dgm:prSet/>
      <dgm:spPr/>
      <dgm:t>
        <a:bodyPr/>
        <a:lstStyle/>
        <a:p>
          <a:endParaRPr lang="ru-RU">
            <a:latin typeface="Times New Roman" pitchFamily="18" charset="0"/>
            <a:cs typeface="Times New Roman" pitchFamily="18" charset="0"/>
          </a:endParaRPr>
        </a:p>
      </dgm:t>
    </dgm:pt>
    <dgm:pt modelId="{331BF002-32E0-4BAF-AD1E-0566E562F7B2}" type="sibTrans" cxnId="{91B1A784-8E4A-4452-9081-6A168935EF12}">
      <dgm:prSet/>
      <dgm:spPr/>
      <dgm:t>
        <a:bodyPr/>
        <a:lstStyle/>
        <a:p>
          <a:endParaRPr lang="ru-RU">
            <a:latin typeface="Times New Roman" pitchFamily="18" charset="0"/>
            <a:cs typeface="Times New Roman" pitchFamily="18" charset="0"/>
          </a:endParaRPr>
        </a:p>
      </dgm:t>
    </dgm:pt>
    <dgm:pt modelId="{5852AEC2-06C7-4534-B2E6-3CCC6417A34F}">
      <dgm:prSet phldrT="[Текст]"/>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dirty="0" smtClean="0">
              <a:latin typeface="Times New Roman" pitchFamily="18" charset="0"/>
              <a:cs typeface="Times New Roman" pitchFamily="18" charset="0"/>
            </a:rPr>
            <a:t>Карта-меню, карта вин </a:t>
          </a:r>
          <a:endParaRPr lang="ru-RU" dirty="0" smtClean="0">
            <a:latin typeface="Times New Roman" pitchFamily="18" charset="0"/>
            <a:cs typeface="Times New Roman" pitchFamily="18" charset="0"/>
          </a:endParaRPr>
        </a:p>
        <a:p>
          <a:pPr defTabSz="1377950">
            <a:lnSpc>
              <a:spcPct val="90000"/>
            </a:lnSpc>
            <a:spcBef>
              <a:spcPct val="0"/>
            </a:spcBef>
            <a:spcAft>
              <a:spcPct val="35000"/>
            </a:spcAft>
          </a:pPr>
          <a:endParaRPr lang="ru-RU" dirty="0">
            <a:latin typeface="Times New Roman" pitchFamily="18" charset="0"/>
            <a:cs typeface="Times New Roman" pitchFamily="18" charset="0"/>
          </a:endParaRPr>
        </a:p>
      </dgm:t>
    </dgm:pt>
    <dgm:pt modelId="{D11E321B-E0F7-4EA0-8421-AB62EAC57F2D}" type="parTrans" cxnId="{6B068A77-970E-4C19-AD2B-CD7A3698AB12}">
      <dgm:prSet/>
      <dgm:spPr/>
      <dgm:t>
        <a:bodyPr/>
        <a:lstStyle/>
        <a:p>
          <a:endParaRPr lang="ru-RU">
            <a:latin typeface="Times New Roman" pitchFamily="18" charset="0"/>
            <a:cs typeface="Times New Roman" pitchFamily="18" charset="0"/>
          </a:endParaRPr>
        </a:p>
      </dgm:t>
    </dgm:pt>
    <dgm:pt modelId="{2B86FE74-8160-4373-9D95-32479ABAE35D}" type="sibTrans" cxnId="{6B068A77-970E-4C19-AD2B-CD7A3698AB12}">
      <dgm:prSet/>
      <dgm:spPr/>
      <dgm:t>
        <a:bodyPr/>
        <a:lstStyle/>
        <a:p>
          <a:endParaRPr lang="ru-RU">
            <a:latin typeface="Times New Roman" pitchFamily="18" charset="0"/>
            <a:cs typeface="Times New Roman" pitchFamily="18" charset="0"/>
          </a:endParaRPr>
        </a:p>
      </dgm:t>
    </dgm:pt>
    <dgm:pt modelId="{6273A51B-C093-41EE-A794-054627C61A69}">
      <dgm:prSet phldrT="[Текст]"/>
      <dgm:spPr/>
      <dgm:t>
        <a:bodyPr/>
        <a:lstStyle/>
        <a:p>
          <a:r>
            <a:rPr lang="uk-UA" dirty="0" smtClean="0">
              <a:latin typeface="Times New Roman" pitchFamily="18" charset="0"/>
              <a:cs typeface="Times New Roman" pitchFamily="18" charset="0"/>
            </a:rPr>
            <a:t>організатор тематичних банкетів та офіційних прийомів</a:t>
          </a:r>
          <a:endParaRPr lang="ru-RU" dirty="0">
            <a:latin typeface="Times New Roman" pitchFamily="18" charset="0"/>
            <a:cs typeface="Times New Roman" pitchFamily="18" charset="0"/>
          </a:endParaRPr>
        </a:p>
      </dgm:t>
    </dgm:pt>
    <dgm:pt modelId="{2C9C6DE5-B062-46F1-A689-153C1B216761}" type="parTrans" cxnId="{D54646FE-A016-47A7-96E3-D7EBF93A62A7}">
      <dgm:prSet/>
      <dgm:spPr/>
      <dgm:t>
        <a:bodyPr/>
        <a:lstStyle/>
        <a:p>
          <a:endParaRPr lang="ru-RU">
            <a:latin typeface="Times New Roman" pitchFamily="18" charset="0"/>
            <a:cs typeface="Times New Roman" pitchFamily="18" charset="0"/>
          </a:endParaRPr>
        </a:p>
      </dgm:t>
    </dgm:pt>
    <dgm:pt modelId="{C0921170-7CCF-4E13-A147-0B626AB1AB1E}" type="sibTrans" cxnId="{D54646FE-A016-47A7-96E3-D7EBF93A62A7}">
      <dgm:prSet/>
      <dgm:spPr/>
      <dgm:t>
        <a:bodyPr/>
        <a:lstStyle/>
        <a:p>
          <a:endParaRPr lang="ru-RU">
            <a:latin typeface="Times New Roman" pitchFamily="18" charset="0"/>
            <a:cs typeface="Times New Roman" pitchFamily="18" charset="0"/>
          </a:endParaRPr>
        </a:p>
      </dgm:t>
    </dgm:pt>
    <dgm:pt modelId="{FC5917B2-9E93-4F3E-A984-AF010FA7A8C6}" type="pres">
      <dgm:prSet presAssocID="{F4413526-D414-4F3F-B98F-79E78DB41E78}" presName="Name0" presStyleCnt="0">
        <dgm:presLayoutVars>
          <dgm:dir/>
          <dgm:animLvl val="lvl"/>
          <dgm:resizeHandles val="exact"/>
        </dgm:presLayoutVars>
      </dgm:prSet>
      <dgm:spPr/>
      <dgm:t>
        <a:bodyPr/>
        <a:lstStyle/>
        <a:p>
          <a:endParaRPr lang="ru-RU"/>
        </a:p>
      </dgm:t>
    </dgm:pt>
    <dgm:pt modelId="{9918B558-83ED-4A19-8B5B-CC91886CC48E}" type="pres">
      <dgm:prSet presAssocID="{6B3DBE12-DD72-405E-BD6E-5CCB37991927}" presName="linNode" presStyleCnt="0"/>
      <dgm:spPr/>
    </dgm:pt>
    <dgm:pt modelId="{689176E1-5F86-4D9E-AC99-D352829875D9}" type="pres">
      <dgm:prSet presAssocID="{6B3DBE12-DD72-405E-BD6E-5CCB37991927}" presName="parentText" presStyleLbl="node1" presStyleIdx="0" presStyleCnt="3">
        <dgm:presLayoutVars>
          <dgm:chMax val="1"/>
          <dgm:bulletEnabled val="1"/>
        </dgm:presLayoutVars>
      </dgm:prSet>
      <dgm:spPr/>
      <dgm:t>
        <a:bodyPr/>
        <a:lstStyle/>
        <a:p>
          <a:endParaRPr lang="ru-RU"/>
        </a:p>
      </dgm:t>
    </dgm:pt>
    <dgm:pt modelId="{CFD0BC30-834D-458A-A13D-66C0AD95F69B}" type="pres">
      <dgm:prSet presAssocID="{6B3DBE12-DD72-405E-BD6E-5CCB37991927}" presName="descendantText" presStyleLbl="alignAccFollowNode1" presStyleIdx="0" presStyleCnt="3">
        <dgm:presLayoutVars>
          <dgm:bulletEnabled val="1"/>
        </dgm:presLayoutVars>
      </dgm:prSet>
      <dgm:spPr/>
      <dgm:t>
        <a:bodyPr/>
        <a:lstStyle/>
        <a:p>
          <a:endParaRPr lang="ru-RU"/>
        </a:p>
      </dgm:t>
    </dgm:pt>
    <dgm:pt modelId="{AF3C670B-E97C-4326-AFAD-F8CD33F4519C}" type="pres">
      <dgm:prSet presAssocID="{1C00F341-11D8-43D3-B1CE-75F2E52065BE}" presName="sp" presStyleCnt="0"/>
      <dgm:spPr/>
    </dgm:pt>
    <dgm:pt modelId="{2FB1B52D-80A7-4FD9-999A-21407310F4C7}" type="pres">
      <dgm:prSet presAssocID="{3FFAC549-789A-4924-B940-0EFD40157F9D}" presName="linNode" presStyleCnt="0"/>
      <dgm:spPr/>
    </dgm:pt>
    <dgm:pt modelId="{D4FB758F-89EB-4AF5-964B-18E51060879D}" type="pres">
      <dgm:prSet presAssocID="{3FFAC549-789A-4924-B940-0EFD40157F9D}" presName="parentText" presStyleLbl="node1" presStyleIdx="1" presStyleCnt="3">
        <dgm:presLayoutVars>
          <dgm:chMax val="1"/>
          <dgm:bulletEnabled val="1"/>
        </dgm:presLayoutVars>
      </dgm:prSet>
      <dgm:spPr/>
      <dgm:t>
        <a:bodyPr/>
        <a:lstStyle/>
        <a:p>
          <a:endParaRPr lang="ru-RU"/>
        </a:p>
      </dgm:t>
    </dgm:pt>
    <dgm:pt modelId="{361AEE81-F7F8-4384-81F3-938B252A5C3D}" type="pres">
      <dgm:prSet presAssocID="{3FFAC549-789A-4924-B940-0EFD40157F9D}" presName="descendantText" presStyleLbl="alignAccFollowNode1" presStyleIdx="1" presStyleCnt="3">
        <dgm:presLayoutVars>
          <dgm:bulletEnabled val="1"/>
        </dgm:presLayoutVars>
      </dgm:prSet>
      <dgm:spPr/>
      <dgm:t>
        <a:bodyPr/>
        <a:lstStyle/>
        <a:p>
          <a:endParaRPr lang="ru-RU"/>
        </a:p>
      </dgm:t>
    </dgm:pt>
    <dgm:pt modelId="{554B2541-A73B-4FBA-B960-5DF4849AFB92}" type="pres">
      <dgm:prSet presAssocID="{54BD849F-A7DE-4677-B769-33FE4FF2184A}" presName="sp" presStyleCnt="0"/>
      <dgm:spPr/>
    </dgm:pt>
    <dgm:pt modelId="{5E2FDA18-DB21-4931-97F0-F56788B6EAE3}" type="pres">
      <dgm:prSet presAssocID="{5852AEC2-06C7-4534-B2E6-3CCC6417A34F}" presName="linNode" presStyleCnt="0"/>
      <dgm:spPr/>
    </dgm:pt>
    <dgm:pt modelId="{CD025D2E-7243-4006-B963-5E1C93792883}" type="pres">
      <dgm:prSet presAssocID="{5852AEC2-06C7-4534-B2E6-3CCC6417A34F}" presName="parentText" presStyleLbl="node1" presStyleIdx="2" presStyleCnt="3">
        <dgm:presLayoutVars>
          <dgm:chMax val="1"/>
          <dgm:bulletEnabled val="1"/>
        </dgm:presLayoutVars>
      </dgm:prSet>
      <dgm:spPr/>
      <dgm:t>
        <a:bodyPr/>
        <a:lstStyle/>
        <a:p>
          <a:endParaRPr lang="ru-RU"/>
        </a:p>
      </dgm:t>
    </dgm:pt>
    <dgm:pt modelId="{CCD57E3E-8A3D-46B8-B3DB-4D1360C1578B}" type="pres">
      <dgm:prSet presAssocID="{5852AEC2-06C7-4534-B2E6-3CCC6417A34F}" presName="descendantText" presStyleLbl="alignAccFollowNode1" presStyleIdx="2" presStyleCnt="3">
        <dgm:presLayoutVars>
          <dgm:bulletEnabled val="1"/>
        </dgm:presLayoutVars>
      </dgm:prSet>
      <dgm:spPr/>
      <dgm:t>
        <a:bodyPr/>
        <a:lstStyle/>
        <a:p>
          <a:endParaRPr lang="ru-RU"/>
        </a:p>
      </dgm:t>
    </dgm:pt>
  </dgm:ptLst>
  <dgm:cxnLst>
    <dgm:cxn modelId="{6B068A77-970E-4C19-AD2B-CD7A3698AB12}" srcId="{F4413526-D414-4F3F-B98F-79E78DB41E78}" destId="{5852AEC2-06C7-4534-B2E6-3CCC6417A34F}" srcOrd="2" destOrd="0" parTransId="{D11E321B-E0F7-4EA0-8421-AB62EAC57F2D}" sibTransId="{2B86FE74-8160-4373-9D95-32479ABAE35D}"/>
    <dgm:cxn modelId="{78202630-54E0-486B-A00F-7EFEDE01F50A}" srcId="{6B3DBE12-DD72-405E-BD6E-5CCB37991927}" destId="{240BA669-02D8-4C4F-ABE8-CAF9C880163A}" srcOrd="0" destOrd="0" parTransId="{9016116C-ECD8-487A-A292-6A9D2EB8079F}" sibTransId="{43D15029-8A8D-4CDB-9C8B-0D7C470E40C5}"/>
    <dgm:cxn modelId="{398C322D-CD8E-465A-A201-7F071B82BDD3}" type="presOf" srcId="{6273A51B-C093-41EE-A794-054627C61A69}" destId="{CCD57E3E-8A3D-46B8-B3DB-4D1360C1578B}" srcOrd="0" destOrd="0" presId="urn:microsoft.com/office/officeart/2005/8/layout/vList5"/>
    <dgm:cxn modelId="{E9E1B1D4-B504-429A-AD43-E47741920D8D}" type="presOf" srcId="{3FFAC549-789A-4924-B940-0EFD40157F9D}" destId="{D4FB758F-89EB-4AF5-964B-18E51060879D}" srcOrd="0" destOrd="0" presId="urn:microsoft.com/office/officeart/2005/8/layout/vList5"/>
    <dgm:cxn modelId="{50766B89-142D-474C-B8BD-C98F74609E2A}" type="presOf" srcId="{F4413526-D414-4F3F-B98F-79E78DB41E78}" destId="{FC5917B2-9E93-4F3E-A984-AF010FA7A8C6}" srcOrd="0" destOrd="0" presId="urn:microsoft.com/office/officeart/2005/8/layout/vList5"/>
    <dgm:cxn modelId="{2C8D7700-983E-441E-A04C-3FD4FFA163BE}" type="presOf" srcId="{5852AEC2-06C7-4534-B2E6-3CCC6417A34F}" destId="{CD025D2E-7243-4006-B963-5E1C93792883}" srcOrd="0" destOrd="0" presId="urn:microsoft.com/office/officeart/2005/8/layout/vList5"/>
    <dgm:cxn modelId="{F20365FF-9EB2-4FA8-A8C9-59EC67B0D4F4}" type="presOf" srcId="{4D815FB6-C9ED-4FD5-8639-865D7007F680}" destId="{361AEE81-F7F8-4384-81F3-938B252A5C3D}" srcOrd="0" destOrd="0" presId="urn:microsoft.com/office/officeart/2005/8/layout/vList5"/>
    <dgm:cxn modelId="{D54646FE-A016-47A7-96E3-D7EBF93A62A7}" srcId="{5852AEC2-06C7-4534-B2E6-3CCC6417A34F}" destId="{6273A51B-C093-41EE-A794-054627C61A69}" srcOrd="0" destOrd="0" parTransId="{2C9C6DE5-B062-46F1-A689-153C1B216761}" sibTransId="{C0921170-7CCF-4E13-A147-0B626AB1AB1E}"/>
    <dgm:cxn modelId="{71651532-76AF-4B9A-AE39-BFA0144CD90E}" srcId="{F4413526-D414-4F3F-B98F-79E78DB41E78}" destId="{6B3DBE12-DD72-405E-BD6E-5CCB37991927}" srcOrd="0" destOrd="0" parTransId="{0A162346-26F4-4519-A1A8-0F26B9B60AAE}" sibTransId="{1C00F341-11D8-43D3-B1CE-75F2E52065BE}"/>
    <dgm:cxn modelId="{75A9434F-6364-445C-B001-86E055B2F52B}" srcId="{F4413526-D414-4F3F-B98F-79E78DB41E78}" destId="{3FFAC549-789A-4924-B940-0EFD40157F9D}" srcOrd="1" destOrd="0" parTransId="{4C6281E1-607E-4081-B24B-C312E0102E53}" sibTransId="{54BD849F-A7DE-4677-B769-33FE4FF2184A}"/>
    <dgm:cxn modelId="{3427B387-D059-48F9-9C4C-F47E42DB61A9}" type="presOf" srcId="{6B3DBE12-DD72-405E-BD6E-5CCB37991927}" destId="{689176E1-5F86-4D9E-AC99-D352829875D9}" srcOrd="0" destOrd="0" presId="urn:microsoft.com/office/officeart/2005/8/layout/vList5"/>
    <dgm:cxn modelId="{91B1A784-8E4A-4452-9081-6A168935EF12}" srcId="{3FFAC549-789A-4924-B940-0EFD40157F9D}" destId="{4D815FB6-C9ED-4FD5-8639-865D7007F680}" srcOrd="0" destOrd="0" parTransId="{2236BA2E-A121-4687-94EC-201270B02F62}" sibTransId="{331BF002-32E0-4BAF-AD1E-0566E562F7B2}"/>
    <dgm:cxn modelId="{4780EC06-24D5-45F1-9AA3-676397418344}" type="presOf" srcId="{240BA669-02D8-4C4F-ABE8-CAF9C880163A}" destId="{CFD0BC30-834D-458A-A13D-66C0AD95F69B}" srcOrd="0" destOrd="0" presId="urn:microsoft.com/office/officeart/2005/8/layout/vList5"/>
    <dgm:cxn modelId="{48420813-8EA5-4B69-B916-05647CC4D996}" type="presParOf" srcId="{FC5917B2-9E93-4F3E-A984-AF010FA7A8C6}" destId="{9918B558-83ED-4A19-8B5B-CC91886CC48E}" srcOrd="0" destOrd="0" presId="urn:microsoft.com/office/officeart/2005/8/layout/vList5"/>
    <dgm:cxn modelId="{086F0551-BE47-474F-B146-AB4663ECA8A8}" type="presParOf" srcId="{9918B558-83ED-4A19-8B5B-CC91886CC48E}" destId="{689176E1-5F86-4D9E-AC99-D352829875D9}" srcOrd="0" destOrd="0" presId="urn:microsoft.com/office/officeart/2005/8/layout/vList5"/>
    <dgm:cxn modelId="{3139D2EA-BC87-44C9-B563-2F9B3330D9B1}" type="presParOf" srcId="{9918B558-83ED-4A19-8B5B-CC91886CC48E}" destId="{CFD0BC30-834D-458A-A13D-66C0AD95F69B}" srcOrd="1" destOrd="0" presId="urn:microsoft.com/office/officeart/2005/8/layout/vList5"/>
    <dgm:cxn modelId="{51E5FA39-3CE0-42F0-8414-4DE869DC333C}" type="presParOf" srcId="{FC5917B2-9E93-4F3E-A984-AF010FA7A8C6}" destId="{AF3C670B-E97C-4326-AFAD-F8CD33F4519C}" srcOrd="1" destOrd="0" presId="urn:microsoft.com/office/officeart/2005/8/layout/vList5"/>
    <dgm:cxn modelId="{FCDFFAAF-9281-439B-A02E-AC354BC3CACA}" type="presParOf" srcId="{FC5917B2-9E93-4F3E-A984-AF010FA7A8C6}" destId="{2FB1B52D-80A7-4FD9-999A-21407310F4C7}" srcOrd="2" destOrd="0" presId="urn:microsoft.com/office/officeart/2005/8/layout/vList5"/>
    <dgm:cxn modelId="{BB5DDD49-EB77-4A27-B8EB-80BFD791FC17}" type="presParOf" srcId="{2FB1B52D-80A7-4FD9-999A-21407310F4C7}" destId="{D4FB758F-89EB-4AF5-964B-18E51060879D}" srcOrd="0" destOrd="0" presId="urn:microsoft.com/office/officeart/2005/8/layout/vList5"/>
    <dgm:cxn modelId="{B873A2D0-E956-4D77-A8D0-E2AAF01F6AB1}" type="presParOf" srcId="{2FB1B52D-80A7-4FD9-999A-21407310F4C7}" destId="{361AEE81-F7F8-4384-81F3-938B252A5C3D}" srcOrd="1" destOrd="0" presId="urn:microsoft.com/office/officeart/2005/8/layout/vList5"/>
    <dgm:cxn modelId="{A5C11536-2DF8-43A5-BC0E-2E5A3E6F78B3}" type="presParOf" srcId="{FC5917B2-9E93-4F3E-A984-AF010FA7A8C6}" destId="{554B2541-A73B-4FBA-B960-5DF4849AFB92}" srcOrd="3" destOrd="0" presId="urn:microsoft.com/office/officeart/2005/8/layout/vList5"/>
    <dgm:cxn modelId="{8A797E66-7BA9-499D-8B31-78261008A518}" type="presParOf" srcId="{FC5917B2-9E93-4F3E-A984-AF010FA7A8C6}" destId="{5E2FDA18-DB21-4931-97F0-F56788B6EAE3}" srcOrd="4" destOrd="0" presId="urn:microsoft.com/office/officeart/2005/8/layout/vList5"/>
    <dgm:cxn modelId="{BD18A0D2-E3A1-481D-ADC8-BBE533A54207}" type="presParOf" srcId="{5E2FDA18-DB21-4931-97F0-F56788B6EAE3}" destId="{CD025D2E-7243-4006-B963-5E1C93792883}" srcOrd="0" destOrd="0" presId="urn:microsoft.com/office/officeart/2005/8/layout/vList5"/>
    <dgm:cxn modelId="{5B0FC7B8-A95C-41D3-A4A8-91F208D74B07}" type="presParOf" srcId="{5E2FDA18-DB21-4931-97F0-F56788B6EAE3}" destId="{CCD57E3E-8A3D-46B8-B3DB-4D1360C1578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54B91A-DA3E-4354-867F-01601C0B9BB7}"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ru-RU"/>
        </a:p>
      </dgm:t>
    </dgm:pt>
    <dgm:pt modelId="{86453B41-8204-41C0-8D0B-4473C5CDA934}">
      <dgm:prSet/>
      <dgm:spPr/>
      <dgm:t>
        <a:bodyPr/>
        <a:lstStyle/>
        <a:p>
          <a:r>
            <a:rPr lang="uk-UA" dirty="0" smtClean="0">
              <a:latin typeface="Times New Roman" pitchFamily="18" charset="0"/>
              <a:cs typeface="Times New Roman" pitchFamily="18" charset="0"/>
            </a:rPr>
            <a:t>А-ля карт </a:t>
          </a:r>
          <a:endParaRPr lang="ru-RU" dirty="0">
            <a:latin typeface="Times New Roman" pitchFamily="18" charset="0"/>
            <a:cs typeface="Times New Roman" pitchFamily="18" charset="0"/>
          </a:endParaRPr>
        </a:p>
      </dgm:t>
    </dgm:pt>
    <dgm:pt modelId="{10D8C273-ED37-49BE-B226-2F3376EB90B8}" type="parTrans" cxnId="{09DE30B7-77EE-43FC-B1A3-DBA2025EE587}">
      <dgm:prSet/>
      <dgm:spPr/>
      <dgm:t>
        <a:bodyPr/>
        <a:lstStyle/>
        <a:p>
          <a:endParaRPr lang="ru-RU">
            <a:latin typeface="Times New Roman" pitchFamily="18" charset="0"/>
            <a:cs typeface="Times New Roman" pitchFamily="18" charset="0"/>
          </a:endParaRPr>
        </a:p>
      </dgm:t>
    </dgm:pt>
    <dgm:pt modelId="{E53FBEF6-F81F-4CB2-820E-EDF530CEF1A8}" type="sibTrans" cxnId="{09DE30B7-77EE-43FC-B1A3-DBA2025EE587}">
      <dgm:prSet/>
      <dgm:spPr/>
      <dgm:t>
        <a:bodyPr/>
        <a:lstStyle/>
        <a:p>
          <a:endParaRPr lang="ru-RU">
            <a:latin typeface="Times New Roman" pitchFamily="18" charset="0"/>
            <a:cs typeface="Times New Roman" pitchFamily="18" charset="0"/>
          </a:endParaRPr>
        </a:p>
      </dgm:t>
    </dgm:pt>
    <dgm:pt modelId="{70114AF1-F4DB-41EB-AAEC-407FCD97DEF9}">
      <dgm:prSet/>
      <dgm:spPr/>
      <dgm:t>
        <a:bodyPr/>
        <a:lstStyle/>
        <a:p>
          <a:r>
            <a:rPr lang="uk-UA" dirty="0" smtClean="0">
              <a:latin typeface="Times New Roman" pitchFamily="18" charset="0"/>
              <a:cs typeface="Times New Roman" pitchFamily="18" charset="0"/>
            </a:rPr>
            <a:t>широкий асортимент страв вільного вибору, ціна фіксована на кожну окрему страву і напій</a:t>
          </a:r>
          <a:endParaRPr lang="ru-RU" dirty="0">
            <a:latin typeface="Times New Roman" pitchFamily="18" charset="0"/>
            <a:cs typeface="Times New Roman" pitchFamily="18" charset="0"/>
          </a:endParaRPr>
        </a:p>
      </dgm:t>
    </dgm:pt>
    <dgm:pt modelId="{FCC26FEB-35B8-4D0F-AC4C-882914A1C96A}" type="parTrans" cxnId="{336C72C7-2190-4F04-AB6C-3DB6595EBD12}">
      <dgm:prSet/>
      <dgm:spPr/>
      <dgm:t>
        <a:bodyPr/>
        <a:lstStyle/>
        <a:p>
          <a:endParaRPr lang="ru-RU">
            <a:latin typeface="Times New Roman" pitchFamily="18" charset="0"/>
            <a:cs typeface="Times New Roman" pitchFamily="18" charset="0"/>
          </a:endParaRPr>
        </a:p>
      </dgm:t>
    </dgm:pt>
    <dgm:pt modelId="{FF553F73-9A50-4CF2-9AB6-19D3411D123D}" type="sibTrans" cxnId="{336C72C7-2190-4F04-AB6C-3DB6595EBD12}">
      <dgm:prSet/>
      <dgm:spPr/>
      <dgm:t>
        <a:bodyPr/>
        <a:lstStyle/>
        <a:p>
          <a:endParaRPr lang="ru-RU">
            <a:latin typeface="Times New Roman" pitchFamily="18" charset="0"/>
            <a:cs typeface="Times New Roman" pitchFamily="18" charset="0"/>
          </a:endParaRPr>
        </a:p>
      </dgm:t>
    </dgm:pt>
    <dgm:pt modelId="{AE47981F-074B-4B3D-AA2A-FBBAEAA8FE3D}">
      <dgm:prSet/>
      <dgm:spPr/>
      <dgm:t>
        <a:bodyPr/>
        <a:lstStyle/>
        <a:p>
          <a:r>
            <a:rPr lang="uk-UA" smtClean="0">
              <a:latin typeface="Times New Roman" pitchFamily="18" charset="0"/>
              <a:cs typeface="Times New Roman" pitchFamily="18" charset="0"/>
            </a:rPr>
            <a:t>Табльдот</a:t>
          </a:r>
          <a:endParaRPr lang="ru-RU">
            <a:latin typeface="Times New Roman" pitchFamily="18" charset="0"/>
            <a:cs typeface="Times New Roman" pitchFamily="18" charset="0"/>
          </a:endParaRPr>
        </a:p>
      </dgm:t>
    </dgm:pt>
    <dgm:pt modelId="{0FE41FB6-2999-45CD-A718-E40A18AEA324}" type="parTrans" cxnId="{F2B3A499-9A5C-406A-89E4-79762CDEF6EF}">
      <dgm:prSet/>
      <dgm:spPr/>
      <dgm:t>
        <a:bodyPr/>
        <a:lstStyle/>
        <a:p>
          <a:endParaRPr lang="ru-RU">
            <a:latin typeface="Times New Roman" pitchFamily="18" charset="0"/>
            <a:cs typeface="Times New Roman" pitchFamily="18" charset="0"/>
          </a:endParaRPr>
        </a:p>
      </dgm:t>
    </dgm:pt>
    <dgm:pt modelId="{A719966C-CC40-408D-B884-EE18A1B1CDF8}" type="sibTrans" cxnId="{F2B3A499-9A5C-406A-89E4-79762CDEF6EF}">
      <dgm:prSet/>
      <dgm:spPr/>
      <dgm:t>
        <a:bodyPr/>
        <a:lstStyle/>
        <a:p>
          <a:endParaRPr lang="ru-RU">
            <a:latin typeface="Times New Roman" pitchFamily="18" charset="0"/>
            <a:cs typeface="Times New Roman" pitchFamily="18" charset="0"/>
          </a:endParaRPr>
        </a:p>
      </dgm:t>
    </dgm:pt>
    <dgm:pt modelId="{888DDC50-2BCB-4E5D-ABDD-7B8A4E3E86F9}">
      <dgm:prSet/>
      <dgm:spPr/>
      <dgm:t>
        <a:bodyPr/>
        <a:lstStyle/>
        <a:p>
          <a:r>
            <a:rPr lang="uk-UA" dirty="0" smtClean="0">
              <a:latin typeface="Times New Roman" pitchFamily="18" charset="0"/>
              <a:cs typeface="Times New Roman" pitchFamily="18" charset="0"/>
            </a:rPr>
            <a:t>харчування за вибором страв, ціна фіксованої сумарної вартості сніданків, обідів, банкетів, прийомів, денного раціону (єдина комплексна ціна)</a:t>
          </a:r>
          <a:endParaRPr lang="ru-RU" dirty="0">
            <a:latin typeface="Times New Roman" pitchFamily="18" charset="0"/>
            <a:cs typeface="Times New Roman" pitchFamily="18" charset="0"/>
          </a:endParaRPr>
        </a:p>
      </dgm:t>
    </dgm:pt>
    <dgm:pt modelId="{E8F37142-250A-487C-8968-60DBD8E58982}" type="parTrans" cxnId="{0AF014B7-6D3A-423D-AA37-421E520A9745}">
      <dgm:prSet/>
      <dgm:spPr/>
      <dgm:t>
        <a:bodyPr/>
        <a:lstStyle/>
        <a:p>
          <a:endParaRPr lang="ru-RU">
            <a:latin typeface="Times New Roman" pitchFamily="18" charset="0"/>
            <a:cs typeface="Times New Roman" pitchFamily="18" charset="0"/>
          </a:endParaRPr>
        </a:p>
      </dgm:t>
    </dgm:pt>
    <dgm:pt modelId="{BFFDE49E-5BE5-45E7-AFF8-DD4A22B506C5}" type="sibTrans" cxnId="{0AF014B7-6D3A-423D-AA37-421E520A9745}">
      <dgm:prSet/>
      <dgm:spPr/>
      <dgm:t>
        <a:bodyPr/>
        <a:lstStyle/>
        <a:p>
          <a:endParaRPr lang="ru-RU">
            <a:latin typeface="Times New Roman" pitchFamily="18" charset="0"/>
            <a:cs typeface="Times New Roman" pitchFamily="18" charset="0"/>
          </a:endParaRPr>
        </a:p>
      </dgm:t>
    </dgm:pt>
    <dgm:pt modelId="{ECEB3DB1-C7E5-457C-8AFD-ADA45D48850E}" type="pres">
      <dgm:prSet presAssocID="{C854B91A-DA3E-4354-867F-01601C0B9BB7}" presName="Name0" presStyleCnt="0">
        <dgm:presLayoutVars>
          <dgm:dir/>
          <dgm:animLvl val="lvl"/>
          <dgm:resizeHandles/>
        </dgm:presLayoutVars>
      </dgm:prSet>
      <dgm:spPr/>
      <dgm:t>
        <a:bodyPr/>
        <a:lstStyle/>
        <a:p>
          <a:endParaRPr lang="ru-RU"/>
        </a:p>
      </dgm:t>
    </dgm:pt>
    <dgm:pt modelId="{E25F58DA-EEAB-4804-81D6-AA96514C5D09}" type="pres">
      <dgm:prSet presAssocID="{86453B41-8204-41C0-8D0B-4473C5CDA934}" presName="linNode" presStyleCnt="0"/>
      <dgm:spPr/>
    </dgm:pt>
    <dgm:pt modelId="{5CBE8BBF-D75B-4983-93AB-C9A312C31F66}" type="pres">
      <dgm:prSet presAssocID="{86453B41-8204-41C0-8D0B-4473C5CDA934}" presName="parentShp" presStyleLbl="node1" presStyleIdx="0" presStyleCnt="2">
        <dgm:presLayoutVars>
          <dgm:bulletEnabled val="1"/>
        </dgm:presLayoutVars>
      </dgm:prSet>
      <dgm:spPr/>
      <dgm:t>
        <a:bodyPr/>
        <a:lstStyle/>
        <a:p>
          <a:endParaRPr lang="ru-RU"/>
        </a:p>
      </dgm:t>
    </dgm:pt>
    <dgm:pt modelId="{79C685A1-27C4-4307-AAC7-08047C47D2BB}" type="pres">
      <dgm:prSet presAssocID="{86453B41-8204-41C0-8D0B-4473C5CDA934}" presName="childShp" presStyleLbl="bgAccFollowNode1" presStyleIdx="0" presStyleCnt="2">
        <dgm:presLayoutVars>
          <dgm:bulletEnabled val="1"/>
        </dgm:presLayoutVars>
      </dgm:prSet>
      <dgm:spPr/>
      <dgm:t>
        <a:bodyPr/>
        <a:lstStyle/>
        <a:p>
          <a:endParaRPr lang="ru-RU"/>
        </a:p>
      </dgm:t>
    </dgm:pt>
    <dgm:pt modelId="{EB1FFFFD-C183-4CA0-944D-DACA656EEE31}" type="pres">
      <dgm:prSet presAssocID="{E53FBEF6-F81F-4CB2-820E-EDF530CEF1A8}" presName="spacing" presStyleCnt="0"/>
      <dgm:spPr/>
    </dgm:pt>
    <dgm:pt modelId="{531DD0B1-DEA5-476E-B27A-153A10FBF2D2}" type="pres">
      <dgm:prSet presAssocID="{AE47981F-074B-4B3D-AA2A-FBBAEAA8FE3D}" presName="linNode" presStyleCnt="0"/>
      <dgm:spPr/>
    </dgm:pt>
    <dgm:pt modelId="{8DCBAC49-70FD-4ED5-B2BF-853C7D5CCDB5}" type="pres">
      <dgm:prSet presAssocID="{AE47981F-074B-4B3D-AA2A-FBBAEAA8FE3D}" presName="parentShp" presStyleLbl="node1" presStyleIdx="1" presStyleCnt="2">
        <dgm:presLayoutVars>
          <dgm:bulletEnabled val="1"/>
        </dgm:presLayoutVars>
      </dgm:prSet>
      <dgm:spPr/>
      <dgm:t>
        <a:bodyPr/>
        <a:lstStyle/>
        <a:p>
          <a:endParaRPr lang="ru-RU"/>
        </a:p>
      </dgm:t>
    </dgm:pt>
    <dgm:pt modelId="{6E8979B3-9D07-4D7B-B3A8-FE3FFCAF47D6}" type="pres">
      <dgm:prSet presAssocID="{AE47981F-074B-4B3D-AA2A-FBBAEAA8FE3D}" presName="childShp" presStyleLbl="bgAccFollowNode1" presStyleIdx="1" presStyleCnt="2">
        <dgm:presLayoutVars>
          <dgm:bulletEnabled val="1"/>
        </dgm:presLayoutVars>
      </dgm:prSet>
      <dgm:spPr/>
      <dgm:t>
        <a:bodyPr/>
        <a:lstStyle/>
        <a:p>
          <a:endParaRPr lang="ru-RU"/>
        </a:p>
      </dgm:t>
    </dgm:pt>
  </dgm:ptLst>
  <dgm:cxnLst>
    <dgm:cxn modelId="{7BCDC585-05DD-4300-B215-2AAF8EE32463}" type="presOf" srcId="{C854B91A-DA3E-4354-867F-01601C0B9BB7}" destId="{ECEB3DB1-C7E5-457C-8AFD-ADA45D48850E}" srcOrd="0" destOrd="0" presId="urn:microsoft.com/office/officeart/2005/8/layout/vList6"/>
    <dgm:cxn modelId="{F2B3A499-9A5C-406A-89E4-79762CDEF6EF}" srcId="{C854B91A-DA3E-4354-867F-01601C0B9BB7}" destId="{AE47981F-074B-4B3D-AA2A-FBBAEAA8FE3D}" srcOrd="1" destOrd="0" parTransId="{0FE41FB6-2999-45CD-A718-E40A18AEA324}" sibTransId="{A719966C-CC40-408D-B884-EE18A1B1CDF8}"/>
    <dgm:cxn modelId="{DA878A61-FE65-46C9-B8F4-1E0A9D47AA49}" type="presOf" srcId="{888DDC50-2BCB-4E5D-ABDD-7B8A4E3E86F9}" destId="{6E8979B3-9D07-4D7B-B3A8-FE3FFCAF47D6}" srcOrd="0" destOrd="0" presId="urn:microsoft.com/office/officeart/2005/8/layout/vList6"/>
    <dgm:cxn modelId="{336C72C7-2190-4F04-AB6C-3DB6595EBD12}" srcId="{86453B41-8204-41C0-8D0B-4473C5CDA934}" destId="{70114AF1-F4DB-41EB-AAEC-407FCD97DEF9}" srcOrd="0" destOrd="0" parTransId="{FCC26FEB-35B8-4D0F-AC4C-882914A1C96A}" sibTransId="{FF553F73-9A50-4CF2-9AB6-19D3411D123D}"/>
    <dgm:cxn modelId="{09DE30B7-77EE-43FC-B1A3-DBA2025EE587}" srcId="{C854B91A-DA3E-4354-867F-01601C0B9BB7}" destId="{86453B41-8204-41C0-8D0B-4473C5CDA934}" srcOrd="0" destOrd="0" parTransId="{10D8C273-ED37-49BE-B226-2F3376EB90B8}" sibTransId="{E53FBEF6-F81F-4CB2-820E-EDF530CEF1A8}"/>
    <dgm:cxn modelId="{0AF014B7-6D3A-423D-AA37-421E520A9745}" srcId="{AE47981F-074B-4B3D-AA2A-FBBAEAA8FE3D}" destId="{888DDC50-2BCB-4E5D-ABDD-7B8A4E3E86F9}" srcOrd="0" destOrd="0" parTransId="{E8F37142-250A-487C-8968-60DBD8E58982}" sibTransId="{BFFDE49E-5BE5-45E7-AFF8-DD4A22B506C5}"/>
    <dgm:cxn modelId="{187AAD18-2837-40EE-9460-6EC1398B916A}" type="presOf" srcId="{86453B41-8204-41C0-8D0B-4473C5CDA934}" destId="{5CBE8BBF-D75B-4983-93AB-C9A312C31F66}" srcOrd="0" destOrd="0" presId="urn:microsoft.com/office/officeart/2005/8/layout/vList6"/>
    <dgm:cxn modelId="{AB236594-C9E4-4CD4-B615-C0E0CB243427}" type="presOf" srcId="{AE47981F-074B-4B3D-AA2A-FBBAEAA8FE3D}" destId="{8DCBAC49-70FD-4ED5-B2BF-853C7D5CCDB5}" srcOrd="0" destOrd="0" presId="urn:microsoft.com/office/officeart/2005/8/layout/vList6"/>
    <dgm:cxn modelId="{828ED397-8B4F-41AC-BAEC-220D127E911F}" type="presOf" srcId="{70114AF1-F4DB-41EB-AAEC-407FCD97DEF9}" destId="{79C685A1-27C4-4307-AAC7-08047C47D2BB}" srcOrd="0" destOrd="0" presId="urn:microsoft.com/office/officeart/2005/8/layout/vList6"/>
    <dgm:cxn modelId="{6866A1C9-133C-48AA-90F0-8FAF4730DD79}" type="presParOf" srcId="{ECEB3DB1-C7E5-457C-8AFD-ADA45D48850E}" destId="{E25F58DA-EEAB-4804-81D6-AA96514C5D09}" srcOrd="0" destOrd="0" presId="urn:microsoft.com/office/officeart/2005/8/layout/vList6"/>
    <dgm:cxn modelId="{FFDF71D9-D4A5-420D-85F9-A292F5851FD8}" type="presParOf" srcId="{E25F58DA-EEAB-4804-81D6-AA96514C5D09}" destId="{5CBE8BBF-D75B-4983-93AB-C9A312C31F66}" srcOrd="0" destOrd="0" presId="urn:microsoft.com/office/officeart/2005/8/layout/vList6"/>
    <dgm:cxn modelId="{8698962F-4773-4613-9D14-57F53DEFFF95}" type="presParOf" srcId="{E25F58DA-EEAB-4804-81D6-AA96514C5D09}" destId="{79C685A1-27C4-4307-AAC7-08047C47D2BB}" srcOrd="1" destOrd="0" presId="urn:microsoft.com/office/officeart/2005/8/layout/vList6"/>
    <dgm:cxn modelId="{B3035ABE-A256-4A7A-9F89-4F692F142140}" type="presParOf" srcId="{ECEB3DB1-C7E5-457C-8AFD-ADA45D48850E}" destId="{EB1FFFFD-C183-4CA0-944D-DACA656EEE31}" srcOrd="1" destOrd="0" presId="urn:microsoft.com/office/officeart/2005/8/layout/vList6"/>
    <dgm:cxn modelId="{E3F3C8C2-073B-4960-BA86-0B393001B660}" type="presParOf" srcId="{ECEB3DB1-C7E5-457C-8AFD-ADA45D48850E}" destId="{531DD0B1-DEA5-476E-B27A-153A10FBF2D2}" srcOrd="2" destOrd="0" presId="urn:microsoft.com/office/officeart/2005/8/layout/vList6"/>
    <dgm:cxn modelId="{C805ED0C-4C7C-4BA9-B5AF-2F5A17400B11}" type="presParOf" srcId="{531DD0B1-DEA5-476E-B27A-153A10FBF2D2}" destId="{8DCBAC49-70FD-4ED5-B2BF-853C7D5CCDB5}" srcOrd="0" destOrd="0" presId="urn:microsoft.com/office/officeart/2005/8/layout/vList6"/>
    <dgm:cxn modelId="{AE86A61C-2461-4974-8943-E3D8DFC3B87A}" type="presParOf" srcId="{531DD0B1-DEA5-476E-B27A-153A10FBF2D2}" destId="{6E8979B3-9D07-4D7B-B3A8-FE3FFCAF47D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62BE7C-1072-43E4-95FF-DC5C65D6EC31}"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ru-RU"/>
        </a:p>
      </dgm:t>
    </dgm:pt>
    <dgm:pt modelId="{7AE6FCCB-13F2-4983-A369-C9F9A1455DE5}">
      <dgm:prSet custT="1"/>
      <dgm:spPr/>
      <dgm:t>
        <a:bodyPr/>
        <a:lstStyle/>
        <a:p>
          <a:r>
            <a:rPr lang="uk-UA" sz="2400" b="1" dirty="0" smtClean="0">
              <a:latin typeface="Times New Roman" pitchFamily="18" charset="0"/>
              <a:cs typeface="Times New Roman" pitchFamily="18" charset="0"/>
            </a:rPr>
            <a:t>Планове меню </a:t>
          </a:r>
          <a:r>
            <a:rPr lang="uk-UA" sz="1800" b="1" dirty="0" smtClean="0">
              <a:latin typeface="Times New Roman" pitchFamily="18" charset="0"/>
              <a:cs typeface="Times New Roman" pitchFamily="18" charset="0"/>
            </a:rPr>
            <a:t>(стандартні карти) </a:t>
          </a:r>
          <a:endParaRPr lang="ru-RU" sz="1800" b="1" dirty="0">
            <a:latin typeface="Times New Roman" pitchFamily="18" charset="0"/>
            <a:cs typeface="Times New Roman" pitchFamily="18" charset="0"/>
          </a:endParaRPr>
        </a:p>
      </dgm:t>
    </dgm:pt>
    <dgm:pt modelId="{3C9924DC-DFE6-458C-86B5-9351A3F90F2B}" type="parTrans" cxnId="{14779945-2788-4440-9AF2-CE0C7188CABA}">
      <dgm:prSet/>
      <dgm:spPr/>
      <dgm:t>
        <a:bodyPr/>
        <a:lstStyle/>
        <a:p>
          <a:endParaRPr lang="ru-RU" sz="1800">
            <a:latin typeface="Times New Roman" pitchFamily="18" charset="0"/>
            <a:cs typeface="Times New Roman" pitchFamily="18" charset="0"/>
          </a:endParaRPr>
        </a:p>
      </dgm:t>
    </dgm:pt>
    <dgm:pt modelId="{598A1D18-7BD7-4605-9062-99C4D8E74196}" type="sibTrans" cxnId="{14779945-2788-4440-9AF2-CE0C7188CABA}">
      <dgm:prSet/>
      <dgm:spPr/>
      <dgm:t>
        <a:bodyPr/>
        <a:lstStyle/>
        <a:p>
          <a:endParaRPr lang="ru-RU" sz="1800">
            <a:latin typeface="Times New Roman" pitchFamily="18" charset="0"/>
            <a:cs typeface="Times New Roman" pitchFamily="18" charset="0"/>
          </a:endParaRPr>
        </a:p>
      </dgm:t>
    </dgm:pt>
    <dgm:pt modelId="{AF70B56B-46E5-4B8A-904D-2937E75DF151}">
      <dgm:prSet custT="1"/>
      <dgm:spPr/>
      <dgm:t>
        <a:bodyPr/>
        <a:lstStyle/>
        <a:p>
          <a:r>
            <a:rPr lang="uk-UA" sz="1800" dirty="0" smtClean="0">
              <a:latin typeface="Times New Roman" pitchFamily="18" charset="0"/>
              <a:cs typeface="Times New Roman" pitchFamily="18" charset="0"/>
            </a:rPr>
            <a:t> стратегічне, статичне, перспективне (на етапі відкриття підприємства, реконструкції або введення нових страв, - розширення, оновлення асортименту)</a:t>
          </a:r>
          <a:endParaRPr lang="ru-RU" sz="1800" dirty="0">
            <a:latin typeface="Times New Roman" pitchFamily="18" charset="0"/>
            <a:cs typeface="Times New Roman" pitchFamily="18" charset="0"/>
          </a:endParaRPr>
        </a:p>
      </dgm:t>
    </dgm:pt>
    <dgm:pt modelId="{B9C7E3F9-94C0-4275-B320-356B130A0B59}" type="parTrans" cxnId="{0F1B6A99-8A9C-4E4F-A6B3-5F7E49A3F8B6}">
      <dgm:prSet/>
      <dgm:spPr/>
      <dgm:t>
        <a:bodyPr/>
        <a:lstStyle/>
        <a:p>
          <a:endParaRPr lang="ru-RU" sz="1800">
            <a:latin typeface="Times New Roman" pitchFamily="18" charset="0"/>
            <a:cs typeface="Times New Roman" pitchFamily="18" charset="0"/>
          </a:endParaRPr>
        </a:p>
      </dgm:t>
    </dgm:pt>
    <dgm:pt modelId="{6D0A871A-881D-4FC4-96CA-A86C1D6A7B66}" type="sibTrans" cxnId="{0F1B6A99-8A9C-4E4F-A6B3-5F7E49A3F8B6}">
      <dgm:prSet/>
      <dgm:spPr/>
      <dgm:t>
        <a:bodyPr/>
        <a:lstStyle/>
        <a:p>
          <a:endParaRPr lang="ru-RU" sz="1800">
            <a:latin typeface="Times New Roman" pitchFamily="18" charset="0"/>
            <a:cs typeface="Times New Roman" pitchFamily="18" charset="0"/>
          </a:endParaRPr>
        </a:p>
      </dgm:t>
    </dgm:pt>
    <dgm:pt modelId="{86AB9C92-5763-4B91-B2D1-D3CC38A26BE1}">
      <dgm:prSet custT="1"/>
      <dgm:spPr/>
      <dgm:t>
        <a:bodyPr/>
        <a:lstStyle/>
        <a:p>
          <a:r>
            <a:rPr lang="uk-UA" sz="2400" b="1" dirty="0" smtClean="0">
              <a:latin typeface="Times New Roman" pitchFamily="18" charset="0"/>
              <a:cs typeface="Times New Roman" pitchFamily="18" charset="0"/>
            </a:rPr>
            <a:t>Меню-замовлення</a:t>
          </a:r>
          <a:r>
            <a:rPr lang="uk-UA" sz="1800" b="1" dirty="0" smtClean="0">
              <a:latin typeface="Times New Roman" pitchFamily="18" charset="0"/>
              <a:cs typeface="Times New Roman" pitchFamily="18" charset="0"/>
            </a:rPr>
            <a:t> (при проведенні бенкетів, фуршетів тощо)</a:t>
          </a:r>
          <a:endParaRPr lang="ru-RU" sz="1800" b="1" dirty="0">
            <a:latin typeface="Times New Roman" pitchFamily="18" charset="0"/>
            <a:cs typeface="Times New Roman" pitchFamily="18" charset="0"/>
          </a:endParaRPr>
        </a:p>
      </dgm:t>
    </dgm:pt>
    <dgm:pt modelId="{EA9F8B57-1155-421A-9A76-2356ACB35070}" type="parTrans" cxnId="{752101B1-AA98-46C9-B5C1-21FA52CF526F}">
      <dgm:prSet/>
      <dgm:spPr/>
      <dgm:t>
        <a:bodyPr/>
        <a:lstStyle/>
        <a:p>
          <a:endParaRPr lang="ru-RU" sz="1800">
            <a:latin typeface="Times New Roman" pitchFamily="18" charset="0"/>
            <a:cs typeface="Times New Roman" pitchFamily="18" charset="0"/>
          </a:endParaRPr>
        </a:p>
      </dgm:t>
    </dgm:pt>
    <dgm:pt modelId="{4129A119-8106-4DE3-9782-7C4BDEF422C1}" type="sibTrans" cxnId="{752101B1-AA98-46C9-B5C1-21FA52CF526F}">
      <dgm:prSet/>
      <dgm:spPr/>
      <dgm:t>
        <a:bodyPr/>
        <a:lstStyle/>
        <a:p>
          <a:endParaRPr lang="ru-RU" sz="1800">
            <a:latin typeface="Times New Roman" pitchFamily="18" charset="0"/>
            <a:cs typeface="Times New Roman" pitchFamily="18" charset="0"/>
          </a:endParaRPr>
        </a:p>
      </dgm:t>
    </dgm:pt>
    <dgm:pt modelId="{A8CCC38A-A0A9-4678-967B-44A0E61826A6}">
      <dgm:prSet custT="1"/>
      <dgm:spPr/>
      <dgm:t>
        <a:bodyPr/>
        <a:lstStyle/>
        <a:p>
          <a:r>
            <a:rPr lang="uk-UA" sz="1800" smtClean="0">
              <a:latin typeface="Times New Roman" pitchFamily="18" charset="0"/>
              <a:cs typeface="Times New Roman" pitchFamily="18" charset="0"/>
            </a:rPr>
            <a:t>розробляється за безпосередньої участі гостя за 2-3 місяці або 2-3 дні до початку проведення заходу</a:t>
          </a:r>
          <a:endParaRPr lang="ru-RU" sz="1800">
            <a:latin typeface="Times New Roman" pitchFamily="18" charset="0"/>
            <a:cs typeface="Times New Roman" pitchFamily="18" charset="0"/>
          </a:endParaRPr>
        </a:p>
      </dgm:t>
    </dgm:pt>
    <dgm:pt modelId="{17B14A07-7397-40D5-A29A-0BFFE218BFAF}" type="parTrans" cxnId="{92706B73-DCD3-448E-AED8-CF0F88148F30}">
      <dgm:prSet/>
      <dgm:spPr/>
      <dgm:t>
        <a:bodyPr/>
        <a:lstStyle/>
        <a:p>
          <a:endParaRPr lang="ru-RU" sz="1800">
            <a:latin typeface="Times New Roman" pitchFamily="18" charset="0"/>
            <a:cs typeface="Times New Roman" pitchFamily="18" charset="0"/>
          </a:endParaRPr>
        </a:p>
      </dgm:t>
    </dgm:pt>
    <dgm:pt modelId="{4D910EAD-2EC3-48C7-B784-5E9904A45C15}" type="sibTrans" cxnId="{92706B73-DCD3-448E-AED8-CF0F88148F30}">
      <dgm:prSet/>
      <dgm:spPr/>
      <dgm:t>
        <a:bodyPr/>
        <a:lstStyle/>
        <a:p>
          <a:endParaRPr lang="ru-RU" sz="1800">
            <a:latin typeface="Times New Roman" pitchFamily="18" charset="0"/>
            <a:cs typeface="Times New Roman" pitchFamily="18" charset="0"/>
          </a:endParaRPr>
        </a:p>
      </dgm:t>
    </dgm:pt>
    <dgm:pt modelId="{2243AE24-7306-4D01-94DD-FCE1EF745032}">
      <dgm:prSet custT="1"/>
      <dgm:spPr/>
      <dgm:t>
        <a:bodyPr/>
        <a:lstStyle/>
        <a:p>
          <a:r>
            <a:rPr lang="uk-UA" sz="2400" b="1" dirty="0" smtClean="0">
              <a:latin typeface="Times New Roman" pitchFamily="18" charset="0"/>
              <a:cs typeface="Times New Roman" pitchFamily="18" charset="0"/>
            </a:rPr>
            <a:t>План-меню </a:t>
          </a:r>
          <a:endParaRPr lang="ru-RU" sz="2400" b="1" dirty="0">
            <a:latin typeface="Times New Roman" pitchFamily="18" charset="0"/>
            <a:cs typeface="Times New Roman" pitchFamily="18" charset="0"/>
          </a:endParaRPr>
        </a:p>
      </dgm:t>
    </dgm:pt>
    <dgm:pt modelId="{756BB1FE-D746-444E-8FF1-4F3474D0241D}" type="parTrans" cxnId="{AFA7896C-3ED5-4BE6-A6C4-7CC883DAA130}">
      <dgm:prSet/>
      <dgm:spPr/>
      <dgm:t>
        <a:bodyPr/>
        <a:lstStyle/>
        <a:p>
          <a:endParaRPr lang="ru-RU" sz="1800">
            <a:latin typeface="Times New Roman" pitchFamily="18" charset="0"/>
            <a:cs typeface="Times New Roman" pitchFamily="18" charset="0"/>
          </a:endParaRPr>
        </a:p>
      </dgm:t>
    </dgm:pt>
    <dgm:pt modelId="{BCA397AB-F719-4CD2-A532-4F3EAAA71E62}" type="sibTrans" cxnId="{AFA7896C-3ED5-4BE6-A6C4-7CC883DAA130}">
      <dgm:prSet/>
      <dgm:spPr/>
      <dgm:t>
        <a:bodyPr/>
        <a:lstStyle/>
        <a:p>
          <a:endParaRPr lang="ru-RU" sz="1800">
            <a:latin typeface="Times New Roman" pitchFamily="18" charset="0"/>
            <a:cs typeface="Times New Roman" pitchFamily="18" charset="0"/>
          </a:endParaRPr>
        </a:p>
      </dgm:t>
    </dgm:pt>
    <dgm:pt modelId="{7059E175-ECC1-4938-AC07-DBD774BC1612}">
      <dgm:prSet custT="1"/>
      <dgm:spPr/>
      <dgm:t>
        <a:bodyPr/>
        <a:lstStyle/>
        <a:p>
          <a:r>
            <a:rPr lang="uk-UA" sz="1800" dirty="0" smtClean="0">
              <a:latin typeface="Times New Roman" pitchFamily="18" charset="0"/>
              <a:cs typeface="Times New Roman" pitchFamily="18" charset="0"/>
            </a:rPr>
            <a:t>щоденне меню, що лежить в основі розробки виробничої програми підприємства</a:t>
          </a:r>
          <a:endParaRPr lang="ru-RU" sz="1800" dirty="0">
            <a:latin typeface="Times New Roman" pitchFamily="18" charset="0"/>
            <a:cs typeface="Times New Roman" pitchFamily="18" charset="0"/>
          </a:endParaRPr>
        </a:p>
      </dgm:t>
    </dgm:pt>
    <dgm:pt modelId="{AD35D529-1512-4FD0-9F85-BAFF0BF59316}" type="parTrans" cxnId="{2A643F15-D11F-426B-A405-57226DD2B903}">
      <dgm:prSet/>
      <dgm:spPr/>
      <dgm:t>
        <a:bodyPr/>
        <a:lstStyle/>
        <a:p>
          <a:endParaRPr lang="ru-RU" sz="1800">
            <a:latin typeface="Times New Roman" pitchFamily="18" charset="0"/>
            <a:cs typeface="Times New Roman" pitchFamily="18" charset="0"/>
          </a:endParaRPr>
        </a:p>
      </dgm:t>
    </dgm:pt>
    <dgm:pt modelId="{8EB3EB9D-A486-4F34-BC50-6DB65CDCE10A}" type="sibTrans" cxnId="{2A643F15-D11F-426B-A405-57226DD2B903}">
      <dgm:prSet/>
      <dgm:spPr/>
      <dgm:t>
        <a:bodyPr/>
        <a:lstStyle/>
        <a:p>
          <a:endParaRPr lang="ru-RU" sz="1800">
            <a:latin typeface="Times New Roman" pitchFamily="18" charset="0"/>
            <a:cs typeface="Times New Roman" pitchFamily="18" charset="0"/>
          </a:endParaRPr>
        </a:p>
      </dgm:t>
    </dgm:pt>
    <dgm:pt modelId="{EC4380C2-6431-4A57-ABF8-E2360B1A6A85}">
      <dgm:prSet custT="1"/>
      <dgm:spPr/>
      <dgm:t>
        <a:bodyPr/>
        <a:lstStyle/>
        <a:p>
          <a:r>
            <a:rPr lang="uk-UA" sz="2400" b="1" dirty="0" smtClean="0">
              <a:latin typeface="Times New Roman" pitchFamily="18" charset="0"/>
              <a:cs typeface="Times New Roman" pitchFamily="18" charset="0"/>
            </a:rPr>
            <a:t>Меню</a:t>
          </a:r>
          <a:endParaRPr lang="ru-RU" sz="2400" b="1" dirty="0">
            <a:latin typeface="Times New Roman" pitchFamily="18" charset="0"/>
            <a:cs typeface="Times New Roman" pitchFamily="18" charset="0"/>
          </a:endParaRPr>
        </a:p>
      </dgm:t>
    </dgm:pt>
    <dgm:pt modelId="{7D1264B4-73E8-45E0-B675-748438ACC4E1}" type="parTrans" cxnId="{BFCB037D-2041-420E-8D96-6784CA2A94D7}">
      <dgm:prSet/>
      <dgm:spPr/>
      <dgm:t>
        <a:bodyPr/>
        <a:lstStyle/>
        <a:p>
          <a:endParaRPr lang="ru-RU" sz="1800">
            <a:latin typeface="Times New Roman" pitchFamily="18" charset="0"/>
            <a:cs typeface="Times New Roman" pitchFamily="18" charset="0"/>
          </a:endParaRPr>
        </a:p>
      </dgm:t>
    </dgm:pt>
    <dgm:pt modelId="{453931A4-AAFF-4AD5-9D6F-2EAA142E9AE0}" type="sibTrans" cxnId="{BFCB037D-2041-420E-8D96-6784CA2A94D7}">
      <dgm:prSet/>
      <dgm:spPr/>
      <dgm:t>
        <a:bodyPr/>
        <a:lstStyle/>
        <a:p>
          <a:endParaRPr lang="ru-RU" sz="1800">
            <a:latin typeface="Times New Roman" pitchFamily="18" charset="0"/>
            <a:cs typeface="Times New Roman" pitchFamily="18" charset="0"/>
          </a:endParaRPr>
        </a:p>
      </dgm:t>
    </dgm:pt>
    <dgm:pt modelId="{8468DAA2-6AD0-4BFC-A679-D20C1C1F9035}">
      <dgm:prSet custT="1"/>
      <dgm:spPr/>
      <dgm:t>
        <a:bodyPr/>
        <a:lstStyle/>
        <a:p>
          <a:r>
            <a:rPr lang="uk-UA" sz="1800" smtClean="0">
              <a:latin typeface="Times New Roman" pitchFamily="18" charset="0"/>
              <a:cs typeface="Times New Roman" pitchFamily="18" charset="0"/>
            </a:rPr>
            <a:t>рекламний буклет з визначенням послідовності подачі страв та напоїв (типографське виконання на 2-3 мовах), що подається гостям</a:t>
          </a:r>
          <a:endParaRPr lang="ru-RU" sz="1800">
            <a:latin typeface="Times New Roman" pitchFamily="18" charset="0"/>
            <a:cs typeface="Times New Roman" pitchFamily="18" charset="0"/>
          </a:endParaRPr>
        </a:p>
      </dgm:t>
    </dgm:pt>
    <dgm:pt modelId="{8096064A-3A9A-4BF8-8114-E624BE2D1294}" type="parTrans" cxnId="{C2673C89-C441-4DFD-A412-29ED768A7F57}">
      <dgm:prSet/>
      <dgm:spPr/>
      <dgm:t>
        <a:bodyPr/>
        <a:lstStyle/>
        <a:p>
          <a:endParaRPr lang="ru-RU" sz="1800">
            <a:latin typeface="Times New Roman" pitchFamily="18" charset="0"/>
            <a:cs typeface="Times New Roman" pitchFamily="18" charset="0"/>
          </a:endParaRPr>
        </a:p>
      </dgm:t>
    </dgm:pt>
    <dgm:pt modelId="{3C9BFA03-0D9D-421C-A866-07860315640C}" type="sibTrans" cxnId="{C2673C89-C441-4DFD-A412-29ED768A7F57}">
      <dgm:prSet/>
      <dgm:spPr/>
      <dgm:t>
        <a:bodyPr/>
        <a:lstStyle/>
        <a:p>
          <a:endParaRPr lang="ru-RU" sz="1800">
            <a:latin typeface="Times New Roman" pitchFamily="18" charset="0"/>
            <a:cs typeface="Times New Roman" pitchFamily="18" charset="0"/>
          </a:endParaRPr>
        </a:p>
      </dgm:t>
    </dgm:pt>
    <dgm:pt modelId="{29BA5757-FC8A-443D-836E-891550698110}" type="pres">
      <dgm:prSet presAssocID="{1262BE7C-1072-43E4-95FF-DC5C65D6EC31}" presName="Name0" presStyleCnt="0">
        <dgm:presLayoutVars>
          <dgm:dir/>
          <dgm:animLvl val="lvl"/>
          <dgm:resizeHandles val="exact"/>
        </dgm:presLayoutVars>
      </dgm:prSet>
      <dgm:spPr/>
      <dgm:t>
        <a:bodyPr/>
        <a:lstStyle/>
        <a:p>
          <a:endParaRPr lang="ru-RU"/>
        </a:p>
      </dgm:t>
    </dgm:pt>
    <dgm:pt modelId="{2E0C8535-092E-492D-8569-5204B31955CD}" type="pres">
      <dgm:prSet presAssocID="{7AE6FCCB-13F2-4983-A369-C9F9A1455DE5}" presName="linNode" presStyleCnt="0"/>
      <dgm:spPr/>
    </dgm:pt>
    <dgm:pt modelId="{B287227A-1F69-42DF-9E96-FA208E4D078A}" type="pres">
      <dgm:prSet presAssocID="{7AE6FCCB-13F2-4983-A369-C9F9A1455DE5}" presName="parentText" presStyleLbl="node1" presStyleIdx="0" presStyleCnt="4">
        <dgm:presLayoutVars>
          <dgm:chMax val="1"/>
          <dgm:bulletEnabled val="1"/>
        </dgm:presLayoutVars>
      </dgm:prSet>
      <dgm:spPr/>
      <dgm:t>
        <a:bodyPr/>
        <a:lstStyle/>
        <a:p>
          <a:endParaRPr lang="ru-RU"/>
        </a:p>
      </dgm:t>
    </dgm:pt>
    <dgm:pt modelId="{93708864-B280-4F52-A3EB-9A90D829280E}" type="pres">
      <dgm:prSet presAssocID="{7AE6FCCB-13F2-4983-A369-C9F9A1455DE5}" presName="descendantText" presStyleLbl="alignAccFollowNode1" presStyleIdx="0" presStyleCnt="4">
        <dgm:presLayoutVars>
          <dgm:bulletEnabled val="1"/>
        </dgm:presLayoutVars>
      </dgm:prSet>
      <dgm:spPr/>
      <dgm:t>
        <a:bodyPr/>
        <a:lstStyle/>
        <a:p>
          <a:endParaRPr lang="ru-RU"/>
        </a:p>
      </dgm:t>
    </dgm:pt>
    <dgm:pt modelId="{BAB1EC1F-C448-48AA-8491-395555E65F65}" type="pres">
      <dgm:prSet presAssocID="{598A1D18-7BD7-4605-9062-99C4D8E74196}" presName="sp" presStyleCnt="0"/>
      <dgm:spPr/>
    </dgm:pt>
    <dgm:pt modelId="{CAD52983-C141-4460-931B-A2DAF883D063}" type="pres">
      <dgm:prSet presAssocID="{86AB9C92-5763-4B91-B2D1-D3CC38A26BE1}" presName="linNode" presStyleCnt="0"/>
      <dgm:spPr/>
    </dgm:pt>
    <dgm:pt modelId="{2E66CECB-B760-48D9-9408-0118701F449E}" type="pres">
      <dgm:prSet presAssocID="{86AB9C92-5763-4B91-B2D1-D3CC38A26BE1}" presName="parentText" presStyleLbl="node1" presStyleIdx="1" presStyleCnt="4">
        <dgm:presLayoutVars>
          <dgm:chMax val="1"/>
          <dgm:bulletEnabled val="1"/>
        </dgm:presLayoutVars>
      </dgm:prSet>
      <dgm:spPr/>
      <dgm:t>
        <a:bodyPr/>
        <a:lstStyle/>
        <a:p>
          <a:endParaRPr lang="ru-RU"/>
        </a:p>
      </dgm:t>
    </dgm:pt>
    <dgm:pt modelId="{717D0F80-B2B3-402A-A172-29032AEC664D}" type="pres">
      <dgm:prSet presAssocID="{86AB9C92-5763-4B91-B2D1-D3CC38A26BE1}" presName="descendantText" presStyleLbl="alignAccFollowNode1" presStyleIdx="1" presStyleCnt="4">
        <dgm:presLayoutVars>
          <dgm:bulletEnabled val="1"/>
        </dgm:presLayoutVars>
      </dgm:prSet>
      <dgm:spPr/>
      <dgm:t>
        <a:bodyPr/>
        <a:lstStyle/>
        <a:p>
          <a:endParaRPr lang="ru-RU"/>
        </a:p>
      </dgm:t>
    </dgm:pt>
    <dgm:pt modelId="{45BDBBD9-45A3-4778-909A-FABFF0CFBC8C}" type="pres">
      <dgm:prSet presAssocID="{4129A119-8106-4DE3-9782-7C4BDEF422C1}" presName="sp" presStyleCnt="0"/>
      <dgm:spPr/>
    </dgm:pt>
    <dgm:pt modelId="{6BBECC88-674D-4915-A227-A147543065FE}" type="pres">
      <dgm:prSet presAssocID="{EC4380C2-6431-4A57-ABF8-E2360B1A6A85}" presName="linNode" presStyleCnt="0"/>
      <dgm:spPr/>
    </dgm:pt>
    <dgm:pt modelId="{9D948669-022F-491B-B98F-BD31868E9A86}" type="pres">
      <dgm:prSet presAssocID="{EC4380C2-6431-4A57-ABF8-E2360B1A6A85}" presName="parentText" presStyleLbl="node1" presStyleIdx="2" presStyleCnt="4">
        <dgm:presLayoutVars>
          <dgm:chMax val="1"/>
          <dgm:bulletEnabled val="1"/>
        </dgm:presLayoutVars>
      </dgm:prSet>
      <dgm:spPr/>
      <dgm:t>
        <a:bodyPr/>
        <a:lstStyle/>
        <a:p>
          <a:endParaRPr lang="ru-RU"/>
        </a:p>
      </dgm:t>
    </dgm:pt>
    <dgm:pt modelId="{5E4C1CE2-9F1B-40EF-8D99-0316BA760621}" type="pres">
      <dgm:prSet presAssocID="{EC4380C2-6431-4A57-ABF8-E2360B1A6A85}" presName="descendantText" presStyleLbl="alignAccFollowNode1" presStyleIdx="2" presStyleCnt="4">
        <dgm:presLayoutVars>
          <dgm:bulletEnabled val="1"/>
        </dgm:presLayoutVars>
      </dgm:prSet>
      <dgm:spPr/>
      <dgm:t>
        <a:bodyPr/>
        <a:lstStyle/>
        <a:p>
          <a:endParaRPr lang="ru-RU"/>
        </a:p>
      </dgm:t>
    </dgm:pt>
    <dgm:pt modelId="{B8F11ECC-3B6F-477C-83E7-3FFDA692D53C}" type="pres">
      <dgm:prSet presAssocID="{453931A4-AAFF-4AD5-9D6F-2EAA142E9AE0}" presName="sp" presStyleCnt="0"/>
      <dgm:spPr/>
    </dgm:pt>
    <dgm:pt modelId="{25A6D93D-F0D7-47A3-BF45-6E5F921AC8EF}" type="pres">
      <dgm:prSet presAssocID="{2243AE24-7306-4D01-94DD-FCE1EF745032}" presName="linNode" presStyleCnt="0"/>
      <dgm:spPr/>
    </dgm:pt>
    <dgm:pt modelId="{4242A2DF-0AF6-4DE5-BDA3-DFB7FBC541D5}" type="pres">
      <dgm:prSet presAssocID="{2243AE24-7306-4D01-94DD-FCE1EF745032}" presName="parentText" presStyleLbl="node1" presStyleIdx="3" presStyleCnt="4">
        <dgm:presLayoutVars>
          <dgm:chMax val="1"/>
          <dgm:bulletEnabled val="1"/>
        </dgm:presLayoutVars>
      </dgm:prSet>
      <dgm:spPr/>
      <dgm:t>
        <a:bodyPr/>
        <a:lstStyle/>
        <a:p>
          <a:endParaRPr lang="ru-RU"/>
        </a:p>
      </dgm:t>
    </dgm:pt>
    <dgm:pt modelId="{0C33666F-058E-498A-854A-17A6C1018223}" type="pres">
      <dgm:prSet presAssocID="{2243AE24-7306-4D01-94DD-FCE1EF745032}" presName="descendantText" presStyleLbl="alignAccFollowNode1" presStyleIdx="3" presStyleCnt="4">
        <dgm:presLayoutVars>
          <dgm:bulletEnabled val="1"/>
        </dgm:presLayoutVars>
      </dgm:prSet>
      <dgm:spPr/>
      <dgm:t>
        <a:bodyPr/>
        <a:lstStyle/>
        <a:p>
          <a:endParaRPr lang="ru-RU"/>
        </a:p>
      </dgm:t>
    </dgm:pt>
  </dgm:ptLst>
  <dgm:cxnLst>
    <dgm:cxn modelId="{1520A821-4F09-4BDA-B683-DB15396139ED}" type="presOf" srcId="{AF70B56B-46E5-4B8A-904D-2937E75DF151}" destId="{93708864-B280-4F52-A3EB-9A90D829280E}" srcOrd="0" destOrd="0" presId="urn:microsoft.com/office/officeart/2005/8/layout/vList5"/>
    <dgm:cxn modelId="{2A643F15-D11F-426B-A405-57226DD2B903}" srcId="{2243AE24-7306-4D01-94DD-FCE1EF745032}" destId="{7059E175-ECC1-4938-AC07-DBD774BC1612}" srcOrd="0" destOrd="0" parTransId="{AD35D529-1512-4FD0-9F85-BAFF0BF59316}" sibTransId="{8EB3EB9D-A486-4F34-BC50-6DB65CDCE10A}"/>
    <dgm:cxn modelId="{BFCB037D-2041-420E-8D96-6784CA2A94D7}" srcId="{1262BE7C-1072-43E4-95FF-DC5C65D6EC31}" destId="{EC4380C2-6431-4A57-ABF8-E2360B1A6A85}" srcOrd="2" destOrd="0" parTransId="{7D1264B4-73E8-45E0-B675-748438ACC4E1}" sibTransId="{453931A4-AAFF-4AD5-9D6F-2EAA142E9AE0}"/>
    <dgm:cxn modelId="{AFA7896C-3ED5-4BE6-A6C4-7CC883DAA130}" srcId="{1262BE7C-1072-43E4-95FF-DC5C65D6EC31}" destId="{2243AE24-7306-4D01-94DD-FCE1EF745032}" srcOrd="3" destOrd="0" parTransId="{756BB1FE-D746-444E-8FF1-4F3474D0241D}" sibTransId="{BCA397AB-F719-4CD2-A532-4F3EAAA71E62}"/>
    <dgm:cxn modelId="{E0D109F9-F9EE-434E-92BA-A93FC8F4D7C4}" type="presOf" srcId="{2243AE24-7306-4D01-94DD-FCE1EF745032}" destId="{4242A2DF-0AF6-4DE5-BDA3-DFB7FBC541D5}" srcOrd="0" destOrd="0" presId="urn:microsoft.com/office/officeart/2005/8/layout/vList5"/>
    <dgm:cxn modelId="{F7633007-7347-498E-BB9B-9B41ABD3AA15}" type="presOf" srcId="{7AE6FCCB-13F2-4983-A369-C9F9A1455DE5}" destId="{B287227A-1F69-42DF-9E96-FA208E4D078A}" srcOrd="0" destOrd="0" presId="urn:microsoft.com/office/officeart/2005/8/layout/vList5"/>
    <dgm:cxn modelId="{83CFA04D-6F10-4096-A4D0-783DF44D75B6}" type="presOf" srcId="{8468DAA2-6AD0-4BFC-A679-D20C1C1F9035}" destId="{5E4C1CE2-9F1B-40EF-8D99-0316BA760621}" srcOrd="0" destOrd="0" presId="urn:microsoft.com/office/officeart/2005/8/layout/vList5"/>
    <dgm:cxn modelId="{0F1B6A99-8A9C-4E4F-A6B3-5F7E49A3F8B6}" srcId="{7AE6FCCB-13F2-4983-A369-C9F9A1455DE5}" destId="{AF70B56B-46E5-4B8A-904D-2937E75DF151}" srcOrd="0" destOrd="0" parTransId="{B9C7E3F9-94C0-4275-B320-356B130A0B59}" sibTransId="{6D0A871A-881D-4FC4-96CA-A86C1D6A7B66}"/>
    <dgm:cxn modelId="{752101B1-AA98-46C9-B5C1-21FA52CF526F}" srcId="{1262BE7C-1072-43E4-95FF-DC5C65D6EC31}" destId="{86AB9C92-5763-4B91-B2D1-D3CC38A26BE1}" srcOrd="1" destOrd="0" parTransId="{EA9F8B57-1155-421A-9A76-2356ACB35070}" sibTransId="{4129A119-8106-4DE3-9782-7C4BDEF422C1}"/>
    <dgm:cxn modelId="{815771C6-B5CF-411D-921D-DD3D4DF1E4F6}" type="presOf" srcId="{EC4380C2-6431-4A57-ABF8-E2360B1A6A85}" destId="{9D948669-022F-491B-B98F-BD31868E9A86}" srcOrd="0" destOrd="0" presId="urn:microsoft.com/office/officeart/2005/8/layout/vList5"/>
    <dgm:cxn modelId="{D0B631C2-1592-4D85-ADC6-1C84030C4A32}" type="presOf" srcId="{1262BE7C-1072-43E4-95FF-DC5C65D6EC31}" destId="{29BA5757-FC8A-443D-836E-891550698110}" srcOrd="0" destOrd="0" presId="urn:microsoft.com/office/officeart/2005/8/layout/vList5"/>
    <dgm:cxn modelId="{E3B8BB8E-7E60-47C8-8B50-B98A5AB5C65E}" type="presOf" srcId="{A8CCC38A-A0A9-4678-967B-44A0E61826A6}" destId="{717D0F80-B2B3-402A-A172-29032AEC664D}" srcOrd="0" destOrd="0" presId="urn:microsoft.com/office/officeart/2005/8/layout/vList5"/>
    <dgm:cxn modelId="{466D13BB-CD33-4A0E-9257-6AB0584E60B6}" type="presOf" srcId="{7059E175-ECC1-4938-AC07-DBD774BC1612}" destId="{0C33666F-058E-498A-854A-17A6C1018223}" srcOrd="0" destOrd="0" presId="urn:microsoft.com/office/officeart/2005/8/layout/vList5"/>
    <dgm:cxn modelId="{A1789AA0-EF84-44F7-B8A8-F065C407E26A}" type="presOf" srcId="{86AB9C92-5763-4B91-B2D1-D3CC38A26BE1}" destId="{2E66CECB-B760-48D9-9408-0118701F449E}" srcOrd="0" destOrd="0" presId="urn:microsoft.com/office/officeart/2005/8/layout/vList5"/>
    <dgm:cxn modelId="{14779945-2788-4440-9AF2-CE0C7188CABA}" srcId="{1262BE7C-1072-43E4-95FF-DC5C65D6EC31}" destId="{7AE6FCCB-13F2-4983-A369-C9F9A1455DE5}" srcOrd="0" destOrd="0" parTransId="{3C9924DC-DFE6-458C-86B5-9351A3F90F2B}" sibTransId="{598A1D18-7BD7-4605-9062-99C4D8E74196}"/>
    <dgm:cxn modelId="{C2673C89-C441-4DFD-A412-29ED768A7F57}" srcId="{EC4380C2-6431-4A57-ABF8-E2360B1A6A85}" destId="{8468DAA2-6AD0-4BFC-A679-D20C1C1F9035}" srcOrd="0" destOrd="0" parTransId="{8096064A-3A9A-4BF8-8114-E624BE2D1294}" sibTransId="{3C9BFA03-0D9D-421C-A866-07860315640C}"/>
    <dgm:cxn modelId="{92706B73-DCD3-448E-AED8-CF0F88148F30}" srcId="{86AB9C92-5763-4B91-B2D1-D3CC38A26BE1}" destId="{A8CCC38A-A0A9-4678-967B-44A0E61826A6}" srcOrd="0" destOrd="0" parTransId="{17B14A07-7397-40D5-A29A-0BFFE218BFAF}" sibTransId="{4D910EAD-2EC3-48C7-B784-5E9904A45C15}"/>
    <dgm:cxn modelId="{EA5CA6A6-BC29-444F-8C4C-03054D96250E}" type="presParOf" srcId="{29BA5757-FC8A-443D-836E-891550698110}" destId="{2E0C8535-092E-492D-8569-5204B31955CD}" srcOrd="0" destOrd="0" presId="urn:microsoft.com/office/officeart/2005/8/layout/vList5"/>
    <dgm:cxn modelId="{8B4A0C58-6CF9-46AA-817A-6E6789B83810}" type="presParOf" srcId="{2E0C8535-092E-492D-8569-5204B31955CD}" destId="{B287227A-1F69-42DF-9E96-FA208E4D078A}" srcOrd="0" destOrd="0" presId="urn:microsoft.com/office/officeart/2005/8/layout/vList5"/>
    <dgm:cxn modelId="{33253F2B-0A0E-4B9C-8511-373F98301A74}" type="presParOf" srcId="{2E0C8535-092E-492D-8569-5204B31955CD}" destId="{93708864-B280-4F52-A3EB-9A90D829280E}" srcOrd="1" destOrd="0" presId="urn:microsoft.com/office/officeart/2005/8/layout/vList5"/>
    <dgm:cxn modelId="{4B229561-188E-4B8F-B12E-CF84915E4EDD}" type="presParOf" srcId="{29BA5757-FC8A-443D-836E-891550698110}" destId="{BAB1EC1F-C448-48AA-8491-395555E65F65}" srcOrd="1" destOrd="0" presId="urn:microsoft.com/office/officeart/2005/8/layout/vList5"/>
    <dgm:cxn modelId="{7DFB8C7C-8C9F-4511-B6D1-E72C8B4E76E7}" type="presParOf" srcId="{29BA5757-FC8A-443D-836E-891550698110}" destId="{CAD52983-C141-4460-931B-A2DAF883D063}" srcOrd="2" destOrd="0" presId="urn:microsoft.com/office/officeart/2005/8/layout/vList5"/>
    <dgm:cxn modelId="{A55948F2-5BEA-40AD-91D3-3E39AC7C9D50}" type="presParOf" srcId="{CAD52983-C141-4460-931B-A2DAF883D063}" destId="{2E66CECB-B760-48D9-9408-0118701F449E}" srcOrd="0" destOrd="0" presId="urn:microsoft.com/office/officeart/2005/8/layout/vList5"/>
    <dgm:cxn modelId="{49648919-2F97-4D73-AEB8-9B68B9D02770}" type="presParOf" srcId="{CAD52983-C141-4460-931B-A2DAF883D063}" destId="{717D0F80-B2B3-402A-A172-29032AEC664D}" srcOrd="1" destOrd="0" presId="urn:microsoft.com/office/officeart/2005/8/layout/vList5"/>
    <dgm:cxn modelId="{A66201A9-3137-4C15-B850-5B4DA92C7263}" type="presParOf" srcId="{29BA5757-FC8A-443D-836E-891550698110}" destId="{45BDBBD9-45A3-4778-909A-FABFF0CFBC8C}" srcOrd="3" destOrd="0" presId="urn:microsoft.com/office/officeart/2005/8/layout/vList5"/>
    <dgm:cxn modelId="{F622AE34-F0C4-4BF7-AE78-4D168701FB8D}" type="presParOf" srcId="{29BA5757-FC8A-443D-836E-891550698110}" destId="{6BBECC88-674D-4915-A227-A147543065FE}" srcOrd="4" destOrd="0" presId="urn:microsoft.com/office/officeart/2005/8/layout/vList5"/>
    <dgm:cxn modelId="{527945B4-C948-4D11-BB9F-1C849784E502}" type="presParOf" srcId="{6BBECC88-674D-4915-A227-A147543065FE}" destId="{9D948669-022F-491B-B98F-BD31868E9A86}" srcOrd="0" destOrd="0" presId="urn:microsoft.com/office/officeart/2005/8/layout/vList5"/>
    <dgm:cxn modelId="{DF336DF6-B97C-4B70-8E78-AF68700AF598}" type="presParOf" srcId="{6BBECC88-674D-4915-A227-A147543065FE}" destId="{5E4C1CE2-9F1B-40EF-8D99-0316BA760621}" srcOrd="1" destOrd="0" presId="urn:microsoft.com/office/officeart/2005/8/layout/vList5"/>
    <dgm:cxn modelId="{D7E1FB56-3FFC-44B1-9AFD-A6F2E16C4F66}" type="presParOf" srcId="{29BA5757-FC8A-443D-836E-891550698110}" destId="{B8F11ECC-3B6F-477C-83E7-3FFDA692D53C}" srcOrd="5" destOrd="0" presId="urn:microsoft.com/office/officeart/2005/8/layout/vList5"/>
    <dgm:cxn modelId="{9ABFAE50-5B9A-42A9-A0F7-49E5EEA89492}" type="presParOf" srcId="{29BA5757-FC8A-443D-836E-891550698110}" destId="{25A6D93D-F0D7-47A3-BF45-6E5F921AC8EF}" srcOrd="6" destOrd="0" presId="urn:microsoft.com/office/officeart/2005/8/layout/vList5"/>
    <dgm:cxn modelId="{085795EF-1948-419C-A781-513D07E83C45}" type="presParOf" srcId="{25A6D93D-F0D7-47A3-BF45-6E5F921AC8EF}" destId="{4242A2DF-0AF6-4DE5-BDA3-DFB7FBC541D5}" srcOrd="0" destOrd="0" presId="urn:microsoft.com/office/officeart/2005/8/layout/vList5"/>
    <dgm:cxn modelId="{C0D2521F-1ABF-4380-8AA6-1253A62952B5}" type="presParOf" srcId="{25A6D93D-F0D7-47A3-BF45-6E5F921AC8EF}" destId="{0C33666F-058E-498A-854A-17A6C101822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D72CAD-2177-4FCE-ABC9-56C5C37FB963}"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ru-RU"/>
        </a:p>
      </dgm:t>
    </dgm:pt>
    <dgm:pt modelId="{02ACD2B3-8E48-44A7-9361-6AB6D12FE4C9}">
      <dgm:prSet/>
      <dgm:spPr/>
      <dgm:t>
        <a:bodyPr/>
        <a:lstStyle/>
        <a:p>
          <a:pPr rtl="0"/>
          <a:r>
            <a:rPr lang="uk-UA" dirty="0" smtClean="0"/>
            <a:t>Дякую за</a:t>
          </a:r>
          <a:br>
            <a:rPr lang="uk-UA" dirty="0" smtClean="0"/>
          </a:br>
          <a:r>
            <a:rPr lang="uk-UA" dirty="0" smtClean="0"/>
            <a:t>увагу!</a:t>
          </a:r>
          <a:endParaRPr lang="ru-RU" dirty="0"/>
        </a:p>
      </dgm:t>
    </dgm:pt>
    <dgm:pt modelId="{67591434-B586-4AED-B7D5-AE5C93CE1B7E}" type="parTrans" cxnId="{7D973FD5-AF8C-4420-91D4-C15778C4A2FF}">
      <dgm:prSet/>
      <dgm:spPr/>
      <dgm:t>
        <a:bodyPr/>
        <a:lstStyle/>
        <a:p>
          <a:endParaRPr lang="ru-RU"/>
        </a:p>
      </dgm:t>
    </dgm:pt>
    <dgm:pt modelId="{78E2BB59-C1E3-4DD8-AAB4-402F9D5FE24D}" type="sibTrans" cxnId="{7D973FD5-AF8C-4420-91D4-C15778C4A2FF}">
      <dgm:prSet/>
      <dgm:spPr/>
      <dgm:t>
        <a:bodyPr/>
        <a:lstStyle/>
        <a:p>
          <a:endParaRPr lang="ru-RU"/>
        </a:p>
      </dgm:t>
    </dgm:pt>
    <dgm:pt modelId="{F74A801C-E6EA-41D9-9B9E-DDD8CE1688A3}" type="pres">
      <dgm:prSet presAssocID="{86D72CAD-2177-4FCE-ABC9-56C5C37FB963}" presName="compositeShape" presStyleCnt="0">
        <dgm:presLayoutVars>
          <dgm:chMax val="7"/>
          <dgm:dir/>
          <dgm:resizeHandles val="exact"/>
        </dgm:presLayoutVars>
      </dgm:prSet>
      <dgm:spPr/>
      <dgm:t>
        <a:bodyPr/>
        <a:lstStyle/>
        <a:p>
          <a:endParaRPr lang="ru-RU"/>
        </a:p>
      </dgm:t>
    </dgm:pt>
    <dgm:pt modelId="{85A96E74-F5B3-4FB4-BAE9-B79868E94755}" type="pres">
      <dgm:prSet presAssocID="{02ACD2B3-8E48-44A7-9361-6AB6D12FE4C9}" presName="circ1TxSh" presStyleLbl="vennNode1" presStyleIdx="0" presStyleCnt="1" custScaleX="56863" custScaleY="60784" custLinFactNeighborX="90196" custLinFactNeighborY="-1961"/>
      <dgm:spPr/>
      <dgm:t>
        <a:bodyPr/>
        <a:lstStyle/>
        <a:p>
          <a:endParaRPr lang="ru-RU"/>
        </a:p>
      </dgm:t>
    </dgm:pt>
  </dgm:ptLst>
  <dgm:cxnLst>
    <dgm:cxn modelId="{7D973FD5-AF8C-4420-91D4-C15778C4A2FF}" srcId="{86D72CAD-2177-4FCE-ABC9-56C5C37FB963}" destId="{02ACD2B3-8E48-44A7-9361-6AB6D12FE4C9}" srcOrd="0" destOrd="0" parTransId="{67591434-B586-4AED-B7D5-AE5C93CE1B7E}" sibTransId="{78E2BB59-C1E3-4DD8-AAB4-402F9D5FE24D}"/>
    <dgm:cxn modelId="{56D60D59-DE98-4D89-AA6E-665CCB853E4D}" type="presOf" srcId="{86D72CAD-2177-4FCE-ABC9-56C5C37FB963}" destId="{F74A801C-E6EA-41D9-9B9E-DDD8CE1688A3}" srcOrd="0" destOrd="0" presId="urn:microsoft.com/office/officeart/2005/8/layout/venn1"/>
    <dgm:cxn modelId="{DA025955-2EAF-4DB3-A3E2-AD14C0DD4054}" type="presOf" srcId="{02ACD2B3-8E48-44A7-9361-6AB6D12FE4C9}" destId="{85A96E74-F5B3-4FB4-BAE9-B79868E94755}" srcOrd="0" destOrd="0" presId="urn:microsoft.com/office/officeart/2005/8/layout/venn1"/>
    <dgm:cxn modelId="{913C66A7-946D-44B4-A304-13A1E907A572}" type="presParOf" srcId="{F74A801C-E6EA-41D9-9B9E-DDD8CE1688A3}" destId="{85A96E74-F5B3-4FB4-BAE9-B79868E94755}"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444C64-0924-4EDE-A111-50F79FE20FD0}" type="datetimeFigureOut">
              <a:rPr lang="ru-RU" smtClean="0"/>
              <a:pPr/>
              <a:t>11.10.2022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A15412-1A0E-483E-86FB-EA93EA80D256}" type="slidenum">
              <a:rPr lang="ru-RU" smtClean="0"/>
              <a:pPr/>
              <a:t>‹#›</a:t>
            </a:fld>
            <a:endParaRPr lang="ru-RU"/>
          </a:p>
        </p:txBody>
      </p:sp>
    </p:spTree>
    <p:extLst>
      <p:ext uri="{BB962C8B-B14F-4D97-AF65-F5344CB8AC3E}">
        <p14:creationId xmlns:p14="http://schemas.microsoft.com/office/powerpoint/2010/main" val="3253108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6A15412-1A0E-483E-86FB-EA93EA80D256}" type="slidenum">
              <a:rPr lang="ru-RU" smtClean="0"/>
              <a:pPr/>
              <a:t>15</a:t>
            </a:fld>
            <a:endParaRPr lang="ru-RU"/>
          </a:p>
        </p:txBody>
      </p:sp>
    </p:spTree>
    <p:extLst>
      <p:ext uri="{BB962C8B-B14F-4D97-AF65-F5344CB8AC3E}">
        <p14:creationId xmlns:p14="http://schemas.microsoft.com/office/powerpoint/2010/main" val="868499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11.10.2022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11.10.2022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11.10.2022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11.10.2022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11.10.2022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11.10.2022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1.xml"/><Relationship Id="rId7"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0.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285728"/>
            <a:ext cx="7772400" cy="1000132"/>
          </a:xfrm>
        </p:spPr>
        <p:txBody>
          <a:bodyPr>
            <a:normAutofit fontScale="90000"/>
          </a:bodyPr>
          <a:lstStyle/>
          <a:p>
            <a:r>
              <a:rPr lang="uk-UA" sz="2800" b="1" smtClean="0">
                <a:solidFill>
                  <a:schemeClr val="bg1">
                    <a:lumMod val="50000"/>
                  </a:schemeClr>
                </a:solidFill>
                <a:latin typeface="Times New Roman" pitchFamily="18" charset="0"/>
                <a:cs typeface="Times New Roman" pitchFamily="18" charset="0"/>
              </a:rPr>
              <a:t>Тема </a:t>
            </a:r>
            <a:r>
              <a:rPr lang="uk-UA" sz="2800" b="1" smtClean="0">
                <a:solidFill>
                  <a:schemeClr val="bg1">
                    <a:lumMod val="50000"/>
                  </a:schemeClr>
                </a:solidFill>
                <a:latin typeface="Times New Roman" pitchFamily="18" charset="0"/>
                <a:cs typeface="Times New Roman" pitchFamily="18" charset="0"/>
              </a:rPr>
              <a:t>4. </a:t>
            </a:r>
            <a:r>
              <a:rPr lang="uk-UA" sz="2800" b="1" dirty="0" smtClean="0">
                <a:solidFill>
                  <a:schemeClr val="bg1">
                    <a:lumMod val="50000"/>
                  </a:schemeClr>
                </a:solidFill>
                <a:latin typeface="Times New Roman" pitchFamily="18" charset="0"/>
                <a:cs typeface="Times New Roman" pitchFamily="18" charset="0"/>
              </a:rPr>
              <a:t>Основи організації виробництва продукції у закладах ресторанного господарства</a:t>
            </a:r>
            <a:endParaRPr lang="ru-RU" sz="2800" b="1" dirty="0">
              <a:solidFill>
                <a:schemeClr val="bg1">
                  <a:lumMod val="50000"/>
                </a:schemeClr>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928662" y="1428736"/>
            <a:ext cx="6700862" cy="2424114"/>
          </a:xfrm>
        </p:spPr>
        <p:txBody>
          <a:bodyPr/>
          <a:lstStyle/>
          <a:p>
            <a:r>
              <a:rPr lang="uk-UA" b="1" dirty="0" smtClean="0">
                <a:solidFill>
                  <a:schemeClr val="accent5">
                    <a:lumMod val="75000"/>
                  </a:schemeClr>
                </a:solidFill>
              </a:rPr>
              <a:t>Тема </a:t>
            </a:r>
            <a:r>
              <a:rPr lang="uk-UA" b="1" dirty="0" smtClean="0">
                <a:solidFill>
                  <a:schemeClr val="accent5">
                    <a:lumMod val="75000"/>
                  </a:schemeClr>
                </a:solidFill>
              </a:rPr>
              <a:t>4.1</a:t>
            </a:r>
            <a:r>
              <a:rPr lang="uk-UA" b="1" dirty="0" smtClean="0">
                <a:solidFill>
                  <a:schemeClr val="accent5">
                    <a:lumMod val="75000"/>
                  </a:schemeClr>
                </a:solidFill>
              </a:rPr>
              <a:t>. ПЛАНУВАННЯ МЕНЮ І ПРЕЙСКУРАНТІВ ЗАКЛАДІВ РЕСТОРАННОГО ГОСПОДАРСТВА.</a:t>
            </a:r>
            <a:endParaRPr lang="ru-RU" dirty="0" smtClean="0">
              <a:solidFill>
                <a:schemeClr val="accent5">
                  <a:lumMod val="75000"/>
                </a:schemeClr>
              </a:solidFill>
            </a:endParaRPr>
          </a:p>
          <a:p>
            <a:endParaRPr lang="ru-RU" dirty="0"/>
          </a:p>
        </p:txBody>
      </p:sp>
      <p:sp>
        <p:nvSpPr>
          <p:cNvPr id="31746" name="AutoShape 2" descr="Картинки по запросу меню ресторану"/>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1748" name="AutoShape 4" descr="Похожее изображе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1749" name="Picture 5" descr="H:\81796900-gastronomie-catering-logo-symbol-für-design-menü-restaurant-oder-café-vektor-illustration.jpg"/>
          <p:cNvPicPr>
            <a:picLocks noChangeAspect="1" noChangeArrowheads="1"/>
          </p:cNvPicPr>
          <p:nvPr/>
        </p:nvPicPr>
        <p:blipFill>
          <a:blip r:embed="rId2"/>
          <a:srcRect l="12605" t="9558" r="9453" b="8039"/>
          <a:stretch>
            <a:fillRect/>
          </a:stretch>
        </p:blipFill>
        <p:spPr bwMode="auto">
          <a:xfrm>
            <a:off x="5929322" y="3786190"/>
            <a:ext cx="3006522" cy="2851341"/>
          </a:xfrm>
          <a:prstGeom prst="rect">
            <a:avLst/>
          </a:prstGeom>
          <a:noFill/>
        </p:spPr>
      </p:pic>
      <p:sp>
        <p:nvSpPr>
          <p:cNvPr id="31751" name="AutoShape 7" descr="Похожее изображе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1752" name="Picture 8" descr="H:\8272b0d408c2da99061e76d08e010659--chef-hats-chef-hat-logo.jpg"/>
          <p:cNvPicPr>
            <a:picLocks noChangeAspect="1" noChangeArrowheads="1"/>
          </p:cNvPicPr>
          <p:nvPr/>
        </p:nvPicPr>
        <p:blipFill>
          <a:blip r:embed="rId3"/>
          <a:srcRect/>
          <a:stretch>
            <a:fillRect/>
          </a:stretch>
        </p:blipFill>
        <p:spPr bwMode="auto">
          <a:xfrm>
            <a:off x="214282" y="3333966"/>
            <a:ext cx="2000264" cy="3271618"/>
          </a:xfrm>
          <a:prstGeom prst="rect">
            <a:avLst/>
          </a:prstGeom>
          <a:noFill/>
        </p:spPr>
      </p:pic>
      <p:pic>
        <p:nvPicPr>
          <p:cNvPr id="2050" name="Picture 2" descr="H:\500_F_102723379_kL1EBy0tYj3GLnBGxmzLQ9FG5PmeDnWn.jpg"/>
          <p:cNvPicPr>
            <a:picLocks noChangeAspect="1" noChangeArrowheads="1"/>
          </p:cNvPicPr>
          <p:nvPr/>
        </p:nvPicPr>
        <p:blipFill>
          <a:blip r:embed="rId4"/>
          <a:srcRect l="6406" r="7117" b="2313"/>
          <a:stretch>
            <a:fillRect/>
          </a:stretch>
        </p:blipFill>
        <p:spPr bwMode="auto">
          <a:xfrm>
            <a:off x="2786050" y="3143248"/>
            <a:ext cx="3143272" cy="355073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a:bodyPr>
          <a:lstStyle/>
          <a:p>
            <a:r>
              <a:rPr lang="uk-UA" sz="2800" b="1" dirty="0" smtClean="0">
                <a:solidFill>
                  <a:schemeClr val="accent5">
                    <a:lumMod val="75000"/>
                  </a:schemeClr>
                </a:solidFill>
                <a:latin typeface="Times New Roman" pitchFamily="18" charset="0"/>
                <a:cs typeface="Times New Roman" pitchFamily="18" charset="0"/>
              </a:rPr>
              <a:t>За терміном розробки і використання:</a:t>
            </a:r>
            <a:endParaRPr lang="ru-RU" sz="2800" b="1" dirty="0">
              <a:solidFill>
                <a:schemeClr val="accent5">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142844" y="928670"/>
          <a:ext cx="8786874"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a:bodyPr>
          <a:lstStyle/>
          <a:p>
            <a:r>
              <a:rPr lang="uk-UA" sz="2800" b="1" dirty="0" smtClean="0">
                <a:solidFill>
                  <a:schemeClr val="accent5">
                    <a:lumMod val="75000"/>
                  </a:schemeClr>
                </a:solidFill>
                <a:latin typeface="Times New Roman" pitchFamily="18" charset="0"/>
                <a:cs typeface="Times New Roman" pitchFamily="18" charset="0"/>
              </a:rPr>
              <a:t>Спеціальні карти меню: </a:t>
            </a:r>
            <a:endParaRPr lang="ru-RU" sz="2800" b="1" dirty="0">
              <a:solidFill>
                <a:schemeClr val="accent5">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214282" y="785794"/>
            <a:ext cx="8229600" cy="4525963"/>
          </a:xfrm>
        </p:spPr>
        <p:txBody>
          <a:bodyPr>
            <a:normAutofit/>
          </a:bodyPr>
          <a:lstStyle/>
          <a:p>
            <a:pPr>
              <a:buFont typeface="Wingdings" pitchFamily="2" charset="2"/>
              <a:buChar char="ü"/>
            </a:pPr>
            <a:r>
              <a:rPr lang="uk-UA" sz="2000" dirty="0" smtClean="0">
                <a:latin typeface="Times New Roman" pitchFamily="18" charset="0"/>
                <a:cs typeface="Times New Roman" pitchFamily="18" charset="0"/>
              </a:rPr>
              <a:t>карта фірмових страв;</a:t>
            </a:r>
            <a:endParaRPr lang="ru-RU" sz="2000" dirty="0" smtClean="0">
              <a:latin typeface="Times New Roman" pitchFamily="18" charset="0"/>
              <a:cs typeface="Times New Roman" pitchFamily="18" charset="0"/>
            </a:endParaRPr>
          </a:p>
          <a:p>
            <a:pPr>
              <a:buFont typeface="Wingdings" pitchFamily="2" charset="2"/>
              <a:buChar char="ü"/>
            </a:pPr>
            <a:r>
              <a:rPr lang="uk-UA" sz="2000" dirty="0" smtClean="0">
                <a:latin typeface="Times New Roman" pitchFamily="18" charset="0"/>
                <a:cs typeface="Times New Roman" pitchFamily="18" charset="0"/>
              </a:rPr>
              <a:t>карта десертів, сирів, морозива;</a:t>
            </a:r>
            <a:endParaRPr lang="ru-RU" sz="2000" dirty="0" smtClean="0">
              <a:latin typeface="Times New Roman" pitchFamily="18" charset="0"/>
              <a:cs typeface="Times New Roman" pitchFamily="18" charset="0"/>
            </a:endParaRPr>
          </a:p>
          <a:p>
            <a:pPr>
              <a:buFont typeface="Wingdings" pitchFamily="2" charset="2"/>
              <a:buChar char="ü"/>
            </a:pPr>
            <a:r>
              <a:rPr lang="uk-UA" sz="2000" dirty="0" smtClean="0">
                <a:latin typeface="Times New Roman" pitchFamily="18" charset="0"/>
                <a:cs typeface="Times New Roman" pitchFamily="18" charset="0"/>
              </a:rPr>
              <a:t>карта </a:t>
            </a:r>
            <a:r>
              <a:rPr lang="uk-UA" sz="2000" dirty="0" err="1" smtClean="0">
                <a:latin typeface="Times New Roman" pitchFamily="18" charset="0"/>
                <a:cs typeface="Times New Roman" pitchFamily="18" charset="0"/>
              </a:rPr>
              <a:t>бізнес-ланчу</a:t>
            </a:r>
            <a:r>
              <a:rPr lang="uk-UA" sz="2000" dirty="0" smtClean="0">
                <a:latin typeface="Times New Roman" pitchFamily="18" charset="0"/>
                <a:cs typeface="Times New Roman" pitchFamily="18" charset="0"/>
              </a:rPr>
              <a:t>;</a:t>
            </a:r>
            <a:endParaRPr lang="ru-RU" sz="2000" dirty="0" smtClean="0">
              <a:latin typeface="Times New Roman" pitchFamily="18" charset="0"/>
              <a:cs typeface="Times New Roman" pitchFamily="18" charset="0"/>
            </a:endParaRPr>
          </a:p>
          <a:p>
            <a:pPr>
              <a:buFont typeface="Wingdings" pitchFamily="2" charset="2"/>
              <a:buChar char="ü"/>
            </a:pPr>
            <a:r>
              <a:rPr lang="uk-UA" sz="2000" dirty="0" smtClean="0">
                <a:latin typeface="Times New Roman" pitchFamily="18" charset="0"/>
                <a:cs typeface="Times New Roman" pitchFamily="18" charset="0"/>
              </a:rPr>
              <a:t>карта денного раціону (за фізіологічними нормами);</a:t>
            </a:r>
            <a:endParaRPr lang="ru-RU" sz="2000" dirty="0" smtClean="0">
              <a:latin typeface="Times New Roman" pitchFamily="18" charset="0"/>
              <a:cs typeface="Times New Roman" pitchFamily="18" charset="0"/>
            </a:endParaRPr>
          </a:p>
          <a:p>
            <a:pPr>
              <a:buFont typeface="Wingdings" pitchFamily="2" charset="2"/>
              <a:buChar char="ü"/>
            </a:pPr>
            <a:r>
              <a:rPr lang="uk-UA" sz="2000" dirty="0" smtClean="0">
                <a:latin typeface="Times New Roman" pitchFamily="18" charset="0"/>
                <a:cs typeface="Times New Roman" pitchFamily="18" charset="0"/>
              </a:rPr>
              <a:t>дієтичні карти;</a:t>
            </a:r>
            <a:endParaRPr lang="ru-RU" sz="2000" dirty="0" smtClean="0">
              <a:latin typeface="Times New Roman" pitchFamily="18" charset="0"/>
              <a:cs typeface="Times New Roman" pitchFamily="18" charset="0"/>
            </a:endParaRPr>
          </a:p>
          <a:p>
            <a:pPr>
              <a:buFont typeface="Wingdings" pitchFamily="2" charset="2"/>
              <a:buChar char="ü"/>
            </a:pPr>
            <a:r>
              <a:rPr lang="uk-UA" sz="2000" dirty="0" smtClean="0">
                <a:latin typeface="Times New Roman" pitchFamily="18" charset="0"/>
                <a:cs typeface="Times New Roman" pitchFamily="18" charset="0"/>
              </a:rPr>
              <a:t>вегетаріанські карти;</a:t>
            </a:r>
            <a:endParaRPr lang="ru-RU" sz="2000" dirty="0" smtClean="0">
              <a:latin typeface="Times New Roman" pitchFamily="18" charset="0"/>
              <a:cs typeface="Times New Roman" pitchFamily="18" charset="0"/>
            </a:endParaRPr>
          </a:p>
          <a:p>
            <a:pPr>
              <a:buFont typeface="Wingdings" pitchFamily="2" charset="2"/>
              <a:buChar char="ü"/>
            </a:pPr>
            <a:r>
              <a:rPr lang="uk-UA" sz="2000" dirty="0" smtClean="0">
                <a:latin typeface="Times New Roman" pitchFamily="18" charset="0"/>
                <a:cs typeface="Times New Roman" pitchFamily="18" charset="0"/>
              </a:rPr>
              <a:t>сезонні карти;</a:t>
            </a:r>
            <a:endParaRPr lang="ru-RU" sz="2000" dirty="0" smtClean="0">
              <a:latin typeface="Times New Roman" pitchFamily="18" charset="0"/>
              <a:cs typeface="Times New Roman" pitchFamily="18" charset="0"/>
            </a:endParaRPr>
          </a:p>
          <a:p>
            <a:pPr>
              <a:buFont typeface="Wingdings" pitchFamily="2" charset="2"/>
              <a:buChar char="ü"/>
            </a:pPr>
            <a:r>
              <a:rPr lang="uk-UA" sz="2000" dirty="0" smtClean="0">
                <a:latin typeface="Times New Roman" pitchFamily="18" charset="0"/>
                <a:cs typeface="Times New Roman" pitchFamily="18" charset="0"/>
              </a:rPr>
              <a:t>тематичні карти; </a:t>
            </a:r>
            <a:endParaRPr lang="ru-RU" sz="2000" dirty="0" smtClean="0">
              <a:latin typeface="Times New Roman" pitchFamily="18" charset="0"/>
              <a:cs typeface="Times New Roman" pitchFamily="18" charset="0"/>
            </a:endParaRPr>
          </a:p>
          <a:p>
            <a:pPr>
              <a:buFont typeface="Wingdings" pitchFamily="2" charset="2"/>
              <a:buChar char="ü"/>
            </a:pPr>
            <a:r>
              <a:rPr lang="uk-UA" sz="2000" dirty="0" smtClean="0">
                <a:latin typeface="Times New Roman" pitchFamily="18" charset="0"/>
                <a:cs typeface="Times New Roman" pitchFamily="18" charset="0"/>
              </a:rPr>
              <a:t>карта дегустаційного меню;</a:t>
            </a:r>
            <a:endParaRPr lang="ru-RU" sz="2000" dirty="0" smtClean="0">
              <a:latin typeface="Times New Roman" pitchFamily="18" charset="0"/>
              <a:cs typeface="Times New Roman" pitchFamily="18" charset="0"/>
            </a:endParaRPr>
          </a:p>
          <a:p>
            <a:pPr>
              <a:buFont typeface="Wingdings" pitchFamily="2" charset="2"/>
              <a:buChar char="ü"/>
            </a:pPr>
            <a:r>
              <a:rPr lang="uk-UA" sz="2000" dirty="0" smtClean="0">
                <a:latin typeface="Times New Roman" pitchFamily="18" charset="0"/>
                <a:cs typeface="Times New Roman" pitchFamily="18" charset="0"/>
              </a:rPr>
              <a:t>карта готельного обслуговування;</a:t>
            </a:r>
            <a:endParaRPr lang="ru-RU" sz="2000" dirty="0" smtClean="0">
              <a:latin typeface="Times New Roman" pitchFamily="18" charset="0"/>
              <a:cs typeface="Times New Roman" pitchFamily="18" charset="0"/>
            </a:endParaRPr>
          </a:p>
          <a:p>
            <a:pPr>
              <a:buFont typeface="Wingdings" pitchFamily="2" charset="2"/>
              <a:buChar char="ü"/>
            </a:pPr>
            <a:r>
              <a:rPr lang="uk-UA" sz="2000" dirty="0" smtClean="0">
                <a:latin typeface="Times New Roman" pitchFamily="18" charset="0"/>
                <a:cs typeface="Times New Roman" pitchFamily="18" charset="0"/>
              </a:rPr>
              <a:t>дитяча карта.</a:t>
            </a:r>
            <a:endParaRPr lang="ru-RU" sz="2000" dirty="0" smtClean="0">
              <a:latin typeface="Times New Roman" pitchFamily="18" charset="0"/>
              <a:cs typeface="Times New Roman" pitchFamily="18" charset="0"/>
            </a:endParaRPr>
          </a:p>
        </p:txBody>
      </p:sp>
      <p:pic>
        <p:nvPicPr>
          <p:cNvPr id="21507" name="Picture 3" descr="H:\ресторан-десертного-меню-шаблон-еды-111514652.jpg"/>
          <p:cNvPicPr>
            <a:picLocks noChangeAspect="1" noChangeArrowheads="1"/>
          </p:cNvPicPr>
          <p:nvPr/>
        </p:nvPicPr>
        <p:blipFill>
          <a:blip r:embed="rId2" cstate="print"/>
          <a:srcRect r="7534"/>
          <a:stretch>
            <a:fillRect/>
          </a:stretch>
        </p:blipFill>
        <p:spPr bwMode="auto">
          <a:xfrm>
            <a:off x="4714876" y="2285992"/>
            <a:ext cx="1714512" cy="2388838"/>
          </a:xfrm>
          <a:prstGeom prst="rect">
            <a:avLst/>
          </a:prstGeom>
          <a:noFill/>
        </p:spPr>
      </p:pic>
      <p:pic>
        <p:nvPicPr>
          <p:cNvPr id="21508" name="Picture 4" descr="H:\hamburger-lunch-menus-logo-png-clipart_654045.png"/>
          <p:cNvPicPr>
            <a:picLocks noChangeAspect="1" noChangeArrowheads="1"/>
          </p:cNvPicPr>
          <p:nvPr/>
        </p:nvPicPr>
        <p:blipFill>
          <a:blip r:embed="rId3" cstate="print"/>
          <a:srcRect/>
          <a:stretch>
            <a:fillRect/>
          </a:stretch>
        </p:blipFill>
        <p:spPr bwMode="auto">
          <a:xfrm>
            <a:off x="6572264" y="785794"/>
            <a:ext cx="2376272" cy="2444543"/>
          </a:xfrm>
          <a:prstGeom prst="rect">
            <a:avLst/>
          </a:prstGeom>
          <a:noFill/>
        </p:spPr>
      </p:pic>
      <p:pic>
        <p:nvPicPr>
          <p:cNvPr id="21509" name="Picture 5" descr="H:\depositphotos_236260202-stock-illustration-vector-illustration-bar-menu-template.jpg"/>
          <p:cNvPicPr>
            <a:picLocks noChangeAspect="1" noChangeArrowheads="1"/>
          </p:cNvPicPr>
          <p:nvPr/>
        </p:nvPicPr>
        <p:blipFill>
          <a:blip r:embed="rId4" cstate="print"/>
          <a:srcRect b="12499"/>
          <a:stretch>
            <a:fillRect/>
          </a:stretch>
        </p:blipFill>
        <p:spPr bwMode="auto">
          <a:xfrm>
            <a:off x="285720" y="5214950"/>
            <a:ext cx="2623064" cy="1428760"/>
          </a:xfrm>
          <a:prstGeom prst="rect">
            <a:avLst/>
          </a:prstGeom>
          <a:noFill/>
        </p:spPr>
      </p:pic>
      <p:pic>
        <p:nvPicPr>
          <p:cNvPr id="21512" name="Picture 8" descr="H:\вегетарианское-меню-ресторана-е-ы-на-оске-79087347.jpg"/>
          <p:cNvPicPr>
            <a:picLocks noChangeAspect="1" noChangeArrowheads="1"/>
          </p:cNvPicPr>
          <p:nvPr/>
        </p:nvPicPr>
        <p:blipFill>
          <a:blip r:embed="rId5" cstate="print"/>
          <a:srcRect l="4808" t="5595" r="3845" b="11238"/>
          <a:stretch>
            <a:fillRect/>
          </a:stretch>
        </p:blipFill>
        <p:spPr bwMode="auto">
          <a:xfrm>
            <a:off x="6429356" y="4214794"/>
            <a:ext cx="2714644" cy="2643206"/>
          </a:xfrm>
          <a:prstGeom prst="rect">
            <a:avLst/>
          </a:prstGeom>
          <a:noFill/>
        </p:spPr>
      </p:pic>
      <p:pic>
        <p:nvPicPr>
          <p:cNvPr id="21513" name="Picture 9" descr="H:\спирт-выпивает-меню-шаблон-брошюры-бара-для-кафа-или-ресторана-125814866.jpg"/>
          <p:cNvPicPr>
            <a:picLocks noChangeAspect="1" noChangeArrowheads="1"/>
          </p:cNvPicPr>
          <p:nvPr/>
        </p:nvPicPr>
        <p:blipFill>
          <a:blip r:embed="rId6" cstate="print"/>
          <a:srcRect b="9459"/>
          <a:stretch>
            <a:fillRect/>
          </a:stretch>
        </p:blipFill>
        <p:spPr bwMode="auto">
          <a:xfrm>
            <a:off x="3143240" y="4857760"/>
            <a:ext cx="2838745" cy="185738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29600" cy="511156"/>
          </a:xfrm>
        </p:spPr>
        <p:txBody>
          <a:bodyPr>
            <a:normAutofit/>
          </a:bodyPr>
          <a:lstStyle/>
          <a:p>
            <a:r>
              <a:rPr lang="uk-UA" sz="2400" b="1" dirty="0" smtClean="0">
                <a:solidFill>
                  <a:schemeClr val="accent5">
                    <a:lumMod val="75000"/>
                  </a:schemeClr>
                </a:solidFill>
                <a:latin typeface="Times New Roman" pitchFamily="18" charset="0"/>
                <a:cs typeface="Times New Roman" pitchFamily="18" charset="0"/>
              </a:rPr>
              <a:t>МЕНЮ СНІДАНКІВ</a:t>
            </a:r>
            <a:endParaRPr lang="ru-RU" sz="2400" b="1" dirty="0">
              <a:solidFill>
                <a:schemeClr val="accent5">
                  <a:lumMod val="75000"/>
                </a:schemeClr>
              </a:solidFill>
              <a:latin typeface="Times New Roman" pitchFamily="18" charset="0"/>
              <a:cs typeface="Times New Roman" pitchFamily="18" charset="0"/>
            </a:endParaRPr>
          </a:p>
        </p:txBody>
      </p:sp>
      <p:sp>
        <p:nvSpPr>
          <p:cNvPr id="5" name="Содержимое 4"/>
          <p:cNvSpPr>
            <a:spLocks noGrp="1"/>
          </p:cNvSpPr>
          <p:nvPr>
            <p:ph idx="1"/>
          </p:nvPr>
        </p:nvSpPr>
        <p:spPr>
          <a:xfrm>
            <a:off x="214282" y="1000084"/>
            <a:ext cx="8929718" cy="5857916"/>
          </a:xfrm>
        </p:spPr>
        <p:txBody>
          <a:bodyPr numCol="2">
            <a:normAutofit fontScale="55000" lnSpcReduction="20000"/>
          </a:bodyPr>
          <a:lstStyle/>
          <a:p>
            <a:pPr>
              <a:buNone/>
            </a:pPr>
            <a:r>
              <a:rPr lang="uk-UA" b="1" u="sng" dirty="0" smtClean="0">
                <a:solidFill>
                  <a:schemeClr val="accent5">
                    <a:lumMod val="75000"/>
                  </a:schemeClr>
                </a:solidFill>
                <a:latin typeface="Times New Roman" pitchFamily="18" charset="0"/>
                <a:cs typeface="Times New Roman" pitchFamily="18" charset="0"/>
              </a:rPr>
              <a:t>Простий сніданок:</a:t>
            </a:r>
            <a:endParaRPr lang="ru-RU" b="1" u="sng" dirty="0" smtClean="0">
              <a:solidFill>
                <a:schemeClr val="accent5">
                  <a:lumMod val="75000"/>
                </a:schemeClr>
              </a:solidFill>
              <a:latin typeface="Times New Roman" pitchFamily="18" charset="0"/>
              <a:cs typeface="Times New Roman" pitchFamily="18" charset="0"/>
            </a:endParaRPr>
          </a:p>
          <a:p>
            <a:pPr>
              <a:buNone/>
            </a:pPr>
            <a:r>
              <a:rPr lang="uk-UA" dirty="0" smtClean="0">
                <a:latin typeface="Times New Roman" pitchFamily="18" charset="0"/>
                <a:cs typeface="Times New Roman" pitchFamily="18" charset="0"/>
              </a:rPr>
              <a:t> - кава або чай, какао, шоколад;</a:t>
            </a:r>
            <a:endParaRPr lang="ru-RU" dirty="0" smtClean="0">
              <a:latin typeface="Times New Roman" pitchFamily="18" charset="0"/>
              <a:cs typeface="Times New Roman" pitchFamily="18" charset="0"/>
            </a:endParaRPr>
          </a:p>
          <a:p>
            <a:pPr>
              <a:buNone/>
            </a:pPr>
            <a:r>
              <a:rPr lang="uk-UA" dirty="0" smtClean="0">
                <a:latin typeface="Times New Roman" pitchFamily="18" charset="0"/>
                <a:cs typeface="Times New Roman" pitchFamily="18" charset="0"/>
              </a:rPr>
              <a:t> - булочка або рогалик, </a:t>
            </a:r>
            <a:r>
              <a:rPr lang="uk-UA" dirty="0" err="1" smtClean="0">
                <a:latin typeface="Times New Roman" pitchFamily="18" charset="0"/>
                <a:cs typeface="Times New Roman" pitchFamily="18" charset="0"/>
              </a:rPr>
              <a:t>круасан</a:t>
            </a:r>
            <a:r>
              <a:rPr lang="uk-UA" dirty="0" smtClean="0">
                <a:latin typeface="Times New Roman" pitchFamily="18" charset="0"/>
                <a:cs typeface="Times New Roman" pitchFamily="18" charset="0"/>
              </a:rPr>
              <a:t> (Франція).</a:t>
            </a:r>
          </a:p>
          <a:p>
            <a:pPr>
              <a:buNone/>
            </a:pPr>
            <a:endParaRPr lang="ru-RU" dirty="0" smtClean="0">
              <a:latin typeface="Times New Roman" pitchFamily="18" charset="0"/>
              <a:cs typeface="Times New Roman" pitchFamily="18" charset="0"/>
            </a:endParaRPr>
          </a:p>
          <a:p>
            <a:pPr>
              <a:buNone/>
            </a:pPr>
            <a:r>
              <a:rPr lang="uk-UA" b="1" u="sng" dirty="0" smtClean="0">
                <a:solidFill>
                  <a:schemeClr val="accent5">
                    <a:lumMod val="75000"/>
                  </a:schemeClr>
                </a:solidFill>
                <a:latin typeface="Times New Roman" pitchFamily="18" charset="0"/>
                <a:cs typeface="Times New Roman" pitchFamily="18" charset="0"/>
              </a:rPr>
              <a:t>Складний сніданок:</a:t>
            </a:r>
            <a:endParaRPr lang="ru-RU" b="1" u="sng" dirty="0" smtClean="0">
              <a:solidFill>
                <a:schemeClr val="accent5">
                  <a:lumMod val="75000"/>
                </a:schemeClr>
              </a:solidFill>
              <a:latin typeface="Times New Roman" pitchFamily="18" charset="0"/>
              <a:cs typeface="Times New Roman" pitchFamily="18" charset="0"/>
            </a:endParaRPr>
          </a:p>
          <a:p>
            <a:pPr lvl="0">
              <a:buNone/>
            </a:pPr>
            <a:r>
              <a:rPr lang="uk-UA" dirty="0" smtClean="0">
                <a:latin typeface="Times New Roman" pitchFamily="18" charset="0"/>
                <a:cs typeface="Times New Roman" pitchFamily="18" charset="0"/>
              </a:rPr>
              <a:t>- кава, чай, какао, шоколад, молоко;</a:t>
            </a:r>
            <a:endParaRPr lang="ru-RU" dirty="0" smtClean="0">
              <a:latin typeface="Times New Roman" pitchFamily="18" charset="0"/>
              <a:cs typeface="Times New Roman" pitchFamily="18" charset="0"/>
            </a:endParaRPr>
          </a:p>
          <a:p>
            <a:pPr lvl="0">
              <a:buNone/>
            </a:pPr>
            <a:r>
              <a:rPr lang="uk-UA" dirty="0" smtClean="0">
                <a:latin typeface="Times New Roman" pitchFamily="18" charset="0"/>
                <a:cs typeface="Times New Roman" pitchFamily="18" charset="0"/>
              </a:rPr>
              <a:t>- вершкове масло, мармелад, мед або джем; </a:t>
            </a:r>
            <a:endParaRPr lang="ru-RU" dirty="0" smtClean="0">
              <a:latin typeface="Times New Roman" pitchFamily="18" charset="0"/>
              <a:cs typeface="Times New Roman" pitchFamily="18" charset="0"/>
            </a:endParaRPr>
          </a:p>
          <a:p>
            <a:pPr lvl="0">
              <a:buNone/>
            </a:pPr>
            <a:r>
              <a:rPr lang="uk-UA" dirty="0" smtClean="0">
                <a:latin typeface="Times New Roman" pitchFamily="18" charset="0"/>
                <a:cs typeface="Times New Roman" pitchFamily="18" charset="0"/>
              </a:rPr>
              <a:t>- печиво або булочка.</a:t>
            </a:r>
          </a:p>
          <a:p>
            <a:pPr lvl="0">
              <a:buNone/>
            </a:pPr>
            <a:endParaRPr lang="ru-RU" dirty="0" smtClean="0">
              <a:latin typeface="Times New Roman" pitchFamily="18" charset="0"/>
              <a:cs typeface="Times New Roman" pitchFamily="18" charset="0"/>
            </a:endParaRPr>
          </a:p>
          <a:p>
            <a:pPr>
              <a:buNone/>
            </a:pPr>
            <a:r>
              <a:rPr lang="uk-UA" b="1" u="sng" dirty="0" smtClean="0">
                <a:solidFill>
                  <a:schemeClr val="accent5">
                    <a:lumMod val="75000"/>
                  </a:schemeClr>
                </a:solidFill>
                <a:latin typeface="Times New Roman" pitchFamily="18" charset="0"/>
                <a:cs typeface="Times New Roman" pitchFamily="18" charset="0"/>
              </a:rPr>
              <a:t>Доповнений сніданок:</a:t>
            </a:r>
            <a:endParaRPr lang="ru-RU" b="1" u="sng" dirty="0" smtClean="0">
              <a:solidFill>
                <a:schemeClr val="accent5">
                  <a:lumMod val="75000"/>
                </a:schemeClr>
              </a:solidFill>
              <a:latin typeface="Times New Roman" pitchFamily="18" charset="0"/>
              <a:cs typeface="Times New Roman" pitchFamily="18" charset="0"/>
            </a:endParaRPr>
          </a:p>
          <a:p>
            <a:pPr lvl="0">
              <a:buNone/>
            </a:pPr>
            <a:r>
              <a:rPr lang="uk-UA" dirty="0" smtClean="0">
                <a:latin typeface="Times New Roman" pitchFamily="18" charset="0"/>
                <a:cs typeface="Times New Roman" pitchFamily="18" charset="0"/>
              </a:rPr>
              <a:t>- фруктовий або овочевий сік;</a:t>
            </a:r>
            <a:endParaRPr lang="ru-RU" dirty="0" smtClean="0">
              <a:latin typeface="Times New Roman" pitchFamily="18" charset="0"/>
              <a:cs typeface="Times New Roman" pitchFamily="18" charset="0"/>
            </a:endParaRPr>
          </a:p>
          <a:p>
            <a:pPr lvl="0">
              <a:buNone/>
            </a:pPr>
            <a:r>
              <a:rPr lang="uk-UA" dirty="0" smtClean="0">
                <a:latin typeface="Times New Roman" pitchFamily="18" charset="0"/>
                <a:cs typeface="Times New Roman" pitchFamily="18" charset="0"/>
              </a:rPr>
              <a:t> - закуски із м’яса або сир;</a:t>
            </a:r>
            <a:endParaRPr lang="ru-RU" dirty="0" smtClean="0">
              <a:latin typeface="Times New Roman" pitchFamily="18" charset="0"/>
              <a:cs typeface="Times New Roman" pitchFamily="18" charset="0"/>
            </a:endParaRPr>
          </a:p>
          <a:p>
            <a:pPr lvl="0">
              <a:buNone/>
            </a:pPr>
            <a:r>
              <a:rPr lang="uk-UA" dirty="0" smtClean="0">
                <a:latin typeface="Times New Roman" pitchFamily="18" charset="0"/>
                <a:cs typeface="Times New Roman" pitchFamily="18" charset="0"/>
              </a:rPr>
              <a:t> - гаряча страва із яєць;</a:t>
            </a:r>
            <a:endParaRPr lang="ru-RU" dirty="0" smtClean="0">
              <a:latin typeface="Times New Roman" pitchFamily="18" charset="0"/>
              <a:cs typeface="Times New Roman" pitchFamily="18" charset="0"/>
            </a:endParaRPr>
          </a:p>
          <a:p>
            <a:pPr lvl="0">
              <a:buNone/>
            </a:pPr>
            <a:r>
              <a:rPr lang="uk-UA" dirty="0" smtClean="0">
                <a:latin typeface="Times New Roman" pitchFamily="18" charset="0"/>
                <a:cs typeface="Times New Roman" pitchFamily="18" charset="0"/>
              </a:rPr>
              <a:t> - йогурт, вівсяні пластівці, вироби із сиру.</a:t>
            </a:r>
            <a:endParaRPr lang="ru-RU" dirty="0" smtClean="0">
              <a:latin typeface="Times New Roman" pitchFamily="18" charset="0"/>
              <a:cs typeface="Times New Roman" pitchFamily="18" charset="0"/>
            </a:endParaRPr>
          </a:p>
          <a:p>
            <a:pPr>
              <a:buNone/>
            </a:pPr>
            <a:endParaRPr lang="uk-UA" dirty="0" smtClean="0">
              <a:latin typeface="Times New Roman" pitchFamily="18" charset="0"/>
              <a:cs typeface="Times New Roman" pitchFamily="18" charset="0"/>
            </a:endParaRPr>
          </a:p>
          <a:p>
            <a:pPr>
              <a:buNone/>
            </a:pPr>
            <a:r>
              <a:rPr lang="uk-UA" b="1" u="sng" dirty="0" smtClean="0">
                <a:solidFill>
                  <a:schemeClr val="accent5">
                    <a:lumMod val="75000"/>
                  </a:schemeClr>
                </a:solidFill>
                <a:latin typeface="Times New Roman" pitchFamily="18" charset="0"/>
                <a:cs typeface="Times New Roman" pitchFamily="18" charset="0"/>
              </a:rPr>
              <a:t>Континентальний сніданок:</a:t>
            </a:r>
            <a:endParaRPr lang="ru-RU" b="1" u="sng" dirty="0" smtClean="0">
              <a:solidFill>
                <a:schemeClr val="accent5">
                  <a:lumMod val="75000"/>
                </a:schemeClr>
              </a:solidFill>
              <a:latin typeface="Times New Roman" pitchFamily="18" charset="0"/>
              <a:cs typeface="Times New Roman" pitchFamily="18" charset="0"/>
            </a:endParaRPr>
          </a:p>
          <a:p>
            <a:pPr lvl="0">
              <a:buNone/>
            </a:pPr>
            <a:r>
              <a:rPr lang="uk-UA" dirty="0" smtClean="0">
                <a:latin typeface="Times New Roman" pitchFamily="18" charset="0"/>
                <a:cs typeface="Times New Roman" pitchFamily="18" charset="0"/>
              </a:rPr>
              <a:t>- кава або чай, какао;</a:t>
            </a:r>
            <a:endParaRPr lang="ru-RU" dirty="0" smtClean="0">
              <a:latin typeface="Times New Roman" pitchFamily="18" charset="0"/>
              <a:cs typeface="Times New Roman" pitchFamily="18" charset="0"/>
            </a:endParaRPr>
          </a:p>
          <a:p>
            <a:pPr lvl="0">
              <a:buNone/>
            </a:pPr>
            <a:r>
              <a:rPr lang="uk-UA" dirty="0" smtClean="0">
                <a:latin typeface="Times New Roman" pitchFamily="18" charset="0"/>
                <a:cs typeface="Times New Roman" pitchFamily="18" charset="0"/>
              </a:rPr>
              <a:t>- вершкове масло, мармелад, мед або джем;</a:t>
            </a:r>
            <a:endParaRPr lang="ru-RU" dirty="0" smtClean="0">
              <a:latin typeface="Times New Roman" pitchFamily="18" charset="0"/>
              <a:cs typeface="Times New Roman" pitchFamily="18" charset="0"/>
            </a:endParaRPr>
          </a:p>
          <a:p>
            <a:pPr lvl="0">
              <a:buNone/>
            </a:pPr>
            <a:r>
              <a:rPr lang="uk-UA" dirty="0" smtClean="0">
                <a:latin typeface="Times New Roman" pitchFamily="18" charset="0"/>
                <a:cs typeface="Times New Roman" pitchFamily="18" charset="0"/>
              </a:rPr>
              <a:t> - тости, булочки або рогалики.</a:t>
            </a:r>
            <a:endParaRPr lang="ru-RU" dirty="0" smtClean="0">
              <a:latin typeface="Times New Roman" pitchFamily="18" charset="0"/>
              <a:cs typeface="Times New Roman" pitchFamily="18" charset="0"/>
            </a:endParaRPr>
          </a:p>
          <a:p>
            <a:pPr>
              <a:buNone/>
            </a:pPr>
            <a:endParaRPr lang="uk-UA" dirty="0" smtClean="0">
              <a:latin typeface="Times New Roman" pitchFamily="18" charset="0"/>
              <a:cs typeface="Times New Roman" pitchFamily="18" charset="0"/>
            </a:endParaRPr>
          </a:p>
          <a:p>
            <a:pPr>
              <a:buNone/>
            </a:pPr>
            <a:endParaRPr lang="uk-UA" dirty="0" smtClean="0">
              <a:latin typeface="Times New Roman" pitchFamily="18" charset="0"/>
              <a:cs typeface="Times New Roman" pitchFamily="18" charset="0"/>
            </a:endParaRPr>
          </a:p>
          <a:p>
            <a:pPr>
              <a:buNone/>
            </a:pPr>
            <a:r>
              <a:rPr lang="uk-UA" b="1" u="sng" dirty="0" smtClean="0">
                <a:solidFill>
                  <a:schemeClr val="accent5">
                    <a:lumMod val="75000"/>
                  </a:schemeClr>
                </a:solidFill>
                <a:latin typeface="Times New Roman" pitchFamily="18" charset="0"/>
                <a:cs typeface="Times New Roman" pitchFamily="18" charset="0"/>
              </a:rPr>
              <a:t>Доповнений континентальний сніданок:</a:t>
            </a:r>
            <a:endParaRPr lang="ru-RU" b="1" u="sng" dirty="0" smtClean="0">
              <a:solidFill>
                <a:schemeClr val="accent5">
                  <a:lumMod val="75000"/>
                </a:schemeClr>
              </a:solidFill>
              <a:latin typeface="Times New Roman" pitchFamily="18" charset="0"/>
              <a:cs typeface="Times New Roman" pitchFamily="18" charset="0"/>
            </a:endParaRPr>
          </a:p>
          <a:p>
            <a:pPr lvl="0">
              <a:buNone/>
            </a:pPr>
            <a:r>
              <a:rPr lang="uk-UA" dirty="0" smtClean="0">
                <a:latin typeface="Times New Roman" pitchFamily="18" charset="0"/>
                <a:cs typeface="Times New Roman" pitchFamily="18" charset="0"/>
              </a:rPr>
              <a:t>- фруктові або овочеві соки;</a:t>
            </a:r>
            <a:endParaRPr lang="ru-RU" dirty="0" smtClean="0">
              <a:latin typeface="Times New Roman" pitchFamily="18" charset="0"/>
              <a:cs typeface="Times New Roman" pitchFamily="18" charset="0"/>
            </a:endParaRPr>
          </a:p>
          <a:p>
            <a:pPr lvl="0">
              <a:buNone/>
            </a:pPr>
            <a:r>
              <a:rPr lang="uk-UA" dirty="0" smtClean="0">
                <a:latin typeface="Times New Roman" pitchFamily="18" charset="0"/>
                <a:cs typeface="Times New Roman" pitchFamily="18" charset="0"/>
              </a:rPr>
              <a:t> - кукурудзяні, вівсяні/пшеничні пластівці; </a:t>
            </a:r>
            <a:endParaRPr lang="ru-RU" dirty="0" smtClean="0">
              <a:latin typeface="Times New Roman" pitchFamily="18" charset="0"/>
              <a:cs typeface="Times New Roman" pitchFamily="18" charset="0"/>
            </a:endParaRPr>
          </a:p>
          <a:p>
            <a:pPr lvl="0">
              <a:buNone/>
            </a:pPr>
            <a:r>
              <a:rPr lang="uk-UA" dirty="0" smtClean="0">
                <a:latin typeface="Times New Roman" pitchFamily="18" charset="0"/>
                <a:cs typeface="Times New Roman" pitchFamily="18" charset="0"/>
              </a:rPr>
              <a:t>- вівсяна або манна каша; </a:t>
            </a:r>
            <a:endParaRPr lang="ru-RU" dirty="0" smtClean="0">
              <a:latin typeface="Times New Roman" pitchFamily="18" charset="0"/>
              <a:cs typeface="Times New Roman" pitchFamily="18" charset="0"/>
            </a:endParaRPr>
          </a:p>
          <a:p>
            <a:pPr lvl="0">
              <a:buNone/>
            </a:pPr>
            <a:r>
              <a:rPr lang="uk-UA" dirty="0" smtClean="0">
                <a:latin typeface="Times New Roman" pitchFamily="18" charset="0"/>
                <a:cs typeface="Times New Roman" pitchFamily="18" charset="0"/>
              </a:rPr>
              <a:t>- страви із яєць; </a:t>
            </a:r>
            <a:endParaRPr lang="ru-RU" dirty="0" smtClean="0">
              <a:latin typeface="Times New Roman" pitchFamily="18" charset="0"/>
              <a:cs typeface="Times New Roman" pitchFamily="18" charset="0"/>
            </a:endParaRPr>
          </a:p>
          <a:p>
            <a:pPr lvl="0">
              <a:buNone/>
            </a:pPr>
            <a:r>
              <a:rPr lang="uk-UA" dirty="0" smtClean="0">
                <a:latin typeface="Times New Roman" pitchFamily="18" charset="0"/>
                <a:cs typeface="Times New Roman" pitchFamily="18" charset="0"/>
              </a:rPr>
              <a:t>- холодні закуски з риби, м’яса, овочів; </a:t>
            </a:r>
            <a:endParaRPr lang="ru-RU" dirty="0" smtClean="0">
              <a:latin typeface="Times New Roman" pitchFamily="18" charset="0"/>
              <a:cs typeface="Times New Roman" pitchFamily="18" charset="0"/>
            </a:endParaRPr>
          </a:p>
          <a:p>
            <a:pPr lvl="0">
              <a:buNone/>
            </a:pPr>
            <a:r>
              <a:rPr lang="uk-UA" dirty="0" smtClean="0">
                <a:latin typeface="Times New Roman" pitchFamily="18" charset="0"/>
                <a:cs typeface="Times New Roman" pitchFamily="18" charset="0"/>
              </a:rPr>
              <a:t>- гарячі закуски з риби, м’яса, овочів.</a:t>
            </a:r>
            <a:endParaRPr lang="ru-RU" dirty="0" smtClean="0">
              <a:latin typeface="Times New Roman" pitchFamily="18" charset="0"/>
              <a:cs typeface="Times New Roman" pitchFamily="18" charset="0"/>
            </a:endParaRPr>
          </a:p>
          <a:p>
            <a:pPr>
              <a:buNone/>
            </a:pPr>
            <a:endParaRPr lang="uk-UA" dirty="0" smtClean="0">
              <a:latin typeface="Times New Roman" pitchFamily="18" charset="0"/>
              <a:cs typeface="Times New Roman" pitchFamily="18" charset="0"/>
            </a:endParaRPr>
          </a:p>
          <a:p>
            <a:pPr>
              <a:buNone/>
            </a:pPr>
            <a:r>
              <a:rPr lang="uk-UA" b="1" u="sng" dirty="0" err="1" smtClean="0">
                <a:solidFill>
                  <a:schemeClr val="accent5">
                    <a:lumMod val="75000"/>
                  </a:schemeClr>
                </a:solidFill>
                <a:latin typeface="Times New Roman" pitchFamily="18" charset="0"/>
                <a:cs typeface="Times New Roman" pitchFamily="18" charset="0"/>
              </a:rPr>
              <a:t>Біосніданок</a:t>
            </a:r>
            <a:r>
              <a:rPr lang="uk-UA" b="1" u="sng" dirty="0" smtClean="0">
                <a:solidFill>
                  <a:schemeClr val="accent5">
                    <a:lumMod val="75000"/>
                  </a:schemeClr>
                </a:solidFill>
                <a:latin typeface="Times New Roman" pitchFamily="18" charset="0"/>
                <a:cs typeface="Times New Roman" pitchFamily="18" charset="0"/>
              </a:rPr>
              <a:t> (вегетаріанський):</a:t>
            </a:r>
            <a:endParaRPr lang="ru-RU" b="1" u="sng" dirty="0" smtClean="0">
              <a:solidFill>
                <a:schemeClr val="accent5">
                  <a:lumMod val="75000"/>
                </a:schemeClr>
              </a:solidFill>
              <a:latin typeface="Times New Roman" pitchFamily="18" charset="0"/>
              <a:cs typeface="Times New Roman" pitchFamily="18" charset="0"/>
            </a:endParaRPr>
          </a:p>
          <a:p>
            <a:pPr>
              <a:buNone/>
            </a:pPr>
            <a:r>
              <a:rPr lang="uk-UA" i="1" dirty="0" smtClean="0">
                <a:latin typeface="Times New Roman" pitchFamily="18" charset="0"/>
                <a:cs typeface="Times New Roman" pitchFamily="18" charset="0"/>
              </a:rPr>
              <a:t>Страви та напої натурального походження:</a:t>
            </a:r>
            <a:endParaRPr lang="ru-RU" i="1" dirty="0" smtClean="0">
              <a:latin typeface="Times New Roman" pitchFamily="18" charset="0"/>
              <a:cs typeface="Times New Roman" pitchFamily="18" charset="0"/>
            </a:endParaRPr>
          </a:p>
          <a:p>
            <a:pPr lvl="0">
              <a:buNone/>
            </a:pPr>
            <a:r>
              <a:rPr lang="uk-UA" dirty="0" smtClean="0">
                <a:latin typeface="Times New Roman" pitchFamily="18" charset="0"/>
                <a:cs typeface="Times New Roman" pitchFamily="18" charset="0"/>
              </a:rPr>
              <a:t>- свіжі соки із фруктів, овочів;</a:t>
            </a:r>
            <a:endParaRPr lang="ru-RU" dirty="0" smtClean="0">
              <a:latin typeface="Times New Roman" pitchFamily="18" charset="0"/>
              <a:cs typeface="Times New Roman" pitchFamily="18" charset="0"/>
            </a:endParaRPr>
          </a:p>
          <a:p>
            <a:pPr lvl="0">
              <a:buFontTx/>
              <a:buChar char="-"/>
            </a:pPr>
            <a:r>
              <a:rPr lang="uk-UA" dirty="0" smtClean="0">
                <a:latin typeface="Times New Roman" pitchFamily="18" charset="0"/>
                <a:cs typeface="Times New Roman" pitchFamily="18" charset="0"/>
              </a:rPr>
              <a:t>свіжі або сушені фрукти і горіхи;</a:t>
            </a:r>
            <a:endParaRPr lang="ru-RU" dirty="0" smtClean="0">
              <a:latin typeface="Times New Roman" pitchFamily="18" charset="0"/>
              <a:cs typeface="Times New Roman" pitchFamily="18" charset="0"/>
            </a:endParaRPr>
          </a:p>
          <a:p>
            <a:pPr lvl="0">
              <a:buFontTx/>
              <a:buChar char="-"/>
            </a:pPr>
            <a:r>
              <a:rPr lang="uk-UA" dirty="0" smtClean="0">
                <a:latin typeface="Times New Roman" pitchFamily="18" charset="0"/>
                <a:cs typeface="Times New Roman" pitchFamily="18" charset="0"/>
              </a:rPr>
              <a:t>зернові або борошняні вироби: каші, хлібці, хліб з висівками, вівсяний, із насіння льону;</a:t>
            </a:r>
            <a:endParaRPr lang="ru-RU" dirty="0" smtClean="0">
              <a:latin typeface="Times New Roman" pitchFamily="18" charset="0"/>
              <a:cs typeface="Times New Roman" pitchFamily="18" charset="0"/>
            </a:endParaRPr>
          </a:p>
          <a:p>
            <a:pPr lvl="0">
              <a:buNone/>
            </a:pPr>
            <a:r>
              <a:rPr lang="uk-UA" dirty="0" smtClean="0">
                <a:latin typeface="Times New Roman" pitchFamily="18" charset="0"/>
                <a:cs typeface="Times New Roman" pitchFamily="18" charset="0"/>
              </a:rPr>
              <a:t>- молоко і кисломолочні продукти; джем і мед;</a:t>
            </a:r>
            <a:endParaRPr lang="ru-RU" dirty="0" smtClean="0">
              <a:latin typeface="Times New Roman" pitchFamily="18" charset="0"/>
              <a:cs typeface="Times New Roman" pitchFamily="18" charset="0"/>
            </a:endParaRPr>
          </a:p>
          <a:p>
            <a:pPr lvl="0">
              <a:buNone/>
            </a:pPr>
            <a:r>
              <a:rPr lang="uk-UA" dirty="0" smtClean="0">
                <a:latin typeface="Times New Roman" pitchFamily="18" charset="0"/>
                <a:cs typeface="Times New Roman" pitchFamily="18" charset="0"/>
              </a:rPr>
              <a:t> </a:t>
            </a:r>
            <a:r>
              <a:rPr lang="uk-UA" dirty="0" err="1" smtClean="0">
                <a:latin typeface="Times New Roman" pitchFamily="18" charset="0"/>
                <a:cs typeface="Times New Roman" pitchFamily="18" charset="0"/>
              </a:rPr>
              <a:t>-гарячі</a:t>
            </a:r>
            <a:r>
              <a:rPr lang="uk-UA" dirty="0" smtClean="0">
                <a:latin typeface="Times New Roman" pitchFamily="18" charset="0"/>
                <a:cs typeface="Times New Roman" pitchFamily="18" charset="0"/>
              </a:rPr>
              <a:t> напої - чай. </a:t>
            </a:r>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6072206"/>
            <a:ext cx="8229600" cy="582594"/>
          </a:xfrm>
        </p:spPr>
        <p:txBody>
          <a:bodyPr>
            <a:normAutofit/>
          </a:bodyPr>
          <a:lstStyle/>
          <a:p>
            <a:r>
              <a:rPr lang="uk-UA" sz="2400" dirty="0" smtClean="0">
                <a:latin typeface="Times New Roman" pitchFamily="18" charset="0"/>
                <a:cs typeface="Times New Roman" pitchFamily="18" charset="0"/>
              </a:rPr>
              <a:t>Рисунок 2. Принципи проектування меню</a:t>
            </a:r>
            <a:endParaRPr lang="ru-RU" sz="2400" dirty="0">
              <a:latin typeface="Times New Roman" pitchFamily="18" charset="0"/>
              <a:cs typeface="Times New Roman" pitchFamily="18" charset="0"/>
            </a:endParaRPr>
          </a:p>
        </p:txBody>
      </p:sp>
      <p:pic>
        <p:nvPicPr>
          <p:cNvPr id="19457" name="Picture 1"/>
          <p:cNvPicPr>
            <a:picLocks noGrp="1" noChangeAspect="1" noChangeArrowheads="1"/>
          </p:cNvPicPr>
          <p:nvPr>
            <p:ph idx="1"/>
          </p:nvPr>
        </p:nvPicPr>
        <p:blipFill>
          <a:blip r:embed="rId2"/>
          <a:srcRect l="26139" t="23044" r="21367" b="5927"/>
          <a:stretch>
            <a:fillRect/>
          </a:stretch>
        </p:blipFill>
        <p:spPr bwMode="auto">
          <a:xfrm>
            <a:off x="1071537" y="142852"/>
            <a:ext cx="7358115" cy="60202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fontScale="90000"/>
          </a:bodyPr>
          <a:lstStyle/>
          <a:p>
            <a:r>
              <a:rPr lang="uk-UA" sz="2400" b="1" dirty="0" smtClean="0">
                <a:solidFill>
                  <a:schemeClr val="accent5">
                    <a:lumMod val="75000"/>
                  </a:schemeClr>
                </a:solidFill>
                <a:latin typeface="Times New Roman" pitchFamily="18" charset="0"/>
                <a:cs typeface="Times New Roman" pitchFamily="18" charset="0"/>
              </a:rPr>
              <a:t>Ідеальний ресторан повинен </a:t>
            </a:r>
            <a:br>
              <a:rPr lang="uk-UA" sz="2400" b="1" dirty="0" smtClean="0">
                <a:solidFill>
                  <a:schemeClr val="accent5">
                    <a:lumMod val="75000"/>
                  </a:schemeClr>
                </a:solidFill>
                <a:latin typeface="Times New Roman" pitchFamily="18" charset="0"/>
                <a:cs typeface="Times New Roman" pitchFamily="18" charset="0"/>
              </a:rPr>
            </a:br>
            <a:r>
              <a:rPr lang="uk-UA" sz="2400" b="1" dirty="0" smtClean="0">
                <a:solidFill>
                  <a:schemeClr val="accent5">
                    <a:lumMod val="75000"/>
                  </a:schemeClr>
                </a:solidFill>
                <a:latin typeface="Times New Roman" pitchFamily="18" charset="0"/>
                <a:cs typeface="Times New Roman" pitchFamily="18" charset="0"/>
              </a:rPr>
              <a:t>мати меню, яке:</a:t>
            </a:r>
            <a:endParaRPr lang="ru-RU" sz="2400" b="1" dirty="0">
              <a:solidFill>
                <a:schemeClr val="accent5">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214282" y="1142984"/>
            <a:ext cx="8229600" cy="4525963"/>
          </a:xfrm>
        </p:spPr>
        <p:txBody>
          <a:bodyPr>
            <a:normAutofit lnSpcReduction="10000"/>
          </a:bodyPr>
          <a:lstStyle/>
          <a:p>
            <a:pPr lvl="0">
              <a:buFont typeface="Wingdings" pitchFamily="2" charset="2"/>
              <a:buChar char="ü"/>
            </a:pPr>
            <a:r>
              <a:rPr lang="uk-UA" sz="2000" dirty="0" smtClean="0">
                <a:latin typeface="Times New Roman" pitchFamily="18" charset="0"/>
                <a:cs typeface="Times New Roman" pitchFamily="18" charset="0"/>
              </a:rPr>
              <a:t>зрозуміло представляє страви;</a:t>
            </a:r>
            <a:endParaRPr lang="ru-RU" sz="2000" dirty="0" smtClean="0">
              <a:latin typeface="Times New Roman" pitchFamily="18" charset="0"/>
              <a:cs typeface="Times New Roman" pitchFamily="18" charset="0"/>
            </a:endParaRPr>
          </a:p>
          <a:p>
            <a:pPr lvl="0">
              <a:buFont typeface="Wingdings" pitchFamily="2" charset="2"/>
              <a:buChar char="ü"/>
            </a:pPr>
            <a:r>
              <a:rPr lang="uk-UA" sz="2000" dirty="0" smtClean="0">
                <a:latin typeface="Times New Roman" pitchFamily="18" charset="0"/>
                <a:cs typeface="Times New Roman" pitchFamily="18" charset="0"/>
              </a:rPr>
              <a:t>пробуджує фантазію;</a:t>
            </a:r>
            <a:endParaRPr lang="ru-RU" sz="2000" dirty="0" smtClean="0">
              <a:latin typeface="Times New Roman" pitchFamily="18" charset="0"/>
              <a:cs typeface="Times New Roman" pitchFamily="18" charset="0"/>
            </a:endParaRPr>
          </a:p>
          <a:p>
            <a:pPr lvl="0">
              <a:buFont typeface="Wingdings" pitchFamily="2" charset="2"/>
              <a:buChar char="ü"/>
            </a:pPr>
            <a:r>
              <a:rPr lang="uk-UA" sz="2000" dirty="0" smtClean="0">
                <a:latin typeface="Times New Roman" pitchFamily="18" charset="0"/>
                <a:cs typeface="Times New Roman" pitchFamily="18" charset="0"/>
              </a:rPr>
              <a:t>перетворює процес споживання їжі в особливий ритуал.</a:t>
            </a:r>
          </a:p>
          <a:p>
            <a:pPr lvl="0">
              <a:buFont typeface="Wingdings" pitchFamily="2" charset="2"/>
              <a:buChar char="ü"/>
            </a:pPr>
            <a:endParaRPr lang="uk-UA" sz="2000" dirty="0" smtClean="0">
              <a:latin typeface="Times New Roman" pitchFamily="18" charset="0"/>
              <a:cs typeface="Times New Roman" pitchFamily="18" charset="0"/>
            </a:endParaRPr>
          </a:p>
          <a:p>
            <a:pPr lvl="0">
              <a:buFont typeface="Wingdings" pitchFamily="2" charset="2"/>
              <a:buChar char="ü"/>
            </a:pPr>
            <a:endParaRPr lang="uk-UA" sz="2000" dirty="0" smtClean="0">
              <a:latin typeface="Times New Roman" pitchFamily="18" charset="0"/>
              <a:cs typeface="Times New Roman" pitchFamily="18" charset="0"/>
            </a:endParaRPr>
          </a:p>
          <a:p>
            <a:pPr>
              <a:buNone/>
            </a:pPr>
            <a:r>
              <a:rPr lang="uk-UA" sz="2000" dirty="0" smtClean="0">
                <a:latin typeface="Times New Roman" pitchFamily="18" charset="0"/>
                <a:cs typeface="Times New Roman" pitchFamily="18" charset="0"/>
              </a:rPr>
              <a:t>      </a:t>
            </a:r>
            <a:r>
              <a:rPr lang="uk-UA" sz="2000" b="1" i="1" dirty="0" smtClean="0">
                <a:solidFill>
                  <a:schemeClr val="accent5">
                    <a:lumMod val="75000"/>
                  </a:schemeClr>
                </a:solidFill>
                <a:latin typeface="Times New Roman" pitchFamily="18" charset="0"/>
                <a:cs typeface="Times New Roman" pitchFamily="18" charset="0"/>
              </a:rPr>
              <a:t>При складанні змісту меню, виникає необхідність дати відповідь на такі запитання:</a:t>
            </a:r>
            <a:endParaRPr lang="ru-RU" sz="2000" b="1" i="1" dirty="0" smtClean="0">
              <a:solidFill>
                <a:schemeClr val="accent5">
                  <a:lumMod val="75000"/>
                </a:schemeClr>
              </a:solidFill>
              <a:latin typeface="Times New Roman" pitchFamily="18" charset="0"/>
              <a:cs typeface="Times New Roman" pitchFamily="18" charset="0"/>
            </a:endParaRPr>
          </a:p>
          <a:p>
            <a:pPr marL="457200" indent="-457200">
              <a:buFont typeface="+mj-lt"/>
              <a:buAutoNum type="arabicPeriod"/>
            </a:pPr>
            <a:r>
              <a:rPr lang="uk-UA" sz="2000" dirty="0" smtClean="0">
                <a:latin typeface="Times New Roman" pitchFamily="18" charset="0"/>
                <a:cs typeface="Times New Roman" pitchFamily="18" charset="0"/>
              </a:rPr>
              <a:t>Яку мову, який стиль використовувати?</a:t>
            </a:r>
            <a:endParaRPr lang="ru-RU" sz="2000" dirty="0" smtClean="0">
              <a:latin typeface="Times New Roman" pitchFamily="18" charset="0"/>
              <a:cs typeface="Times New Roman" pitchFamily="18" charset="0"/>
            </a:endParaRPr>
          </a:p>
          <a:p>
            <a:pPr marL="457200" lvl="0" indent="-457200">
              <a:buFont typeface="+mj-lt"/>
              <a:buAutoNum type="arabicPeriod"/>
            </a:pPr>
            <a:r>
              <a:rPr lang="uk-UA" sz="2000" dirty="0" smtClean="0">
                <a:latin typeface="Times New Roman" pitchFamily="18" charset="0"/>
                <a:cs typeface="Times New Roman" pitchFamily="18" charset="0"/>
              </a:rPr>
              <a:t>Якими словами краще всього описати страви?</a:t>
            </a:r>
            <a:endParaRPr lang="ru-RU" sz="2000" dirty="0" smtClean="0">
              <a:latin typeface="Times New Roman" pitchFamily="18" charset="0"/>
              <a:cs typeface="Times New Roman" pitchFamily="18" charset="0"/>
            </a:endParaRPr>
          </a:p>
          <a:p>
            <a:pPr marL="457200" lvl="0" indent="-457200">
              <a:buFont typeface="+mj-lt"/>
              <a:buAutoNum type="arabicPeriod"/>
            </a:pPr>
            <a:r>
              <a:rPr lang="uk-UA" sz="2000" dirty="0" smtClean="0">
                <a:latin typeface="Times New Roman" pitchFamily="18" charset="0"/>
                <a:cs typeface="Times New Roman" pitchFamily="18" charset="0"/>
              </a:rPr>
              <a:t>Скільки страв повинно бути?</a:t>
            </a:r>
            <a:endParaRPr lang="ru-RU" sz="2000" dirty="0" smtClean="0">
              <a:latin typeface="Times New Roman" pitchFamily="18" charset="0"/>
              <a:cs typeface="Times New Roman" pitchFamily="18" charset="0"/>
            </a:endParaRPr>
          </a:p>
          <a:p>
            <a:pPr marL="457200" lvl="0" indent="-457200">
              <a:buFont typeface="+mj-lt"/>
              <a:buAutoNum type="arabicPeriod"/>
            </a:pPr>
            <a:r>
              <a:rPr lang="uk-UA" sz="2000" dirty="0" smtClean="0">
                <a:latin typeface="Times New Roman" pitchFamily="18" charset="0"/>
                <a:cs typeface="Times New Roman" pitchFamily="18" charset="0"/>
              </a:rPr>
              <a:t>Як врахувати харчову цінність страв, піклуючись про здоров’я гостей?</a:t>
            </a:r>
            <a:endParaRPr lang="ru-RU" sz="2000" dirty="0" smtClean="0">
              <a:latin typeface="Times New Roman" pitchFamily="18" charset="0"/>
              <a:cs typeface="Times New Roman" pitchFamily="18" charset="0"/>
            </a:endParaRPr>
          </a:p>
          <a:p>
            <a:pPr marL="457200" lvl="0" indent="-457200">
              <a:buFont typeface="+mj-lt"/>
              <a:buAutoNum type="arabicPeriod"/>
            </a:pPr>
            <a:r>
              <a:rPr lang="uk-UA" sz="2000" dirty="0" smtClean="0">
                <a:latin typeface="Times New Roman" pitchFamily="18" charset="0"/>
                <a:cs typeface="Times New Roman" pitchFamily="18" charset="0"/>
              </a:rPr>
              <a:t>Як врахувати запит гостей?</a:t>
            </a:r>
            <a:endParaRPr lang="ru-RU" sz="2000" dirty="0" smtClean="0">
              <a:latin typeface="Times New Roman" pitchFamily="18" charset="0"/>
              <a:cs typeface="Times New Roman" pitchFamily="18" charset="0"/>
            </a:endParaRPr>
          </a:p>
          <a:p>
            <a:pPr lvl="0">
              <a:buFont typeface="Wingdings" pitchFamily="2" charset="2"/>
              <a:buChar char="ü"/>
            </a:pPr>
            <a:endParaRPr lang="ru-RU" sz="2000" dirty="0" smtClean="0">
              <a:latin typeface="Times New Roman" pitchFamily="18" charset="0"/>
              <a:cs typeface="Times New Roman" pitchFamily="18" charset="0"/>
            </a:endParaRPr>
          </a:p>
        </p:txBody>
      </p:sp>
      <p:pic>
        <p:nvPicPr>
          <p:cNvPr id="4" name="Picture 2" descr="H:\istockphoto-163747804-1024x1024.jpg"/>
          <p:cNvPicPr>
            <a:picLocks noChangeAspect="1" noChangeArrowheads="1"/>
          </p:cNvPicPr>
          <p:nvPr/>
        </p:nvPicPr>
        <p:blipFill>
          <a:blip r:embed="rId2" cstate="print"/>
          <a:srcRect/>
          <a:stretch>
            <a:fillRect/>
          </a:stretch>
        </p:blipFill>
        <p:spPr bwMode="auto">
          <a:xfrm>
            <a:off x="6786570" y="1"/>
            <a:ext cx="2357430" cy="2357430"/>
          </a:xfrm>
          <a:prstGeom prst="rect">
            <a:avLst/>
          </a:prstGeom>
          <a:noFill/>
        </p:spPr>
      </p:pic>
      <p:pic>
        <p:nvPicPr>
          <p:cNvPr id="18434" name="Picture 2" descr="Картинки по запросу запитання"/>
          <p:cNvPicPr>
            <a:picLocks noChangeAspect="1" noChangeArrowheads="1"/>
          </p:cNvPicPr>
          <p:nvPr/>
        </p:nvPicPr>
        <p:blipFill>
          <a:blip r:embed="rId3"/>
          <a:srcRect/>
          <a:stretch>
            <a:fillRect/>
          </a:stretch>
        </p:blipFill>
        <p:spPr bwMode="auto">
          <a:xfrm>
            <a:off x="5715008" y="4786322"/>
            <a:ext cx="3024165" cy="184757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400" dirty="0" smtClean="0">
                <a:latin typeface="Times New Roman" pitchFamily="18" charset="0"/>
                <a:cs typeface="Times New Roman" pitchFamily="18" charset="0"/>
              </a:rPr>
              <a:t>При розробці меню та прейскурантів необхідно використовувати мову і стиль, які є найбільш близькими гостям. </a:t>
            </a:r>
            <a:r>
              <a:rPr lang="uk-UA" sz="2400" b="1" i="1" u="sng" dirty="0" smtClean="0">
                <a:solidFill>
                  <a:schemeClr val="accent5">
                    <a:lumMod val="75000"/>
                  </a:schemeClr>
                </a:solidFill>
                <a:latin typeface="Times New Roman" pitchFamily="18" charset="0"/>
                <a:cs typeface="Times New Roman" pitchFamily="18" charset="0"/>
              </a:rPr>
              <a:t>Не потрібно забувати, що:</a:t>
            </a:r>
            <a:endParaRPr lang="ru-RU" sz="2400" b="1" i="1" u="sng" dirty="0">
              <a:solidFill>
                <a:schemeClr val="accent5">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lgn="just">
              <a:buFont typeface="Wingdings" pitchFamily="2" charset="2"/>
              <a:buChar char="ü"/>
            </a:pPr>
            <a:r>
              <a:rPr lang="uk-UA" sz="2000" dirty="0" smtClean="0">
                <a:latin typeface="Times New Roman" pitchFamily="18" charset="0"/>
                <a:cs typeface="Times New Roman" pitchFamily="18" charset="0"/>
              </a:rPr>
              <a:t>В підприємствах </a:t>
            </a:r>
            <a:r>
              <a:rPr lang="uk-UA" sz="2000" dirty="0" err="1" smtClean="0">
                <a:latin typeface="Times New Roman" pitchFamily="18" charset="0"/>
                <a:cs typeface="Times New Roman" pitchFamily="18" charset="0"/>
              </a:rPr>
              <a:t>„фаст-фуд”</a:t>
            </a:r>
            <a:r>
              <a:rPr lang="uk-UA" sz="2000" dirty="0" smtClean="0">
                <a:latin typeface="Times New Roman" pitchFamily="18" charset="0"/>
                <a:cs typeface="Times New Roman" pitchFamily="18" charset="0"/>
              </a:rPr>
              <a:t> використовується багато фотоілюстрацій та символічних слів.</a:t>
            </a:r>
            <a:endParaRPr lang="ru-RU" sz="2000" dirty="0" smtClean="0">
              <a:latin typeface="Times New Roman" pitchFamily="18" charset="0"/>
              <a:cs typeface="Times New Roman" pitchFamily="18" charset="0"/>
            </a:endParaRPr>
          </a:p>
          <a:p>
            <a:pPr algn="just">
              <a:buFont typeface="Wingdings" pitchFamily="2" charset="2"/>
              <a:buChar char="ü"/>
            </a:pPr>
            <a:r>
              <a:rPr lang="uk-UA" sz="2000" dirty="0" smtClean="0">
                <a:latin typeface="Times New Roman" pitchFamily="18" charset="0"/>
                <a:cs typeface="Times New Roman" pitchFamily="18" charset="0"/>
              </a:rPr>
              <a:t>В </a:t>
            </a:r>
            <a:r>
              <a:rPr lang="uk-UA" sz="2000" dirty="0" err="1" smtClean="0">
                <a:latin typeface="Times New Roman" pitchFamily="18" charset="0"/>
                <a:cs typeface="Times New Roman" pitchFamily="18" charset="0"/>
              </a:rPr>
              <a:t>піцерії</a:t>
            </a:r>
            <a:r>
              <a:rPr lang="uk-UA" sz="2000" dirty="0" smtClean="0">
                <a:latin typeface="Times New Roman" pitchFamily="18" charset="0"/>
                <a:cs typeface="Times New Roman" pitchFamily="18" charset="0"/>
              </a:rPr>
              <a:t> – назви страв повинні бути максимально короткими.</a:t>
            </a:r>
            <a:endParaRPr lang="ru-RU" sz="2000" dirty="0" smtClean="0">
              <a:latin typeface="Times New Roman" pitchFamily="18" charset="0"/>
              <a:cs typeface="Times New Roman" pitchFamily="18" charset="0"/>
            </a:endParaRPr>
          </a:p>
          <a:p>
            <a:pPr algn="just">
              <a:buFont typeface="Wingdings" pitchFamily="2" charset="2"/>
              <a:buChar char="ü"/>
            </a:pPr>
            <a:r>
              <a:rPr lang="uk-UA" sz="2000" dirty="0" smtClean="0">
                <a:latin typeface="Times New Roman" pitchFamily="18" charset="0"/>
                <a:cs typeface="Times New Roman" pitchFamily="18" charset="0"/>
              </a:rPr>
              <a:t>В трактирі – потрібен простий, спокійний і сердечний стиль.</a:t>
            </a:r>
            <a:endParaRPr lang="ru-RU" sz="2000" dirty="0" smtClean="0">
              <a:latin typeface="Times New Roman" pitchFamily="18" charset="0"/>
              <a:cs typeface="Times New Roman" pitchFamily="18" charset="0"/>
            </a:endParaRPr>
          </a:p>
          <a:p>
            <a:pPr algn="just">
              <a:buFont typeface="Wingdings" pitchFamily="2" charset="2"/>
              <a:buChar char="ü"/>
            </a:pPr>
            <a:r>
              <a:rPr lang="uk-UA" sz="2000" dirty="0" smtClean="0">
                <a:latin typeface="Times New Roman" pitchFamily="18" charset="0"/>
                <a:cs typeface="Times New Roman" pitchFamily="18" charset="0"/>
              </a:rPr>
              <a:t>Традиційний ресторан повинен пропонувати меню, яке буде допомагати гостям, а не ставити стан зніяковіння.</a:t>
            </a:r>
          </a:p>
          <a:p>
            <a:pPr algn="just">
              <a:buFont typeface="Wingdings" pitchFamily="2" charset="2"/>
              <a:buChar char="ü"/>
            </a:pPr>
            <a:r>
              <a:rPr lang="uk-UA" sz="2000" dirty="0" smtClean="0">
                <a:latin typeface="Times New Roman" pitchFamily="18" charset="0"/>
                <a:cs typeface="Times New Roman" pitchFamily="18" charset="0"/>
              </a:rPr>
              <a:t>Якщо меню складається з однієї сторінки, погляд відвідувача спочатку падає на середину, потім піднімається вгору і опускається донизу. </a:t>
            </a:r>
            <a:endParaRPr lang="ru-RU" sz="2000" dirty="0" smtClean="0">
              <a:latin typeface="Times New Roman" pitchFamily="18" charset="0"/>
              <a:cs typeface="Times New Roman" pitchFamily="18" charset="0"/>
            </a:endParaRPr>
          </a:p>
          <a:p>
            <a:pPr algn="just">
              <a:buFont typeface="Wingdings" pitchFamily="2" charset="2"/>
              <a:buChar char="ü"/>
            </a:pPr>
            <a:r>
              <a:rPr lang="uk-UA" sz="2000" dirty="0" smtClean="0">
                <a:latin typeface="Times New Roman" pitchFamily="18" charset="0"/>
                <a:cs typeface="Times New Roman" pitchFamily="18" charset="0"/>
              </a:rPr>
              <a:t>Якщо меню складається з двох сторінок – погляд концентрується на середині між сторінками, потім рухається вправо по квадрату, вгору-вліво-вниз, а потім по діагоналі вгору-вниз і по діагоналі вгору.</a:t>
            </a:r>
            <a:endParaRPr lang="ru-RU" sz="2000" dirty="0" smtClean="0">
              <a:latin typeface="Times New Roman" pitchFamily="18" charset="0"/>
              <a:cs typeface="Times New Roman" pitchFamily="18" charset="0"/>
            </a:endParaRPr>
          </a:p>
          <a:p>
            <a:pPr algn="just">
              <a:buFont typeface="Wingdings" pitchFamily="2" charset="2"/>
              <a:buChar char="ü"/>
            </a:pPr>
            <a:endParaRPr lang="ru-RU" sz="20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400" b="1" dirty="0" smtClean="0">
                <a:solidFill>
                  <a:schemeClr val="accent5">
                    <a:lumMod val="75000"/>
                  </a:schemeClr>
                </a:solidFill>
                <a:latin typeface="Times New Roman" pitchFamily="18" charset="0"/>
                <a:cs typeface="Times New Roman" pitchFamily="18" charset="0"/>
              </a:rPr>
              <a:t>Наступна задача при розробці меню - прив’язати до вибраної страви інші вподобання гостей:</a:t>
            </a:r>
            <a:endParaRPr lang="ru-RU" sz="2400" b="1" dirty="0">
              <a:solidFill>
                <a:schemeClr val="accent5">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92500" lnSpcReduction="20000"/>
          </a:bodyPr>
          <a:lstStyle/>
          <a:p>
            <a:pPr algn="just">
              <a:buFont typeface="Wingdings" pitchFamily="2" charset="2"/>
              <a:buChar char="ü"/>
            </a:pPr>
            <a:r>
              <a:rPr lang="uk-UA" sz="2600" dirty="0" smtClean="0">
                <a:latin typeface="Times New Roman" pitchFamily="18" charset="0"/>
                <a:cs typeface="Times New Roman" pitchFamily="18" charset="0"/>
              </a:rPr>
              <a:t>Харчова цінність страв з піклуванням про здоров’я в аспекті факторів – вибір продуктів (риба, м’ясо, птиця, овочі тощо) та способів приготування страв (жарка в гриль апаратах, варка на пару і т. і. ).</a:t>
            </a:r>
            <a:endParaRPr lang="ru-RU" sz="2600" dirty="0" smtClean="0">
              <a:latin typeface="Times New Roman" pitchFamily="18" charset="0"/>
              <a:cs typeface="Times New Roman" pitchFamily="18" charset="0"/>
            </a:endParaRPr>
          </a:p>
          <a:p>
            <a:pPr algn="just">
              <a:buFont typeface="Wingdings" pitchFamily="2" charset="2"/>
              <a:buChar char="ü"/>
            </a:pPr>
            <a:r>
              <a:rPr lang="uk-UA" sz="2600" dirty="0" smtClean="0">
                <a:latin typeface="Times New Roman" pitchFamily="18" charset="0"/>
                <a:cs typeface="Times New Roman" pitchFamily="18" charset="0"/>
              </a:rPr>
              <a:t>Гармонічне поєднання основної страви з гарніром, соусом.</a:t>
            </a:r>
            <a:endParaRPr lang="ru-RU" sz="2600" dirty="0" smtClean="0">
              <a:latin typeface="Times New Roman" pitchFamily="18" charset="0"/>
              <a:cs typeface="Times New Roman" pitchFamily="18" charset="0"/>
            </a:endParaRPr>
          </a:p>
          <a:p>
            <a:pPr algn="just">
              <a:buFont typeface="Wingdings" pitchFamily="2" charset="2"/>
              <a:buChar char="ü"/>
            </a:pPr>
            <a:r>
              <a:rPr lang="uk-UA" sz="2600" dirty="0" smtClean="0">
                <a:latin typeface="Times New Roman" pitchFamily="18" charset="0"/>
                <a:cs typeface="Times New Roman" pitchFamily="18" charset="0"/>
              </a:rPr>
              <a:t>Сумісність продуктів харчування.</a:t>
            </a:r>
            <a:endParaRPr lang="ru-RU" sz="2600" dirty="0" smtClean="0">
              <a:latin typeface="Times New Roman" pitchFamily="18" charset="0"/>
              <a:cs typeface="Times New Roman" pitchFamily="18" charset="0"/>
            </a:endParaRPr>
          </a:p>
          <a:p>
            <a:pPr algn="just">
              <a:buFont typeface="Wingdings" pitchFamily="2" charset="2"/>
              <a:buChar char="ü"/>
            </a:pPr>
            <a:r>
              <a:rPr lang="uk-UA" sz="2600" dirty="0" smtClean="0">
                <a:latin typeface="Times New Roman" pitchFamily="18" charset="0"/>
                <a:cs typeface="Times New Roman" pitchFamily="18" charset="0"/>
              </a:rPr>
              <a:t>Смакова гармонія.</a:t>
            </a:r>
            <a:endParaRPr lang="ru-RU" sz="2600" dirty="0" smtClean="0">
              <a:latin typeface="Times New Roman" pitchFamily="18" charset="0"/>
              <a:cs typeface="Times New Roman" pitchFamily="18" charset="0"/>
            </a:endParaRPr>
          </a:p>
          <a:p>
            <a:pPr algn="just">
              <a:buFont typeface="Wingdings" pitchFamily="2" charset="2"/>
              <a:buChar char="ü"/>
            </a:pPr>
            <a:r>
              <a:rPr lang="uk-UA" sz="2600" dirty="0" smtClean="0">
                <a:latin typeface="Times New Roman" pitchFamily="18" charset="0"/>
                <a:cs typeface="Times New Roman" pitchFamily="18" charset="0"/>
              </a:rPr>
              <a:t>Фізіологічні норми з урахуванням пори року (взимку рекомендовано вживати їжу, що багата жирами і білками, а влітку – холодні страви, овочі, фрукти).</a:t>
            </a:r>
            <a:endParaRPr lang="ru-RU" sz="2600" dirty="0" smtClean="0">
              <a:latin typeface="Times New Roman" pitchFamily="18" charset="0"/>
              <a:cs typeface="Times New Roman" pitchFamily="18" charset="0"/>
            </a:endParaRPr>
          </a:p>
          <a:p>
            <a:pPr algn="just">
              <a:buFont typeface="Wingdings" pitchFamily="2" charset="2"/>
              <a:buChar char="ü"/>
            </a:pPr>
            <a:endParaRPr lang="uk-UA" sz="2600" dirty="0" smtClean="0">
              <a:latin typeface="Times New Roman" pitchFamily="18" charset="0"/>
              <a:cs typeface="Times New Roman" pitchFamily="18" charset="0"/>
            </a:endParaRPr>
          </a:p>
          <a:p>
            <a:pPr algn="just">
              <a:buNone/>
            </a:pPr>
            <a:r>
              <a:rPr lang="uk-UA" sz="2600" dirty="0" smtClean="0">
                <a:latin typeface="Times New Roman" pitchFamily="18" charset="0"/>
                <a:cs typeface="Times New Roman" pitchFamily="18" charset="0"/>
              </a:rPr>
              <a:t>    </a:t>
            </a:r>
            <a:r>
              <a:rPr lang="uk-UA" sz="2600" i="1" dirty="0" smtClean="0">
                <a:solidFill>
                  <a:schemeClr val="accent5">
                    <a:lumMod val="75000"/>
                  </a:schemeClr>
                </a:solidFill>
                <a:latin typeface="Times New Roman" pitchFamily="18" charset="0"/>
                <a:cs typeface="Times New Roman" pitchFamily="18" charset="0"/>
              </a:rPr>
              <a:t>Кожне підприємство вибирає свій стиль меню, поступово створюючи історію свого ресторану, свій імідж. </a:t>
            </a:r>
            <a:endParaRPr lang="ru-RU" sz="2600" i="1" dirty="0" smtClean="0">
              <a:solidFill>
                <a:schemeClr val="accent5">
                  <a:lumMod val="75000"/>
                </a:schemeClr>
              </a:solidFill>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400" b="1" dirty="0" smtClean="0">
                <a:solidFill>
                  <a:schemeClr val="accent5">
                    <a:lumMod val="75000"/>
                  </a:schemeClr>
                </a:solidFill>
                <a:latin typeface="Times New Roman" pitchFamily="18" charset="0"/>
                <a:cs typeface="Times New Roman" pitchFamily="18" charset="0"/>
              </a:rPr>
              <a:t>2. Структура, зміст, функції, принципи розробки меню та прейскурантів</a:t>
            </a:r>
            <a:endParaRPr lang="ru-RU" sz="2400" dirty="0">
              <a:solidFill>
                <a:schemeClr val="accent5">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214282" y="1357298"/>
            <a:ext cx="8515352" cy="5043510"/>
          </a:xfrm>
        </p:spPr>
        <p:txBody>
          <a:bodyPr>
            <a:normAutofit/>
          </a:bodyPr>
          <a:lstStyle/>
          <a:p>
            <a:pPr algn="just">
              <a:buFont typeface="Wingdings" pitchFamily="2" charset="2"/>
              <a:buChar char="v"/>
            </a:pPr>
            <a:r>
              <a:rPr lang="uk-UA" sz="2000" b="1" u="sng" dirty="0" smtClean="0">
                <a:solidFill>
                  <a:schemeClr val="accent5">
                    <a:lumMod val="75000"/>
                  </a:schemeClr>
                </a:solidFill>
                <a:latin typeface="Times New Roman" pitchFamily="18" charset="0"/>
                <a:cs typeface="Times New Roman" pitchFamily="18" charset="0"/>
              </a:rPr>
              <a:t>Продукція власного виробництва </a:t>
            </a:r>
            <a:r>
              <a:rPr lang="uk-UA" sz="2000" dirty="0" smtClean="0">
                <a:latin typeface="Times New Roman" pitchFamily="18" charset="0"/>
                <a:cs typeface="Times New Roman" pitchFamily="18" charset="0"/>
              </a:rPr>
              <a:t>– продукція, яку виробляють заклади громадського харчування і продають як кулінарну продукцію, булочні та борошняні кондитерські вироби.</a:t>
            </a:r>
            <a:endParaRPr lang="ru-RU" sz="2000" dirty="0" smtClean="0">
              <a:latin typeface="Times New Roman" pitchFamily="18" charset="0"/>
              <a:cs typeface="Times New Roman" pitchFamily="18" charset="0"/>
            </a:endParaRPr>
          </a:p>
          <a:p>
            <a:pPr algn="just">
              <a:buFont typeface="Wingdings" pitchFamily="2" charset="2"/>
              <a:buChar char="v"/>
            </a:pPr>
            <a:r>
              <a:rPr lang="uk-UA" sz="2000" b="1" u="sng" dirty="0" smtClean="0">
                <a:solidFill>
                  <a:schemeClr val="accent5">
                    <a:lumMod val="75000"/>
                  </a:schemeClr>
                </a:solidFill>
                <a:latin typeface="Times New Roman" pitchFamily="18" charset="0"/>
                <a:cs typeface="Times New Roman" pitchFamily="18" charset="0"/>
              </a:rPr>
              <a:t>Закупні товари </a:t>
            </a:r>
            <a:r>
              <a:rPr lang="uk-UA" sz="2000" dirty="0" smtClean="0">
                <a:latin typeface="Times New Roman" pitchFamily="18" charset="0"/>
                <a:cs typeface="Times New Roman" pitchFamily="18" charset="0"/>
              </a:rPr>
              <a:t>– </a:t>
            </a:r>
            <a:r>
              <a:rPr lang="uk-UA" sz="2000" dirty="0" err="1" smtClean="0">
                <a:latin typeface="Times New Roman" pitchFamily="18" charset="0"/>
                <a:cs typeface="Times New Roman" pitchFamily="18" charset="0"/>
              </a:rPr>
              <a:t>товари</a:t>
            </a:r>
            <a:r>
              <a:rPr lang="uk-UA" sz="2000" dirty="0" smtClean="0">
                <a:latin typeface="Times New Roman" pitchFamily="18" charset="0"/>
                <a:cs typeface="Times New Roman" pitchFamily="18" charset="0"/>
              </a:rPr>
              <a:t>, що купує суб’єкт господарювання сфери громадського харчування, для подальшого перепродажу споживачам без видозмінення (</a:t>
            </a:r>
            <a:r>
              <a:rPr lang="uk-UA" sz="2000" dirty="0" err="1" smtClean="0">
                <a:latin typeface="Times New Roman" pitchFamily="18" charset="0"/>
                <a:cs typeface="Times New Roman" pitchFamily="18" charset="0"/>
              </a:rPr>
              <a:t>порціювання</a:t>
            </a:r>
            <a:r>
              <a:rPr lang="uk-UA" sz="2000" dirty="0" smtClean="0">
                <a:latin typeface="Times New Roman" pitchFamily="18" charset="0"/>
                <a:cs typeface="Times New Roman" pitchFamily="18" charset="0"/>
              </a:rPr>
              <a:t>) – алкогольні напої, пиво, безалкогольні напої не власного виробництва; тютюнові вироби відносяться до закупних товарів незалежно від їх видозмінення в закладах громадського харчування. </a:t>
            </a:r>
            <a:endParaRPr lang="ru-RU" sz="2000" dirty="0" smtClean="0">
              <a:latin typeface="Times New Roman" pitchFamily="18" charset="0"/>
              <a:cs typeface="Times New Roman" pitchFamily="18" charset="0"/>
            </a:endParaRPr>
          </a:p>
          <a:p>
            <a:pPr algn="just">
              <a:buNone/>
            </a:pPr>
            <a:r>
              <a:rPr lang="uk-UA" sz="2000" dirty="0" smtClean="0">
                <a:latin typeface="Times New Roman" pitchFamily="18" charset="0"/>
                <a:cs typeface="Times New Roman" pitchFamily="18" charset="0"/>
              </a:rPr>
              <a:t>      </a:t>
            </a:r>
          </a:p>
          <a:p>
            <a:pPr algn="just">
              <a:buNone/>
            </a:pPr>
            <a:r>
              <a:rPr lang="uk-UA" sz="2000" dirty="0" smtClean="0">
                <a:latin typeface="Times New Roman" pitchFamily="18" charset="0"/>
                <a:cs typeface="Times New Roman" pitchFamily="18" charset="0"/>
              </a:rPr>
              <a:t>      Всі страви в меню </a:t>
            </a:r>
            <a:r>
              <a:rPr lang="uk-UA" sz="2000" i="1" dirty="0" smtClean="0">
                <a:solidFill>
                  <a:schemeClr val="accent5">
                    <a:lumMod val="75000"/>
                  </a:schemeClr>
                </a:solidFill>
                <a:latin typeface="Times New Roman" pitchFamily="18" charset="0"/>
                <a:cs typeface="Times New Roman" pitchFamily="18" charset="0"/>
              </a:rPr>
              <a:t>записують в послідовності</a:t>
            </a:r>
            <a:r>
              <a:rPr lang="uk-UA" sz="2000" dirty="0" smtClean="0">
                <a:latin typeface="Times New Roman" pitchFamily="18" charset="0"/>
                <a:cs typeface="Times New Roman" pitchFamily="18" charset="0"/>
              </a:rPr>
              <a:t>, що відповідає порядку прийому та подачі їжі. Фірмові страви виділяють в окремий розділ. Структура меню повинна відповідати </a:t>
            </a:r>
            <a:r>
              <a:rPr lang="uk-UA" sz="2000" b="1" u="sng" dirty="0" smtClean="0">
                <a:solidFill>
                  <a:schemeClr val="accent5">
                    <a:lumMod val="75000"/>
                  </a:schemeClr>
                </a:solidFill>
                <a:latin typeface="Times New Roman" pitchFamily="18" charset="0"/>
                <a:cs typeface="Times New Roman" pitchFamily="18" charset="0"/>
              </a:rPr>
              <a:t>асортиментному мінімуму страв </a:t>
            </a:r>
            <a:r>
              <a:rPr lang="uk-UA" sz="2000" dirty="0" smtClean="0">
                <a:latin typeface="Times New Roman" pitchFamily="18" charset="0"/>
                <a:cs typeface="Times New Roman" pitchFamily="18" charset="0"/>
              </a:rPr>
              <a:t>– певній кількості страв і напоїв, які щоденно повинні бути в реалізації підприємства в залежності від типу і класу.</a:t>
            </a:r>
            <a:endParaRPr lang="ru-RU"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571480"/>
            <a:ext cx="5786478" cy="714380"/>
          </a:xfrm>
        </p:spPr>
        <p:txBody>
          <a:bodyPr>
            <a:noAutofit/>
          </a:bodyPr>
          <a:lstStyle/>
          <a:p>
            <a:r>
              <a:rPr lang="uk-UA" sz="2400" b="1" dirty="0" smtClean="0">
                <a:solidFill>
                  <a:schemeClr val="accent5">
                    <a:lumMod val="75000"/>
                  </a:schemeClr>
                </a:solidFill>
                <a:latin typeface="Times New Roman" pitchFamily="18" charset="0"/>
                <a:cs typeface="Times New Roman" pitchFamily="18" charset="0"/>
              </a:rPr>
              <a:t>Аспекти, що враховуються </a:t>
            </a:r>
            <a:br>
              <a:rPr lang="uk-UA" sz="2400" b="1" dirty="0" smtClean="0">
                <a:solidFill>
                  <a:schemeClr val="accent5">
                    <a:lumMod val="75000"/>
                  </a:schemeClr>
                </a:solidFill>
                <a:latin typeface="Times New Roman" pitchFamily="18" charset="0"/>
                <a:cs typeface="Times New Roman" pitchFamily="18" charset="0"/>
              </a:rPr>
            </a:br>
            <a:r>
              <a:rPr lang="uk-UA" sz="2400" b="1" dirty="0" smtClean="0">
                <a:solidFill>
                  <a:schemeClr val="accent5">
                    <a:lumMod val="75000"/>
                  </a:schemeClr>
                </a:solidFill>
                <a:latin typeface="Times New Roman" pitchFamily="18" charset="0"/>
                <a:cs typeface="Times New Roman" pitchFamily="18" charset="0"/>
              </a:rPr>
              <a:t>при складанні меню:</a:t>
            </a:r>
            <a:endParaRPr lang="ru-RU" sz="2400" b="1" dirty="0">
              <a:solidFill>
                <a:schemeClr val="accent5">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600201"/>
            <a:ext cx="5543560" cy="3543311"/>
          </a:xfrm>
        </p:spPr>
        <p:txBody>
          <a:bodyPr>
            <a:normAutofit/>
          </a:bodyPr>
          <a:lstStyle/>
          <a:p>
            <a:r>
              <a:rPr lang="uk-UA" sz="2000" dirty="0" smtClean="0">
                <a:latin typeface="Times New Roman" pitchFamily="18" charset="0"/>
                <a:cs typeface="Times New Roman" pitchFamily="18" charset="0"/>
              </a:rPr>
              <a:t>вид сировини: рибні страви, м’ясні, овочеві, із яєць, молочних продуктів.</a:t>
            </a:r>
            <a:endParaRPr lang="ru-RU" sz="2000" dirty="0" smtClean="0">
              <a:latin typeface="Times New Roman" pitchFamily="18" charset="0"/>
              <a:cs typeface="Times New Roman" pitchFamily="18" charset="0"/>
            </a:endParaRPr>
          </a:p>
          <a:p>
            <a:r>
              <a:rPr lang="uk-UA" sz="2000" dirty="0" smtClean="0">
                <a:latin typeface="Times New Roman" pitchFamily="18" charset="0"/>
                <a:cs typeface="Times New Roman" pitchFamily="18" charset="0"/>
              </a:rPr>
              <a:t>технологічний режим приготування: припущені, відварені, жарені, тушковані, запечені.</a:t>
            </a:r>
            <a:endParaRPr lang="ru-RU" sz="2000" dirty="0" smtClean="0">
              <a:latin typeface="Times New Roman" pitchFamily="18" charset="0"/>
              <a:cs typeface="Times New Roman" pitchFamily="18" charset="0"/>
            </a:endParaRPr>
          </a:p>
          <a:p>
            <a:r>
              <a:rPr lang="uk-UA" sz="2000" dirty="0" smtClean="0">
                <a:latin typeface="Times New Roman" pitchFamily="18" charset="0"/>
                <a:cs typeface="Times New Roman" pitchFamily="18" charset="0"/>
              </a:rPr>
              <a:t>смакові властивості: менш гострі, більш гострі. </a:t>
            </a:r>
            <a:endParaRPr lang="ru-RU" sz="2000" dirty="0" smtClean="0">
              <a:latin typeface="Times New Roman" pitchFamily="18" charset="0"/>
              <a:cs typeface="Times New Roman" pitchFamily="18" charset="0"/>
            </a:endParaRPr>
          </a:p>
          <a:p>
            <a:endParaRPr lang="ru-RU" dirty="0"/>
          </a:p>
        </p:txBody>
      </p:sp>
      <p:pic>
        <p:nvPicPr>
          <p:cNvPr id="14337" name="Picture 1" descr="H:\depositphotos_188935678-stock-photo-greek-salad-ingredients-template-watercolor.jpg"/>
          <p:cNvPicPr>
            <a:picLocks noChangeAspect="1" noChangeArrowheads="1"/>
          </p:cNvPicPr>
          <p:nvPr/>
        </p:nvPicPr>
        <p:blipFill>
          <a:blip r:embed="rId2"/>
          <a:srcRect l="58011" b="7628"/>
          <a:stretch>
            <a:fillRect/>
          </a:stretch>
        </p:blipFill>
        <p:spPr bwMode="auto">
          <a:xfrm>
            <a:off x="6858016" y="0"/>
            <a:ext cx="2285984" cy="684889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582594"/>
          </a:xfrm>
        </p:spPr>
        <p:txBody>
          <a:bodyPr>
            <a:normAutofit/>
          </a:bodyPr>
          <a:lstStyle/>
          <a:p>
            <a:r>
              <a:rPr lang="uk-UA" sz="2400" b="1" dirty="0" smtClean="0">
                <a:solidFill>
                  <a:schemeClr val="accent5">
                    <a:lumMod val="75000"/>
                  </a:schemeClr>
                </a:solidFill>
                <a:latin typeface="Times New Roman" pitchFamily="18" charset="0"/>
                <a:cs typeface="Times New Roman" pitchFamily="18" charset="0"/>
              </a:rPr>
              <a:t>Послідовність запису страв, закусок та напоїв у меню</a:t>
            </a:r>
            <a:r>
              <a:rPr lang="uk-UA" sz="2400" dirty="0" smtClean="0">
                <a:solidFill>
                  <a:schemeClr val="accent5">
                    <a:lumMod val="75000"/>
                  </a:schemeClr>
                </a:solidFill>
                <a:latin typeface="Times New Roman" pitchFamily="18" charset="0"/>
                <a:cs typeface="Times New Roman" pitchFamily="18" charset="0"/>
              </a:rPr>
              <a:t>.</a:t>
            </a:r>
            <a:endParaRPr lang="ru-RU" sz="2400" dirty="0">
              <a:solidFill>
                <a:schemeClr val="accent5">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214282" y="500042"/>
            <a:ext cx="9144000" cy="6072230"/>
          </a:xfrm>
        </p:spPr>
        <p:txBody>
          <a:bodyPr numCol="2">
            <a:normAutofit fontScale="25000" lnSpcReduction="20000"/>
          </a:bodyPr>
          <a:lstStyle/>
          <a:p>
            <a:pPr>
              <a:buNone/>
            </a:pPr>
            <a:r>
              <a:rPr lang="uk-UA" sz="5200" b="1" dirty="0" smtClean="0">
                <a:solidFill>
                  <a:schemeClr val="accent5">
                    <a:lumMod val="75000"/>
                  </a:schemeClr>
                </a:solidFill>
                <a:latin typeface="Times New Roman" pitchFamily="18" charset="0"/>
                <a:cs typeface="Times New Roman" pitchFamily="18" charset="0"/>
              </a:rPr>
              <a:t>1. Фірмові закуски, страви, напої*</a:t>
            </a:r>
            <a:endParaRPr lang="ru-RU" sz="5200" b="1" dirty="0" smtClean="0">
              <a:solidFill>
                <a:schemeClr val="accent5">
                  <a:lumMod val="75000"/>
                </a:schemeClr>
              </a:solidFill>
              <a:latin typeface="Times New Roman" pitchFamily="18" charset="0"/>
              <a:cs typeface="Times New Roman" pitchFamily="18" charset="0"/>
            </a:endParaRPr>
          </a:p>
          <a:p>
            <a:pPr>
              <a:buNone/>
            </a:pPr>
            <a:r>
              <a:rPr lang="uk-UA" sz="5200" b="1" dirty="0" smtClean="0">
                <a:solidFill>
                  <a:schemeClr val="accent5">
                    <a:lumMod val="75000"/>
                  </a:schemeClr>
                </a:solidFill>
                <a:latin typeface="Times New Roman" pitchFamily="18" charset="0"/>
                <a:cs typeface="Times New Roman" pitchFamily="18" charset="0"/>
              </a:rPr>
              <a:t>2. Холодні страви і закуски:</a:t>
            </a:r>
            <a:endParaRPr lang="ru-RU" sz="5200" b="1" dirty="0" smtClean="0">
              <a:solidFill>
                <a:schemeClr val="accent5">
                  <a:lumMod val="75000"/>
                </a:schemeClr>
              </a:solidFill>
              <a:latin typeface="Times New Roman" pitchFamily="18" charset="0"/>
              <a:cs typeface="Times New Roman" pitchFamily="18" charset="0"/>
            </a:endParaRPr>
          </a:p>
          <a:p>
            <a:pPr lvl="0">
              <a:buFont typeface="Wingdings" pitchFamily="2" charset="2"/>
              <a:buChar char="ü"/>
            </a:pPr>
            <a:r>
              <a:rPr lang="uk-UA" sz="5200" dirty="0" smtClean="0">
                <a:latin typeface="Times New Roman" pitchFamily="18" charset="0"/>
                <a:cs typeface="Times New Roman" pitchFamily="18" charset="0"/>
              </a:rPr>
              <a:t>Ікра зернова, паюсна</a:t>
            </a:r>
            <a:endParaRPr lang="ru-RU" sz="5200" dirty="0" smtClean="0">
              <a:latin typeface="Times New Roman" pitchFamily="18" charset="0"/>
              <a:cs typeface="Times New Roman" pitchFamily="18" charset="0"/>
            </a:endParaRPr>
          </a:p>
          <a:p>
            <a:pPr lvl="0">
              <a:buFont typeface="Wingdings" pitchFamily="2" charset="2"/>
              <a:buChar char="ü"/>
            </a:pPr>
            <a:r>
              <a:rPr lang="uk-UA" sz="5200" dirty="0" smtClean="0">
                <a:latin typeface="Times New Roman" pitchFamily="18" charset="0"/>
                <a:cs typeface="Times New Roman" pitchFamily="18" charset="0"/>
              </a:rPr>
              <a:t>Риба малосольна (сьомга, кета, балик)</a:t>
            </a:r>
            <a:endParaRPr lang="ru-RU" sz="5200" dirty="0" smtClean="0">
              <a:latin typeface="Times New Roman" pitchFamily="18" charset="0"/>
              <a:cs typeface="Times New Roman" pitchFamily="18" charset="0"/>
            </a:endParaRPr>
          </a:p>
          <a:p>
            <a:pPr lvl="0">
              <a:buFont typeface="Wingdings" pitchFamily="2" charset="2"/>
              <a:buChar char="ü"/>
            </a:pPr>
            <a:r>
              <a:rPr lang="uk-UA" sz="5200" dirty="0" smtClean="0">
                <a:latin typeface="Times New Roman" pitchFamily="18" charset="0"/>
                <a:cs typeface="Times New Roman" pitchFamily="18" charset="0"/>
              </a:rPr>
              <a:t>Риба відварна </a:t>
            </a:r>
            <a:endParaRPr lang="ru-RU" sz="5200" dirty="0" smtClean="0">
              <a:latin typeface="Times New Roman" pitchFamily="18" charset="0"/>
              <a:cs typeface="Times New Roman" pitchFamily="18" charset="0"/>
            </a:endParaRPr>
          </a:p>
          <a:p>
            <a:pPr lvl="0">
              <a:buFont typeface="Wingdings" pitchFamily="2" charset="2"/>
              <a:buChar char="ü"/>
            </a:pPr>
            <a:r>
              <a:rPr lang="uk-UA" sz="5200" dirty="0" smtClean="0">
                <a:latin typeface="Times New Roman" pitchFamily="18" charset="0"/>
                <a:cs typeface="Times New Roman" pitchFamily="18" charset="0"/>
              </a:rPr>
              <a:t>Риба заливна</a:t>
            </a:r>
            <a:endParaRPr lang="ru-RU" sz="5200" dirty="0" smtClean="0">
              <a:latin typeface="Times New Roman" pitchFamily="18" charset="0"/>
              <a:cs typeface="Times New Roman" pitchFamily="18" charset="0"/>
            </a:endParaRPr>
          </a:p>
          <a:p>
            <a:pPr lvl="0">
              <a:buFont typeface="Wingdings" pitchFamily="2" charset="2"/>
              <a:buChar char="ü"/>
            </a:pPr>
            <a:r>
              <a:rPr lang="uk-UA" sz="5200" dirty="0" smtClean="0">
                <a:latin typeface="Times New Roman" pitchFamily="18" charset="0"/>
                <a:cs typeface="Times New Roman" pitchFamily="18" charset="0"/>
              </a:rPr>
              <a:t>Риба фарширована</a:t>
            </a:r>
            <a:endParaRPr lang="ru-RU" sz="5200" dirty="0" smtClean="0">
              <a:latin typeface="Times New Roman" pitchFamily="18" charset="0"/>
              <a:cs typeface="Times New Roman" pitchFamily="18" charset="0"/>
            </a:endParaRPr>
          </a:p>
          <a:p>
            <a:pPr lvl="0">
              <a:buFont typeface="Wingdings" pitchFamily="2" charset="2"/>
              <a:buChar char="ü"/>
            </a:pPr>
            <a:r>
              <a:rPr lang="uk-UA" sz="5200" dirty="0" smtClean="0">
                <a:latin typeface="Times New Roman" pitchFamily="18" charset="0"/>
                <a:cs typeface="Times New Roman" pitchFamily="18" charset="0"/>
              </a:rPr>
              <a:t>Риба під маринадом</a:t>
            </a:r>
            <a:endParaRPr lang="ru-RU" sz="5200" dirty="0" smtClean="0">
              <a:latin typeface="Times New Roman" pitchFamily="18" charset="0"/>
              <a:cs typeface="Times New Roman" pitchFamily="18" charset="0"/>
            </a:endParaRPr>
          </a:p>
          <a:p>
            <a:pPr lvl="0">
              <a:buFont typeface="Wingdings" pitchFamily="2" charset="2"/>
              <a:buChar char="ü"/>
            </a:pPr>
            <a:r>
              <a:rPr lang="uk-UA" sz="5200" dirty="0" smtClean="0">
                <a:latin typeface="Times New Roman" pitchFamily="18" charset="0"/>
                <a:cs typeface="Times New Roman" pitchFamily="18" charset="0"/>
              </a:rPr>
              <a:t>Риба під майонезом</a:t>
            </a:r>
            <a:endParaRPr lang="ru-RU" sz="5200" dirty="0" smtClean="0">
              <a:latin typeface="Times New Roman" pitchFamily="18" charset="0"/>
              <a:cs typeface="Times New Roman" pitchFamily="18" charset="0"/>
            </a:endParaRPr>
          </a:p>
          <a:p>
            <a:pPr lvl="0">
              <a:buFont typeface="Wingdings" pitchFamily="2" charset="2"/>
              <a:buChar char="ü"/>
            </a:pPr>
            <a:r>
              <a:rPr lang="uk-UA" sz="5200" dirty="0" smtClean="0">
                <a:latin typeface="Times New Roman" pitchFamily="18" charset="0"/>
                <a:cs typeface="Times New Roman" pitchFamily="18" charset="0"/>
              </a:rPr>
              <a:t>Рибна гастрономія (риба холодного та гарячого копчення)</a:t>
            </a:r>
            <a:endParaRPr lang="ru-RU" sz="5200" dirty="0" smtClean="0">
              <a:latin typeface="Times New Roman" pitchFamily="18" charset="0"/>
              <a:cs typeface="Times New Roman" pitchFamily="18" charset="0"/>
            </a:endParaRPr>
          </a:p>
          <a:p>
            <a:pPr lvl="0">
              <a:buFont typeface="Wingdings" pitchFamily="2" charset="2"/>
              <a:buChar char="ü"/>
            </a:pPr>
            <a:r>
              <a:rPr lang="uk-UA" sz="5200" dirty="0" smtClean="0">
                <a:latin typeface="Times New Roman" pitchFamily="18" charset="0"/>
                <a:cs typeface="Times New Roman" pitchFamily="18" charset="0"/>
              </a:rPr>
              <a:t>Закусочні рибні консерви</a:t>
            </a:r>
            <a:endParaRPr lang="ru-RU" sz="5200" dirty="0" smtClean="0">
              <a:latin typeface="Times New Roman" pitchFamily="18" charset="0"/>
              <a:cs typeface="Times New Roman" pitchFamily="18" charset="0"/>
            </a:endParaRPr>
          </a:p>
          <a:p>
            <a:pPr lvl="0">
              <a:buFont typeface="Wingdings" pitchFamily="2" charset="2"/>
              <a:buChar char="ü"/>
            </a:pPr>
            <a:r>
              <a:rPr lang="uk-UA" sz="5200" dirty="0" smtClean="0">
                <a:latin typeface="Times New Roman" pitchFamily="18" charset="0"/>
                <a:cs typeface="Times New Roman" pitchFamily="18" charset="0"/>
              </a:rPr>
              <a:t>Оселедець натуральний, з гарніром, рублений</a:t>
            </a:r>
            <a:endParaRPr lang="ru-RU" sz="5200" dirty="0" smtClean="0">
              <a:latin typeface="Times New Roman" pitchFamily="18" charset="0"/>
              <a:cs typeface="Times New Roman" pitchFamily="18" charset="0"/>
            </a:endParaRPr>
          </a:p>
          <a:p>
            <a:pPr lvl="0">
              <a:buFont typeface="Wingdings" pitchFamily="2" charset="2"/>
              <a:buChar char="ü"/>
            </a:pPr>
            <a:r>
              <a:rPr lang="uk-UA" sz="5200" dirty="0" smtClean="0">
                <a:latin typeface="Times New Roman" pitchFamily="18" charset="0"/>
                <a:cs typeface="Times New Roman" pitchFamily="18" charset="0"/>
              </a:rPr>
              <a:t>Нерибні морепродукти</a:t>
            </a:r>
            <a:endParaRPr lang="ru-RU" sz="5200" dirty="0" smtClean="0">
              <a:latin typeface="Times New Roman" pitchFamily="18" charset="0"/>
              <a:cs typeface="Times New Roman" pitchFamily="18" charset="0"/>
            </a:endParaRPr>
          </a:p>
          <a:p>
            <a:pPr lvl="0">
              <a:buFont typeface="Wingdings" pitchFamily="2" charset="2"/>
              <a:buChar char="ü"/>
            </a:pPr>
            <a:r>
              <a:rPr lang="uk-UA" sz="5200" dirty="0" smtClean="0">
                <a:latin typeface="Times New Roman" pitchFamily="18" charset="0"/>
                <a:cs typeface="Times New Roman" pitchFamily="18" charset="0"/>
              </a:rPr>
              <a:t>Салати рибні</a:t>
            </a:r>
            <a:endParaRPr lang="ru-RU" sz="5200" dirty="0" smtClean="0">
              <a:latin typeface="Times New Roman" pitchFamily="18" charset="0"/>
              <a:cs typeface="Times New Roman" pitchFamily="18" charset="0"/>
            </a:endParaRPr>
          </a:p>
          <a:p>
            <a:pPr lvl="0">
              <a:buFont typeface="Wingdings" pitchFamily="2" charset="2"/>
              <a:buChar char="ü"/>
            </a:pPr>
            <a:r>
              <a:rPr lang="uk-UA" sz="5200" dirty="0" smtClean="0">
                <a:latin typeface="Times New Roman" pitchFamily="18" charset="0"/>
                <a:cs typeface="Times New Roman" pitchFamily="18" charset="0"/>
              </a:rPr>
              <a:t>М’ясо відварене, заливне</a:t>
            </a:r>
            <a:endParaRPr lang="ru-RU" sz="5200" dirty="0" smtClean="0">
              <a:latin typeface="Times New Roman" pitchFamily="18" charset="0"/>
              <a:cs typeface="Times New Roman" pitchFamily="18" charset="0"/>
            </a:endParaRPr>
          </a:p>
          <a:p>
            <a:pPr lvl="0">
              <a:buFont typeface="Wingdings" pitchFamily="2" charset="2"/>
              <a:buChar char="ü"/>
            </a:pPr>
            <a:r>
              <a:rPr lang="uk-UA" sz="5200" dirty="0" smtClean="0">
                <a:latin typeface="Times New Roman" pitchFamily="18" charset="0"/>
                <a:cs typeface="Times New Roman" pitchFamily="18" charset="0"/>
              </a:rPr>
              <a:t>М</a:t>
            </a:r>
            <a:r>
              <a:rPr lang="ru-RU" sz="5200" dirty="0" smtClean="0">
                <a:latin typeface="Times New Roman" pitchFamily="18" charset="0"/>
                <a:cs typeface="Times New Roman" pitchFamily="18" charset="0"/>
              </a:rPr>
              <a:t>’</a:t>
            </a:r>
            <a:r>
              <a:rPr lang="uk-UA" sz="5200" dirty="0" smtClean="0">
                <a:latin typeface="Times New Roman" pitchFamily="18" charset="0"/>
                <a:cs typeface="Times New Roman" pitchFamily="18" charset="0"/>
              </a:rPr>
              <a:t>ясо фаршироване, шпиговане</a:t>
            </a:r>
            <a:endParaRPr lang="ru-RU" sz="5200" dirty="0" smtClean="0">
              <a:latin typeface="Times New Roman" pitchFamily="18" charset="0"/>
              <a:cs typeface="Times New Roman" pitchFamily="18" charset="0"/>
            </a:endParaRPr>
          </a:p>
          <a:p>
            <a:pPr lvl="0">
              <a:buFont typeface="Wingdings" pitchFamily="2" charset="2"/>
              <a:buChar char="ü"/>
            </a:pPr>
            <a:r>
              <a:rPr lang="uk-UA" sz="5200" dirty="0" smtClean="0">
                <a:latin typeface="Times New Roman" pitchFamily="18" charset="0"/>
                <a:cs typeface="Times New Roman" pitchFamily="18" charset="0"/>
              </a:rPr>
              <a:t>М’ясо смажене </a:t>
            </a:r>
            <a:endParaRPr lang="ru-RU" sz="5200" dirty="0" smtClean="0">
              <a:latin typeface="Times New Roman" pitchFamily="18" charset="0"/>
              <a:cs typeface="Times New Roman" pitchFamily="18" charset="0"/>
            </a:endParaRPr>
          </a:p>
          <a:p>
            <a:pPr lvl="0">
              <a:buFont typeface="Wingdings" pitchFamily="2" charset="2"/>
              <a:buChar char="ü"/>
            </a:pPr>
            <a:r>
              <a:rPr lang="uk-UA" sz="5200" dirty="0" smtClean="0">
                <a:latin typeface="Times New Roman" pitchFamily="18" charset="0"/>
                <a:cs typeface="Times New Roman" pitchFamily="18" charset="0"/>
              </a:rPr>
              <a:t>М’ясна гастрономія</a:t>
            </a:r>
            <a:endParaRPr lang="ru-RU" sz="5200" dirty="0" smtClean="0">
              <a:latin typeface="Times New Roman" pitchFamily="18" charset="0"/>
              <a:cs typeface="Times New Roman" pitchFamily="18" charset="0"/>
            </a:endParaRPr>
          </a:p>
          <a:p>
            <a:pPr lvl="0">
              <a:buFont typeface="Wingdings" pitchFamily="2" charset="2"/>
              <a:buChar char="ü"/>
            </a:pPr>
            <a:r>
              <a:rPr lang="uk-UA" sz="5200" dirty="0" smtClean="0">
                <a:latin typeface="Times New Roman" pitchFamily="18" charset="0"/>
                <a:cs typeface="Times New Roman" pitchFamily="18" charset="0"/>
              </a:rPr>
              <a:t>Домашня птиця і дичина холодні</a:t>
            </a:r>
            <a:endParaRPr lang="ru-RU" sz="5200" dirty="0" smtClean="0">
              <a:latin typeface="Times New Roman" pitchFamily="18" charset="0"/>
              <a:cs typeface="Times New Roman" pitchFamily="18" charset="0"/>
            </a:endParaRPr>
          </a:p>
          <a:p>
            <a:pPr lvl="0">
              <a:buFont typeface="Wingdings" pitchFamily="2" charset="2"/>
              <a:buChar char="ü"/>
            </a:pPr>
            <a:r>
              <a:rPr lang="uk-UA" sz="5200" dirty="0" smtClean="0">
                <a:latin typeface="Times New Roman" pitchFamily="18" charset="0"/>
                <a:cs typeface="Times New Roman" pitchFamily="18" charset="0"/>
              </a:rPr>
              <a:t>Свіжі овочі натуральні</a:t>
            </a:r>
            <a:endParaRPr lang="ru-RU" sz="5200" dirty="0" smtClean="0">
              <a:latin typeface="Times New Roman" pitchFamily="18" charset="0"/>
              <a:cs typeface="Times New Roman" pitchFamily="18" charset="0"/>
            </a:endParaRPr>
          </a:p>
          <a:p>
            <a:pPr lvl="0">
              <a:buFont typeface="Wingdings" pitchFamily="2" charset="2"/>
              <a:buChar char="ü"/>
            </a:pPr>
            <a:r>
              <a:rPr lang="uk-UA" sz="5200" dirty="0" smtClean="0">
                <a:latin typeface="Times New Roman" pitchFamily="18" charset="0"/>
                <a:cs typeface="Times New Roman" pitchFamily="18" charset="0"/>
              </a:rPr>
              <a:t>Салати і вінегрети</a:t>
            </a:r>
            <a:endParaRPr lang="ru-RU" sz="5200" dirty="0" smtClean="0">
              <a:latin typeface="Times New Roman" pitchFamily="18" charset="0"/>
              <a:cs typeface="Times New Roman" pitchFamily="18" charset="0"/>
            </a:endParaRPr>
          </a:p>
          <a:p>
            <a:pPr lvl="0">
              <a:buFont typeface="Wingdings" pitchFamily="2" charset="2"/>
              <a:buChar char="ü"/>
            </a:pPr>
            <a:r>
              <a:rPr lang="uk-UA" sz="5200" dirty="0" smtClean="0">
                <a:latin typeface="Times New Roman" pitchFamily="18" charset="0"/>
                <a:cs typeface="Times New Roman" pitchFamily="18" charset="0"/>
              </a:rPr>
              <a:t>Закуски із овочів і грибів</a:t>
            </a:r>
            <a:endParaRPr lang="ru-RU" sz="5200" dirty="0" smtClean="0">
              <a:latin typeface="Times New Roman" pitchFamily="18" charset="0"/>
              <a:cs typeface="Times New Roman" pitchFamily="18" charset="0"/>
            </a:endParaRPr>
          </a:p>
          <a:p>
            <a:pPr lvl="0">
              <a:buFont typeface="Wingdings" pitchFamily="2" charset="2"/>
              <a:buChar char="ü"/>
            </a:pPr>
            <a:r>
              <a:rPr lang="uk-UA" sz="5200" dirty="0" smtClean="0">
                <a:latin typeface="Times New Roman" pitchFamily="18" charset="0"/>
                <a:cs typeface="Times New Roman" pitchFamily="18" charset="0"/>
              </a:rPr>
              <a:t>Кисломолочні продукти</a:t>
            </a:r>
            <a:endParaRPr lang="ru-RU" sz="5200" dirty="0" smtClean="0">
              <a:latin typeface="Times New Roman" pitchFamily="18" charset="0"/>
              <a:cs typeface="Times New Roman" pitchFamily="18" charset="0"/>
            </a:endParaRPr>
          </a:p>
          <a:p>
            <a:pPr>
              <a:buNone/>
            </a:pPr>
            <a:r>
              <a:rPr lang="uk-UA" sz="5200" b="1" dirty="0" smtClean="0">
                <a:solidFill>
                  <a:schemeClr val="accent5">
                    <a:lumMod val="75000"/>
                  </a:schemeClr>
                </a:solidFill>
                <a:latin typeface="Times New Roman" pitchFamily="18" charset="0"/>
                <a:cs typeface="Times New Roman" pitchFamily="18" charset="0"/>
              </a:rPr>
              <a:t>3.Гарячі закуски:</a:t>
            </a:r>
            <a:endParaRPr lang="ru-RU" sz="5200" b="1" dirty="0" smtClean="0">
              <a:solidFill>
                <a:schemeClr val="accent5">
                  <a:lumMod val="75000"/>
                </a:schemeClr>
              </a:solidFill>
              <a:latin typeface="Times New Roman" pitchFamily="18" charset="0"/>
              <a:cs typeface="Times New Roman" pitchFamily="18" charset="0"/>
            </a:endParaRPr>
          </a:p>
          <a:p>
            <a:pPr lvl="0">
              <a:buFont typeface="Wingdings" pitchFamily="2" charset="2"/>
              <a:buChar char="ü"/>
            </a:pPr>
            <a:r>
              <a:rPr lang="uk-UA" sz="5200" dirty="0" smtClean="0">
                <a:latin typeface="Times New Roman" pitchFamily="18" charset="0"/>
                <a:cs typeface="Times New Roman" pitchFamily="18" charset="0"/>
              </a:rPr>
              <a:t>Рибні та із нерибних продуктів моря</a:t>
            </a:r>
            <a:endParaRPr lang="ru-RU" sz="5200" dirty="0" smtClean="0">
              <a:latin typeface="Times New Roman" pitchFamily="18" charset="0"/>
              <a:cs typeface="Times New Roman" pitchFamily="18" charset="0"/>
            </a:endParaRPr>
          </a:p>
          <a:p>
            <a:pPr lvl="0">
              <a:buFont typeface="Wingdings" pitchFamily="2" charset="2"/>
              <a:buChar char="ü"/>
            </a:pPr>
            <a:r>
              <a:rPr lang="uk-UA" sz="5200" dirty="0" smtClean="0">
                <a:latin typeface="Times New Roman" pitchFamily="18" charset="0"/>
                <a:cs typeface="Times New Roman" pitchFamily="18" charset="0"/>
              </a:rPr>
              <a:t>М’ясні </a:t>
            </a:r>
            <a:endParaRPr lang="ru-RU" sz="5200" dirty="0" smtClean="0">
              <a:latin typeface="Times New Roman" pitchFamily="18" charset="0"/>
              <a:cs typeface="Times New Roman" pitchFamily="18" charset="0"/>
            </a:endParaRPr>
          </a:p>
          <a:p>
            <a:pPr lvl="0">
              <a:buFont typeface="Wingdings" pitchFamily="2" charset="2"/>
              <a:buChar char="ü"/>
            </a:pPr>
            <a:r>
              <a:rPr lang="uk-UA" sz="5200" dirty="0" smtClean="0">
                <a:latin typeface="Times New Roman" pitchFamily="18" charset="0"/>
                <a:cs typeface="Times New Roman" pitchFamily="18" charset="0"/>
              </a:rPr>
              <a:t>Із субпродуктів</a:t>
            </a:r>
            <a:endParaRPr lang="ru-RU" sz="5200" dirty="0" smtClean="0">
              <a:latin typeface="Times New Roman" pitchFamily="18" charset="0"/>
              <a:cs typeface="Times New Roman" pitchFamily="18" charset="0"/>
            </a:endParaRPr>
          </a:p>
          <a:p>
            <a:pPr lvl="0">
              <a:buFont typeface="Wingdings" pitchFamily="2" charset="2"/>
              <a:buChar char="ü"/>
            </a:pPr>
            <a:r>
              <a:rPr lang="uk-UA" sz="5200" dirty="0" smtClean="0">
                <a:latin typeface="Times New Roman" pitchFamily="18" charset="0"/>
                <a:cs typeface="Times New Roman" pitchFamily="18" charset="0"/>
              </a:rPr>
              <a:t>Із домашньої птиці та дичини</a:t>
            </a:r>
            <a:endParaRPr lang="ru-RU" sz="5200" dirty="0" smtClean="0">
              <a:latin typeface="Times New Roman" pitchFamily="18" charset="0"/>
              <a:cs typeface="Times New Roman" pitchFamily="18" charset="0"/>
            </a:endParaRPr>
          </a:p>
          <a:p>
            <a:pPr lvl="0">
              <a:buFont typeface="Wingdings" pitchFamily="2" charset="2"/>
              <a:buChar char="ü"/>
            </a:pPr>
            <a:r>
              <a:rPr lang="uk-UA" sz="5200" dirty="0" smtClean="0">
                <a:latin typeface="Times New Roman" pitchFamily="18" charset="0"/>
                <a:cs typeface="Times New Roman" pitchFamily="18" charset="0"/>
              </a:rPr>
              <a:t>Яєчні і мучні </a:t>
            </a:r>
            <a:endParaRPr lang="ru-RU" sz="5200" dirty="0" smtClean="0">
              <a:latin typeface="Times New Roman" pitchFamily="18" charset="0"/>
              <a:cs typeface="Times New Roman" pitchFamily="18" charset="0"/>
            </a:endParaRPr>
          </a:p>
          <a:p>
            <a:pPr>
              <a:buNone/>
            </a:pPr>
            <a:r>
              <a:rPr lang="uk-UA" sz="5200" b="1" dirty="0" smtClean="0">
                <a:solidFill>
                  <a:schemeClr val="accent5">
                    <a:lumMod val="75000"/>
                  </a:schemeClr>
                </a:solidFill>
                <a:latin typeface="Times New Roman" pitchFamily="18" charset="0"/>
                <a:cs typeface="Times New Roman" pitchFamily="18" charset="0"/>
              </a:rPr>
              <a:t>4. Супи:</a:t>
            </a:r>
            <a:endParaRPr lang="ru-RU" sz="5200" b="1" dirty="0" smtClean="0">
              <a:solidFill>
                <a:schemeClr val="accent5">
                  <a:lumMod val="75000"/>
                </a:schemeClr>
              </a:solidFill>
              <a:latin typeface="Times New Roman" pitchFamily="18" charset="0"/>
              <a:cs typeface="Times New Roman" pitchFamily="18" charset="0"/>
            </a:endParaRPr>
          </a:p>
          <a:p>
            <a:pPr lvl="0">
              <a:buFont typeface="Wingdings" pitchFamily="2" charset="2"/>
              <a:buChar char="ü"/>
            </a:pPr>
            <a:r>
              <a:rPr lang="uk-UA" sz="5200" dirty="0" smtClean="0">
                <a:latin typeface="Times New Roman" pitchFamily="18" charset="0"/>
                <a:cs typeface="Times New Roman" pitchFamily="18" charset="0"/>
              </a:rPr>
              <a:t>Прозорі</a:t>
            </a:r>
            <a:endParaRPr lang="ru-RU" sz="5200" dirty="0" smtClean="0">
              <a:latin typeface="Times New Roman" pitchFamily="18" charset="0"/>
              <a:cs typeface="Times New Roman" pitchFamily="18" charset="0"/>
            </a:endParaRPr>
          </a:p>
          <a:p>
            <a:pPr lvl="0">
              <a:buFont typeface="Wingdings" pitchFamily="2" charset="2"/>
              <a:buChar char="ü"/>
            </a:pPr>
            <a:r>
              <a:rPr lang="uk-UA" sz="5200" dirty="0" err="1" smtClean="0">
                <a:latin typeface="Times New Roman" pitchFamily="18" charset="0"/>
                <a:cs typeface="Times New Roman" pitchFamily="18" charset="0"/>
              </a:rPr>
              <a:t>Заправочні</a:t>
            </a:r>
            <a:endParaRPr lang="ru-RU" sz="5200" dirty="0" smtClean="0">
              <a:latin typeface="Times New Roman" pitchFamily="18" charset="0"/>
              <a:cs typeface="Times New Roman" pitchFamily="18" charset="0"/>
            </a:endParaRPr>
          </a:p>
          <a:p>
            <a:pPr lvl="0">
              <a:buFont typeface="Wingdings" pitchFamily="2" charset="2"/>
              <a:buChar char="ü"/>
            </a:pPr>
            <a:r>
              <a:rPr lang="uk-UA" sz="5200" dirty="0" smtClean="0">
                <a:latin typeface="Times New Roman" pitchFamily="18" charset="0"/>
                <a:cs typeface="Times New Roman" pitchFamily="18" charset="0"/>
              </a:rPr>
              <a:t>Пюреподібні</a:t>
            </a:r>
            <a:endParaRPr lang="ru-RU" sz="5200" dirty="0" smtClean="0">
              <a:latin typeface="Times New Roman" pitchFamily="18" charset="0"/>
              <a:cs typeface="Times New Roman" pitchFamily="18" charset="0"/>
            </a:endParaRPr>
          </a:p>
          <a:p>
            <a:pPr lvl="0">
              <a:buFont typeface="Wingdings" pitchFamily="2" charset="2"/>
              <a:buChar char="ü"/>
            </a:pPr>
            <a:r>
              <a:rPr lang="uk-UA" sz="5200" dirty="0" smtClean="0">
                <a:latin typeface="Times New Roman" pitchFamily="18" charset="0"/>
                <a:cs typeface="Times New Roman" pitchFamily="18" charset="0"/>
              </a:rPr>
              <a:t>Молочні</a:t>
            </a:r>
            <a:endParaRPr lang="ru-RU" sz="5200" dirty="0" smtClean="0">
              <a:latin typeface="Times New Roman" pitchFamily="18" charset="0"/>
              <a:cs typeface="Times New Roman" pitchFamily="18" charset="0"/>
            </a:endParaRPr>
          </a:p>
          <a:p>
            <a:pPr lvl="0">
              <a:buFont typeface="Wingdings" pitchFamily="2" charset="2"/>
              <a:buChar char="ü"/>
            </a:pPr>
            <a:r>
              <a:rPr lang="uk-UA" sz="5200" dirty="0" smtClean="0">
                <a:latin typeface="Times New Roman" pitchFamily="18" charset="0"/>
                <a:cs typeface="Times New Roman" pitchFamily="18" charset="0"/>
              </a:rPr>
              <a:t>Холодні</a:t>
            </a:r>
            <a:endParaRPr lang="ru-RU" sz="5200" dirty="0" smtClean="0">
              <a:latin typeface="Times New Roman" pitchFamily="18" charset="0"/>
              <a:cs typeface="Times New Roman" pitchFamily="18" charset="0"/>
            </a:endParaRPr>
          </a:p>
          <a:p>
            <a:pPr lvl="0">
              <a:buFont typeface="Wingdings" pitchFamily="2" charset="2"/>
              <a:buChar char="ü"/>
            </a:pPr>
            <a:r>
              <a:rPr lang="uk-UA" sz="5200" dirty="0" smtClean="0">
                <a:latin typeface="Times New Roman" pitchFamily="18" charset="0"/>
                <a:cs typeface="Times New Roman" pitchFamily="18" charset="0"/>
              </a:rPr>
              <a:t>Солодкі</a:t>
            </a:r>
            <a:endParaRPr lang="ru-RU" sz="5200" dirty="0" smtClean="0">
              <a:latin typeface="Times New Roman" pitchFamily="18" charset="0"/>
              <a:cs typeface="Times New Roman" pitchFamily="18" charset="0"/>
            </a:endParaRPr>
          </a:p>
          <a:p>
            <a:pPr>
              <a:buNone/>
            </a:pPr>
            <a:r>
              <a:rPr lang="uk-UA" sz="5200" b="1" dirty="0" smtClean="0">
                <a:solidFill>
                  <a:schemeClr val="accent5">
                    <a:lumMod val="75000"/>
                  </a:schemeClr>
                </a:solidFill>
                <a:latin typeface="Times New Roman" pitchFamily="18" charset="0"/>
                <a:cs typeface="Times New Roman" pitchFamily="18" charset="0"/>
              </a:rPr>
              <a:t>5. Другі страви:</a:t>
            </a:r>
            <a:endParaRPr lang="ru-RU" sz="5200" b="1" dirty="0" smtClean="0">
              <a:solidFill>
                <a:schemeClr val="accent5">
                  <a:lumMod val="75000"/>
                </a:schemeClr>
              </a:solidFill>
              <a:latin typeface="Times New Roman" pitchFamily="18" charset="0"/>
              <a:cs typeface="Times New Roman" pitchFamily="18" charset="0"/>
            </a:endParaRPr>
          </a:p>
          <a:p>
            <a:pPr lvl="0">
              <a:buFont typeface="Wingdings" pitchFamily="2" charset="2"/>
              <a:buChar char="ü"/>
            </a:pPr>
            <a:r>
              <a:rPr lang="uk-UA" sz="5200" dirty="0" smtClean="0">
                <a:latin typeface="Times New Roman" pitchFamily="18" charset="0"/>
                <a:cs typeface="Times New Roman" pitchFamily="18" charset="0"/>
              </a:rPr>
              <a:t>Риба відварна і припущена</a:t>
            </a:r>
            <a:endParaRPr lang="ru-RU" sz="5200" dirty="0" smtClean="0">
              <a:latin typeface="Times New Roman" pitchFamily="18" charset="0"/>
              <a:cs typeface="Times New Roman" pitchFamily="18" charset="0"/>
            </a:endParaRPr>
          </a:p>
          <a:p>
            <a:pPr lvl="0">
              <a:buFont typeface="Wingdings" pitchFamily="2" charset="2"/>
              <a:buChar char="ü"/>
            </a:pPr>
            <a:r>
              <a:rPr lang="uk-UA" sz="5200" dirty="0" smtClean="0">
                <a:latin typeface="Times New Roman" pitchFamily="18" charset="0"/>
                <a:cs typeface="Times New Roman" pitchFamily="18" charset="0"/>
              </a:rPr>
              <a:t>Риба смажена, фарширована</a:t>
            </a:r>
            <a:endParaRPr lang="ru-RU" sz="5200" dirty="0" smtClean="0">
              <a:latin typeface="Times New Roman" pitchFamily="18" charset="0"/>
              <a:cs typeface="Times New Roman" pitchFamily="18" charset="0"/>
            </a:endParaRPr>
          </a:p>
          <a:p>
            <a:pPr lvl="0">
              <a:buFont typeface="Wingdings" pitchFamily="2" charset="2"/>
              <a:buChar char="ü"/>
            </a:pPr>
            <a:r>
              <a:rPr lang="uk-UA" sz="5200" dirty="0" smtClean="0">
                <a:latin typeface="Times New Roman" pitchFamily="18" charset="0"/>
                <a:cs typeface="Times New Roman" pitchFamily="18" charset="0"/>
              </a:rPr>
              <a:t>Риба тушкована та запечена</a:t>
            </a:r>
            <a:endParaRPr lang="ru-RU" sz="5200" dirty="0" smtClean="0">
              <a:latin typeface="Times New Roman" pitchFamily="18" charset="0"/>
              <a:cs typeface="Times New Roman" pitchFamily="18" charset="0"/>
            </a:endParaRPr>
          </a:p>
          <a:p>
            <a:pPr lvl="0">
              <a:buFont typeface="Wingdings" pitchFamily="2" charset="2"/>
              <a:buChar char="ü"/>
            </a:pPr>
            <a:r>
              <a:rPr lang="uk-UA" sz="5200" dirty="0" smtClean="0">
                <a:latin typeface="Times New Roman" pitchFamily="18" charset="0"/>
                <a:cs typeface="Times New Roman" pitchFamily="18" charset="0"/>
              </a:rPr>
              <a:t>Страви із котлетної маси (з риби)</a:t>
            </a:r>
            <a:endParaRPr lang="ru-RU" sz="5200" dirty="0" smtClean="0">
              <a:latin typeface="Times New Roman" pitchFamily="18" charset="0"/>
              <a:cs typeface="Times New Roman" pitchFamily="18" charset="0"/>
            </a:endParaRPr>
          </a:p>
          <a:p>
            <a:pPr lvl="0">
              <a:buFont typeface="Wingdings" pitchFamily="2" charset="2"/>
              <a:buChar char="ü"/>
            </a:pPr>
            <a:r>
              <a:rPr lang="uk-UA" sz="5200" dirty="0" smtClean="0">
                <a:latin typeface="Times New Roman" pitchFamily="18" charset="0"/>
                <a:cs typeface="Times New Roman" pitchFamily="18" charset="0"/>
              </a:rPr>
              <a:t>М’ясо відварене, припущене</a:t>
            </a:r>
            <a:endParaRPr lang="ru-RU" sz="5200" dirty="0" smtClean="0">
              <a:latin typeface="Times New Roman" pitchFamily="18" charset="0"/>
              <a:cs typeface="Times New Roman" pitchFamily="18" charset="0"/>
            </a:endParaRPr>
          </a:p>
          <a:p>
            <a:pPr lvl="0">
              <a:buFont typeface="Wingdings" pitchFamily="2" charset="2"/>
              <a:buChar char="ü"/>
            </a:pPr>
            <a:r>
              <a:rPr lang="uk-UA" sz="5200" dirty="0" smtClean="0">
                <a:latin typeface="Times New Roman" pitchFamily="18" charset="0"/>
                <a:cs typeface="Times New Roman" pitchFamily="18" charset="0"/>
              </a:rPr>
              <a:t>М’ясо смажене</a:t>
            </a:r>
            <a:endParaRPr lang="ru-RU" sz="5200" dirty="0" smtClean="0">
              <a:latin typeface="Times New Roman" pitchFamily="18" charset="0"/>
              <a:cs typeface="Times New Roman" pitchFamily="18" charset="0"/>
            </a:endParaRPr>
          </a:p>
          <a:p>
            <a:pPr lvl="0">
              <a:buFont typeface="Wingdings" pitchFamily="2" charset="2"/>
              <a:buChar char="ü"/>
            </a:pPr>
            <a:r>
              <a:rPr lang="uk-UA" sz="5200" dirty="0" smtClean="0">
                <a:latin typeface="Times New Roman" pitchFamily="18" charset="0"/>
                <a:cs typeface="Times New Roman" pitchFamily="18" charset="0"/>
              </a:rPr>
              <a:t>М’ясо тушковане і запечене</a:t>
            </a:r>
            <a:endParaRPr lang="ru-RU" sz="5200" dirty="0" smtClean="0">
              <a:latin typeface="Times New Roman" pitchFamily="18" charset="0"/>
              <a:cs typeface="Times New Roman" pitchFamily="18" charset="0"/>
            </a:endParaRPr>
          </a:p>
          <a:p>
            <a:pPr lvl="0">
              <a:buFont typeface="Wingdings" pitchFamily="2" charset="2"/>
              <a:buChar char="ü"/>
            </a:pPr>
            <a:r>
              <a:rPr lang="uk-UA" sz="5200" dirty="0" smtClean="0">
                <a:latin typeface="Times New Roman" pitchFamily="18" charset="0"/>
                <a:cs typeface="Times New Roman" pitchFamily="18" charset="0"/>
              </a:rPr>
              <a:t>Страви із рубленого м’яса і котлетної маси</a:t>
            </a:r>
            <a:endParaRPr lang="ru-RU" sz="5200" dirty="0" smtClean="0">
              <a:latin typeface="Times New Roman" pitchFamily="18" charset="0"/>
              <a:cs typeface="Times New Roman" pitchFamily="18" charset="0"/>
            </a:endParaRPr>
          </a:p>
          <a:p>
            <a:pPr lvl="0">
              <a:buFont typeface="Wingdings" pitchFamily="2" charset="2"/>
              <a:buChar char="ü"/>
            </a:pPr>
            <a:r>
              <a:rPr lang="uk-UA" sz="5200" dirty="0" smtClean="0">
                <a:latin typeface="Times New Roman" pitchFamily="18" charset="0"/>
                <a:cs typeface="Times New Roman" pitchFamily="18" charset="0"/>
              </a:rPr>
              <a:t>Птиця відварена, припущена</a:t>
            </a:r>
            <a:endParaRPr lang="ru-RU" sz="5200" dirty="0" smtClean="0">
              <a:latin typeface="Times New Roman" pitchFamily="18" charset="0"/>
              <a:cs typeface="Times New Roman" pitchFamily="18" charset="0"/>
            </a:endParaRPr>
          </a:p>
          <a:p>
            <a:pPr lvl="0">
              <a:buFont typeface="Wingdings" pitchFamily="2" charset="2"/>
              <a:buChar char="ü"/>
            </a:pPr>
            <a:r>
              <a:rPr lang="uk-UA" sz="5200" dirty="0" smtClean="0">
                <a:latin typeface="Times New Roman" pitchFamily="18" charset="0"/>
                <a:cs typeface="Times New Roman" pitchFamily="18" charset="0"/>
              </a:rPr>
              <a:t>Птиця тушкована</a:t>
            </a:r>
            <a:endParaRPr lang="ru-RU" sz="5200" dirty="0" smtClean="0">
              <a:latin typeface="Times New Roman" pitchFamily="18" charset="0"/>
              <a:cs typeface="Times New Roman" pitchFamily="18" charset="0"/>
            </a:endParaRPr>
          </a:p>
          <a:p>
            <a:pPr lvl="0">
              <a:buFont typeface="Wingdings" pitchFamily="2" charset="2"/>
              <a:buChar char="ü"/>
            </a:pPr>
            <a:r>
              <a:rPr lang="uk-UA" sz="5200" dirty="0" smtClean="0">
                <a:latin typeface="Times New Roman" pitchFamily="18" charset="0"/>
                <a:cs typeface="Times New Roman" pitchFamily="18" charset="0"/>
              </a:rPr>
              <a:t>Страви із рубленої птиці</a:t>
            </a:r>
            <a:endParaRPr lang="ru-RU" sz="5200" dirty="0" smtClean="0">
              <a:latin typeface="Times New Roman" pitchFamily="18" charset="0"/>
              <a:cs typeface="Times New Roman" pitchFamily="18" charset="0"/>
            </a:endParaRPr>
          </a:p>
          <a:p>
            <a:pPr lvl="0">
              <a:buFont typeface="Wingdings" pitchFamily="2" charset="2"/>
              <a:buChar char="ü"/>
            </a:pPr>
            <a:r>
              <a:rPr lang="uk-UA" sz="5200" dirty="0" smtClean="0">
                <a:latin typeface="Times New Roman" pitchFamily="18" charset="0"/>
                <a:cs typeface="Times New Roman" pitchFamily="18" charset="0"/>
              </a:rPr>
              <a:t>Страви із овочів (відварених, припущених, жарених, тушкованих, запечених)</a:t>
            </a:r>
            <a:endParaRPr lang="ru-RU" sz="5200" dirty="0" smtClean="0">
              <a:latin typeface="Times New Roman" pitchFamily="18" charset="0"/>
              <a:cs typeface="Times New Roman" pitchFamily="18" charset="0"/>
            </a:endParaRPr>
          </a:p>
          <a:p>
            <a:pPr lvl="0">
              <a:buFont typeface="Wingdings" pitchFamily="2" charset="2"/>
              <a:buChar char="ü"/>
            </a:pPr>
            <a:r>
              <a:rPr lang="uk-UA" sz="5200" dirty="0" smtClean="0">
                <a:latin typeface="Times New Roman" pitchFamily="18" charset="0"/>
                <a:cs typeface="Times New Roman" pitchFamily="18" charset="0"/>
              </a:rPr>
              <a:t>Страви із круп, бобових, макаронних виробів, мучні</a:t>
            </a:r>
            <a:endParaRPr lang="ru-RU" sz="5200" dirty="0" smtClean="0">
              <a:latin typeface="Times New Roman" pitchFamily="18" charset="0"/>
              <a:cs typeface="Times New Roman" pitchFamily="18" charset="0"/>
            </a:endParaRPr>
          </a:p>
          <a:p>
            <a:pPr lvl="0">
              <a:buFont typeface="Wingdings" pitchFamily="2" charset="2"/>
              <a:buChar char="ü"/>
            </a:pPr>
            <a:r>
              <a:rPr lang="uk-UA" sz="5200" dirty="0" smtClean="0">
                <a:latin typeface="Times New Roman" pitchFamily="18" charset="0"/>
                <a:cs typeface="Times New Roman" pitchFamily="18" charset="0"/>
              </a:rPr>
              <a:t>Страви із яєць і сиру</a:t>
            </a:r>
            <a:endParaRPr lang="ru-RU" sz="5200" dirty="0" smtClean="0">
              <a:latin typeface="Times New Roman" pitchFamily="18" charset="0"/>
              <a:cs typeface="Times New Roman" pitchFamily="18" charset="0"/>
            </a:endParaRPr>
          </a:p>
          <a:p>
            <a:pPr>
              <a:buNone/>
            </a:pPr>
            <a:r>
              <a:rPr lang="uk-UA" sz="5200" b="1" dirty="0" smtClean="0">
                <a:solidFill>
                  <a:schemeClr val="accent5">
                    <a:lumMod val="75000"/>
                  </a:schemeClr>
                </a:solidFill>
                <a:latin typeface="Times New Roman" pitchFamily="18" charset="0"/>
                <a:cs typeface="Times New Roman" pitchFamily="18" charset="0"/>
              </a:rPr>
              <a:t>6.Солодкі страви:</a:t>
            </a:r>
            <a:endParaRPr lang="ru-RU" sz="5200" b="1" dirty="0" smtClean="0">
              <a:solidFill>
                <a:schemeClr val="accent5">
                  <a:lumMod val="75000"/>
                </a:schemeClr>
              </a:solidFill>
              <a:latin typeface="Times New Roman" pitchFamily="18" charset="0"/>
              <a:cs typeface="Times New Roman" pitchFamily="18" charset="0"/>
            </a:endParaRPr>
          </a:p>
          <a:p>
            <a:pPr lvl="0">
              <a:buFont typeface="Wingdings" pitchFamily="2" charset="2"/>
              <a:buChar char="ü"/>
            </a:pPr>
            <a:r>
              <a:rPr lang="uk-UA" sz="5200" dirty="0" smtClean="0">
                <a:latin typeface="Times New Roman" pitchFamily="18" charset="0"/>
                <a:cs typeface="Times New Roman" pitchFamily="18" charset="0"/>
              </a:rPr>
              <a:t>Гарячі (суфле, пудинги тощо)</a:t>
            </a:r>
            <a:endParaRPr lang="ru-RU" sz="5200" dirty="0" smtClean="0">
              <a:latin typeface="Times New Roman" pitchFamily="18" charset="0"/>
              <a:cs typeface="Times New Roman" pitchFamily="18" charset="0"/>
            </a:endParaRPr>
          </a:p>
          <a:p>
            <a:pPr lvl="0">
              <a:buFont typeface="Wingdings" pitchFamily="2" charset="2"/>
              <a:buChar char="ü"/>
            </a:pPr>
            <a:r>
              <a:rPr lang="uk-UA" sz="5200" dirty="0" smtClean="0">
                <a:latin typeface="Times New Roman" pitchFamily="18" charset="0"/>
                <a:cs typeface="Times New Roman" pitchFamily="18" charset="0"/>
              </a:rPr>
              <a:t>Холодні (компоти, киселі, желе тощо)</a:t>
            </a:r>
            <a:endParaRPr lang="ru-RU" sz="5200" dirty="0" smtClean="0">
              <a:latin typeface="Times New Roman" pitchFamily="18" charset="0"/>
              <a:cs typeface="Times New Roman" pitchFamily="18" charset="0"/>
            </a:endParaRPr>
          </a:p>
          <a:p>
            <a:pPr lvl="0">
              <a:buFont typeface="Wingdings" pitchFamily="2" charset="2"/>
              <a:buChar char="ü"/>
            </a:pPr>
            <a:r>
              <a:rPr lang="uk-UA" sz="5200" dirty="0" smtClean="0">
                <a:latin typeface="Times New Roman" pitchFamily="18" charset="0"/>
                <a:cs typeface="Times New Roman" pitchFamily="18" charset="0"/>
              </a:rPr>
              <a:t>Заморожені (морозиво, </a:t>
            </a:r>
            <a:r>
              <a:rPr lang="uk-UA" sz="5200" dirty="0" err="1" smtClean="0">
                <a:latin typeface="Times New Roman" pitchFamily="18" charset="0"/>
                <a:cs typeface="Times New Roman" pitchFamily="18" charset="0"/>
              </a:rPr>
              <a:t>сорбет</a:t>
            </a:r>
            <a:r>
              <a:rPr lang="uk-UA" sz="5200" dirty="0" smtClean="0">
                <a:latin typeface="Times New Roman" pitchFamily="18" charset="0"/>
                <a:cs typeface="Times New Roman" pitchFamily="18" charset="0"/>
              </a:rPr>
              <a:t> тощо)</a:t>
            </a:r>
            <a:endParaRPr lang="ru-RU" sz="5200" dirty="0" smtClean="0">
              <a:latin typeface="Times New Roman" pitchFamily="18" charset="0"/>
              <a:cs typeface="Times New Roman" pitchFamily="18" charset="0"/>
            </a:endParaRPr>
          </a:p>
          <a:p>
            <a:pPr>
              <a:buNone/>
            </a:pPr>
            <a:r>
              <a:rPr lang="uk-UA" sz="5200" b="1" dirty="0" smtClean="0">
                <a:solidFill>
                  <a:schemeClr val="accent5">
                    <a:lumMod val="75000"/>
                  </a:schemeClr>
                </a:solidFill>
                <a:latin typeface="Times New Roman" pitchFamily="18" charset="0"/>
                <a:cs typeface="Times New Roman" pitchFamily="18" charset="0"/>
              </a:rPr>
              <a:t>7.Гарячі напої:</a:t>
            </a:r>
            <a:endParaRPr lang="ru-RU" sz="5200" b="1" dirty="0" smtClean="0">
              <a:solidFill>
                <a:schemeClr val="accent5">
                  <a:lumMod val="75000"/>
                </a:schemeClr>
              </a:solidFill>
              <a:latin typeface="Times New Roman" pitchFamily="18" charset="0"/>
              <a:cs typeface="Times New Roman" pitchFamily="18" charset="0"/>
            </a:endParaRPr>
          </a:p>
          <a:p>
            <a:pPr lvl="0">
              <a:buFont typeface="Wingdings" pitchFamily="2" charset="2"/>
              <a:buChar char="ü"/>
            </a:pPr>
            <a:r>
              <a:rPr lang="uk-UA" sz="5200" dirty="0" smtClean="0">
                <a:latin typeface="Times New Roman" pitchFamily="18" charset="0"/>
                <a:cs typeface="Times New Roman" pitchFamily="18" charset="0"/>
              </a:rPr>
              <a:t>Чай</a:t>
            </a:r>
            <a:endParaRPr lang="ru-RU" sz="5200" dirty="0" smtClean="0">
              <a:latin typeface="Times New Roman" pitchFamily="18" charset="0"/>
              <a:cs typeface="Times New Roman" pitchFamily="18" charset="0"/>
            </a:endParaRPr>
          </a:p>
          <a:p>
            <a:pPr lvl="0">
              <a:buFont typeface="Wingdings" pitchFamily="2" charset="2"/>
              <a:buChar char="ü"/>
            </a:pPr>
            <a:r>
              <a:rPr lang="uk-UA" sz="5200" dirty="0" smtClean="0">
                <a:latin typeface="Times New Roman" pitchFamily="18" charset="0"/>
                <a:cs typeface="Times New Roman" pitchFamily="18" charset="0"/>
              </a:rPr>
              <a:t>Кава</a:t>
            </a:r>
            <a:endParaRPr lang="ru-RU" sz="5200" dirty="0" smtClean="0">
              <a:latin typeface="Times New Roman" pitchFamily="18" charset="0"/>
              <a:cs typeface="Times New Roman" pitchFamily="18" charset="0"/>
            </a:endParaRPr>
          </a:p>
          <a:p>
            <a:pPr lvl="0">
              <a:buFont typeface="Wingdings" pitchFamily="2" charset="2"/>
              <a:buChar char="ü"/>
            </a:pPr>
            <a:r>
              <a:rPr lang="uk-UA" sz="5200" dirty="0" smtClean="0">
                <a:latin typeface="Times New Roman" pitchFamily="18" charset="0"/>
                <a:cs typeface="Times New Roman" pitchFamily="18" charset="0"/>
              </a:rPr>
              <a:t>Какао і шоколад</a:t>
            </a:r>
            <a:endParaRPr lang="ru-RU" sz="5200" dirty="0" smtClean="0">
              <a:latin typeface="Times New Roman" pitchFamily="18" charset="0"/>
              <a:cs typeface="Times New Roman" pitchFamily="18" charset="0"/>
            </a:endParaRPr>
          </a:p>
          <a:p>
            <a:pPr>
              <a:buNone/>
            </a:pPr>
            <a:r>
              <a:rPr lang="uk-UA" sz="5200" b="1" dirty="0" smtClean="0">
                <a:solidFill>
                  <a:schemeClr val="accent5">
                    <a:lumMod val="75000"/>
                  </a:schemeClr>
                </a:solidFill>
                <a:latin typeface="Times New Roman" pitchFamily="18" charset="0"/>
                <a:cs typeface="Times New Roman" pitchFamily="18" charset="0"/>
              </a:rPr>
              <a:t>8.Холодні напої і соки.</a:t>
            </a:r>
            <a:endParaRPr lang="ru-RU" sz="5200" b="1" dirty="0" smtClean="0">
              <a:solidFill>
                <a:schemeClr val="accent5">
                  <a:lumMod val="75000"/>
                </a:schemeClr>
              </a:solidFill>
              <a:latin typeface="Times New Roman" pitchFamily="18" charset="0"/>
              <a:cs typeface="Times New Roman" pitchFamily="18" charset="0"/>
            </a:endParaRPr>
          </a:p>
          <a:p>
            <a:pPr>
              <a:buNone/>
            </a:pPr>
            <a:r>
              <a:rPr lang="uk-UA" sz="5200" b="1" dirty="0" smtClean="0">
                <a:solidFill>
                  <a:schemeClr val="accent5">
                    <a:lumMod val="75000"/>
                  </a:schemeClr>
                </a:solidFill>
                <a:latin typeface="Times New Roman" pitchFamily="18" charset="0"/>
                <a:cs typeface="Times New Roman" pitchFamily="18" charset="0"/>
              </a:rPr>
              <a:t>9.Борошняні кондитерські вироби. </a:t>
            </a:r>
            <a:endParaRPr lang="ru-RU" sz="5200" b="1" dirty="0" smtClean="0">
              <a:solidFill>
                <a:schemeClr val="accent5">
                  <a:lumMod val="75000"/>
                </a:schemeClr>
              </a:solidFill>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b="1" dirty="0" smtClean="0">
                <a:solidFill>
                  <a:schemeClr val="accent5">
                    <a:lumMod val="75000"/>
                  </a:schemeClr>
                </a:solidFill>
                <a:latin typeface="Times New Roman" pitchFamily="18" charset="0"/>
                <a:cs typeface="Times New Roman" pitchFamily="18" charset="0"/>
              </a:rPr>
              <a:t>План лекції</a:t>
            </a:r>
            <a:endParaRPr lang="ru-RU" sz="2800" b="1" dirty="0">
              <a:solidFill>
                <a:schemeClr val="accent5">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600201"/>
            <a:ext cx="8229600" cy="2971808"/>
          </a:xfrm>
        </p:spPr>
        <p:txBody>
          <a:bodyPr/>
          <a:lstStyle/>
          <a:p>
            <a:pPr marL="514350" indent="-514350">
              <a:buFont typeface="+mj-lt"/>
              <a:buAutoNum type="arabicPeriod"/>
            </a:pPr>
            <a:r>
              <a:rPr lang="uk-UA" sz="2400" dirty="0" smtClean="0">
                <a:latin typeface="Times New Roman" pitchFamily="18" charset="0"/>
                <a:cs typeface="Times New Roman" pitchFamily="18" charset="0"/>
              </a:rPr>
              <a:t>Меню і прейскурант – основні елементи технологічного процесу.</a:t>
            </a:r>
            <a:endParaRPr lang="ru-RU" sz="2400" dirty="0" smtClean="0">
              <a:latin typeface="Times New Roman" pitchFamily="18" charset="0"/>
              <a:cs typeface="Times New Roman" pitchFamily="18" charset="0"/>
            </a:endParaRPr>
          </a:p>
          <a:p>
            <a:pPr marL="514350" indent="-514350">
              <a:buFont typeface="+mj-lt"/>
              <a:buAutoNum type="arabicPeriod"/>
            </a:pPr>
            <a:r>
              <a:rPr lang="uk-UA" sz="2400" dirty="0" smtClean="0">
                <a:latin typeface="Times New Roman" pitchFamily="18" charset="0"/>
                <a:cs typeface="Times New Roman" pitchFamily="18" charset="0"/>
              </a:rPr>
              <a:t>Структура, зміст, функції, принципи розробки меню та прейскурантів.</a:t>
            </a:r>
            <a:endParaRPr lang="ru-RU" sz="2400" dirty="0" smtClean="0">
              <a:latin typeface="Times New Roman" pitchFamily="18" charset="0"/>
              <a:cs typeface="Times New Roman" pitchFamily="18" charset="0"/>
            </a:endParaRPr>
          </a:p>
          <a:p>
            <a:pPr marL="514350" indent="-514350">
              <a:buFont typeface="+mj-lt"/>
              <a:buAutoNum type="arabicPeriod"/>
            </a:pPr>
            <a:r>
              <a:rPr lang="uk-UA" sz="2400" dirty="0" smtClean="0">
                <a:latin typeface="Times New Roman" pitchFamily="18" charset="0"/>
                <a:cs typeface="Times New Roman" pitchFamily="18" charset="0"/>
              </a:rPr>
              <a:t>Нормативно-технічна та технологічна документація.</a:t>
            </a:r>
            <a:endParaRPr lang="ru-RU" sz="2400" dirty="0" smtClean="0">
              <a:latin typeface="Times New Roman" pitchFamily="18" charset="0"/>
              <a:cs typeface="Times New Roman" pitchFamily="18" charset="0"/>
            </a:endParaRPr>
          </a:p>
          <a:p>
            <a:pPr marL="514350" indent="-514350">
              <a:buFont typeface="+mj-lt"/>
              <a:buAutoNum type="arabicPeriod"/>
            </a:pPr>
            <a:r>
              <a:rPr lang="uk-UA" sz="2400" dirty="0" smtClean="0">
                <a:latin typeface="Times New Roman" pitchFamily="18" charset="0"/>
                <a:cs typeface="Times New Roman" pitchFamily="18" charset="0"/>
              </a:rPr>
              <a:t>Методика розробки технологічних карт на кулінарну продукцію.</a:t>
            </a:r>
            <a:endParaRPr lang="ru-RU" sz="2400" dirty="0" smtClean="0">
              <a:latin typeface="Times New Roman" pitchFamily="18" charset="0"/>
              <a:cs typeface="Times New Roman" pitchFamily="18" charset="0"/>
            </a:endParaRPr>
          </a:p>
        </p:txBody>
      </p:sp>
      <p:pic>
        <p:nvPicPr>
          <p:cNvPr id="30721" name="Picture 1" descr="H:\menu-disegno-vettore-clipart_csp15435407.jpg"/>
          <p:cNvPicPr>
            <a:picLocks noChangeAspect="1" noChangeArrowheads="1"/>
          </p:cNvPicPr>
          <p:nvPr/>
        </p:nvPicPr>
        <p:blipFill>
          <a:blip r:embed="rId2"/>
          <a:srcRect t="17312" b="19583"/>
          <a:stretch>
            <a:fillRect/>
          </a:stretch>
        </p:blipFill>
        <p:spPr bwMode="auto">
          <a:xfrm>
            <a:off x="5572132" y="4357694"/>
            <a:ext cx="3143257" cy="207170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normAutofit/>
          </a:bodyPr>
          <a:lstStyle/>
          <a:p>
            <a:r>
              <a:rPr lang="uk-UA" sz="2800" b="1" dirty="0" smtClean="0">
                <a:solidFill>
                  <a:schemeClr val="accent5">
                    <a:lumMod val="75000"/>
                  </a:schemeClr>
                </a:solidFill>
                <a:latin typeface="Times New Roman" pitchFamily="18" charset="0"/>
                <a:cs typeface="Times New Roman" pitchFamily="18" charset="0"/>
              </a:rPr>
              <a:t>Структура карти вин:</a:t>
            </a:r>
            <a:endParaRPr lang="ru-RU" sz="2800" dirty="0">
              <a:solidFill>
                <a:schemeClr val="accent5">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285720" y="1214422"/>
            <a:ext cx="8858280" cy="4911741"/>
          </a:xfrm>
        </p:spPr>
        <p:txBody>
          <a:bodyPr numCol="2">
            <a:normAutofit fontScale="85000" lnSpcReduction="20000"/>
          </a:bodyPr>
          <a:lstStyle/>
          <a:p>
            <a:pPr algn="just">
              <a:buNone/>
            </a:pPr>
            <a:r>
              <a:rPr lang="uk-UA" sz="2400" b="1" u="sng" dirty="0" smtClean="0">
                <a:latin typeface="Times New Roman" pitchFamily="18" charset="0"/>
                <a:cs typeface="Times New Roman" pitchFamily="18" charset="0"/>
              </a:rPr>
              <a:t>Вина: </a:t>
            </a:r>
          </a:p>
          <a:p>
            <a:pPr algn="just">
              <a:buFont typeface="Wingdings" pitchFamily="2" charset="2"/>
              <a:buChar char="ü"/>
            </a:pPr>
            <a:r>
              <a:rPr lang="uk-UA" sz="2400" dirty="0" smtClean="0">
                <a:latin typeface="Times New Roman" pitchFamily="18" charset="0"/>
                <a:cs typeface="Times New Roman" pitchFamily="18" charset="0"/>
              </a:rPr>
              <a:t>вітчизняні білі, червоні; </a:t>
            </a:r>
          </a:p>
          <a:p>
            <a:pPr algn="just">
              <a:buFont typeface="Wingdings" pitchFamily="2" charset="2"/>
              <a:buChar char="ü"/>
            </a:pPr>
            <a:r>
              <a:rPr lang="uk-UA" sz="2400" dirty="0" smtClean="0">
                <a:latin typeface="Times New Roman" pitchFamily="18" charset="0"/>
                <a:cs typeface="Times New Roman" pitchFamily="18" charset="0"/>
              </a:rPr>
              <a:t>імпортні білі, червоні; </a:t>
            </a:r>
          </a:p>
          <a:p>
            <a:pPr algn="just">
              <a:buFont typeface="Wingdings" pitchFamily="2" charset="2"/>
              <a:buChar char="ü"/>
            </a:pPr>
            <a:r>
              <a:rPr lang="uk-UA" sz="2400" dirty="0" smtClean="0">
                <a:latin typeface="Times New Roman" pitchFamily="18" charset="0"/>
                <a:cs typeface="Times New Roman" pitchFamily="18" charset="0"/>
              </a:rPr>
              <a:t>шипучі ігристі.</a:t>
            </a:r>
          </a:p>
          <a:p>
            <a:pPr algn="just">
              <a:buFont typeface="Wingdings" pitchFamily="2" charset="2"/>
              <a:buChar char="ü"/>
            </a:pPr>
            <a:endParaRPr lang="ru-RU" sz="2400" dirty="0" smtClean="0">
              <a:latin typeface="Times New Roman" pitchFamily="18" charset="0"/>
              <a:cs typeface="Times New Roman" pitchFamily="18" charset="0"/>
            </a:endParaRPr>
          </a:p>
          <a:p>
            <a:pPr algn="just">
              <a:buNone/>
            </a:pPr>
            <a:r>
              <a:rPr lang="uk-UA" sz="2400" b="1" u="sng" dirty="0" smtClean="0">
                <a:latin typeface="Times New Roman" pitchFamily="18" charset="0"/>
                <a:cs typeface="Times New Roman" pitchFamily="18" charset="0"/>
              </a:rPr>
              <a:t>Аперитиви: </a:t>
            </a:r>
          </a:p>
          <a:p>
            <a:pPr algn="just">
              <a:buFont typeface="Wingdings" pitchFamily="2" charset="2"/>
              <a:buChar char="ü"/>
            </a:pPr>
            <a:r>
              <a:rPr lang="uk-UA" sz="2400" dirty="0" smtClean="0">
                <a:latin typeface="Times New Roman" pitchFamily="18" charset="0"/>
                <a:cs typeface="Times New Roman" pitchFamily="18" charset="0"/>
              </a:rPr>
              <a:t>білий вермут, </a:t>
            </a:r>
          </a:p>
          <a:p>
            <a:pPr algn="just">
              <a:buFont typeface="Wingdings" pitchFamily="2" charset="2"/>
              <a:buChar char="ü"/>
            </a:pPr>
            <a:r>
              <a:rPr lang="uk-UA" sz="2400" dirty="0" smtClean="0">
                <a:latin typeface="Times New Roman" pitchFamily="18" charset="0"/>
                <a:cs typeface="Times New Roman" pitchFamily="18" charset="0"/>
              </a:rPr>
              <a:t>червоний вермут, </a:t>
            </a:r>
          </a:p>
          <a:p>
            <a:pPr algn="just">
              <a:buFont typeface="Wingdings" pitchFamily="2" charset="2"/>
              <a:buChar char="ü"/>
            </a:pPr>
            <a:r>
              <a:rPr lang="uk-UA" sz="2400" dirty="0" smtClean="0">
                <a:latin typeface="Times New Roman" pitchFamily="18" charset="0"/>
                <a:cs typeface="Times New Roman" pitchFamily="18" charset="0"/>
              </a:rPr>
              <a:t>гіркий аперитив, </a:t>
            </a:r>
          </a:p>
          <a:p>
            <a:pPr algn="just">
              <a:buFont typeface="Wingdings" pitchFamily="2" charset="2"/>
              <a:buChar char="ü"/>
            </a:pPr>
            <a:r>
              <a:rPr lang="uk-UA" sz="2400" dirty="0" smtClean="0">
                <a:latin typeface="Times New Roman" pitchFamily="18" charset="0"/>
                <a:cs typeface="Times New Roman" pitchFamily="18" charset="0"/>
              </a:rPr>
              <a:t>анісовий тощо.</a:t>
            </a:r>
          </a:p>
          <a:p>
            <a:pPr algn="just">
              <a:buFont typeface="Wingdings" pitchFamily="2" charset="2"/>
              <a:buChar char="ü"/>
            </a:pPr>
            <a:endParaRPr lang="ru-RU" sz="2400" dirty="0" smtClean="0">
              <a:latin typeface="Times New Roman" pitchFamily="18" charset="0"/>
              <a:cs typeface="Times New Roman" pitchFamily="18" charset="0"/>
            </a:endParaRPr>
          </a:p>
          <a:p>
            <a:pPr algn="just">
              <a:buNone/>
            </a:pPr>
            <a:r>
              <a:rPr lang="uk-UA" sz="2400" b="1" u="sng" dirty="0" smtClean="0">
                <a:latin typeface="Times New Roman" pitchFamily="18" charset="0"/>
                <a:cs typeface="Times New Roman" pitchFamily="18" charset="0"/>
              </a:rPr>
              <a:t>Міцні алкогольні напої і лікери: </a:t>
            </a:r>
          </a:p>
          <a:p>
            <a:pPr algn="just">
              <a:buFont typeface="Wingdings" pitchFamily="2" charset="2"/>
              <a:buChar char="ü"/>
            </a:pPr>
            <a:r>
              <a:rPr lang="uk-UA" sz="2400" dirty="0" smtClean="0">
                <a:latin typeface="Times New Roman" pitchFamily="18" charset="0"/>
                <a:cs typeface="Times New Roman" pitchFamily="18" charset="0"/>
              </a:rPr>
              <a:t>горілка, </a:t>
            </a:r>
          </a:p>
          <a:p>
            <a:pPr algn="just">
              <a:buFont typeface="Wingdings" pitchFamily="2" charset="2"/>
              <a:buChar char="ü"/>
            </a:pPr>
            <a:r>
              <a:rPr lang="uk-UA" sz="2400" dirty="0" smtClean="0">
                <a:latin typeface="Times New Roman" pitchFamily="18" charset="0"/>
                <a:cs typeface="Times New Roman" pitchFamily="18" charset="0"/>
              </a:rPr>
              <a:t>віскі, </a:t>
            </a:r>
          </a:p>
          <a:p>
            <a:pPr algn="just">
              <a:buFont typeface="Wingdings" pitchFamily="2" charset="2"/>
              <a:buChar char="ü"/>
            </a:pPr>
            <a:r>
              <a:rPr lang="uk-UA" sz="2400" dirty="0" smtClean="0">
                <a:latin typeface="Times New Roman" pitchFamily="18" charset="0"/>
                <a:cs typeface="Times New Roman" pitchFamily="18" charset="0"/>
              </a:rPr>
              <a:t>джин, </a:t>
            </a:r>
          </a:p>
          <a:p>
            <a:pPr algn="just">
              <a:buFont typeface="Wingdings" pitchFamily="2" charset="2"/>
              <a:buChar char="ü"/>
            </a:pPr>
            <a:r>
              <a:rPr lang="uk-UA" sz="2400" dirty="0" smtClean="0">
                <a:latin typeface="Times New Roman" pitchFamily="18" charset="0"/>
                <a:cs typeface="Times New Roman" pitchFamily="18" charset="0"/>
              </a:rPr>
              <a:t>ром, </a:t>
            </a:r>
          </a:p>
          <a:p>
            <a:pPr algn="just">
              <a:buFont typeface="Wingdings" pitchFamily="2" charset="2"/>
              <a:buChar char="ü"/>
            </a:pPr>
            <a:r>
              <a:rPr lang="uk-UA" sz="2400" dirty="0" smtClean="0">
                <a:latin typeface="Times New Roman" pitchFamily="18" charset="0"/>
                <a:cs typeface="Times New Roman" pitchFamily="18" charset="0"/>
              </a:rPr>
              <a:t>бренді, </a:t>
            </a:r>
          </a:p>
          <a:p>
            <a:pPr algn="just">
              <a:buFont typeface="Wingdings" pitchFamily="2" charset="2"/>
              <a:buChar char="ü"/>
            </a:pPr>
            <a:r>
              <a:rPr lang="uk-UA" sz="2400" dirty="0" smtClean="0">
                <a:latin typeface="Times New Roman" pitchFamily="18" charset="0"/>
                <a:cs typeface="Times New Roman" pitchFamily="18" charset="0"/>
              </a:rPr>
              <a:t>коньяк.</a:t>
            </a:r>
          </a:p>
          <a:p>
            <a:pPr algn="just">
              <a:buFont typeface="Wingdings" pitchFamily="2" charset="2"/>
              <a:buChar char="ü"/>
            </a:pPr>
            <a:endParaRPr lang="ru-RU" sz="2400" dirty="0" smtClean="0">
              <a:latin typeface="Times New Roman" pitchFamily="18" charset="0"/>
              <a:cs typeface="Times New Roman" pitchFamily="18" charset="0"/>
            </a:endParaRPr>
          </a:p>
          <a:p>
            <a:pPr algn="just">
              <a:buNone/>
            </a:pPr>
            <a:r>
              <a:rPr lang="uk-UA" sz="2400" b="1" u="sng" dirty="0" smtClean="0">
                <a:latin typeface="Times New Roman" pitchFamily="18" charset="0"/>
                <a:cs typeface="Times New Roman" pitchFamily="18" charset="0"/>
              </a:rPr>
              <a:t>Пиво: </a:t>
            </a:r>
          </a:p>
          <a:p>
            <a:pPr algn="just">
              <a:buFont typeface="Wingdings" pitchFamily="2" charset="2"/>
              <a:buChar char="ü"/>
            </a:pPr>
            <a:r>
              <a:rPr lang="uk-UA" sz="2400" dirty="0" smtClean="0">
                <a:latin typeface="Times New Roman" pitchFamily="18" charset="0"/>
                <a:cs typeface="Times New Roman" pitchFamily="18" charset="0"/>
              </a:rPr>
              <a:t>вітчизняне, </a:t>
            </a:r>
          </a:p>
          <a:p>
            <a:pPr algn="just">
              <a:buFont typeface="Wingdings" pitchFamily="2" charset="2"/>
              <a:buChar char="ü"/>
            </a:pPr>
            <a:r>
              <a:rPr lang="uk-UA" sz="2400" dirty="0" smtClean="0">
                <a:latin typeface="Times New Roman" pitchFamily="18" charset="0"/>
                <a:cs typeface="Times New Roman" pitchFamily="18" charset="0"/>
              </a:rPr>
              <a:t>імпортне.</a:t>
            </a:r>
          </a:p>
          <a:p>
            <a:pPr algn="just">
              <a:buFont typeface="Wingdings" pitchFamily="2" charset="2"/>
              <a:buChar char="ü"/>
            </a:pPr>
            <a:endParaRPr lang="ru-RU" sz="2400" dirty="0" smtClean="0">
              <a:latin typeface="Times New Roman" pitchFamily="18" charset="0"/>
              <a:cs typeface="Times New Roman" pitchFamily="18" charset="0"/>
            </a:endParaRPr>
          </a:p>
          <a:p>
            <a:pPr algn="just">
              <a:buNone/>
            </a:pPr>
            <a:r>
              <a:rPr lang="uk-UA" sz="2400" b="1" u="sng" dirty="0" smtClean="0">
                <a:latin typeface="Times New Roman" pitchFamily="18" charset="0"/>
                <a:cs typeface="Times New Roman" pitchFamily="18" charset="0"/>
              </a:rPr>
              <a:t>Змішані напої: </a:t>
            </a:r>
          </a:p>
          <a:p>
            <a:pPr algn="just">
              <a:buFont typeface="Wingdings" pitchFamily="2" charset="2"/>
              <a:buChar char="ü"/>
            </a:pPr>
            <a:r>
              <a:rPr lang="uk-UA" sz="2400" dirty="0" smtClean="0">
                <a:latin typeface="Times New Roman" pitchFamily="18" charset="0"/>
                <a:cs typeface="Times New Roman" pitchFamily="18" charset="0"/>
              </a:rPr>
              <a:t>коктейлі.</a:t>
            </a:r>
          </a:p>
          <a:p>
            <a:pPr algn="just">
              <a:buFont typeface="Wingdings" pitchFamily="2" charset="2"/>
              <a:buChar char="ü"/>
            </a:pPr>
            <a:endParaRPr lang="ru-RU" sz="2400" dirty="0" smtClean="0">
              <a:latin typeface="Times New Roman" pitchFamily="18" charset="0"/>
              <a:cs typeface="Times New Roman" pitchFamily="18" charset="0"/>
            </a:endParaRPr>
          </a:p>
          <a:p>
            <a:pPr algn="just">
              <a:buNone/>
            </a:pPr>
            <a:r>
              <a:rPr lang="uk-UA" sz="2400" b="1" u="sng" dirty="0" smtClean="0">
                <a:latin typeface="Times New Roman" pitchFamily="18" charset="0"/>
                <a:cs typeface="Times New Roman" pitchFamily="18" charset="0"/>
              </a:rPr>
              <a:t>Безалкогольні напої: </a:t>
            </a:r>
          </a:p>
          <a:p>
            <a:pPr algn="just">
              <a:buFont typeface="Wingdings" pitchFamily="2" charset="2"/>
              <a:buChar char="ü"/>
            </a:pPr>
            <a:r>
              <a:rPr lang="uk-UA" sz="2400" dirty="0" smtClean="0">
                <a:latin typeface="Times New Roman" pitchFamily="18" charset="0"/>
                <a:cs typeface="Times New Roman" pitchFamily="18" charset="0"/>
              </a:rPr>
              <a:t>мінеральні води, </a:t>
            </a:r>
          </a:p>
          <a:p>
            <a:pPr algn="just">
              <a:buFont typeface="Wingdings" pitchFamily="2" charset="2"/>
              <a:buChar char="ü"/>
            </a:pPr>
            <a:r>
              <a:rPr lang="uk-UA" sz="2400" dirty="0" smtClean="0">
                <a:latin typeface="Times New Roman" pitchFamily="18" charset="0"/>
                <a:cs typeface="Times New Roman" pitchFamily="18" charset="0"/>
              </a:rPr>
              <a:t>лимонади, </a:t>
            </a:r>
          </a:p>
          <a:p>
            <a:pPr algn="just">
              <a:buFont typeface="Wingdings" pitchFamily="2" charset="2"/>
              <a:buChar char="ü"/>
            </a:pPr>
            <a:r>
              <a:rPr lang="uk-UA" sz="2400" dirty="0" smtClean="0">
                <a:latin typeface="Times New Roman" pitchFamily="18" charset="0"/>
                <a:cs typeface="Times New Roman" pitchFamily="18" charset="0"/>
              </a:rPr>
              <a:t>соки.</a:t>
            </a:r>
            <a:endParaRPr lang="ru-RU"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511156"/>
          </a:xfrm>
        </p:spPr>
        <p:txBody>
          <a:bodyPr>
            <a:normAutofit fontScale="90000"/>
          </a:bodyPr>
          <a:lstStyle/>
          <a:p>
            <a:r>
              <a:rPr lang="uk-UA" sz="2800" b="1" dirty="0" smtClean="0">
                <a:solidFill>
                  <a:schemeClr val="accent5">
                    <a:lumMod val="75000"/>
                  </a:schemeClr>
                </a:solidFill>
                <a:latin typeface="Times New Roman" pitchFamily="18" charset="0"/>
                <a:cs typeface="Times New Roman" pitchFamily="18" charset="0"/>
              </a:rPr>
              <a:t>Структура прейскуранту:</a:t>
            </a:r>
            <a:endParaRPr lang="ru-RU" sz="2800" dirty="0">
              <a:solidFill>
                <a:schemeClr val="accent5">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428596" y="785794"/>
            <a:ext cx="8229600" cy="4525963"/>
          </a:xfrm>
        </p:spPr>
        <p:txBody>
          <a:bodyPr>
            <a:noAutofit/>
          </a:bodyPr>
          <a:lstStyle/>
          <a:p>
            <a:pPr algn="just">
              <a:buNone/>
            </a:pPr>
            <a:r>
              <a:rPr lang="uk-UA" sz="1800" b="1" dirty="0" smtClean="0">
                <a:latin typeface="Times New Roman" pitchFamily="18" charset="0"/>
                <a:cs typeface="Times New Roman" pitchFamily="18" charset="0"/>
              </a:rPr>
              <a:t>Міцні алкогольні напої: </a:t>
            </a:r>
          </a:p>
          <a:p>
            <a:pPr algn="just"/>
            <a:r>
              <a:rPr lang="uk-UA" sz="1800" dirty="0" smtClean="0">
                <a:latin typeface="Times New Roman" pitchFamily="18" charset="0"/>
                <a:cs typeface="Times New Roman" pitchFamily="18" charset="0"/>
              </a:rPr>
              <a:t>горілка, </a:t>
            </a:r>
          </a:p>
          <a:p>
            <a:pPr algn="just"/>
            <a:r>
              <a:rPr lang="uk-UA" sz="1800" dirty="0" smtClean="0">
                <a:latin typeface="Times New Roman" pitchFamily="18" charset="0"/>
                <a:cs typeface="Times New Roman" pitchFamily="18" charset="0"/>
              </a:rPr>
              <a:t>гіркі настоянки, </a:t>
            </a:r>
          </a:p>
          <a:p>
            <a:pPr algn="just"/>
            <a:r>
              <a:rPr lang="uk-UA" sz="1800" dirty="0" smtClean="0">
                <a:latin typeface="Times New Roman" pitchFamily="18" charset="0"/>
                <a:cs typeface="Times New Roman" pitchFamily="18" charset="0"/>
              </a:rPr>
              <a:t>настоянки солодкі </a:t>
            </a:r>
          </a:p>
          <a:p>
            <a:pPr algn="just"/>
            <a:r>
              <a:rPr lang="uk-UA" sz="1800" dirty="0" smtClean="0">
                <a:latin typeface="Times New Roman" pitchFamily="18" charset="0"/>
                <a:cs typeface="Times New Roman" pitchFamily="18" charset="0"/>
              </a:rPr>
              <a:t>наливки.</a:t>
            </a:r>
            <a:endParaRPr lang="ru-RU" sz="1800" dirty="0" smtClean="0">
              <a:latin typeface="Times New Roman" pitchFamily="18" charset="0"/>
              <a:cs typeface="Times New Roman" pitchFamily="18" charset="0"/>
            </a:endParaRPr>
          </a:p>
          <a:p>
            <a:pPr algn="just">
              <a:buNone/>
            </a:pPr>
            <a:r>
              <a:rPr lang="uk-UA" sz="1800" b="1" dirty="0" smtClean="0">
                <a:latin typeface="Times New Roman" pitchFamily="18" charset="0"/>
                <a:cs typeface="Times New Roman" pitchFamily="18" charset="0"/>
              </a:rPr>
              <a:t>Вина: </a:t>
            </a:r>
          </a:p>
          <a:p>
            <a:pPr algn="just"/>
            <a:r>
              <a:rPr lang="uk-UA" sz="1800" dirty="0" smtClean="0">
                <a:latin typeface="Times New Roman" pitchFamily="18" charset="0"/>
                <a:cs typeface="Times New Roman" pitchFamily="18" charset="0"/>
              </a:rPr>
              <a:t>міцні, </a:t>
            </a:r>
          </a:p>
          <a:p>
            <a:pPr algn="just"/>
            <a:r>
              <a:rPr lang="uk-UA" sz="1800" dirty="0" smtClean="0">
                <a:latin typeface="Times New Roman" pitchFamily="18" charset="0"/>
                <a:cs typeface="Times New Roman" pitchFamily="18" charset="0"/>
              </a:rPr>
              <a:t>столові білі і червоні,</a:t>
            </a:r>
          </a:p>
          <a:p>
            <a:pPr algn="just"/>
            <a:r>
              <a:rPr lang="uk-UA" sz="1800" dirty="0" smtClean="0">
                <a:latin typeface="Times New Roman" pitchFamily="18" charset="0"/>
                <a:cs typeface="Times New Roman" pitchFamily="18" charset="0"/>
              </a:rPr>
              <a:t> напівсолодкі, </a:t>
            </a:r>
          </a:p>
          <a:p>
            <a:pPr algn="just"/>
            <a:r>
              <a:rPr lang="uk-UA" sz="1800" dirty="0" smtClean="0">
                <a:latin typeface="Times New Roman" pitchFamily="18" charset="0"/>
                <a:cs typeface="Times New Roman" pitchFamily="18" charset="0"/>
              </a:rPr>
              <a:t>десертні, </a:t>
            </a:r>
          </a:p>
          <a:p>
            <a:pPr algn="just"/>
            <a:r>
              <a:rPr lang="uk-UA" sz="1800" dirty="0" smtClean="0">
                <a:latin typeface="Times New Roman" pitchFamily="18" charset="0"/>
                <a:cs typeface="Times New Roman" pitchFamily="18" charset="0"/>
              </a:rPr>
              <a:t>шампанські вина.</a:t>
            </a:r>
            <a:endParaRPr lang="ru-RU" sz="1800" dirty="0" smtClean="0">
              <a:latin typeface="Times New Roman" pitchFamily="18" charset="0"/>
              <a:cs typeface="Times New Roman" pitchFamily="18" charset="0"/>
            </a:endParaRPr>
          </a:p>
          <a:p>
            <a:pPr algn="just">
              <a:buNone/>
            </a:pPr>
            <a:r>
              <a:rPr lang="uk-UA" sz="1800" b="1" dirty="0" smtClean="0">
                <a:latin typeface="Times New Roman" pitchFamily="18" charset="0"/>
                <a:cs typeface="Times New Roman" pitchFamily="18" charset="0"/>
              </a:rPr>
              <a:t>Коньяки</a:t>
            </a:r>
            <a:endParaRPr lang="ru-RU" sz="1800" b="1" dirty="0" smtClean="0">
              <a:latin typeface="Times New Roman" pitchFamily="18" charset="0"/>
              <a:cs typeface="Times New Roman" pitchFamily="18" charset="0"/>
            </a:endParaRPr>
          </a:p>
          <a:p>
            <a:pPr algn="just">
              <a:buNone/>
            </a:pPr>
            <a:r>
              <a:rPr lang="uk-UA" sz="1800" b="1" dirty="0" smtClean="0">
                <a:latin typeface="Times New Roman" pitchFamily="18" charset="0"/>
                <a:cs typeface="Times New Roman" pitchFamily="18" charset="0"/>
              </a:rPr>
              <a:t>Лікери</a:t>
            </a:r>
            <a:endParaRPr lang="ru-RU" sz="1800" b="1" dirty="0" smtClean="0">
              <a:latin typeface="Times New Roman" pitchFamily="18" charset="0"/>
              <a:cs typeface="Times New Roman" pitchFamily="18" charset="0"/>
            </a:endParaRPr>
          </a:p>
          <a:p>
            <a:pPr algn="just">
              <a:buNone/>
            </a:pPr>
            <a:r>
              <a:rPr lang="uk-UA" sz="1800" b="1" dirty="0" smtClean="0">
                <a:latin typeface="Times New Roman" pitchFamily="18" charset="0"/>
                <a:cs typeface="Times New Roman" pitchFamily="18" charset="0"/>
              </a:rPr>
              <a:t>Пиво</a:t>
            </a:r>
            <a:endParaRPr lang="ru-RU" sz="1800" b="1" dirty="0" smtClean="0">
              <a:latin typeface="Times New Roman" pitchFamily="18" charset="0"/>
              <a:cs typeface="Times New Roman" pitchFamily="18" charset="0"/>
            </a:endParaRPr>
          </a:p>
          <a:p>
            <a:pPr algn="just">
              <a:buNone/>
            </a:pPr>
            <a:r>
              <a:rPr lang="uk-UA" sz="1800" b="1" dirty="0" smtClean="0">
                <a:latin typeface="Times New Roman" pitchFamily="18" charset="0"/>
                <a:cs typeface="Times New Roman" pitchFamily="18" charset="0"/>
              </a:rPr>
              <a:t>Мінеральні і фруктові води</a:t>
            </a:r>
            <a:endParaRPr lang="ru-RU" sz="1800" b="1" dirty="0" smtClean="0">
              <a:latin typeface="Times New Roman" pitchFamily="18" charset="0"/>
              <a:cs typeface="Times New Roman" pitchFamily="18" charset="0"/>
            </a:endParaRPr>
          </a:p>
          <a:p>
            <a:pPr algn="just">
              <a:buNone/>
            </a:pPr>
            <a:r>
              <a:rPr lang="uk-UA" sz="1800" b="1" dirty="0" smtClean="0">
                <a:latin typeface="Times New Roman" pitchFamily="18" charset="0"/>
                <a:cs typeface="Times New Roman" pitchFamily="18" charset="0"/>
              </a:rPr>
              <a:t>Соки, фрукти, кондитерські вироби</a:t>
            </a:r>
            <a:endParaRPr lang="ru-RU" sz="1800" b="1" dirty="0" smtClean="0">
              <a:latin typeface="Times New Roman" pitchFamily="18" charset="0"/>
              <a:cs typeface="Times New Roman" pitchFamily="18" charset="0"/>
            </a:endParaRPr>
          </a:p>
          <a:p>
            <a:pPr algn="just">
              <a:buNone/>
            </a:pPr>
            <a:r>
              <a:rPr lang="uk-UA" sz="1800" b="1" dirty="0" smtClean="0">
                <a:latin typeface="Times New Roman" pitchFamily="18" charset="0"/>
                <a:cs typeface="Times New Roman" pitchFamily="18" charset="0"/>
              </a:rPr>
              <a:t>Тютюнові вироби</a:t>
            </a:r>
            <a:endParaRPr lang="ru-RU" sz="1800" b="1" dirty="0" smtClean="0">
              <a:latin typeface="Times New Roman" pitchFamily="18" charset="0"/>
              <a:cs typeface="Times New Roman" pitchFamily="18" charset="0"/>
            </a:endParaRPr>
          </a:p>
          <a:p>
            <a:pPr algn="just">
              <a:buNone/>
            </a:pPr>
            <a:r>
              <a:rPr lang="uk-UA" sz="1800" dirty="0" smtClean="0">
                <a:latin typeface="Times New Roman" pitchFamily="18" charset="0"/>
                <a:cs typeface="Times New Roman" pitchFamily="18" charset="0"/>
              </a:rPr>
              <a:t> </a:t>
            </a:r>
            <a:r>
              <a:rPr lang="uk-UA" sz="1800" i="1" dirty="0" smtClean="0">
                <a:latin typeface="Times New Roman" pitchFamily="18" charset="0"/>
                <a:cs typeface="Times New Roman" pitchFamily="18" charset="0"/>
              </a:rPr>
              <a:t>Порядок запису страв в меню повинен відповідати послідовності їх подачі.</a:t>
            </a:r>
            <a:endParaRPr lang="ru-RU" sz="1800" i="1" dirty="0">
              <a:latin typeface="Times New Roman" pitchFamily="18" charset="0"/>
              <a:cs typeface="Times New Roman" pitchFamily="18" charset="0"/>
            </a:endParaRPr>
          </a:p>
        </p:txBody>
      </p:sp>
      <p:pic>
        <p:nvPicPr>
          <p:cNvPr id="11266" name="Picture 2" descr="H:\yamatobar006.jpg"/>
          <p:cNvPicPr>
            <a:picLocks noChangeAspect="1" noChangeArrowheads="1"/>
          </p:cNvPicPr>
          <p:nvPr/>
        </p:nvPicPr>
        <p:blipFill>
          <a:blip r:embed="rId2"/>
          <a:srcRect l="15493" t="3287" r="15493" b="3755"/>
          <a:stretch>
            <a:fillRect/>
          </a:stretch>
        </p:blipFill>
        <p:spPr bwMode="auto">
          <a:xfrm>
            <a:off x="4643438" y="664787"/>
            <a:ext cx="4286280" cy="577335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a:bodyPr>
          <a:lstStyle/>
          <a:p>
            <a:r>
              <a:rPr lang="uk-UA" sz="2400" b="1" dirty="0" smtClean="0">
                <a:solidFill>
                  <a:schemeClr val="accent5">
                    <a:lumMod val="75000"/>
                  </a:schemeClr>
                </a:solidFill>
                <a:latin typeface="Times New Roman" pitchFamily="18" charset="0"/>
                <a:cs typeface="Times New Roman" pitchFamily="18" charset="0"/>
              </a:rPr>
              <a:t>Функції меню:</a:t>
            </a:r>
            <a:endParaRPr lang="ru-RU" sz="2400" b="1" dirty="0">
              <a:solidFill>
                <a:schemeClr val="accent5">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428596" y="857232"/>
            <a:ext cx="8229600" cy="5715040"/>
          </a:xfrm>
        </p:spPr>
        <p:txBody>
          <a:bodyPr>
            <a:normAutofit fontScale="62500" lnSpcReduction="20000"/>
          </a:bodyPr>
          <a:lstStyle/>
          <a:p>
            <a:pPr marL="514350" indent="-514350" algn="just">
              <a:buFont typeface="+mj-lt"/>
              <a:buAutoNum type="arabicPeriod"/>
            </a:pPr>
            <a:r>
              <a:rPr lang="uk-UA" b="1" u="sng" dirty="0" smtClean="0">
                <a:solidFill>
                  <a:schemeClr val="accent5">
                    <a:lumMod val="75000"/>
                  </a:schemeClr>
                </a:solidFill>
                <a:latin typeface="Times New Roman" pitchFamily="18" charset="0"/>
                <a:cs typeface="Times New Roman" pitchFamily="18" charset="0"/>
              </a:rPr>
              <a:t>Інформаційна</a:t>
            </a:r>
            <a:r>
              <a:rPr lang="uk-UA" dirty="0" smtClean="0">
                <a:latin typeface="Times New Roman" pitchFamily="18" charset="0"/>
                <a:cs typeface="Times New Roman" pitchFamily="18" charset="0"/>
              </a:rPr>
              <a:t> – джерело інформації для гостей про страви, що пропонуються для реалізації, про очікувану вартість послуги; засіб спілкування; способи приготування страв, основні інгредієнти страв і напоїв, відомості про вагу порцій; історія ресторану.</a:t>
            </a:r>
            <a:endParaRPr lang="ru-RU" dirty="0" smtClean="0">
              <a:latin typeface="Times New Roman" pitchFamily="18" charset="0"/>
              <a:cs typeface="Times New Roman" pitchFamily="18" charset="0"/>
            </a:endParaRPr>
          </a:p>
          <a:p>
            <a:pPr marL="514350" indent="-514350" algn="just">
              <a:buFont typeface="+mj-lt"/>
              <a:buAutoNum type="arabicPeriod"/>
            </a:pPr>
            <a:r>
              <a:rPr lang="uk-UA" b="1" u="sng" dirty="0" smtClean="0">
                <a:solidFill>
                  <a:schemeClr val="accent5">
                    <a:lumMod val="75000"/>
                  </a:schemeClr>
                </a:solidFill>
                <a:latin typeface="Times New Roman" pitchFamily="18" charset="0"/>
                <a:cs typeface="Times New Roman" pitchFamily="18" charset="0"/>
              </a:rPr>
              <a:t>Організаційна</a:t>
            </a:r>
            <a:r>
              <a:rPr lang="uk-UA" dirty="0" smtClean="0">
                <a:latin typeface="Times New Roman" pitchFamily="18" charset="0"/>
                <a:cs typeface="Times New Roman" pitchFamily="18" charset="0"/>
              </a:rPr>
              <a:t> – зміст меню виступає організуючим початком технологічного процесу ресторанних послуг.</a:t>
            </a:r>
            <a:endParaRPr lang="ru-RU" dirty="0" smtClean="0">
              <a:latin typeface="Times New Roman" pitchFamily="18" charset="0"/>
              <a:cs typeface="Times New Roman" pitchFamily="18" charset="0"/>
            </a:endParaRPr>
          </a:p>
          <a:p>
            <a:pPr marL="514350" indent="-514350" algn="just">
              <a:buFont typeface="+mj-lt"/>
              <a:buAutoNum type="arabicPeriod"/>
            </a:pPr>
            <a:r>
              <a:rPr lang="uk-UA" b="1" u="sng" dirty="0" smtClean="0">
                <a:solidFill>
                  <a:schemeClr val="accent5">
                    <a:lumMod val="75000"/>
                  </a:schemeClr>
                </a:solidFill>
                <a:latin typeface="Times New Roman" pitchFamily="18" charset="0"/>
                <a:cs typeface="Times New Roman" pitchFamily="18" charset="0"/>
              </a:rPr>
              <a:t>Індикаторна</a:t>
            </a:r>
            <a:r>
              <a:rPr lang="uk-UA" dirty="0" smtClean="0">
                <a:latin typeface="Times New Roman" pitchFamily="18" charset="0"/>
                <a:cs typeface="Times New Roman" pitchFamily="18" charset="0"/>
              </a:rPr>
              <a:t> – синтезує основну діяльність підприємства за видами послуг, кулінарну майстерність та мистецтво сервісного обслуговування персоналу.</a:t>
            </a:r>
            <a:endParaRPr lang="ru-RU" dirty="0" smtClean="0">
              <a:latin typeface="Times New Roman" pitchFamily="18" charset="0"/>
              <a:cs typeface="Times New Roman" pitchFamily="18" charset="0"/>
            </a:endParaRPr>
          </a:p>
          <a:p>
            <a:pPr marL="514350" indent="-514350" algn="just">
              <a:buFont typeface="+mj-lt"/>
              <a:buAutoNum type="arabicPeriod"/>
            </a:pPr>
            <a:r>
              <a:rPr lang="uk-UA" b="1" u="sng" dirty="0" smtClean="0">
                <a:solidFill>
                  <a:schemeClr val="accent5">
                    <a:lumMod val="75000"/>
                  </a:schemeClr>
                </a:solidFill>
                <a:latin typeface="Times New Roman" pitchFamily="18" charset="0"/>
                <a:cs typeface="Times New Roman" pitchFamily="18" charset="0"/>
              </a:rPr>
              <a:t>Аналітична</a:t>
            </a:r>
            <a:r>
              <a:rPr lang="uk-UA" b="1"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 вивчення споживчого попиту, установлення взаємозв’язку між запропонованими послугами і реальними потребами споживача, аналіз продаж.</a:t>
            </a:r>
            <a:endParaRPr lang="ru-RU" dirty="0" smtClean="0">
              <a:latin typeface="Times New Roman" pitchFamily="18" charset="0"/>
              <a:cs typeface="Times New Roman" pitchFamily="18" charset="0"/>
            </a:endParaRPr>
          </a:p>
          <a:p>
            <a:pPr marL="514350" indent="-514350" algn="just">
              <a:buFont typeface="+mj-lt"/>
              <a:buAutoNum type="arabicPeriod"/>
            </a:pPr>
            <a:r>
              <a:rPr lang="uk-UA" b="1" u="sng" dirty="0" smtClean="0">
                <a:solidFill>
                  <a:schemeClr val="accent5">
                    <a:lumMod val="75000"/>
                  </a:schemeClr>
                </a:solidFill>
                <a:latin typeface="Times New Roman" pitchFamily="18" charset="0"/>
                <a:cs typeface="Times New Roman" pitchFamily="18" charset="0"/>
              </a:rPr>
              <a:t>Стимулююча</a:t>
            </a:r>
            <a:r>
              <a:rPr lang="uk-UA" dirty="0" smtClean="0">
                <a:latin typeface="Times New Roman" pitchFamily="18" charset="0"/>
                <a:cs typeface="Times New Roman" pitchFamily="18" charset="0"/>
              </a:rPr>
              <a:t> – формує процес мотивації через потреби гостя, рейтинг страви – оцінка з позиції гостя, співвідношення: ціна – якість.</a:t>
            </a:r>
            <a:endParaRPr lang="ru-RU" dirty="0" smtClean="0">
              <a:latin typeface="Times New Roman" pitchFamily="18" charset="0"/>
              <a:cs typeface="Times New Roman" pitchFamily="18" charset="0"/>
            </a:endParaRPr>
          </a:p>
          <a:p>
            <a:pPr marL="514350" indent="-514350" algn="just">
              <a:buFont typeface="+mj-lt"/>
              <a:buAutoNum type="arabicPeriod"/>
            </a:pPr>
            <a:r>
              <a:rPr lang="uk-UA" b="1" u="sng" dirty="0" smtClean="0">
                <a:solidFill>
                  <a:schemeClr val="accent5">
                    <a:lumMod val="75000"/>
                  </a:schemeClr>
                </a:solidFill>
                <a:latin typeface="Times New Roman" pitchFamily="18" charset="0"/>
                <a:cs typeface="Times New Roman" pitchFamily="18" charset="0"/>
              </a:rPr>
              <a:t>Маркетингова</a:t>
            </a:r>
            <a:r>
              <a:rPr lang="uk-UA" dirty="0" smtClean="0">
                <a:latin typeface="Times New Roman" pitchFamily="18" charset="0"/>
                <a:cs typeface="Times New Roman" pitchFamily="18" charset="0"/>
              </a:rPr>
              <a:t> – засіб поширення популярності підприємства серед потенціальних клієнтів.</a:t>
            </a:r>
            <a:endParaRPr lang="ru-RU" dirty="0" smtClean="0">
              <a:latin typeface="Times New Roman" pitchFamily="18" charset="0"/>
              <a:cs typeface="Times New Roman" pitchFamily="18" charset="0"/>
            </a:endParaRPr>
          </a:p>
          <a:p>
            <a:pPr marL="514350" indent="-514350" algn="just">
              <a:buFont typeface="+mj-lt"/>
              <a:buAutoNum type="arabicPeriod"/>
            </a:pPr>
            <a:r>
              <a:rPr lang="uk-UA" b="1" u="sng" dirty="0" smtClean="0">
                <a:solidFill>
                  <a:schemeClr val="accent5">
                    <a:lumMod val="75000"/>
                  </a:schemeClr>
                </a:solidFill>
                <a:latin typeface="Times New Roman" pitchFamily="18" charset="0"/>
                <a:cs typeface="Times New Roman" pitchFamily="18" charset="0"/>
              </a:rPr>
              <a:t>Соціально-культурна</a:t>
            </a:r>
            <a:r>
              <a:rPr lang="uk-UA" dirty="0" smtClean="0">
                <a:latin typeface="Times New Roman" pitchFamily="18" charset="0"/>
                <a:cs typeface="Times New Roman" pitchFamily="18" charset="0"/>
              </a:rPr>
              <a:t> – технічна естетика папки-меню, спосіб технологічної думки формування ритуалу приготування, сервіровки та вживання їжі.</a:t>
            </a:r>
            <a:endParaRPr lang="ru-RU"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b="1" dirty="0" smtClean="0">
                <a:solidFill>
                  <a:schemeClr val="accent5">
                    <a:lumMod val="75000"/>
                  </a:schemeClr>
                </a:solidFill>
                <a:latin typeface="Times New Roman" pitchFamily="18" charset="0"/>
                <a:cs typeface="Times New Roman" pitchFamily="18" charset="0"/>
              </a:rPr>
              <a:t>3. Нормативно – технічна та технологічна документація</a:t>
            </a:r>
            <a:endParaRPr lang="ru-RU" sz="2800" dirty="0">
              <a:solidFill>
                <a:schemeClr val="accent5">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lgn="just"/>
            <a:r>
              <a:rPr lang="uk-UA" sz="2000" b="1" dirty="0" smtClean="0">
                <a:solidFill>
                  <a:schemeClr val="accent5">
                    <a:lumMod val="75000"/>
                  </a:schemeClr>
                </a:solidFill>
                <a:latin typeface="Times New Roman" pitchFamily="18" charset="0"/>
                <a:cs typeface="Times New Roman" pitchFamily="18" charset="0"/>
              </a:rPr>
              <a:t>Структура виробництва ресторанних послуг </a:t>
            </a:r>
            <a:r>
              <a:rPr lang="uk-UA" sz="2000" dirty="0" smtClean="0">
                <a:latin typeface="Times New Roman" pitchFamily="18" charset="0"/>
                <a:cs typeface="Times New Roman" pitchFamily="18" charset="0"/>
              </a:rPr>
              <a:t>визначається наявністю відповідних ресурсів, розробкою технологічних процесів, нормативно – технологічним забезпеченням, експертизою якості, технологією гостинності. </a:t>
            </a:r>
          </a:p>
          <a:p>
            <a:pPr algn="just"/>
            <a:r>
              <a:rPr lang="uk-UA" sz="2000" dirty="0" smtClean="0">
                <a:latin typeface="Times New Roman" pitchFamily="18" charset="0"/>
                <a:cs typeface="Times New Roman" pitchFamily="18" charset="0"/>
              </a:rPr>
              <a:t>Результати гостинності визначаються позитивним або негативним сприйняттям сукупного процесу сервісного обслуговування (сукупність факторів, що впливають на споживача в процесі отримання послуг).</a:t>
            </a:r>
            <a:endParaRPr lang="ru-RU" sz="2000" dirty="0" smtClean="0">
              <a:latin typeface="Times New Roman" pitchFamily="18" charset="0"/>
              <a:cs typeface="Times New Roman" pitchFamily="18" charset="0"/>
            </a:endParaRPr>
          </a:p>
          <a:p>
            <a:pPr algn="just"/>
            <a:r>
              <a:rPr lang="uk-UA" sz="2000" dirty="0" smtClean="0">
                <a:latin typeface="Times New Roman" pitchFamily="18" charset="0"/>
                <a:cs typeface="Times New Roman" pitchFamily="18" charset="0"/>
              </a:rPr>
              <a:t>Послуги харчування підприємств різних типів і класів повинні </a:t>
            </a:r>
            <a:r>
              <a:rPr lang="uk-UA" sz="2000" b="1" dirty="0" smtClean="0">
                <a:solidFill>
                  <a:schemeClr val="accent5">
                    <a:lumMod val="75000"/>
                  </a:schemeClr>
                </a:solidFill>
                <a:latin typeface="Times New Roman" pitchFamily="18" charset="0"/>
                <a:cs typeface="Times New Roman" pitchFamily="18" charset="0"/>
              </a:rPr>
              <a:t>відповідати вимогам </a:t>
            </a:r>
            <a:r>
              <a:rPr lang="uk-UA" sz="2000" dirty="0" smtClean="0">
                <a:latin typeface="Times New Roman" pitchFamily="18" charset="0"/>
                <a:cs typeface="Times New Roman" pitchFamily="18" charset="0"/>
              </a:rPr>
              <a:t>безпеки і екологічності, цільовому призначенню і надаватись споживачам в умовах, що відповідають вимогам діючих нормативних документів.</a:t>
            </a:r>
            <a:endParaRPr lang="ru-RU" sz="2000" dirty="0" smtClean="0">
              <a:latin typeface="Times New Roman" pitchFamily="18" charset="0"/>
              <a:cs typeface="Times New Roman" pitchFamily="18" charset="0"/>
            </a:endParaRPr>
          </a:p>
          <a:p>
            <a:endParaRPr lang="ru-RU"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6072206"/>
            <a:ext cx="8229600" cy="582594"/>
          </a:xfrm>
        </p:spPr>
        <p:txBody>
          <a:bodyPr>
            <a:normAutofit/>
          </a:bodyPr>
          <a:lstStyle/>
          <a:p>
            <a:r>
              <a:rPr lang="uk-UA" sz="2400" dirty="0" smtClean="0">
                <a:latin typeface="Times New Roman" pitchFamily="18" charset="0"/>
                <a:cs typeface="Times New Roman" pitchFamily="18" charset="0"/>
              </a:rPr>
              <a:t>Рисунок 3.</a:t>
            </a:r>
            <a:r>
              <a:rPr lang="uk-UA" sz="2400" b="1" dirty="0" smtClean="0">
                <a:latin typeface="Times New Roman" pitchFamily="18" charset="0"/>
                <a:cs typeface="Times New Roman" pitchFamily="18" charset="0"/>
              </a:rPr>
              <a:t> </a:t>
            </a:r>
            <a:r>
              <a:rPr lang="uk-UA" sz="2400" dirty="0" smtClean="0">
                <a:latin typeface="Times New Roman" pitchFamily="18" charset="0"/>
                <a:cs typeface="Times New Roman" pitchFamily="18" charset="0"/>
              </a:rPr>
              <a:t>Концепція технологічного стандарту</a:t>
            </a:r>
            <a:endParaRPr lang="ru-RU" sz="2400" dirty="0">
              <a:latin typeface="Times New Roman" pitchFamily="18" charset="0"/>
              <a:cs typeface="Times New Roman" pitchFamily="18" charset="0"/>
            </a:endParaRPr>
          </a:p>
        </p:txBody>
      </p:sp>
      <p:pic>
        <p:nvPicPr>
          <p:cNvPr id="8193" name="Picture 1"/>
          <p:cNvPicPr>
            <a:picLocks noGrp="1" noChangeAspect="1" noChangeArrowheads="1"/>
          </p:cNvPicPr>
          <p:nvPr>
            <p:ph idx="1"/>
          </p:nvPr>
        </p:nvPicPr>
        <p:blipFill>
          <a:blip r:embed="rId2"/>
          <a:srcRect l="29957" t="26201" r="28048" b="13819"/>
          <a:stretch>
            <a:fillRect/>
          </a:stretch>
        </p:blipFill>
        <p:spPr bwMode="auto">
          <a:xfrm>
            <a:off x="1000100" y="214290"/>
            <a:ext cx="6929486" cy="59845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214290"/>
            <a:ext cx="8229600" cy="6357982"/>
          </a:xfrm>
        </p:spPr>
        <p:txBody>
          <a:bodyPr>
            <a:normAutofit fontScale="77500" lnSpcReduction="20000"/>
          </a:bodyPr>
          <a:lstStyle/>
          <a:p>
            <a:pPr algn="just">
              <a:buNone/>
            </a:pPr>
            <a:r>
              <a:rPr lang="uk-UA" sz="2900" b="1" dirty="0" smtClean="0">
                <a:solidFill>
                  <a:schemeClr val="accent5">
                    <a:lumMod val="75000"/>
                  </a:schemeClr>
                </a:solidFill>
                <a:latin typeface="Times New Roman" pitchFamily="18" charset="0"/>
                <a:cs typeface="Times New Roman" pitchFamily="18" charset="0"/>
              </a:rPr>
              <a:t>     </a:t>
            </a:r>
            <a:r>
              <a:rPr lang="uk-UA" sz="2900" b="1" u="sng" dirty="0" smtClean="0">
                <a:solidFill>
                  <a:schemeClr val="accent5">
                    <a:lumMod val="75000"/>
                  </a:schemeClr>
                </a:solidFill>
                <a:latin typeface="Times New Roman" pitchFamily="18" charset="0"/>
                <a:cs typeface="Times New Roman" pitchFamily="18" charset="0"/>
              </a:rPr>
              <a:t>Технологічна документація </a:t>
            </a:r>
            <a:r>
              <a:rPr lang="uk-UA" sz="2900" dirty="0" smtClean="0">
                <a:latin typeface="Times New Roman" pitchFamily="18" charset="0"/>
                <a:cs typeface="Times New Roman" pitchFamily="18" charset="0"/>
              </a:rPr>
              <a:t>- це сукупність документів, які визначають технологічний процес виробництва кулінарних виробів (регламентують та описують проведення технологічного процесу виробництва кулінарної продукції, булочних і мучних, кондитерських виробів), використання яких безпечне для життя і здоров’я людей. </a:t>
            </a:r>
          </a:p>
          <a:p>
            <a:pPr algn="just">
              <a:buNone/>
            </a:pPr>
            <a:r>
              <a:rPr lang="uk-UA" sz="2900" dirty="0" smtClean="0">
                <a:latin typeface="Times New Roman" pitchFamily="18" charset="0"/>
                <a:cs typeface="Times New Roman" pitchFamily="18" charset="0"/>
              </a:rPr>
              <a:t>     </a:t>
            </a:r>
            <a:r>
              <a:rPr lang="uk-UA" sz="2900" b="1" u="sng" dirty="0" smtClean="0">
                <a:solidFill>
                  <a:schemeClr val="accent5">
                    <a:lumMod val="75000"/>
                  </a:schemeClr>
                </a:solidFill>
                <a:latin typeface="Times New Roman" pitchFamily="18" charset="0"/>
                <a:cs typeface="Times New Roman" pitchFamily="18" charset="0"/>
              </a:rPr>
              <a:t>До технологічної документації відносять</a:t>
            </a:r>
            <a:r>
              <a:rPr lang="uk-UA" sz="2900" dirty="0" smtClean="0">
                <a:latin typeface="Times New Roman" pitchFamily="18" charset="0"/>
                <a:cs typeface="Times New Roman" pitchFamily="18" charset="0"/>
              </a:rPr>
              <a:t>: Збірники рецептур страв, технологічні інструкції і умови, </a:t>
            </a:r>
            <a:r>
              <a:rPr lang="uk-UA" sz="2900" dirty="0" err="1" smtClean="0">
                <a:latin typeface="Times New Roman" pitchFamily="18" charset="0"/>
                <a:cs typeface="Times New Roman" pitchFamily="18" charset="0"/>
              </a:rPr>
              <a:t>технолого</a:t>
            </a:r>
            <a:r>
              <a:rPr lang="uk-UA" sz="2900" dirty="0" smtClean="0">
                <a:latin typeface="Times New Roman" pitchFamily="18" charset="0"/>
                <a:cs typeface="Times New Roman" pitchFamily="18" charset="0"/>
              </a:rPr>
              <a:t> – технологічні та технологічні карти.</a:t>
            </a:r>
            <a:endParaRPr lang="ru-RU" sz="2900" dirty="0" smtClean="0">
              <a:latin typeface="Times New Roman" pitchFamily="18" charset="0"/>
              <a:cs typeface="Times New Roman" pitchFamily="18" charset="0"/>
            </a:endParaRPr>
          </a:p>
          <a:p>
            <a:pPr algn="just">
              <a:buNone/>
            </a:pPr>
            <a:r>
              <a:rPr lang="uk-UA" sz="2900" b="1" dirty="0" smtClean="0">
                <a:solidFill>
                  <a:schemeClr val="accent5">
                    <a:lumMod val="75000"/>
                  </a:schemeClr>
                </a:solidFill>
                <a:latin typeface="Times New Roman" pitchFamily="18" charset="0"/>
                <a:cs typeface="Times New Roman" pitchFamily="18" charset="0"/>
              </a:rPr>
              <a:t>     </a:t>
            </a:r>
            <a:r>
              <a:rPr lang="uk-UA" sz="2900" b="1" u="sng" dirty="0" smtClean="0">
                <a:solidFill>
                  <a:schemeClr val="accent5">
                    <a:lumMod val="75000"/>
                  </a:schemeClr>
                </a:solidFill>
                <a:latin typeface="Times New Roman" pitchFamily="18" charset="0"/>
                <a:cs typeface="Times New Roman" pitchFamily="18" charset="0"/>
              </a:rPr>
              <a:t> Збірники рецептур страв </a:t>
            </a:r>
            <a:r>
              <a:rPr lang="uk-UA" sz="2900" dirty="0" smtClean="0">
                <a:latin typeface="Times New Roman" pitchFamily="18" charset="0"/>
                <a:cs typeface="Times New Roman" pitchFamily="18" charset="0"/>
              </a:rPr>
              <a:t>є основними технологічними нормативними документами, що містять:</a:t>
            </a:r>
            <a:endParaRPr lang="ru-RU" sz="2900" dirty="0" smtClean="0">
              <a:latin typeface="Times New Roman" pitchFamily="18" charset="0"/>
              <a:cs typeface="Times New Roman" pitchFamily="18" charset="0"/>
            </a:endParaRPr>
          </a:p>
          <a:p>
            <a:pPr lvl="0" algn="just">
              <a:buFont typeface="Wingdings" pitchFamily="2" charset="2"/>
              <a:buChar char="ü"/>
            </a:pPr>
            <a:r>
              <a:rPr lang="uk-UA" sz="2900" dirty="0" smtClean="0">
                <a:latin typeface="Times New Roman" pitchFamily="18" charset="0"/>
                <a:cs typeface="Times New Roman" pitchFamily="18" charset="0"/>
              </a:rPr>
              <a:t>єдині вимоги до рецептури страв;</a:t>
            </a:r>
            <a:endParaRPr lang="ru-RU" sz="2900" dirty="0" smtClean="0">
              <a:latin typeface="Times New Roman" pitchFamily="18" charset="0"/>
              <a:cs typeface="Times New Roman" pitchFamily="18" charset="0"/>
            </a:endParaRPr>
          </a:p>
          <a:p>
            <a:pPr lvl="0" algn="just">
              <a:buFont typeface="Wingdings" pitchFamily="2" charset="2"/>
              <a:buChar char="ü"/>
            </a:pPr>
            <a:r>
              <a:rPr lang="uk-UA" sz="2900" dirty="0" smtClean="0">
                <a:latin typeface="Times New Roman" pitchFamily="18" charset="0"/>
                <a:cs typeface="Times New Roman" pitchFamily="18" charset="0"/>
              </a:rPr>
              <a:t>Вимоги</a:t>
            </a:r>
            <a:r>
              <a:rPr lang="ru-RU" sz="2900" dirty="0" smtClean="0">
                <a:latin typeface="Times New Roman" pitchFamily="18" charset="0"/>
                <a:cs typeface="Times New Roman" pitchFamily="18" charset="0"/>
              </a:rPr>
              <a:t> до </a:t>
            </a:r>
            <a:r>
              <a:rPr lang="uk-UA" sz="2900" dirty="0" smtClean="0">
                <a:latin typeface="Times New Roman" pitchFamily="18" charset="0"/>
                <a:cs typeface="Times New Roman" pitchFamily="18" charset="0"/>
              </a:rPr>
              <a:t>сировини</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і</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готової</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продукції</a:t>
            </a:r>
            <a:r>
              <a:rPr lang="ru-RU" sz="2900" dirty="0" smtClean="0">
                <a:latin typeface="Times New Roman" pitchFamily="18" charset="0"/>
                <a:cs typeface="Times New Roman" pitchFamily="18" charset="0"/>
              </a:rPr>
              <a:t>;</a:t>
            </a:r>
          </a:p>
          <a:p>
            <a:pPr lvl="0" algn="just">
              <a:buFont typeface="Wingdings" pitchFamily="2" charset="2"/>
              <a:buChar char="ü"/>
            </a:pPr>
            <a:r>
              <a:rPr lang="uk-UA" sz="2900" dirty="0" smtClean="0">
                <a:latin typeface="Times New Roman" pitchFamily="18" charset="0"/>
                <a:cs typeface="Times New Roman" pitchFamily="18" charset="0"/>
              </a:rPr>
              <a:t>Визначають норми закладки і норми виходу напівфабрикатів та готової продукції;</a:t>
            </a:r>
            <a:endParaRPr lang="ru-RU" sz="2900" dirty="0" smtClean="0">
              <a:latin typeface="Times New Roman" pitchFamily="18" charset="0"/>
              <a:cs typeface="Times New Roman" pitchFamily="18" charset="0"/>
            </a:endParaRPr>
          </a:p>
          <a:p>
            <a:pPr lvl="0" algn="just">
              <a:buFont typeface="Wingdings" pitchFamily="2" charset="2"/>
              <a:buChar char="ü"/>
            </a:pPr>
            <a:r>
              <a:rPr lang="uk-UA" sz="2900" dirty="0" smtClean="0">
                <a:latin typeface="Times New Roman" pitchFamily="18" charset="0"/>
                <a:cs typeface="Times New Roman" pitchFamily="18" charset="0"/>
              </a:rPr>
              <a:t>Визначають технологічні режими холодної та теплової обробки; </a:t>
            </a:r>
            <a:endParaRPr lang="ru-RU" sz="2900" dirty="0" smtClean="0">
              <a:latin typeface="Times New Roman" pitchFamily="18" charset="0"/>
              <a:cs typeface="Times New Roman" pitchFamily="18" charset="0"/>
            </a:endParaRPr>
          </a:p>
          <a:p>
            <a:pPr lvl="0" algn="just">
              <a:buFont typeface="Wingdings" pitchFamily="2" charset="2"/>
              <a:buChar char="ü"/>
            </a:pPr>
            <a:r>
              <a:rPr lang="uk-UA" sz="2900" dirty="0" smtClean="0">
                <a:latin typeface="Times New Roman" pitchFamily="18" charset="0"/>
                <a:cs typeface="Times New Roman" pitchFamily="18" charset="0"/>
              </a:rPr>
              <a:t>Визначають вимоги до харчової та енергетичної цінності готового кулінарного виробу;</a:t>
            </a:r>
            <a:endParaRPr lang="ru-RU" sz="2900" dirty="0" smtClean="0">
              <a:latin typeface="Times New Roman" pitchFamily="18" charset="0"/>
              <a:cs typeface="Times New Roman" pitchFamily="18" charset="0"/>
            </a:endParaRPr>
          </a:p>
          <a:p>
            <a:pPr lvl="0" algn="just">
              <a:buFont typeface="Wingdings" pitchFamily="2" charset="2"/>
              <a:buChar char="ü"/>
            </a:pPr>
            <a:r>
              <a:rPr lang="uk-UA" sz="2900" dirty="0" smtClean="0">
                <a:latin typeface="Times New Roman" pitchFamily="18" charset="0"/>
                <a:cs typeface="Times New Roman" pitchFamily="18" charset="0"/>
              </a:rPr>
              <a:t>Гарантують безпеку кулінарної продукції</a:t>
            </a:r>
            <a:endParaRPr lang="ru-RU" sz="29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285728"/>
            <a:ext cx="5357850" cy="6286544"/>
          </a:xfrm>
        </p:spPr>
        <p:txBody>
          <a:bodyPr>
            <a:normAutofit lnSpcReduction="10000"/>
          </a:bodyPr>
          <a:lstStyle/>
          <a:p>
            <a:pPr algn="just"/>
            <a:r>
              <a:rPr lang="uk-UA" sz="2000" dirty="0" smtClean="0">
                <a:latin typeface="Times New Roman" pitchFamily="18" charset="0"/>
                <a:cs typeface="Times New Roman" pitchFamily="18" charset="0"/>
              </a:rPr>
              <a:t>Асортимент страв, булочних, мучних і кондитерських виробів, які представлені збірниками рецептур не завжди задовольняють індивідуальні запити гостей ресторанної індустрії та діалог культур різних народів. Розширення асортименту страв в меню підприємства забезпечується впровадженням нових і фірмових видів продукції. </a:t>
            </a:r>
            <a:r>
              <a:rPr lang="uk-UA" sz="2000" b="1" dirty="0" smtClean="0">
                <a:solidFill>
                  <a:schemeClr val="accent5">
                    <a:lumMod val="75000"/>
                  </a:schemeClr>
                </a:solidFill>
                <a:latin typeface="Times New Roman" pitchFamily="18" charset="0"/>
                <a:cs typeface="Times New Roman" pitchFamily="18" charset="0"/>
              </a:rPr>
              <a:t>Фірмова страва </a:t>
            </a:r>
            <a:r>
              <a:rPr lang="uk-UA" sz="2000" dirty="0" smtClean="0">
                <a:latin typeface="Times New Roman" pitchFamily="18" charset="0"/>
                <a:cs typeface="Times New Roman" pitchFamily="18" charset="0"/>
              </a:rPr>
              <a:t>– це висока якість, </a:t>
            </a:r>
            <a:r>
              <a:rPr lang="uk-UA" sz="2000" dirty="0" err="1" smtClean="0">
                <a:latin typeface="Times New Roman" pitchFamily="18" charset="0"/>
                <a:cs typeface="Times New Roman" pitchFamily="18" charset="0"/>
              </a:rPr>
              <a:t>нетрадиційність</a:t>
            </a:r>
            <a:r>
              <a:rPr lang="uk-UA" sz="2000" dirty="0" smtClean="0">
                <a:latin typeface="Times New Roman" pitchFamily="18" charset="0"/>
                <a:cs typeface="Times New Roman" pitchFamily="18" charset="0"/>
              </a:rPr>
              <a:t> технологічних режимів і оригінальність </a:t>
            </a:r>
            <a:r>
              <a:rPr lang="uk-UA" sz="2000" dirty="0" err="1" smtClean="0">
                <a:latin typeface="Times New Roman" pitchFamily="18" charset="0"/>
                <a:cs typeface="Times New Roman" pitchFamily="18" charset="0"/>
              </a:rPr>
              <a:t>сервування</a:t>
            </a:r>
            <a:r>
              <a:rPr lang="uk-UA" sz="2000" dirty="0" smtClean="0">
                <a:latin typeface="Times New Roman" pitchFamily="18" charset="0"/>
                <a:cs typeface="Times New Roman" pitchFamily="18" charset="0"/>
              </a:rPr>
              <a:t>.</a:t>
            </a:r>
            <a:endParaRPr lang="ru-RU" sz="2000" dirty="0" smtClean="0">
              <a:latin typeface="Times New Roman" pitchFamily="18" charset="0"/>
              <a:cs typeface="Times New Roman" pitchFamily="18" charset="0"/>
            </a:endParaRPr>
          </a:p>
          <a:p>
            <a:pPr algn="just"/>
            <a:r>
              <a:rPr lang="uk-UA" sz="2000" dirty="0" smtClean="0">
                <a:latin typeface="Times New Roman" pitchFamily="18" charset="0"/>
                <a:cs typeface="Times New Roman" pitchFamily="18" charset="0"/>
              </a:rPr>
              <a:t>Визначення згідно ДСТУ 3862-99 </a:t>
            </a:r>
            <a:r>
              <a:rPr lang="uk-UA" sz="2000" dirty="0" err="1" smtClean="0">
                <a:latin typeface="Times New Roman" pitchFamily="18" charset="0"/>
                <a:cs typeface="Times New Roman" pitchFamily="18" charset="0"/>
              </a:rPr>
              <a:t>„Ресторанне</a:t>
            </a:r>
            <a:r>
              <a:rPr lang="uk-UA" sz="2000" dirty="0" smtClean="0">
                <a:latin typeface="Times New Roman" pitchFamily="18" charset="0"/>
                <a:cs typeface="Times New Roman" pitchFamily="18" charset="0"/>
              </a:rPr>
              <a:t> господарство. Терміни та </a:t>
            </a:r>
            <a:r>
              <a:rPr lang="uk-UA" sz="2000" dirty="0" err="1" smtClean="0">
                <a:latin typeface="Times New Roman" pitchFamily="18" charset="0"/>
                <a:cs typeface="Times New Roman" pitchFamily="18" charset="0"/>
              </a:rPr>
              <a:t>визначення”</a:t>
            </a:r>
            <a:r>
              <a:rPr lang="uk-UA" sz="2000" dirty="0" smtClean="0">
                <a:latin typeface="Times New Roman" pitchFamily="18" charset="0"/>
                <a:cs typeface="Times New Roman" pitchFamily="18" charset="0"/>
              </a:rPr>
              <a:t>:</a:t>
            </a:r>
            <a:endParaRPr lang="ru-RU" sz="2000" dirty="0" smtClean="0">
              <a:latin typeface="Times New Roman" pitchFamily="18" charset="0"/>
              <a:cs typeface="Times New Roman" pitchFamily="18" charset="0"/>
            </a:endParaRPr>
          </a:p>
          <a:p>
            <a:pPr algn="just"/>
            <a:r>
              <a:rPr lang="uk-UA" sz="2000" b="1" u="sng" dirty="0" smtClean="0">
                <a:solidFill>
                  <a:schemeClr val="accent5">
                    <a:lumMod val="75000"/>
                  </a:schemeClr>
                </a:solidFill>
                <a:latin typeface="Times New Roman" pitchFamily="18" charset="0"/>
                <a:cs typeface="Times New Roman" pitchFamily="18" charset="0"/>
              </a:rPr>
              <a:t>Фірмова страва </a:t>
            </a:r>
            <a:r>
              <a:rPr lang="uk-UA" sz="2000" dirty="0" smtClean="0">
                <a:latin typeface="Times New Roman" pitchFamily="18" charset="0"/>
                <a:cs typeface="Times New Roman" pitchFamily="18" charset="0"/>
              </a:rPr>
              <a:t>– </a:t>
            </a:r>
            <a:r>
              <a:rPr lang="uk-UA" sz="2000" dirty="0" err="1" smtClean="0">
                <a:latin typeface="Times New Roman" pitchFamily="18" charset="0"/>
                <a:cs typeface="Times New Roman" pitchFamily="18" charset="0"/>
              </a:rPr>
              <a:t>страва</a:t>
            </a:r>
            <a:r>
              <a:rPr lang="uk-UA" sz="2000" dirty="0" smtClean="0">
                <a:latin typeface="Times New Roman" pitchFamily="18" charset="0"/>
                <a:cs typeface="Times New Roman" pitchFamily="18" charset="0"/>
              </a:rPr>
              <a:t> (кулінарний, борошняний, кондитерський виріб), що її готують у конкретному закладі харчування за оригінальною авторською рецептурою із присвоєнням їй фірмової назви, на яку розповсюджується право захисту інтелектуальної властивості.</a:t>
            </a:r>
            <a:endParaRPr lang="ru-RU" sz="2000" dirty="0" smtClean="0">
              <a:latin typeface="Times New Roman" pitchFamily="18" charset="0"/>
              <a:cs typeface="Times New Roman" pitchFamily="18" charset="0"/>
            </a:endParaRPr>
          </a:p>
          <a:p>
            <a:pPr algn="just"/>
            <a:endParaRPr lang="ru-RU" sz="2000" dirty="0">
              <a:latin typeface="Times New Roman" pitchFamily="18" charset="0"/>
              <a:cs typeface="Times New Roman" pitchFamily="18" charset="0"/>
            </a:endParaRPr>
          </a:p>
        </p:txBody>
      </p:sp>
      <p:sp>
        <p:nvSpPr>
          <p:cNvPr id="6146" name="AutoShape 2" descr="Похожее изображе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147" name="Picture 3" descr="H:\6abb1ac2844bdd772ece2732c7a6c196.jpg"/>
          <p:cNvPicPr>
            <a:picLocks noChangeAspect="1" noChangeArrowheads="1"/>
          </p:cNvPicPr>
          <p:nvPr/>
        </p:nvPicPr>
        <p:blipFill>
          <a:blip r:embed="rId2"/>
          <a:srcRect/>
          <a:stretch>
            <a:fillRect/>
          </a:stretch>
        </p:blipFill>
        <p:spPr bwMode="auto">
          <a:xfrm>
            <a:off x="5857884" y="4357694"/>
            <a:ext cx="3095620" cy="2063747"/>
          </a:xfrm>
          <a:prstGeom prst="rect">
            <a:avLst/>
          </a:prstGeom>
          <a:noFill/>
        </p:spPr>
      </p:pic>
      <p:pic>
        <p:nvPicPr>
          <p:cNvPr id="6148" name="Picture 4" descr="H:\500_F_30788670_6t9tAaDDrkZpPhQWs8hLtxXwy6Yu0eLx.jpg"/>
          <p:cNvPicPr>
            <a:picLocks noChangeAspect="1" noChangeArrowheads="1"/>
          </p:cNvPicPr>
          <p:nvPr/>
        </p:nvPicPr>
        <p:blipFill>
          <a:blip r:embed="rId3"/>
          <a:srcRect t="5992" b="5326"/>
          <a:stretch>
            <a:fillRect/>
          </a:stretch>
        </p:blipFill>
        <p:spPr bwMode="auto">
          <a:xfrm>
            <a:off x="6357950" y="642918"/>
            <a:ext cx="2281321" cy="2857519"/>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400" b="1" dirty="0" smtClean="0">
                <a:solidFill>
                  <a:schemeClr val="accent5">
                    <a:lumMod val="75000"/>
                  </a:schemeClr>
                </a:solidFill>
                <a:latin typeface="Times New Roman" pitchFamily="18" charset="0"/>
                <a:cs typeface="Times New Roman" pitchFamily="18" charset="0"/>
              </a:rPr>
              <a:t>Використовується 2 методики розробки та оформлення технологічних карт: </a:t>
            </a:r>
            <a:endParaRPr lang="ru-RU" sz="2400" b="1" dirty="0">
              <a:solidFill>
                <a:schemeClr val="accent5">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62500" lnSpcReduction="20000"/>
          </a:bodyPr>
          <a:lstStyle/>
          <a:p>
            <a:pPr marL="514350" indent="-514350" algn="just">
              <a:buFont typeface="+mj-lt"/>
              <a:buAutoNum type="arabicPeriod"/>
            </a:pPr>
            <a:r>
              <a:rPr lang="uk-UA" b="1" u="sng" dirty="0" smtClean="0">
                <a:solidFill>
                  <a:schemeClr val="accent5">
                    <a:lumMod val="75000"/>
                  </a:schemeClr>
                </a:solidFill>
                <a:latin typeface="Times New Roman" pitchFamily="18" charset="0"/>
                <a:cs typeface="Times New Roman" pitchFamily="18" charset="0"/>
              </a:rPr>
              <a:t>Технологічні карти </a:t>
            </a:r>
            <a:r>
              <a:rPr lang="uk-UA" dirty="0" smtClean="0">
                <a:latin typeface="Times New Roman" pitchFamily="18" charset="0"/>
                <a:cs typeface="Times New Roman" pitchFamily="18" charset="0"/>
              </a:rPr>
              <a:t>розробляють за спеціальним зразком на страви за Збірником рецептур страв. В таких картках повинно бути вказано № рецептури вказаної страви, асортимент продуктів, норми закладки – брутто і нетто, вимоги до сировини, вихід напівфабрикату та вихід готової страви, технологія приготування, вимоги до готового кулінарного виробу за органолептичними показниками. Такі картки повинні бути підписані завідуючим виробництвом, бухгалтером (калькулятором) та затверджені директором підприємства. </a:t>
            </a:r>
            <a:endParaRPr lang="ru-RU" dirty="0" smtClean="0">
              <a:latin typeface="Times New Roman" pitchFamily="18" charset="0"/>
              <a:cs typeface="Times New Roman" pitchFamily="18" charset="0"/>
            </a:endParaRPr>
          </a:p>
          <a:p>
            <a:pPr marL="514350" indent="-514350" algn="just">
              <a:buFont typeface="+mj-lt"/>
              <a:buAutoNum type="arabicPeriod"/>
            </a:pPr>
            <a:r>
              <a:rPr lang="uk-UA" b="1" u="sng" dirty="0" smtClean="0">
                <a:solidFill>
                  <a:schemeClr val="accent5">
                    <a:lumMod val="75000"/>
                  </a:schemeClr>
                </a:solidFill>
                <a:latin typeface="Times New Roman" pitchFamily="18" charset="0"/>
                <a:cs typeface="Times New Roman" pitchFamily="18" charset="0"/>
              </a:rPr>
              <a:t>Технологічні карти на фірмові страви</a:t>
            </a:r>
            <a:r>
              <a:rPr lang="uk-UA" dirty="0" smtClean="0">
                <a:latin typeface="Times New Roman" pitchFamily="18" charset="0"/>
                <a:cs typeface="Times New Roman" pitchFamily="18" charset="0"/>
              </a:rPr>
              <a:t>. Розробляє кухар 6 розряду, автор страви, обов’язково в таких картах (крім 1 варіанту) вказують мікробіологічні та фізико-хімічні показники. Такі показники визначаються лабораторними дослідженнями в санітарно-технологічних лабораторіях, санітарно-епідеміологічних станціях. Такі карти затверджуються директором підприємства за погодженням з головним лікарем санітарно-епідеміологічної станції. </a:t>
            </a:r>
            <a:endParaRPr lang="ru-RU" dirty="0" smtClean="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400" b="1" dirty="0" smtClean="0">
                <a:solidFill>
                  <a:schemeClr val="accent5">
                    <a:lumMod val="75000"/>
                  </a:schemeClr>
                </a:solidFill>
                <a:latin typeface="Times New Roman" pitchFamily="18" charset="0"/>
                <a:cs typeface="Times New Roman" pitchFamily="18" charset="0"/>
              </a:rPr>
              <a:t>Структура </a:t>
            </a:r>
            <a:r>
              <a:rPr lang="uk-UA" sz="2400" b="1" dirty="0" err="1" smtClean="0">
                <a:solidFill>
                  <a:schemeClr val="accent5">
                    <a:lumMod val="75000"/>
                  </a:schemeClr>
                </a:solidFill>
                <a:latin typeface="Times New Roman" pitchFamily="18" charset="0"/>
                <a:cs typeface="Times New Roman" pitchFamily="18" charset="0"/>
              </a:rPr>
              <a:t>технолого-технологічної</a:t>
            </a:r>
            <a:r>
              <a:rPr lang="uk-UA" sz="2400" b="1" dirty="0" smtClean="0">
                <a:solidFill>
                  <a:schemeClr val="accent5">
                    <a:lumMod val="75000"/>
                  </a:schemeClr>
                </a:solidFill>
                <a:latin typeface="Times New Roman" pitchFamily="18" charset="0"/>
                <a:cs typeface="Times New Roman" pitchFamily="18" charset="0"/>
              </a:rPr>
              <a:t> карти:</a:t>
            </a:r>
            <a:endParaRPr lang="ru-RU" sz="2400" b="1" dirty="0">
              <a:solidFill>
                <a:schemeClr val="accent5">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500034" y="1214422"/>
            <a:ext cx="8229600" cy="4525963"/>
          </a:xfrm>
        </p:spPr>
        <p:txBody>
          <a:bodyPr>
            <a:normAutofit/>
          </a:bodyPr>
          <a:lstStyle/>
          <a:p>
            <a:pPr lvl="0" algn="just"/>
            <a:r>
              <a:rPr lang="uk-UA" sz="2000" dirty="0" smtClean="0">
                <a:latin typeface="Times New Roman" pitchFamily="18" charset="0"/>
                <a:cs typeface="Times New Roman" pitchFamily="18" charset="0"/>
              </a:rPr>
              <a:t>Рецептура сировини (перелік продуктів і сировини);</a:t>
            </a:r>
            <a:endParaRPr lang="ru-RU" sz="2000" dirty="0" smtClean="0">
              <a:latin typeface="Times New Roman" pitchFamily="18" charset="0"/>
              <a:cs typeface="Times New Roman" pitchFamily="18" charset="0"/>
            </a:endParaRPr>
          </a:p>
          <a:p>
            <a:pPr lvl="0" algn="just"/>
            <a:r>
              <a:rPr lang="uk-UA" sz="2000" dirty="0" smtClean="0">
                <a:latin typeface="Times New Roman" pitchFamily="18" charset="0"/>
                <a:cs typeface="Times New Roman" pitchFamily="18" charset="0"/>
              </a:rPr>
              <a:t>Технологічні вимоги до якості сировини (ГОСТ, або інший нормативний документ який визначає вимоги до якості);</a:t>
            </a:r>
            <a:endParaRPr lang="ru-RU" sz="2000" dirty="0" smtClean="0">
              <a:latin typeface="Times New Roman" pitchFamily="18" charset="0"/>
              <a:cs typeface="Times New Roman" pitchFamily="18" charset="0"/>
            </a:endParaRPr>
          </a:p>
          <a:p>
            <a:pPr lvl="0" algn="just"/>
            <a:r>
              <a:rPr lang="uk-UA" sz="2000" dirty="0" smtClean="0">
                <a:latin typeface="Times New Roman" pitchFamily="18" charset="0"/>
                <a:cs typeface="Times New Roman" pitchFamily="18" charset="0"/>
              </a:rPr>
              <a:t>Норми закладки продуктів, норм виходу напівфабрикатів і готового виробу (керуватись нормами відходів і витрат при холодній і тепловій обробці сировини і продуктів, які визначені таблицями діючих Збірників рецептур);</a:t>
            </a:r>
            <a:endParaRPr lang="ru-RU" sz="2000" dirty="0" smtClean="0">
              <a:latin typeface="Times New Roman" pitchFamily="18" charset="0"/>
              <a:cs typeface="Times New Roman" pitchFamily="18" charset="0"/>
            </a:endParaRPr>
          </a:p>
          <a:p>
            <a:pPr lvl="0" algn="just"/>
            <a:r>
              <a:rPr lang="uk-UA" sz="2000" dirty="0" smtClean="0">
                <a:latin typeface="Times New Roman" pitchFamily="18" charset="0"/>
                <a:cs typeface="Times New Roman" pitchFamily="18" charset="0"/>
              </a:rPr>
              <a:t>Технологічний процес приготування (поетапне виконання</a:t>
            </a:r>
            <a:r>
              <a:rPr lang="en-US" sz="2000" dirty="0" smtClean="0">
                <a:latin typeface="Times New Roman" pitchFamily="18" charset="0"/>
                <a:cs typeface="Times New Roman" pitchFamily="18" charset="0"/>
              </a:rPr>
              <a:t> </a:t>
            </a:r>
            <a:r>
              <a:rPr lang="uk-UA" sz="2000" dirty="0" smtClean="0">
                <a:latin typeface="Times New Roman" pitchFamily="18" charset="0"/>
                <a:cs typeface="Times New Roman" pitchFamily="18" charset="0"/>
              </a:rPr>
              <a:t>технологічних операцій);</a:t>
            </a:r>
            <a:endParaRPr lang="ru-RU" sz="2000" dirty="0" smtClean="0">
              <a:latin typeface="Times New Roman" pitchFamily="18" charset="0"/>
              <a:cs typeface="Times New Roman" pitchFamily="18" charset="0"/>
            </a:endParaRPr>
          </a:p>
          <a:p>
            <a:pPr lvl="0" algn="just"/>
            <a:r>
              <a:rPr lang="uk-UA" sz="2000" dirty="0" smtClean="0">
                <a:latin typeface="Times New Roman" pitchFamily="18" charset="0"/>
                <a:cs typeface="Times New Roman" pitchFamily="18" charset="0"/>
              </a:rPr>
              <a:t>Вимоги до сервірування і подачі страв, умов і терміну зберігання;</a:t>
            </a:r>
            <a:endParaRPr lang="ru-RU" sz="2000" dirty="0" smtClean="0">
              <a:latin typeface="Times New Roman" pitchFamily="18" charset="0"/>
              <a:cs typeface="Times New Roman" pitchFamily="18" charset="0"/>
            </a:endParaRPr>
          </a:p>
          <a:p>
            <a:pPr lvl="0" algn="just"/>
            <a:r>
              <a:rPr lang="uk-UA" sz="2000" dirty="0" smtClean="0">
                <a:latin typeface="Times New Roman" pitchFamily="18" charset="0"/>
                <a:cs typeface="Times New Roman" pitchFamily="18" charset="0"/>
              </a:rPr>
              <a:t>Показники якості – органолептичні показники та бактеріологічні показники за лабораторними дослідженнями регіональних санітарно-технологічних лабораторій СЕС МОЗ.</a:t>
            </a:r>
            <a:endParaRPr lang="ru-RU"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29600" cy="631844"/>
          </a:xfrm>
        </p:spPr>
        <p:txBody>
          <a:bodyPr>
            <a:noAutofit/>
          </a:bodyPr>
          <a:lstStyle/>
          <a:p>
            <a:r>
              <a:rPr lang="uk-UA" sz="2000" b="1" dirty="0" smtClean="0">
                <a:solidFill>
                  <a:schemeClr val="accent5">
                    <a:lumMod val="75000"/>
                  </a:schemeClr>
                </a:solidFill>
                <a:latin typeface="Times New Roman" pitchFamily="18" charset="0"/>
                <a:cs typeface="Times New Roman" pitchFamily="18" charset="0"/>
              </a:rPr>
              <a:t>Стандарти закладу ресторанного господарства розробляються за структурою:</a:t>
            </a:r>
            <a:endParaRPr lang="ru-RU" sz="2000" b="1" dirty="0">
              <a:solidFill>
                <a:schemeClr val="accent5">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142844" y="857232"/>
            <a:ext cx="8858312" cy="5786478"/>
          </a:xfrm>
        </p:spPr>
        <p:txBody>
          <a:bodyPr>
            <a:normAutofit fontScale="47500" lnSpcReduction="20000"/>
          </a:bodyPr>
          <a:lstStyle/>
          <a:p>
            <a:pPr lvl="0" algn="just">
              <a:buFont typeface="Wingdings" pitchFamily="2" charset="2"/>
              <a:buChar char="ü"/>
            </a:pPr>
            <a:r>
              <a:rPr lang="uk-UA" i="1" dirty="0" smtClean="0">
                <a:solidFill>
                  <a:schemeClr val="accent5">
                    <a:lumMod val="75000"/>
                  </a:schemeClr>
                </a:solidFill>
                <a:latin typeface="Times New Roman" pitchFamily="18" charset="0"/>
                <a:cs typeface="Times New Roman" pitchFamily="18" charset="0"/>
              </a:rPr>
              <a:t>Найменування виробу </a:t>
            </a:r>
            <a:r>
              <a:rPr lang="uk-UA" dirty="0" smtClean="0">
                <a:latin typeface="Times New Roman" pitchFamily="18" charset="0"/>
                <a:cs typeface="Times New Roman" pitchFamily="18" charset="0"/>
              </a:rPr>
              <a:t>(торгівельно-технологічного процесу) – точна назва виробу, процесу обслуговування, перелік підприємств, які мають право використовувати стандарт;</a:t>
            </a:r>
            <a:endParaRPr lang="ru-RU" dirty="0" smtClean="0">
              <a:latin typeface="Times New Roman" pitchFamily="18" charset="0"/>
              <a:cs typeface="Times New Roman" pitchFamily="18" charset="0"/>
            </a:endParaRPr>
          </a:p>
          <a:p>
            <a:pPr lvl="0" algn="just">
              <a:buFont typeface="Wingdings" pitchFamily="2" charset="2"/>
              <a:buChar char="ü"/>
            </a:pPr>
            <a:r>
              <a:rPr lang="uk-UA" i="1" dirty="0" smtClean="0">
                <a:solidFill>
                  <a:schemeClr val="accent5">
                    <a:lumMod val="75000"/>
                  </a:schemeClr>
                </a:solidFill>
                <a:latin typeface="Times New Roman" pitchFamily="18" charset="0"/>
                <a:cs typeface="Times New Roman" pitchFamily="18" charset="0"/>
              </a:rPr>
              <a:t>Перелік сировини </a:t>
            </a:r>
            <a:r>
              <a:rPr lang="uk-UA" dirty="0" smtClean="0">
                <a:latin typeface="Times New Roman" pitchFamily="18" charset="0"/>
                <a:cs typeface="Times New Roman" pitchFamily="18" charset="0"/>
              </a:rPr>
              <a:t>- вказуються всі види харчових продуктів, необхідних для приготування виробу і нормативна документація на даний вид сировини;</a:t>
            </a:r>
            <a:endParaRPr lang="ru-RU" dirty="0" smtClean="0">
              <a:latin typeface="Times New Roman" pitchFamily="18" charset="0"/>
              <a:cs typeface="Times New Roman" pitchFamily="18" charset="0"/>
            </a:endParaRPr>
          </a:p>
          <a:p>
            <a:pPr lvl="0" algn="just">
              <a:buFont typeface="Wingdings" pitchFamily="2" charset="2"/>
              <a:buChar char="ü"/>
            </a:pPr>
            <a:r>
              <a:rPr lang="uk-UA" dirty="0" smtClean="0">
                <a:latin typeface="Times New Roman" pitchFamily="18" charset="0"/>
                <a:cs typeface="Times New Roman" pitchFamily="18" charset="0"/>
              </a:rPr>
              <a:t> </a:t>
            </a:r>
            <a:r>
              <a:rPr lang="uk-UA" i="1" dirty="0" smtClean="0">
                <a:solidFill>
                  <a:schemeClr val="accent5">
                    <a:lumMod val="75000"/>
                  </a:schemeClr>
                </a:solidFill>
                <a:latin typeface="Times New Roman" pitchFamily="18" charset="0"/>
                <a:cs typeface="Times New Roman" pitchFamily="18" charset="0"/>
              </a:rPr>
              <a:t>Вимоги до сировини </a:t>
            </a:r>
            <a:r>
              <a:rPr lang="uk-UA" dirty="0" smtClean="0">
                <a:latin typeface="Times New Roman" pitchFamily="18" charset="0"/>
                <a:cs typeface="Times New Roman" pitchFamily="18" charset="0"/>
              </a:rPr>
              <a:t>– обов’язково здійснюється запис про те, що продовольча сировина, харчові продукти і напівфабрикати, які використовуються для виготовлення страви, відповідають вимогам нормативних документів (</a:t>
            </a:r>
            <a:r>
              <a:rPr lang="uk-UA" dirty="0" err="1" smtClean="0">
                <a:latin typeface="Times New Roman" pitchFamily="18" charset="0"/>
                <a:cs typeface="Times New Roman" pitchFamily="18" charset="0"/>
              </a:rPr>
              <a:t>ГОСТи</a:t>
            </a:r>
            <a:r>
              <a:rPr lang="uk-UA" dirty="0" smtClean="0">
                <a:latin typeface="Times New Roman" pitchFamily="18" charset="0"/>
                <a:cs typeface="Times New Roman" pitchFamily="18" charset="0"/>
              </a:rPr>
              <a:t>, ТУ), </a:t>
            </a:r>
            <a:r>
              <a:rPr lang="uk-UA" dirty="0" err="1" smtClean="0">
                <a:latin typeface="Times New Roman" pitchFamily="18" charset="0"/>
                <a:cs typeface="Times New Roman" pitchFamily="18" charset="0"/>
              </a:rPr>
              <a:t>медико-біологічним</a:t>
            </a:r>
            <a:r>
              <a:rPr lang="uk-UA" dirty="0" smtClean="0">
                <a:latin typeface="Times New Roman" pitchFamily="18" charset="0"/>
                <a:cs typeface="Times New Roman" pitchFamily="18" charset="0"/>
              </a:rPr>
              <a:t> вимогам і стандартним нормам і мають сертифікат відповідності і посвідчення якості;</a:t>
            </a:r>
            <a:endParaRPr lang="ru-RU" dirty="0" smtClean="0">
              <a:latin typeface="Times New Roman" pitchFamily="18" charset="0"/>
              <a:cs typeface="Times New Roman" pitchFamily="18" charset="0"/>
            </a:endParaRPr>
          </a:p>
          <a:p>
            <a:pPr lvl="0" algn="just">
              <a:buFont typeface="Wingdings" pitchFamily="2" charset="2"/>
              <a:buChar char="ü"/>
            </a:pPr>
            <a:r>
              <a:rPr lang="uk-UA" i="1" dirty="0" smtClean="0">
                <a:solidFill>
                  <a:schemeClr val="accent5">
                    <a:lumMod val="75000"/>
                  </a:schemeClr>
                </a:solidFill>
                <a:latin typeface="Times New Roman" pitchFamily="18" charset="0"/>
                <a:cs typeface="Times New Roman" pitchFamily="18" charset="0"/>
              </a:rPr>
              <a:t>Норми закладки сировини </a:t>
            </a:r>
            <a:r>
              <a:rPr lang="uk-UA" dirty="0" smtClean="0">
                <a:latin typeface="Times New Roman" pitchFamily="18" charset="0"/>
                <a:cs typeface="Times New Roman" pitchFamily="18" charset="0"/>
              </a:rPr>
              <a:t>масою брутто і нетто, норми виходу напівфабрикату і готової продукції;</a:t>
            </a:r>
            <a:endParaRPr lang="ru-RU" dirty="0" smtClean="0">
              <a:latin typeface="Times New Roman" pitchFamily="18" charset="0"/>
              <a:cs typeface="Times New Roman" pitchFamily="18" charset="0"/>
            </a:endParaRPr>
          </a:p>
          <a:p>
            <a:pPr lvl="0" algn="just">
              <a:buFont typeface="Wingdings" pitchFamily="2" charset="2"/>
              <a:buChar char="ü"/>
            </a:pPr>
            <a:r>
              <a:rPr lang="uk-UA" i="1" dirty="0" smtClean="0">
                <a:solidFill>
                  <a:schemeClr val="accent5">
                    <a:lumMod val="75000"/>
                  </a:schemeClr>
                </a:solidFill>
                <a:latin typeface="Times New Roman" pitchFamily="18" charset="0"/>
                <a:cs typeface="Times New Roman" pitchFamily="18" charset="0"/>
              </a:rPr>
              <a:t>Технологічний процес приготування продукції </a:t>
            </a:r>
            <a:r>
              <a:rPr lang="uk-UA" dirty="0" smtClean="0">
                <a:latin typeface="Times New Roman" pitchFamily="18" charset="0"/>
                <a:cs typeface="Times New Roman" pitchFamily="18" charset="0"/>
              </a:rPr>
              <a:t>– деталізований опис операцій, виділяються режими холодної і теплової обробки, які забезпечують безпеку виробу, специфіка використання нетрадиційних способів приготування або використання харчових добавок; </a:t>
            </a:r>
            <a:r>
              <a:rPr lang="uk-UA" dirty="0" err="1" smtClean="0">
                <a:latin typeface="Times New Roman" pitchFamily="18" charset="0"/>
                <a:cs typeface="Times New Roman" pitchFamily="18" charset="0"/>
              </a:rPr>
              <a:t>торгово</a:t>
            </a:r>
            <a:r>
              <a:rPr lang="uk-UA" dirty="0" smtClean="0">
                <a:latin typeface="Times New Roman" pitchFamily="18" charset="0"/>
                <a:cs typeface="Times New Roman" pitchFamily="18" charset="0"/>
              </a:rPr>
              <a:t> – технологічні процеси надання послуги підприємств різних типів і класів повинні відповідати вимогам безпеки і екологічності, цільовому призначенню і надаватись в умовах, що відповідають вимогам діючих нормативних актів;</a:t>
            </a:r>
            <a:endParaRPr lang="ru-RU" dirty="0" smtClean="0">
              <a:latin typeface="Times New Roman" pitchFamily="18" charset="0"/>
              <a:cs typeface="Times New Roman" pitchFamily="18" charset="0"/>
            </a:endParaRPr>
          </a:p>
          <a:p>
            <a:pPr lvl="0" algn="just">
              <a:buFont typeface="Wingdings" pitchFamily="2" charset="2"/>
              <a:buChar char="ü"/>
            </a:pPr>
            <a:r>
              <a:rPr lang="uk-UA" i="1" dirty="0" smtClean="0">
                <a:solidFill>
                  <a:schemeClr val="accent5">
                    <a:lumMod val="75000"/>
                  </a:schemeClr>
                </a:solidFill>
                <a:latin typeface="Times New Roman" pitchFamily="18" charset="0"/>
                <a:cs typeface="Times New Roman" pitchFamily="18" charset="0"/>
              </a:rPr>
              <a:t>Вимоги до оформлення, подачі, реалізації і зберіганню </a:t>
            </a:r>
            <a:r>
              <a:rPr lang="uk-UA" dirty="0" smtClean="0">
                <a:latin typeface="Times New Roman" pitchFamily="18" charset="0"/>
                <a:cs typeface="Times New Roman" pitchFamily="18" charset="0"/>
              </a:rPr>
              <a:t>– особливості оформлення і правил подачі виробів, вимоги і порядок реалізації кожної партії кулінарної продукції, умови і термін реалізації і зберігання;</a:t>
            </a:r>
            <a:endParaRPr lang="ru-RU" dirty="0" smtClean="0">
              <a:latin typeface="Times New Roman" pitchFamily="18" charset="0"/>
              <a:cs typeface="Times New Roman" pitchFamily="18" charset="0"/>
            </a:endParaRPr>
          </a:p>
          <a:p>
            <a:pPr lvl="0" algn="just">
              <a:buFont typeface="Wingdings" pitchFamily="2" charset="2"/>
              <a:buChar char="ü"/>
            </a:pPr>
            <a:r>
              <a:rPr lang="uk-UA" i="1" dirty="0" smtClean="0">
                <a:solidFill>
                  <a:schemeClr val="accent5">
                    <a:lumMod val="75000"/>
                  </a:schemeClr>
                </a:solidFill>
                <a:latin typeface="Times New Roman" pitchFamily="18" charset="0"/>
                <a:cs typeface="Times New Roman" pitchFamily="18" charset="0"/>
              </a:rPr>
              <a:t>Показники якості і безпеки </a:t>
            </a:r>
            <a:r>
              <a:rPr lang="uk-UA" dirty="0" smtClean="0">
                <a:latin typeface="Times New Roman" pitchFamily="18" charset="0"/>
                <a:cs typeface="Times New Roman" pitchFamily="18" charset="0"/>
              </a:rPr>
              <a:t>– вказуються органолептичні показники виробу: смак, консистенція, основні фізико – хімічні і мікробіологічні показники, що впливають на безпеку продукції; </a:t>
            </a:r>
            <a:endParaRPr lang="ru-RU" dirty="0" smtClean="0">
              <a:latin typeface="Times New Roman" pitchFamily="18" charset="0"/>
              <a:cs typeface="Times New Roman" pitchFamily="18" charset="0"/>
            </a:endParaRPr>
          </a:p>
          <a:p>
            <a:pPr lvl="0" algn="just">
              <a:buFont typeface="Wingdings" pitchFamily="2" charset="2"/>
              <a:buChar char="ü"/>
            </a:pPr>
            <a:r>
              <a:rPr lang="uk-UA" i="1" dirty="0" smtClean="0">
                <a:solidFill>
                  <a:schemeClr val="accent5">
                    <a:lumMod val="75000"/>
                  </a:schemeClr>
                </a:solidFill>
                <a:latin typeface="Times New Roman" pitchFamily="18" charset="0"/>
                <a:cs typeface="Times New Roman" pitchFamily="18" charset="0"/>
              </a:rPr>
              <a:t>Методи випробувань </a:t>
            </a:r>
            <a:r>
              <a:rPr lang="uk-UA" dirty="0" smtClean="0">
                <a:latin typeface="Times New Roman" pitchFamily="18" charset="0"/>
                <a:cs typeface="Times New Roman" pitchFamily="18" charset="0"/>
              </a:rPr>
              <a:t>– методи контролю і періодичність кожного дослідження за характеристиками безпеки продукції; можна указати контрольні нормативи і об’єм партії, що контролюється. Умови надання послуг повинні відповідати діючої нормативної документації за рівнем шуму, вібрації, освітлення, стану мікроклімату;</a:t>
            </a:r>
            <a:endParaRPr lang="ru-RU" dirty="0" smtClean="0">
              <a:latin typeface="Times New Roman" pitchFamily="18" charset="0"/>
              <a:cs typeface="Times New Roman" pitchFamily="18" charset="0"/>
            </a:endParaRPr>
          </a:p>
          <a:p>
            <a:pPr lvl="0" algn="just">
              <a:buFont typeface="Wingdings" pitchFamily="2" charset="2"/>
              <a:buChar char="ü"/>
            </a:pPr>
            <a:r>
              <a:rPr lang="uk-UA" i="1" dirty="0" smtClean="0">
                <a:solidFill>
                  <a:schemeClr val="accent5">
                    <a:lumMod val="75000"/>
                  </a:schemeClr>
                </a:solidFill>
                <a:latin typeface="Times New Roman" pitchFamily="18" charset="0"/>
                <a:cs typeface="Times New Roman" pitchFamily="18" charset="0"/>
              </a:rPr>
              <a:t>Вимоги охорони оточуючого середовища </a:t>
            </a:r>
            <a:r>
              <a:rPr lang="uk-UA" dirty="0" smtClean="0">
                <a:latin typeface="Times New Roman" pitchFamily="18" charset="0"/>
                <a:cs typeface="Times New Roman" pitchFamily="18" charset="0"/>
              </a:rPr>
              <a:t>– екологічні вимоги для попередження шкоди оточуючому природному середовищу, здоров</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ю</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генетичному</a:t>
            </a:r>
            <a:r>
              <a:rPr lang="ru-RU" dirty="0" smtClean="0">
                <a:latin typeface="Times New Roman" pitchFamily="18" charset="0"/>
                <a:cs typeface="Times New Roman" pitchFamily="18" charset="0"/>
              </a:rPr>
              <a:t> фонду</a:t>
            </a:r>
            <a:r>
              <a:rPr lang="uk-UA" dirty="0" smtClean="0">
                <a:latin typeface="Times New Roman" pitchFamily="18" charset="0"/>
                <a:cs typeface="Times New Roman" pitchFamily="18" charset="0"/>
              </a:rPr>
              <a:t> людини</a:t>
            </a:r>
            <a:r>
              <a:rPr lang="ru-RU" dirty="0" smtClean="0">
                <a:latin typeface="Times New Roman" pitchFamily="18" charset="0"/>
                <a:cs typeface="Times New Roman" pitchFamily="18" charset="0"/>
              </a:rPr>
              <a:t> при </a:t>
            </a:r>
            <a:r>
              <a:rPr lang="uk-UA" dirty="0" smtClean="0">
                <a:latin typeface="Times New Roman" pitchFamily="18" charset="0"/>
                <a:cs typeface="Times New Roman" pitchFamily="18" charset="0"/>
              </a:rPr>
              <a:t>виробництві продукції;</a:t>
            </a:r>
            <a:endParaRPr lang="ru-RU" dirty="0" smtClean="0">
              <a:latin typeface="Times New Roman" pitchFamily="18" charset="0"/>
              <a:cs typeface="Times New Roman" pitchFamily="18" charset="0"/>
            </a:endParaRPr>
          </a:p>
          <a:p>
            <a:pPr lvl="0" algn="just">
              <a:buFont typeface="Wingdings" pitchFamily="2" charset="2"/>
              <a:buChar char="ü"/>
            </a:pPr>
            <a:r>
              <a:rPr lang="uk-UA" dirty="0" smtClean="0">
                <a:latin typeface="Times New Roman" pitchFamily="18" charset="0"/>
                <a:cs typeface="Times New Roman" pitchFamily="18" charset="0"/>
              </a:rPr>
              <a:t> </a:t>
            </a:r>
            <a:r>
              <a:rPr lang="uk-UA" i="1" dirty="0" smtClean="0">
                <a:solidFill>
                  <a:schemeClr val="accent5">
                    <a:lumMod val="75000"/>
                  </a:schemeClr>
                </a:solidFill>
                <a:latin typeface="Times New Roman" pitchFamily="18" charset="0"/>
                <a:cs typeface="Times New Roman" pitchFamily="18" charset="0"/>
              </a:rPr>
              <a:t>Інформаційні дані про харчову і енергетичну цінність продукції </a:t>
            </a:r>
            <a:r>
              <a:rPr lang="uk-UA" dirty="0" smtClean="0">
                <a:latin typeface="Times New Roman" pitchFamily="18" charset="0"/>
                <a:cs typeface="Times New Roman" pitchFamily="18" charset="0"/>
              </a:rPr>
              <a:t>– відомості про вміст білків, жирів, вуглеводів і калорійності.</a:t>
            </a:r>
            <a:endParaRPr lang="ru-RU"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b="1" dirty="0" smtClean="0">
                <a:solidFill>
                  <a:schemeClr val="accent5">
                    <a:lumMod val="75000"/>
                  </a:schemeClr>
                </a:solidFill>
                <a:latin typeface="Times New Roman" pitchFamily="18" charset="0"/>
                <a:cs typeface="Times New Roman" pitchFamily="18" charset="0"/>
              </a:rPr>
              <a:t>1. Меню і прейскурант – основні елементи технологічного процесу</a:t>
            </a:r>
            <a:endParaRPr lang="ru-RU" sz="2800" b="1" dirty="0">
              <a:solidFill>
                <a:schemeClr val="accent5">
                  <a:lumMod val="75000"/>
                </a:schemeClr>
              </a:solidFill>
            </a:endParaRPr>
          </a:p>
        </p:txBody>
      </p:sp>
      <p:sp>
        <p:nvSpPr>
          <p:cNvPr id="3" name="Содержимое 2"/>
          <p:cNvSpPr>
            <a:spLocks noGrp="1"/>
          </p:cNvSpPr>
          <p:nvPr>
            <p:ph idx="1"/>
          </p:nvPr>
        </p:nvSpPr>
        <p:spPr>
          <a:xfrm>
            <a:off x="457200" y="1600201"/>
            <a:ext cx="8229600" cy="3686188"/>
          </a:xfrm>
        </p:spPr>
        <p:txBody>
          <a:bodyPr>
            <a:noAutofit/>
          </a:bodyPr>
          <a:lstStyle/>
          <a:p>
            <a:pPr algn="just">
              <a:buNone/>
            </a:pPr>
            <a:r>
              <a:rPr lang="uk-UA" sz="1800" dirty="0" smtClean="0">
                <a:latin typeface="Times New Roman" pitchFamily="18" charset="0"/>
                <a:cs typeface="Times New Roman" pitchFamily="18" charset="0"/>
              </a:rPr>
              <a:t>      </a:t>
            </a:r>
            <a:r>
              <a:rPr lang="uk-UA" sz="1800" b="1" u="sng" dirty="0" smtClean="0">
                <a:solidFill>
                  <a:schemeClr val="accent5">
                    <a:lumMod val="75000"/>
                  </a:schemeClr>
                </a:solidFill>
                <a:latin typeface="Times New Roman" pitchFamily="18" charset="0"/>
                <a:cs typeface="Times New Roman" pitchFamily="18" charset="0"/>
              </a:rPr>
              <a:t>Меню</a:t>
            </a:r>
            <a:r>
              <a:rPr lang="uk-UA" sz="1800" dirty="0" smtClean="0">
                <a:latin typeface="Times New Roman" pitchFamily="18" charset="0"/>
                <a:cs typeface="Times New Roman" pitchFamily="18" charset="0"/>
              </a:rPr>
              <a:t> – систематизований перелік страв - кулінарних, борошняних, кондитерських, булочних виробів та напоїв, який пропонують споживачам у закладах РГ, де зазначено їх вихід, ціну та номер рецептури.</a:t>
            </a:r>
          </a:p>
          <a:p>
            <a:pPr algn="just">
              <a:buNone/>
            </a:pPr>
            <a:endParaRPr lang="ru-RU" sz="1800" dirty="0" smtClean="0">
              <a:latin typeface="Times New Roman" pitchFamily="18" charset="0"/>
              <a:cs typeface="Times New Roman" pitchFamily="18" charset="0"/>
            </a:endParaRPr>
          </a:p>
          <a:p>
            <a:pPr algn="just">
              <a:buNone/>
            </a:pPr>
            <a:r>
              <a:rPr lang="uk-UA" sz="1800" dirty="0" smtClean="0">
                <a:latin typeface="Times New Roman" pitchFamily="18" charset="0"/>
                <a:cs typeface="Times New Roman" pitchFamily="18" charset="0"/>
              </a:rPr>
              <a:t>      </a:t>
            </a:r>
            <a:r>
              <a:rPr lang="uk-UA" sz="1800" b="1" u="sng" dirty="0" smtClean="0">
                <a:solidFill>
                  <a:schemeClr val="accent5">
                    <a:lumMod val="75000"/>
                  </a:schemeClr>
                </a:solidFill>
                <a:latin typeface="Times New Roman" pitchFamily="18" charset="0"/>
                <a:cs typeface="Times New Roman" pitchFamily="18" charset="0"/>
              </a:rPr>
              <a:t>Прейскурант</a:t>
            </a:r>
            <a:r>
              <a:rPr lang="uk-UA" sz="1800" dirty="0" smtClean="0">
                <a:latin typeface="Times New Roman" pitchFamily="18" charset="0"/>
                <a:cs typeface="Times New Roman" pitchFamily="18" charset="0"/>
              </a:rPr>
              <a:t> – систематизований перелік алкогольних і безалкогольних напоїв, кондитерських і тютюнових виробів, фруктів, який пропонують споживачам у закладах РГ з обов’язковим зазначенням маси, об’єму і ціни на відповідну одиницю продукту. </a:t>
            </a:r>
          </a:p>
          <a:p>
            <a:pPr algn="just">
              <a:buNone/>
            </a:pPr>
            <a:endParaRPr lang="ru-RU" sz="1800" dirty="0" smtClean="0">
              <a:latin typeface="Times New Roman" pitchFamily="18" charset="0"/>
              <a:cs typeface="Times New Roman" pitchFamily="18" charset="0"/>
            </a:endParaRPr>
          </a:p>
          <a:p>
            <a:pPr algn="just">
              <a:buNone/>
            </a:pPr>
            <a:r>
              <a:rPr lang="uk-UA" sz="1800" dirty="0" smtClean="0">
                <a:latin typeface="Times New Roman" pitchFamily="18" charset="0"/>
                <a:cs typeface="Times New Roman" pitchFamily="18" charset="0"/>
              </a:rPr>
              <a:t>      Меню і прейскурант </a:t>
            </a:r>
            <a:r>
              <a:rPr lang="uk-UA" sz="1800" i="1" dirty="0" smtClean="0">
                <a:solidFill>
                  <a:schemeClr val="accent5">
                    <a:lumMod val="75000"/>
                  </a:schemeClr>
                </a:solidFill>
                <a:latin typeface="Times New Roman" pitchFamily="18" charset="0"/>
                <a:cs typeface="Times New Roman" pitchFamily="18" charset="0"/>
              </a:rPr>
              <a:t>повинні бути </a:t>
            </a:r>
            <a:r>
              <a:rPr lang="uk-UA" sz="1800" dirty="0" smtClean="0">
                <a:latin typeface="Times New Roman" pitchFamily="18" charset="0"/>
                <a:cs typeface="Times New Roman" pitchFamily="18" charset="0"/>
              </a:rPr>
              <a:t>підписані керівником, бухгалтером і матеріально відповідальною особою (зав. виробництвом, бригадир, буфетник, бармен) і скріплені печаткою суб’єкта господарської діяльності.</a:t>
            </a:r>
            <a:endParaRPr lang="ru-RU" sz="1800" dirty="0" smtClean="0">
              <a:latin typeface="Times New Roman" pitchFamily="18" charset="0"/>
              <a:cs typeface="Times New Roman" pitchFamily="18" charset="0"/>
            </a:endParaRPr>
          </a:p>
          <a:p>
            <a:pPr algn="just">
              <a:buNone/>
            </a:pPr>
            <a:r>
              <a:rPr lang="uk-UA" sz="1800" u="sng" dirty="0" smtClean="0">
                <a:solidFill>
                  <a:schemeClr val="accent5">
                    <a:lumMod val="75000"/>
                  </a:schemeClr>
                </a:solidFill>
                <a:latin typeface="Times New Roman" pitchFamily="18" charset="0"/>
                <a:cs typeface="Times New Roman" pitchFamily="18" charset="0"/>
              </a:rPr>
              <a:t>Примітка: </a:t>
            </a:r>
            <a:endParaRPr lang="ru-RU" sz="1800" u="sng" dirty="0" smtClean="0">
              <a:solidFill>
                <a:schemeClr val="accent5">
                  <a:lumMod val="75000"/>
                </a:schemeClr>
              </a:solidFill>
              <a:latin typeface="Times New Roman" pitchFamily="18" charset="0"/>
              <a:cs typeface="Times New Roman" pitchFamily="18" charset="0"/>
            </a:endParaRPr>
          </a:p>
          <a:p>
            <a:pPr algn="just">
              <a:buNone/>
            </a:pPr>
            <a:r>
              <a:rPr lang="uk-UA" sz="1800" dirty="0" smtClean="0">
                <a:latin typeface="Times New Roman" pitchFamily="18" charset="0"/>
                <a:cs typeface="Times New Roman" pitchFamily="18" charset="0"/>
              </a:rPr>
              <a:t>• в меню і прейскуранті вказують код страви чи напою за касовим апаратом; </a:t>
            </a:r>
            <a:endParaRPr lang="ru-RU" sz="1800" dirty="0" smtClean="0">
              <a:latin typeface="Times New Roman" pitchFamily="18" charset="0"/>
              <a:cs typeface="Times New Roman" pitchFamily="18" charset="0"/>
            </a:endParaRPr>
          </a:p>
          <a:p>
            <a:pPr algn="just">
              <a:buNone/>
            </a:pPr>
            <a:r>
              <a:rPr lang="uk-UA" sz="1800" dirty="0" smtClean="0">
                <a:latin typeface="Times New Roman" pitchFamily="18" charset="0"/>
                <a:cs typeface="Times New Roman" pitchFamily="18" charset="0"/>
              </a:rPr>
              <a:t>• в меню вказують калорійність страв;</a:t>
            </a:r>
            <a:endParaRPr lang="ru-RU" sz="1800" dirty="0" smtClean="0">
              <a:latin typeface="Times New Roman" pitchFamily="18" charset="0"/>
              <a:cs typeface="Times New Roman" pitchFamily="18" charset="0"/>
            </a:endParaRPr>
          </a:p>
          <a:p>
            <a:pPr algn="just">
              <a:buNone/>
            </a:pPr>
            <a:r>
              <a:rPr lang="uk-UA" sz="1800" dirty="0" smtClean="0">
                <a:latin typeface="Times New Roman" pitchFamily="18" charset="0"/>
                <a:cs typeface="Times New Roman" pitchFamily="18" charset="0"/>
              </a:rPr>
              <a:t>• в меню дієтичного харчування указують номер дієти. </a:t>
            </a:r>
            <a:endParaRPr lang="ru-RU" sz="1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b="1" dirty="0" smtClean="0">
                <a:solidFill>
                  <a:schemeClr val="accent5">
                    <a:lumMod val="75000"/>
                  </a:schemeClr>
                </a:solidFill>
                <a:latin typeface="Times New Roman" pitchFamily="18" charset="0"/>
                <a:cs typeface="Times New Roman" pitchFamily="18" charset="0"/>
              </a:rPr>
              <a:t>Питання для самоконтролю:</a:t>
            </a:r>
            <a:endParaRPr lang="ru-RU" sz="2800" dirty="0">
              <a:solidFill>
                <a:schemeClr val="accent5">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62500" lnSpcReduction="20000"/>
          </a:bodyPr>
          <a:lstStyle/>
          <a:p>
            <a:pPr marL="514350" lvl="0" indent="-514350" algn="just">
              <a:buFont typeface="+mj-lt"/>
              <a:buAutoNum type="arabicPeriod"/>
            </a:pPr>
            <a:r>
              <a:rPr lang="uk-UA" dirty="0" smtClean="0">
                <a:latin typeface="Times New Roman" pitchFamily="18" charset="0"/>
                <a:cs typeface="Times New Roman" pitchFamily="18" charset="0"/>
              </a:rPr>
              <a:t>Пояснити значення меню і прейскурантів в організації технологічних процесів.</a:t>
            </a:r>
            <a:endParaRPr lang="ru-RU" dirty="0" smtClean="0">
              <a:latin typeface="Times New Roman" pitchFamily="18" charset="0"/>
              <a:cs typeface="Times New Roman" pitchFamily="18" charset="0"/>
            </a:endParaRPr>
          </a:p>
          <a:p>
            <a:pPr marL="514350" lvl="0" indent="-514350" algn="just">
              <a:buFont typeface="+mj-lt"/>
              <a:buAutoNum type="arabicPeriod"/>
            </a:pPr>
            <a:r>
              <a:rPr lang="uk-UA" dirty="0" smtClean="0">
                <a:latin typeface="Times New Roman" pitchFamily="18" charset="0"/>
                <a:cs typeface="Times New Roman" pitchFamily="18" charset="0"/>
              </a:rPr>
              <a:t>Виявити структуру та зміст меню і прейскурантів.</a:t>
            </a:r>
            <a:endParaRPr lang="ru-RU" dirty="0" smtClean="0">
              <a:latin typeface="Times New Roman" pitchFamily="18" charset="0"/>
              <a:cs typeface="Times New Roman" pitchFamily="18" charset="0"/>
            </a:endParaRPr>
          </a:p>
          <a:p>
            <a:pPr marL="514350" lvl="0" indent="-514350" algn="just">
              <a:buFont typeface="+mj-lt"/>
              <a:buAutoNum type="arabicPeriod"/>
            </a:pPr>
            <a:r>
              <a:rPr lang="uk-UA" dirty="0" smtClean="0">
                <a:latin typeface="Times New Roman" pitchFamily="18" charset="0"/>
                <a:cs typeface="Times New Roman" pitchFamily="18" charset="0"/>
              </a:rPr>
              <a:t>Указати принципи складання меню.</a:t>
            </a:r>
            <a:endParaRPr lang="ru-RU" dirty="0" smtClean="0">
              <a:latin typeface="Times New Roman" pitchFamily="18" charset="0"/>
              <a:cs typeface="Times New Roman" pitchFamily="18" charset="0"/>
            </a:endParaRPr>
          </a:p>
          <a:p>
            <a:pPr marL="514350" lvl="0" indent="-514350" algn="just">
              <a:buFont typeface="+mj-lt"/>
              <a:buAutoNum type="arabicPeriod"/>
            </a:pPr>
            <a:r>
              <a:rPr lang="uk-UA" dirty="0" smtClean="0">
                <a:latin typeface="Times New Roman" pitchFamily="18" charset="0"/>
                <a:cs typeface="Times New Roman" pitchFamily="18" charset="0"/>
              </a:rPr>
              <a:t>Дати характеристику меню за часом створення.</a:t>
            </a:r>
            <a:endParaRPr lang="ru-RU" dirty="0" smtClean="0">
              <a:latin typeface="Times New Roman" pitchFamily="18" charset="0"/>
              <a:cs typeface="Times New Roman" pitchFamily="18" charset="0"/>
            </a:endParaRPr>
          </a:p>
          <a:p>
            <a:pPr marL="514350" lvl="0" indent="-514350" algn="just">
              <a:buFont typeface="+mj-lt"/>
              <a:buAutoNum type="arabicPeriod"/>
            </a:pPr>
            <a:r>
              <a:rPr lang="uk-UA" dirty="0" smtClean="0">
                <a:latin typeface="Times New Roman" pitchFamily="18" charset="0"/>
                <a:cs typeface="Times New Roman" pitchFamily="18" charset="0"/>
              </a:rPr>
              <a:t>Визначити види меню сніданків, їх характеристика.</a:t>
            </a:r>
            <a:endParaRPr lang="ru-RU" dirty="0" smtClean="0">
              <a:latin typeface="Times New Roman" pitchFamily="18" charset="0"/>
              <a:cs typeface="Times New Roman" pitchFamily="18" charset="0"/>
            </a:endParaRPr>
          </a:p>
          <a:p>
            <a:pPr marL="514350" lvl="0" indent="-514350" algn="just">
              <a:buFont typeface="+mj-lt"/>
              <a:buAutoNum type="arabicPeriod"/>
            </a:pPr>
            <a:r>
              <a:rPr lang="uk-UA" dirty="0" smtClean="0">
                <a:latin typeface="Times New Roman" pitchFamily="18" charset="0"/>
                <a:cs typeface="Times New Roman" pitchFamily="18" charset="0"/>
              </a:rPr>
              <a:t>Охарактеризуйте зовнішні особливості меню і прейскурантів.</a:t>
            </a:r>
            <a:endParaRPr lang="ru-RU" dirty="0" smtClean="0">
              <a:latin typeface="Times New Roman" pitchFamily="18" charset="0"/>
              <a:cs typeface="Times New Roman" pitchFamily="18" charset="0"/>
            </a:endParaRPr>
          </a:p>
          <a:p>
            <a:pPr marL="514350" lvl="0" indent="-514350" algn="just">
              <a:buFont typeface="+mj-lt"/>
              <a:buAutoNum type="arabicPeriod"/>
            </a:pPr>
            <a:r>
              <a:rPr lang="uk-UA" dirty="0" smtClean="0">
                <a:latin typeface="Times New Roman" pitchFamily="18" charset="0"/>
                <a:cs typeface="Times New Roman" pitchFamily="18" charset="0"/>
              </a:rPr>
              <a:t>Дати порівняльну характеристику меню різних видів.</a:t>
            </a:r>
            <a:endParaRPr lang="ru-RU" dirty="0" smtClean="0">
              <a:latin typeface="Times New Roman" pitchFamily="18" charset="0"/>
              <a:cs typeface="Times New Roman" pitchFamily="18" charset="0"/>
            </a:endParaRPr>
          </a:p>
          <a:p>
            <a:pPr marL="514350" lvl="0" indent="-514350" algn="just">
              <a:buFont typeface="+mj-lt"/>
              <a:buAutoNum type="arabicPeriod"/>
            </a:pPr>
            <a:r>
              <a:rPr lang="uk-UA" dirty="0" smtClean="0">
                <a:latin typeface="Times New Roman" pitchFamily="18" charset="0"/>
                <a:cs typeface="Times New Roman" pitchFamily="18" charset="0"/>
              </a:rPr>
              <a:t>За якими показниками здійснюється якісний аналіз меню.</a:t>
            </a:r>
            <a:endParaRPr lang="ru-RU" dirty="0" smtClean="0">
              <a:latin typeface="Times New Roman" pitchFamily="18" charset="0"/>
              <a:cs typeface="Times New Roman" pitchFamily="18" charset="0"/>
            </a:endParaRPr>
          </a:p>
          <a:p>
            <a:pPr marL="514350" lvl="0" indent="-514350" algn="just">
              <a:buFont typeface="+mj-lt"/>
              <a:buAutoNum type="arabicPeriod"/>
            </a:pPr>
            <a:r>
              <a:rPr lang="uk-UA" dirty="0" smtClean="0">
                <a:latin typeface="Times New Roman" pitchFamily="18" charset="0"/>
                <a:cs typeface="Times New Roman" pitchFamily="18" charset="0"/>
              </a:rPr>
              <a:t>Перелічити фактори, які впливають на цінову політику ресторанного меню.</a:t>
            </a:r>
            <a:endParaRPr lang="ru-RU" dirty="0" smtClean="0">
              <a:latin typeface="Times New Roman" pitchFamily="18" charset="0"/>
              <a:cs typeface="Times New Roman" pitchFamily="18" charset="0"/>
            </a:endParaRPr>
          </a:p>
          <a:p>
            <a:pPr marL="514350" lvl="0" indent="-514350" algn="just">
              <a:buFont typeface="+mj-lt"/>
              <a:buAutoNum type="arabicPeriod"/>
            </a:pPr>
            <a:r>
              <a:rPr lang="uk-UA" dirty="0" smtClean="0">
                <a:latin typeface="Times New Roman" pitchFamily="18" charset="0"/>
                <a:cs typeface="Times New Roman" pitchFamily="18" charset="0"/>
              </a:rPr>
              <a:t>Пояснити значення термінів: табльдот, а ля карт.</a:t>
            </a:r>
            <a:endParaRPr lang="ru-RU" dirty="0" smtClean="0">
              <a:latin typeface="Times New Roman" pitchFamily="18" charset="0"/>
              <a:cs typeface="Times New Roman" pitchFamily="18" charset="0"/>
            </a:endParaRPr>
          </a:p>
          <a:p>
            <a:pPr marL="514350" lvl="0" indent="-514350" algn="just">
              <a:buFont typeface="+mj-lt"/>
              <a:buAutoNum type="arabicPeriod"/>
            </a:pPr>
            <a:r>
              <a:rPr lang="uk-UA" dirty="0" smtClean="0">
                <a:latin typeface="Times New Roman" pitchFamily="18" charset="0"/>
                <a:cs typeface="Times New Roman" pitchFamily="18" charset="0"/>
              </a:rPr>
              <a:t>Виявити правила користування основними нормативно-технологічними документами – Збірником рецептур страв.</a:t>
            </a:r>
            <a:endParaRPr lang="ru-RU" dirty="0" smtClean="0">
              <a:latin typeface="Times New Roman" pitchFamily="18" charset="0"/>
              <a:cs typeface="Times New Roman" pitchFamily="18" charset="0"/>
            </a:endParaRPr>
          </a:p>
          <a:p>
            <a:pPr marL="514350" lvl="0" indent="-514350" algn="just">
              <a:buFont typeface="+mj-lt"/>
              <a:buAutoNum type="arabicPeriod"/>
            </a:pPr>
            <a:r>
              <a:rPr lang="uk-UA" dirty="0" smtClean="0">
                <a:latin typeface="Times New Roman" pitchFamily="18" charset="0"/>
                <a:cs typeface="Times New Roman" pitchFamily="18" charset="0"/>
              </a:rPr>
              <a:t>Пояснити методики розробки технологічних карт.</a:t>
            </a:r>
            <a:endParaRPr lang="ru-RU"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depositphotos_56022869-stock-illustration-chef-holding-menu-sign.jpg"/>
          <p:cNvPicPr>
            <a:picLocks noChangeAspect="1" noChangeArrowheads="1"/>
          </p:cNvPicPr>
          <p:nvPr/>
        </p:nvPicPr>
        <p:blipFill>
          <a:blip r:embed="rId2"/>
          <a:srcRect l="8696" t="6522" b="6522"/>
          <a:stretch>
            <a:fillRect/>
          </a:stretch>
        </p:blipFill>
        <p:spPr bwMode="auto">
          <a:xfrm>
            <a:off x="1785918" y="-40846"/>
            <a:ext cx="7243788" cy="6898846"/>
          </a:xfrm>
          <a:prstGeom prst="rect">
            <a:avLst/>
          </a:prstGeom>
          <a:noFill/>
        </p:spPr>
      </p:pic>
      <p:graphicFrame>
        <p:nvGraphicFramePr>
          <p:cNvPr id="6" name="Схема 5"/>
          <p:cNvGraphicFramePr/>
          <p:nvPr/>
        </p:nvGraphicFramePr>
        <p:xfrm>
          <a:off x="2714612" y="2643182"/>
          <a:ext cx="4643470" cy="3643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1143000"/>
          </a:xfrm>
        </p:spPr>
        <p:txBody>
          <a:bodyPr>
            <a:normAutofit/>
          </a:bodyPr>
          <a:lstStyle/>
          <a:p>
            <a:pPr algn="just"/>
            <a:r>
              <a:rPr lang="uk-UA" sz="1600" b="1" dirty="0" smtClean="0">
                <a:solidFill>
                  <a:schemeClr val="accent5">
                    <a:lumMod val="75000"/>
                  </a:schemeClr>
                </a:solidFill>
                <a:latin typeface="Times New Roman" pitchFamily="18" charset="0"/>
                <a:cs typeface="Times New Roman" pitchFamily="18" charset="0"/>
              </a:rPr>
              <a:t>Вимоги до оформлення меню і прейскурантів, асортименту кулінарної продукції для закладів ресторанного господарства різних типів і класів визначені Національним стандартом України ДСТУ 4281:2004 </a:t>
            </a:r>
            <a:r>
              <a:rPr lang="uk-UA" sz="1600" b="1" dirty="0" err="1" smtClean="0">
                <a:solidFill>
                  <a:schemeClr val="accent5">
                    <a:lumMod val="75000"/>
                  </a:schemeClr>
                </a:solidFill>
                <a:latin typeface="Times New Roman" pitchFamily="18" charset="0"/>
                <a:cs typeface="Times New Roman" pitchFamily="18" charset="0"/>
              </a:rPr>
              <a:t>„Заклади</a:t>
            </a:r>
            <a:r>
              <a:rPr lang="uk-UA" sz="1600" b="1" dirty="0" smtClean="0">
                <a:solidFill>
                  <a:schemeClr val="accent5">
                    <a:lumMod val="75000"/>
                  </a:schemeClr>
                </a:solidFill>
                <a:latin typeface="Times New Roman" pitchFamily="18" charset="0"/>
                <a:cs typeface="Times New Roman" pitchFamily="18" charset="0"/>
              </a:rPr>
              <a:t> ресторанного господарства. </a:t>
            </a:r>
            <a:r>
              <a:rPr lang="uk-UA" sz="1600" b="1" dirty="0" err="1" smtClean="0">
                <a:solidFill>
                  <a:schemeClr val="accent5">
                    <a:lumMod val="75000"/>
                  </a:schemeClr>
                </a:solidFill>
                <a:latin typeface="Times New Roman" pitchFamily="18" charset="0"/>
                <a:cs typeface="Times New Roman" pitchFamily="18" charset="0"/>
              </a:rPr>
              <a:t>Класифікація”</a:t>
            </a:r>
            <a:r>
              <a:rPr lang="uk-UA" sz="1600" b="1" dirty="0" smtClean="0">
                <a:solidFill>
                  <a:schemeClr val="accent5">
                    <a:lumMod val="75000"/>
                  </a:schemeClr>
                </a:solidFill>
                <a:latin typeface="Times New Roman" pitchFamily="18" charset="0"/>
                <a:cs typeface="Times New Roman" pitchFamily="18" charset="0"/>
              </a:rPr>
              <a:t>.</a:t>
            </a:r>
            <a:r>
              <a:rPr lang="ru-RU" sz="1600" b="1" dirty="0" smtClean="0">
                <a:solidFill>
                  <a:schemeClr val="accent5">
                    <a:lumMod val="75000"/>
                  </a:schemeClr>
                </a:solidFill>
                <a:latin typeface="Times New Roman" pitchFamily="18" charset="0"/>
                <a:cs typeface="Times New Roman" pitchFamily="18" charset="0"/>
              </a:rPr>
              <a:t> </a:t>
            </a:r>
            <a:r>
              <a:rPr lang="uk-UA" sz="1600" b="1" dirty="0" smtClean="0">
                <a:solidFill>
                  <a:schemeClr val="accent5">
                    <a:lumMod val="75000"/>
                  </a:schemeClr>
                </a:solidFill>
                <a:latin typeface="Times New Roman" pitchFamily="18" charset="0"/>
                <a:cs typeface="Times New Roman" pitchFamily="18" charset="0"/>
              </a:rPr>
              <a:t>ДСТУ 4281:2004</a:t>
            </a:r>
            <a:endParaRPr lang="ru-RU" sz="1600" b="1" dirty="0">
              <a:solidFill>
                <a:schemeClr val="accent5">
                  <a:lumMod val="75000"/>
                </a:schemeClr>
              </a:solidFill>
              <a:latin typeface="Times New Roman" pitchFamily="18" charset="0"/>
              <a:cs typeface="Times New Roman" pitchFamily="18" charset="0"/>
            </a:endParaRPr>
          </a:p>
        </p:txBody>
      </p:sp>
      <p:pic>
        <p:nvPicPr>
          <p:cNvPr id="28673" name="Picture 1"/>
          <p:cNvPicPr>
            <a:picLocks noGrp="1" noChangeAspect="1" noChangeArrowheads="1"/>
          </p:cNvPicPr>
          <p:nvPr>
            <p:ph idx="1"/>
          </p:nvPr>
        </p:nvPicPr>
        <p:blipFill>
          <a:blip r:embed="rId2"/>
          <a:srcRect l="16595" t="21466" r="10868" b="4349"/>
          <a:stretch>
            <a:fillRect/>
          </a:stretch>
        </p:blipFill>
        <p:spPr bwMode="auto">
          <a:xfrm>
            <a:off x="357158" y="1357298"/>
            <a:ext cx="8563439" cy="52958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r"/>
            <a:r>
              <a:rPr lang="uk-UA" sz="2000" b="1" dirty="0" smtClean="0">
                <a:solidFill>
                  <a:schemeClr val="accent5">
                    <a:lumMod val="75000"/>
                  </a:schemeClr>
                </a:solidFill>
                <a:latin typeface="Times New Roman" pitchFamily="18" charset="0"/>
                <a:cs typeface="Times New Roman" pitchFamily="18" charset="0"/>
              </a:rPr>
              <a:t>Продовження</a:t>
            </a:r>
            <a:endParaRPr lang="ru-RU" sz="2000" b="1" dirty="0">
              <a:solidFill>
                <a:schemeClr val="accent5">
                  <a:lumMod val="75000"/>
                </a:schemeClr>
              </a:solidFill>
              <a:latin typeface="Times New Roman" pitchFamily="18" charset="0"/>
              <a:cs typeface="Times New Roman" pitchFamily="18" charset="0"/>
            </a:endParaRPr>
          </a:p>
        </p:txBody>
      </p:sp>
      <p:pic>
        <p:nvPicPr>
          <p:cNvPr id="27649" name="Picture 1"/>
          <p:cNvPicPr>
            <a:picLocks noGrp="1" noChangeAspect="1" noChangeArrowheads="1"/>
          </p:cNvPicPr>
          <p:nvPr>
            <p:ph idx="1"/>
          </p:nvPr>
        </p:nvPicPr>
        <p:blipFill>
          <a:blip r:embed="rId2"/>
          <a:srcRect l="16595" t="21466" r="10868" b="7506"/>
          <a:stretch>
            <a:fillRect/>
          </a:stretch>
        </p:blipFill>
        <p:spPr bwMode="auto">
          <a:xfrm>
            <a:off x="261907" y="1500174"/>
            <a:ext cx="8667811" cy="5132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0166" y="5929330"/>
            <a:ext cx="6115064" cy="654032"/>
          </a:xfrm>
        </p:spPr>
        <p:txBody>
          <a:bodyPr>
            <a:normAutofit/>
          </a:bodyPr>
          <a:lstStyle/>
          <a:p>
            <a:r>
              <a:rPr lang="uk-UA" sz="2400" dirty="0" smtClean="0">
                <a:latin typeface="Times New Roman" pitchFamily="18" charset="0"/>
                <a:cs typeface="Times New Roman" pitchFamily="18" charset="0"/>
              </a:rPr>
              <a:t>Рисунок 1. Задачі меню</a:t>
            </a:r>
            <a:endParaRPr lang="ru-RU" sz="2400" dirty="0">
              <a:latin typeface="Times New Roman" pitchFamily="18" charset="0"/>
              <a:cs typeface="Times New Roman" pitchFamily="18" charset="0"/>
            </a:endParaRPr>
          </a:p>
        </p:txBody>
      </p:sp>
      <p:pic>
        <p:nvPicPr>
          <p:cNvPr id="26625" name="Picture 1"/>
          <p:cNvPicPr>
            <a:picLocks noGrp="1" noChangeAspect="1" noChangeArrowheads="1"/>
          </p:cNvPicPr>
          <p:nvPr>
            <p:ph idx="1"/>
          </p:nvPr>
        </p:nvPicPr>
        <p:blipFill>
          <a:blip r:embed="rId2"/>
          <a:srcRect l="25185" t="21466" r="20412" b="4349"/>
          <a:stretch>
            <a:fillRect/>
          </a:stretch>
        </p:blipFill>
        <p:spPr bwMode="auto">
          <a:xfrm>
            <a:off x="1071538" y="214290"/>
            <a:ext cx="7072362" cy="58315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400" b="1" dirty="0" smtClean="0">
                <a:solidFill>
                  <a:schemeClr val="accent5">
                    <a:lumMod val="75000"/>
                  </a:schemeClr>
                </a:solidFill>
                <a:latin typeface="Times New Roman" pitchFamily="18" charset="0"/>
                <a:cs typeface="Times New Roman" pitchFamily="18" charset="0"/>
              </a:rPr>
              <a:t>Класифікацію меню здійснюють за наступними ознаками:</a:t>
            </a:r>
            <a:endParaRPr lang="ru-RU" sz="2400" b="1" dirty="0">
              <a:solidFill>
                <a:schemeClr val="accent5">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285720" y="1285860"/>
          <a:ext cx="5143536"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5601" name="Picture 1" descr="H:\12867144-restaurant-menü-card-design-vorlage-.jpg"/>
          <p:cNvPicPr>
            <a:picLocks noChangeAspect="1" noChangeArrowheads="1"/>
          </p:cNvPicPr>
          <p:nvPr/>
        </p:nvPicPr>
        <p:blipFill>
          <a:blip r:embed="rId7"/>
          <a:srcRect l="3766" t="4550" r="3962"/>
          <a:stretch>
            <a:fillRect/>
          </a:stretch>
        </p:blipFill>
        <p:spPr bwMode="auto">
          <a:xfrm>
            <a:off x="5286380" y="1142984"/>
            <a:ext cx="3500462" cy="2997210"/>
          </a:xfrm>
          <a:prstGeom prst="rect">
            <a:avLst/>
          </a:prstGeom>
          <a:noFill/>
        </p:spPr>
      </p:pic>
      <p:pic>
        <p:nvPicPr>
          <p:cNvPr id="25603" name="Picture 3" descr="http://www.lenagold.ru/fon/clipart/ch/cha/chash33.png"/>
          <p:cNvPicPr>
            <a:picLocks noChangeAspect="1" noChangeArrowheads="1"/>
          </p:cNvPicPr>
          <p:nvPr/>
        </p:nvPicPr>
        <p:blipFill>
          <a:blip r:embed="rId8" cstate="print"/>
          <a:srcRect/>
          <a:stretch>
            <a:fillRect/>
          </a:stretch>
        </p:blipFill>
        <p:spPr bwMode="auto">
          <a:xfrm>
            <a:off x="5857884" y="3929066"/>
            <a:ext cx="2754405" cy="271305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b="1" dirty="0" smtClean="0">
                <a:solidFill>
                  <a:schemeClr val="accent5">
                    <a:lumMod val="75000"/>
                  </a:schemeClr>
                </a:solidFill>
                <a:latin typeface="Times New Roman" pitchFamily="18" charset="0"/>
                <a:cs typeface="Times New Roman" pitchFamily="18" charset="0"/>
              </a:rPr>
              <a:t>За технологічним призначенням:</a:t>
            </a:r>
            <a:endParaRPr lang="ru-RU" sz="3200" b="1" dirty="0">
              <a:solidFill>
                <a:schemeClr val="accent5">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703282"/>
          </a:xfrm>
        </p:spPr>
        <p:txBody>
          <a:bodyPr>
            <a:normAutofit/>
          </a:bodyPr>
          <a:lstStyle/>
          <a:p>
            <a:r>
              <a:rPr lang="uk-UA" sz="2800" b="1" dirty="0" smtClean="0">
                <a:solidFill>
                  <a:schemeClr val="accent5">
                    <a:lumMod val="75000"/>
                  </a:schemeClr>
                </a:solidFill>
                <a:latin typeface="Times New Roman" pitchFamily="18" charset="0"/>
                <a:cs typeface="Times New Roman" pitchFamily="18" charset="0"/>
              </a:rPr>
              <a:t>За ціновим (вартісним) призначенням:</a:t>
            </a:r>
            <a:endParaRPr lang="ru-RU" sz="2800" b="1" dirty="0">
              <a:solidFill>
                <a:schemeClr val="accent5">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214282" y="928670"/>
          <a:ext cx="8715436" cy="27146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bject 3"/>
          <p:cNvSpPr/>
          <p:nvPr/>
        </p:nvSpPr>
        <p:spPr>
          <a:xfrm>
            <a:off x="1714480" y="3929066"/>
            <a:ext cx="6016558" cy="2928934"/>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TotalTime>
  <Words>2735</Words>
  <Application>Microsoft Office PowerPoint</Application>
  <PresentationFormat>Экран (4:3)</PresentationFormat>
  <Paragraphs>308</Paragraphs>
  <Slides>31</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31</vt:i4>
      </vt:variant>
    </vt:vector>
  </HeadingPairs>
  <TitlesOfParts>
    <vt:vector size="36" baseType="lpstr">
      <vt:lpstr>Arial</vt:lpstr>
      <vt:lpstr>Calibri</vt:lpstr>
      <vt:lpstr>Times New Roman</vt:lpstr>
      <vt:lpstr>Wingdings</vt:lpstr>
      <vt:lpstr>Тема Office</vt:lpstr>
      <vt:lpstr>Тема 4. Основи організації виробництва продукції у закладах ресторанного господарства</vt:lpstr>
      <vt:lpstr>План лекції</vt:lpstr>
      <vt:lpstr>1. Меню і прейскурант – основні елементи технологічного процесу</vt:lpstr>
      <vt:lpstr>Вимоги до оформлення меню і прейскурантів, асортименту кулінарної продукції для закладів ресторанного господарства різних типів і класів визначені Національним стандартом України ДСТУ 4281:2004 „Заклади ресторанного господарства. Класифікація”. ДСТУ 4281:2004</vt:lpstr>
      <vt:lpstr>Продовження</vt:lpstr>
      <vt:lpstr>Рисунок 1. Задачі меню</vt:lpstr>
      <vt:lpstr>Класифікацію меню здійснюють за наступними ознаками:</vt:lpstr>
      <vt:lpstr>За технологічним призначенням:</vt:lpstr>
      <vt:lpstr>За ціновим (вартісним) призначенням:</vt:lpstr>
      <vt:lpstr>За терміном розробки і використання:</vt:lpstr>
      <vt:lpstr>Спеціальні карти меню: </vt:lpstr>
      <vt:lpstr>МЕНЮ СНІДАНКІВ</vt:lpstr>
      <vt:lpstr>Рисунок 2. Принципи проектування меню</vt:lpstr>
      <vt:lpstr>Ідеальний ресторан повинен  мати меню, яке:</vt:lpstr>
      <vt:lpstr>При розробці меню та прейскурантів необхідно використовувати мову і стиль, які є найбільш близькими гостям. Не потрібно забувати, що:</vt:lpstr>
      <vt:lpstr>Наступна задача при розробці меню - прив’язати до вибраної страви інші вподобання гостей:</vt:lpstr>
      <vt:lpstr>2. Структура, зміст, функції, принципи розробки меню та прейскурантів</vt:lpstr>
      <vt:lpstr>Аспекти, що враховуються  при складанні меню:</vt:lpstr>
      <vt:lpstr>Послідовність запису страв, закусок та напоїв у меню.</vt:lpstr>
      <vt:lpstr>Структура карти вин:</vt:lpstr>
      <vt:lpstr>Структура прейскуранту:</vt:lpstr>
      <vt:lpstr>Функції меню:</vt:lpstr>
      <vt:lpstr>3. Нормативно – технічна та технологічна документація</vt:lpstr>
      <vt:lpstr>Рисунок 3. Концепція технологічного стандарту</vt:lpstr>
      <vt:lpstr>Презентация PowerPoint</vt:lpstr>
      <vt:lpstr>Презентация PowerPoint</vt:lpstr>
      <vt:lpstr>Використовується 2 методики розробки та оформлення технологічних карт: </vt:lpstr>
      <vt:lpstr>Структура технолого-технологічної карти:</vt:lpstr>
      <vt:lpstr>Стандарти закладу ресторанного господарства розробляються за структурою:</vt:lpstr>
      <vt:lpstr>Питання для самоконтролю:</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4. Основи організації виробництва продукції у закладах ресторанного господарства</dc:title>
  <cp:lastModifiedBy>Пользователь Windows</cp:lastModifiedBy>
  <cp:revision>53</cp:revision>
  <dcterms:modified xsi:type="dcterms:W3CDTF">2022-10-11T20:37:30Z</dcterms:modified>
</cp:coreProperties>
</file>