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18.03.2026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200" b="1" dirty="0"/>
              <a:t>Тема 5. </a:t>
            </a:r>
            <a:r>
              <a:rPr lang="ru-RU" sz="3200" b="1" dirty="0" err="1"/>
              <a:t>Центри</a:t>
            </a:r>
            <a:r>
              <a:rPr lang="ru-RU" sz="3200" b="1" dirty="0"/>
              <a:t> </a:t>
            </a:r>
            <a:r>
              <a:rPr lang="ru-RU" sz="3200" b="1" dirty="0" err="1"/>
              <a:t>надання</a:t>
            </a:r>
            <a:r>
              <a:rPr lang="ru-RU" sz="3200" b="1" dirty="0"/>
              <a:t> </a:t>
            </a:r>
            <a:r>
              <a:rPr lang="ru-RU" sz="3200" b="1" dirty="0" err="1"/>
              <a:t>адміністративних</a:t>
            </a:r>
            <a:r>
              <a:rPr lang="ru-RU" sz="3200" b="1" dirty="0"/>
              <a:t> </a:t>
            </a:r>
            <a:r>
              <a:rPr lang="ru-RU" sz="3200" b="1" dirty="0" err="1"/>
              <a:t>послуг</a:t>
            </a:r>
            <a:r>
              <a:rPr lang="ru-RU" sz="3200" b="1" dirty="0"/>
              <a:t> </a:t>
            </a:r>
            <a:endParaRPr lang="uk-UA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710146" y="356654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body" sz="quarter" idx="10"/>
          </p:nvPr>
        </p:nvSpPr>
        <p:spPr>
          <a:xfrm>
            <a:off x="198438" y="160338"/>
            <a:ext cx="11658600" cy="5538787"/>
          </a:xfrm>
        </p:spPr>
        <p:txBody>
          <a:bodyPr/>
          <a:lstStyle/>
          <a:p>
            <a:pPr mar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ЦНАП у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сервісної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uk-UA" sz="22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Організація діяльності Центру надання адміністративних послуг.</a:t>
            </a:r>
          </a:p>
          <a:p>
            <a:pPr mar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Вимоги та особливості створення Центру надання адміністративних послуг.</a:t>
            </a:r>
          </a:p>
          <a:p>
            <a:pPr mar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прийому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звернень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центрах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адміністративних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графік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черга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онлайн-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2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Регламент діяльності Центру надання адміністративних послуг.</a:t>
            </a:r>
          </a:p>
          <a:p>
            <a:pPr mar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Інноваційні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практики у </a:t>
            </a:r>
            <a:r>
              <a:rPr lang="ru-RU" sz="22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ЦНАП</a:t>
            </a:r>
            <a:r>
              <a:rPr lang="uk-UA" sz="22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1182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75</Words>
  <Application>Microsoft Office PowerPoint</Application>
  <PresentationFormat>Довільний</PresentationFormat>
  <Paragraphs>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5. Центри надання адміністративних послуг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135</cp:revision>
  <dcterms:created xsi:type="dcterms:W3CDTF">2023-01-12T09:20:21Z</dcterms:created>
  <dcterms:modified xsi:type="dcterms:W3CDTF">2026-03-18T13:49:41Z</dcterms:modified>
</cp:coreProperties>
</file>