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5" r:id="rId3"/>
    <p:sldId id="281" r:id="rId4"/>
    <p:sldId id="282" r:id="rId5"/>
    <p:sldId id="283" r:id="rId6"/>
    <p:sldId id="284" r:id="rId7"/>
    <p:sldId id="275" r:id="rId8"/>
    <p:sldId id="276" r:id="rId9"/>
    <p:sldId id="277" r:id="rId10"/>
    <p:sldId id="278" r:id="rId11"/>
    <p:sldId id="279" r:id="rId12"/>
    <p:sldId id="28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3"/>
    <p:restoredTop sz="95934"/>
  </p:normalViewPr>
  <p:slideViewPr>
    <p:cSldViewPr snapToGrid="0">
      <p:cViewPr varScale="1">
        <p:scale>
          <a:sx n="121" d="100"/>
          <a:sy n="121" d="100"/>
        </p:scale>
        <p:origin x="2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427D43-4629-8B72-F05B-9DE0B7340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10064823" cy="1646302"/>
          </a:xfrm>
        </p:spPr>
        <p:txBody>
          <a:bodyPr/>
          <a:lstStyle/>
          <a:p>
            <a:br>
              <a:rPr lang="uk-UA" dirty="0"/>
            </a:br>
            <a:r>
              <a:rPr lang="uk-UA" dirty="0"/>
              <a:t>Планування ділової кар</a:t>
            </a:r>
            <a:r>
              <a:rPr lang="en-US" dirty="0"/>
              <a:t>’</a:t>
            </a:r>
            <a:r>
              <a:rPr lang="uk-UA" dirty="0" err="1"/>
              <a:t>єри</a:t>
            </a:r>
            <a:r>
              <a:rPr lang="uk-UA" dirty="0"/>
              <a:t> менеджера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43F050-EBE8-C0F4-1E3C-9106DC1CE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9833595" cy="1096899"/>
          </a:xfrm>
        </p:spPr>
        <p:txBody>
          <a:bodyPr/>
          <a:lstStyle/>
          <a:p>
            <a:r>
              <a:rPr lang="uk-UA"/>
              <a:t>Лекція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8917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D8A106-9915-71BA-78B1-9F888C6ED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932" y="289933"/>
            <a:ext cx="11374244" cy="6411950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шляху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щаблями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уміти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невдачами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уповільнюють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аж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криза,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Опору.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недостатністю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мобілізації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слабкість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хвороба;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вольової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застій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17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D9E79ED-4815-766F-EBB0-916523756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89" y="356839"/>
            <a:ext cx="11184673" cy="6367346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опору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відповіддю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гострої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жорсткого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нормативних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дисбалансу 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природою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слуху,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хворобою.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станом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нерішучості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боязливості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страху, проблемами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дезорганізацією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устрою: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на державному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престиж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організаційно-адміністративному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посаду);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на правовому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незахищеність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5)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на неформально-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Ідеологічні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501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DC6E3C-F23F-B1D3-068E-85D6D74D9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245327"/>
            <a:ext cx="11708780" cy="6423102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часом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бути: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короткотермінові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професійне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вигоряння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втома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гострі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стійкі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дезорганізація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кадрами,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.);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діючі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вікові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гальмуючих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типу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спади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піднесення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гальмування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формах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застій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посаді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87156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E1E817-E082-B65A-155F-A2500BE46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09" y="126125"/>
            <a:ext cx="11487807" cy="649539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сходами,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посад, ролей, сфер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результат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прояви (посада,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плата, статус),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Вертикальна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директор департаменту.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Горизонтальна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шляхом переходу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акцент робиться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на формальному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маркетолог → бренд-менеджер →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3128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E1E817-E082-B65A-155F-A2500BE46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09" y="126125"/>
            <a:ext cx="11487807" cy="6495392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Центростремінна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«центру»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формального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дорадчих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органах.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менеджменту.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акцент робиться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Внутрішньоорганізаційна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Міжорганізаційна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переходом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типовою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7725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E1E817-E082-B65A-155F-A2500BE46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09" y="126125"/>
            <a:ext cx="11487807" cy="6495392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збігатися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Характерна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стартапами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фриланс-форматами.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результатами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багатовимірним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5147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E1E817-E082-B65A-155F-A2500BE46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09" y="126125"/>
            <a:ext cx="11487807" cy="649539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рушійні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Матеріальний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</a:t>
            </a:r>
          </a:p>
          <a:p>
            <a:pPr algn="just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бонусів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пільг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стимулом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Мотив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самореалізації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Мотив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 часто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лежить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Мотив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статусу та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посаду,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схвалення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повагу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Посада, титул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маркерами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Мотив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передбачуваність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захищеність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 особливо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нестабільності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зобов’язаннями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Мотив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автономії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незалежності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мотив часто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фрилансерам 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професіям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6676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E1E817-E082-B65A-155F-A2500BE46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09" y="126125"/>
            <a:ext cx="11487807" cy="6495392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Мотив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освоювати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такому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Мотив балансу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Людина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стрімкого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Рушійні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траєкторію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1667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3382A0-495A-A1AE-2404-CBFCEA78A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68351"/>
            <a:ext cx="11139815" cy="601050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відданості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вакансій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й для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посади,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оплати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кроком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нахилів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приходить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менеджеру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природу.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самоконцепції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талантів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хтось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575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8EAE50-7AAA-BD4F-659B-A927D0736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323385"/>
            <a:ext cx="11296185" cy="6289288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еволюційну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 часу,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зіткнуться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початковому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моментів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турбота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сім’ю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шляхи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Дехто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кар’єризм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гонитва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посадами,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благополуччя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корисними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шкоду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результат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шлях до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статусу в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603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115C9F-FDC6-B59C-5C1E-AF69C0E8D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245327"/>
            <a:ext cx="11206976" cy="6322741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рух вперед,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стан, а 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активного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2.1)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/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BD074F-BE6E-20A5-55CC-98A52DF08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4508" y="2418016"/>
            <a:ext cx="5099050" cy="443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069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2126</TotalTime>
  <Words>1861</Words>
  <Application>Microsoft Macintosh PowerPoint</Application>
  <PresentationFormat>Широкоэкранный</PresentationFormat>
  <Paragraphs>87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Facet</vt:lpstr>
      <vt:lpstr> Планування ділової кар’єри менеджера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роботи самоменеджментів</dc:title>
  <dc:creator>Александр Ткачук</dc:creator>
  <cp:lastModifiedBy>Александр Ткачук</cp:lastModifiedBy>
  <cp:revision>101</cp:revision>
  <dcterms:created xsi:type="dcterms:W3CDTF">2024-04-21T18:08:46Z</dcterms:created>
  <dcterms:modified xsi:type="dcterms:W3CDTF">2026-01-15T13:36:07Z</dcterms:modified>
</cp:coreProperties>
</file>