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  <p:sldId id="258" r:id="rId4"/>
    <p:sldId id="259" r:id="rId5"/>
    <p:sldId id="266" r:id="rId6"/>
    <p:sldId id="261" r:id="rId7"/>
    <p:sldId id="262" r:id="rId8"/>
    <p:sldId id="267" r:id="rId9"/>
    <p:sldId id="265" r:id="rId10"/>
    <p:sldId id="264" r:id="rId11"/>
    <p:sldId id="268" r:id="rId12"/>
    <p:sldId id="263" r:id="rId13"/>
    <p:sldId id="260" r:id="rId14"/>
    <p:sldId id="269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150"/>
    <p:restoredTop sz="94564"/>
  </p:normalViewPr>
  <p:slideViewPr>
    <p:cSldViewPr snapToGrid="0">
      <p:cViewPr varScale="1">
        <p:scale>
          <a:sx n="115" d="100"/>
          <a:sy n="115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5791459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805438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392114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1418303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578568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138978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4390299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220245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0967552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2530408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3082505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033390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7556585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152885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26972270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3652978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C73B4-5D1F-5742-900F-3251F1051F8E}" type="datetimeFigureOut">
              <a:rPr lang="ru-UA" smtClean="0"/>
              <a:t>15.01.2026</a:t>
            </a:fld>
            <a:endParaRPr lang="ru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6721C16-394C-4B4A-925A-559156E1AB9F}" type="slidenum">
              <a:rPr lang="ru-UA" smtClean="0"/>
              <a:t>‹#›</a:t>
            </a:fld>
            <a:endParaRPr lang="ru-UA"/>
          </a:p>
        </p:txBody>
      </p:sp>
    </p:spTree>
    <p:extLst>
      <p:ext uri="{BB962C8B-B14F-4D97-AF65-F5344CB8AC3E}">
        <p14:creationId xmlns:p14="http://schemas.microsoft.com/office/powerpoint/2010/main" val="1868576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9EE9822-9525-9397-F247-CF714D508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6" y="2404534"/>
            <a:ext cx="8919323" cy="1646302"/>
          </a:xfrm>
        </p:spPr>
        <p:txBody>
          <a:bodyPr/>
          <a:lstStyle/>
          <a:p>
            <a:r>
              <a:rPr lang="uk-UA" sz="2800" b="1" dirty="0">
                <a:effectLst/>
                <a:latin typeface="TimesNewRomanPS"/>
              </a:rPr>
              <a:t>Контроль в </a:t>
            </a:r>
            <a:r>
              <a:rPr lang="uk-UA" sz="2800" b="1" dirty="0" err="1">
                <a:effectLst/>
                <a:latin typeface="TimesNewRomanPS"/>
              </a:rPr>
              <a:t>самоменеджменті</a:t>
            </a:r>
            <a:br>
              <a:rPr lang="uk-UA" dirty="0"/>
            </a:br>
            <a:endParaRPr lang="uk-UA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46D7DCE7-1194-8AA2-9B43-712A9A39DDC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8997382" cy="1096899"/>
          </a:xfrm>
        </p:spPr>
        <p:txBody>
          <a:bodyPr/>
          <a:lstStyle/>
          <a:p>
            <a:r>
              <a:rPr lang="uk-UA" dirty="0"/>
              <a:t>Лекція 6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266904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/>
          <a:lstStyle/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нижчі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план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можливо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завищені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очікування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нереалістичні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дедлайни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недостатня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підготовка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журнали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таблиці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Excel/Notion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 колонками «План — Факт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Причина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Висновок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трекери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Goals on Track, Strides).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—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OKR-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перегляд» (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Objectives and Key Results):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щоквартально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оцінюється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наскільки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наблизив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великої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досвіді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невдач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зрозуміти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пішло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так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зароблені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гроші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вивчені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модулі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так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задоволеності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результатом,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відгуки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особиста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кількісні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прокляття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метрик» — коли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женеться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цифрами, але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стратегії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квартал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60 %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час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переглянути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пріоритети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(особливо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відчуття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руху вперед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продовжувати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740483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9E304329-17B5-42AF-5DE8-EBC55BE36B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117" y="156117"/>
            <a:ext cx="11496907" cy="5885245"/>
          </a:xfrm>
        </p:spPr>
        <p:txBody>
          <a:bodyPr/>
          <a:lstStyle/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2025 року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Harvard Business Review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підтвердили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люди,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на 42%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частіше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адекватну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картину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здібностей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ілюзії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самокритику.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інтегрується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 системою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самозаохочення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покупка,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подорож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невдачі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самобичування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Самозаохочення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елемент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мозок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дофамінове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ймовірність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успішної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систему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вдосконалення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завершений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фундаментом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наступного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4801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>
            <a:normAutofit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</a:t>
            </a:r>
          </a:p>
          <a:p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думок,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метою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без самоконтролю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залишаються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неефективними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примушувати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себе», 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вміння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собою»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обирати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довгостроковим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хочеться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зробити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інакше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 —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ставить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те,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роблю зараз,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моїм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цінностям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?».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рефлексії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запис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помилок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стану.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Дуже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—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вечірній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ритуал 10-10-10»: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дня,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завтра, 10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подяку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боротися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прокрастинацією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зупиняється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повертається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21716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контроль над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імпульсами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розпізнавання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гнів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тривога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конструктивне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Деніела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Гоулмана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люди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інтелекту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58%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краще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справляються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самоконтролем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стресових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ситуаціях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Приклад: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 «не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відкривати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соцмережі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дотримання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правила.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повторення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свідомих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вони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охоплює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сфери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контроль часу,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харчування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активності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сну,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спілкування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самоконтролю: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паперові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голосові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трекінгу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настрою 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Daylio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Mindfulness).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Медитація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усвідомленості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(10–15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здатність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самоконтролю на 30–40%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протягом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перших 8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тижнів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практики.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вигоранню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робить перерву,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починати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малих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викликів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«30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днів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 6:00»)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збільшувати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433091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88D91037-A10F-CD51-3592-999FA5AF44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5327" y="345689"/>
            <a:ext cx="11273883" cy="6378496"/>
          </a:xfrm>
        </p:spPr>
        <p:txBody>
          <a:bodyPr/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Книга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Келлі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Макґоніґал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«Сила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сила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волі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м’яз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міцнішає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тренувань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нагляду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базується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самоповагу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поєднанні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фотографія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розвиває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свободу: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собою,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обставин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чужої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думки.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тому самоконтроль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стаєш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господарем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жертвою.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самоконтроль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найвищий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пасивного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виконавця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активного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творця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11022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/>
          <a:lstStyle/>
          <a:p>
            <a:pPr algn="just"/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як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функції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центральних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універсальних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забезпечує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реально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корективи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професійних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виступає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просто як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як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потужний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самовдосконалення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полягає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систематичному,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цілеспрямованому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спостереженні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зборі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перебіг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усунення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систему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чітким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зворотним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зв'язком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тісно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переплітається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усіма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іншими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організацією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визначення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способів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стимулювання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координацією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узгодження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). Без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попередні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втрачають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сенс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оскільки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механізму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інформаційну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природу: 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працює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власні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витрати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емоційний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стан,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інформація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прийняття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обґрунтованих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подальші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кроки.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43287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/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Одна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характер.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керівник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клієнт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дедлайн), тут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сама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контролером,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контрольованим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рівня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добровільність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контроль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самомуенеджменті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водночас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найпотужнішим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особистісного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проблеми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ранніх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стадіях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допускаючи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часу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уникнути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перевантаження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наприкінці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Превентивний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настільки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багатьох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системах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GTD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Девіда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Аллена)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огляд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ключем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хаосу.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регулярна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підвищує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загальну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життя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також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мотиваційний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невеликих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 на день)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позитивне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підкріплення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спонукає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пошуку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рішень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зокрема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Чарльз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Дахіггі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книзі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«Сила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стверджують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успіху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«петлю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сигнал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винагорода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962967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/>
          <a:lstStyle/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мірою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цифровізується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трекінгу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Toggl,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RescueTime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трекери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Habitica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Streaks),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нотатки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Notion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Evernote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дозволяють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автоматизувати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збір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найпопулярніших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асистентів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Notion AI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Reclaim.ai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ваш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пропонують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корективи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того,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помітите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підтримувати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work-life balance: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відстежуючи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роботу,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спорт,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навчання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помітити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дисбаланс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скоригувати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Microsoft Work Trend Index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показало,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люди,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регулярно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work-life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баланс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допомогою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трекерів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 34%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рідше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відчувають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вигорання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психологічна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роль контролю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об'єктивної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Без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схильна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завищувати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недооцінювати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заважає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реальному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Психологи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називають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когнітивним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спотворенням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ефект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Даннінга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-Крюгера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навпаки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синдром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самозванця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регулярний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привести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самооцінку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реальності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849602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2215D9FD-8D94-A350-0B45-A127A7629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1873" y="256479"/>
            <a:ext cx="11597268" cy="5784884"/>
          </a:xfrm>
        </p:spPr>
        <p:txBody>
          <a:bodyPr/>
          <a:lstStyle/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як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функція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встановлення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стандартів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вимірювання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причин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Циклічність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постійним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розвитку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Цикл контролю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адаптованою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PDCA (Plan-Do-Check-Act)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Демінга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Check»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сутність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покарання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обмеження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свободи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яка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вміє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себе,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отримує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свободу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вибору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5497078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оперативний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безперервний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моніторинг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ходу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реальному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графіка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відразу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вносити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корективи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тут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увага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зосереджена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 на тому, як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рух до мети: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встигає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раціонально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«живим»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відбувається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тут і зараз, у момент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і тому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вважається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найскладнішим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й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найефективнішим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проблемам.</a:t>
            </a:r>
            <a:endParaRPr lang="ru-RU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динамічним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здійснюється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щогодини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навіть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щохвилини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характеру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над великим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25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Pomodoro)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перевіряти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відійшов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плану.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Техніка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Pomodoro —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один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найпопулярніших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25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відпочинку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тримати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помічати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включають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ведення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чек-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листів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таймерів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кожне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спеціальних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самоопитування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я роблю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зараз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наближає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 до мети?».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164645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>
            <a:normAutofit/>
          </a:bodyPr>
          <a:lstStyle/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Додатковий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метод — «правило 2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за 2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хвилини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роби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одразу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відкладаючи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контролювати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дрібні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давати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їм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накопичуватися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оптимізувати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— одного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найцінніших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ресурсів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помічає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рутинні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йде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втричі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ніж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планувалося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негайно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змінити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підхід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делеґувати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частину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досліджень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2025 року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RescueTime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середній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користувач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витрачає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години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15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день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непродуктивні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і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 на 40–60%.</a:t>
            </a:r>
          </a:p>
          <a:p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виявляти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внутрішні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перешкоди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сповіщень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низька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концентрація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через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втому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непередбачені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термінові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тощо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цінним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умовах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віддаленої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гібридного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формату, де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зовнішні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фактори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побут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повідомлення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сильніші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сприяє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формуванню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корисних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звичок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регулярна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поступово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робить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дисципліновану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поведінку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автоматичною.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таймери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Pomodoro,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трекінгу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Toggl, </a:t>
            </a:r>
            <a:r>
              <a:rPr lang="en-US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Clockify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матриця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Ейзенхауера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для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пріоритизації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щоденники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фіксацією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часу початку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30144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9AC35F0-FF30-F959-AA67-DA6B4AA97A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320" y="194311"/>
            <a:ext cx="11395710" cy="5847052"/>
          </a:xfrm>
        </p:spPr>
        <p:txBody>
          <a:bodyPr>
            <a:normAutofit/>
          </a:bodyPr>
          <a:lstStyle/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нових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трендів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2026 року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інтеграція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з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AI: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додаток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Reclaim.ai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автоматично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блокує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відволікаючі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сайти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нагадує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повернутися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коли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відхилення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запобігає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вигоранню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менеджер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6 годин без перерви,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паузу,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щоб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зберегти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вимагає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самодисципліни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чесності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перед собою: не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приховувати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відволікання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перерви,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знецінює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весь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творчих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професіях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над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складними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де легко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застрягти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якомусь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етапі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без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помітного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таких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випадках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допомагає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time-blocking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 чек-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поінтами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»: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кожні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90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хвилин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обов'язкова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5-хвилинна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перевірка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потоці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застряг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</a:t>
            </a:r>
          </a:p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основою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гнучкого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планування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якщо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людина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бачить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відставання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вона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може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переглянути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план дня, перенести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менш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важливі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скоротити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обсяг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цього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значно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зростає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при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використанні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візуалізації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прогрес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-бар 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додатках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Kanban (Trello, Notion),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кожен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видно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наочно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Загалом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перетворює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потенційно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хаотичний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день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структурований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контрольований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і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потік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280630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47632288-0327-2F7C-FB4B-138F2DBC46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8419" y="234176"/>
            <a:ext cx="11775687" cy="6456555"/>
          </a:xfrm>
        </p:spPr>
        <p:txBody>
          <a:bodyPr>
            <a:normAutofit/>
          </a:bodyPr>
          <a:lstStyle/>
          <a:p>
            <a:pPr algn="just"/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самоменеджменті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оцінка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досягнень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після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завершення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певного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етапу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дня,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тижня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проєкту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відповідає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поставленої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мети?» і «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Якої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результат?».</a:t>
            </a: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відміну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тут фокус на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кінцевому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повністю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вчасно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потрібною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якістю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досягнуто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бажаного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дає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відповідь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питання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працюю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 в правильному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напрямку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?» —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адже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можна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ідеально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виконувати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але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рухатися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туди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Цей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контроль проводиться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періодично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щоденний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ввечері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щотижн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евий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неділя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щомісячний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квартальний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річний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Він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завершує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цикл «план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дія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результат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algn="just"/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складання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підсумкових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звітів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KPI (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особистих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ефективності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порівняння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запланованого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з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фактичним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ретроспективний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аналіз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retrospective).</a:t>
            </a:r>
            <a:endParaRPr lang="uk-UA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Ретроспектива за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моделлю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«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Start – Stop – Continue – More of / Less of»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стала одним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найпопулярніших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інструментів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контролю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2025–2026 роках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фрілансерів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та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менеджерів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оцінити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реальну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продуктивність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наприклад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за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місяць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виконано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85 %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запланованих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завдань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—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сигнал про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необхідність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перегляду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методів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роботи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7442401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{BAD841DC-749C-D84D-A5D1-B99D800B7271}tf10001060</Template>
  <TotalTime>581</TotalTime>
  <Words>2321</Words>
  <Application>Microsoft Macintosh PowerPoint</Application>
  <PresentationFormat>Широкоэкранный</PresentationFormat>
  <Paragraphs>99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0" baseType="lpstr">
      <vt:lpstr>Arial</vt:lpstr>
      <vt:lpstr>Times New Roman</vt:lpstr>
      <vt:lpstr>TimesNewRomanPS</vt:lpstr>
      <vt:lpstr>Trebuchet MS</vt:lpstr>
      <vt:lpstr>Wingdings 3</vt:lpstr>
      <vt:lpstr>Аспект</vt:lpstr>
      <vt:lpstr>Контроль в самоменеджменті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УПРАВЛІННЯ АКТИВНІСТЮ І ПРАЦЕЗДАТНІСТЮ  </dc:title>
  <dc:creator>Александр Ткачук</dc:creator>
  <cp:lastModifiedBy>Александр Ткачук</cp:lastModifiedBy>
  <cp:revision>30</cp:revision>
  <dcterms:created xsi:type="dcterms:W3CDTF">2024-03-17T17:46:43Z</dcterms:created>
  <dcterms:modified xsi:type="dcterms:W3CDTF">2026-01-15T15:03:38Z</dcterms:modified>
</cp:coreProperties>
</file>