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1" r:id="rId7"/>
    <p:sldId id="262" r:id="rId8"/>
    <p:sldId id="267" r:id="rId9"/>
    <p:sldId id="265" r:id="rId10"/>
    <p:sldId id="264" r:id="rId11"/>
    <p:sldId id="268" r:id="rId12"/>
    <p:sldId id="263" r:id="rId13"/>
    <p:sldId id="26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50"/>
    <p:restoredTop sz="94564"/>
  </p:normalViewPr>
  <p:slideViewPr>
    <p:cSldViewPr snapToGrid="0">
      <p:cViewPr varScale="1">
        <p:scale>
          <a:sx n="115" d="100"/>
          <a:sy n="115" d="100"/>
        </p:scale>
        <p:origin x="3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7914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0543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9211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4183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856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13897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39029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22024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9675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5304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250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0333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55658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5288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97227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65297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73B4-5D1F-5742-900F-3251F1051F8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721C16-394C-4B4A-925A-559156E1AB9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6857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EE9822-9525-9397-F247-CF714D508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919323" cy="1646302"/>
          </a:xfrm>
        </p:spPr>
        <p:txBody>
          <a:bodyPr/>
          <a:lstStyle/>
          <a:p>
            <a:r>
              <a:rPr lang="uk-UA" sz="2800" b="1" dirty="0">
                <a:effectLst/>
                <a:latin typeface="TimesNewRomanPS"/>
              </a:rPr>
              <a:t>Контроль в </a:t>
            </a:r>
            <a:r>
              <a:rPr lang="uk-UA" sz="2800" b="1" dirty="0" err="1">
                <a:effectLst/>
                <a:latin typeface="TimesNewRomanPS"/>
              </a:rPr>
              <a:t>самоменеджменті</a:t>
            </a:r>
            <a:br>
              <a:rPr lang="uk-UA" dirty="0"/>
            </a:br>
            <a:endParaRPr lang="uk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6D7DCE7-1194-8AA2-9B43-712A9A39DD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8997382" cy="1096899"/>
          </a:xfrm>
        </p:spPr>
        <p:txBody>
          <a:bodyPr/>
          <a:lstStyle/>
          <a:p>
            <a:r>
              <a:rPr lang="uk-UA" dirty="0"/>
              <a:t>Лекція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690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32288-0327-2F7C-FB4B-138F2DBC4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19" y="234176"/>
            <a:ext cx="11775687" cy="6456555"/>
          </a:xfrm>
        </p:spPr>
        <p:txBody>
          <a:bodyPr/>
          <a:lstStyle/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план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завищені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нереалістичні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дедлайни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Excel/Notion 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колонками «План — Факт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Причина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трекери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Goals on Track, Strides).</a:t>
            </a:r>
            <a:endParaRPr lang="uk-UA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 року —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перегляд»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 and Key Results):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щоквартально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наблизив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невдач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пішло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так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недооцінка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зароблені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модулі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так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відгуки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особиста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прокляття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метрик» — коли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женеться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цифрами, але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квартал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60 %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час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переглянути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мотиваційний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(особливо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візуальна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руху вперед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4048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304329-17B5-42AF-5DE8-EBC55BE36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117" y="156117"/>
            <a:ext cx="11496907" cy="5885245"/>
          </a:xfrm>
        </p:spPr>
        <p:txBody>
          <a:bodyPr/>
          <a:lstStyle/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2025 року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Harvard Business Review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підтвердили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фіксують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візуалізують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42%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картину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ілюзії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самокритику.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системою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самозаохочення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покупка,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подорож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самобичування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Самозаохочення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дофамінове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підкріплення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систему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завершений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фундаментом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44801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32288-0327-2F7C-FB4B-138F2DBC4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19" y="234176"/>
            <a:ext cx="11775687" cy="6456555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думок,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самоконтролю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планери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примушувати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себе»,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самоконтролю —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ставить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роблю зараз,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моїм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цінностям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?».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самоконтролю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вечірні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—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вечірній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ритуал 10-10-10»: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дня,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завтра,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подяку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боротися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прокрастинацією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зупиняється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відволіканням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1716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32288-0327-2F7C-FB4B-138F2DBC4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19" y="234176"/>
            <a:ext cx="11775687" cy="6456555"/>
          </a:xfrm>
        </p:spPr>
        <p:txBody>
          <a:bodyPr>
            <a:normAutofit/>
          </a:bodyPr>
          <a:lstStyle/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контроль над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імпульсами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розпізнавання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гнів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тривога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Деніела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Гоулмана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люди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58%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справляються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самоконтролем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стресових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«не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через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контроль часу,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сну,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самоконтролю: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голосові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нотатки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трекінгу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настрою (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Daylio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медитація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Mindfulness).</a:t>
            </a:r>
            <a:endParaRPr lang="uk-UA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(10–15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 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самоконтролю на 30–40%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вигоранню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помічає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робить перерву,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«30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 6:00»)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43309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D91037-A10F-CD51-3592-999FA5AF4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327" y="345689"/>
            <a:ext cx="11273883" cy="6378496"/>
          </a:xfrm>
        </p:spPr>
        <p:txBody>
          <a:bodyPr/>
          <a:lstStyle/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Книга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Макґоніґал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«Сила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сила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м’яз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міцнішає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самоповагу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візуалізацією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дошка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свободу: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собою,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чужої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думки.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 самоконтроль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найвищою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господарем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жертвою.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самоконтроль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найвищий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пасивного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активного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1102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32288-0327-2F7C-FB4B-138F2DBC4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19" y="234176"/>
            <a:ext cx="11775687" cy="6456555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реально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вносити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корективи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просто як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як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систематичному,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зборі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хаотичну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структуровану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зв'язком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переплітається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усіма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Без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природу: менеджер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часові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кроки.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328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32288-0327-2F7C-FB4B-138F2DBC4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19" y="234176"/>
            <a:ext cx="11775687" cy="6456555"/>
          </a:xfrm>
        </p:spPr>
        <p:txBody>
          <a:bodyPr/>
          <a:lstStyle/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дедлайн), тут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контролером,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контрольованим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самодисципліни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робить контроль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самомуенеджменті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найскладнішим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найпотужнішим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ранніх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допускаючи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часу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системах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GTD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Девіда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Аллена)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ключем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хаосу.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регулярна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мотиваційний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невеликих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на день)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підкріплення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Чарльз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Дахіггі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книзі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«Сила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«петлю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»: сигнал -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96296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32288-0327-2F7C-FB4B-138F2DBC4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19" y="234176"/>
            <a:ext cx="11775687" cy="6456555"/>
          </a:xfrm>
        </p:spPr>
        <p:txBody>
          <a:bodyPr/>
          <a:lstStyle/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цифровізується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трекінгу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Toggl,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RescueTime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трекери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Habitica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Streaks),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нотатки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Notion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Evernote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найпопулярніших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 року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асистентів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Notion AI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Reclaim.ai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автоматично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помітите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work-life balance: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відстежуючи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на роботу,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спорт,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помітити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дисбаланс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скоригувати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 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Work Trend Index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work-life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трекерів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34%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 контролю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Без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завищувати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недооцінювати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заважає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реальному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спотворенням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Даннінга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-Крюгера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синдром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самозванця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4960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215D9FD-8D94-A350-0B45-A127A7629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873" y="256479"/>
            <a:ext cx="11597268" cy="5784884"/>
          </a:xfrm>
        </p:spPr>
        <p:txBody>
          <a:bodyPr/>
          <a:lstStyle/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як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робить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контролю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адаптованою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PDCA (Plan-Do-Check-Act)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Демінга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49707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32288-0327-2F7C-FB4B-138F2DBC4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19" y="234176"/>
            <a:ext cx="11775687" cy="6456555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ходу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реальному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вносити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корективи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тут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на тому,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рух до мети: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«живим»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тут і зараз, у момент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найскладнішим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найефективнішим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проблемам.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 контролю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щогодини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щохвилини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великим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Pomodoro)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відійшов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Pomodoro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найпопулярніших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контролю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чек-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листів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таймерів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додатках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самоопитування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роблю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зараз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 до мети?».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464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32288-0327-2F7C-FB4B-138F2DBC4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19" y="234176"/>
            <a:ext cx="11775687" cy="6456555"/>
          </a:xfrm>
        </p:spPr>
        <p:txBody>
          <a:bodyPr>
            <a:normAutofit/>
          </a:bodyPr>
          <a:lstStyle/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 — «правило 2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2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хвилини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роби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відкладаючи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накопичуватися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— одного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найцінніших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помічає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рутинні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втричі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планувалося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негайно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делеґувати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 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RescueTime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непродуктивні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на 40–60%.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сповіщень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віддаленої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формату, де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сильніші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регулярна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робить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дисципліновану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автоматичною.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таймери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Pomodoro,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трекінгу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Toggl,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Clockify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Ейзенхауера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пріоритизації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початку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3014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AC35F0-FF30-F959-AA67-DA6B4AA9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94311"/>
            <a:ext cx="11395710" cy="5847052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 року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Reclaim.ai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відволікаючі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нагадує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вигоранню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годин без перерви,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паузу,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самодисципліни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чесності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собою: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приховувати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перерви,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знецінює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легко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застрягти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time-blocking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чек-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поінтами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5-хвилинна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застряг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переглянути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 дня, перенести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-бар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додатках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дошка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Kanban (Trello, Notion), 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видно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наочно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хаотичний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день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структурований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контрольований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28063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32288-0327-2F7C-FB4B-138F2DBC4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19" y="234176"/>
            <a:ext cx="11775687" cy="6456555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дня,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мети?» і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результат?».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тут фокус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в правильному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проводиться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ввечері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неділя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щомісячний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квартальний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річний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 «план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результат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KPI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ретроспективний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retrospective).</a:t>
            </a:r>
            <a:endParaRPr lang="uk-UA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Ретроспектива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– Stop – Continue – More of / Less of»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стала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найпопулярніших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2025–2026 роках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фрілансерів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85 %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сигнал про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744240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581</TotalTime>
  <Words>2321</Words>
  <Application>Microsoft Macintosh PowerPoint</Application>
  <PresentationFormat>Широкоэкранный</PresentationFormat>
  <Paragraphs>99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Times New Roman</vt:lpstr>
      <vt:lpstr>TimesNewRomanPS</vt:lpstr>
      <vt:lpstr>Trebuchet MS</vt:lpstr>
      <vt:lpstr>Wingdings 3</vt:lpstr>
      <vt:lpstr>Аспект</vt:lpstr>
      <vt:lpstr>Контроль в самоменеджменті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АКТИВНІСТЮ І ПРАЦЕЗДАТНІСТЮ  </dc:title>
  <dc:creator>Александр Ткачук</dc:creator>
  <cp:lastModifiedBy>Александр Ткачук</cp:lastModifiedBy>
  <cp:revision>30</cp:revision>
  <dcterms:created xsi:type="dcterms:W3CDTF">2024-03-17T17:46:43Z</dcterms:created>
  <dcterms:modified xsi:type="dcterms:W3CDTF">2026-01-15T15:03:38Z</dcterms:modified>
</cp:coreProperties>
</file>