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fpol.org.ua/index.php/aleia-heroiv/705-zmitsnennya-oboronozdatnosti-model-oboronnoho-planuvannia-za-analohiieiu-z-nato" TargetMode="External"/><Relationship Id="rId2" Type="http://schemas.openxmlformats.org/officeDocument/2006/relationships/hyperlink" Target="https://defpol.org.ua/index.php/aleia-heroiv/709-zabezpechyty-bezpeku-derzhavy-etapy-oboronnoho-planuvan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fpol.org.ua/index.php/aleia-heroiv/678-partnerstvo-spetssluzhb-perekhid-na-standarty-nato-sbu" TargetMode="External"/><Relationship Id="rId5" Type="http://schemas.openxmlformats.org/officeDocument/2006/relationships/hyperlink" Target="https://defpol.org.ua/index.php/aleia-heroiv/687-bezpeka-kordonu-perekhid-derzhavnoi-prykordonnoi-sluzhby-ukrainy-do-standartiv-nato" TargetMode="External"/><Relationship Id="rId4" Type="http://schemas.openxmlformats.org/officeDocument/2006/relationships/hyperlink" Target="https://defpol.org.ua/index.php/aleia-heroiv/688-perekhid-derzhavnoi-sluzhby-ukrainy-z-nadzvychainykh-sytuatsii-do-standartiv-nat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2951" y="1908207"/>
            <a:ext cx="8915399" cy="2262781"/>
          </a:xfrm>
        </p:spPr>
        <p:txBody>
          <a:bodyPr/>
          <a:lstStyle/>
          <a:p>
            <a:pPr algn="ctr"/>
            <a:r>
              <a:rPr lang="ru-RU" b="1" dirty="0" err="1"/>
              <a:t>Оборонне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за стандартами НАТО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8239" y="1345066"/>
            <a:ext cx="8915399" cy="1126283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Тема 9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331018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6" y="-1"/>
            <a:ext cx="9569712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5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1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5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0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69" y="0"/>
            <a:ext cx="9727096" cy="686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4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4" y="0"/>
            <a:ext cx="9713843" cy="68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08" y="0"/>
            <a:ext cx="9727096" cy="686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18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77" y="-18071"/>
            <a:ext cx="7563678" cy="68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87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4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0"/>
            <a:ext cx="1004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08" y="-1"/>
            <a:ext cx="9727095" cy="68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9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343" y="279553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/>
              <a:t>План</a:t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7419" y="1417984"/>
            <a:ext cx="8915400" cy="5221356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uk-UA" sz="2000" i="1" cap="all" dirty="0">
                <a:solidFill>
                  <a:schemeClr val="tx1"/>
                </a:solidFill>
                <a:hlinkClick r:id="rId2"/>
              </a:rPr>
              <a:t>ЕТАПИ ОБОРОННОГО ПЛАНУВАННЯ</a:t>
            </a:r>
            <a:endParaRPr lang="uk-UA" sz="2000" i="1" cap="all" dirty="0">
              <a:solidFill>
                <a:schemeClr val="tx1"/>
              </a:solidFill>
            </a:endParaRPr>
          </a:p>
          <a:p>
            <a:pPr algn="just"/>
            <a:r>
              <a:rPr lang="ru-RU" sz="2000" i="1" cap="all" dirty="0">
                <a:solidFill>
                  <a:schemeClr val="tx1"/>
                </a:solidFill>
                <a:hlinkClick r:id="rId3"/>
              </a:rPr>
              <a:t>ЗМІЦНЕННЯ ОБОРОНОЗДАТНОСТІ: МОДЕЛЬ ОБОРОННОГО ПЛАНУВАННЯ ЗА АНАЛОГІЄЮ З </a:t>
            </a:r>
            <a:r>
              <a:rPr lang="ru-RU" sz="2000" i="1" cap="all" dirty="0" smtClean="0">
                <a:solidFill>
                  <a:schemeClr val="tx1"/>
                </a:solidFill>
                <a:hlinkClick r:id="rId3"/>
              </a:rPr>
              <a:t>НАТО</a:t>
            </a:r>
            <a:endParaRPr lang="ru-RU" sz="2000" i="1" cap="all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i="1" cap="all" dirty="0" smtClean="0">
                <a:solidFill>
                  <a:schemeClr val="tx1"/>
                </a:solidFill>
              </a:rPr>
              <a:t>БЕЗПЕКА ІНФОРМАЦІЇ ЗА СТАНДАРТАМИ НАТО</a:t>
            </a:r>
          </a:p>
          <a:p>
            <a:pPr algn="just"/>
            <a:r>
              <a:rPr lang="ru-RU" sz="2000" i="1" cap="all" dirty="0">
                <a:solidFill>
                  <a:schemeClr val="tx1"/>
                </a:solidFill>
              </a:rPr>
              <a:t>ПЕРЕХІД НА СТАНДАРТИ НАТО СЛУЖБИ ЗОВНІШНЬОЇ РОЗВІДКИ УКРАЇНИ</a:t>
            </a:r>
            <a:endParaRPr lang="ru-RU" sz="2000" i="1" cap="all" dirty="0">
              <a:solidFill>
                <a:schemeClr val="tx1"/>
              </a:solidFill>
            </a:endParaRPr>
          </a:p>
          <a:p>
            <a:pPr algn="just"/>
            <a:r>
              <a:rPr lang="ru-RU" sz="2000" i="1" cap="all" dirty="0">
                <a:solidFill>
                  <a:schemeClr val="tx1"/>
                </a:solidFill>
                <a:hlinkClick r:id="rId4"/>
              </a:rPr>
              <a:t>ПЕРЕХІД ДЕРЖАВНОЇ СЛУЖБИ УКРАЇНИ З НАДЗВИЧАЙНИХ СИТУАЦІЙ ДО СТАНДАРТІВ НАТО</a:t>
            </a:r>
            <a:endParaRPr lang="ru-RU" sz="2000" i="1" cap="all" dirty="0">
              <a:solidFill>
                <a:schemeClr val="tx1"/>
              </a:solidFill>
            </a:endParaRPr>
          </a:p>
          <a:p>
            <a:pPr algn="just"/>
            <a:r>
              <a:rPr lang="ru-RU" sz="2000" i="1" cap="all" dirty="0">
                <a:solidFill>
                  <a:schemeClr val="tx1"/>
                </a:solidFill>
                <a:hlinkClick r:id="rId5"/>
              </a:rPr>
              <a:t>БЕЗПЕКА КОРДОНУ: ПЕРЕХІД ДЕРЖАВНОЇ ПРИКОРДОННОЇ СЛУЖБИ УКРАЇНИ ДО СТАНДАРТІВ НАТО</a:t>
            </a:r>
            <a:endParaRPr lang="ru-RU" sz="2000" i="1" cap="all" dirty="0">
              <a:solidFill>
                <a:schemeClr val="tx1"/>
              </a:solidFill>
            </a:endParaRPr>
          </a:p>
          <a:p>
            <a:pPr algn="just"/>
            <a:r>
              <a:rPr lang="ru-RU" sz="2000" i="1" dirty="0">
                <a:solidFill>
                  <a:schemeClr val="tx1"/>
                </a:solidFill>
              </a:rPr>
              <a:t>ПЕРЕХІД НА СТАНДАРТИ НАТО НАЦІОНАЛЬНОЇ ГВАРДІЇ </a:t>
            </a:r>
            <a:r>
              <a:rPr lang="ru-RU" sz="2000" i="1" dirty="0" smtClean="0">
                <a:solidFill>
                  <a:schemeClr val="tx1"/>
                </a:solidFill>
              </a:rPr>
              <a:t>УКРАЇНИ</a:t>
            </a:r>
          </a:p>
          <a:p>
            <a:pPr algn="just"/>
            <a:r>
              <a:rPr lang="ru-RU" sz="2000" i="1" cap="all" dirty="0">
                <a:solidFill>
                  <a:schemeClr val="tx1"/>
                </a:solidFill>
                <a:hlinkClick r:id="rId6"/>
              </a:rPr>
              <a:t>ПАРТНЕРСТВО СПЕЦСЛУЖБ: ПЕРЕХІД НА СТАНДАРТИ </a:t>
            </a:r>
            <a:r>
              <a:rPr lang="ru-RU" sz="2000" i="1" cap="all" dirty="0" smtClean="0">
                <a:solidFill>
                  <a:schemeClr val="tx1"/>
                </a:solidFill>
                <a:hlinkClick r:id="rId6"/>
              </a:rPr>
              <a:t>НАТО</a:t>
            </a:r>
            <a:r>
              <a:rPr lang="ru-RU" sz="2000" i="1" cap="all" dirty="0" smtClean="0">
                <a:solidFill>
                  <a:schemeClr val="tx1"/>
                </a:solidFill>
              </a:rPr>
              <a:t> МВС</a:t>
            </a:r>
          </a:p>
          <a:p>
            <a:pPr algn="just"/>
            <a:r>
              <a:rPr lang="ru-RU" sz="2000" i="1" cap="all" dirty="0">
                <a:solidFill>
                  <a:schemeClr val="tx1"/>
                </a:solidFill>
                <a:hlinkClick r:id="rId6"/>
              </a:rPr>
              <a:t>ПАРТНЕРСТВО СПЕЦСЛУЖБ: ПЕРЕХІД НА СТАНДАРТИ </a:t>
            </a:r>
            <a:r>
              <a:rPr lang="ru-RU" sz="2000" i="1" cap="all" dirty="0" smtClean="0">
                <a:solidFill>
                  <a:schemeClr val="tx1"/>
                </a:solidFill>
                <a:hlinkClick r:id="rId6"/>
              </a:rPr>
              <a:t>НАТО СБУ</a:t>
            </a:r>
            <a:r>
              <a:rPr lang="uk-UA" sz="2000" i="1" dirty="0"/>
              <a:t/>
            </a:r>
            <a:br>
              <a:rPr lang="uk-UA" sz="2000" i="1" dirty="0"/>
            </a:b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3480742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6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2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6" y="0"/>
            <a:ext cx="9727096" cy="686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60" y="0"/>
            <a:ext cx="9734483" cy="68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8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91" y="0"/>
            <a:ext cx="10627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8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7" y="-2402"/>
            <a:ext cx="9713844" cy="68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6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8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6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2" y="0"/>
            <a:ext cx="9780104" cy="68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4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09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9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21" y="-2402"/>
            <a:ext cx="9713843" cy="68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99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</TotalTime>
  <Words>78</Words>
  <Application>Microsoft Office PowerPoint</Application>
  <PresentationFormat>Широкоэкранный</PresentationFormat>
  <Paragraphs>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Легкий дым</vt:lpstr>
      <vt:lpstr>Оборонне планування за стандартами НАТО</vt:lpstr>
      <vt:lpstr>План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Оборонне планування за стандартами НАТО</dc:title>
  <dc:creator>Lasto4ka</dc:creator>
  <cp:lastModifiedBy>Lasto4ka</cp:lastModifiedBy>
  <cp:revision>12</cp:revision>
  <dcterms:created xsi:type="dcterms:W3CDTF">2023-01-19T09:53:41Z</dcterms:created>
  <dcterms:modified xsi:type="dcterms:W3CDTF">2023-01-19T12:31:00Z</dcterms:modified>
</cp:coreProperties>
</file>