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648" r:id="rId4"/>
  </p:sldMasterIdLst>
  <p:notesMasterIdLst>
    <p:notesMasterId r:id="rId22"/>
  </p:notesMasterIdLst>
  <p:handoutMasterIdLst>
    <p:handoutMasterId r:id="rId23"/>
  </p:handoutMasterIdLst>
  <p:sldIdLst>
    <p:sldId id="265" r:id="rId5"/>
    <p:sldId id="266" r:id="rId6"/>
    <p:sldId id="267" r:id="rId7"/>
    <p:sldId id="268" r:id="rId8"/>
    <p:sldId id="269" r:id="rId9"/>
    <p:sldId id="270" r:id="rId10"/>
    <p:sldId id="271" r:id="rId11"/>
    <p:sldId id="272" r:id="rId12"/>
    <p:sldId id="273" r:id="rId13"/>
    <p:sldId id="274" r:id="rId14"/>
    <p:sldId id="275" r:id="rId15"/>
    <p:sldId id="276" r:id="rId16"/>
    <p:sldId id="277" r:id="rId17"/>
    <p:sldId id="278" r:id="rId18"/>
    <p:sldId id="279" r:id="rId19"/>
    <p:sldId id="280" r:id="rId20"/>
    <p:sldId id="281" r:id="rId21"/>
  </p:sldIdLst>
  <p:sldSz cx="12192000" cy="6858000"/>
  <p:notesSz cx="6858000" cy="9144000"/>
  <p:defaultTextStyle>
    <a:defPPr rtl="0">
      <a:defRPr lang="ru-RU"/>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 uri="{2D200454-40CA-4A62-9FC3-DE9A4176ACB9}">
      <p15:notes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4" d="100"/>
          <a:sy n="74" d="100"/>
        </p:scale>
        <p:origin x="-378" y="-90"/>
      </p:cViewPr>
      <p:guideLst>
        <p:guide orient="horz" pos="2160"/>
        <p:guide pos="384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99" d="100"/>
          <a:sy n="99" d="100"/>
        </p:scale>
        <p:origin x="3570" y="8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pPr rtl="0"/>
            <a:fld id="{1730B351-01BE-48EC-B701-8046A27C308B}" type="datetime1">
              <a:rPr lang="ru-RU" noProof="1" smtClean="0"/>
              <a:t>15.10.2024</a:t>
            </a:fld>
            <a:endParaRPr lang="ru-RU" noProof="1"/>
          </a:p>
        </p:txBody>
      </p:sp>
      <p:sp>
        <p:nvSpPr>
          <p:cNvPr id="4" name="Нижний колонтитул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5" name="Номер слайда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F7ABD897-4713-476D-AE20-029593262098}" type="slidenum">
              <a:rPr lang="ru-RU" noProof="1" dirty="0" smtClean="0"/>
              <a:t>‹№›</a:t>
            </a:fld>
            <a:endParaRPr lang="ru-RU" noProof="1"/>
          </a:p>
        </p:txBody>
      </p:sp>
    </p:spTree>
    <p:extLst>
      <p:ext uri="{BB962C8B-B14F-4D97-AF65-F5344CB8AC3E}">
        <p14:creationId xmlns:p14="http://schemas.microsoft.com/office/powerpoint/2010/main" val="256013696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pPr rtl="0"/>
            <a:endParaRPr lang="ru-RU" noProof="1"/>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pPr rtl="0"/>
            <a:fld id="{2A3C3DEB-F00F-4C5E-B755-0F9698B17AA6}" type="datetime1">
              <a:rPr lang="ru-RU" noProof="1" smtClean="0"/>
              <a:t>15.10.2024</a:t>
            </a:fld>
            <a:endParaRPr lang="ru-RU" noProof="1"/>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rtl="0"/>
            <a:endParaRPr lang="ru-RU" noProof="1"/>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pPr rtl="0"/>
            <a:endParaRPr lang="ru-RU" noProof="1"/>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pPr rtl="0"/>
            <a:fld id="{8FCC149C-479E-4175-B238-B83A279FCF50}" type="slidenum">
              <a:rPr lang="ru-RU" noProof="1" dirty="0" smtClean="0"/>
              <a:t>‹№›</a:t>
            </a:fld>
            <a:endParaRPr lang="ru-RU" noProof="1"/>
          </a:p>
        </p:txBody>
      </p:sp>
    </p:spTree>
    <p:extLst>
      <p:ext uri="{BB962C8B-B14F-4D97-AF65-F5344CB8AC3E}">
        <p14:creationId xmlns:p14="http://schemas.microsoft.com/office/powerpoint/2010/main" val="372897322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rtlCol="0"/>
          <a:lstStyle/>
          <a:p>
            <a:pPr rtl="0"/>
            <a:endParaRPr lang="ru-RU" noProof="1"/>
          </a:p>
        </p:txBody>
      </p:sp>
      <p:sp>
        <p:nvSpPr>
          <p:cNvPr id="4" name="Номер слайда 3"/>
          <p:cNvSpPr>
            <a:spLocks noGrp="1"/>
          </p:cNvSpPr>
          <p:nvPr>
            <p:ph type="sldNum" sz="quarter" idx="10"/>
          </p:nvPr>
        </p:nvSpPr>
        <p:spPr/>
        <p:txBody>
          <a:bodyPr rtlCol="0"/>
          <a:lstStyle/>
          <a:p>
            <a:pPr rtl="0"/>
            <a:fld id="{8FCC149C-479E-4175-B238-B83A279FCF50}" type="slidenum">
              <a:rPr lang="ru-RU" noProof="1" smtClean="0"/>
              <a:t>1</a:t>
            </a:fld>
            <a:endParaRPr lang="ru-RU" noProof="1"/>
          </a:p>
        </p:txBody>
      </p:sp>
    </p:spTree>
    <p:extLst>
      <p:ext uri="{BB962C8B-B14F-4D97-AF65-F5344CB8AC3E}">
        <p14:creationId xmlns:p14="http://schemas.microsoft.com/office/powerpoint/2010/main" val="191476728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pic>
        <p:nvPicPr>
          <p:cNvPr id="7" name="Рисунок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ctrTitle"/>
          </p:nvPr>
        </p:nvSpPr>
        <p:spPr>
          <a:xfrm>
            <a:off x="1751012" y="1300785"/>
            <a:ext cx="8689976" cy="2509213"/>
          </a:xfrm>
        </p:spPr>
        <p:txBody>
          <a:bodyPr rtlCol="0" anchor="b">
            <a:normAutofit/>
          </a:bodyPr>
          <a:lstStyle>
            <a:lvl1pPr algn="ctr">
              <a:defRPr sz="4800"/>
            </a:lvl1pPr>
          </a:lstStyle>
          <a:p>
            <a:pPr rtl="0"/>
            <a:r>
              <a:rPr lang="ru-RU" noProof="1" smtClean="0"/>
              <a:t>Образец заголовка</a:t>
            </a:r>
            <a:endParaRPr lang="ru-RU" noProof="1"/>
          </a:p>
        </p:txBody>
      </p:sp>
      <p:sp>
        <p:nvSpPr>
          <p:cNvPr id="3" name="Подзаголовок 2"/>
          <p:cNvSpPr>
            <a:spLocks noGrp="1"/>
          </p:cNvSpPr>
          <p:nvPr>
            <p:ph type="subTitle" idx="1"/>
          </p:nvPr>
        </p:nvSpPr>
        <p:spPr>
          <a:xfrm>
            <a:off x="1751012" y="3886200"/>
            <a:ext cx="8689976" cy="1371599"/>
          </a:xfrm>
        </p:spPr>
        <p:txBody>
          <a:bodyPr rtlCol="0">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rtl="0"/>
            <a:r>
              <a:rPr lang="ru-RU" noProof="1" smtClean="0"/>
              <a:t>Образец подзаголовка</a:t>
            </a:r>
            <a:endParaRPr lang="ru-RU" noProof="1"/>
          </a:p>
        </p:txBody>
      </p:sp>
      <p:sp>
        <p:nvSpPr>
          <p:cNvPr id="4" name="Дата 3"/>
          <p:cNvSpPr>
            <a:spLocks noGrp="1"/>
          </p:cNvSpPr>
          <p:nvPr>
            <p:ph type="dt" sz="half" idx="10"/>
          </p:nvPr>
        </p:nvSpPr>
        <p:spPr/>
        <p:txBody>
          <a:bodyPr rtlCol="0"/>
          <a:lstStyle/>
          <a:p>
            <a:pPr rtl="0"/>
            <a:fld id="{BF968B2B-3E70-4362-9375-2079A7E8B5D3}" type="datetime1">
              <a:rPr lang="ru-RU" noProof="1" smtClean="0"/>
              <a:t>15.10.2024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ый рисунок с подписью">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94" y="4289374"/>
            <a:ext cx="10364432" cy="811610"/>
          </a:xfrm>
        </p:spPr>
        <p:txBody>
          <a:bodyPr rtlCol="0" anchor="b"/>
          <a:lstStyle>
            <a:lvl1pPr>
              <a:defRPr sz="3200"/>
            </a:lvl1pPr>
          </a:lstStyle>
          <a:p>
            <a:pPr rtl="0"/>
            <a:r>
              <a:rPr lang="ru-RU" noProof="1" smtClean="0"/>
              <a:t>Образец заголовка</a:t>
            </a:r>
            <a:endParaRPr lang="ru-RU" noProof="1"/>
          </a:p>
        </p:txBody>
      </p:sp>
      <p:sp>
        <p:nvSpPr>
          <p:cNvPr id="3" name="Рисунок 2"/>
          <p:cNvSpPr>
            <a:spLocks noGrp="1" noChangeAspect="1"/>
          </p:cNvSpPr>
          <p:nvPr>
            <p:ph type="pic" idx="1" hasCustomPrompt="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1"/>
              <a:t>Щелкните значок, чтобы добавить изображение</a:t>
            </a:r>
          </a:p>
        </p:txBody>
      </p:sp>
      <p:sp>
        <p:nvSpPr>
          <p:cNvPr id="4" name="Текст 3"/>
          <p:cNvSpPr>
            <a:spLocks noGrp="1"/>
          </p:cNvSpPr>
          <p:nvPr>
            <p:ph type="body" sz="half" idx="2" hasCustomPrompt="1"/>
          </p:nvPr>
        </p:nvSpPr>
        <p:spPr>
          <a:xfrm>
            <a:off x="913774" y="5108728"/>
            <a:ext cx="10364452" cy="682472"/>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58A7389A-7910-4470-BE38-144B3D074665}"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599"/>
            <a:ext cx="10364452" cy="3427245"/>
          </a:xfrm>
        </p:spPr>
        <p:txBody>
          <a:bodyPr rtlCol="0" anchor="ctr"/>
          <a:lstStyle>
            <a:lvl1pPr algn="ctr">
              <a:defRPr sz="3200"/>
            </a:lvl1pPr>
          </a:lstStyle>
          <a:p>
            <a:pPr rtl="0"/>
            <a:r>
              <a:rPr lang="ru-RU" noProof="1" smtClean="0"/>
              <a:t>Образец заголовка</a:t>
            </a:r>
            <a:endParaRPr lang="ru-RU" noProof="1"/>
          </a:p>
        </p:txBody>
      </p:sp>
      <p:sp>
        <p:nvSpPr>
          <p:cNvPr id="4" name="Текст 3"/>
          <p:cNvSpPr>
            <a:spLocks noGrp="1"/>
          </p:cNvSpPr>
          <p:nvPr>
            <p:ph type="body" sz="half" idx="2" hasCustomPrompt="1"/>
          </p:nvPr>
        </p:nvSpPr>
        <p:spPr>
          <a:xfrm>
            <a:off x="913775" y="4204821"/>
            <a:ext cx="10364452" cy="1586380"/>
          </a:xfrm>
        </p:spPr>
        <p:txBody>
          <a:bodyPr rtlCol="0"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46A1FC6B-4620-4848-A586-1DACFE8D76F8}"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1446212" y="609600"/>
            <a:ext cx="9302752" cy="2992904"/>
          </a:xfrm>
        </p:spPr>
        <p:txBody>
          <a:bodyPr rtlCol="0" anchor="ctr"/>
          <a:lstStyle>
            <a:lvl1pPr>
              <a:defRPr sz="3200"/>
            </a:lvl1pPr>
          </a:lstStyle>
          <a:p>
            <a:pPr rtl="0"/>
            <a:r>
              <a:rPr lang="ru-RU" noProof="1" smtClean="0"/>
              <a:t>Образец заголовка</a:t>
            </a:r>
            <a:endParaRPr lang="ru-RU" noProof="1"/>
          </a:p>
        </p:txBody>
      </p:sp>
      <p:sp>
        <p:nvSpPr>
          <p:cNvPr id="12" name="Текст 3"/>
          <p:cNvSpPr>
            <a:spLocks noGrp="1"/>
          </p:cNvSpPr>
          <p:nvPr>
            <p:ph type="body" sz="half" idx="13" hasCustomPrompt="1"/>
          </p:nvPr>
        </p:nvSpPr>
        <p:spPr>
          <a:xfrm>
            <a:off x="1720644" y="3610032"/>
            <a:ext cx="8752299" cy="594788"/>
          </a:xfrm>
        </p:spPr>
        <p:txBody>
          <a:bodyPr rtlCol="0"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4" name="Текст 3"/>
          <p:cNvSpPr>
            <a:spLocks noGrp="1"/>
          </p:cNvSpPr>
          <p:nvPr>
            <p:ph type="body" sz="half" idx="2" hasCustomPrompt="1"/>
          </p:nvPr>
        </p:nvSpPr>
        <p:spPr>
          <a:xfrm>
            <a:off x="913774" y="4372796"/>
            <a:ext cx="10364452" cy="1421053"/>
          </a:xfrm>
        </p:spPr>
        <p:txBody>
          <a:bodyPr rtlCol="0"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1738AD9F-F15C-4496-A01E-4DE692B8D59D}"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
        <p:nvSpPr>
          <p:cNvPr id="13" name="Надпись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rtl="0"/>
            <a:r>
              <a:rPr lang="ru-RU" sz="8000" noProof="1">
                <a:solidFill>
                  <a:schemeClr val="tx1"/>
                </a:solidFill>
                <a:effectLst/>
                <a:latin typeface="Calibri" panose="020F0502020204030204" pitchFamily="34" charset="0"/>
              </a:rPr>
              <a:t>«</a:t>
            </a:r>
          </a:p>
        </p:txBody>
      </p:sp>
      <p:sp>
        <p:nvSpPr>
          <p:cNvPr id="14" name="Надпись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rtl="0"/>
            <a:r>
              <a:rPr lang="ru-RU" sz="8000" noProof="1">
                <a:solidFill>
                  <a:schemeClr val="tx1"/>
                </a:solidFill>
                <a:effectLst/>
                <a:latin typeface="Calibri" panose="020F0502020204030204" pitchFamily="34" charset="0"/>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с именем">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2138721"/>
            <a:ext cx="10364452" cy="2511835"/>
          </a:xfrm>
        </p:spPr>
        <p:txBody>
          <a:bodyPr rtlCol="0" anchor="b"/>
          <a:lstStyle>
            <a:lvl1pPr algn="ctr">
              <a:defRPr sz="3200"/>
            </a:lvl1pPr>
          </a:lstStyle>
          <a:p>
            <a:pPr rtl="0"/>
            <a:r>
              <a:rPr lang="ru-RU" noProof="1" smtClean="0"/>
              <a:t>Образец заголовка</a:t>
            </a:r>
            <a:endParaRPr lang="ru-RU" noProof="1"/>
          </a:p>
        </p:txBody>
      </p:sp>
      <p:sp>
        <p:nvSpPr>
          <p:cNvPr id="4" name="Текст 3"/>
          <p:cNvSpPr>
            <a:spLocks noGrp="1"/>
          </p:cNvSpPr>
          <p:nvPr>
            <p:ph type="body" sz="half" idx="2" hasCustomPrompt="1"/>
          </p:nvPr>
        </p:nvSpPr>
        <p:spPr>
          <a:xfrm>
            <a:off x="913775" y="4662335"/>
            <a:ext cx="10364452" cy="1140644"/>
          </a:xfrm>
        </p:spPr>
        <p:txBody>
          <a:bodyPr rtlCol="0"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2CCC373A-6F2D-441C-BF6E-3636CBAC06E2}"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Тройной столбец">
    <p:spTree>
      <p:nvGrpSpPr>
        <p:cNvPr id="1" name=""/>
        <p:cNvGrpSpPr/>
        <p:nvPr/>
      </p:nvGrpSpPr>
      <p:grpSpPr>
        <a:xfrm>
          <a:off x="0" y="0"/>
          <a:ext cx="0" cy="0"/>
          <a:chOff x="0" y="0"/>
          <a:chExt cx="0" cy="0"/>
        </a:xfrm>
      </p:grpSpPr>
      <p:pic>
        <p:nvPicPr>
          <p:cNvPr id="13" name="Рисунок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Заголовок 1"/>
          <p:cNvSpPr>
            <a:spLocks noGrp="1"/>
          </p:cNvSpPr>
          <p:nvPr>
            <p:ph type="title"/>
          </p:nvPr>
        </p:nvSpPr>
        <p:spPr>
          <a:xfrm>
            <a:off x="913774" y="609600"/>
            <a:ext cx="10364452" cy="1605094"/>
          </a:xfrm>
        </p:spPr>
        <p:txBody>
          <a:bodyPr rtlCol="0"/>
          <a:lstStyle/>
          <a:p>
            <a:pPr rtl="0"/>
            <a:r>
              <a:rPr lang="ru-RU" noProof="1" smtClean="0"/>
              <a:t>Образец заголовка</a:t>
            </a:r>
            <a:endParaRPr lang="ru-RU" noProof="1"/>
          </a:p>
        </p:txBody>
      </p:sp>
      <p:sp>
        <p:nvSpPr>
          <p:cNvPr id="7" name="Текст 2"/>
          <p:cNvSpPr>
            <a:spLocks noGrp="1"/>
          </p:cNvSpPr>
          <p:nvPr>
            <p:ph type="body" idx="1" hasCustomPrompt="1"/>
          </p:nvPr>
        </p:nvSpPr>
        <p:spPr>
          <a:xfrm>
            <a:off x="913774" y="2367093"/>
            <a:ext cx="3298976"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8" name="Текст 3"/>
          <p:cNvSpPr>
            <a:spLocks noGrp="1"/>
          </p:cNvSpPr>
          <p:nvPr>
            <p:ph type="body" sz="half" idx="15" hasCustomPrompt="1"/>
          </p:nvPr>
        </p:nvSpPr>
        <p:spPr>
          <a:xfrm>
            <a:off x="913774" y="2943355"/>
            <a:ext cx="3298976"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9" name="Текст 4"/>
          <p:cNvSpPr>
            <a:spLocks noGrp="1"/>
          </p:cNvSpPr>
          <p:nvPr>
            <p:ph type="body" sz="quarter" idx="3" hasCustomPrompt="1"/>
          </p:nvPr>
        </p:nvSpPr>
        <p:spPr>
          <a:xfrm>
            <a:off x="4452389" y="2367093"/>
            <a:ext cx="3291521"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10" name="Текст 3"/>
          <p:cNvSpPr>
            <a:spLocks noGrp="1"/>
          </p:cNvSpPr>
          <p:nvPr>
            <p:ph type="body" sz="half" idx="16" hasCustomPrompt="1"/>
          </p:nvPr>
        </p:nvSpPr>
        <p:spPr>
          <a:xfrm>
            <a:off x="4441348" y="2943355"/>
            <a:ext cx="3303351"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11" name="Текст 4"/>
          <p:cNvSpPr>
            <a:spLocks noGrp="1"/>
          </p:cNvSpPr>
          <p:nvPr>
            <p:ph type="body" sz="quarter" idx="13" hasCustomPrompt="1"/>
          </p:nvPr>
        </p:nvSpPr>
        <p:spPr>
          <a:xfrm>
            <a:off x="7973298" y="2367093"/>
            <a:ext cx="3304928" cy="576262"/>
          </a:xfrm>
        </p:spPr>
        <p:txBody>
          <a:bodyPr rtlCol="0"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12" name="Текст 3"/>
          <p:cNvSpPr>
            <a:spLocks noGrp="1"/>
          </p:cNvSpPr>
          <p:nvPr>
            <p:ph type="body" sz="half" idx="17" hasCustomPrompt="1"/>
          </p:nvPr>
        </p:nvSpPr>
        <p:spPr>
          <a:xfrm>
            <a:off x="7973298" y="2943355"/>
            <a:ext cx="3304928" cy="2847845"/>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3" name="Дата 2"/>
          <p:cNvSpPr>
            <a:spLocks noGrp="1"/>
          </p:cNvSpPr>
          <p:nvPr>
            <p:ph type="dt" sz="half" idx="10"/>
          </p:nvPr>
        </p:nvSpPr>
        <p:spPr/>
        <p:txBody>
          <a:bodyPr rtlCol="0"/>
          <a:lstStyle/>
          <a:p>
            <a:pPr rtl="0"/>
            <a:fld id="{F874C5A2-75F8-4BD0-B17E-512F4F674108}" type="datetime1">
              <a:rPr lang="ru-RU" noProof="1" smtClean="0"/>
              <a:t>15.10.2024</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5" name="Номер слайда 4"/>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Столбец с тремя рисунками">
    <p:spTree>
      <p:nvGrpSpPr>
        <p:cNvPr id="1" name=""/>
        <p:cNvGrpSpPr/>
        <p:nvPr/>
      </p:nvGrpSpPr>
      <p:grpSpPr>
        <a:xfrm>
          <a:off x="0" y="0"/>
          <a:ext cx="0" cy="0"/>
          <a:chOff x="0" y="0"/>
          <a:chExt cx="0" cy="0"/>
        </a:xfrm>
      </p:grpSpPr>
      <p:pic>
        <p:nvPicPr>
          <p:cNvPr id="16" name="Рисунок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Заголовок 1"/>
          <p:cNvSpPr>
            <a:spLocks noGrp="1"/>
          </p:cNvSpPr>
          <p:nvPr>
            <p:ph type="title"/>
          </p:nvPr>
        </p:nvSpPr>
        <p:spPr>
          <a:xfrm>
            <a:off x="913774" y="610772"/>
            <a:ext cx="10364452" cy="1603922"/>
          </a:xfrm>
        </p:spPr>
        <p:txBody>
          <a:bodyPr rtlCol="0"/>
          <a:lstStyle/>
          <a:p>
            <a:pPr rtl="0"/>
            <a:r>
              <a:rPr lang="ru-RU" noProof="1" smtClean="0"/>
              <a:t>Образец заголовка</a:t>
            </a:r>
            <a:endParaRPr lang="ru-RU" noProof="1"/>
          </a:p>
        </p:txBody>
      </p:sp>
      <p:sp>
        <p:nvSpPr>
          <p:cNvPr id="19" name="Текст 2"/>
          <p:cNvSpPr>
            <a:spLocks noGrp="1"/>
          </p:cNvSpPr>
          <p:nvPr>
            <p:ph type="body" idx="1" hasCustomPrompt="1"/>
          </p:nvPr>
        </p:nvSpPr>
        <p:spPr>
          <a:xfrm>
            <a:off x="913774" y="4204820"/>
            <a:ext cx="3296409"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20" name="Рисунок 2"/>
          <p:cNvSpPr>
            <a:spLocks noGrp="1" noChangeAspect="1"/>
          </p:cNvSpPr>
          <p:nvPr>
            <p:ph type="pic" idx="15" hasCustomPrompt="1"/>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1"/>
              <a:t>Щелкните значок, чтобы добавить изображение</a:t>
            </a:r>
          </a:p>
        </p:txBody>
      </p:sp>
      <p:sp>
        <p:nvSpPr>
          <p:cNvPr id="21" name="Текст 3"/>
          <p:cNvSpPr>
            <a:spLocks noGrp="1"/>
          </p:cNvSpPr>
          <p:nvPr>
            <p:ph type="body" sz="half" idx="18" hasCustomPrompt="1"/>
          </p:nvPr>
        </p:nvSpPr>
        <p:spPr>
          <a:xfrm>
            <a:off x="913774" y="4781082"/>
            <a:ext cx="3296409" cy="1010118"/>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22" name="Текст 4"/>
          <p:cNvSpPr>
            <a:spLocks noGrp="1"/>
          </p:cNvSpPr>
          <p:nvPr>
            <p:ph type="body" sz="quarter" idx="3" hasCustomPrompt="1"/>
          </p:nvPr>
        </p:nvSpPr>
        <p:spPr>
          <a:xfrm>
            <a:off x="4442759" y="4204820"/>
            <a:ext cx="3301828"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23" name="Рисунок 2"/>
          <p:cNvSpPr>
            <a:spLocks noGrp="1" noChangeAspect="1"/>
          </p:cNvSpPr>
          <p:nvPr>
            <p:ph type="pic" idx="21" hasCustomPrompt="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1"/>
              <a:t>Щелкните значок, чтобы добавить изображение</a:t>
            </a:r>
          </a:p>
        </p:txBody>
      </p:sp>
      <p:sp>
        <p:nvSpPr>
          <p:cNvPr id="24" name="Текст 3"/>
          <p:cNvSpPr>
            <a:spLocks noGrp="1"/>
          </p:cNvSpPr>
          <p:nvPr>
            <p:ph type="body" sz="half" idx="19" hasCustomPrompt="1"/>
          </p:nvPr>
        </p:nvSpPr>
        <p:spPr>
          <a:xfrm>
            <a:off x="4441348" y="4781080"/>
            <a:ext cx="3303352" cy="1010119"/>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25" name="Текст 4"/>
          <p:cNvSpPr>
            <a:spLocks noGrp="1"/>
          </p:cNvSpPr>
          <p:nvPr>
            <p:ph type="body" sz="quarter" idx="13" hasCustomPrompt="1"/>
          </p:nvPr>
        </p:nvSpPr>
        <p:spPr>
          <a:xfrm>
            <a:off x="7973298" y="4204820"/>
            <a:ext cx="3300681" cy="576262"/>
          </a:xfrm>
        </p:spPr>
        <p:txBody>
          <a:bodyPr rtlCol="0"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26" name="Рисунок 2"/>
          <p:cNvSpPr>
            <a:spLocks noGrp="1" noChangeAspect="1"/>
          </p:cNvSpPr>
          <p:nvPr>
            <p:ph type="pic" idx="22" hasCustomPrompt="1"/>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rtl="0"/>
            <a:r>
              <a:rPr lang="ru-RU" noProof="1"/>
              <a:t>Щелкните значок, чтобы добавить изображение</a:t>
            </a:r>
          </a:p>
        </p:txBody>
      </p:sp>
      <p:sp>
        <p:nvSpPr>
          <p:cNvPr id="27" name="Текст 3"/>
          <p:cNvSpPr>
            <a:spLocks noGrp="1"/>
          </p:cNvSpPr>
          <p:nvPr>
            <p:ph type="body" sz="half" idx="20" hasCustomPrompt="1"/>
          </p:nvPr>
        </p:nvSpPr>
        <p:spPr>
          <a:xfrm>
            <a:off x="7973173" y="4781078"/>
            <a:ext cx="3305053" cy="1010121"/>
          </a:xfrm>
        </p:spPr>
        <p:txBody>
          <a:bodyPr rtlCol="0"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ru-RU" noProof="1"/>
              <a:t>Щелкните, чтобы изменить стили текста образца слайда</a:t>
            </a:r>
          </a:p>
        </p:txBody>
      </p:sp>
      <p:sp>
        <p:nvSpPr>
          <p:cNvPr id="3" name="Дата 2"/>
          <p:cNvSpPr>
            <a:spLocks noGrp="1"/>
          </p:cNvSpPr>
          <p:nvPr>
            <p:ph type="dt" sz="half" idx="10"/>
          </p:nvPr>
        </p:nvSpPr>
        <p:spPr/>
        <p:txBody>
          <a:bodyPr rtlCol="0"/>
          <a:lstStyle/>
          <a:p>
            <a:pPr rtl="0"/>
            <a:fld id="{41ACA310-3091-4397-858C-6879024C2583}" type="datetime1">
              <a:rPr lang="ru-RU" noProof="1" smtClean="0"/>
              <a:t>15.10.2024</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5" name="Номер слайда 4"/>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11" name="Вертикальный текст 2"/>
          <p:cNvSpPr>
            <a:spLocks noGrp="1"/>
          </p:cNvSpPr>
          <p:nvPr>
            <p:ph type="body" orient="vert" sz="quarter" idx="13" hasCustomPrompt="1"/>
          </p:nvPr>
        </p:nvSpPr>
        <p:spPr>
          <a:xfrm>
            <a:off x="913775" y="2367093"/>
            <a:ext cx="10364452" cy="3424107"/>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7E4B10FC-B528-4A16-B10B-A9DC13D67C80}" type="datetime1">
              <a:rPr lang="ru-RU" noProof="1" smtClean="0"/>
              <a:t>15.10.2024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Вертикальный заголовок 1"/>
          <p:cNvSpPr>
            <a:spLocks noGrp="1"/>
          </p:cNvSpPr>
          <p:nvPr>
            <p:ph type="title" orient="vert"/>
          </p:nvPr>
        </p:nvSpPr>
        <p:spPr>
          <a:xfrm>
            <a:off x="8724900" y="609601"/>
            <a:ext cx="2553326" cy="5181599"/>
          </a:xfrm>
        </p:spPr>
        <p:txBody>
          <a:bodyPr vert="eaVert" rtlCol="0"/>
          <a:lstStyle>
            <a:lvl1pPr algn="l">
              <a:defRPr/>
            </a:lvl1pPr>
          </a:lstStyle>
          <a:p>
            <a:pPr rtl="0"/>
            <a:r>
              <a:rPr lang="ru-RU" noProof="1" smtClean="0"/>
              <a:t>Образец заголовка</a:t>
            </a:r>
            <a:endParaRPr lang="ru-RU" noProof="1"/>
          </a:p>
        </p:txBody>
      </p:sp>
      <p:sp>
        <p:nvSpPr>
          <p:cNvPr id="8" name="Вертикальный текст 2"/>
          <p:cNvSpPr>
            <a:spLocks noGrp="1"/>
          </p:cNvSpPr>
          <p:nvPr>
            <p:ph type="body" orient="vert" sz="quarter" idx="13" hasCustomPrompt="1"/>
          </p:nvPr>
        </p:nvSpPr>
        <p:spPr>
          <a:xfrm>
            <a:off x="913775" y="609601"/>
            <a:ext cx="7658724" cy="5181599"/>
          </a:xfrm>
        </p:spPr>
        <p:txBody>
          <a:bodyPr vert="eaVert"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906F3BFA-C537-4668-BAE1-431655EC6ADF}" type="datetime1">
              <a:rPr lang="ru-RU" noProof="1" smtClean="0"/>
              <a:t>15.10.2024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pic>
        <p:nvPicPr>
          <p:cNvPr id="3" name="Рисунок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12" name="Объект 2"/>
          <p:cNvSpPr>
            <a:spLocks noGrp="1"/>
          </p:cNvSpPr>
          <p:nvPr>
            <p:ph sz="quarter" idx="13" hasCustomPrompt="1"/>
          </p:nvPr>
        </p:nvSpPr>
        <p:spPr>
          <a:xfrm>
            <a:off x="913774" y="2367092"/>
            <a:ext cx="10363826" cy="3424107"/>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10"/>
          </p:nvPr>
        </p:nvSpPr>
        <p:spPr/>
        <p:txBody>
          <a:bodyPr rtlCol="0"/>
          <a:lstStyle/>
          <a:p>
            <a:pPr rtl="0"/>
            <a:fld id="{5195307A-D27E-46BF-B3FB-F3A03DE9CD07}" type="datetime1">
              <a:rPr lang="ru-RU" noProof="1" smtClean="0"/>
              <a:t>15.10.2024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pic>
        <p:nvPicPr>
          <p:cNvPr id="9" name="Рисунок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828563"/>
            <a:ext cx="10351752" cy="2736819"/>
          </a:xfrm>
        </p:spPr>
        <p:txBody>
          <a:bodyPr rtlCol="0" anchor="b">
            <a:normAutofit/>
          </a:bodyPr>
          <a:lstStyle>
            <a:lvl1pPr>
              <a:defRPr sz="4000"/>
            </a:lvl1pPr>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913774" y="3657457"/>
            <a:ext cx="10351752" cy="1368183"/>
          </a:xfrm>
        </p:spPr>
        <p:txBody>
          <a:bodyPr rtlCol="0">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rtl="0"/>
            <a:r>
              <a:rPr lang="ru-RU" noProof="1"/>
              <a:t>Щелкните, чтобы изменить стили текста образца слайда</a:t>
            </a:r>
          </a:p>
        </p:txBody>
      </p:sp>
      <p:sp>
        <p:nvSpPr>
          <p:cNvPr id="4" name="Дата 3"/>
          <p:cNvSpPr>
            <a:spLocks noGrp="1"/>
          </p:cNvSpPr>
          <p:nvPr>
            <p:ph type="dt" sz="half" idx="10"/>
          </p:nvPr>
        </p:nvSpPr>
        <p:spPr/>
        <p:txBody>
          <a:bodyPr rtlCol="0"/>
          <a:lstStyle/>
          <a:p>
            <a:pPr rtl="0"/>
            <a:fld id="{8F1551EA-80F1-41B8-BD41-5E1A36C3072F}" type="datetime1">
              <a:rPr lang="ru-RU" noProof="1" smtClean="0"/>
              <a:t>15.10.2024</a:t>
            </a:fld>
            <a:endParaRPr lang="ru-RU" noProof="1"/>
          </a:p>
        </p:txBody>
      </p:sp>
      <p:sp>
        <p:nvSpPr>
          <p:cNvPr id="5" name="Нижний колонтитул 4"/>
          <p:cNvSpPr>
            <a:spLocks noGrp="1"/>
          </p:cNvSpPr>
          <p:nvPr>
            <p:ph type="ftr" sz="quarter" idx="11"/>
          </p:nvPr>
        </p:nvSpPr>
        <p:spPr/>
        <p:txBody>
          <a:bodyPr rtlCol="0"/>
          <a:lstStyle/>
          <a:p>
            <a:pPr rtl="0"/>
            <a:endParaRPr lang="ru-RU" noProof="1"/>
          </a:p>
        </p:txBody>
      </p:sp>
      <p:sp>
        <p:nvSpPr>
          <p:cNvPr id="6" name="Номер слайда 5"/>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ru-RU" noProof="1" smtClean="0"/>
              <a:t>Образец заголовка</a:t>
            </a:r>
            <a:endParaRPr lang="ru-RU" noProof="1"/>
          </a:p>
        </p:txBody>
      </p:sp>
      <p:sp>
        <p:nvSpPr>
          <p:cNvPr id="12" name="Объект 2"/>
          <p:cNvSpPr>
            <a:spLocks noGrp="1"/>
          </p:cNvSpPr>
          <p:nvPr>
            <p:ph sz="quarter" idx="13" hasCustomPrompt="1"/>
          </p:nvPr>
        </p:nvSpPr>
        <p:spPr>
          <a:xfrm>
            <a:off x="913774" y="2367092"/>
            <a:ext cx="5106026" cy="3424107"/>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13" name="Объект 3"/>
          <p:cNvSpPr>
            <a:spLocks noGrp="1"/>
          </p:cNvSpPr>
          <p:nvPr>
            <p:ph sz="quarter" idx="14" hasCustomPrompt="1"/>
          </p:nvPr>
        </p:nvSpPr>
        <p:spPr>
          <a:xfrm>
            <a:off x="6172200" y="2367092"/>
            <a:ext cx="5105400" cy="3424107"/>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Дата 4"/>
          <p:cNvSpPr>
            <a:spLocks noGrp="1"/>
          </p:cNvSpPr>
          <p:nvPr>
            <p:ph type="dt" sz="half" idx="10"/>
          </p:nvPr>
        </p:nvSpPr>
        <p:spPr/>
        <p:txBody>
          <a:bodyPr rtlCol="0"/>
          <a:lstStyle/>
          <a:p>
            <a:pPr rtl="0"/>
            <a:fld id="{9B9A3C06-FDC1-4427-8C40-6AE082524308}"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5" name="Рисунок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Заголовок 1"/>
          <p:cNvSpPr>
            <a:spLocks noGrp="1"/>
          </p:cNvSpPr>
          <p:nvPr>
            <p:ph type="title"/>
          </p:nvPr>
        </p:nvSpPr>
        <p:spPr>
          <a:xfrm>
            <a:off x="913775" y="618517"/>
            <a:ext cx="10364451" cy="1596177"/>
          </a:xfrm>
        </p:spPr>
        <p:txBody>
          <a:bodyPr rtlCol="0"/>
          <a:lstStyle/>
          <a:p>
            <a:pPr rtl="0"/>
            <a:r>
              <a:rPr lang="ru-RU" noProof="1" smtClean="0"/>
              <a:t>Образец заголовка</a:t>
            </a:r>
            <a:endParaRPr lang="ru-RU" noProof="1"/>
          </a:p>
        </p:txBody>
      </p:sp>
      <p:sp>
        <p:nvSpPr>
          <p:cNvPr id="3" name="Текст 2"/>
          <p:cNvSpPr>
            <a:spLocks noGrp="1"/>
          </p:cNvSpPr>
          <p:nvPr>
            <p:ph type="body" idx="1" hasCustomPrompt="1"/>
          </p:nvPr>
        </p:nvSpPr>
        <p:spPr>
          <a:xfrm>
            <a:off x="1146328" y="2371018"/>
            <a:ext cx="487347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12" name="Объект 3"/>
          <p:cNvSpPr>
            <a:spLocks noGrp="1"/>
          </p:cNvSpPr>
          <p:nvPr>
            <p:ph sz="quarter" idx="13" hasCustomPrompt="1"/>
          </p:nvPr>
        </p:nvSpPr>
        <p:spPr>
          <a:xfrm>
            <a:off x="913774" y="3051012"/>
            <a:ext cx="5106027" cy="2740187"/>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5" name="Текст 4"/>
          <p:cNvSpPr>
            <a:spLocks noGrp="1"/>
          </p:cNvSpPr>
          <p:nvPr>
            <p:ph type="body" sz="quarter" idx="3" hasCustomPrompt="1"/>
          </p:nvPr>
        </p:nvSpPr>
        <p:spPr>
          <a:xfrm>
            <a:off x="6396423" y="2371018"/>
            <a:ext cx="4881804" cy="679994"/>
          </a:xfrm>
        </p:spPr>
        <p:txBody>
          <a:bodyPr rtlCol="0"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ru-RU" noProof="1"/>
              <a:t>Щелкните, чтобы изменить стили текста образца слайда</a:t>
            </a:r>
          </a:p>
        </p:txBody>
      </p:sp>
      <p:sp>
        <p:nvSpPr>
          <p:cNvPr id="13" name="Объект 5"/>
          <p:cNvSpPr>
            <a:spLocks noGrp="1"/>
          </p:cNvSpPr>
          <p:nvPr>
            <p:ph sz="quarter" idx="14" hasCustomPrompt="1"/>
          </p:nvPr>
        </p:nvSpPr>
        <p:spPr>
          <a:xfrm>
            <a:off x="6172200" y="3051012"/>
            <a:ext cx="5105401" cy="2740187"/>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7" name="Дата 6"/>
          <p:cNvSpPr>
            <a:spLocks noGrp="1"/>
          </p:cNvSpPr>
          <p:nvPr>
            <p:ph type="dt" sz="half" idx="10"/>
          </p:nvPr>
        </p:nvSpPr>
        <p:spPr/>
        <p:txBody>
          <a:bodyPr rtlCol="0"/>
          <a:lstStyle/>
          <a:p>
            <a:pPr rtl="0"/>
            <a:fld id="{6EF2FC30-AFFB-45B5-9F81-51510AF4B08F}" type="datetime1">
              <a:rPr lang="ru-RU" noProof="1" smtClean="0"/>
              <a:t>15.10.2024</a:t>
            </a:fld>
            <a:endParaRPr lang="ru-RU" noProof="1"/>
          </a:p>
        </p:txBody>
      </p:sp>
      <p:sp>
        <p:nvSpPr>
          <p:cNvPr id="8" name="Нижний колонтитул 7"/>
          <p:cNvSpPr>
            <a:spLocks noGrp="1"/>
          </p:cNvSpPr>
          <p:nvPr>
            <p:ph type="ftr" sz="quarter" idx="11"/>
          </p:nvPr>
        </p:nvSpPr>
        <p:spPr/>
        <p:txBody>
          <a:bodyPr rtlCol="0"/>
          <a:lstStyle/>
          <a:p>
            <a:pPr rtl="0"/>
            <a:endParaRPr lang="ru-RU" noProof="1"/>
          </a:p>
        </p:txBody>
      </p:sp>
      <p:sp>
        <p:nvSpPr>
          <p:cNvPr id="9" name="Номер слайда 8"/>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pic>
        <p:nvPicPr>
          <p:cNvPr id="8" name="Рисунок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p:txBody>
          <a:bodyPr rtlCol="0"/>
          <a:lstStyle/>
          <a:p>
            <a:pPr rtl="0"/>
            <a:r>
              <a:rPr lang="ru-RU" noProof="1" smtClean="0"/>
              <a:t>Образец заголовка</a:t>
            </a:r>
            <a:endParaRPr lang="ru-RU" noProof="1"/>
          </a:p>
        </p:txBody>
      </p:sp>
      <p:sp>
        <p:nvSpPr>
          <p:cNvPr id="3" name="Дата 2"/>
          <p:cNvSpPr>
            <a:spLocks noGrp="1"/>
          </p:cNvSpPr>
          <p:nvPr>
            <p:ph type="dt" sz="half" idx="10"/>
          </p:nvPr>
        </p:nvSpPr>
        <p:spPr/>
        <p:txBody>
          <a:bodyPr rtlCol="0"/>
          <a:lstStyle/>
          <a:p>
            <a:pPr rtl="0"/>
            <a:fld id="{4E8EA2CA-9329-4B5B-BB6A-27EF7C315BF5}" type="datetime1">
              <a:rPr lang="ru-RU" noProof="1" smtClean="0"/>
              <a:t>15.10.2024</a:t>
            </a:fld>
            <a:endParaRPr lang="ru-RU" noProof="1"/>
          </a:p>
        </p:txBody>
      </p:sp>
      <p:sp>
        <p:nvSpPr>
          <p:cNvPr id="4" name="Нижний колонтитул 3"/>
          <p:cNvSpPr>
            <a:spLocks noGrp="1"/>
          </p:cNvSpPr>
          <p:nvPr>
            <p:ph type="ftr" sz="quarter" idx="11"/>
          </p:nvPr>
        </p:nvSpPr>
        <p:spPr/>
        <p:txBody>
          <a:bodyPr rtlCol="0"/>
          <a:lstStyle/>
          <a:p>
            <a:pPr rtl="0"/>
            <a:endParaRPr lang="ru-RU" noProof="1"/>
          </a:p>
        </p:txBody>
      </p:sp>
      <p:sp>
        <p:nvSpPr>
          <p:cNvPr id="5" name="Номер слайда 4"/>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pic>
        <p:nvPicPr>
          <p:cNvPr id="7" name="Рисунок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Дата 1"/>
          <p:cNvSpPr>
            <a:spLocks noGrp="1"/>
          </p:cNvSpPr>
          <p:nvPr>
            <p:ph type="dt" sz="half" idx="10"/>
          </p:nvPr>
        </p:nvSpPr>
        <p:spPr/>
        <p:txBody>
          <a:bodyPr rtlCol="0"/>
          <a:lstStyle/>
          <a:p>
            <a:pPr rtl="0"/>
            <a:fld id="{70BD4C3E-C62F-49E8-9B2B-D21CB9241128}" type="datetime1">
              <a:rPr lang="ru-RU" noProof="1" smtClean="0"/>
              <a:t>15.10.2024</a:t>
            </a:fld>
            <a:endParaRPr lang="ru-RU" noProof="1"/>
          </a:p>
        </p:txBody>
      </p:sp>
      <p:sp>
        <p:nvSpPr>
          <p:cNvPr id="3" name="Нижний колонтитул 2"/>
          <p:cNvSpPr>
            <a:spLocks noGrp="1"/>
          </p:cNvSpPr>
          <p:nvPr>
            <p:ph type="ftr" sz="quarter" idx="11"/>
          </p:nvPr>
        </p:nvSpPr>
        <p:spPr/>
        <p:txBody>
          <a:bodyPr rtlCol="0"/>
          <a:lstStyle/>
          <a:p>
            <a:pPr rtl="0"/>
            <a:endParaRPr lang="ru-RU" noProof="1"/>
          </a:p>
        </p:txBody>
      </p:sp>
      <p:sp>
        <p:nvSpPr>
          <p:cNvPr id="4" name="Номер слайда 3"/>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pic>
        <p:nvPicPr>
          <p:cNvPr id="11" name="Рисунок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5" y="609600"/>
            <a:ext cx="3935688" cy="2023252"/>
          </a:xfrm>
        </p:spPr>
        <p:txBody>
          <a:bodyPr rtlCol="0" anchor="b"/>
          <a:lstStyle>
            <a:lvl1pPr algn="ctr">
              <a:defRPr sz="3200"/>
            </a:lvl1pPr>
          </a:lstStyle>
          <a:p>
            <a:pPr rtl="0"/>
            <a:r>
              <a:rPr lang="ru-RU" noProof="1" smtClean="0"/>
              <a:t>Образец заголовка</a:t>
            </a:r>
            <a:endParaRPr lang="ru-RU" noProof="1"/>
          </a:p>
        </p:txBody>
      </p:sp>
      <p:sp>
        <p:nvSpPr>
          <p:cNvPr id="10" name="Объект 2"/>
          <p:cNvSpPr>
            <a:spLocks noGrp="1"/>
          </p:cNvSpPr>
          <p:nvPr>
            <p:ph sz="quarter" idx="13" hasCustomPrompt="1"/>
          </p:nvPr>
        </p:nvSpPr>
        <p:spPr>
          <a:xfrm>
            <a:off x="5078062" y="609600"/>
            <a:ext cx="6200163" cy="5181599"/>
          </a:xfrm>
        </p:spPr>
        <p:txBody>
          <a:bodyPr rtlCol="0"/>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Текст 3"/>
          <p:cNvSpPr>
            <a:spLocks noGrp="1"/>
          </p:cNvSpPr>
          <p:nvPr>
            <p:ph type="body" sz="half" idx="2" hasCustomPrompt="1"/>
          </p:nvPr>
        </p:nvSpPr>
        <p:spPr>
          <a:xfrm>
            <a:off x="913774" y="2632852"/>
            <a:ext cx="3935689" cy="3158348"/>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8B6746B0-6C06-471D-8CE9-B865864AC703}"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pic>
        <p:nvPicPr>
          <p:cNvPr id="10" name="Рисунок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p:cNvSpPr>
            <a:spLocks noGrp="1"/>
          </p:cNvSpPr>
          <p:nvPr>
            <p:ph type="title"/>
          </p:nvPr>
        </p:nvSpPr>
        <p:spPr>
          <a:xfrm>
            <a:off x="913774" y="609600"/>
            <a:ext cx="5934969" cy="2023254"/>
          </a:xfrm>
        </p:spPr>
        <p:txBody>
          <a:bodyPr rtlCol="0" anchor="b"/>
          <a:lstStyle>
            <a:lvl1pPr algn="ctr">
              <a:defRPr sz="3200"/>
            </a:lvl1pPr>
          </a:lstStyle>
          <a:p>
            <a:pPr rtl="0"/>
            <a:r>
              <a:rPr lang="ru-RU" noProof="1" smtClean="0"/>
              <a:t>Образец заголовка</a:t>
            </a:r>
            <a:endParaRPr lang="ru-RU" noProof="1"/>
          </a:p>
        </p:txBody>
      </p:sp>
      <p:sp>
        <p:nvSpPr>
          <p:cNvPr id="3" name="Рисунок 2"/>
          <p:cNvSpPr>
            <a:spLocks noGrp="1" noChangeAspect="1"/>
          </p:cNvSpPr>
          <p:nvPr>
            <p:ph type="pic" idx="1" hasCustomPrompt="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rtlCol="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ru-RU" noProof="1"/>
              <a:t>Щелкните значок, чтобы добавить фото</a:t>
            </a:r>
          </a:p>
        </p:txBody>
      </p:sp>
      <p:sp>
        <p:nvSpPr>
          <p:cNvPr id="4" name="Текст 3"/>
          <p:cNvSpPr>
            <a:spLocks noGrp="1"/>
          </p:cNvSpPr>
          <p:nvPr>
            <p:ph type="body" sz="half" idx="2" hasCustomPrompt="1"/>
          </p:nvPr>
        </p:nvSpPr>
        <p:spPr>
          <a:xfrm>
            <a:off x="913794" y="2632852"/>
            <a:ext cx="5934949" cy="3158347"/>
          </a:xfrm>
        </p:spPr>
        <p:txBody>
          <a:bodyPr rtlCol="0"/>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rtl="0"/>
            <a:r>
              <a:rPr lang="ru-RU" noProof="1"/>
              <a:t>Щелкните, чтобы изменить стили текста образца слайда</a:t>
            </a:r>
          </a:p>
        </p:txBody>
      </p:sp>
      <p:sp>
        <p:nvSpPr>
          <p:cNvPr id="5" name="Дата 4"/>
          <p:cNvSpPr>
            <a:spLocks noGrp="1"/>
          </p:cNvSpPr>
          <p:nvPr>
            <p:ph type="dt" sz="half" idx="10"/>
          </p:nvPr>
        </p:nvSpPr>
        <p:spPr/>
        <p:txBody>
          <a:bodyPr rtlCol="0"/>
          <a:lstStyle/>
          <a:p>
            <a:pPr rtl="0"/>
            <a:fld id="{0365FC14-E33A-4163-94AF-B233FD812A3B}" type="datetime1">
              <a:rPr lang="ru-RU" noProof="1" smtClean="0"/>
              <a:t>15.10.2024</a:t>
            </a:fld>
            <a:endParaRPr lang="ru-RU" noProof="1"/>
          </a:p>
        </p:txBody>
      </p:sp>
      <p:sp>
        <p:nvSpPr>
          <p:cNvPr id="6" name="Нижний колонтитул 5"/>
          <p:cNvSpPr>
            <a:spLocks noGrp="1"/>
          </p:cNvSpPr>
          <p:nvPr>
            <p:ph type="ftr" sz="quarter" idx="11"/>
          </p:nvPr>
        </p:nvSpPr>
        <p:spPr/>
        <p:txBody>
          <a:bodyPr rtlCol="0"/>
          <a:lstStyle/>
          <a:p>
            <a:pPr rtl="0"/>
            <a:endParaRPr lang="ru-RU" noProof="1"/>
          </a:p>
        </p:txBody>
      </p:sp>
      <p:sp>
        <p:nvSpPr>
          <p:cNvPr id="7" name="Номер слайда 6"/>
          <p:cNvSpPr>
            <a:spLocks noGrp="1"/>
          </p:cNvSpPr>
          <p:nvPr>
            <p:ph type="sldNum" sz="quarter" idx="12"/>
          </p:nvPr>
        </p:nvSpPr>
        <p:spPr/>
        <p:txBody>
          <a:bodyPr rtlCol="0"/>
          <a:lstStyle/>
          <a:p>
            <a:pPr rtl="0"/>
            <a:fld id="{6D22F896-40B5-4ADD-8801-0D06FADFA095}" type="slidenum">
              <a:rPr lang="ru-RU" noProof="1" dirty="0" smtClean="0"/>
              <a:t>‹№›</a:t>
            </a:fld>
            <a:endParaRPr lang="ru-RU" noProof="1"/>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Рисунок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pPr rtl="0"/>
            <a:r>
              <a:rPr lang="ru-RU" noProof="1"/>
              <a:t>Образец заголовка</a:t>
            </a:r>
          </a:p>
        </p:txBody>
      </p:sp>
      <p:sp>
        <p:nvSpPr>
          <p:cNvPr id="3" name="Текст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rtl="0"/>
            <a:r>
              <a:rPr lang="ru-RU" noProof="1"/>
              <a:t>Щелкните, чтобы изменить стили текста образца слайда</a:t>
            </a:r>
          </a:p>
          <a:p>
            <a:pPr lvl="1" rtl="0"/>
            <a:r>
              <a:rPr lang="ru-RU" noProof="1"/>
              <a:t>Второй уровень</a:t>
            </a:r>
          </a:p>
          <a:p>
            <a:pPr lvl="2" rtl="0"/>
            <a:r>
              <a:rPr lang="ru-RU" noProof="1"/>
              <a:t>Третий уровень</a:t>
            </a:r>
          </a:p>
          <a:p>
            <a:pPr lvl="3" rtl="0"/>
            <a:r>
              <a:rPr lang="ru-RU" noProof="1"/>
              <a:t>Четвертый уровень</a:t>
            </a:r>
          </a:p>
          <a:p>
            <a:pPr lvl="4" rtl="0"/>
            <a:r>
              <a:rPr lang="ru-RU" noProof="1"/>
              <a:t>Пятый уровень</a:t>
            </a:r>
          </a:p>
        </p:txBody>
      </p:sp>
      <p:sp>
        <p:nvSpPr>
          <p:cNvPr id="4" name="Дата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14BED3D6-2994-4777-9559-1E0BA6D0F28C}" type="datetime1">
              <a:rPr lang="ru-RU" noProof="1" smtClean="0"/>
              <a:pPr/>
              <a:t>15.10.2024</a:t>
            </a:fld>
            <a:endParaRPr lang="ru-RU" noProof="1"/>
          </a:p>
        </p:txBody>
      </p:sp>
      <p:sp>
        <p:nvSpPr>
          <p:cNvPr id="5" name="Нижний колонтитул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latin typeface="Calibri" panose="020F0502020204030204" pitchFamily="34" charset="0"/>
              </a:defRPr>
            </a:lvl1pPr>
          </a:lstStyle>
          <a:p>
            <a:endParaRPr lang="ru-RU" noProof="1"/>
          </a:p>
        </p:txBody>
      </p:sp>
      <p:sp>
        <p:nvSpPr>
          <p:cNvPr id="6" name="Номер слайда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latin typeface="Calibri" panose="020F0502020204030204" pitchFamily="34" charset="0"/>
              </a:defRPr>
            </a:lvl1pPr>
          </a:lstStyle>
          <a:p>
            <a:fld id="{6D22F896-40B5-4ADD-8801-0D06FADFA095}" type="slidenum">
              <a:rPr lang="ru-RU" noProof="1" smtClean="0"/>
              <a:pPr/>
              <a:t>‹№›</a:t>
            </a:fld>
            <a:endParaRPr lang="ru-RU" noProof="1"/>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hf sldNum="0" hdr="0" ftr="0" dt="0"/>
  <p:txStyles>
    <p:titleStyle>
      <a:lvl1pPr algn="ctr" defTabSz="914400" rtl="0" eaLnBrk="1" latinLnBrk="0" hangingPunct="1">
        <a:lnSpc>
          <a:spcPct val="90000"/>
        </a:lnSpc>
        <a:spcBef>
          <a:spcPct val="0"/>
        </a:spcBef>
        <a:buNone/>
        <a:defRPr sz="3600" kern="1200" cap="all" baseline="0">
          <a:solidFill>
            <a:schemeClr val="tx1"/>
          </a:solidFill>
          <a:effectLst/>
          <a:latin typeface="Calibri" panose="020F0502020204030204" pitchFamily="34" charset="0"/>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Calibri" panose="020F0502020204030204" pitchFamily="34" charset="0"/>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Calibri" panose="020F0502020204030204" pitchFamily="34" charset="0"/>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Calibri" panose="020F0502020204030204" pitchFamily="34" charset="0"/>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Calibri" panose="020F0502020204030204" pitchFamily="34" charset="0"/>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Calibri" panose="020F0502020204030204" pitchFamily="34" charset="0"/>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2.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useBgFill="1">
        <p:nvSpPr>
          <p:cNvPr id="19" name="Прямоугольник 18">
            <a:extLst>
              <a:ext uri="{FF2B5EF4-FFF2-40B4-BE49-F238E27FC236}">
                <a16:creationId xmlns:a16="http://schemas.microsoft.com/office/drawing/2014/main" xmlns="" id="{B40FCD49-2060-48B9-8212-8A5F1DF4726F}"/>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xmlns=""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ru-RU" noProof="1">
              <a:latin typeface="Calibri" panose="020F0502020204030204" pitchFamily="34" charset="0"/>
            </a:endParaRPr>
          </a:p>
        </p:txBody>
      </p:sp>
      <p:pic>
        <p:nvPicPr>
          <p:cNvPr id="7" name="Рисунок 6" descr="бороздки на деревянной поверхности крупным планом">
            <a:extLst>
              <a:ext uri="{FF2B5EF4-FFF2-40B4-BE49-F238E27FC236}">
                <a16:creationId xmlns:a16="http://schemas.microsoft.com/office/drawing/2014/main" xmlns="" id="{58C70723-AF1C-49BA-B2B2-D8FE9676FF90}"/>
              </a:ext>
            </a:extLst>
          </p:cNvPr>
          <p:cNvPicPr>
            <a:picLocks noChangeAspect="1"/>
          </p:cNvPicPr>
          <p:nvPr/>
        </p:nvPicPr>
        <p:blipFill rotWithShape="1">
          <a:blip r:embed="rId3">
            <a:alphaModFix amt="35000"/>
          </a:blip>
          <a:srcRect b="15414"/>
          <a:stretch/>
        </p:blipFill>
        <p:spPr>
          <a:xfrm>
            <a:off x="20" y="10"/>
            <a:ext cx="12191980" cy="6857990"/>
          </a:xfrm>
          <a:prstGeom prst="rect">
            <a:avLst/>
          </a:prstGeom>
        </p:spPr>
      </p:pic>
      <p:pic>
        <p:nvPicPr>
          <p:cNvPr id="21" name="Рисунок 20">
            <a:extLst>
              <a:ext uri="{FF2B5EF4-FFF2-40B4-BE49-F238E27FC236}">
                <a16:creationId xmlns:a16="http://schemas.microsoft.com/office/drawing/2014/main" xmlns="" id="{83A45DCD-B5FB-4A86-88D2-91088C7FFC5F}"/>
              </a:ext>
              <a:ext uri="{C183D7F6-B498-43B3-948B-1728B52AA6E4}">
                <adec:decorative xmlns=""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xmlns="" val="1"/>
              </p:ext>
            </p:extLst>
          </p:nvPr>
        </p:nvPicPr>
        <p:blipFill>
          <a:blip r:embed="rId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Заголовок 1">
            <a:extLst>
              <a:ext uri="{FF2B5EF4-FFF2-40B4-BE49-F238E27FC236}">
                <a16:creationId xmlns:a16="http://schemas.microsoft.com/office/drawing/2014/main" xmlns="" id="{2356BAE1-8BDB-451F-A765-321D7D204A90}"/>
              </a:ext>
            </a:extLst>
          </p:cNvPr>
          <p:cNvSpPr>
            <a:spLocks noGrp="1"/>
          </p:cNvSpPr>
          <p:nvPr>
            <p:ph type="ctrTitle"/>
          </p:nvPr>
        </p:nvSpPr>
        <p:spPr>
          <a:xfrm>
            <a:off x="1751012" y="1300785"/>
            <a:ext cx="8689976" cy="2509213"/>
          </a:xfrm>
        </p:spPr>
        <p:txBody>
          <a:bodyPr rtlCol="0">
            <a:normAutofit/>
          </a:bodyPr>
          <a:lstStyle/>
          <a:p>
            <a:pPr lvl="0"/>
            <a:r>
              <a:rPr lang="sr-Latn-RS" b="1" dirty="0"/>
              <a:t>Restaurant with the Best Marketing Strategy</a:t>
            </a:r>
            <a:r>
              <a:rPr lang="ru-RU" dirty="0"/>
              <a:t/>
            </a:r>
            <a:br>
              <a:rPr lang="ru-RU" dirty="0"/>
            </a:br>
            <a:endParaRPr lang="ru-RU" noProof="1"/>
          </a:p>
        </p:txBody>
      </p:sp>
    </p:spTree>
    <p:extLst>
      <p:ext uri="{BB962C8B-B14F-4D97-AF65-F5344CB8AC3E}">
        <p14:creationId xmlns:p14="http://schemas.microsoft.com/office/powerpoint/2010/main" val="29000958"/>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8. Online Ordering and Delivery Services:</a:t>
            </a:r>
            <a:r>
              <a:rPr lang="en-US" sz="2800" dirty="0"/>
              <a:t/>
            </a:r>
            <a:br>
              <a:rPr lang="en-US" sz="2800" dirty="0"/>
            </a:br>
            <a:r>
              <a:rPr lang="en-US" sz="2800" dirty="0"/>
              <a:t>Partner with popular food delivery platforms like Uber Eats, </a:t>
            </a:r>
            <a:r>
              <a:rPr lang="en-US" sz="2800" dirty="0" err="1"/>
              <a:t>Grubhub</a:t>
            </a:r>
            <a:r>
              <a:rPr lang="en-US" sz="2800" dirty="0"/>
              <a:t>, or </a:t>
            </a:r>
            <a:r>
              <a:rPr lang="en-US" sz="2800" dirty="0" err="1"/>
              <a:t>DoorDash</a:t>
            </a:r>
            <a:r>
              <a:rPr lang="en-US" sz="2800" dirty="0"/>
              <a:t> to expand your reach and offer delivery services.</a:t>
            </a:r>
            <a:br>
              <a:rPr lang="en-US" sz="2800" dirty="0"/>
            </a:br>
            <a:endParaRPr lang="ru-RU" sz="2800" dirty="0"/>
          </a:p>
        </p:txBody>
      </p:sp>
      <p:pic>
        <p:nvPicPr>
          <p:cNvPr id="9218" name="Picture 2" descr="Food delivery fast service with online ordering food on mobile phone,  express lunch and dinner shipping vector illustration. Restaurant express food  delivery service with tiny people and soup bowl. Векторный объект Stock |"/>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079750" y="2214694"/>
            <a:ext cx="6032500" cy="4246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948921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Product Ideas for the Restaurant Market:</a:t>
            </a:r>
            <a:r>
              <a:rPr lang="en-US" dirty="0"/>
              <a:t/>
            </a:r>
            <a:br>
              <a:rPr lang="en-US" dirty="0"/>
            </a:br>
            <a:r>
              <a:rPr lang="en-US" sz="2700" b="1" dirty="0"/>
              <a:t>Custom Merchandise:</a:t>
            </a:r>
            <a:r>
              <a:rPr lang="en-US" sz="2700" dirty="0"/>
              <a:t> Create branded merchandise such as T-shirts, mugs, or tote bags featuring your restaurant's logo and slogan.</a:t>
            </a:r>
            <a:r>
              <a:rPr lang="en-US" dirty="0"/>
              <a:t/>
            </a:r>
            <a:br>
              <a:rPr lang="en-US" dirty="0"/>
            </a:br>
            <a:endParaRPr lang="ru-RU" dirty="0"/>
          </a:p>
        </p:txBody>
      </p:sp>
      <p:pic>
        <p:nvPicPr>
          <p:cNvPr id="10242" name="Picture 2" descr="Impact of Custom Merchandise On Branding - Garments Merchandisin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4565650" y="2970273"/>
            <a:ext cx="3060700" cy="1883508"/>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Start Selling Custom Merchandise Online | Gelat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650" y="4267200"/>
            <a:ext cx="4445000" cy="2500313"/>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Free Vector | T-shirt print on demand services. promotional apparel design.  merch clothing, custom merchandise products, merch design service concept."/>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26350" y="3804920"/>
            <a:ext cx="4445000" cy="29625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00203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Cookbook:</a:t>
            </a:r>
            <a:r>
              <a:rPr lang="en-US" dirty="0"/>
              <a:t> Publish a cookbook featuring some of your signature recipes, allowing customers to recreate their favorite dishes at home.</a:t>
            </a:r>
            <a:endParaRPr lang="ru-RU" dirty="0"/>
          </a:p>
        </p:txBody>
      </p:sp>
      <p:pic>
        <p:nvPicPr>
          <p:cNvPr id="11266" name="Picture 2" descr="Love &amp; Lemons Simple Feel Good Food - Love and Lemon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913775" y="2214694"/>
            <a:ext cx="2890913" cy="3424237"/>
          </a:xfrm>
          <a:prstGeom prst="rect">
            <a:avLst/>
          </a:prstGeom>
          <a:noFill/>
          <a:extLst>
            <a:ext uri="{909E8E84-426E-40DD-AFC4-6F175D3DCCD1}">
              <a14:hiddenFill xmlns:a14="http://schemas.microsoft.com/office/drawing/2010/main">
                <a:solidFill>
                  <a:srgbClr val="FFFFFF"/>
                </a:solidFill>
              </a14:hiddenFill>
            </a:ext>
          </a:extLst>
        </p:spPr>
      </p:pic>
      <p:pic>
        <p:nvPicPr>
          <p:cNvPr id="11268" name="Picture 4" descr="Always Delicious by Marion Grasby | Cookbook – CookDineHost"/>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43450" y="2214694"/>
            <a:ext cx="2705100" cy="3381375"/>
          </a:xfrm>
          <a:prstGeom prst="rect">
            <a:avLst/>
          </a:prstGeom>
          <a:noFill/>
          <a:extLst>
            <a:ext uri="{909E8E84-426E-40DD-AFC4-6F175D3DCCD1}">
              <a14:hiddenFill xmlns:a14="http://schemas.microsoft.com/office/drawing/2010/main">
                <a:solidFill>
                  <a:srgbClr val="FFFFFF"/>
                </a:solidFill>
              </a14:hiddenFill>
            </a:ext>
          </a:extLst>
        </p:spPr>
      </p:pic>
      <p:pic>
        <p:nvPicPr>
          <p:cNvPr id="11270" name="Picture 6" descr="Free and customizable cookbook templates"/>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131300" y="2214694"/>
            <a:ext cx="2146926" cy="34248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4240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Meal Kits:</a:t>
            </a:r>
            <a:r>
              <a:rPr lang="en-US" dirty="0"/>
              <a:t> Offer meal kits with pre-portioned ingredients and recipes for customers to enjoy your restaurant-quality dishes at home.</a:t>
            </a:r>
            <a:endParaRPr lang="ru-RU" dirty="0"/>
          </a:p>
        </p:txBody>
      </p:sp>
      <p:pic>
        <p:nvPicPr>
          <p:cNvPr id="12290" name="Picture 2" descr="Try These Meal Kits for Low Cholesterol Diet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052234" y="2366963"/>
            <a:ext cx="6087532"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4567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Online Cooking Classes:</a:t>
            </a:r>
            <a:r>
              <a:rPr lang="en-US" dirty="0"/>
              <a:t> Host virtual cooking classes where your chef teaches customers how to prepare some of your restaurant's specialties.</a:t>
            </a:r>
            <a:endParaRPr lang="ru-RU" dirty="0"/>
          </a:p>
        </p:txBody>
      </p:sp>
      <p:pic>
        <p:nvPicPr>
          <p:cNvPr id="13314" name="Picture 2" descr="FREE Online Cooking Classes with chefs in English | Let's Eat The World"/>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913775" y="2214695"/>
            <a:ext cx="5232432" cy="2738306"/>
          </a:xfrm>
          <a:prstGeom prst="rect">
            <a:avLst/>
          </a:prstGeom>
          <a:noFill/>
          <a:extLst>
            <a:ext uri="{909E8E84-426E-40DD-AFC4-6F175D3DCCD1}">
              <a14:hiddenFill xmlns:a14="http://schemas.microsoft.com/office/drawing/2010/main">
                <a:solidFill>
                  <a:srgbClr val="FFFFFF"/>
                </a:solidFill>
              </a14:hiddenFill>
            </a:ext>
          </a:extLst>
        </p:spPr>
      </p:pic>
      <p:pic>
        <p:nvPicPr>
          <p:cNvPr id="13316" name="Picture 4" descr="The Best Online Cooking Classes of 2023 – SheKnows"/>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46207" y="2856587"/>
            <a:ext cx="5132019" cy="38490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9669821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b="1" dirty="0"/>
              <a:t>Gourmet Food Products:</a:t>
            </a:r>
            <a:r>
              <a:rPr lang="en-US" dirty="0"/>
              <a:t> Package and sell some of your restaurant's popular sauces, dressings, or spice blends for customers to purchase and use at home.</a:t>
            </a:r>
            <a:endParaRPr lang="ru-RU" dirty="0"/>
          </a:p>
        </p:txBody>
      </p:sp>
      <p:pic>
        <p:nvPicPr>
          <p:cNvPr id="14338" name="Picture 2" descr="Where to Shop for Specialty Gourmet Foods in Tahoe | Lake Tahoe"/>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6139535" y="2214694"/>
            <a:ext cx="5138691" cy="3424237"/>
          </a:xfrm>
          <a:prstGeom prst="rect">
            <a:avLst/>
          </a:prstGeom>
          <a:noFill/>
          <a:extLst>
            <a:ext uri="{909E8E84-426E-40DD-AFC4-6F175D3DCCD1}">
              <a14:hiddenFill xmlns:a14="http://schemas.microsoft.com/office/drawing/2010/main">
                <a:solidFill>
                  <a:srgbClr val="FFFFFF"/>
                </a:solidFill>
              </a14:hiddenFill>
            </a:ext>
          </a:extLst>
        </p:spPr>
      </p:pic>
      <p:pic>
        <p:nvPicPr>
          <p:cNvPr id="14340" name="Picture 4" descr="Italian Food Products Stock Photo - Download Image Now - Merchandise,  Label, Food - iStoc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3775" y="3221037"/>
            <a:ext cx="5225760" cy="34838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55618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en-US" b="1" dirty="0"/>
              <a:t>Event Hosting Services:</a:t>
            </a:r>
            <a:r>
              <a:rPr lang="en-US" dirty="0"/>
              <a:t> If you have space, offer event hosting services for private parties, meetings, or special occasions.</a:t>
            </a:r>
            <a:endParaRPr lang="ru-RU" dirty="0"/>
          </a:p>
        </p:txBody>
      </p:sp>
      <p:pic>
        <p:nvPicPr>
          <p:cNvPr id="15362" name="Picture 2" descr="Events Management Service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916623" y="2366963"/>
            <a:ext cx="4358753"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678004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Объект 2"/>
          <p:cNvSpPr>
            <a:spLocks noGrp="1"/>
          </p:cNvSpPr>
          <p:nvPr>
            <p:ph type="title"/>
          </p:nvPr>
        </p:nvSpPr>
        <p:spPr>
          <a:xfrm>
            <a:off x="914400" y="619125"/>
            <a:ext cx="10363200" cy="5870575"/>
          </a:xfrm>
        </p:spPr>
        <p:txBody>
          <a:bodyPr/>
          <a:lstStyle/>
          <a:p>
            <a:r>
              <a:rPr lang="en-US" dirty="0"/>
              <a:t>Remember to research your specific market and customer preferences to determine which strategy and product ideas align best with your restaurant's goals and audience. Regularly evaluate and adjust your marketing approach to stay relevant and competitive in the restaurant industry.</a:t>
            </a:r>
            <a:endParaRPr lang="ru-RU" dirty="0"/>
          </a:p>
        </p:txBody>
      </p:sp>
    </p:spTree>
    <p:extLst>
      <p:ext uri="{BB962C8B-B14F-4D97-AF65-F5344CB8AC3E}">
        <p14:creationId xmlns:p14="http://schemas.microsoft.com/office/powerpoint/2010/main" val="4692715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dirty="0"/>
              <a:t>Keep in mind that the effectiveness of a marketing strategy can vary depending on the specific restaurant's target audience, location, and competition. It's essential to tailor your approach to your unique circumstances.</a:t>
            </a:r>
            <a:endParaRPr lang="ru-RU" sz="2800" dirty="0"/>
          </a:p>
        </p:txBody>
      </p:sp>
      <p:pic>
        <p:nvPicPr>
          <p:cNvPr id="1026" name="Picture 2" descr="Why You Need To Review Your Marketing Strategy After Quarter 1"/>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860777" y="2366963"/>
            <a:ext cx="4470445"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4404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000" b="1" dirty="0"/>
              <a:t>1. Digital Marketing and Online Presence:</a:t>
            </a:r>
            <a:r>
              <a:rPr lang="en-US" sz="2000" dirty="0"/>
              <a:t/>
            </a:r>
            <a:br>
              <a:rPr lang="en-US" sz="2000" dirty="0"/>
            </a:br>
            <a:r>
              <a:rPr lang="en-US" sz="2000" b="1" dirty="0"/>
              <a:t>Website:</a:t>
            </a:r>
            <a:r>
              <a:rPr lang="en-US" sz="2000" dirty="0"/>
              <a:t> Ensure your restaurant has a well-designed, user-friendly website that includes menus, contact information, and online reservation options.</a:t>
            </a:r>
            <a:br>
              <a:rPr lang="en-US" sz="2000" dirty="0"/>
            </a:br>
            <a:r>
              <a:rPr lang="en-US" sz="2000" b="1" dirty="0"/>
              <a:t>Social Media:</a:t>
            </a:r>
            <a:r>
              <a:rPr lang="en-US" sz="2000" dirty="0"/>
              <a:t> Maintain active and engaging social media profiles on platforms like Instagram, Facebook, and Twitter to showcase your food, engage with customers, and run promotions.</a:t>
            </a:r>
            <a:br>
              <a:rPr lang="en-US" sz="2000" dirty="0"/>
            </a:br>
            <a:endParaRPr lang="ru-RU" sz="2000" dirty="0"/>
          </a:p>
        </p:txBody>
      </p:sp>
      <p:pic>
        <p:nvPicPr>
          <p:cNvPr id="2050" name="Picture 2" descr="What is a Website ? - GeeksforGeek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913776" y="2214695"/>
            <a:ext cx="4640364" cy="211600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mportance of Social Media | Benefits of Social Media"/>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554140" y="3538320"/>
            <a:ext cx="5724086" cy="32197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140179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2. Content Marketing:</a:t>
            </a:r>
            <a:r>
              <a:rPr lang="en-US" sz="2800" dirty="0"/>
              <a:t/>
            </a:r>
            <a:br>
              <a:rPr lang="en-US" sz="2800" dirty="0"/>
            </a:br>
            <a:r>
              <a:rPr lang="en-US" sz="2800" dirty="0"/>
              <a:t>Create a blog on your website with articles about food, recipes, and restaurant news to engage with your audience and improve SEO.</a:t>
            </a:r>
            <a:br>
              <a:rPr lang="en-US" sz="2800" dirty="0"/>
            </a:br>
            <a:endParaRPr lang="ru-RU" sz="2800" dirty="0"/>
          </a:p>
        </p:txBody>
      </p:sp>
      <p:pic>
        <p:nvPicPr>
          <p:cNvPr id="3074" name="Picture 2" descr="How to Succeed with Content Marketing"/>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147351" y="2366963"/>
            <a:ext cx="5897297"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706661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3. Email Marketing:</a:t>
            </a:r>
            <a:r>
              <a:rPr lang="en-US" sz="2800" dirty="0"/>
              <a:t/>
            </a:r>
            <a:br>
              <a:rPr lang="en-US" sz="2800" dirty="0"/>
            </a:br>
            <a:r>
              <a:rPr lang="en-US" sz="2800" dirty="0"/>
              <a:t>Collect customer email addresses and send regular newsletters with updates, special offers, and event announcements.</a:t>
            </a:r>
            <a:br>
              <a:rPr lang="en-US" sz="2800" dirty="0"/>
            </a:br>
            <a:endParaRPr lang="ru-RU" sz="2800" dirty="0"/>
          </a:p>
        </p:txBody>
      </p:sp>
      <p:pic>
        <p:nvPicPr>
          <p:cNvPr id="4098" name="Picture 2" descr="Как email-маркетинг будет выглядеть в 2020 году – Retail Rocket"/>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591988" y="2366963"/>
            <a:ext cx="5008024"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904418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en-US" sz="3100" b="1" dirty="0"/>
              <a:t>4. Online Reviews and Reputation Management:</a:t>
            </a:r>
            <a:r>
              <a:rPr lang="en-US" sz="3100" dirty="0"/>
              <a:t/>
            </a:r>
            <a:br>
              <a:rPr lang="en-US" sz="3100" dirty="0"/>
            </a:br>
            <a:r>
              <a:rPr lang="en-US" sz="3100" dirty="0"/>
              <a:t>Encourage satisfied customers to leave positive reviews on platforms like Google, Yelp, and TripAdvisor, and actively manage and respond to both positive and negative feedback.</a:t>
            </a:r>
            <a:r>
              <a:rPr lang="en-US" dirty="0"/>
              <a:t/>
            </a:r>
            <a:br>
              <a:rPr lang="en-US" dirty="0"/>
            </a:br>
            <a:endParaRPr lang="ru-RU" dirty="0"/>
          </a:p>
        </p:txBody>
      </p:sp>
      <p:pic>
        <p:nvPicPr>
          <p:cNvPr id="5122" name="Picture 2" descr="5 Benefits of Online Reputation Management"/>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913775" y="2214695"/>
            <a:ext cx="4515899" cy="2725606"/>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Online Reputation and Review Management | BNE Creativ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04127" y="2680689"/>
            <a:ext cx="5274099" cy="405666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26475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5. Loyalty Programs:</a:t>
            </a:r>
            <a:r>
              <a:rPr lang="en-US" sz="2800" dirty="0"/>
              <a:t/>
            </a:r>
            <a:br>
              <a:rPr lang="en-US" sz="2800" dirty="0"/>
            </a:br>
            <a:r>
              <a:rPr lang="en-US" sz="2800" dirty="0"/>
              <a:t>Implement a loyalty program that rewards frequent customers with discounts, free items, or exclusive access to special events.</a:t>
            </a:r>
            <a:br>
              <a:rPr lang="en-US" sz="2800" dirty="0"/>
            </a:br>
            <a:endParaRPr lang="ru-RU" sz="2800" dirty="0"/>
          </a:p>
        </p:txBody>
      </p:sp>
      <p:pic>
        <p:nvPicPr>
          <p:cNvPr id="6146" name="Picture 2" descr="Everything You Need to Know About Customer Rewards Programs - CommBox"/>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173984" y="2366963"/>
            <a:ext cx="5844031"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134443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6. Influencer Marketing:</a:t>
            </a:r>
            <a:r>
              <a:rPr lang="en-US" sz="2800" dirty="0"/>
              <a:t/>
            </a:r>
            <a:br>
              <a:rPr lang="en-US" sz="2800" dirty="0"/>
            </a:br>
            <a:r>
              <a:rPr lang="en-US" sz="2800" dirty="0"/>
              <a:t>Collaborate with local influencers or food bloggers to promote your restaurant through reviews and social media posts.</a:t>
            </a:r>
            <a:br>
              <a:rPr lang="en-US" sz="2800" dirty="0"/>
            </a:br>
            <a:endParaRPr lang="ru-RU" sz="2800" dirty="0"/>
          </a:p>
        </p:txBody>
      </p:sp>
      <p:pic>
        <p:nvPicPr>
          <p:cNvPr id="7170" name="Picture 2" descr="5 Reasons Why Influencer Marketing is a Must for Your Business in 2022"/>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529827" y="2214694"/>
            <a:ext cx="5132345" cy="3424237"/>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Influencer là gì? Làm Sao Để Trở Thành Influencer Marketi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10819" y="4889499"/>
            <a:ext cx="2619008" cy="1744663"/>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Es El Fin Del Influencer Marketing? - Sirope | Agencia Creativa"/>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62172" y="2927461"/>
            <a:ext cx="2616051" cy="196203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4988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Autofit/>
          </a:bodyPr>
          <a:lstStyle/>
          <a:p>
            <a:r>
              <a:rPr lang="en-US" sz="2800" b="1" dirty="0"/>
              <a:t>7. Local SEO:</a:t>
            </a:r>
            <a:r>
              <a:rPr lang="en-US" sz="2800" dirty="0"/>
              <a:t/>
            </a:r>
            <a:br>
              <a:rPr lang="en-US" sz="2800" dirty="0"/>
            </a:br>
            <a:r>
              <a:rPr lang="en-US" sz="2800" dirty="0"/>
              <a:t>Optimize your website for local search terms to improve visibility in search engine results pages for users looking for nearby restaurants.</a:t>
            </a:r>
            <a:br>
              <a:rPr lang="en-US" sz="2800" dirty="0"/>
            </a:br>
            <a:endParaRPr lang="ru-RU" sz="2800" dirty="0"/>
          </a:p>
        </p:txBody>
      </p:sp>
      <p:pic>
        <p:nvPicPr>
          <p:cNvPr id="8194" name="Picture 2" descr="Local SEO Guide: Rank Higher And Get More Local Customers"/>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a:stretch>
            <a:fillRect/>
          </a:stretch>
        </p:blipFill>
        <p:spPr bwMode="auto">
          <a:xfrm>
            <a:off x="3725374" y="2366963"/>
            <a:ext cx="4741251" cy="34242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93249620"/>
      </p:ext>
    </p:extLst>
  </p:cSld>
  <p:clrMapOvr>
    <a:masterClrMapping/>
  </p:clrMapOvr>
</p:sld>
</file>

<file path=ppt/theme/theme1.xml><?xml version="1.0" encoding="utf-8"?>
<a:theme xmlns:a="http://schemas.openxmlformats.org/drawingml/2006/main" name="Капля">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xmlns="" name="Office_36806545_TF34316244.potx" id="{57D5A94B-CCD5-407D-ABE2-1A71EAA1466D}" vid="{5D07F21E-AE80-4ACD-8DD2-670122059C76}"/>
    </a:ext>
  </a:extLst>
</a:theme>
</file>

<file path=ppt/theme/theme2.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Тема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31E252AE-1687-4F4A-AAAD-EE8304DE9099}">
  <ds:schemaRefs>
    <ds:schemaRef ds:uri="http://schemas.microsoft.com/sharepoint/v3/contenttype/forms"/>
  </ds:schemaRefs>
</ds:datastoreItem>
</file>

<file path=customXml/itemProps2.xml><?xml version="1.0" encoding="utf-8"?>
<ds:datastoreItem xmlns:ds="http://schemas.openxmlformats.org/officeDocument/2006/customXml" ds:itemID="{5E99C30C-D4EF-40A1-90A6-0C8077024112}">
  <ds:schemaRefs>
    <ds:schemaRef ds:uri="http://schemas.openxmlformats.org/package/2006/metadata/core-properties"/>
    <ds:schemaRef ds:uri="http://purl.org/dc/elements/1.1/"/>
    <ds:schemaRef ds:uri="http://schemas.microsoft.com/office/2006/documentManagement/types"/>
    <ds:schemaRef ds:uri="http://schemas.microsoft.com/office/infopath/2007/PartnerControls"/>
    <ds:schemaRef ds:uri="16c05727-aa75-4e4a-9b5f-8a80a1165891"/>
    <ds:schemaRef ds:uri="http://www.w3.org/XML/1998/namespace"/>
    <ds:schemaRef ds:uri="71af3243-3dd4-4a8d-8c0d-dd76da1f02a5"/>
    <ds:schemaRef ds:uri="http://schemas.microsoft.com/office/2006/metadata/properties"/>
    <ds:schemaRef ds:uri="http://purl.org/dc/dcmitype/"/>
    <ds:schemaRef ds:uri="http://purl.org/dc/terms/"/>
  </ds:schemaRefs>
</ds:datastoreItem>
</file>

<file path=customXml/itemProps3.xml><?xml version="1.0" encoding="utf-8"?>
<ds:datastoreItem xmlns:ds="http://schemas.openxmlformats.org/officeDocument/2006/customXml" ds:itemID="{ABA78EF8-E824-4C87-A4FF-3288A5E914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Оформление Капля</Template>
  <TotalTime>0</TotalTime>
  <Words>257</Words>
  <Application>Microsoft Office PowerPoint</Application>
  <PresentationFormat>Довільний</PresentationFormat>
  <Paragraphs>18</Paragraphs>
  <Slides>17</Slides>
  <Notes>1</Notes>
  <HiddenSlides>0</HiddenSlides>
  <MMClips>0</MMClips>
  <ScaleCrop>false</ScaleCrop>
  <HeadingPairs>
    <vt:vector size="4" baseType="variant">
      <vt:variant>
        <vt:lpstr>Тема</vt:lpstr>
      </vt:variant>
      <vt:variant>
        <vt:i4>1</vt:i4>
      </vt:variant>
      <vt:variant>
        <vt:lpstr>Заголовки слайдів</vt:lpstr>
      </vt:variant>
      <vt:variant>
        <vt:i4>17</vt:i4>
      </vt:variant>
    </vt:vector>
  </HeadingPairs>
  <TitlesOfParts>
    <vt:vector size="18" baseType="lpstr">
      <vt:lpstr>Капля</vt:lpstr>
      <vt:lpstr>Restaurant with the Best Marketing Strategy </vt:lpstr>
      <vt:lpstr>Keep in mind that the effectiveness of a marketing strategy can vary depending on the specific restaurant's target audience, location, and competition. It's essential to tailor your approach to your unique circumstances.</vt:lpstr>
      <vt:lpstr>1. Digital Marketing and Online Presence: Website: Ensure your restaurant has a well-designed, user-friendly website that includes menus, contact information, and online reservation options. Social Media: Maintain active and engaging social media profiles on platforms like Instagram, Facebook, and Twitter to showcase your food, engage with customers, and run promotions. </vt:lpstr>
      <vt:lpstr>2. Content Marketing: Create a blog on your website with articles about food, recipes, and restaurant news to engage with your audience and improve SEO. </vt:lpstr>
      <vt:lpstr>3. Email Marketing: Collect customer email addresses and send regular newsletters with updates, special offers, and event announcements. </vt:lpstr>
      <vt:lpstr>4. Online Reviews and Reputation Management: Encourage satisfied customers to leave positive reviews on platforms like Google, Yelp, and TripAdvisor, and actively manage and respond to both positive and negative feedback. </vt:lpstr>
      <vt:lpstr>5. Loyalty Programs: Implement a loyalty program that rewards frequent customers with discounts, free items, or exclusive access to special events. </vt:lpstr>
      <vt:lpstr>6. Influencer Marketing: Collaborate with local influencers or food bloggers to promote your restaurant through reviews and social media posts. </vt:lpstr>
      <vt:lpstr>7. Local SEO: Optimize your website for local search terms to improve visibility in search engine results pages for users looking for nearby restaurants. </vt:lpstr>
      <vt:lpstr>8. Online Ordering and Delivery Services: Partner with popular food delivery platforms like Uber Eats, Grubhub, or DoorDash to expand your reach and offer delivery services. </vt:lpstr>
      <vt:lpstr>Product Ideas for the Restaurant Market: Custom Merchandise: Create branded merchandise such as T-shirts, mugs, or tote bags featuring your restaurant's logo and slogan. </vt:lpstr>
      <vt:lpstr>Cookbook: Publish a cookbook featuring some of your signature recipes, allowing customers to recreate their favorite dishes at home.</vt:lpstr>
      <vt:lpstr>Meal Kits: Offer meal kits with pre-portioned ingredients and recipes for customers to enjoy your restaurant-quality dishes at home.</vt:lpstr>
      <vt:lpstr>Online Cooking Classes: Host virtual cooking classes where your chef teaches customers how to prepare some of your restaurant's specialties.</vt:lpstr>
      <vt:lpstr>Gourmet Food Products: Package and sell some of your restaurant's popular sauces, dressings, or spice blends for customers to purchase and use at home.</vt:lpstr>
      <vt:lpstr>Event Hosting Services: If you have space, offer event hosting services for private parties, meetings, or special occasions.</vt:lpstr>
      <vt:lpstr>Remember to research your specific market and customer preferences to determine which strategy and product ideas align best with your restaurant's goals and audience. Regularly evaluate and adjust your marketing approach to stay relevant and competitive in the restaurant industry.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2023-10-02T07:21:11Z</dcterms:created>
  <dcterms:modified xsi:type="dcterms:W3CDTF">2024-10-14T23:49:32Z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