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8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505B82-8B13-5498-2605-66C11EC40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57B5EEE-8517-CC37-C681-4CFFACD907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0A3ADCB-660F-125D-A95A-FFA4881D3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ACC60B0-FD2A-9147-6E30-4B823FA0E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F1A8873-F704-2EDC-5C30-CDE9B0B20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4950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79E4CE-0B10-E278-39A2-6A3E647CE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B0B3C4F-1807-076F-1CE3-C4DC0AD2F1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E0C4CC4-FC26-3E57-685B-07EEEF42A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6D88DBE-CF1A-E019-8CEC-8D9982621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395F0A8-77BA-9CEC-C1D4-FC17B1F5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595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AB594A0-322D-9C74-38A3-583C91DCDD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F8DE54C-5D3A-F207-41E4-058F01013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69FCC7F-1087-24DF-4DD1-65A530BFB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141D0AC-99A1-3CD4-26A1-13BA3E769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F313CF3-317E-D1E0-A0CF-80DE5209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1980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4E4E1-3183-6202-92E5-641B2D106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DED89F0-2ADA-D6AB-31CC-27D58C85C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E28CC81-7369-101F-7E19-61560873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54CE2D0-8B17-70F3-C043-D6DA9181A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975F63C-8D06-8085-EAC9-27A12701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3188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834556-981F-89B6-EB30-49498BE24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9ED5581-A16E-39CD-C0E3-F5AEDED19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E1F7CBE-1BA0-C3F0-72F6-8163CE2EF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15BDE4F-821D-E181-6337-01EC2E8D0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935A2B2-D766-90C6-79AA-318B2E8A1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968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294171-7C26-4A15-6C7B-1F2A4F412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D3A1644-246C-60D5-2EA6-FE8FDA179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A5B0E28-C20F-6886-5CF6-72CB0075E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7E1F352-408B-F018-48C3-C2F470C4B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2404083-80D6-FCED-D9F1-AC10DF2D0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57AC827-3AC7-E8A5-E436-4DB972A71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5938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425253-FDBB-F05B-CA62-203C97174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FD4DC47-BC3F-1059-13BF-2F07E66C7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80E3866-CBBA-E3F2-34E8-8907DC75D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99FE89D-1CD2-2944-5A43-0DA8767F68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7C8F622F-D126-11CA-4767-D6B0D3B164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9A2189DC-4B7D-D2B4-E656-B81D8AE03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780D848-91EE-9311-5D7D-5255C55CC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400C9C24-C08F-BCDF-D72F-43D2F600E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812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77A91B-6C88-441E-DA2D-76F3D0478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9D3AFDFE-3663-8057-7CB5-C1AC8C8B6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DB5571F-BA11-5C1F-2F92-0BC15CCA5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827A5847-10B3-03BF-6F3C-30EBAEFA9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2574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D8F3EB2-E7DE-4064-25DF-4842A906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1F60746-36C1-17B9-3167-40265DEC8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A3D6843-A5F5-5F2A-E058-F5BD36B0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8367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BF954E-22DB-CBB5-72DE-1A5CF874F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6C3B4BC-B3E6-FBDD-47ED-B9EBBAB5C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D953AD3E-2D85-B5C7-4FC3-A6DD827AF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3001675-0333-77F5-B140-7B2D72439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EAB6AE9-2603-E59D-5C46-23DA550F7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14B6BF9-674B-3E7C-DBD5-DAB5F2C1E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9866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EB7E4B-30BD-7FF7-9606-A77A56832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1D1561E-2769-A63C-D247-6B9E77AFF6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46762EB-E92A-AB48-C4B5-60ADB5FA95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3DB9AAA-DBC7-75E7-C53E-A7278FB3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D80F3AA-717A-9848-FF06-2C34F041A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93568EB-3281-B209-3880-6A922A82C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141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0">
              <a:schemeClr val="accent4">
                <a:lumMod val="0"/>
                <a:lumOff val="100000"/>
              </a:schemeClr>
            </a:gs>
            <a:gs pos="49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54CF53A9-D422-AD05-552A-873E6E7EB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C127925-99E3-463F-855F-469C0625A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FF70A06-AAA6-D3E2-C5FC-3F9CA2E9EB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50C03-CB75-4C48-9D91-C919C9F012DA}" type="datetimeFigureOut">
              <a:rPr lang="uk-UA" smtClean="0"/>
              <a:t>12.01.2026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D534B48-67B6-2D90-629D-89B87B64C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C9415-70CE-359F-55CB-CA5E0D143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8EDF-2022-4372-A6C3-3E1F99B0F5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8518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6F828D28-8E09-41CC-8229-3070B5467A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Основні шкодочинні хвороби озимого ячменю, які причиняють потенційно найвищі втрати урожаю">
            <a:extLst>
              <a:ext uri="{FF2B5EF4-FFF2-40B4-BE49-F238E27FC236}">
                <a16:creationId xmlns:a16="http://schemas.microsoft.com/office/drawing/2014/main" id="{0B3F6405-A479-3B1E-899C-47E6C57013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13"/>
          <a:stretch/>
        </p:blipFill>
        <p:spPr bwMode="auto">
          <a:xfrm>
            <a:off x="20" y="-22"/>
            <a:ext cx="12191977" cy="6858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103377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036A0C-CA63-D120-79B3-62AFC6A218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643467"/>
            <a:ext cx="5452529" cy="3569242"/>
          </a:xfrm>
        </p:spPr>
        <p:txBody>
          <a:bodyPr anchor="t">
            <a:normAutofit/>
          </a:bodyPr>
          <a:lstStyle/>
          <a:p>
            <a:pPr algn="l"/>
            <a:r>
              <a:rPr lang="uk-UA" sz="5200">
                <a:solidFill>
                  <a:srgbClr val="FFFFFF"/>
                </a:solidFill>
              </a:rPr>
              <a:t>Презентація</a:t>
            </a:r>
            <a:br>
              <a:rPr lang="uk-UA" sz="5200">
                <a:solidFill>
                  <a:srgbClr val="FFFFFF"/>
                </a:solidFill>
              </a:rPr>
            </a:br>
            <a:r>
              <a:rPr lang="uk-UA" sz="5200">
                <a:solidFill>
                  <a:srgbClr val="FFFFFF"/>
                </a:solidFill>
              </a:rPr>
              <a:t>на тему</a:t>
            </a:r>
            <a:br>
              <a:rPr lang="uk-UA" sz="5200">
                <a:solidFill>
                  <a:srgbClr val="FFFFFF"/>
                </a:solidFill>
              </a:rPr>
            </a:br>
            <a:r>
              <a:rPr lang="uk-UA" sz="5200" b="1">
                <a:solidFill>
                  <a:srgbClr val="FFFFFF"/>
                </a:solidFill>
              </a:rPr>
              <a:t>Хвороби Ячменю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40187" y="2206184"/>
            <a:ext cx="6858003" cy="2445624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16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D90F140-2E8C-AD3D-552E-84FBD575E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4650"/>
            <a:ext cx="10515600" cy="63437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b="1" i="0" dirty="0" err="1">
                <a:solidFill>
                  <a:srgbClr val="006400"/>
                </a:solidFill>
                <a:effectLst/>
                <a:latin typeface="times new roman" panose="02020603050405020304" pitchFamily="18" charset="0"/>
              </a:rPr>
              <a:t>Септоріоз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Хвороба проявляється повсюди, проте відчутної шкоди завдає посівам ячменю у вологі роки в поліській і лісостеповій зонах.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 </a:t>
            </a:r>
          </a:p>
          <a:p>
            <a:pPr algn="just"/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Захворювання проявляється на листках, стеблах і колосі у період достигання озимого і ярого ячменю. На листках спочатку утворюються неправильної форми світло-зелені плями, які потім стають жовтуватими, а згодом коричневими. Плями дуже схожі на опіки від мінеральних добрив. Вони часто зливаються, займаючи більше половини листової пластинки. На ураженій тканині з обох боків листкової пластинки з’являються чорні крапки, плодові тіла збудників хвороби. При масовому уражені рослин нижні листки поступово біліють і передчасно відмирають.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 </a:t>
            </a:r>
          </a:p>
          <a:p>
            <a:pPr algn="just"/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 місці ураження листових </a:t>
            </a:r>
            <a:r>
              <a:rPr lang="uk-UA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піхв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стебел і колоссі утворюються також плями різного кольору - світлі, бурі, жовті, світло-бурі, нерідко з темною облямівкою. У центрі їх містяться чорні дрібні плодові тіла грибів - </a:t>
            </a:r>
            <a:r>
              <a:rPr lang="uk-UA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пікніди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При сильному ураженні листки передчасно засихають, стебла зморщуються і перегинаються, колос стає пістрявим, бурим. Зерно в колосі щупле.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 </a:t>
            </a:r>
          </a:p>
          <a:p>
            <a:pPr algn="just"/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Хворобу викликають гриби, переважно з роду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Stagonospora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: St.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avenae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Bissett (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син.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Septoria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avenae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Frank), St.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nodorum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Betk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.) Cats. et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Germano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син.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Septoria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nodorum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Berk.). 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 сумчастій стадії вони носять назви відповідно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Phaeosphaeria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avenaria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O. Eriksson f.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sp.triticea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Weber; (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син.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Leptosphaeria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avenaria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G.F. Weber 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Phaeosphaeria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nodorum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Hedjaroude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син. 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Leptosphaeria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nodorum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E. Muller). 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Із роду 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Septoria 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найбільш поширеним на ячмені є гриб 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S. </a:t>
            </a:r>
            <a:r>
              <a:rPr lang="en-GB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graminumDesm</a:t>
            </a:r>
            <a:r>
              <a:rPr lang="en-GB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en-GB" sz="14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Гриби, крім ячменю, уражують пшеницю, овес та інші злаки. Нестатеве їх розмноження представлене утворенням </a:t>
            </a:r>
            <a:r>
              <a:rPr lang="uk-UA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пікнід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пікноспорами, при дозріванні яких епідерміс рослини розривається і пікноспори поширюються у навколишньому середовищі. Зараження відбувається за наявності крапель води на рослинах та температури в межах +5-30оС (оптимум - +20-25</a:t>
            </a:r>
            <a:r>
              <a:rPr lang="uk-UA" sz="1400" b="0" i="0" baseline="30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С). За вегетацію збудники забезпечують декілька генерацій </a:t>
            </a:r>
            <a:r>
              <a:rPr lang="uk-UA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пікнідіального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uk-UA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спороношення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Інкубаційний період хвороби при оптимальних умовах становить 6-9 днів.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 </a:t>
            </a:r>
          </a:p>
          <a:p>
            <a:pPr algn="just"/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 умов теплої дощової погоди в період фаз виходу в трубку-формування зерна розвиток хвороби може набути </a:t>
            </a:r>
            <a:r>
              <a:rPr lang="uk-UA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епіфітотійного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характеру. Ураження колосся визначається відповідним накопиченням інфекції до фази колосіння і характером погоди в наступний період.</a:t>
            </a:r>
            <a:endParaRPr lang="uk-UA" sz="14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Збудники хвороби можуть тривалий час зберігатися на післяжнивних рештках. За допомогою пікноспор здійснюється зараження рослин падалиці і первинне зараження молодих рослин сходів озимого ячменю, озимої пшениці та інших злаків.</a:t>
            </a:r>
            <a:endParaRPr lang="uk-UA" sz="14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Крім </a:t>
            </a:r>
            <a:r>
              <a:rPr lang="uk-UA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пікнід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гриби на рослинних залишках за достатнього тривалого зволоження </a:t>
            </a:r>
            <a:r>
              <a:rPr lang="uk-UA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інтенсивно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формують сумчасте </a:t>
            </a:r>
            <a:r>
              <a:rPr lang="uk-UA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спороношення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у вигляді </a:t>
            </a:r>
            <a:r>
              <a:rPr lang="uk-UA" sz="1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псевдотеціїв</a:t>
            </a:r>
            <a:r>
              <a:rPr lang="uk-UA" sz="1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яке дозріває восени або весною.</a:t>
            </a:r>
            <a:endParaRPr lang="uk-UA" sz="14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250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E153546C-614C-B932-A03C-70E2D5666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3"/>
            <a:ext cx="10515600" cy="64008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3300" b="1" i="0" dirty="0">
                <a:solidFill>
                  <a:srgbClr val="006400"/>
                </a:solidFill>
                <a:effectLst/>
                <a:latin typeface="times new roman" panose="02020603050405020304" pitchFamily="18" charset="0"/>
              </a:rPr>
              <a:t>Фузаріоз колоса</a:t>
            </a:r>
            <a:endParaRPr lang="uk-UA" sz="33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Хвороба проявляється у вологі роки з помірним температурним режимом у другій половині вегетаційного періоду, що сприяє продовженню строків дозрівання ячменю та інших хлібних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злаків.Так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в окремі роки кількість уражених рослин ячменю у Рівненській, Тернопільській, Хмельницькій, Чернігівській та Київській областях коливається від 5 до 19%.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Захворювання виникає у фазі колосіння та наливання зерна. Уражується колос, колосові лусочки, зерно. Колос стає рожевим, на лусочках з’являються блідо-рожеві або оранжево-червоні подушечки, які зливаються в суцільний наліт грибниці. Іноді червонуваті подушечки формуються і на зерні. Насіння набуває рожевого відтінку, стає щуплим.</a:t>
            </a:r>
            <a:r>
              <a:rPr lang="uk-UA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 </a:t>
            </a: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 жарку суху погоду хвороба легко діагностується такими ознаками: уражені колосочки, частини колоса або весь колос біліють, а здорові органи зберігають зелене забарвлення. За вологої погоди на уражених частинах колоса з’являються дрібні чорні з синюватим відтінком крапки -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перитеції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збудників хвороби.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Фузаріоз колосу викликають гриби з роду 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Fusarium: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culmorum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Sacc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avenaceum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Sacc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graminearumShwabe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.,  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avenaceum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(Fr.)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Sacc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moniliforme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Sheld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sporotrichella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graminearum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Shwabe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gibbosum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Ap.,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oxysporum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Sch.,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solani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App. et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Wr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та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інші.Ці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види відрізняються за наявністю чи відсутністю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мікроконідій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хламідоспор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за морфологічними особливостями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макроконідій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287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0275D7FA-AE51-01BF-78A2-074994A3D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925"/>
            <a:ext cx="10515600" cy="638175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Збудники хвороби забруднюють зерно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мікотоксинами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роблячи його непридатним і навіть небезпечним для вживання у їжу або на корм тваринам. Шкідливість хвороби виявляється у тому, що в колосі формується щупле токсичне насіння. Зерно уражених рослин буває настільки легким, що під час обмолоту воно відвіюється. Уражене зерно або повністю втрачає схожість, або при його висіві у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грунт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формуються проростки з ознаками фузаріозної кореневої гнилі.</a:t>
            </a:r>
          </a:p>
          <a:p>
            <a:pPr algn="just"/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Основне джерело інфекції - уражені рештки і заражене насіння. Конідії 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сумкоспори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збудників можуть бути життєздатними протягом одного року,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хламідоспори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склероції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- до 2-3 років.</a:t>
            </a:r>
          </a:p>
          <a:p>
            <a:pPr algn="just"/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 профілактиці фузаріозу колоса важливе місце відводиться збиранню урожаю у стислі строки, просушуванню та очистці зерна, використанню стійких ранньостиглих сортів ячменю, дотриманню науково-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обгрунтованих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сівозмін, збалансованого живлення рослин, використанню здорового посівного матеріалу, своєчасному і ретельному заорюванню рослинних решток, протруюванню насіннєвого матеріалу. Для запобігання втрат урожаю і його якості хімічний захист посівів фунгіцидами доцільний під час формування зернівок колоса.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11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216918-DFBC-CD70-1A22-1EF583D1F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i="0" dirty="0">
                <a:solidFill>
                  <a:srgbClr val="006400"/>
                </a:solidFill>
                <a:effectLst/>
                <a:latin typeface="times new roman" panose="02020603050405020304" pitchFamily="18" charset="0"/>
              </a:rPr>
              <a:t>Кореневі гнилі</a:t>
            </a:r>
            <a:endParaRPr lang="uk-UA" b="1" i="0" dirty="0">
              <a:solidFill>
                <a:srgbClr val="444444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На ячмені, як і на пшениці проявляються різні типи кореневих </a:t>
            </a:r>
            <a:r>
              <a:rPr lang="uk-UA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гнилей</a:t>
            </a:r>
            <a:r>
              <a:rPr lang="uk-UA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. Широко поширені на озимому ячмені звичайна (</a:t>
            </a:r>
            <a:r>
              <a:rPr lang="uk-UA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гельмінтоспоріозна</a:t>
            </a:r>
            <a:r>
              <a:rPr lang="uk-UA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), фузаріозна та комплексна хвороби від змішаних інфекцій: </a:t>
            </a:r>
            <a:r>
              <a:rPr lang="uk-UA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фузаріозно-гельмінтоспоріозна</a:t>
            </a:r>
            <a:r>
              <a:rPr lang="uk-UA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. В західних областях виявляється також </a:t>
            </a:r>
            <a:r>
              <a:rPr lang="uk-UA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церкоспорельозна</a:t>
            </a:r>
            <a:r>
              <a:rPr lang="uk-UA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uk-UA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фузаріозно-церкоспорельозна</a:t>
            </a:r>
            <a:r>
              <a:rPr lang="uk-UA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uk-UA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Офіобольозна</a:t>
            </a:r>
            <a:r>
              <a:rPr lang="uk-UA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 коренева гниль має </a:t>
            </a:r>
            <a:r>
              <a:rPr lang="uk-UA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осередково</a:t>
            </a:r>
            <a:r>
              <a:rPr lang="uk-UA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 розсіяний розвиток у вигляді </a:t>
            </a:r>
            <a:r>
              <a:rPr lang="uk-UA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білоколосості</a:t>
            </a:r>
            <a:r>
              <a:rPr lang="uk-UA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 та пустозерності переважно в посівах Волинської, Житомирської, Івано-Франківської, Рівненської та Чернігівської областей. У південних регіонах зустрічається </a:t>
            </a:r>
            <a:r>
              <a:rPr lang="uk-UA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ризоктоніозна</a:t>
            </a:r>
            <a:r>
              <a:rPr lang="uk-UA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 коренева гниль.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 посівах ярого ячменю у всіх зонах вирощування домінують звичайна та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гельмінтоспоріозно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-фузаріозні гнилі.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60867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B625A163-E32C-71C2-DB3D-90E5979A0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963"/>
            <a:ext cx="10515600" cy="5715000"/>
          </a:xfrm>
        </p:spPr>
        <p:txBody>
          <a:bodyPr>
            <a:normAutofit fontScale="75000" lnSpcReduction="20000"/>
          </a:bodyPr>
          <a:lstStyle/>
          <a:p>
            <a:pPr algn="just"/>
            <a:r>
              <a:rPr lang="uk-UA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Звичайна (</a:t>
            </a:r>
            <a:r>
              <a:rPr lang="uk-UA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гельмінтоспоріозна</a:t>
            </a:r>
            <a:r>
              <a:rPr lang="uk-UA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) коренева гниль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Хвороба поширена переважно в степовій та лісостеповій зонах. Більш інтенсивний розвиток захворювання спостерігається у посушливі роки, особливо на ярій пшениці. На первинних і вторинних коренях, а також на підземному міжвузлі утворюються темно-коричневі продовгуваті виразки, які часто зливаються, внаслідок чого уражена тканина набуває чорного забарвлення. Хвороба може проявлятися у вигляді побуріння, пожовтіння і пліснявіння молодих листків. При незначному розвитку захворювання проявляється у вигляді витягнутих темно-коричневих некротичних смуг, забарвлення яких поступово переходить у здорову тканину, вони не мають чіткої межі між здоровою та ураженою тканиною. При інтенсивному розвитку хвороби основа стебла чорніє і загниває аж до самого нижнього вузла.</a:t>
            </a:r>
            <a:endParaRPr lang="uk-UA" dirty="0">
              <a:solidFill>
                <a:srgbClr val="333333"/>
              </a:solidFill>
              <a:latin typeface="Roboto Condensed" panose="02000000000000000000" pitchFamily="2" charset="0"/>
            </a:endParaRPr>
          </a:p>
          <a:p>
            <a:pPr algn="just"/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 листках рослин у фазу кущення спочатку з’являються дрібні темні плями, які згодом розростаються у довжину до 1,5 см, у центрі - темно-бурі або темно-сірі, по краях - бліді. На ураженій тканині у вологу погоду утворюється бархатистий чорний або оливково-бурий наліт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конідіального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спороношення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гриба.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 фазу наливання зерна у хворих рослин спостерігається недорозвиненість колосків, вони часто стерильні, колосові лусочки білі з чорними плямами, їх остюки темно бурі, часто біліють і стебла рослин. Іноді в колосі формується зерно, але воно щупле, не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рідко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чорним зародком.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590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D1C78BFA-4419-DF6E-451B-54740AE31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300"/>
            <a:ext cx="10515600" cy="5935663"/>
          </a:xfrm>
        </p:spPr>
        <p:txBody>
          <a:bodyPr>
            <a:noAutofit/>
          </a:bodyPr>
          <a:lstStyle/>
          <a:p>
            <a:pPr algn="just"/>
            <a:r>
              <a:rPr lang="uk-UA" sz="2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Фузаріозна коренева гниль</a:t>
            </a:r>
            <a:endParaRPr lang="uk-UA" sz="20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Хвороба поширена повсюди, де вирощують озимий і ярий ячмінь. Зовнішні ознаки її дуже схожі з ознаками звичайної кореневої гнилі. На сходах захворювання виявляється у вигляді побуріння первинних і вторинних корінців, підземного міжвузля, на яких з’являються бурі або коричневі смуги. Пізніше вони розростаються і часто зливаються. На більш дорослих рослинах хвороба виявляється у нижній частині стебла у вигляді побуріння тканини, на якій у вологу погоду утворюється блідо-рожевий наліт. У хворих рослин часто спостерігається </a:t>
            </a:r>
            <a:r>
              <a:rPr lang="uk-UA" sz="20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білостеблість</a:t>
            </a:r>
            <a: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рожевим розмитим малюнком на листках, стеблі, міжвузлях.</a:t>
            </a:r>
            <a:endParaRPr lang="uk-UA" sz="20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sz="20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Інфіковані колоски або частина колосся набувають білого забарвлення, тоді як здорова тканина лусочок залишається зеленою. У вологу погоду на колоссі формується рожево-червоний наліт </a:t>
            </a:r>
            <a:r>
              <a:rPr lang="uk-UA" sz="20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спороношення</a:t>
            </a:r>
            <a: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збудників хвороби.</a:t>
            </a:r>
            <a:endParaRPr lang="uk-UA" sz="20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sz="20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Щоб відрізнити фузаріозну кореневу гниль від звичайної, необхідно відібрані уражені частини стебла, первинні і вторинні корінці, підземне стебло простерилізувати і помістити у вологу камеру за температури +16-20</a:t>
            </a:r>
            <a:r>
              <a:rPr lang="uk-UA" sz="2000" b="0" i="0" baseline="30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</a:t>
            </a:r>
            <a: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С. Через 1-2 доби на уражених органах з’являються рожеві подушечки або суцільний рожевий наліт </a:t>
            </a:r>
            <a:r>
              <a:rPr lang="uk-UA" sz="20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конідіального</a:t>
            </a:r>
            <a: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uk-UA" sz="20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спороношення</a:t>
            </a:r>
            <a: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збудників хвороби.</a:t>
            </a:r>
            <a:br>
              <a:rPr lang="uk-UA" sz="2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sz="20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03871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000">
              <a:schemeClr val="accent4">
                <a:lumMod val="0"/>
                <a:lumOff val="100000"/>
              </a:schemeClr>
            </a:gs>
            <a:gs pos="5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542C554-6100-05D1-179F-8F89832D9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7515"/>
            <a:ext cx="10515600" cy="581365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Фузаріозну кореневу гниль викликають гриби з роду 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Fusarium, 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частіше це 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culmorum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Sacc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avenaceum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Sacc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sporotrichella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graminearumShwabe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gibbosum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Ap.,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oxysporum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Sch.,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solani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App. et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Wr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тощо.Залежно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від виду патогени утворюють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макро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мікроконідії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хламідоспори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Більшість збудників хвороби у своєму циклу розвитку формують також одноклітинні або жовто-бурі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хламідоспори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темно-коричневі чи темно-сині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склероції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 час вегетації гриби поширюються конідіями. Більшість збудників фузаріозної кореневої гнилі у період вегетації рослин викликають фузаріоз колосу. Тому розподіл хвороби на фузаріозну кореневу гниль і фузаріоз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колосувважається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дещо умовним.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Основне джерело інфекції -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грунт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у якому на уражених рештках зберігаються збудники у вигляді грибниці,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хламідоспор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склероціїв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Додатковим джерелом інфекції є заражене насіння.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Зараження рослин відбувається за температури від +3 до 35</a:t>
            </a:r>
            <a:r>
              <a:rPr lang="uk-UA" b="0" i="0" baseline="30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 (оптимум +15-22</a:t>
            </a:r>
            <a:r>
              <a:rPr lang="uk-UA" b="0" i="0" baseline="30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С) та вологості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грунту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понад 40%.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28394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AF16BCDC-1228-850E-FDD1-84961DAFA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663"/>
            <a:ext cx="10515600" cy="6421437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uk-UA" sz="42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Фузаріозна коренева гниль</a:t>
            </a:r>
            <a:endParaRPr lang="uk-UA" sz="4200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Хвороба поширена повсюди, де вирощують озимий і ярий ячмінь. Зовнішні ознаки її дуже схожі з ознаками звичайної кореневої гнилі. На сходах захворювання виявляється у вигляді побуріння первинних і вторинних корінців, підземного міжвузля, на яких з’являються бурі або коричневі смуги. Пізніше вони розростаються і часто зливаються. На більш дорослих рослинах хвороба виявляється у нижній частині стебла у вигляді побуріння тканини, на якій у вологу погоду утворюється блідо-рожевий наліт. У хворих рослин часто спостерігається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білостеблість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рожевим розмитим малюнком на листках, стеблі, міжвузлях.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Інфіковані колоски або частина колосся набувають білого забарвлення, тоді як здорова тканина лусочок залишається зеленою. У вологу погоду на колоссі формується рожево-червоний наліт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спороношення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збудників хвороби.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Щоб відрізнити фузаріозну кореневу гниль від звичайної, необхідно відібрані уражені частини стебла, первинні і вторинні корінці, підземне стебло простерилізувати і помістити у вологу камеру за температури +16-20</a:t>
            </a:r>
            <a:r>
              <a:rPr lang="uk-UA" b="0" i="0" baseline="30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С. Через 1-2 доби на уражених органах з’являються рожеві подушечки або суцільний рожевий наліт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конідіального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спороношення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збудників хвороби.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Фузаріозну кореневу гниль викликають гриби з роду 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Fusarium, 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частіше це 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culmorum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Sacc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avenaceum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Sacc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sporotrichella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graminearumShwabe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gibbosum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Ap.,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oxysporum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Sch., F.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solani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App. et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Wr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тощо.Залежно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від виду патогени утворюють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макро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 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мікроконідії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хламідоспори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Більшість збудників хвороби у своєму циклу розвитку формують також одноклітинні або жовто-бурі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хламідоспори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темно-коричневі чи темно-сині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склероції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Під час вегетації гриби поширюються конідіями. Більшість збудників фузаріозної кореневої гнилі у період вегетації рослин викликають фузаріоз колосу. Тому розподіл хвороби на фузаріозну кореневу гниль і фузаріоз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колосувважається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дещо умовним.</a:t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Основне джерело інфекції -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грунт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у якому на уражених рештках зберігаються збудники у вигляді грибниці,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хламідоспор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склероціїв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Додатковим джерелом інфекції є заражене насіння.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23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90A5425-3567-58BD-2B43-6DF39A687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130"/>
            <a:ext cx="10515600" cy="638154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1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Офіобольозна</a:t>
            </a:r>
            <a:r>
              <a:rPr lang="uk-UA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коренева гниль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 молодих рослинах у фазу сходів-кущення хвороба проявляється у вигляді почорніння кореневої системи. Стебла і корені рослин спочатку буріють, пізніше чорніють і загнивають. Коренева система часто відпадає біля вузла кущіння. Перед колосінням і пізніше під піхвою першого листка стебло темніє і покривається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буровато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-темним нальотом, який легко знімається. На прикореневій частині стебла за інтенсивного ураження виявляється чорний глянцевий наліт.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 більшості випадків у хворих рослин насіння щупле, недорозвинуте, проявляються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білостеблість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та білоколосиця.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Збудником хвороби є гриб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Gaeumannomyces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graminis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Sacc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.) v.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Arx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et H. Olivier (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син.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Ophiobulus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graminis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Sacc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.). 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В ураженій тканині рослин гриб формує гладенькі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шкірясто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-вуглистої консистенції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псевдоперитеції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у яких формуються сумки зі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сумкоспорами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У своєму циклі розвитку збудник може формувати також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хламідоспори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82193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8F1205D-AFFB-C081-C38F-71DC63EC5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504"/>
            <a:ext cx="10515600" cy="634304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Рослини заражуються у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грунті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переважно грибницею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патогена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Цим і пояснюється вогнищевий характер проявлення хвороби в посівах ячменю, пшениці та інших злаків. Оптимальними для росту гриба є температура +19-24</a:t>
            </a:r>
            <a:r>
              <a:rPr lang="uk-UA" b="0" i="0" baseline="30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 та підвищена вологість. Ураженню сприяє волога і прохолодна погода весною, теплий і сухий початок літа, висока вологість у період дозрівання рослин, часті дощі, випадання рясних рос у нічні години.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Основне джерело інфекції - уражені рештки, на яких збудник зберігається грибницею і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хламідоспорами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Інфекція зберігається у ґрунті до 10 років (оптимально до трьох років). З уражених залишків грибниця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патогена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поширюється у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грунті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на незначну відстань, при контакті з кореневою системою проникає у корені, а згодом - у його провідну систему. Патоген краще розвивається у вологому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грунті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 нейтральною або слабо-лужною реакцією за температури +12-20</a:t>
            </a:r>
            <a:r>
              <a:rPr lang="uk-UA" b="0" i="0" baseline="3000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/>
            </a:r>
            <a:b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</a:b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Шкідливість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офіобольозу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виявляється при порушені водного балансу рослин, уповільненні процесів засвоєння поживних речовин з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грунту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закупорці провідної системи. Інфіковані рослини відчувають гострий дефіцит вологи і поживних речовин. Окремі хворі рослини гинуть, інші затримаються у рості і розвитку, передчасно дозрівають, часто спостерігається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білоколосість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пустоколосість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 Обсяг недобору урожаю залежить від фази розвитку, коли відбулось зараження рослин, факторів зовнішнього середовища.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69686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A308D42-49C5-A8A0-06B0-E30AFC29E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006"/>
            <a:ext cx="10515600" cy="631417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3400" b="1" i="0" dirty="0">
                <a:solidFill>
                  <a:srgbClr val="006400"/>
                </a:solidFill>
                <a:effectLst/>
                <a:latin typeface="times new roman" panose="02020603050405020304" pitchFamily="18" charset="0"/>
              </a:rPr>
              <a:t>Плямистості ячменю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Темно-бура плямистість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Поширена хвороба повсюди, проте більш інтенсивний розвиток її спостерігається у центральних областях. На сходах захворювання проявляється у вигляді бурих або буро-коричневих штрихів чи смуг на первинних корінцях,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колеоптиле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, листках. Період її існування - початок проростання насіння до повної стиглості зерна. Часто замість трьох корінців під час сходів формується лише один. На уражених рослинах ячменю хвороба набуває симптомів звичайної кореневої гнилі.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 листках більш дорослих рослин утворюються темно-сірі або світло-бурі видовжені плями, на яких у вологу погоду з’являється оливково-бурий наліт, що є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конідіальним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спороношенням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збудника хвороби. Спостерігається також загнивання нижніх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міжвузлів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стебла, в результаті чого рослини гинуть.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У фазі наливання і достигання зерна у хворих рослин спостерігається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недорозвинутість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колосків, вони часто стерильні, остюки їх темні, колосові лусочки білі з чорними плямами, біліють і стебла рослин. На сприятливих до хвороби сортах ячменю у колосі формується зерно, але воно щупле, часто з чорним зародком.</a:t>
            </a:r>
            <a:r>
              <a:rPr lang="uk-UA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 </a:t>
            </a: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Збудником хвороби є гриб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Drechslera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sorociniana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en-GB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Sacc</a:t>
            </a:r>
            <a:r>
              <a:rPr lang="en-GB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.) Subram et Jain, 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який викликає звичайну кореневу гниль.</a:t>
            </a:r>
            <a:endParaRPr lang="uk-UA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49011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1097</Words>
  <Application>Microsoft Office PowerPoint</Application>
  <PresentationFormat>Широкоэкранный</PresentationFormat>
  <Paragraphs>73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Roboto Condensed</vt:lpstr>
      <vt:lpstr>times new roman</vt:lpstr>
      <vt:lpstr>Тема Office</vt:lpstr>
      <vt:lpstr>Презентація на тему Хвороби Ячменю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 Хвороби Ячменю</dc:title>
  <dc:creator>Вова Афонін</dc:creator>
  <cp:lastModifiedBy>Admin</cp:lastModifiedBy>
  <cp:revision>2</cp:revision>
  <dcterms:created xsi:type="dcterms:W3CDTF">2023-06-05T19:33:30Z</dcterms:created>
  <dcterms:modified xsi:type="dcterms:W3CDTF">2026-01-12T18:26:42Z</dcterms:modified>
</cp:coreProperties>
</file>