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3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6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9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9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6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6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1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5FE3-CD0F-407E-98E0-BC6C526C5804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F59F-0B6C-4FCC-91B9-042CFB907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Інструментальні засоби моделювання процесів і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636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60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1294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73011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6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573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888432" cy="150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8812301" cy="113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4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8300"/>
            <a:ext cx="8633933" cy="46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4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148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8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0505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6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5426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95552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5" y="2779828"/>
            <a:ext cx="875465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890979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0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556792"/>
            <a:ext cx="64749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646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484784"/>
            <a:ext cx="7934545" cy="21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7286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32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99959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0324"/>
            <a:ext cx="880615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5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" y="188640"/>
            <a:ext cx="907683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68" y="1268760"/>
            <a:ext cx="62388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0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3219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19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277"/>
            <a:ext cx="8551938" cy="47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528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5500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9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8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" y="2420888"/>
            <a:ext cx="883156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2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53240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86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5130"/>
            <a:ext cx="8527516" cy="49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118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1692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696341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18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5453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3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Моделювання в середовищі математичних пакетів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866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Стандарти моделювання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878608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4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484784"/>
            <a:ext cx="887375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71970"/>
            <a:ext cx="8762689" cy="359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03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484784"/>
            <a:ext cx="871609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0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78576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6" y="1124744"/>
            <a:ext cx="8834636" cy="483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819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8640"/>
            <a:ext cx="857166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74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1521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747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72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4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" y="1412776"/>
            <a:ext cx="904465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59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29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0837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09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3" y="1440151"/>
            <a:ext cx="7200800" cy="54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04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5348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" y="3140968"/>
            <a:ext cx="893787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" y="4104851"/>
            <a:ext cx="8888180" cy="81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" y="5085184"/>
            <a:ext cx="8923065" cy="116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1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" y="1196752"/>
            <a:ext cx="896961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en-US" dirty="0" err="1" smtClean="0"/>
              <a:t>MatLab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196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5892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1" y="2370692"/>
            <a:ext cx="836492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97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982"/>
            <a:ext cx="8784976" cy="53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835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50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844824"/>
            <a:ext cx="510113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50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0371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3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6121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687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532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8835203" cy="27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590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" y="1412776"/>
            <a:ext cx="888791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" y="5157192"/>
            <a:ext cx="8887914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60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536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911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3235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07500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5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684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77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83045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81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84976" cy="41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325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" y="1484784"/>
            <a:ext cx="901609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" y="3645024"/>
            <a:ext cx="891199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11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" y="1556792"/>
            <a:ext cx="90580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37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85098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34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2100"/>
            <a:ext cx="8905054" cy="251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" y="3933056"/>
            <a:ext cx="8970272" cy="18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759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455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215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60986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64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9" y="3853230"/>
            <a:ext cx="8349150" cy="181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7711"/>
            <a:ext cx="833852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2541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3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Стандарти моделювання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5232"/>
            <a:ext cx="8668845" cy="5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596837" cy="6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8" y="2924944"/>
            <a:ext cx="879287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08414"/>
            <a:ext cx="9036496" cy="6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7" y="5585069"/>
            <a:ext cx="8792161" cy="10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57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64033"/>
            <a:ext cx="8783743" cy="48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00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00461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4085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836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3" y="1484784"/>
            <a:ext cx="7572110" cy="51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34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4521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" y="5445224"/>
            <a:ext cx="913847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18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04856" cy="528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863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72808" cy="7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1412776"/>
            <a:ext cx="841389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39" y="3140968"/>
            <a:ext cx="597315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604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3779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066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1484784"/>
            <a:ext cx="89198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5677017"/>
            <a:ext cx="911228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65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65309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2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" y="404664"/>
            <a:ext cx="89249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97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</Words>
  <Application>Microsoft Office PowerPoint</Application>
  <PresentationFormat>Экран (4:3)</PresentationFormat>
  <Paragraphs>6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Інструментальні засоби моделювання процесів і систем</vt:lpstr>
      <vt:lpstr>Презентация PowerPoint</vt:lpstr>
      <vt:lpstr>Стандарти моделювання</vt:lpstr>
      <vt:lpstr>Презентация PowerPoint</vt:lpstr>
      <vt:lpstr>Презентация PowerPoint</vt:lpstr>
      <vt:lpstr>Стандарти моделювання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Моделювання в середовищі математичних пакетів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Середовище MatLab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Інструментальні засоби моделювання процесів і систем</dc:title>
  <dc:creator>User</dc:creator>
  <cp:lastModifiedBy>User</cp:lastModifiedBy>
  <cp:revision>74</cp:revision>
  <dcterms:created xsi:type="dcterms:W3CDTF">2026-03-09T18:06:02Z</dcterms:created>
  <dcterms:modified xsi:type="dcterms:W3CDTF">2026-03-16T17:29:39Z</dcterms:modified>
</cp:coreProperties>
</file>