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637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46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46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09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59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90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06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3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867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1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45FE3-CD0F-407E-98E0-BC6C526C58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F59F-0B6C-4FCC-91B9-042CFB9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73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Інструментальні засоби моделювання процесів і систем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636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604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51294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268760"/>
            <a:ext cx="873011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460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905739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888432" cy="150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73216"/>
            <a:ext cx="8812301" cy="113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54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38300"/>
            <a:ext cx="8633933" cy="46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147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1484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981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05053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367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5426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84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5552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5" y="2779828"/>
            <a:ext cx="875465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01208"/>
            <a:ext cx="890979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2701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556792"/>
            <a:ext cx="647495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646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2" y="1484784"/>
            <a:ext cx="7934545" cy="21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872862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325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556792"/>
            <a:ext cx="799959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1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0324"/>
            <a:ext cx="880615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053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2" y="188640"/>
            <a:ext cx="907683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68" y="1268760"/>
            <a:ext cx="62388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803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632193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719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2277"/>
            <a:ext cx="8551938" cy="471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528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84784"/>
            <a:ext cx="585500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793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8657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7" y="2420888"/>
            <a:ext cx="883156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720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532405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860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5130"/>
            <a:ext cx="8527516" cy="496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118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1692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696341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918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54539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737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Моделювання в середовищі математичних пакетів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48668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18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Стандарти моделювання</a:t>
            </a: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484784"/>
            <a:ext cx="878608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645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1484784"/>
            <a:ext cx="887375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571970"/>
            <a:ext cx="8762689" cy="359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03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1484784"/>
            <a:ext cx="8716099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603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478576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36" y="1124744"/>
            <a:ext cx="8834636" cy="483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819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88640"/>
            <a:ext cx="8571669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7748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56792"/>
            <a:ext cx="9015218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6747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14727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4466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" y="1412776"/>
            <a:ext cx="904465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3591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63284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929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80837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009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93" y="1440151"/>
            <a:ext cx="7200800" cy="541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045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5348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53" y="3140968"/>
            <a:ext cx="893787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8" y="4104851"/>
            <a:ext cx="8888180" cy="81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3" y="5085184"/>
            <a:ext cx="8923065" cy="116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11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" y="1196752"/>
            <a:ext cx="896961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Середовище</a:t>
            </a:r>
            <a:r>
              <a:rPr lang="ru-RU" dirty="0" smtClean="0"/>
              <a:t> </a:t>
            </a:r>
            <a:r>
              <a:rPr lang="en-US" dirty="0" err="1" smtClean="0"/>
              <a:t>MatLab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196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58920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41" y="2370692"/>
            <a:ext cx="836492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0978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08982"/>
            <a:ext cx="8784976" cy="534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8351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5016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1844824"/>
            <a:ext cx="510113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250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80371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139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26121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6873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532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040"/>
            <a:ext cx="8835203" cy="277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5902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1" y="1412776"/>
            <a:ext cx="8887914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1" y="5157192"/>
            <a:ext cx="8887914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360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753668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9112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632355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907500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15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96848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277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84784"/>
            <a:ext cx="8830455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5819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784976" cy="41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232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" y="1484784"/>
            <a:ext cx="901609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6" y="3645024"/>
            <a:ext cx="8911997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0110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" y="1556792"/>
            <a:ext cx="905806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4378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84784"/>
            <a:ext cx="8850983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1344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62100"/>
            <a:ext cx="8905054" cy="251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0" y="3933056"/>
            <a:ext cx="8970272" cy="183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7599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74559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12152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8609861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4646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71296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09" y="3853230"/>
            <a:ext cx="8349150" cy="181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67711"/>
            <a:ext cx="833852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2541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1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63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Стандарти моделювання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15232"/>
            <a:ext cx="8668845" cy="589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8596837" cy="636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8" y="2924944"/>
            <a:ext cx="879287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08414"/>
            <a:ext cx="9036496" cy="6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7" y="5585069"/>
            <a:ext cx="8792161" cy="108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4577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64033"/>
            <a:ext cx="8783743" cy="481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3007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800461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74085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6836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43" y="1484784"/>
            <a:ext cx="7572110" cy="512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7341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45219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" y="5445224"/>
            <a:ext cx="913847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5188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704856" cy="528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4863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272808" cy="76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79" y="1412776"/>
            <a:ext cx="841389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439" y="3140968"/>
            <a:ext cx="597315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4604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73779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0066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85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8" y="1484784"/>
            <a:ext cx="891987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8" y="5677017"/>
            <a:ext cx="911228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655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8653093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128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4" y="404664"/>
            <a:ext cx="8924925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3971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18</Words>
  <Application>Microsoft Office PowerPoint</Application>
  <PresentationFormat>Экран (4:3)</PresentationFormat>
  <Paragraphs>6</Paragraphs>
  <Slides>67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Інструментальні засоби моделювання процесів і систем</vt:lpstr>
      <vt:lpstr>Презентация PowerPoint</vt:lpstr>
      <vt:lpstr>Стандарти моделювання</vt:lpstr>
      <vt:lpstr>Презентация PowerPoint</vt:lpstr>
      <vt:lpstr>Презентация PowerPoint</vt:lpstr>
      <vt:lpstr>Стандарти моделювання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Моделювання в середовищі математичних пакетів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Середовище MatLab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Інструментальні засоби моделювання процесів і систем</dc:title>
  <dc:creator>User</dc:creator>
  <cp:lastModifiedBy>User</cp:lastModifiedBy>
  <cp:revision>74</cp:revision>
  <dcterms:created xsi:type="dcterms:W3CDTF">2026-03-09T18:06:02Z</dcterms:created>
  <dcterms:modified xsi:type="dcterms:W3CDTF">2026-03-16T17:29:39Z</dcterms:modified>
</cp:coreProperties>
</file>