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4"/>
    <p:restoredTop sz="94692"/>
  </p:normalViewPr>
  <p:slideViewPr>
    <p:cSldViewPr snapToGrid="0" snapToObjects="1">
      <p:cViewPr varScale="1">
        <p:scale>
          <a:sx n="114" d="100"/>
          <a:sy n="114" d="100"/>
        </p:scale>
        <p:origin x="5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62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2869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9770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21656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823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5902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86364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6116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398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6814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1233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388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376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425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9401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8324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1DD14-D9EE-A543-A084-E8BF6168A5FC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090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848C36-61D5-154D-A81C-029FB90E8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7589" y="2404534"/>
            <a:ext cx="7081894" cy="1646302"/>
          </a:xfrm>
        </p:spPr>
        <p:txBody>
          <a:bodyPr/>
          <a:lstStyle/>
          <a:p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Якісне оцінювання ризиків господарської діяльності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EC4DAB-2DF9-9242-8892-12E7CA014E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3 </a:t>
            </a:r>
          </a:p>
        </p:txBody>
      </p:sp>
    </p:spTree>
    <p:extLst>
      <p:ext uri="{BB962C8B-B14F-4D97-AF65-F5344CB8AC3E}">
        <p14:creationId xmlns:p14="http://schemas.microsoft.com/office/powerpoint/2010/main" val="4053741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B752AC-4056-EB48-97B9-DCEEA11B4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439387"/>
            <a:ext cx="11017489" cy="5601975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нейтралізаціі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6201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7276C9-580A-BF45-BD29-289358230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147" y="249383"/>
            <a:ext cx="10887642" cy="57919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дієвоі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демократизм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39647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3F01A0-365C-B048-A11A-B61BD92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7" y="261257"/>
            <a:ext cx="11232962" cy="578010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часу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-менеджменту; </a:t>
            </a:r>
          </a:p>
          <a:p>
            <a:r>
              <a:rPr lang="ru-RU" dirty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73758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020A29E-5B33-ACE5-4FE8-D0687D895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200723"/>
            <a:ext cx="11273883" cy="6333892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,Bold" pitchFamily="2" charset="0"/>
              </a:rPr>
              <a:t>Якісний аналіз ризиків підприємницької діяльності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altLang="ru-UA" sz="1800" dirty="0">
              <a:latin typeface="Times New Roman,Bold" pitchFamily="2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поточного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конкурентами.</a:t>
            </a:r>
            <a:endParaRPr kumimoji="0" lang="ru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Відокремлюють якісний та кількісний аналіз ризику. </a:t>
            </a:r>
            <a:endParaRPr kumimoji="0" lang="ru-UA" alt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,Bold" pitchFamily="2" charset="0"/>
              </a:rPr>
              <a:t>Якісний аналіз </a:t>
            </a: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 на меті визначення чинників і зон ризику та проведення ідентифікації можливих ризиків.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Для даного виду аналізу характерні два аспекти: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1)  необхідність порівнювати очікувані позитивні (сприятливі) результати з </a:t>
            </a:r>
            <a:r>
              <a:rPr lang="ru-UA" altLang="ru-UA" sz="1100" dirty="0"/>
              <a:t> </a:t>
            </a: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можливими економічними, соціальними несприятливими наслідками; </a:t>
            </a:r>
            <a:endParaRPr kumimoji="0" lang="ru-UA" alt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2)  виявлення впливу рішень, які приймаються в умовах невизначеності та конфліктності, на інтереси суб’єктів господарювання. </a:t>
            </a:r>
            <a:endParaRPr kumimoji="0" lang="ru-UA" alt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6821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76AFED-5605-5E77-1C8C-CE604E567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223024"/>
            <a:ext cx="11363093" cy="6289287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багатокрокову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процедуру (алгоритм)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обтяженіи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[4, с. 87].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обтяженоі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некеровані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набору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7.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згенерованих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підмножини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9.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обтяженоі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192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E206FF-CD96-45A2-C3D2-751010A95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256479"/>
            <a:ext cx="11385395" cy="6333892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типи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недетермінованими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велике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00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77AFEA-E413-A0B5-69FE-07F2BFC9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79" y="289933"/>
            <a:ext cx="11273883" cy="60105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штурму 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якісному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штурму належать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широко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критики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думок.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стику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Разом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модератора.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9895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81C3A9-CA1D-E93E-0A15-F4F8F9F82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7" y="289932"/>
            <a:ext cx="11329639" cy="628928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масштабу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зважених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викривлення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8375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4DBC15-E540-B4A3-B864-03D7835B4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200722"/>
            <a:ext cx="11285034" cy="643425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Делфі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схожих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Делфі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широко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багатоетапність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анонімність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раунді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повторного перегляду.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9345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391B9C-9E09-096E-153D-17B68CF64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156117"/>
            <a:ext cx="11664176" cy="635619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раундах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Делфі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Делфі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316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742512-4011-5B42-8602-8522F2E77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53143"/>
            <a:ext cx="10933140" cy="5388219"/>
          </a:xfrm>
        </p:spPr>
        <p:txBody>
          <a:bodyPr/>
          <a:lstStyle/>
          <a:p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Розсудливии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 природа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споріднена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(приросту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поточному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оперативно,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956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AEA530-926C-AB44-93C9-2495D3342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15637"/>
            <a:ext cx="10921109" cy="5625726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тактику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менеджер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майстерності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9305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C32D67-0E67-774C-BCE5-E04A90394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5013"/>
            <a:ext cx="10188588" cy="556634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88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FC72B7-FE0A-894F-9D16-27E6D06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917" y="391887"/>
            <a:ext cx="11550316" cy="6153292"/>
          </a:xfrm>
        </p:spPr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-менеджером,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безперебійне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ризик-менеджменті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перспективу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фінансово-економічноі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та процедур: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0899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288355-B1A4-4841-B4E2-BA6C88F02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442913"/>
            <a:ext cx="11490158" cy="5598449"/>
          </a:xfrm>
        </p:spPr>
        <p:txBody>
          <a:bodyPr/>
          <a:lstStyle/>
          <a:p>
            <a:r>
              <a:rPr lang="ru-RU" dirty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31585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F959FD-B334-8C4D-B890-717ACFEF3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51263"/>
            <a:ext cx="11125646" cy="6154074"/>
          </a:xfrm>
        </p:spPr>
        <p:txBody>
          <a:bodyPr/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курс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в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рис. 1 наведено блок-схему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5013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6F97CE3-C6FA-404A-B8B9-334545EB3F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5458" y="220592"/>
            <a:ext cx="7234126" cy="5821434"/>
          </a:xfrm>
        </p:spPr>
      </p:pic>
    </p:spTree>
    <p:extLst>
      <p:ext uri="{BB962C8B-B14F-4D97-AF65-F5344CB8AC3E}">
        <p14:creationId xmlns:p14="http://schemas.microsoft.com/office/powerpoint/2010/main" val="300541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447D5E-52BC-7B44-8A89-A12276D55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93" y="356261"/>
            <a:ext cx="10969675" cy="5685102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методично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критеріїв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4874862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{1D48E0E8-C2F9-C44C-8351-991745A94D75}tf10001060</Template>
  <TotalTime>476</TotalTime>
  <Words>2543</Words>
  <Application>Microsoft Macintosh PowerPoint</Application>
  <PresentationFormat>Широкоэкранный</PresentationFormat>
  <Paragraphs>121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Times New Roman</vt:lpstr>
      <vt:lpstr>Times New Roman,Bold</vt:lpstr>
      <vt:lpstr>Trebuchet MS</vt:lpstr>
      <vt:lpstr>Wingdings 3</vt:lpstr>
      <vt:lpstr>Аспект</vt:lpstr>
      <vt:lpstr>   Якісне оцінювання ризиків господарської діяльності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Особливості управління ризиками господарської діяльності  </dc:title>
  <dc:creator>Александр Ткачук</dc:creator>
  <cp:lastModifiedBy>Александр Ткачук</cp:lastModifiedBy>
  <cp:revision>35</cp:revision>
  <dcterms:created xsi:type="dcterms:W3CDTF">2021-10-19T14:55:24Z</dcterms:created>
  <dcterms:modified xsi:type="dcterms:W3CDTF">2026-01-15T11:42:24Z</dcterms:modified>
</cp:coreProperties>
</file>