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4" r:id="rId4"/>
    <p:sldId id="275" r:id="rId5"/>
    <p:sldId id="276" r:id="rId6"/>
    <p:sldId id="277" r:id="rId7"/>
    <p:sldId id="282" r:id="rId8"/>
    <p:sldId id="281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Vollkorn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324100"/>
            <a:ext cx="16535400" cy="4731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4. ПОЛІТИЧНА СКЛАДОВА ВОЄННИХ КОНФЛІКТІВ </a:t>
            </a:r>
            <a:endParaRPr lang="uk-UA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Політичні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причини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виникнення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міжнародне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сприйняття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Ідеологічні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розбіжності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передумова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воєнного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конфлікту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пропаганда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засоби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масової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розпалювання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залагодження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(ООН, НАТО) у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конфліктах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геополітичних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амбіцій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провідних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країн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тривалість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94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900430" algn="l"/>
              </a:tabLst>
            </a:pP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санкцій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політичне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вирішення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8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endParaRPr lang="uk-UA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495300"/>
            <a:ext cx="15697200" cy="7002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причини воєнних конфліктів є одним із ключових факторів, що спричиняють міжнародні та внутрішньодержавні конфлікти. Основні політичні причини воєнних конфліктів включають: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Боротьбу за владу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внутрішньополітичні кризи, революції, перевороти, що можуть призводити до громадянських війн.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Територіальні суперечки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конфлікти через розподіл або перегляд державних кордонів.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Порушення прав людини та політичних свобод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репресивні режими, диктатури, гноблення меншин можуть провокувати повстання та збройні конфлікти.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Дефіцит демократичних механізмів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відсутність прозорих виборів, громадянських свобод та діалогу між владою і народом.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Дестабілізація через зовнішнє втручання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підтримка окремих політичних груп або зміни урядів іншими державами.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81100" y="1790700"/>
            <a:ext cx="15925800" cy="5377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рішення держав і міжнародних організацій значно впливають на те, як конфлікти сприймаються у світі. Основні аспекти політичного впливу: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Дипломатичне врегулювання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країни можуть застосовувати дипломатичний тиск для уникнення воєнних дій.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 коаліцій та союзів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політичні альянси часто визначають підтримку або засудження конфліктуючих сторін.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заяви та риторика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формування суспільної думки через висловлювання лідерів держав та міжнародних організацій.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ізоляція конфліктуючих сторін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використання економічних санкцій, дипломатичних заходів для обмеження агресорів.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409700"/>
            <a:ext cx="16764000" cy="5377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 протиріччя часто стають основою воєнних конфліктів. Найпоширеніші види ідеологічних суперечностей: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Релігійні конфлікти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зіткнення світоглядних систем, що можуть переростати у тривалі війни (наприклад, війни між сунітами та шиїтами).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Протистояння політичних систем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боротьба між демократією та авторитаризмом, капіталізмом та комунізмом.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Націоналізм та сепаратизм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прагнення етнічних чи національних груп до незалежності чи об’єднання з іншими державами.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Конфлікти, пов'язані з ідеологією боротьби за соціальну справедливість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наприклад, революційні війни.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06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6687800" cy="8057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spc="-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ЗМІ та політична пропаганда відіграють вирішальну роль у формуванні суспільної думки та можуть бути використані для:</a:t>
            </a:r>
            <a:endParaRPr lang="uk-UA" sz="2400" spc="-14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Розпалювання конфлікту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 образу ворога.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маніпулятивних технологій для дезінформації.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медіа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соціальні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мережі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Залагодження конфлікту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дипломатичних каналів комунікації.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Поширення об'єктивної інформації для деескалації конфлікту.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кампанії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примирення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Роль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ООН у воєнних конфліктах</a:t>
            </a:r>
            <a:endParaRPr lang="uk-UA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Миротворчі місії для врегулювання конфліктів.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Санкційні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механізми щодо країн-агресорів.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Посередництво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переговорах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конфліктуючими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сторонами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Роль НАТО у воєнних конфліктах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Колективна оборона (стаття 5 Вашингтонського договору).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 військових операцій для стабілізації регіонів.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військової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країнам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зазнали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агресії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0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57200" y="2400300"/>
            <a:ext cx="16916400" cy="4835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Світові держави часто використовують конфлікти для реалізації власних геополітичних інтересів: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Розширення сфер впливу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підтримка дружніх урядів або військових груп.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 над стратегічними ресурсами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війни за нафту, газ, мінерали.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Військове домінування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створення військових баз у зонах конфліктів.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Підтримка проксі-війн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фінансування та озброєння певних сторін конфлікту.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Прикладами таких конфліктів є громадянська війна в Сирії, війна в Афганістані, російсько-українська війна.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/>
          <p:nvPr/>
        </p:nvSpPr>
        <p:spPr>
          <a:xfrm>
            <a:off x="0" y="60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" name="TextBox 3"/>
          <p:cNvSpPr txBox="1"/>
          <p:nvPr/>
        </p:nvSpPr>
        <p:spPr>
          <a:xfrm>
            <a:off x="685800" y="952500"/>
            <a:ext cx="16916400" cy="6470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Санкції є інструментом тиску, який використовується для: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Послаблення економічної бази агресора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обмеження доступу до фінансових та торговельних ресурсів.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Обмеження військових можливостей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ембарго на постачання зброї.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 ізоляції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виключення з міжнародних організацій та обмеження дипломатичних контактів.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Впливу на громадську думку всередині держави-агресора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створення внутрішнього тиску на владу.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Приклади ефективних санкцій: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Санкції США та ЄС проти Росії після анексії Криму.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Санкційний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тиск на Іран через розвиток ядерної програми.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Північної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балістичних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ракет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421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563</Words>
  <Application>Microsoft Office PowerPoint</Application>
  <PresentationFormat>Довільний</PresentationFormat>
  <Paragraphs>63</Paragraphs>
  <Slides>8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Symbol</vt:lpstr>
      <vt:lpstr>Calibri</vt:lpstr>
      <vt:lpstr>Vollkorn</vt:lpstr>
      <vt:lpstr>Times New Roman</vt:lpstr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Савіцька Єлизавета Антонівна</cp:lastModifiedBy>
  <cp:revision>61</cp:revision>
  <dcterms:created xsi:type="dcterms:W3CDTF">2006-08-16T00:00:00Z</dcterms:created>
  <dcterms:modified xsi:type="dcterms:W3CDTF">2025-03-03T12:26:34Z</dcterms:modified>
  <dc:identifier>DAGCUslPLi8</dc:identifier>
</cp:coreProperties>
</file>