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0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27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15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29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35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11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9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9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3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3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8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4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4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4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2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3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96D7-9D74-47B9-B752-0C94B600F88F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AC2D6B-B158-44E7-8635-0E34415562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2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4155" y="262552"/>
            <a:ext cx="10188166" cy="5058624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Київстар — український мобільний оператор №1</a:t>
            </a:r>
          </a:p>
          <a:p>
            <a:pPr algn="l"/>
            <a:endParaRPr lang="ru-RU">
              <a:solidFill>
                <a:schemeClr val="tx1"/>
              </a:solidFill>
            </a:endParaRPr>
          </a:p>
          <a:p>
            <a:pPr algn="l"/>
            <a:r>
              <a:rPr lang="ru-RU" smtClean="0">
                <a:solidFill>
                  <a:schemeClr val="tx1"/>
                </a:solidFill>
              </a:rPr>
              <a:t>Безпосередня </a:t>
            </a:r>
            <a:r>
              <a:rPr lang="ru-RU">
                <a:solidFill>
                  <a:schemeClr val="tx1"/>
                </a:solidFill>
              </a:rPr>
              <a:t>материнська компанія: </a:t>
            </a:r>
            <a:r>
              <a:rPr lang="en-US" b="1">
                <a:solidFill>
                  <a:schemeClr val="tx1"/>
                </a:solidFill>
              </a:rPr>
              <a:t>VEON Holdings B.V. (</a:t>
            </a:r>
            <a:r>
              <a:rPr lang="ru-RU" b="1">
                <a:solidFill>
                  <a:schemeClr val="tx1"/>
                </a:solidFill>
              </a:rPr>
              <a:t>Нідерланди</a:t>
            </a:r>
            <a:r>
              <a:rPr lang="ru-RU" b="1">
                <a:solidFill>
                  <a:schemeClr val="tx1"/>
                </a:solidFill>
              </a:rPr>
              <a:t>). </a:t>
            </a:r>
            <a:endParaRPr lang="ru-RU" b="1" smtClean="0">
              <a:solidFill>
                <a:schemeClr val="tx1"/>
              </a:solidFill>
            </a:endParaRPr>
          </a:p>
          <a:p>
            <a:pPr algn="l"/>
            <a:r>
              <a:rPr lang="ru-RU">
                <a:solidFill>
                  <a:schemeClr val="tx1"/>
                </a:solidFill>
              </a:rPr>
              <a:t>Кінцева материнська компанія: </a:t>
            </a:r>
            <a:r>
              <a:rPr lang="ru-RU" b="1">
                <a:solidFill>
                  <a:schemeClr val="tx1"/>
                </a:solidFill>
              </a:rPr>
              <a:t>VEON Ltd. (Бермудські острови). </a:t>
            </a:r>
            <a:endParaRPr lang="ru-RU" b="1" smtClean="0">
              <a:solidFill>
                <a:schemeClr val="tx1"/>
              </a:solidFill>
            </a:endParaRPr>
          </a:p>
          <a:p>
            <a:endParaRPr lang="uk-UA">
              <a:solidFill>
                <a:schemeClr val="tx1"/>
              </a:solidFill>
            </a:endParaRPr>
          </a:p>
          <a:p>
            <a:pPr algn="ctr"/>
            <a:r>
              <a:rPr lang="ru-RU">
                <a:solidFill>
                  <a:schemeClr val="tx1"/>
                </a:solidFill>
              </a:rPr>
              <a:t>Дочірні компаніі: </a:t>
            </a:r>
            <a:r>
              <a:rPr lang="ru-RU" b="1">
                <a:solidFill>
                  <a:schemeClr val="tx1"/>
                </a:solidFill>
              </a:rPr>
              <a:t>Дочірнє підприємство “Старавто” (Україна</a:t>
            </a:r>
            <a:r>
              <a:rPr lang="ru-RU" b="1">
                <a:solidFill>
                  <a:schemeClr val="tx1"/>
                </a:solidFill>
              </a:rPr>
              <a:t>) </a:t>
            </a:r>
            <a:r>
              <a:rPr lang="ru-RU" smtClean="0">
                <a:solidFill>
                  <a:schemeClr val="tx1"/>
                </a:solidFill>
              </a:rPr>
              <a:t>та</a:t>
            </a:r>
          </a:p>
          <a:p>
            <a:pPr algn="ctr"/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b="1">
                <a:solidFill>
                  <a:schemeClr val="tx1"/>
                </a:solidFill>
              </a:rPr>
              <a:t>Товариство з обмеженою відповідальністю “СтарМані” </a:t>
            </a:r>
            <a:r>
              <a:rPr lang="ru-RU">
                <a:solidFill>
                  <a:schemeClr val="tx1"/>
                </a:solidFill>
              </a:rPr>
              <a:t>(Україна). </a:t>
            </a:r>
          </a:p>
        </p:txBody>
      </p:sp>
    </p:spTree>
    <p:extLst>
      <p:ext uri="{BB962C8B-B14F-4D97-AF65-F5344CB8AC3E}">
        <p14:creationId xmlns:p14="http://schemas.microsoft.com/office/powerpoint/2010/main" val="83943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38" y="214359"/>
            <a:ext cx="9570553" cy="622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8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47" y="226337"/>
            <a:ext cx="11759741" cy="521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1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79" y="606583"/>
            <a:ext cx="10632433" cy="502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6" y="208230"/>
            <a:ext cx="11564742" cy="553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0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876" y="0"/>
            <a:ext cx="7060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9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706" y="109867"/>
            <a:ext cx="7804379" cy="651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7749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52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С. Бойченко</dc:creator>
  <cp:lastModifiedBy>Максим С. Бойченко</cp:lastModifiedBy>
  <cp:revision>4</cp:revision>
  <dcterms:created xsi:type="dcterms:W3CDTF">2023-02-28T14:15:00Z</dcterms:created>
  <dcterms:modified xsi:type="dcterms:W3CDTF">2023-02-28T15:11:52Z</dcterms:modified>
</cp:coreProperties>
</file>