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3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40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27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151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129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435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811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19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90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130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73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18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4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84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74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82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63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96D7-9D74-47B9-B752-0C94B600F88F}" type="datetimeFigureOut">
              <a:rPr lang="ru-RU" smtClean="0"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1AC2D6B-B158-44E7-8635-0E34415562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2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4155" y="262552"/>
            <a:ext cx="10188166" cy="5058624"/>
          </a:xfrm>
        </p:spPr>
        <p:txBody>
          <a:bodyPr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Київстар — український мобільний оператор №1</a:t>
            </a:r>
          </a:p>
          <a:p>
            <a:pPr algn="l"/>
            <a:endParaRPr lang="ru-RU">
              <a:solidFill>
                <a:schemeClr val="tx1"/>
              </a:solidFill>
            </a:endParaRPr>
          </a:p>
          <a:p>
            <a:pPr algn="l"/>
            <a:r>
              <a:rPr lang="ru-RU" smtClean="0">
                <a:solidFill>
                  <a:schemeClr val="tx1"/>
                </a:solidFill>
              </a:rPr>
              <a:t>Безпосередня </a:t>
            </a:r>
            <a:r>
              <a:rPr lang="ru-RU">
                <a:solidFill>
                  <a:schemeClr val="tx1"/>
                </a:solidFill>
              </a:rPr>
              <a:t>материнська компанія: </a:t>
            </a:r>
            <a:r>
              <a:rPr lang="en-US" b="1">
                <a:solidFill>
                  <a:schemeClr val="tx1"/>
                </a:solidFill>
              </a:rPr>
              <a:t>VEON Holdings B.V. (</a:t>
            </a:r>
            <a:r>
              <a:rPr lang="ru-RU" b="1">
                <a:solidFill>
                  <a:schemeClr val="tx1"/>
                </a:solidFill>
              </a:rPr>
              <a:t>Нідерланди</a:t>
            </a:r>
            <a:r>
              <a:rPr lang="ru-RU" b="1">
                <a:solidFill>
                  <a:schemeClr val="tx1"/>
                </a:solidFill>
              </a:rPr>
              <a:t>). </a:t>
            </a:r>
            <a:endParaRPr lang="ru-RU" b="1" smtClean="0">
              <a:solidFill>
                <a:schemeClr val="tx1"/>
              </a:solidFill>
            </a:endParaRPr>
          </a:p>
          <a:p>
            <a:pPr algn="l"/>
            <a:r>
              <a:rPr lang="ru-RU">
                <a:solidFill>
                  <a:schemeClr val="tx1"/>
                </a:solidFill>
              </a:rPr>
              <a:t>Кінцева материнська компанія: </a:t>
            </a:r>
            <a:r>
              <a:rPr lang="ru-RU" b="1">
                <a:solidFill>
                  <a:schemeClr val="tx1"/>
                </a:solidFill>
              </a:rPr>
              <a:t>VEON Ltd. (Бермудські острови). </a:t>
            </a:r>
            <a:endParaRPr lang="ru-RU" b="1" smtClean="0">
              <a:solidFill>
                <a:schemeClr val="tx1"/>
              </a:solidFill>
            </a:endParaRPr>
          </a:p>
          <a:p>
            <a:endParaRPr lang="uk-UA">
              <a:solidFill>
                <a:schemeClr val="tx1"/>
              </a:solidFill>
            </a:endParaRPr>
          </a:p>
          <a:p>
            <a:pPr algn="ctr"/>
            <a:r>
              <a:rPr lang="ru-RU">
                <a:solidFill>
                  <a:schemeClr val="tx1"/>
                </a:solidFill>
              </a:rPr>
              <a:t>Дочірні компаніі: </a:t>
            </a:r>
            <a:r>
              <a:rPr lang="ru-RU" b="1">
                <a:solidFill>
                  <a:schemeClr val="tx1"/>
                </a:solidFill>
              </a:rPr>
              <a:t>Дочірнє підприємство “Старавто” (Україна</a:t>
            </a:r>
            <a:r>
              <a:rPr lang="ru-RU" b="1">
                <a:solidFill>
                  <a:schemeClr val="tx1"/>
                </a:solidFill>
              </a:rPr>
              <a:t>) </a:t>
            </a:r>
            <a:r>
              <a:rPr lang="ru-RU" smtClean="0">
                <a:solidFill>
                  <a:schemeClr val="tx1"/>
                </a:solidFill>
              </a:rPr>
              <a:t>та</a:t>
            </a:r>
          </a:p>
          <a:p>
            <a:pPr algn="ctr"/>
            <a:r>
              <a:rPr lang="ru-RU" smtClean="0">
                <a:solidFill>
                  <a:schemeClr val="tx1"/>
                </a:solidFill>
              </a:rPr>
              <a:t> </a:t>
            </a:r>
            <a:r>
              <a:rPr lang="ru-RU" b="1">
                <a:solidFill>
                  <a:schemeClr val="tx1"/>
                </a:solidFill>
              </a:rPr>
              <a:t>Товариство з обмеженою відповідальністю “СтарМані” </a:t>
            </a:r>
            <a:r>
              <a:rPr lang="ru-RU">
                <a:solidFill>
                  <a:schemeClr val="tx1"/>
                </a:solidFill>
              </a:rPr>
              <a:t>(Україна). </a:t>
            </a:r>
          </a:p>
        </p:txBody>
      </p:sp>
    </p:spTree>
    <p:extLst>
      <p:ext uri="{BB962C8B-B14F-4D97-AF65-F5344CB8AC3E}">
        <p14:creationId xmlns:p14="http://schemas.microsoft.com/office/powerpoint/2010/main" val="83943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238" y="214359"/>
            <a:ext cx="9570553" cy="6223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8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47" y="226337"/>
            <a:ext cx="11759741" cy="521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415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79" y="606583"/>
            <a:ext cx="10632433" cy="502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6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06" y="208230"/>
            <a:ext cx="11564742" cy="553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03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5876" y="0"/>
            <a:ext cx="70602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29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706" y="109867"/>
            <a:ext cx="7804379" cy="651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17749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52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С. Бойченко</dc:creator>
  <cp:lastModifiedBy>Максим С. Бойченко</cp:lastModifiedBy>
  <cp:revision>4</cp:revision>
  <dcterms:created xsi:type="dcterms:W3CDTF">2023-02-28T14:15:00Z</dcterms:created>
  <dcterms:modified xsi:type="dcterms:W3CDTF">2023-02-28T15:11:52Z</dcterms:modified>
</cp:coreProperties>
</file>