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4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B9BD10-E451-484D-9509-9D033E080C92}" type="datetimeFigureOut">
              <a:rPr lang="uk-UA" smtClean="0"/>
              <a:t>23.02.2021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1531DB-44EA-441B-96D7-74286EC6DB5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2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Пріоритет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uk-UA" dirty="0">
                <a:solidFill>
                  <a:schemeClr val="tx1"/>
                </a:solidFill>
              </a:rPr>
              <a:t> споживачів як базовий елемент бізнес-моделі компанії</a:t>
            </a:r>
          </a:p>
        </p:txBody>
      </p:sp>
    </p:spTree>
    <p:extLst>
      <p:ext uri="{BB962C8B-B14F-4D97-AF65-F5344CB8AC3E}">
        <p14:creationId xmlns:p14="http://schemas.microsoft.com/office/powerpoint/2010/main" val="252796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Одним із завдань управління бізнес-моделлю є неперервне оновлення продуктового портфеля на основі вивчення майбутніх пріоритетів споживачів, на формування яких впливають зовнішні та внутрішні чинники, що проходять крізь призму загальної системи прийняття рішень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144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733832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Реалізація «каскаду» пріоритетів споживачів у бізнес-моделі компанії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464496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Формування унікальної бізнес-моделі потребує розуміння багатьох аспектів існуючих і перспективних потреб споживачів. Загалом у споживачів є два види потреб:</a:t>
            </a: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попит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замовчуються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ігноруються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16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0688"/>
            <a:ext cx="4968552" cy="6768752"/>
          </a:xfrm>
        </p:spPr>
      </p:pic>
    </p:spTree>
    <p:extLst>
      <p:ext uri="{BB962C8B-B14F-4D97-AF65-F5344CB8AC3E}">
        <p14:creationId xmlns:p14="http://schemas.microsoft.com/office/powerpoint/2010/main" val="1032650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Побудову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“каскаду” пріоритетів споживачів доцільно здійснювати ретроспективно (за останні 5-10 років) та із проекцією на майбутні 3-5 років щодо базового періоду (рік N).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Аналіз пріоритетів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-10,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втіленим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попитом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дозволить компанії визначити, на скільки вона задовольняла потреби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 минулому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ретроспективне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дозволить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логіку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577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402704"/>
          </a:xfrm>
        </p:spPr>
        <p:txBody>
          <a:bodyPr>
            <a:norm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Ця інформація у поєднанні з дослідженнями ринкової ситуації у період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є основою для:</a:t>
            </a:r>
          </a:p>
          <a:p>
            <a:pPr lvl="0"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Кінцевою метою формування “каскаду” пріоритетів споживачів є передбачення компанією пріоритетів споживачів на перспективний період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+5 років).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009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Економічне </a:t>
            </a:r>
            <a:r>
              <a:rPr lang="uk-UA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трактування категорії «пріоритети споживачів»</a:t>
            </a:r>
            <a:r>
              <a:rPr lang="uk-UA" dirty="0">
                <a:solidFill>
                  <a:schemeClr val="tx1"/>
                </a:solidFill>
                <a:effectLst/>
              </a:rPr>
              <a:t/>
            </a:r>
            <a:br>
              <a:rPr lang="uk-UA" dirty="0">
                <a:solidFill>
                  <a:schemeClr val="tx1"/>
                </a:solidFill>
                <a:effectLst/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7646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класичному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тлумаченні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попит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трактується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яку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купити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Таким чином,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попит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незадоволених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короткий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словами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попит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907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противагу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умов”?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альтернативні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купівельна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пропозиція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863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контексті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бізнес-моделі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ширшому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часу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задоволені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характеристиками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підсвідоме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задоволеності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“яку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?”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491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ажливим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характеристики,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добробуту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найпростішу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поєднувалась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такою характеристикою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рідкісність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046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нематеріальні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характеристики;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ексклюзивних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кастомізації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621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Таким чином, </a:t>
            </a:r>
            <a:r>
              <a:rPr lang="ru-RU" dirty="0" err="1"/>
              <a:t>цінність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продукту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задовільнити</a:t>
            </a:r>
            <a:r>
              <a:rPr lang="ru-RU" dirty="0"/>
              <a:t> </a:t>
            </a:r>
            <a:r>
              <a:rPr lang="ru-RU" dirty="0" err="1"/>
              <a:t>пріоритети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.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пріоритетам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є головною характеристикою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бізнес-моделі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877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виділяти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кілька її видів: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базова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закладена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експлуатаційними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призна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чення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(функціональні), надійності (безвідмовність,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довговічність,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ремонтопридатність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збереженість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технічної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естетики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цілісність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композиції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досконалість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товарного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вигляду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екологічності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безпеки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транспортабельності тощо;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постійна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життєвого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опосередковане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тимчасова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споживча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вигляду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сезонно,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життєвого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циклу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товару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: новизна, мода, престиж;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супутня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споживча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непов’язана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але вона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полегшує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ускладнює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умови її придбання чи експлуатації;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привнесена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інформаційного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характеру: реклама,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виставки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універсальна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ринкова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яка,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дзеркало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адекватна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споживчим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</TotalTime>
  <Words>826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Лекція 2</vt:lpstr>
      <vt:lpstr>Економічне трактування категорії «пріоритети споживачів»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Реалізація «каскаду» пріоритетів споживачів у бізнес-моделі компанії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Anonim from Hacapetovka</dc:creator>
  <cp:lastModifiedBy>Anonim from Hacapetovka</cp:lastModifiedBy>
  <cp:revision>10</cp:revision>
  <dcterms:created xsi:type="dcterms:W3CDTF">2021-02-23T07:47:19Z</dcterms:created>
  <dcterms:modified xsi:type="dcterms:W3CDTF">2021-02-23T10:31:15Z</dcterms:modified>
</cp:coreProperties>
</file>