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2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й трикут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іліні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іліні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іліні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 сполучна ліні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0A66AE-81F5-474A-B74B-EE41E9320F19}" type="datetimeFigureOut">
              <a:rPr lang="uk-UA" smtClean="0"/>
              <a:t>28.10.2024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28.10.2024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28.10.2024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28.10.2024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28.10.2024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28.10.2024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28.10.2024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28.10.2024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28.10.2024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90A66AE-81F5-474A-B74B-EE41E9320F19}" type="datetimeFigureOut">
              <a:rPr lang="uk-UA" smtClean="0"/>
              <a:t>28.10.2024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0A66AE-81F5-474A-B74B-EE41E9320F19}" type="datetimeFigureOut">
              <a:rPr lang="uk-UA" smtClean="0"/>
              <a:t>28.10.2024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іліні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кутний трикут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 сполучна ліні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іліні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іліні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кутний трикут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 сполучна ліні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90A66AE-81F5-474A-B74B-EE41E9320F19}" type="datetimeFigureOut">
              <a:rPr lang="uk-UA" smtClean="0"/>
              <a:t>28.10.2024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2204863"/>
            <a:ext cx="8229600" cy="3528393"/>
          </a:xfrm>
        </p:spPr>
        <p:txBody>
          <a:bodyPr>
            <a:norm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1. Розкрийте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сутність поняття «сертифікація». В чому полягає мета добровільної сертифікації? 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. Які виділяють види сертифікації залежно від галузі її здійснення? 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. Яка основна мета реформування системи сертифікації на сучасному етапі розвитку економіки, в чому це проявляється? 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Який загальний порядок дій з оцінки відповідності? 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Надайте характеристику понять «сертифікат відповідності» та «декларація відповідності», яка між ними відмінність? 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57018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Практичне заняття №7</a:t>
            </a:r>
            <a:b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Тема: «Сертифікація та маркування товарів»</a:t>
            </a:r>
            <a:endParaRPr lang="uk-U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282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048672"/>
          </a:xfrm>
        </p:spPr>
        <p:txBody>
          <a:bodyPr>
            <a:normAutofit fontScale="77500" lnSpcReduction="20000"/>
          </a:bodyPr>
          <a:lstStyle/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Яким вимогам повинна відповідати інформація про товар?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 чому полягає сутність маркування товарів, які його основні функції?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Розкрийте сутність виробничого та торговельного видів маркування.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Охарактеризуйте основні носії виробничого маркування.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Розкрийте сутність поняття «інформаційний знак» та назвіть які є групи інформаційних знаків.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Охарактеризуйте сутність та види товарних знаків.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Що таке екологічні знаки, на які підгрупи вони поділяються?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Що таке інформація про харчові продукти, назвіть основні вимоги щодо її розміщення та представлення.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Яка інформація про харчовий продукт є обов’язковою для надання?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Розкрийте сутність понять «мінімальний термін придатності харчового продукту» і «дата «вжити до…», в чому їх відмінність?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товар»?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273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179512" y="260648"/>
            <a:ext cx="8507288" cy="5746643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uk-UA" b="1" i="1" u="sng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uk-UA" b="1" i="1" u="sng" dirty="0" err="1">
                <a:latin typeface="Times New Roman" pitchFamily="18" charset="0"/>
                <a:cs typeface="Times New Roman" pitchFamily="18" charset="0"/>
              </a:rPr>
              <a:t>Ребрендинг</a:t>
            </a:r>
            <a:r>
              <a:rPr lang="uk-UA" b="1" i="1" u="sng" dirty="0">
                <a:latin typeface="Times New Roman" pitchFamily="18" charset="0"/>
                <a:cs typeface="Times New Roman" pitchFamily="18" charset="0"/>
              </a:rPr>
              <a:t> для міжнародного ринку" </a:t>
            </a:r>
            <a:endParaRPr lang="uk-UA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Ситуація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: Українська компанія "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EcoFood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що спеціалізується на виробництві органічних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снеків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вирішила вийти на міжнародний ринок. Їхній поточний логотип - зелений листок з українським орнаментом - добре працював на локальному ринку, але потребував адаптації для глобальної аудиторії.</a:t>
            </a:r>
          </a:p>
          <a:p>
            <a:pPr marL="109728" indent="0">
              <a:buNone/>
            </a:pPr>
            <a:r>
              <a:rPr lang="uk-UA" b="1" i="1" u="sng" dirty="0">
                <a:latin typeface="Times New Roman" pitchFamily="18" charset="0"/>
                <a:cs typeface="Times New Roman" pitchFamily="18" charset="0"/>
              </a:rPr>
              <a:t>Завдання: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Проаналізувати поточний логотип на відповідність міжнародним стандартам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Розробити новий універсальний знак, зрозумілий для споживачів різних культур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Перевірити чи не порушує новий логотип права інтелектуальної власності в інших країнах</a:t>
            </a:r>
          </a:p>
          <a:p>
            <a:pPr marL="109728" indent="0">
              <a:buNone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378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179512" y="188640"/>
            <a:ext cx="8507288" cy="5818651"/>
          </a:xfrm>
        </p:spPr>
        <p:txBody>
          <a:bodyPr>
            <a:normAutofit/>
          </a:bodyPr>
          <a:lstStyle/>
          <a:p>
            <a:r>
              <a:rPr lang="uk-UA" sz="2500" b="1" i="1" u="sng" dirty="0">
                <a:latin typeface="Times New Roman" pitchFamily="18" charset="0"/>
                <a:cs typeface="Times New Roman" pitchFamily="18" charset="0"/>
              </a:rPr>
              <a:t>Кейс 2.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"Зміна логотипу кав'ярні" Ситуація: Київська кав'ярня "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Coffee House" </a:t>
            </a:r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хоче залучити більше іноземних туристів.</a:t>
            </a:r>
          </a:p>
          <a:p>
            <a:r>
              <a:rPr lang="uk-UA" sz="2500" dirty="0">
                <a:latin typeface="Times New Roman" pitchFamily="18" charset="0"/>
                <a:cs typeface="Times New Roman" pitchFamily="18" charset="0"/>
              </a:rPr>
              <a:t>Проблема: Поточний логотип містить текст тільки українською мовою та складний для розуміння іноземцями</a:t>
            </a:r>
            <a:r>
              <a:rPr lang="uk-UA" sz="2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sz="2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500" b="1" i="1" u="sng" dirty="0" smtClean="0">
                <a:latin typeface="Times New Roman" pitchFamily="18" charset="0"/>
                <a:cs typeface="Times New Roman" pitchFamily="18" charset="0"/>
              </a:rPr>
              <a:t>Кейс 3.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Маркування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соку для магазину"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Ситуація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: Невеликий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виробник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яблучного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соку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хоче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продавати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продукцію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супермаркеті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Проблема: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Етикетка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відповідає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стандартам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торгової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мережі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sz="25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uk-UA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0499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естибюль">
  <a:themeElements>
    <a:clrScheme name="Вестибюль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Вестибюль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Вестибюль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303</TotalTime>
  <Words>366</Words>
  <Application>Microsoft Office PowerPoint</Application>
  <PresentationFormat>Екран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5" baseType="lpstr">
      <vt:lpstr>Вестибюль</vt:lpstr>
      <vt:lpstr>Практичне заняття №7 Тема: «Сертифікація та маркування товарів»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Практичне заняття №7</dc:title>
  <dc:creator>Sara Yasmeen (Wipro Technologies)</dc:creator>
  <cp:lastModifiedBy>User</cp:lastModifiedBy>
  <cp:revision>6</cp:revision>
  <dcterms:created xsi:type="dcterms:W3CDTF">2010-02-23T11:30:32Z</dcterms:created>
  <dcterms:modified xsi:type="dcterms:W3CDTF">2024-10-28T09:27:10Z</dcterms:modified>
</cp:coreProperties>
</file>