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30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1F700-8B76-401A-8ED9-D7FF168210F8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5542BD-98D7-454B-864C-9F8E45DC09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284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542BD-98D7-454B-864C-9F8E45DC098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670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542BD-98D7-454B-864C-9F8E45DC0987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851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Принципи</a:t>
            </a:r>
            <a:r>
              <a:rPr lang="ru-RU" dirty="0" smtClean="0"/>
              <a:t> </a:t>
            </a:r>
            <a:r>
              <a:rPr lang="ru-RU" dirty="0" err="1" smtClean="0"/>
              <a:t>побудови</a:t>
            </a:r>
            <a:r>
              <a:rPr lang="ru-RU" dirty="0" smtClean="0"/>
              <a:t> </a:t>
            </a:r>
            <a:r>
              <a:rPr lang="ru-RU" dirty="0" err="1" smtClean="0"/>
              <a:t>когн</a:t>
            </a:r>
            <a:r>
              <a:rPr lang="uk-UA" dirty="0" smtClean="0"/>
              <a:t>і</a:t>
            </a:r>
            <a:r>
              <a:rPr lang="ru-RU" dirty="0" err="1" smtClean="0"/>
              <a:t>тивних</a:t>
            </a:r>
            <a:r>
              <a:rPr lang="ru-RU" dirty="0" smtClean="0"/>
              <a:t> систем ТК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1768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Технологія    КР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556792"/>
            <a:ext cx="32289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09217"/>
            <a:ext cx="760095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566692"/>
            <a:ext cx="76295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4765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Цикл роботи когнітивного радіо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8" y="1571625"/>
            <a:ext cx="473392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897" y="5733256"/>
            <a:ext cx="41719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8819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Технологія КР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1162050"/>
            <a:ext cx="76581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805264"/>
            <a:ext cx="76295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1690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Концепція вибору 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1452563"/>
            <a:ext cx="7400925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589240"/>
            <a:ext cx="50006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605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Реконфігурація</a:t>
            </a:r>
            <a:r>
              <a:rPr lang="uk-UA" dirty="0" smtClean="0"/>
              <a:t> </a:t>
            </a:r>
            <a:r>
              <a:rPr lang="uk-UA" dirty="0" err="1" smtClean="0"/>
              <a:t>КР-системи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1514475"/>
            <a:ext cx="7667625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4688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Архітектура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1357313"/>
            <a:ext cx="661035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588" y="5805264"/>
            <a:ext cx="59721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7130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760095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7397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Побудова систем ТК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1196752"/>
            <a:ext cx="733425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953" y="6021288"/>
            <a:ext cx="62388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6084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1556792"/>
            <a:ext cx="7658100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22635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75819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0418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Особливості побудови сучасних ТК систем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58350"/>
            <a:ext cx="7848872" cy="539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3927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53" y="188640"/>
            <a:ext cx="6981825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6093296"/>
            <a:ext cx="4562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723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609600"/>
            <a:ext cx="775335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9018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" y="188640"/>
            <a:ext cx="7610475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3" y="5427390"/>
            <a:ext cx="76104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3876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1543050"/>
            <a:ext cx="75819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93638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84784"/>
            <a:ext cx="50101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40" y="1846734"/>
            <a:ext cx="7620000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33197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76" y="1628800"/>
            <a:ext cx="77819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6855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7667625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79823"/>
            <a:ext cx="76866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37181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57" y="1484784"/>
            <a:ext cx="766762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509120"/>
            <a:ext cx="710565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77219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Стандарти СР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591425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18031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1538288"/>
            <a:ext cx="756285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7100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Методи</a:t>
            </a:r>
            <a:r>
              <a:rPr lang="ru-RU" dirty="0" smtClean="0"/>
              <a:t> </a:t>
            </a:r>
            <a:r>
              <a:rPr lang="ru-RU" dirty="0" err="1" smtClean="0"/>
              <a:t>динамічного</a:t>
            </a:r>
            <a:r>
              <a:rPr lang="ru-RU" dirty="0" smtClean="0"/>
              <a:t> доступу до РЧР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58367"/>
            <a:ext cx="8710364" cy="335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41168"/>
            <a:ext cx="8570157" cy="1565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2632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Мережева архітектура КР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36" y="1550368"/>
            <a:ext cx="43529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9" y="2060848"/>
            <a:ext cx="7543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37" y="2780928"/>
            <a:ext cx="766762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09954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Типи </a:t>
            </a:r>
            <a:r>
              <a:rPr lang="uk-UA" dirty="0" err="1" smtClean="0"/>
              <a:t>архітектур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75819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77" y="2551584"/>
            <a:ext cx="748665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389" y="5805264"/>
            <a:ext cx="60674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86116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5723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93" y="3313584"/>
            <a:ext cx="76009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15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704975"/>
            <a:ext cx="785812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07920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610475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67594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77240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90578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52" y="1556792"/>
            <a:ext cx="7686675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44099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57" y="980728"/>
            <a:ext cx="75723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83" y="2028478"/>
            <a:ext cx="7562850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6067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84784"/>
            <a:ext cx="24098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761047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6002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56792"/>
            <a:ext cx="41814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47317"/>
            <a:ext cx="76295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34" y="2661692"/>
            <a:ext cx="75723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34" y="3967832"/>
            <a:ext cx="759142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0989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Смарт</a:t>
            </a:r>
            <a:r>
              <a:rPr lang="uk-UA" dirty="0" smtClean="0"/>
              <a:t> – радіо адаптивні системи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93" y="1628800"/>
            <a:ext cx="8005337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36359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5914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238500"/>
            <a:ext cx="24479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2" y="3630689"/>
            <a:ext cx="764857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22709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Доступ користувачів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73" y="1152525"/>
            <a:ext cx="76200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62475"/>
            <a:ext cx="753427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11971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аа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4624"/>
            <a:ext cx="594360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79" y="6237313"/>
            <a:ext cx="4267262" cy="424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872644"/>
            <a:ext cx="36576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928195"/>
            <a:ext cx="36671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13477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260648"/>
            <a:ext cx="6086475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014" y="6021288"/>
            <a:ext cx="57435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06084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12776"/>
            <a:ext cx="52578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24" y="1861028"/>
            <a:ext cx="76771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46" y="3746978"/>
            <a:ext cx="75057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90" y="5518628"/>
            <a:ext cx="11715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43700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6485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42874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84" y="1268760"/>
            <a:ext cx="75057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795" y="6259860"/>
            <a:ext cx="38004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85406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1412776"/>
            <a:ext cx="7553325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5187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2575"/>
            <a:ext cx="75819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77" y="3427543"/>
            <a:ext cx="77533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03105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56" y="1628800"/>
            <a:ext cx="757237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5502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Принципи роботи  </a:t>
            </a:r>
            <a:r>
              <a:rPr lang="uk-UA" dirty="0" err="1" smtClean="0"/>
              <a:t>КР-систем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8208912" cy="491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34904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412776"/>
            <a:ext cx="757237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415" y="6237312"/>
            <a:ext cx="72390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14724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679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Властивості  </a:t>
            </a:r>
            <a:r>
              <a:rPr lang="uk-UA" dirty="0" err="1" smtClean="0"/>
              <a:t>КР-систем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7610475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2784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Властивості  </a:t>
            </a:r>
            <a:r>
              <a:rPr lang="uk-UA" dirty="0" err="1" smtClean="0"/>
              <a:t>КР-систем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1484784"/>
            <a:ext cx="542925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949280"/>
            <a:ext cx="48482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491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</a:t>
            </a:r>
            <a:r>
              <a:rPr lang="uk-UA" dirty="0" err="1" smtClean="0"/>
              <a:t>Кр-систем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62952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458027"/>
            <a:ext cx="62674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210846"/>
            <a:ext cx="75438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328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</a:t>
            </a:r>
            <a:r>
              <a:rPr lang="uk-UA" dirty="0" err="1" smtClean="0"/>
              <a:t>КР-систем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1381125"/>
            <a:ext cx="71247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733256"/>
            <a:ext cx="45339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66433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61</Words>
  <Application>Microsoft Office PowerPoint</Application>
  <PresentationFormat>Экран (4:3)</PresentationFormat>
  <Paragraphs>23</Paragraphs>
  <Slides>51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Тема Office</vt:lpstr>
      <vt:lpstr>Принципи побудови когнітивних систем ТК</vt:lpstr>
      <vt:lpstr>Особливості побудови сучасних ТК систем</vt:lpstr>
      <vt:lpstr>Методи динамічного доступу до РЧР</vt:lpstr>
      <vt:lpstr>Смарт – радіо адаптивні системи</vt:lpstr>
      <vt:lpstr>Принципи роботи  КР-систем</vt:lpstr>
      <vt:lpstr>Властивості  КР-систем </vt:lpstr>
      <vt:lpstr>Властивості  КР-систем</vt:lpstr>
      <vt:lpstr>Завдання Кр-систем</vt:lpstr>
      <vt:lpstr>Завдання КР-систем</vt:lpstr>
      <vt:lpstr>Технологія    КР</vt:lpstr>
      <vt:lpstr>Цикл роботи когнітивного радіо</vt:lpstr>
      <vt:lpstr>Технологія КР</vt:lpstr>
      <vt:lpstr>Концепція вибору </vt:lpstr>
      <vt:lpstr>Реконфігурація КР-системи</vt:lpstr>
      <vt:lpstr>Архітектура</vt:lpstr>
      <vt:lpstr>Презентация PowerPoint</vt:lpstr>
      <vt:lpstr>Побудова систем ТК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Стандарти СР</vt:lpstr>
      <vt:lpstr>Презентация PowerPoint</vt:lpstr>
      <vt:lpstr>Мережева архітектура КР</vt:lpstr>
      <vt:lpstr>Типи архітектур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Доступ користувачів</vt:lpstr>
      <vt:lpstr>аа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Принципи побудови когнітивних систем</dc:title>
  <dc:creator>User</dc:creator>
  <cp:lastModifiedBy>User</cp:lastModifiedBy>
  <cp:revision>70</cp:revision>
  <dcterms:created xsi:type="dcterms:W3CDTF">2025-03-12T20:28:04Z</dcterms:created>
  <dcterms:modified xsi:type="dcterms:W3CDTF">2025-04-10T13:04:45Z</dcterms:modified>
</cp:coreProperties>
</file>