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60" r:id="rId4"/>
    <p:sldId id="266" r:id="rId5"/>
    <p:sldId id="287" r:id="rId6"/>
    <p:sldId id="288" r:id="rId7"/>
    <p:sldId id="292" r:id="rId8"/>
    <p:sldId id="293" r:id="rId9"/>
    <p:sldId id="294" r:id="rId10"/>
    <p:sldId id="267" r:id="rId11"/>
    <p:sldId id="295" r:id="rId12"/>
    <p:sldId id="296" r:id="rId13"/>
    <p:sldId id="297" r:id="rId14"/>
    <p:sldId id="298" r:id="rId15"/>
    <p:sldId id="308" r:id="rId16"/>
    <p:sldId id="299" r:id="rId17"/>
    <p:sldId id="300" r:id="rId18"/>
    <p:sldId id="309" r:id="rId19"/>
    <p:sldId id="303" r:id="rId20"/>
    <p:sldId id="310" r:id="rId21"/>
    <p:sldId id="311" r:id="rId22"/>
    <p:sldId id="312" r:id="rId23"/>
    <p:sldId id="304" r:id="rId24"/>
    <p:sldId id="305" r:id="rId25"/>
    <p:sldId id="313" r:id="rId26"/>
    <p:sldId id="314" r:id="rId27"/>
    <p:sldId id="315" r:id="rId28"/>
    <p:sldId id="316" r:id="rId29"/>
    <p:sldId id="317" r:id="rId30"/>
    <p:sldId id="306" r:id="rId31"/>
    <p:sldId id="319" r:id="rId32"/>
    <p:sldId id="318" r:id="rId33"/>
    <p:sldId id="307" r:id="rId3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Система </a:t>
            </a:r>
            <a:r>
              <a:rPr lang="ru-RU" sz="3200" dirty="0" err="1"/>
              <a:t>інформаційного</a:t>
            </a:r>
            <a:r>
              <a:rPr lang="ru-RU" sz="3200" dirty="0"/>
              <a:t>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фінансового</a:t>
            </a:r>
            <a:r>
              <a:rPr lang="ru-RU" sz="3200" dirty="0"/>
              <a:t> </a:t>
            </a:r>
            <a:r>
              <a:rPr lang="ru-RU" sz="3200" dirty="0" err="1"/>
              <a:t>аналізу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5846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результату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момент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грошей;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висвітлення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року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обґрунтована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розкрита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889844"/>
            <a:ext cx="66437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обачності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бух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галтерському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запобігати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заниженню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завищенню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превалювання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над формою,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обліковуватися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грошового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вимірника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14290"/>
            <a:ext cx="6858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Форми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фінансової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звітності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їх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призначення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7" y="1142984"/>
          <a:ext cx="6834213" cy="479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43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Форми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фінансової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звітності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Зміст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інформації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84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Баланс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Наявність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економічних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контролюються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підприємством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на дату балансу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структури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ліквідності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платоспроможності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Прогнозування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майбутніх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потреб у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позиках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прогнозування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змін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економічних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ймовірно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контролюватиме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майбутньому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97000"/>
          <a:ext cx="6905652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про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фінансові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результати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сукупний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дохід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Доходи,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витрати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фінансові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результати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звітний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прогноз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прибутковості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структури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доходів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витрат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про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власний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складі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власного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капіталу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звітного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періоду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прогноз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змін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власному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капіталі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0042"/>
          <a:ext cx="7358115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737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про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рух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грошових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Генерування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використання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грошових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коштів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звітного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періоду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прогноз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операційної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інвестиційної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фінансової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84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Примітки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Обрана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облікова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політика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Інформація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не наведена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безпосередньо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фінансових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звітах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але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обов'язкова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за П(С)БО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Додатковий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аналіз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статей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звітності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необхідний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забезпечення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її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зрозумілості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прогноз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облікової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політики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ризиків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або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непевності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впливають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його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ресурси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зобов'язання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підрозділів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тощо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2.ppt-online.org/files2/slide/l/lCZpufbzY64qnTI5SjO1iF2d7BywKsR9etgXHVrJ3A/slide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695228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99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28342"/>
            <a:ext cx="7215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Баланс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стан)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активу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майна, 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пасиві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користувачам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правдивої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дату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928670"/>
            <a:ext cx="67151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 «Баланс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стан)»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 склад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склад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стан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балансу;</a:t>
            </a:r>
          </a:p>
          <a:p>
            <a:pPr algn="just">
              <a:buFontTx/>
              <a:buChar char="-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системою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майна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2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r>
              <a:rPr lang="ru-RU" dirty="0" err="1"/>
              <a:t>пасиву</a:t>
            </a:r>
            <a:r>
              <a:rPr lang="ru-RU" dirty="0"/>
              <a:t> балансу</a:t>
            </a:r>
            <a:endParaRPr lang="uk-UA" dirty="0"/>
          </a:p>
        </p:txBody>
      </p:sp>
      <p:pic>
        <p:nvPicPr>
          <p:cNvPr id="2050" name="Picture 2" descr="https://cf2.ppt-online.org/files2/slide/l/lCZpufbzY64qnTI5SjO1iF2d7BywKsR9etgXHVrJ3A/slide-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695228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272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85794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доходи,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користувачам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правдивої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неупередженої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доходи,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Поняття інформаційного забезпечення фінансового аналізу.</a:t>
            </a:r>
          </a:p>
          <a:p>
            <a:pPr marL="0" lvl="0" indent="360000" algn="just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Сутність та завдання аналізу фінансових звітів</a:t>
            </a: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l/lCZpufbzY64qnTI5SjO1iF2d7BywKsR9etgXHVrJ3A/slide-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984776" cy="603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24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f2.ppt-online.org/files2/slide/l/lCZpufbzY64qnTI5SjO1iF2d7BywKsR9etgXHVrJ3A/slide-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695228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2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f2.ppt-online.org/files2/slide/l/lCZpufbzY64qnTI5SjO1iF2d7BywKsR9etgXHVrJ3A/slide-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692696"/>
            <a:ext cx="6856812" cy="567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777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74344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 2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склад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склад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склад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абсолютні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майна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№ 1 «Баланс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стан)».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642918"/>
            <a:ext cx="5857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користувачам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правдивої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коштах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f2.ppt-online.org/files2/slide/l/lCZpufbzY64qnTI5SjO1iF2d7BywKsR9etgXHVrJ3A/slide-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272808" cy="575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386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f2.ppt-online.org/files2/slide/l/lCZpufbzY64qnTI5SjO1iF2d7BywKsR9etgXHVrJ3A/slide-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6912768" cy="582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396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cf2.ppt-online.org/files2/slide/l/lCZpufbzY64qnTI5SjO1iF2d7BywKsR9etgXHVrJ3A/slide-2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836712"/>
            <a:ext cx="6928820" cy="55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219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cf2.ppt-online.org/files2/slide/l/lCZpufbzY64qnTI5SjO1iF2d7BywKsR9etgXHVrJ3A/slide-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272953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20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f2.ppt-online.org/files2/slide/l/lCZpufbzY64qnTI5SjO1iF2d7BywKsR9etgXHVrJ3A/slide-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272953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0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/>
              <a:t>	</a:t>
            </a:r>
          </a:p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лат.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informatio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повідом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упорядкованих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збирання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передавання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85794"/>
            <a:ext cx="6858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Метою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користувачам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правдивої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cf2.ppt-online.org/files2/slide/l/lCZpufbzY64qnTI5SjO1iF2d7BywKsR9etgXHVrJ3A/slide-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236440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256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f2.ppt-online.org/files2/slide/l/lCZpufbzY64qnTI5SjO1iF2d7BywKsR9etgXHVrJ3A/slide-2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48" y="1695228"/>
            <a:ext cx="6242304" cy="46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233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142984"/>
            <a:ext cx="66437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Примітки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пояснень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деталізацію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обґрунтованість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(стандартами)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стандартами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35846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дослі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дженнях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Аналітичність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потребам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деталізацією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всебічного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Об’єктивність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Оперативність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своєчасність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потрібна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перебіг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1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Раціональність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зайвих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повноту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достатність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різнобічність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Зіставність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порівнюваність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користува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можливістю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надходити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усунути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можливу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дублювання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142984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Нейтральність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суб’єктивних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вона не повинна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вибірково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– система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збирання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забезпечуючи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142984"/>
            <a:ext cx="64294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142984"/>
            <a:ext cx="67866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бухгалтерська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зві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користувачам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правдивої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неупередженої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842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автономності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відокремлена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відображатись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безперервності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триватиме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1136</TotalTime>
  <Words>1299</Words>
  <Application>Microsoft Office PowerPoint</Application>
  <PresentationFormat>Экран (4:3)</PresentationFormat>
  <Paragraphs>86</Paragraphs>
  <Slides>33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Система інформаційного забезпечення фінансового аналізу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пасиву балансу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169</cp:revision>
  <dcterms:created xsi:type="dcterms:W3CDTF">2013-11-10T19:44:41Z</dcterms:created>
  <dcterms:modified xsi:type="dcterms:W3CDTF">2024-03-25T13:51:48Z</dcterms:modified>
</cp:coreProperties>
</file>