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16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9B2A-87B4-4408-BCBE-83D402BAFCA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A350-69E4-49F8-BA4F-39C3E9AB1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параметр</a:t>
            </a:r>
            <a:r>
              <a:rPr lang="uk-UA" dirty="0" smtClean="0"/>
              <a:t>і</a:t>
            </a:r>
            <a:r>
              <a:rPr lang="ru-RU" dirty="0" smtClean="0"/>
              <a:t>в ТК мереж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720080"/>
          </a:xfrm>
        </p:spPr>
        <p:txBody>
          <a:bodyPr/>
          <a:lstStyle/>
          <a:p>
            <a:r>
              <a:rPr lang="uk-UA" dirty="0" smtClean="0"/>
              <a:t>Методи та моделі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2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Показники якості послуг споживацькі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58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6" y="4961409"/>
            <a:ext cx="9134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21726"/>
            <a:ext cx="9134475" cy="5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Нормативи якості послуг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14538"/>
            <a:ext cx="9086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</a:t>
            </a:r>
            <a:r>
              <a:rPr lang="uk-UA" dirty="0" smtClean="0"/>
              <a:t>і аналізу параметрів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" y="1205423"/>
            <a:ext cx="89986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" y="3861048"/>
            <a:ext cx="904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6998"/>
            <a:ext cx="836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Оцінка пропускної здатності ТК мережі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808"/>
            <a:ext cx="902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5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3356992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Зворотна 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1628800"/>
            <a:ext cx="907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887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2" y="2698054"/>
            <a:ext cx="654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431309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4869160"/>
            <a:ext cx="451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Вихідні дані аналізу </a:t>
            </a:r>
            <a:r>
              <a:rPr lang="uk-UA" dirty="0"/>
              <a:t>Т</a:t>
            </a:r>
            <a:r>
              <a:rPr lang="uk-UA" dirty="0" smtClean="0"/>
              <a:t>К мережі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4" y="1916832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Пропускна здатність ТК мережі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" y="162880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2590013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Якість обслуговування в ТК мережах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" y="1556792"/>
            <a:ext cx="91630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Реальна пропускна здатність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86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933056"/>
            <a:ext cx="9120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484784"/>
            <a:ext cx="902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042"/>
            <a:ext cx="1724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852936"/>
            <a:ext cx="902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4581128"/>
            <a:ext cx="9096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Матриця продуктивності ТК мережі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12976"/>
            <a:ext cx="5619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626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2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1" y="1484784"/>
            <a:ext cx="6391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" y="4797152"/>
            <a:ext cx="907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8" y="5101952"/>
            <a:ext cx="373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75379"/>
            <a:ext cx="5210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Висновки аналізу продуктивності ТК мереж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86063"/>
            <a:ext cx="9096375" cy="16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2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комутовані ТК мережі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43063"/>
            <a:ext cx="904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001516"/>
            <a:ext cx="9039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73016"/>
            <a:ext cx="9048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06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для аналізу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262313"/>
            <a:ext cx="441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3789040"/>
            <a:ext cx="896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17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Початкові обмеження аналізу продуктивності ТК мережі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825"/>
            <a:ext cx="9096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Реалізація оцінки продуктивності та кількості каналів ТК мережі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05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924944"/>
            <a:ext cx="301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3573016"/>
            <a:ext cx="910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3518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33123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 якості послуг ТК мережі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2438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7674"/>
            <a:ext cx="4048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" y="1772816"/>
            <a:ext cx="911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0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Комутовані ТК мережі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788"/>
            <a:ext cx="89305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1923121"/>
            <a:ext cx="9067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2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обмеження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1188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розрахунку продуктивності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241"/>
            <a:ext cx="915352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сукупності шляхів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6" y="1556792"/>
            <a:ext cx="9191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1" y="4303889"/>
            <a:ext cx="443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4759069"/>
            <a:ext cx="902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5788057"/>
            <a:ext cx="902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3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перший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96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3136"/>
            <a:ext cx="9096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84482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05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3861048"/>
            <a:ext cx="7629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1556792"/>
            <a:ext cx="9039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етап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412776"/>
            <a:ext cx="909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22576"/>
            <a:ext cx="2369171" cy="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4293096"/>
            <a:ext cx="901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0676"/>
            <a:ext cx="804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060848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1" y="2564904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60228"/>
            <a:ext cx="9182100" cy="3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" y="1484784"/>
            <a:ext cx="9020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3" y="5409219"/>
            <a:ext cx="577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37844"/>
            <a:ext cx="908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776"/>
            <a:ext cx="912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3284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09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4" y="1442438"/>
            <a:ext cx="915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9" y="4221088"/>
            <a:ext cx="260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" y="4953705"/>
            <a:ext cx="907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90278"/>
            <a:ext cx="3181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1628800"/>
            <a:ext cx="900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33725"/>
            <a:ext cx="2038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3790950"/>
            <a:ext cx="913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4602460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706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Розрахунок канальної ємності гілок ТК мережі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1484784"/>
            <a:ext cx="9172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4077072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888"/>
            <a:ext cx="916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95576"/>
            <a:ext cx="909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аналізу та обмеження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556792"/>
            <a:ext cx="905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" y="2852936"/>
            <a:ext cx="9067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7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та порядок аналізу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1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535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2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800"/>
            <a:ext cx="909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2675"/>
            <a:ext cx="9115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5325"/>
            <a:ext cx="444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2" y="5085184"/>
            <a:ext cx="9163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1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700808"/>
            <a:ext cx="907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82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279351"/>
            <a:ext cx="9134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другий аналізу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" y="1556792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117"/>
            <a:ext cx="908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2101"/>
            <a:ext cx="2990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58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другий аналізу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95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25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4149080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4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оцінки  продуктивності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" y="2065809"/>
            <a:ext cx="9058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1" y="3630879"/>
            <a:ext cx="32459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6331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7023"/>
            <a:ext cx="562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2" y="5445224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5264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оцінки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1628800"/>
            <a:ext cx="904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15"/>
            <a:ext cx="2751364" cy="1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61831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3645024"/>
            <a:ext cx="9086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" y="4365104"/>
            <a:ext cx="9105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75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розрахунків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43402"/>
            <a:ext cx="902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0552"/>
            <a:ext cx="3445019" cy="1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723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443321"/>
            <a:ext cx="9096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Алгоритм усунення невизначеності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71"/>
            <a:ext cx="905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20601"/>
            <a:ext cx="9086850" cy="20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544888"/>
            <a:ext cx="9124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41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 аналізу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38250"/>
            <a:ext cx="9096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 аналізу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12776"/>
            <a:ext cx="901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6" y="2036050"/>
            <a:ext cx="27234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2815936"/>
            <a:ext cx="573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73016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0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 аналізу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12776"/>
            <a:ext cx="907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65276"/>
            <a:ext cx="9124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409076"/>
            <a:ext cx="2276829" cy="6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" y="4149080"/>
            <a:ext cx="911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4739630"/>
            <a:ext cx="9029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205"/>
            <a:ext cx="2736665" cy="6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uk-UA" dirty="0" err="1" smtClean="0"/>
              <a:t>ятий</a:t>
            </a:r>
            <a:r>
              <a:rPr lang="uk-UA" dirty="0" smtClean="0"/>
              <a:t> етап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2150"/>
            <a:ext cx="9105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475184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7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Шостий етап аналізу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3088"/>
            <a:ext cx="9048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6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живучості ТК мереж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174585"/>
            <a:ext cx="91249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96375" cy="2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Фактори, що визначають живучість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1484784"/>
            <a:ext cx="904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" y="3068960"/>
            <a:ext cx="902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01208"/>
            <a:ext cx="905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12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живучості ТК мереж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" y="1484784"/>
            <a:ext cx="903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9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Функціональна живучість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1412776"/>
            <a:ext cx="9115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38892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1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живучості ТК мереж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" y="1556792"/>
            <a:ext cx="9039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8916"/>
            <a:ext cx="4165464" cy="22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Структурна живучість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56792"/>
            <a:ext cx="9153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664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77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1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Точні та наближені методи аналізу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1412776"/>
            <a:ext cx="909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1698"/>
            <a:ext cx="2822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7481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5794"/>
            <a:ext cx="6153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3789040"/>
            <a:ext cx="9020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4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та порядок розрахунку живучості ТК мереж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1556792"/>
            <a:ext cx="9086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2751032"/>
            <a:ext cx="900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38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1424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22937"/>
            <a:ext cx="530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046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Основне рівняння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" y="1628800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9429"/>
            <a:ext cx="297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56490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482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" y="3533606"/>
            <a:ext cx="174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3821"/>
            <a:ext cx="695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0" y="3571434"/>
            <a:ext cx="3086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2" y="354458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792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8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4447059"/>
            <a:ext cx="913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4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Порядок розрахунку живучості ТК мереж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2100" cy="18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3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надійності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" y="1268760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" y="2904318"/>
            <a:ext cx="903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3474073"/>
            <a:ext cx="902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" y="4083673"/>
            <a:ext cx="9058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5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700808"/>
            <a:ext cx="9029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56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аналізу надійності ТК мереж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276872"/>
            <a:ext cx="9124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0396"/>
            <a:ext cx="3013068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535"/>
            <a:ext cx="885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7" y="479715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23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аналізу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6792"/>
            <a:ext cx="908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7" y="4023767"/>
            <a:ext cx="2890361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017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084"/>
            <a:ext cx="816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97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умов аналізу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6792"/>
            <a:ext cx="909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7867"/>
            <a:ext cx="4229849" cy="1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3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3933056"/>
            <a:ext cx="825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182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імовірнісних графів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" y="1543050"/>
            <a:ext cx="906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3431131"/>
            <a:ext cx="680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8" y="5805264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4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надійності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500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1877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8" y="3645024"/>
            <a:ext cx="537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6" y="4869160"/>
            <a:ext cx="622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3336"/>
            <a:ext cx="2647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4" y="5936677"/>
            <a:ext cx="618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595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 аналізу надійності ТК мереж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</a:t>
            </a:r>
            <a:r>
              <a:rPr lang="uk-UA" dirty="0" err="1" smtClean="0"/>
              <a:t>чкості</a:t>
            </a:r>
            <a:r>
              <a:rPr lang="uk-UA" dirty="0" smtClean="0"/>
              <a:t> послуг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1268760"/>
            <a:ext cx="9124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369"/>
            <a:ext cx="9172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285</Words>
  <Application>Microsoft Office PowerPoint</Application>
  <PresentationFormat>Экран (4:3)</PresentationFormat>
  <Paragraphs>84</Paragraphs>
  <Slides>78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Дослідження параметрів ТК мереж</vt:lpstr>
      <vt:lpstr>Якість обслуговування в ТК мережах</vt:lpstr>
      <vt:lpstr>Показники якості</vt:lpstr>
      <vt:lpstr>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чкості послуг</vt:lpstr>
      <vt:lpstr>Технічні показники якості послуг</vt:lpstr>
      <vt:lpstr>Технічні показники якості послуг</vt:lpstr>
      <vt:lpstr>Показники якості послуг споживацькі</vt:lpstr>
      <vt:lpstr>Показники якості послуг </vt:lpstr>
      <vt:lpstr>Показники якості послуг</vt:lpstr>
      <vt:lpstr>Нормативи якості послуг</vt:lpstr>
      <vt:lpstr>Задачі аналізу параметрів ТК мереж</vt:lpstr>
      <vt:lpstr>Оцінка пропускної здатності ТК мережі</vt:lpstr>
      <vt:lpstr>Зворотна задача</vt:lpstr>
      <vt:lpstr>Вихідні дані аналізу ТК мережі</vt:lpstr>
      <vt:lpstr>Пропускна здатність ТК мережі</vt:lpstr>
      <vt:lpstr>Реальна пропускна здатність мережі</vt:lpstr>
      <vt:lpstr>Продуктивність ТК мережі</vt:lpstr>
      <vt:lpstr>Матриця продуктивності ТК мережі</vt:lpstr>
      <vt:lpstr>Продуктивність ТК мереж</vt:lpstr>
      <vt:lpstr>Висновки аналізу продуктивності ТК мереж</vt:lpstr>
      <vt:lpstr>Не комутовані ТК мережі</vt:lpstr>
      <vt:lpstr>Початкові дані для аналізу</vt:lpstr>
      <vt:lpstr>Початкові обмеження аналізу продуктивності ТК мережі</vt:lpstr>
      <vt:lpstr>Реалізація оцінки продуктивності та кількості каналів ТК мережі</vt:lpstr>
      <vt:lpstr>Показник якості послуг ТК мережі</vt:lpstr>
      <vt:lpstr>Комутовані ТК мережі</vt:lpstr>
      <vt:lpstr>Початкові дані аналізу </vt:lpstr>
      <vt:lpstr>Основні обмеження</vt:lpstr>
      <vt:lpstr>Етапи розрахунку продуктивності</vt:lpstr>
      <vt:lpstr>Визначення сукупності шляхів</vt:lpstr>
      <vt:lpstr>Етап перший</vt:lpstr>
      <vt:lpstr>Матриця маршрутів ТК мережі</vt:lpstr>
      <vt:lpstr>Другий етап</vt:lpstr>
      <vt:lpstr>Другий етап</vt:lpstr>
      <vt:lpstr>Третій етап</vt:lpstr>
      <vt:lpstr>Третій етап</vt:lpstr>
      <vt:lpstr>Третій етап</vt:lpstr>
      <vt:lpstr>Четвертий етап</vt:lpstr>
      <vt:lpstr>Четвертий етап</vt:lpstr>
      <vt:lpstr>Розрахунок канальної ємності гілок ТК мережі</vt:lpstr>
      <vt:lpstr>Задача аналізу та обмеження</vt:lpstr>
      <vt:lpstr>Етапи та порядок аналізу</vt:lpstr>
      <vt:lpstr>Перший етап</vt:lpstr>
      <vt:lpstr>Перший етап</vt:lpstr>
      <vt:lpstr>Матриця маршрутів ТК мережі</vt:lpstr>
      <vt:lpstr>Етап другий аналізу</vt:lpstr>
      <vt:lpstr>Етап другий аналізу</vt:lpstr>
      <vt:lpstr>Порядок оцінки  продуктивності</vt:lpstr>
      <vt:lpstr>Порядок оцінки</vt:lpstr>
      <vt:lpstr>Порядок розрахунків</vt:lpstr>
      <vt:lpstr>Алгоритм усунення невизначеності</vt:lpstr>
      <vt:lpstr>Третій етап аналізу</vt:lpstr>
      <vt:lpstr>Третій етап аналізу</vt:lpstr>
      <vt:lpstr>Четвертий етап аналізу</vt:lpstr>
      <vt:lpstr>П’ятий етап аналізу </vt:lpstr>
      <vt:lpstr>Шостий етап аналізу</vt:lpstr>
      <vt:lpstr>Дослідження живучості ТК мереж</vt:lpstr>
      <vt:lpstr>Фактори, що визначають живучість</vt:lpstr>
      <vt:lpstr>Види живучості ТК мереж</vt:lpstr>
      <vt:lpstr>Функціональна живучість</vt:lpstr>
      <vt:lpstr>Матриця живучості ТК мереж</vt:lpstr>
      <vt:lpstr>Структурна живучість</vt:lpstr>
      <vt:lpstr>Точні та наближені методи аналізу</vt:lpstr>
      <vt:lpstr>Методи та порядок розрахунку живучості ТК мереж</vt:lpstr>
      <vt:lpstr>Основне рівняння</vt:lpstr>
      <vt:lpstr>Порядок розрахунку живучості ТК мереж</vt:lpstr>
      <vt:lpstr>Аналіз надійності ТК мереж</vt:lpstr>
      <vt:lpstr>Початкові дані аналізу</vt:lpstr>
      <vt:lpstr>Методи аналізу надійності ТК мереж</vt:lpstr>
      <vt:lpstr>Методи аналізу</vt:lpstr>
      <vt:lpstr>Варіанти умов аналізу</vt:lpstr>
      <vt:lpstr>Метод імовірнісних графів</vt:lpstr>
      <vt:lpstr>Показники надійності</vt:lpstr>
      <vt:lpstr>Результат аналізу надійності ТК мереж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параметрів ТК мереж</dc:title>
  <dc:creator>User</dc:creator>
  <cp:lastModifiedBy>User</cp:lastModifiedBy>
  <cp:revision>122</cp:revision>
  <dcterms:created xsi:type="dcterms:W3CDTF">2024-10-29T09:16:56Z</dcterms:created>
  <dcterms:modified xsi:type="dcterms:W3CDTF">2024-11-20T09:10:46Z</dcterms:modified>
</cp:coreProperties>
</file>