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7" r:id="rId3"/>
    <p:sldId id="268" r:id="rId4"/>
    <p:sldId id="269" r:id="rId5"/>
    <p:sldId id="258" r:id="rId6"/>
    <p:sldId id="259" r:id="rId7"/>
    <p:sldId id="260" r:id="rId8"/>
    <p:sldId id="261" r:id="rId9"/>
    <p:sldId id="262" r:id="rId10"/>
    <p:sldId id="263" r:id="rId11"/>
    <p:sldId id="264" r:id="rId12"/>
    <p:sldId id="265" r:id="rId13"/>
    <p:sldId id="266" r:id="rId14"/>
  </p:sldIdLst>
  <p:sldSz cx="9144000" cy="6858000" type="screen4x3"/>
  <p:notesSz cx="9144000" cy="6858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378" y="77"/>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1" i="0">
                <a:solidFill>
                  <a:srgbClr val="FF0000"/>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sz="28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800" b="1" i="0">
                <a:solidFill>
                  <a:srgbClr val="FF0000"/>
                </a:solidFill>
                <a:latin typeface="Times New Roman"/>
                <a:cs typeface="Times New Roman"/>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9144000" cy="1943100"/>
          </a:xfrm>
          <a:prstGeom prst="rect">
            <a:avLst/>
          </a:prstGeom>
        </p:spPr>
      </p:pic>
      <p:pic>
        <p:nvPicPr>
          <p:cNvPr id="17" name="bg object 17"/>
          <p:cNvPicPr/>
          <p:nvPr/>
        </p:nvPicPr>
        <p:blipFill>
          <a:blip r:embed="rId3" cstate="print"/>
          <a:stretch>
            <a:fillRect/>
          </a:stretch>
        </p:blipFill>
        <p:spPr>
          <a:xfrm>
            <a:off x="8086725" y="0"/>
            <a:ext cx="1057274" cy="1343025"/>
          </a:xfrm>
          <a:prstGeom prst="rect">
            <a:avLst/>
          </a:prstGeom>
        </p:spPr>
      </p:pic>
      <p:pic>
        <p:nvPicPr>
          <p:cNvPr id="18" name="bg object 18"/>
          <p:cNvPicPr/>
          <p:nvPr/>
        </p:nvPicPr>
        <p:blipFill>
          <a:blip r:embed="rId4" cstate="print"/>
          <a:stretch>
            <a:fillRect/>
          </a:stretch>
        </p:blipFill>
        <p:spPr>
          <a:xfrm>
            <a:off x="0" y="52362"/>
            <a:ext cx="1033698" cy="1031976"/>
          </a:xfrm>
          <a:prstGeom prst="rect">
            <a:avLst/>
          </a:prstGeom>
        </p:spPr>
      </p:pic>
      <p:pic>
        <p:nvPicPr>
          <p:cNvPr id="19" name="bg object 19"/>
          <p:cNvPicPr/>
          <p:nvPr/>
        </p:nvPicPr>
        <p:blipFill>
          <a:blip r:embed="rId5" cstate="print"/>
          <a:stretch>
            <a:fillRect/>
          </a:stretch>
        </p:blipFill>
        <p:spPr>
          <a:xfrm>
            <a:off x="0" y="6553200"/>
            <a:ext cx="9144000" cy="304800"/>
          </a:xfrm>
          <a:prstGeom prst="rect">
            <a:avLst/>
          </a:prstGeom>
        </p:spPr>
      </p:pic>
      <p:pic>
        <p:nvPicPr>
          <p:cNvPr id="20" name="bg object 20"/>
          <p:cNvPicPr/>
          <p:nvPr/>
        </p:nvPicPr>
        <p:blipFill>
          <a:blip r:embed="rId6" cstate="print"/>
          <a:stretch>
            <a:fillRect/>
          </a:stretch>
        </p:blipFill>
        <p:spPr>
          <a:xfrm>
            <a:off x="7543800" y="5322951"/>
            <a:ext cx="1600199" cy="1535046"/>
          </a:xfrm>
          <a:prstGeom prst="rect">
            <a:avLst/>
          </a:prstGeom>
        </p:spPr>
      </p:pic>
      <p:pic>
        <p:nvPicPr>
          <p:cNvPr id="21" name="bg object 21"/>
          <p:cNvPicPr/>
          <p:nvPr/>
        </p:nvPicPr>
        <p:blipFill>
          <a:blip r:embed="rId7" cstate="print"/>
          <a:stretch>
            <a:fillRect/>
          </a:stretch>
        </p:blipFill>
        <p:spPr>
          <a:xfrm>
            <a:off x="1717548" y="19811"/>
            <a:ext cx="5785104" cy="1662683"/>
          </a:xfrm>
          <a:prstGeom prst="rect">
            <a:avLst/>
          </a:prstGeom>
        </p:spPr>
      </p:pic>
      <p:sp>
        <p:nvSpPr>
          <p:cNvPr id="2" name="Holder 2"/>
          <p:cNvSpPr>
            <a:spLocks noGrp="1"/>
          </p:cNvSpPr>
          <p:nvPr>
            <p:ph type="title"/>
          </p:nvPr>
        </p:nvSpPr>
        <p:spPr/>
        <p:txBody>
          <a:bodyPr lIns="0" tIns="0" rIns="0" bIns="0"/>
          <a:lstStyle>
            <a:lvl1pPr>
              <a:defRPr sz="4800" b="1" i="0">
                <a:solidFill>
                  <a:srgbClr val="FF0000"/>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image" Target="../media/image5.png"/><Relationship Id="rId5" Type="http://schemas.openxmlformats.org/officeDocument/2006/relationships/slideLayout" Target="../slideLayouts/slideLayout5.xml"/><Relationship Id="rId10"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0" y="0"/>
            <a:ext cx="9144000" cy="1943100"/>
          </a:xfrm>
          <a:prstGeom prst="rect">
            <a:avLst/>
          </a:prstGeom>
        </p:spPr>
      </p:pic>
      <p:pic>
        <p:nvPicPr>
          <p:cNvPr id="17" name="bg object 17"/>
          <p:cNvPicPr/>
          <p:nvPr/>
        </p:nvPicPr>
        <p:blipFill>
          <a:blip r:embed="rId8" cstate="print"/>
          <a:stretch>
            <a:fillRect/>
          </a:stretch>
        </p:blipFill>
        <p:spPr>
          <a:xfrm>
            <a:off x="8086725" y="0"/>
            <a:ext cx="1057274" cy="1343025"/>
          </a:xfrm>
          <a:prstGeom prst="rect">
            <a:avLst/>
          </a:prstGeom>
        </p:spPr>
      </p:pic>
      <p:pic>
        <p:nvPicPr>
          <p:cNvPr id="18" name="bg object 18"/>
          <p:cNvPicPr/>
          <p:nvPr/>
        </p:nvPicPr>
        <p:blipFill>
          <a:blip r:embed="rId9" cstate="print"/>
          <a:stretch>
            <a:fillRect/>
          </a:stretch>
        </p:blipFill>
        <p:spPr>
          <a:xfrm>
            <a:off x="0" y="52362"/>
            <a:ext cx="1033698" cy="1031976"/>
          </a:xfrm>
          <a:prstGeom prst="rect">
            <a:avLst/>
          </a:prstGeom>
        </p:spPr>
      </p:pic>
      <p:pic>
        <p:nvPicPr>
          <p:cNvPr id="19" name="bg object 19"/>
          <p:cNvPicPr/>
          <p:nvPr/>
        </p:nvPicPr>
        <p:blipFill>
          <a:blip r:embed="rId10" cstate="print"/>
          <a:stretch>
            <a:fillRect/>
          </a:stretch>
        </p:blipFill>
        <p:spPr>
          <a:xfrm>
            <a:off x="0" y="6553200"/>
            <a:ext cx="9144000" cy="304800"/>
          </a:xfrm>
          <a:prstGeom prst="rect">
            <a:avLst/>
          </a:prstGeom>
        </p:spPr>
      </p:pic>
      <p:pic>
        <p:nvPicPr>
          <p:cNvPr id="20" name="bg object 20"/>
          <p:cNvPicPr/>
          <p:nvPr/>
        </p:nvPicPr>
        <p:blipFill>
          <a:blip r:embed="rId11" cstate="print"/>
          <a:stretch>
            <a:fillRect/>
          </a:stretch>
        </p:blipFill>
        <p:spPr>
          <a:xfrm>
            <a:off x="7543800" y="5322951"/>
            <a:ext cx="1600199" cy="1535046"/>
          </a:xfrm>
          <a:prstGeom prst="rect">
            <a:avLst/>
          </a:prstGeom>
        </p:spPr>
      </p:pic>
      <p:sp>
        <p:nvSpPr>
          <p:cNvPr id="2" name="Holder 2"/>
          <p:cNvSpPr>
            <a:spLocks noGrp="1"/>
          </p:cNvSpPr>
          <p:nvPr>
            <p:ph type="title"/>
          </p:nvPr>
        </p:nvSpPr>
        <p:spPr>
          <a:xfrm>
            <a:off x="1141882" y="-86740"/>
            <a:ext cx="6860235" cy="1489075"/>
          </a:xfrm>
          <a:prstGeom prst="rect">
            <a:avLst/>
          </a:prstGeom>
        </p:spPr>
        <p:txBody>
          <a:bodyPr wrap="square" lIns="0" tIns="0" rIns="0" bIns="0">
            <a:spAutoFit/>
          </a:bodyPr>
          <a:lstStyle>
            <a:lvl1pPr>
              <a:defRPr sz="4800" b="1" i="0">
                <a:solidFill>
                  <a:srgbClr val="FF0000"/>
                </a:solidFill>
                <a:latin typeface="Times New Roman"/>
                <a:cs typeface="Times New Roman"/>
              </a:defRPr>
            </a:lvl1pPr>
          </a:lstStyle>
          <a:p>
            <a:endParaRPr/>
          </a:p>
        </p:txBody>
      </p:sp>
      <p:sp>
        <p:nvSpPr>
          <p:cNvPr id="3" name="Holder 3"/>
          <p:cNvSpPr>
            <a:spLocks noGrp="1"/>
          </p:cNvSpPr>
          <p:nvPr>
            <p:ph type="body" idx="1"/>
          </p:nvPr>
        </p:nvSpPr>
        <p:spPr>
          <a:xfrm>
            <a:off x="195376" y="1219276"/>
            <a:ext cx="8753246" cy="3684270"/>
          </a:xfrm>
          <a:prstGeom prst="rect">
            <a:avLst/>
          </a:prstGeom>
        </p:spPr>
        <p:txBody>
          <a:bodyPr wrap="square" lIns="0" tIns="0" rIns="0" bIns="0">
            <a:spAutoFit/>
          </a:bodyPr>
          <a:lstStyle>
            <a:lvl1pPr>
              <a:defRPr sz="28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2/4/2025</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2" name="object 12"/>
          <p:cNvPicPr/>
          <p:nvPr/>
        </p:nvPicPr>
        <p:blipFill>
          <a:blip r:embed="rId2" cstate="print"/>
          <a:stretch>
            <a:fillRect/>
          </a:stretch>
        </p:blipFill>
        <p:spPr>
          <a:xfrm>
            <a:off x="2691383" y="1700783"/>
            <a:ext cx="6138672" cy="2517648"/>
          </a:xfrm>
          <a:prstGeom prst="rect">
            <a:avLst/>
          </a:prstGeom>
        </p:spPr>
      </p:pic>
      <p:sp>
        <p:nvSpPr>
          <p:cNvPr id="13" name="object 13"/>
          <p:cNvSpPr txBox="1">
            <a:spLocks noGrp="1"/>
          </p:cNvSpPr>
          <p:nvPr>
            <p:ph type="title"/>
          </p:nvPr>
        </p:nvSpPr>
        <p:spPr>
          <a:xfrm>
            <a:off x="685800" y="1825244"/>
            <a:ext cx="7653019" cy="1367682"/>
          </a:xfrm>
          <a:prstGeom prst="rect">
            <a:avLst/>
          </a:prstGeom>
        </p:spPr>
        <p:txBody>
          <a:bodyPr vert="horz" wrap="square" lIns="0" tIns="13335" rIns="0" bIns="0" rtlCol="0">
            <a:spAutoFit/>
          </a:bodyPr>
          <a:lstStyle/>
          <a:p>
            <a:pPr marL="12700" marR="5080" indent="-2540" algn="ctr">
              <a:lnSpc>
                <a:spcPct val="100000"/>
              </a:lnSpc>
              <a:spcBef>
                <a:spcPts val="105"/>
              </a:spcBef>
            </a:pPr>
            <a:r>
              <a:rPr lang="uk-UA" sz="4400" dirty="0"/>
              <a:t>РОЗРОБКА ЕКОЛОГІЧНОЇ ДОКУМЕНТАЦІЇ</a:t>
            </a:r>
            <a:endParaRPr sz="4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700783" y="0"/>
            <a:ext cx="5935980" cy="1210055"/>
          </a:xfrm>
          <a:prstGeom prst="rect">
            <a:avLst/>
          </a:prstGeom>
        </p:spPr>
      </p:pic>
      <p:sp>
        <p:nvSpPr>
          <p:cNvPr id="3" name="object 3"/>
          <p:cNvSpPr txBox="1">
            <a:spLocks noGrp="1"/>
          </p:cNvSpPr>
          <p:nvPr>
            <p:ph type="title"/>
          </p:nvPr>
        </p:nvSpPr>
        <p:spPr>
          <a:xfrm>
            <a:off x="1066800" y="64770"/>
            <a:ext cx="7641235" cy="751488"/>
          </a:xfrm>
          <a:prstGeom prst="rect">
            <a:avLst/>
          </a:prstGeom>
        </p:spPr>
        <p:txBody>
          <a:bodyPr vert="horz" wrap="square" lIns="0" tIns="12700" rIns="0" bIns="0" rtlCol="0">
            <a:spAutoFit/>
          </a:bodyPr>
          <a:lstStyle/>
          <a:p>
            <a:pPr marL="12700">
              <a:lnSpc>
                <a:spcPct val="100000"/>
              </a:lnSpc>
              <a:spcBef>
                <a:spcPts val="100"/>
              </a:spcBef>
            </a:pPr>
            <a:r>
              <a:rPr lang="ru-RU" sz="4800" spc="-5" dirty="0">
                <a:latin typeface="Times New Roman"/>
                <a:cs typeface="Times New Roman"/>
              </a:rPr>
              <a:t>Землевпорядкування:</a:t>
            </a:r>
            <a:endParaRPr dirty="0"/>
          </a:p>
        </p:txBody>
      </p:sp>
      <p:sp>
        <p:nvSpPr>
          <p:cNvPr id="4" name="object 4"/>
          <p:cNvSpPr txBox="1"/>
          <p:nvPr/>
        </p:nvSpPr>
        <p:spPr>
          <a:xfrm>
            <a:off x="435965" y="770991"/>
            <a:ext cx="7259320" cy="5821464"/>
          </a:xfrm>
          <a:prstGeom prst="rect">
            <a:avLst/>
          </a:prstGeom>
        </p:spPr>
        <p:txBody>
          <a:bodyPr vert="horz" wrap="square" lIns="0" tIns="55244" rIns="0" bIns="0" rtlCol="0">
            <a:spAutoFit/>
          </a:bodyPr>
          <a:lstStyle/>
          <a:p>
            <a:pPr marL="12700">
              <a:lnSpc>
                <a:spcPct val="100000"/>
              </a:lnSpc>
              <a:spcBef>
                <a:spcPts val="434"/>
              </a:spcBef>
            </a:pPr>
            <a:r>
              <a:rPr lang="ru-RU" sz="1400" b="1" spc="-5" dirty="0">
                <a:latin typeface="Times New Roman"/>
                <a:cs typeface="Times New Roman"/>
              </a:rPr>
              <a:t>Топографо-</a:t>
            </a:r>
            <a:r>
              <a:rPr lang="ru-RU" sz="1400" b="1" spc="-5" dirty="0" err="1">
                <a:latin typeface="Times New Roman"/>
                <a:cs typeface="Times New Roman"/>
              </a:rPr>
              <a:t>геодезичні</a:t>
            </a:r>
            <a:r>
              <a:rPr lang="ru-RU" sz="1400" b="1" spc="-5" dirty="0">
                <a:latin typeface="Times New Roman"/>
                <a:cs typeface="Times New Roman"/>
              </a:rPr>
              <a:t> </a:t>
            </a:r>
            <a:r>
              <a:rPr lang="ru-RU" sz="1400" b="1" spc="-5" dirty="0" err="1">
                <a:latin typeface="Times New Roman"/>
                <a:cs typeface="Times New Roman"/>
              </a:rPr>
              <a:t>роботи</a:t>
            </a:r>
            <a:r>
              <a:rPr lang="ru-RU" sz="1400" b="1" spc="-5" dirty="0">
                <a:latin typeface="Times New Roman"/>
                <a:cs typeface="Times New Roman"/>
              </a:rPr>
              <a:t>:</a:t>
            </a:r>
          </a:p>
          <a:p>
            <a:pPr marL="298450" indent="-285750">
              <a:lnSpc>
                <a:spcPct val="100000"/>
              </a:lnSpc>
              <a:spcBef>
                <a:spcPts val="434"/>
              </a:spcBef>
              <a:buFont typeface="Arial" panose="020B0604020202020204" pitchFamily="34" charset="0"/>
              <a:buChar char="•"/>
            </a:pPr>
            <a:r>
              <a:rPr lang="ru-RU" sz="1400" spc="-5" dirty="0" err="1">
                <a:latin typeface="Times New Roman"/>
                <a:cs typeface="Times New Roman"/>
              </a:rPr>
              <a:t>Встановлення</a:t>
            </a:r>
            <a:r>
              <a:rPr lang="ru-RU" sz="1400" spc="-5" dirty="0">
                <a:latin typeface="Times New Roman"/>
                <a:cs typeface="Times New Roman"/>
              </a:rPr>
              <a:t> меж </a:t>
            </a:r>
            <a:r>
              <a:rPr lang="ru-RU" sz="1400" spc="-5" dirty="0" err="1">
                <a:latin typeface="Times New Roman"/>
                <a:cs typeface="Times New Roman"/>
              </a:rPr>
              <a:t>земельної</a:t>
            </a:r>
            <a:r>
              <a:rPr lang="ru-RU" sz="1400" spc="-5" dirty="0">
                <a:latin typeface="Times New Roman"/>
                <a:cs typeface="Times New Roman"/>
              </a:rPr>
              <a:t> </a:t>
            </a:r>
            <a:r>
              <a:rPr lang="ru-RU" sz="1400" spc="-5" dirty="0" err="1">
                <a:latin typeface="Times New Roman"/>
                <a:cs typeface="Times New Roman"/>
              </a:rPr>
              <a:t>ділянки</a:t>
            </a:r>
            <a:r>
              <a:rPr lang="ru-RU" sz="1400" spc="-5" dirty="0">
                <a:latin typeface="Times New Roman"/>
                <a:cs typeface="Times New Roman"/>
              </a:rPr>
              <a:t> </a:t>
            </a:r>
            <a:r>
              <a:rPr lang="ru-RU" sz="1400" spc="-5" dirty="0" err="1">
                <a:latin typeface="Times New Roman"/>
                <a:cs typeface="Times New Roman"/>
              </a:rPr>
              <a:t>біля</a:t>
            </a:r>
            <a:r>
              <a:rPr lang="ru-RU" sz="1400" spc="-5" dirty="0">
                <a:latin typeface="Times New Roman"/>
                <a:cs typeface="Times New Roman"/>
              </a:rPr>
              <a:t> (</a:t>
            </a:r>
            <a:r>
              <a:rPr lang="ru-RU" sz="1400" spc="-5" dirty="0" err="1">
                <a:latin typeface="Times New Roman"/>
                <a:cs typeface="Times New Roman"/>
              </a:rPr>
              <a:t>винесення</a:t>
            </a:r>
            <a:r>
              <a:rPr lang="ru-RU" sz="1400" spc="-5" dirty="0">
                <a:latin typeface="Times New Roman"/>
                <a:cs typeface="Times New Roman"/>
              </a:rPr>
              <a:t> в натуру)</a:t>
            </a:r>
          </a:p>
          <a:p>
            <a:pPr marL="298450" indent="-285750">
              <a:lnSpc>
                <a:spcPct val="100000"/>
              </a:lnSpc>
              <a:spcBef>
                <a:spcPts val="434"/>
              </a:spcBef>
              <a:buFont typeface="Arial" panose="020B0604020202020204" pitchFamily="34" charset="0"/>
              <a:buChar char="•"/>
            </a:pPr>
            <a:r>
              <a:rPr lang="ru-RU" sz="1400" spc="-5" dirty="0" err="1">
                <a:latin typeface="Times New Roman"/>
                <a:cs typeface="Times New Roman"/>
              </a:rPr>
              <a:t>Топографічна</a:t>
            </a:r>
            <a:r>
              <a:rPr lang="ru-RU" sz="1400" spc="-5" dirty="0">
                <a:latin typeface="Times New Roman"/>
                <a:cs typeface="Times New Roman"/>
              </a:rPr>
              <a:t> </a:t>
            </a:r>
            <a:r>
              <a:rPr lang="ru-RU" sz="1400" spc="-5" dirty="0" err="1">
                <a:latin typeface="Times New Roman"/>
                <a:cs typeface="Times New Roman"/>
              </a:rPr>
              <a:t>зйомка</a:t>
            </a:r>
            <a:r>
              <a:rPr lang="ru-RU" sz="1400" spc="-5" dirty="0">
                <a:latin typeface="Times New Roman"/>
                <a:cs typeface="Times New Roman"/>
              </a:rPr>
              <a:t> масштабу 1:500 - 1:10 000</a:t>
            </a:r>
          </a:p>
          <a:p>
            <a:pPr marL="298450" indent="-285750">
              <a:lnSpc>
                <a:spcPct val="100000"/>
              </a:lnSpc>
              <a:spcBef>
                <a:spcPts val="434"/>
              </a:spcBef>
              <a:buFont typeface="Arial" panose="020B0604020202020204" pitchFamily="34" charset="0"/>
              <a:buChar char="•"/>
            </a:pPr>
            <a:r>
              <a:rPr lang="ru-RU" sz="1400" spc="-5" dirty="0" err="1">
                <a:latin typeface="Times New Roman"/>
                <a:cs typeface="Times New Roman"/>
              </a:rPr>
              <a:t>Геодезичні</a:t>
            </a:r>
            <a:r>
              <a:rPr lang="ru-RU" sz="1400" spc="-5" dirty="0">
                <a:latin typeface="Times New Roman"/>
                <a:cs typeface="Times New Roman"/>
              </a:rPr>
              <a:t> </a:t>
            </a:r>
            <a:r>
              <a:rPr lang="ru-RU" sz="1400" spc="-5" dirty="0" err="1">
                <a:latin typeface="Times New Roman"/>
                <a:cs typeface="Times New Roman"/>
              </a:rPr>
              <a:t>роботи</a:t>
            </a:r>
            <a:r>
              <a:rPr lang="ru-RU" sz="1400" spc="-5" dirty="0">
                <a:latin typeface="Times New Roman"/>
                <a:cs typeface="Times New Roman"/>
              </a:rPr>
              <a:t>. </a:t>
            </a:r>
            <a:r>
              <a:rPr lang="ru-RU" sz="1400" spc="-5" dirty="0" err="1">
                <a:latin typeface="Times New Roman"/>
                <a:cs typeface="Times New Roman"/>
              </a:rPr>
              <a:t>Кадастрова</a:t>
            </a:r>
            <a:r>
              <a:rPr lang="ru-RU" sz="1400" spc="-5" dirty="0">
                <a:latin typeface="Times New Roman"/>
                <a:cs typeface="Times New Roman"/>
              </a:rPr>
              <a:t> </a:t>
            </a:r>
            <a:r>
              <a:rPr lang="ru-RU" sz="1400" spc="-5" dirty="0" err="1">
                <a:latin typeface="Times New Roman"/>
                <a:cs typeface="Times New Roman"/>
              </a:rPr>
              <a:t>зйомка</a:t>
            </a:r>
            <a:r>
              <a:rPr lang="ru-RU" sz="1400" spc="-5" dirty="0">
                <a:latin typeface="Times New Roman"/>
                <a:cs typeface="Times New Roman"/>
              </a:rPr>
              <a:t>.</a:t>
            </a:r>
          </a:p>
          <a:p>
            <a:pPr marL="298450" indent="-285750">
              <a:lnSpc>
                <a:spcPct val="100000"/>
              </a:lnSpc>
              <a:spcBef>
                <a:spcPts val="434"/>
              </a:spcBef>
              <a:buFont typeface="Arial" panose="020B0604020202020204" pitchFamily="34" charset="0"/>
              <a:buChar char="•"/>
            </a:pPr>
            <a:r>
              <a:rPr lang="ru-RU" sz="1400" spc="-5" dirty="0" err="1">
                <a:latin typeface="Times New Roman"/>
                <a:cs typeface="Times New Roman"/>
              </a:rPr>
              <a:t>Виконавча</a:t>
            </a:r>
            <a:r>
              <a:rPr lang="ru-RU" sz="1400" spc="-5" dirty="0">
                <a:latin typeface="Times New Roman"/>
                <a:cs typeface="Times New Roman"/>
              </a:rPr>
              <a:t> </a:t>
            </a:r>
            <a:r>
              <a:rPr lang="ru-RU" sz="1400" spc="-5" dirty="0" err="1">
                <a:latin typeface="Times New Roman"/>
                <a:cs typeface="Times New Roman"/>
              </a:rPr>
              <a:t>геодезична</a:t>
            </a:r>
            <a:r>
              <a:rPr lang="ru-RU" sz="1400" spc="-5" dirty="0">
                <a:latin typeface="Times New Roman"/>
                <a:cs typeface="Times New Roman"/>
              </a:rPr>
              <a:t> </a:t>
            </a:r>
            <a:r>
              <a:rPr lang="ru-RU" sz="1400" spc="-5" dirty="0" err="1">
                <a:latin typeface="Times New Roman"/>
                <a:cs typeface="Times New Roman"/>
              </a:rPr>
              <a:t>зйомка</a:t>
            </a:r>
            <a:endParaRPr lang="ru-RU" sz="1400" spc="-5" dirty="0">
              <a:latin typeface="Times New Roman"/>
              <a:cs typeface="Times New Roman"/>
            </a:endParaRPr>
          </a:p>
          <a:p>
            <a:pPr marL="12700">
              <a:lnSpc>
                <a:spcPct val="100000"/>
              </a:lnSpc>
              <a:spcBef>
                <a:spcPts val="434"/>
              </a:spcBef>
            </a:pPr>
            <a:r>
              <a:rPr lang="uk-UA" sz="1400" b="1" dirty="0">
                <a:latin typeface="Times New Roman"/>
                <a:cs typeface="Times New Roman"/>
              </a:rPr>
              <a:t> Землевпорядні роботи</a:t>
            </a:r>
          </a:p>
          <a:p>
            <a:pPr marL="298450" indent="-285750">
              <a:lnSpc>
                <a:spcPct val="100000"/>
              </a:lnSpc>
              <a:spcBef>
                <a:spcPts val="434"/>
              </a:spcBef>
              <a:buFont typeface="Arial" panose="020B0604020202020204" pitchFamily="34" charset="0"/>
              <a:buChar char="•"/>
            </a:pPr>
            <a:r>
              <a:rPr lang="uk-UA" sz="1400" dirty="0">
                <a:latin typeface="Times New Roman"/>
                <a:cs typeface="Times New Roman"/>
              </a:rPr>
              <a:t>Кадастровий номер земельної ділянки у </a:t>
            </a:r>
            <a:r>
              <a:rPr lang="ru-RU" sz="1400" dirty="0" err="1">
                <a:latin typeface="Times New Roman"/>
                <a:cs typeface="Times New Roman"/>
              </a:rPr>
              <a:t>місті</a:t>
            </a:r>
            <a:r>
              <a:rPr lang="ru-RU" sz="1400" dirty="0">
                <a:latin typeface="Times New Roman"/>
                <a:cs typeface="Times New Roman"/>
              </a:rPr>
              <a:t>,</a:t>
            </a:r>
            <a:r>
              <a:rPr lang="uk-UA" sz="1400" dirty="0">
                <a:latin typeface="Times New Roman"/>
                <a:cs typeface="Times New Roman"/>
              </a:rPr>
              <a:t> вартість на землю та отримання</a:t>
            </a:r>
          </a:p>
          <a:p>
            <a:pPr marL="298450" indent="-285750">
              <a:lnSpc>
                <a:spcPct val="100000"/>
              </a:lnSpc>
              <a:spcBef>
                <a:spcPts val="434"/>
              </a:spcBef>
              <a:buFont typeface="Arial" panose="020B0604020202020204" pitchFamily="34" charset="0"/>
              <a:buChar char="•"/>
            </a:pPr>
            <a:r>
              <a:rPr lang="uk-UA" sz="1400" dirty="0">
                <a:latin typeface="Times New Roman"/>
                <a:cs typeface="Times New Roman"/>
              </a:rPr>
              <a:t>Приватизація землі у Харкові. Приватизація земельних ділянок.</a:t>
            </a:r>
          </a:p>
          <a:p>
            <a:pPr marL="298450" indent="-285750">
              <a:lnSpc>
                <a:spcPct val="100000"/>
              </a:lnSpc>
              <a:spcBef>
                <a:spcPts val="434"/>
              </a:spcBef>
              <a:buFont typeface="Arial" panose="020B0604020202020204" pitchFamily="34" charset="0"/>
              <a:buChar char="•"/>
            </a:pPr>
            <a:r>
              <a:rPr lang="uk-UA" sz="1400" dirty="0">
                <a:latin typeface="Times New Roman"/>
                <a:cs typeface="Times New Roman"/>
              </a:rPr>
              <a:t>Проект відведення</a:t>
            </a:r>
          </a:p>
          <a:p>
            <a:pPr marL="298450" indent="-285750">
              <a:lnSpc>
                <a:spcPct val="100000"/>
              </a:lnSpc>
              <a:spcBef>
                <a:spcPts val="434"/>
              </a:spcBef>
              <a:buFont typeface="Arial" panose="020B0604020202020204" pitchFamily="34" charset="0"/>
              <a:buChar char="•"/>
            </a:pPr>
            <a:r>
              <a:rPr lang="uk-UA" sz="1400" dirty="0">
                <a:latin typeface="Times New Roman"/>
                <a:cs typeface="Times New Roman"/>
              </a:rPr>
              <a:t>Зміна цільового призначення</a:t>
            </a:r>
          </a:p>
          <a:p>
            <a:pPr marL="298450" indent="-285750">
              <a:lnSpc>
                <a:spcPct val="100000"/>
              </a:lnSpc>
              <a:spcBef>
                <a:spcPts val="434"/>
              </a:spcBef>
              <a:buFont typeface="Arial" panose="020B0604020202020204" pitchFamily="34" charset="0"/>
              <a:buChar char="•"/>
            </a:pPr>
            <a:r>
              <a:rPr lang="uk-UA" sz="1400" dirty="0">
                <a:latin typeface="Times New Roman"/>
                <a:cs typeface="Times New Roman"/>
              </a:rPr>
              <a:t>Розділ (об'єднання) земельної ділянки</a:t>
            </a:r>
          </a:p>
          <a:p>
            <a:pPr marL="298450" indent="-285750">
              <a:lnSpc>
                <a:spcPct val="100000"/>
              </a:lnSpc>
              <a:spcBef>
                <a:spcPts val="434"/>
              </a:spcBef>
              <a:buFont typeface="Arial" panose="020B0604020202020204" pitchFamily="34" charset="0"/>
              <a:buChar char="•"/>
            </a:pPr>
            <a:r>
              <a:rPr lang="uk-UA" sz="1400" dirty="0">
                <a:latin typeface="Times New Roman"/>
                <a:cs typeface="Times New Roman"/>
              </a:rPr>
              <a:t>Витяги із поземельної книги, довідки тощо.</a:t>
            </a:r>
          </a:p>
          <a:p>
            <a:pPr marL="298450" indent="-285750">
              <a:lnSpc>
                <a:spcPct val="100000"/>
              </a:lnSpc>
              <a:spcBef>
                <a:spcPts val="434"/>
              </a:spcBef>
              <a:buFont typeface="Arial" panose="020B0604020202020204" pitchFamily="34" charset="0"/>
              <a:buChar char="•"/>
            </a:pPr>
            <a:r>
              <a:rPr lang="uk-UA" sz="1400" dirty="0">
                <a:latin typeface="Times New Roman"/>
                <a:cs typeface="Times New Roman"/>
              </a:rPr>
              <a:t>Супровід землевпорядної документації</a:t>
            </a:r>
            <a:endParaRPr lang="ru-RU" sz="1400" dirty="0">
              <a:latin typeface="Times New Roman"/>
              <a:cs typeface="Times New Roman"/>
            </a:endParaRPr>
          </a:p>
          <a:p>
            <a:pPr marL="12700">
              <a:lnSpc>
                <a:spcPct val="100000"/>
              </a:lnSpc>
              <a:spcBef>
                <a:spcPts val="434"/>
              </a:spcBef>
            </a:pPr>
            <a:r>
              <a:rPr lang="ru-RU" sz="1400" b="1" dirty="0" err="1">
                <a:latin typeface="Times New Roman"/>
                <a:cs typeface="Times New Roman"/>
              </a:rPr>
              <a:t>Отримання</a:t>
            </a:r>
            <a:r>
              <a:rPr lang="ru-RU" sz="1400" b="1" dirty="0">
                <a:latin typeface="Times New Roman"/>
                <a:cs typeface="Times New Roman"/>
              </a:rPr>
              <a:t> </a:t>
            </a:r>
            <a:r>
              <a:rPr lang="ru-RU" sz="1400" b="1" dirty="0" err="1">
                <a:latin typeface="Times New Roman"/>
                <a:cs typeface="Times New Roman"/>
              </a:rPr>
              <a:t>довідки</a:t>
            </a:r>
            <a:r>
              <a:rPr lang="ru-RU" sz="1400" b="1" dirty="0">
                <a:latin typeface="Times New Roman"/>
                <a:cs typeface="Times New Roman"/>
              </a:rPr>
              <a:t> про </a:t>
            </a:r>
            <a:r>
              <a:rPr lang="ru-RU" sz="1400" b="1" dirty="0" err="1">
                <a:latin typeface="Times New Roman"/>
                <a:cs typeface="Times New Roman"/>
              </a:rPr>
              <a:t>правовий</a:t>
            </a:r>
            <a:r>
              <a:rPr lang="ru-RU" sz="1400" b="1" dirty="0">
                <a:latin typeface="Times New Roman"/>
                <a:cs typeface="Times New Roman"/>
              </a:rPr>
              <a:t> статус </a:t>
            </a:r>
            <a:r>
              <a:rPr lang="ru-RU" sz="1400" b="1" dirty="0" err="1">
                <a:latin typeface="Times New Roman"/>
                <a:cs typeface="Times New Roman"/>
              </a:rPr>
              <a:t>або</a:t>
            </a:r>
            <a:r>
              <a:rPr lang="ru-RU" sz="1400" b="1" dirty="0">
                <a:latin typeface="Times New Roman"/>
                <a:cs typeface="Times New Roman"/>
              </a:rPr>
              <a:t> </a:t>
            </a:r>
            <a:r>
              <a:rPr lang="ru-RU" sz="1400" b="1" dirty="0" err="1">
                <a:latin typeface="Times New Roman"/>
                <a:cs typeface="Times New Roman"/>
              </a:rPr>
              <a:t>витяг</a:t>
            </a:r>
            <a:r>
              <a:rPr lang="ru-RU" sz="1400" b="1" dirty="0">
                <a:latin typeface="Times New Roman"/>
                <a:cs typeface="Times New Roman"/>
              </a:rPr>
              <a:t> </a:t>
            </a:r>
            <a:r>
              <a:rPr lang="ru-RU" sz="1400" b="1" dirty="0" err="1">
                <a:latin typeface="Times New Roman"/>
                <a:cs typeface="Times New Roman"/>
              </a:rPr>
              <a:t>із</a:t>
            </a:r>
            <a:r>
              <a:rPr lang="ru-RU" sz="1400" b="1" dirty="0">
                <a:latin typeface="Times New Roman"/>
                <a:cs typeface="Times New Roman"/>
              </a:rPr>
              <a:t> </a:t>
            </a:r>
            <a:r>
              <a:rPr lang="ru-RU" sz="1400" b="1" dirty="0" err="1">
                <a:latin typeface="Times New Roman"/>
                <a:cs typeface="Times New Roman"/>
              </a:rPr>
              <a:t>поземельної</a:t>
            </a:r>
            <a:r>
              <a:rPr lang="ru-RU" sz="1400" b="1" dirty="0">
                <a:latin typeface="Times New Roman"/>
                <a:cs typeface="Times New Roman"/>
              </a:rPr>
              <a:t> книги</a:t>
            </a:r>
          </a:p>
          <a:p>
            <a:pPr marL="12700">
              <a:lnSpc>
                <a:spcPct val="100000"/>
              </a:lnSpc>
              <a:spcBef>
                <a:spcPts val="434"/>
              </a:spcBef>
            </a:pPr>
            <a:r>
              <a:rPr lang="ru-RU" sz="1400" b="1" dirty="0" err="1">
                <a:latin typeface="Times New Roman"/>
                <a:cs typeface="Times New Roman"/>
              </a:rPr>
              <a:t>Узаконення</a:t>
            </a:r>
            <a:r>
              <a:rPr lang="ru-RU" sz="1400" b="1" dirty="0">
                <a:latin typeface="Times New Roman"/>
                <a:cs typeface="Times New Roman"/>
              </a:rPr>
              <a:t> </a:t>
            </a:r>
            <a:r>
              <a:rPr lang="ru-RU" sz="1400" b="1" dirty="0" err="1">
                <a:latin typeface="Times New Roman"/>
                <a:cs typeface="Times New Roman"/>
              </a:rPr>
              <a:t>самобуду</a:t>
            </a:r>
            <a:r>
              <a:rPr lang="ru-RU" sz="1400" b="1" dirty="0">
                <a:latin typeface="Times New Roman"/>
                <a:cs typeface="Times New Roman"/>
              </a:rPr>
              <a:t>:</a:t>
            </a:r>
          </a:p>
          <a:p>
            <a:pPr marL="298450" indent="-285750">
              <a:lnSpc>
                <a:spcPct val="100000"/>
              </a:lnSpc>
              <a:spcBef>
                <a:spcPts val="434"/>
              </a:spcBef>
              <a:buFont typeface="Arial" panose="020B0604020202020204" pitchFamily="34" charset="0"/>
              <a:buChar char="•"/>
            </a:pPr>
            <a:r>
              <a:rPr lang="ru-RU" sz="1400" dirty="0" err="1">
                <a:latin typeface="Times New Roman"/>
                <a:cs typeface="Times New Roman"/>
              </a:rPr>
              <a:t>отримання</a:t>
            </a:r>
            <a:r>
              <a:rPr lang="ru-RU" sz="1400" dirty="0">
                <a:latin typeface="Times New Roman"/>
                <a:cs typeface="Times New Roman"/>
              </a:rPr>
              <a:t> </a:t>
            </a:r>
            <a:r>
              <a:rPr lang="ru-RU" sz="1400" dirty="0" err="1">
                <a:latin typeface="Times New Roman"/>
                <a:cs typeface="Times New Roman"/>
              </a:rPr>
              <a:t>дозволу</a:t>
            </a:r>
            <a:r>
              <a:rPr lang="ru-RU" sz="1400" dirty="0">
                <a:latin typeface="Times New Roman"/>
                <a:cs typeface="Times New Roman"/>
              </a:rPr>
              <a:t> на </a:t>
            </a:r>
            <a:r>
              <a:rPr lang="ru-RU" sz="1400" dirty="0" err="1">
                <a:latin typeface="Times New Roman"/>
                <a:cs typeface="Times New Roman"/>
              </a:rPr>
              <a:t>будівництво</a:t>
            </a:r>
            <a:r>
              <a:rPr lang="ru-RU" sz="1400" dirty="0">
                <a:latin typeface="Times New Roman"/>
                <a:cs typeface="Times New Roman"/>
              </a:rPr>
              <a:t>;</a:t>
            </a:r>
          </a:p>
          <a:p>
            <a:pPr marL="298450" indent="-285750">
              <a:lnSpc>
                <a:spcPct val="100000"/>
              </a:lnSpc>
              <a:spcBef>
                <a:spcPts val="434"/>
              </a:spcBef>
              <a:buFont typeface="Arial" panose="020B0604020202020204" pitchFamily="34" charset="0"/>
              <a:buChar char="•"/>
            </a:pPr>
            <a:r>
              <a:rPr lang="ru-RU" sz="1400" dirty="0" err="1">
                <a:latin typeface="Times New Roman"/>
                <a:cs typeface="Times New Roman"/>
              </a:rPr>
              <a:t>введення</a:t>
            </a:r>
            <a:r>
              <a:rPr lang="ru-RU" sz="1400" dirty="0">
                <a:latin typeface="Times New Roman"/>
                <a:cs typeface="Times New Roman"/>
              </a:rPr>
              <a:t> в </a:t>
            </a:r>
            <a:r>
              <a:rPr lang="ru-RU" sz="1400" dirty="0" err="1">
                <a:latin typeface="Times New Roman"/>
                <a:cs typeface="Times New Roman"/>
              </a:rPr>
              <a:t>експлуатацію</a:t>
            </a:r>
            <a:r>
              <a:rPr lang="ru-RU" sz="1400" dirty="0">
                <a:latin typeface="Times New Roman"/>
                <a:cs typeface="Times New Roman"/>
              </a:rPr>
              <a:t> </a:t>
            </a:r>
            <a:r>
              <a:rPr lang="ru-RU" sz="1400" dirty="0" err="1">
                <a:latin typeface="Times New Roman"/>
                <a:cs typeface="Times New Roman"/>
              </a:rPr>
              <a:t>об'єктів</a:t>
            </a:r>
            <a:r>
              <a:rPr lang="ru-RU" sz="1400" dirty="0">
                <a:latin typeface="Times New Roman"/>
                <a:cs typeface="Times New Roman"/>
              </a:rPr>
              <a:t> </a:t>
            </a:r>
            <a:r>
              <a:rPr lang="ru-RU" sz="1400" dirty="0" err="1">
                <a:latin typeface="Times New Roman"/>
                <a:cs typeface="Times New Roman"/>
              </a:rPr>
              <a:t>нерухомості</a:t>
            </a:r>
            <a:r>
              <a:rPr lang="ru-RU" sz="1400" dirty="0">
                <a:latin typeface="Times New Roman"/>
                <a:cs typeface="Times New Roman"/>
              </a:rPr>
              <a:t>;</a:t>
            </a:r>
          </a:p>
          <a:p>
            <a:pPr marL="298450" indent="-285750">
              <a:lnSpc>
                <a:spcPct val="100000"/>
              </a:lnSpc>
              <a:spcBef>
                <a:spcPts val="434"/>
              </a:spcBef>
              <a:buFont typeface="Arial" panose="020B0604020202020204" pitchFamily="34" charset="0"/>
              <a:buChar char="•"/>
            </a:pPr>
            <a:r>
              <a:rPr lang="ru-RU" sz="1400" dirty="0" err="1">
                <a:latin typeface="Times New Roman"/>
                <a:cs typeface="Times New Roman"/>
              </a:rPr>
              <a:t>узаконення</a:t>
            </a:r>
            <a:r>
              <a:rPr lang="ru-RU" sz="1400" dirty="0">
                <a:latin typeface="Times New Roman"/>
                <a:cs typeface="Times New Roman"/>
              </a:rPr>
              <a:t> (</a:t>
            </a:r>
            <a:r>
              <a:rPr lang="ru-RU" sz="1400" dirty="0" err="1">
                <a:latin typeface="Times New Roman"/>
                <a:cs typeface="Times New Roman"/>
              </a:rPr>
              <a:t>легалізація</a:t>
            </a:r>
            <a:r>
              <a:rPr lang="ru-RU" sz="1400" dirty="0">
                <a:latin typeface="Times New Roman"/>
                <a:cs typeface="Times New Roman"/>
              </a:rPr>
              <a:t>) </a:t>
            </a:r>
            <a:r>
              <a:rPr lang="ru-RU" sz="1400" dirty="0" err="1">
                <a:latin typeface="Times New Roman"/>
                <a:cs typeface="Times New Roman"/>
              </a:rPr>
              <a:t>самовільного</a:t>
            </a:r>
            <a:r>
              <a:rPr lang="ru-RU" sz="1400" dirty="0">
                <a:latin typeface="Times New Roman"/>
                <a:cs typeface="Times New Roman"/>
              </a:rPr>
              <a:t> </a:t>
            </a:r>
            <a:r>
              <a:rPr lang="ru-RU" sz="1400" dirty="0" err="1">
                <a:latin typeface="Times New Roman"/>
                <a:cs typeface="Times New Roman"/>
              </a:rPr>
              <a:t>будівництва</a:t>
            </a:r>
            <a:r>
              <a:rPr lang="ru-RU" sz="1400" dirty="0">
                <a:latin typeface="Times New Roman"/>
                <a:cs typeface="Times New Roman"/>
              </a:rPr>
              <a:t>;</a:t>
            </a:r>
          </a:p>
          <a:p>
            <a:pPr marL="298450" indent="-285750">
              <a:lnSpc>
                <a:spcPct val="100000"/>
              </a:lnSpc>
              <a:spcBef>
                <a:spcPts val="434"/>
              </a:spcBef>
              <a:buFont typeface="Arial" panose="020B0604020202020204" pitchFamily="34" charset="0"/>
              <a:buChar char="•"/>
            </a:pPr>
            <a:r>
              <a:rPr lang="ru-RU" sz="1400" dirty="0" err="1">
                <a:latin typeface="Times New Roman"/>
                <a:cs typeface="Times New Roman"/>
              </a:rPr>
              <a:t>переведення</a:t>
            </a:r>
            <a:r>
              <a:rPr lang="ru-RU" sz="1400" dirty="0">
                <a:latin typeface="Times New Roman"/>
                <a:cs typeface="Times New Roman"/>
              </a:rPr>
              <a:t> </a:t>
            </a:r>
            <a:r>
              <a:rPr lang="ru-RU" sz="1400" dirty="0" err="1">
                <a:latin typeface="Times New Roman"/>
                <a:cs typeface="Times New Roman"/>
              </a:rPr>
              <a:t>садових</a:t>
            </a:r>
            <a:r>
              <a:rPr lang="ru-RU" sz="1400" dirty="0">
                <a:latin typeface="Times New Roman"/>
                <a:cs typeface="Times New Roman"/>
              </a:rPr>
              <a:t> </a:t>
            </a:r>
            <a:r>
              <a:rPr lang="ru-RU" sz="1400" dirty="0" err="1">
                <a:latin typeface="Times New Roman"/>
                <a:cs typeface="Times New Roman"/>
              </a:rPr>
              <a:t>будинків</a:t>
            </a:r>
            <a:r>
              <a:rPr lang="ru-RU" sz="1400" dirty="0">
                <a:latin typeface="Times New Roman"/>
                <a:cs typeface="Times New Roman"/>
              </a:rPr>
              <a:t> у </a:t>
            </a:r>
            <a:r>
              <a:rPr lang="ru-RU" sz="1400" dirty="0" err="1">
                <a:latin typeface="Times New Roman"/>
                <a:cs typeface="Times New Roman"/>
              </a:rPr>
              <a:t>житлові</a:t>
            </a:r>
            <a:r>
              <a:rPr lang="ru-RU" sz="1400" dirty="0">
                <a:latin typeface="Times New Roman"/>
                <a:cs typeface="Times New Roman"/>
              </a:rPr>
              <a:t>.</a:t>
            </a:r>
          </a:p>
          <a:p>
            <a:pPr marL="298450" indent="-285750">
              <a:lnSpc>
                <a:spcPct val="100000"/>
              </a:lnSpc>
              <a:spcBef>
                <a:spcPts val="434"/>
              </a:spcBef>
              <a:buFont typeface="Arial" panose="020B0604020202020204" pitchFamily="34" charset="0"/>
              <a:buChar char="•"/>
            </a:pPr>
            <a:r>
              <a:rPr lang="ru-RU" sz="1400" dirty="0" err="1">
                <a:latin typeface="Times New Roman"/>
                <a:cs typeface="Times New Roman"/>
              </a:rPr>
              <a:t>Реєстрація</a:t>
            </a:r>
            <a:r>
              <a:rPr lang="ru-RU" sz="1400" dirty="0">
                <a:latin typeface="Times New Roman"/>
                <a:cs typeface="Times New Roman"/>
              </a:rPr>
              <a:t> права </a:t>
            </a:r>
            <a:r>
              <a:rPr lang="ru-RU" sz="1400" dirty="0" err="1">
                <a:latin typeface="Times New Roman"/>
                <a:cs typeface="Times New Roman"/>
              </a:rPr>
              <a:t>власності</a:t>
            </a:r>
            <a:r>
              <a:rPr lang="ru-RU" sz="1400" dirty="0">
                <a:latin typeface="Times New Roman"/>
                <a:cs typeface="Times New Roman"/>
              </a:rPr>
              <a:t> у </a:t>
            </a:r>
            <a:r>
              <a:rPr lang="ru-RU" sz="1400" dirty="0" err="1">
                <a:latin typeface="Times New Roman"/>
                <a:cs typeface="Times New Roman"/>
              </a:rPr>
              <a:t>реєстраційній</a:t>
            </a:r>
            <a:r>
              <a:rPr lang="ru-RU" sz="1400" dirty="0">
                <a:latin typeface="Times New Roman"/>
                <a:cs typeface="Times New Roman"/>
              </a:rPr>
              <a:t> </a:t>
            </a:r>
            <a:r>
              <a:rPr lang="ru-RU" sz="1400" dirty="0" err="1">
                <a:latin typeface="Times New Roman"/>
                <a:cs typeface="Times New Roman"/>
              </a:rPr>
              <a:t>службі</a:t>
            </a:r>
            <a:endParaRPr lang="ru-RU" sz="1400" dirty="0">
              <a:latin typeface="Times New Roman"/>
              <a:cs typeface="Times New Roman"/>
            </a:endParaRPr>
          </a:p>
          <a:p>
            <a:pPr marL="298450" indent="-285750">
              <a:lnSpc>
                <a:spcPct val="100000"/>
              </a:lnSpc>
              <a:spcBef>
                <a:spcPts val="434"/>
              </a:spcBef>
              <a:buFont typeface="Arial" panose="020B0604020202020204" pitchFamily="34" charset="0"/>
              <a:buChar char="•"/>
            </a:pPr>
            <a:r>
              <a:rPr lang="ru-RU" sz="1400" dirty="0" err="1">
                <a:latin typeface="Times New Roman"/>
                <a:cs typeface="Times New Roman"/>
              </a:rPr>
              <a:t>Оформлення</a:t>
            </a:r>
            <a:r>
              <a:rPr lang="ru-RU" sz="1400" dirty="0">
                <a:latin typeface="Times New Roman"/>
                <a:cs typeface="Times New Roman"/>
              </a:rPr>
              <a:t> </a:t>
            </a:r>
            <a:r>
              <a:rPr lang="ru-RU" sz="1400" dirty="0" err="1">
                <a:latin typeface="Times New Roman"/>
                <a:cs typeface="Times New Roman"/>
              </a:rPr>
              <a:t>технічної</a:t>
            </a:r>
            <a:r>
              <a:rPr lang="ru-RU" sz="1400" dirty="0">
                <a:latin typeface="Times New Roman"/>
                <a:cs typeface="Times New Roman"/>
              </a:rPr>
              <a:t> </a:t>
            </a:r>
            <a:r>
              <a:rPr lang="ru-RU" sz="1400" dirty="0" err="1">
                <a:latin typeface="Times New Roman"/>
                <a:cs typeface="Times New Roman"/>
              </a:rPr>
              <a:t>документації</a:t>
            </a:r>
            <a:r>
              <a:rPr lang="ru-RU" sz="1400" dirty="0">
                <a:latin typeface="Times New Roman"/>
                <a:cs typeface="Times New Roman"/>
              </a:rPr>
              <a:t> </a:t>
            </a:r>
            <a:r>
              <a:rPr lang="ru-RU" sz="1400" dirty="0" err="1">
                <a:latin typeface="Times New Roman"/>
                <a:cs typeface="Times New Roman"/>
              </a:rPr>
              <a:t>із</a:t>
            </a:r>
            <a:r>
              <a:rPr lang="ru-RU" sz="1400" dirty="0">
                <a:latin typeface="Times New Roman"/>
                <a:cs typeface="Times New Roman"/>
              </a:rPr>
              <a:t> </a:t>
            </a:r>
            <a:r>
              <a:rPr lang="ru-RU" sz="1400" dirty="0" err="1">
                <a:latin typeface="Times New Roman"/>
                <a:cs typeface="Times New Roman"/>
              </a:rPr>
              <a:t>землеустрою</a:t>
            </a:r>
            <a:r>
              <a:rPr lang="ru-RU" sz="1400" dirty="0">
                <a:latin typeface="Times New Roman"/>
                <a:cs typeface="Times New Roman"/>
              </a:rPr>
              <a:t> </a:t>
            </a:r>
            <a:r>
              <a:rPr lang="ru-RU" sz="1400" dirty="0" err="1">
                <a:latin typeface="Times New Roman"/>
                <a:cs typeface="Times New Roman"/>
              </a:rPr>
              <a:t>щодо</a:t>
            </a:r>
            <a:r>
              <a:rPr lang="ru-RU" sz="1400" dirty="0">
                <a:latin typeface="Times New Roman"/>
                <a:cs typeface="Times New Roman"/>
              </a:rPr>
              <a:t> </a:t>
            </a:r>
            <a:r>
              <a:rPr lang="ru-RU" sz="1400" dirty="0" err="1">
                <a:latin typeface="Times New Roman"/>
                <a:cs typeface="Times New Roman"/>
              </a:rPr>
              <a:t>встановлення</a:t>
            </a:r>
            <a:r>
              <a:rPr lang="ru-RU" sz="1400" dirty="0">
                <a:latin typeface="Times New Roman"/>
                <a:cs typeface="Times New Roman"/>
              </a:rPr>
              <a:t> (</a:t>
            </a:r>
            <a:r>
              <a:rPr lang="ru-RU" sz="1400" dirty="0" err="1">
                <a:latin typeface="Times New Roman"/>
                <a:cs typeface="Times New Roman"/>
              </a:rPr>
              <a:t>відновлення</a:t>
            </a:r>
            <a:r>
              <a:rPr lang="ru-RU" sz="1400" dirty="0">
                <a:latin typeface="Times New Roman"/>
                <a:cs typeface="Times New Roman"/>
              </a:rPr>
              <a:t>) меж </a:t>
            </a:r>
            <a:r>
              <a:rPr lang="ru-RU" sz="1400" dirty="0" err="1">
                <a:latin typeface="Times New Roman"/>
                <a:cs typeface="Times New Roman"/>
              </a:rPr>
              <a:t>земельної</a:t>
            </a:r>
            <a:r>
              <a:rPr lang="ru-RU" sz="1400" dirty="0">
                <a:latin typeface="Times New Roman"/>
                <a:cs typeface="Times New Roman"/>
              </a:rPr>
              <a:t> </a:t>
            </a:r>
            <a:r>
              <a:rPr lang="ru-RU" sz="1400" dirty="0" err="1">
                <a:latin typeface="Times New Roman"/>
                <a:cs typeface="Times New Roman"/>
              </a:rPr>
              <a:t>ділянки</a:t>
            </a:r>
            <a:r>
              <a:rPr lang="ru-RU" sz="1400" dirty="0">
                <a:latin typeface="Times New Roman"/>
                <a:cs typeface="Times New Roman"/>
              </a:rPr>
              <a:t> в </a:t>
            </a:r>
            <a:r>
              <a:rPr lang="ru-RU" sz="1400" dirty="0" err="1">
                <a:latin typeface="Times New Roman"/>
                <a:cs typeface="Times New Roman"/>
              </a:rPr>
              <a:t>натурі</a:t>
            </a:r>
            <a:r>
              <a:rPr lang="ru-RU" sz="1400" dirty="0">
                <a:latin typeface="Times New Roman"/>
                <a:cs typeface="Times New Roman"/>
              </a:rPr>
              <a:t> (на </a:t>
            </a:r>
            <a:r>
              <a:rPr lang="ru-RU" sz="1400" dirty="0" err="1">
                <a:latin typeface="Times New Roman"/>
                <a:cs typeface="Times New Roman"/>
              </a:rPr>
              <a:t>місцевості</a:t>
            </a:r>
            <a:r>
              <a:rPr lang="ru-RU" sz="1400" dirty="0">
                <a:latin typeface="Times New Roman"/>
                <a:cs typeface="Times New Roman"/>
              </a:rPr>
              <a:t>)</a:t>
            </a:r>
            <a:endParaRPr sz="1600" dirty="0">
              <a:latin typeface="Times New Roman"/>
              <a:cs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0" y="0"/>
            <a:ext cx="9035796" cy="1207008"/>
          </a:xfrm>
          <a:prstGeom prst="rect">
            <a:avLst/>
          </a:prstGeom>
        </p:spPr>
      </p:pic>
      <p:sp>
        <p:nvSpPr>
          <p:cNvPr id="3" name="object 3"/>
          <p:cNvSpPr txBox="1">
            <a:spLocks noGrp="1"/>
          </p:cNvSpPr>
          <p:nvPr>
            <p:ph type="title"/>
          </p:nvPr>
        </p:nvSpPr>
        <p:spPr>
          <a:xfrm>
            <a:off x="182981" y="0"/>
            <a:ext cx="8494395" cy="1002030"/>
          </a:xfrm>
          <a:prstGeom prst="rect">
            <a:avLst/>
          </a:prstGeom>
        </p:spPr>
        <p:txBody>
          <a:bodyPr vert="horz" wrap="square" lIns="0" tIns="13335" rIns="0" bIns="0" rtlCol="0">
            <a:spAutoFit/>
          </a:bodyPr>
          <a:lstStyle/>
          <a:p>
            <a:pPr algn="ctr">
              <a:lnSpc>
                <a:spcPct val="100000"/>
              </a:lnSpc>
              <a:spcBef>
                <a:spcPts val="105"/>
              </a:spcBef>
            </a:pPr>
            <a:r>
              <a:rPr lang="ru-RU" sz="3200" dirty="0" err="1"/>
              <a:t>Екоконсалтинг</a:t>
            </a:r>
            <a:br>
              <a:rPr lang="ru-RU" sz="3200" dirty="0"/>
            </a:br>
            <a:r>
              <a:rPr lang="ru-RU" sz="3200" dirty="0"/>
              <a:t>(</a:t>
            </a:r>
            <a:r>
              <a:rPr lang="ru-RU" sz="3200" dirty="0" err="1"/>
              <a:t>Екологічний</a:t>
            </a:r>
            <a:r>
              <a:rPr lang="ru-RU" sz="3200" dirty="0"/>
              <a:t> </a:t>
            </a:r>
            <a:r>
              <a:rPr lang="ru-RU" sz="3200" dirty="0" err="1"/>
              <a:t>супровід</a:t>
            </a:r>
            <a:r>
              <a:rPr lang="ru-RU" sz="3200" dirty="0"/>
              <a:t> </a:t>
            </a:r>
            <a:r>
              <a:rPr lang="ru-RU" sz="3200" dirty="0" err="1"/>
              <a:t>підприємства</a:t>
            </a:r>
            <a:r>
              <a:rPr lang="ru-RU" sz="3200" dirty="0"/>
              <a:t>)</a:t>
            </a:r>
            <a:endParaRPr sz="3200" dirty="0"/>
          </a:p>
        </p:txBody>
      </p:sp>
      <p:sp>
        <p:nvSpPr>
          <p:cNvPr id="4" name="object 4"/>
          <p:cNvSpPr txBox="1"/>
          <p:nvPr/>
        </p:nvSpPr>
        <p:spPr>
          <a:xfrm>
            <a:off x="304800" y="1189989"/>
            <a:ext cx="8610600" cy="4117794"/>
          </a:xfrm>
          <a:prstGeom prst="rect">
            <a:avLst/>
          </a:prstGeom>
        </p:spPr>
        <p:txBody>
          <a:bodyPr vert="horz" wrap="square" lIns="0" tIns="67310" rIns="0" bIns="0" rtlCol="0">
            <a:spAutoFit/>
          </a:bodyPr>
          <a:lstStyle/>
          <a:p>
            <a:pPr marL="355600" indent="-342900">
              <a:lnSpc>
                <a:spcPct val="100000"/>
              </a:lnSpc>
              <a:spcBef>
                <a:spcPts val="530"/>
              </a:spcBef>
              <a:buFont typeface="Wingdings"/>
              <a:buChar char=""/>
              <a:tabLst>
                <a:tab pos="354965" algn="l"/>
                <a:tab pos="355600" algn="l"/>
              </a:tabLst>
            </a:pPr>
            <a:r>
              <a:rPr lang="ru-RU" sz="1800" spc="-5" dirty="0" err="1">
                <a:latin typeface="Times New Roman"/>
                <a:cs typeface="Times New Roman"/>
              </a:rPr>
              <a:t>Виконання</a:t>
            </a:r>
            <a:r>
              <a:rPr lang="ru-RU" sz="1800" spc="-5" dirty="0">
                <a:latin typeface="Times New Roman"/>
                <a:cs typeface="Times New Roman"/>
              </a:rPr>
              <a:t> </a:t>
            </a:r>
            <a:r>
              <a:rPr lang="ru-RU" sz="1800" spc="-5" dirty="0" err="1">
                <a:latin typeface="Times New Roman"/>
                <a:cs typeface="Times New Roman"/>
              </a:rPr>
              <a:t>щоквартальної</a:t>
            </a:r>
            <a:r>
              <a:rPr lang="ru-RU" sz="1800" spc="-5" dirty="0">
                <a:latin typeface="Times New Roman"/>
                <a:cs typeface="Times New Roman"/>
              </a:rPr>
              <a:t> та </a:t>
            </a:r>
            <a:r>
              <a:rPr lang="ru-RU" sz="1800" spc="-5" dirty="0" err="1">
                <a:latin typeface="Times New Roman"/>
                <a:cs typeface="Times New Roman"/>
              </a:rPr>
              <a:t>щорічної</a:t>
            </a:r>
            <a:r>
              <a:rPr lang="ru-RU" sz="1800" spc="-5" dirty="0">
                <a:latin typeface="Times New Roman"/>
                <a:cs typeface="Times New Roman"/>
              </a:rPr>
              <a:t> </a:t>
            </a:r>
            <a:r>
              <a:rPr lang="ru-RU" sz="1800" spc="-5" dirty="0" err="1">
                <a:latin typeface="Times New Roman"/>
                <a:cs typeface="Times New Roman"/>
              </a:rPr>
              <a:t>розробки</a:t>
            </a:r>
            <a:r>
              <a:rPr lang="ru-RU" sz="1800" spc="-5" dirty="0">
                <a:latin typeface="Times New Roman"/>
                <a:cs typeface="Times New Roman"/>
              </a:rPr>
              <a:t> </a:t>
            </a:r>
            <a:r>
              <a:rPr lang="ru-RU" sz="1800" spc="-5" dirty="0" err="1">
                <a:latin typeface="Times New Roman"/>
                <a:cs typeface="Times New Roman"/>
              </a:rPr>
              <a:t>документів</a:t>
            </a:r>
            <a:r>
              <a:rPr lang="ru-RU" sz="1800" spc="-5" dirty="0">
                <a:latin typeface="Times New Roman"/>
                <a:cs typeface="Times New Roman"/>
              </a:rPr>
              <a:t>;</a:t>
            </a:r>
          </a:p>
          <a:p>
            <a:pPr marL="355600" indent="-342900">
              <a:lnSpc>
                <a:spcPct val="100000"/>
              </a:lnSpc>
              <a:spcBef>
                <a:spcPts val="530"/>
              </a:spcBef>
              <a:buFont typeface="Wingdings"/>
              <a:buChar char=""/>
              <a:tabLst>
                <a:tab pos="354965" algn="l"/>
                <a:tab pos="355600" algn="l"/>
              </a:tabLst>
            </a:pPr>
            <a:r>
              <a:rPr lang="ru-RU" sz="1800" spc="-5" dirty="0" err="1">
                <a:latin typeface="Times New Roman"/>
                <a:cs typeface="Times New Roman"/>
              </a:rPr>
              <a:t>Супроводжуємо</a:t>
            </a:r>
            <a:r>
              <a:rPr lang="ru-RU" sz="1800" spc="-5" dirty="0">
                <a:latin typeface="Times New Roman"/>
                <a:cs typeface="Times New Roman"/>
              </a:rPr>
              <a:t> </a:t>
            </a:r>
            <a:r>
              <a:rPr lang="ru-RU" sz="1800" spc="-5" dirty="0" err="1">
                <a:latin typeface="Times New Roman"/>
                <a:cs typeface="Times New Roman"/>
              </a:rPr>
              <a:t>інспектуючі</a:t>
            </a:r>
            <a:r>
              <a:rPr lang="ru-RU" sz="1800" spc="-5" dirty="0">
                <a:latin typeface="Times New Roman"/>
                <a:cs typeface="Times New Roman"/>
              </a:rPr>
              <a:t> </a:t>
            </a:r>
            <a:r>
              <a:rPr lang="ru-RU" sz="1800" spc="-5" dirty="0" err="1">
                <a:latin typeface="Times New Roman"/>
                <a:cs typeface="Times New Roman"/>
              </a:rPr>
              <a:t>перевірки</a:t>
            </a:r>
            <a:r>
              <a:rPr lang="ru-RU" sz="1800" spc="-5" dirty="0">
                <a:latin typeface="Times New Roman"/>
                <a:cs typeface="Times New Roman"/>
              </a:rPr>
              <a:t> для </a:t>
            </a:r>
            <a:r>
              <a:rPr lang="ru-RU" sz="1800" spc="-5" dirty="0" err="1">
                <a:latin typeface="Times New Roman"/>
                <a:cs typeface="Times New Roman"/>
              </a:rPr>
              <a:t>підприємства</a:t>
            </a:r>
            <a:r>
              <a:rPr lang="ru-RU" sz="1800" spc="-5" dirty="0">
                <a:latin typeface="Times New Roman"/>
                <a:cs typeface="Times New Roman"/>
              </a:rPr>
              <a:t>, без </a:t>
            </a:r>
            <a:r>
              <a:rPr lang="ru-RU" sz="1800" spc="-5" dirty="0" err="1">
                <a:latin typeface="Times New Roman"/>
                <a:cs typeface="Times New Roman"/>
              </a:rPr>
              <a:t>включення</a:t>
            </a:r>
            <a:r>
              <a:rPr lang="ru-RU" sz="1800" spc="-5" dirty="0">
                <a:latin typeface="Times New Roman"/>
                <a:cs typeface="Times New Roman"/>
              </a:rPr>
              <a:t> </a:t>
            </a:r>
            <a:r>
              <a:rPr lang="ru-RU" sz="1800" spc="-5" dirty="0" err="1">
                <a:latin typeface="Times New Roman"/>
                <a:cs typeface="Times New Roman"/>
              </a:rPr>
              <a:t>керівництва</a:t>
            </a:r>
            <a:r>
              <a:rPr lang="ru-RU" sz="1800" spc="-5" dirty="0">
                <a:latin typeface="Times New Roman"/>
                <a:cs typeface="Times New Roman"/>
              </a:rPr>
              <a:t>;</a:t>
            </a:r>
          </a:p>
          <a:p>
            <a:pPr marL="355600" indent="-342900">
              <a:lnSpc>
                <a:spcPct val="100000"/>
              </a:lnSpc>
              <a:spcBef>
                <a:spcPts val="530"/>
              </a:spcBef>
              <a:buFont typeface="Wingdings"/>
              <a:buChar char=""/>
              <a:tabLst>
                <a:tab pos="354965" algn="l"/>
                <a:tab pos="355600" algn="l"/>
              </a:tabLst>
            </a:pPr>
            <a:r>
              <a:rPr lang="ru-RU" sz="1800" spc="-5" dirty="0" err="1">
                <a:latin typeface="Times New Roman"/>
                <a:cs typeface="Times New Roman"/>
              </a:rPr>
              <a:t>Ведемо</a:t>
            </a:r>
            <a:r>
              <a:rPr lang="ru-RU" sz="1800" spc="-5" dirty="0">
                <a:latin typeface="Times New Roman"/>
                <a:cs typeface="Times New Roman"/>
              </a:rPr>
              <a:t> </a:t>
            </a:r>
            <a:r>
              <a:rPr lang="ru-RU" sz="1800" spc="-5" dirty="0" err="1">
                <a:latin typeface="Times New Roman"/>
                <a:cs typeface="Times New Roman"/>
              </a:rPr>
              <a:t>листування</a:t>
            </a:r>
            <a:r>
              <a:rPr lang="ru-RU" sz="1800" spc="-5" dirty="0">
                <a:latin typeface="Times New Roman"/>
                <a:cs typeface="Times New Roman"/>
              </a:rPr>
              <a:t> </a:t>
            </a:r>
            <a:r>
              <a:rPr lang="ru-RU" sz="1800" spc="-5" dirty="0" err="1">
                <a:latin typeface="Times New Roman"/>
                <a:cs typeface="Times New Roman"/>
              </a:rPr>
              <a:t>із</a:t>
            </a:r>
            <a:r>
              <a:rPr lang="ru-RU" sz="1800" spc="-5" dirty="0">
                <a:latin typeface="Times New Roman"/>
                <a:cs typeface="Times New Roman"/>
              </a:rPr>
              <a:t> </a:t>
            </a:r>
            <a:r>
              <a:rPr lang="ru-RU" sz="1800" spc="-5" dirty="0" err="1">
                <a:latin typeface="Times New Roman"/>
                <a:cs typeface="Times New Roman"/>
              </a:rPr>
              <a:t>держструктурами</a:t>
            </a:r>
            <a:r>
              <a:rPr lang="ru-RU" sz="1800" spc="-5" dirty="0">
                <a:latin typeface="Times New Roman"/>
                <a:cs typeface="Times New Roman"/>
              </a:rPr>
              <a:t> з </a:t>
            </a:r>
            <a:r>
              <a:rPr lang="ru-RU" sz="1800" spc="-5" dirty="0" err="1">
                <a:latin typeface="Times New Roman"/>
                <a:cs typeface="Times New Roman"/>
              </a:rPr>
              <a:t>питань</a:t>
            </a:r>
            <a:r>
              <a:rPr lang="ru-RU" sz="1800" spc="-5" dirty="0">
                <a:latin typeface="Times New Roman"/>
                <a:cs typeface="Times New Roman"/>
              </a:rPr>
              <a:t> </a:t>
            </a:r>
            <a:r>
              <a:rPr lang="ru-RU" sz="1800" spc="-5" dirty="0" err="1">
                <a:latin typeface="Times New Roman"/>
                <a:cs typeface="Times New Roman"/>
              </a:rPr>
              <a:t>охорони</a:t>
            </a:r>
            <a:r>
              <a:rPr lang="ru-RU" sz="1800" spc="-5" dirty="0">
                <a:latin typeface="Times New Roman"/>
                <a:cs typeface="Times New Roman"/>
              </a:rPr>
              <a:t> </a:t>
            </a:r>
            <a:r>
              <a:rPr lang="ru-RU" sz="1800" spc="-5" dirty="0" err="1">
                <a:latin typeface="Times New Roman"/>
                <a:cs typeface="Times New Roman"/>
              </a:rPr>
              <a:t>навколишнього</a:t>
            </a:r>
            <a:r>
              <a:rPr lang="ru-RU" sz="1800" spc="-5" dirty="0">
                <a:latin typeface="Times New Roman"/>
                <a:cs typeface="Times New Roman"/>
              </a:rPr>
              <a:t> </a:t>
            </a:r>
            <a:r>
              <a:rPr lang="ru-RU" sz="1800" spc="-5" dirty="0" err="1">
                <a:latin typeface="Times New Roman"/>
                <a:cs typeface="Times New Roman"/>
              </a:rPr>
              <a:t>середовища</a:t>
            </a:r>
            <a:r>
              <a:rPr lang="ru-RU" sz="1800" spc="-5" dirty="0">
                <a:latin typeface="Times New Roman"/>
                <a:cs typeface="Times New Roman"/>
              </a:rPr>
              <a:t> </a:t>
            </a:r>
            <a:r>
              <a:rPr lang="ru-RU" sz="1800" spc="-5" dirty="0" err="1">
                <a:latin typeface="Times New Roman"/>
                <a:cs typeface="Times New Roman"/>
              </a:rPr>
              <a:t>від</a:t>
            </a:r>
            <a:r>
              <a:rPr lang="ru-RU" sz="1800" spc="-5" dirty="0">
                <a:latin typeface="Times New Roman"/>
                <a:cs typeface="Times New Roman"/>
              </a:rPr>
              <a:t> </a:t>
            </a:r>
            <a:r>
              <a:rPr lang="ru-RU" sz="1800" spc="-5" dirty="0" err="1">
                <a:latin typeface="Times New Roman"/>
                <a:cs typeface="Times New Roman"/>
              </a:rPr>
              <a:t>імені</a:t>
            </a:r>
            <a:r>
              <a:rPr lang="ru-RU" sz="1800" spc="-5" dirty="0">
                <a:latin typeface="Times New Roman"/>
                <a:cs typeface="Times New Roman"/>
              </a:rPr>
              <a:t> </a:t>
            </a:r>
            <a:r>
              <a:rPr lang="ru-RU" sz="1800" spc="-5" dirty="0" err="1">
                <a:latin typeface="Times New Roman"/>
                <a:cs typeface="Times New Roman"/>
              </a:rPr>
              <a:t>підприємства</a:t>
            </a:r>
            <a:r>
              <a:rPr lang="ru-RU" sz="1800" spc="-5" dirty="0">
                <a:latin typeface="Times New Roman"/>
                <a:cs typeface="Times New Roman"/>
              </a:rPr>
              <a:t>, </a:t>
            </a:r>
            <a:r>
              <a:rPr lang="ru-RU" sz="1800" spc="-5" dirty="0" err="1">
                <a:latin typeface="Times New Roman"/>
                <a:cs typeface="Times New Roman"/>
              </a:rPr>
              <a:t>готуємо</a:t>
            </a:r>
            <a:r>
              <a:rPr lang="ru-RU" sz="1800" spc="-5" dirty="0">
                <a:latin typeface="Times New Roman"/>
                <a:cs typeface="Times New Roman"/>
              </a:rPr>
              <a:t> </a:t>
            </a:r>
            <a:r>
              <a:rPr lang="ru-RU" sz="1800" spc="-5" dirty="0" err="1">
                <a:latin typeface="Times New Roman"/>
                <a:cs typeface="Times New Roman"/>
              </a:rPr>
              <a:t>відповіді</a:t>
            </a:r>
            <a:r>
              <a:rPr lang="ru-RU" sz="1800" spc="-5" dirty="0">
                <a:latin typeface="Times New Roman"/>
                <a:cs typeface="Times New Roman"/>
              </a:rPr>
              <a:t> на </a:t>
            </a:r>
            <a:r>
              <a:rPr lang="ru-RU" sz="1800" spc="-5" dirty="0" err="1">
                <a:latin typeface="Times New Roman"/>
                <a:cs typeface="Times New Roman"/>
              </a:rPr>
              <a:t>запити</a:t>
            </a:r>
            <a:r>
              <a:rPr lang="ru-RU" sz="1800" spc="-5" dirty="0">
                <a:latin typeface="Times New Roman"/>
                <a:cs typeface="Times New Roman"/>
              </a:rPr>
              <a:t> </a:t>
            </a:r>
            <a:r>
              <a:rPr lang="ru-RU" sz="1800" spc="-5" dirty="0" err="1">
                <a:latin typeface="Times New Roman"/>
                <a:cs typeface="Times New Roman"/>
              </a:rPr>
              <a:t>екологічної</a:t>
            </a:r>
            <a:r>
              <a:rPr lang="ru-RU" sz="1800" spc="-5" dirty="0">
                <a:latin typeface="Times New Roman"/>
                <a:cs typeface="Times New Roman"/>
              </a:rPr>
              <a:t> </a:t>
            </a:r>
            <a:r>
              <a:rPr lang="ru-RU" sz="1800" spc="-5" dirty="0" err="1">
                <a:latin typeface="Times New Roman"/>
                <a:cs typeface="Times New Roman"/>
              </a:rPr>
              <a:t>інспекції</a:t>
            </a:r>
            <a:r>
              <a:rPr lang="ru-RU" sz="1800" spc="-5" dirty="0">
                <a:latin typeface="Times New Roman"/>
                <a:cs typeface="Times New Roman"/>
              </a:rPr>
              <a:t>;</a:t>
            </a:r>
          </a:p>
          <a:p>
            <a:pPr marL="355600" indent="-342900">
              <a:lnSpc>
                <a:spcPct val="100000"/>
              </a:lnSpc>
              <a:spcBef>
                <a:spcPts val="530"/>
              </a:spcBef>
              <a:buFont typeface="Wingdings"/>
              <a:buChar char=""/>
              <a:tabLst>
                <a:tab pos="354965" algn="l"/>
                <a:tab pos="355600" algn="l"/>
              </a:tabLst>
            </a:pPr>
            <a:r>
              <a:rPr lang="ru-RU" sz="1800" spc="-5" dirty="0" err="1">
                <a:latin typeface="Times New Roman"/>
                <a:cs typeface="Times New Roman"/>
              </a:rPr>
              <a:t>Знаходимо</a:t>
            </a:r>
            <a:r>
              <a:rPr lang="ru-RU" sz="1800" spc="-5" dirty="0">
                <a:latin typeface="Times New Roman"/>
                <a:cs typeface="Times New Roman"/>
              </a:rPr>
              <a:t> </a:t>
            </a:r>
            <a:r>
              <a:rPr lang="ru-RU" sz="1800" spc="-5" dirty="0" err="1">
                <a:latin typeface="Times New Roman"/>
                <a:cs typeface="Times New Roman"/>
              </a:rPr>
              <a:t>більш</a:t>
            </a:r>
            <a:r>
              <a:rPr lang="ru-RU" sz="1800" spc="-5" dirty="0">
                <a:latin typeface="Times New Roman"/>
                <a:cs typeface="Times New Roman"/>
              </a:rPr>
              <a:t> </a:t>
            </a:r>
            <a:r>
              <a:rPr lang="ru-RU" sz="1800" spc="-5" dirty="0" err="1">
                <a:latin typeface="Times New Roman"/>
                <a:cs typeface="Times New Roman"/>
              </a:rPr>
              <a:t>економічні</a:t>
            </a:r>
            <a:r>
              <a:rPr lang="ru-RU" sz="1800" spc="-5" dirty="0">
                <a:latin typeface="Times New Roman"/>
                <a:cs typeface="Times New Roman"/>
              </a:rPr>
              <a:t> шляхи на </a:t>
            </a:r>
            <a:r>
              <a:rPr lang="ru-RU" sz="1800" spc="-5" dirty="0" err="1">
                <a:latin typeface="Times New Roman"/>
                <a:cs typeface="Times New Roman"/>
              </a:rPr>
              <a:t>вирішення</a:t>
            </a:r>
            <a:r>
              <a:rPr lang="ru-RU" sz="1800" spc="-5" dirty="0">
                <a:latin typeface="Times New Roman"/>
                <a:cs typeface="Times New Roman"/>
              </a:rPr>
              <a:t> </a:t>
            </a:r>
            <a:r>
              <a:rPr lang="ru-RU" sz="1800" spc="-5" dirty="0" err="1">
                <a:latin typeface="Times New Roman"/>
                <a:cs typeface="Times New Roman"/>
              </a:rPr>
              <a:t>екологічних</a:t>
            </a:r>
            <a:r>
              <a:rPr lang="ru-RU" sz="1800" spc="-5" dirty="0">
                <a:latin typeface="Times New Roman"/>
                <a:cs typeface="Times New Roman"/>
              </a:rPr>
              <a:t> </a:t>
            </a:r>
            <a:r>
              <a:rPr lang="ru-RU" sz="1800" spc="-5" dirty="0" err="1">
                <a:latin typeface="Times New Roman"/>
                <a:cs typeface="Times New Roman"/>
              </a:rPr>
              <a:t>завдань</a:t>
            </a:r>
            <a:r>
              <a:rPr lang="ru-RU" sz="1800" spc="-5" dirty="0">
                <a:latin typeface="Times New Roman"/>
                <a:cs typeface="Times New Roman"/>
              </a:rPr>
              <a:t>.</a:t>
            </a:r>
          </a:p>
          <a:p>
            <a:pPr marL="355600" indent="-342900">
              <a:lnSpc>
                <a:spcPct val="100000"/>
              </a:lnSpc>
              <a:spcBef>
                <a:spcPts val="530"/>
              </a:spcBef>
              <a:buFont typeface="Wingdings"/>
              <a:buChar char=""/>
              <a:tabLst>
                <a:tab pos="354965" algn="l"/>
                <a:tab pos="355600" algn="l"/>
              </a:tabLst>
            </a:pPr>
            <a:r>
              <a:rPr lang="ru-RU" sz="1800" spc="-5" dirty="0" err="1">
                <a:latin typeface="Times New Roman"/>
                <a:cs typeface="Times New Roman"/>
              </a:rPr>
              <a:t>Комплексний</a:t>
            </a:r>
            <a:r>
              <a:rPr lang="ru-RU" sz="1800" spc="-5" dirty="0">
                <a:latin typeface="Times New Roman"/>
                <a:cs typeface="Times New Roman"/>
              </a:rPr>
              <a:t> </a:t>
            </a:r>
            <a:r>
              <a:rPr lang="ru-RU" sz="1800" spc="-5" dirty="0" err="1">
                <a:latin typeface="Times New Roman"/>
                <a:cs typeface="Times New Roman"/>
              </a:rPr>
              <a:t>екологічний</a:t>
            </a:r>
            <a:r>
              <a:rPr lang="ru-RU" sz="1800" spc="-5" dirty="0">
                <a:latin typeface="Times New Roman"/>
                <a:cs typeface="Times New Roman"/>
              </a:rPr>
              <a:t> </a:t>
            </a:r>
            <a:r>
              <a:rPr lang="ru-RU" sz="1800" spc="-5" dirty="0" err="1">
                <a:latin typeface="Times New Roman"/>
                <a:cs typeface="Times New Roman"/>
              </a:rPr>
              <a:t>супровід</a:t>
            </a:r>
            <a:r>
              <a:rPr lang="ru-RU" sz="1800" spc="-5" dirty="0">
                <a:latin typeface="Times New Roman"/>
                <a:cs typeface="Times New Roman"/>
              </a:rPr>
              <a:t> </a:t>
            </a:r>
            <a:r>
              <a:rPr lang="ru-RU" sz="1800" spc="-5" dirty="0" err="1">
                <a:latin typeface="Times New Roman"/>
                <a:cs typeface="Times New Roman"/>
              </a:rPr>
              <a:t>підприємств</a:t>
            </a:r>
            <a:r>
              <a:rPr lang="ru-RU" sz="1800" spc="-5" dirty="0">
                <a:latin typeface="Times New Roman"/>
                <a:cs typeface="Times New Roman"/>
              </a:rPr>
              <a:t> </a:t>
            </a:r>
            <a:r>
              <a:rPr lang="ru-RU" sz="1800" spc="-5" dirty="0" err="1">
                <a:latin typeface="Times New Roman"/>
                <a:cs typeface="Times New Roman"/>
              </a:rPr>
              <a:t>включає</a:t>
            </a:r>
            <a:r>
              <a:rPr lang="ru-RU" sz="1800" spc="-5" dirty="0">
                <a:latin typeface="Times New Roman"/>
                <a:cs typeface="Times New Roman"/>
              </a:rPr>
              <a:t> </a:t>
            </a:r>
            <a:r>
              <a:rPr lang="ru-RU" sz="1800" spc="-5" dirty="0" err="1">
                <a:latin typeface="Times New Roman"/>
                <a:cs typeface="Times New Roman"/>
              </a:rPr>
              <a:t>всі</a:t>
            </a:r>
            <a:r>
              <a:rPr lang="ru-RU" sz="1800" spc="-5" dirty="0">
                <a:latin typeface="Times New Roman"/>
                <a:cs typeface="Times New Roman"/>
              </a:rPr>
              <a:t> </a:t>
            </a:r>
            <a:r>
              <a:rPr lang="ru-RU" sz="1800" spc="-5" dirty="0" err="1">
                <a:latin typeface="Times New Roman"/>
                <a:cs typeface="Times New Roman"/>
              </a:rPr>
              <a:t>види</a:t>
            </a:r>
            <a:r>
              <a:rPr lang="ru-RU" sz="1800" spc="-5" dirty="0">
                <a:latin typeface="Times New Roman"/>
                <a:cs typeface="Times New Roman"/>
              </a:rPr>
              <a:t> </a:t>
            </a:r>
            <a:r>
              <a:rPr lang="ru-RU" sz="1800" spc="-5" dirty="0" err="1">
                <a:latin typeface="Times New Roman"/>
                <a:cs typeface="Times New Roman"/>
              </a:rPr>
              <a:t>екологічних</a:t>
            </a:r>
            <a:r>
              <a:rPr lang="ru-RU" sz="1800" spc="-5" dirty="0">
                <a:latin typeface="Times New Roman"/>
                <a:cs typeface="Times New Roman"/>
              </a:rPr>
              <a:t> </a:t>
            </a:r>
            <a:r>
              <a:rPr lang="ru-RU" sz="1800" spc="-5" dirty="0" err="1">
                <a:latin typeface="Times New Roman"/>
                <a:cs typeface="Times New Roman"/>
              </a:rPr>
              <a:t>робіт</a:t>
            </a:r>
            <a:r>
              <a:rPr lang="ru-RU" sz="1800" spc="-5" dirty="0">
                <a:latin typeface="Times New Roman"/>
                <a:cs typeface="Times New Roman"/>
              </a:rPr>
              <a:t>, а </a:t>
            </a:r>
            <a:r>
              <a:rPr lang="ru-RU" sz="1800" spc="-5" dirty="0" err="1">
                <a:latin typeface="Times New Roman"/>
                <a:cs typeface="Times New Roman"/>
              </a:rPr>
              <a:t>саме</a:t>
            </a:r>
            <a:r>
              <a:rPr lang="ru-RU" sz="1800" spc="-5" dirty="0">
                <a:latin typeface="Times New Roman"/>
                <a:cs typeface="Times New Roman"/>
              </a:rPr>
              <a:t>: </a:t>
            </a:r>
          </a:p>
          <a:p>
            <a:pPr marL="298450" indent="-285750">
              <a:lnSpc>
                <a:spcPct val="100000"/>
              </a:lnSpc>
              <a:spcBef>
                <a:spcPts val="530"/>
              </a:spcBef>
              <a:buFont typeface="Arial" panose="020B0604020202020204" pitchFamily="34" charset="0"/>
              <a:buChar char="•"/>
              <a:tabLst>
                <a:tab pos="354965" algn="l"/>
                <a:tab pos="355600" algn="l"/>
              </a:tabLst>
            </a:pPr>
            <a:r>
              <a:rPr lang="ru-RU" sz="1800" spc="-5" dirty="0" err="1">
                <a:latin typeface="Times New Roman"/>
                <a:cs typeface="Times New Roman"/>
              </a:rPr>
              <a:t>розрахунок</a:t>
            </a:r>
            <a:r>
              <a:rPr lang="ru-RU" sz="1800" spc="-5" dirty="0">
                <a:latin typeface="Times New Roman"/>
                <a:cs typeface="Times New Roman"/>
              </a:rPr>
              <a:t> та </a:t>
            </a:r>
            <a:r>
              <a:rPr lang="ru-RU" sz="1800" spc="-5" dirty="0" err="1">
                <a:latin typeface="Times New Roman"/>
                <a:cs typeface="Times New Roman"/>
              </a:rPr>
              <a:t>узгодження</a:t>
            </a:r>
            <a:r>
              <a:rPr lang="ru-RU" sz="1800" spc="-5" dirty="0">
                <a:latin typeface="Times New Roman"/>
                <a:cs typeface="Times New Roman"/>
              </a:rPr>
              <a:t>, а </a:t>
            </a:r>
            <a:r>
              <a:rPr lang="ru-RU" sz="1800" spc="-5" dirty="0" err="1">
                <a:latin typeface="Times New Roman"/>
                <a:cs typeface="Times New Roman"/>
              </a:rPr>
              <a:t>також</a:t>
            </a:r>
            <a:r>
              <a:rPr lang="ru-RU" sz="1800" spc="-5" dirty="0">
                <a:latin typeface="Times New Roman"/>
                <a:cs typeface="Times New Roman"/>
              </a:rPr>
              <a:t> </a:t>
            </a:r>
            <a:r>
              <a:rPr lang="ru-RU" sz="1800" spc="-5" dirty="0" err="1">
                <a:latin typeface="Times New Roman"/>
                <a:cs typeface="Times New Roman"/>
              </a:rPr>
              <a:t>оптимізація</a:t>
            </a:r>
            <a:r>
              <a:rPr lang="ru-RU" sz="1800" spc="-5" dirty="0">
                <a:latin typeface="Times New Roman"/>
                <a:cs typeface="Times New Roman"/>
              </a:rPr>
              <a:t> </a:t>
            </a:r>
            <a:r>
              <a:rPr lang="ru-RU" sz="1800" spc="-5" dirty="0" err="1">
                <a:latin typeface="Times New Roman"/>
                <a:cs typeface="Times New Roman"/>
              </a:rPr>
              <a:t>екологічних</a:t>
            </a:r>
            <a:r>
              <a:rPr lang="ru-RU" sz="1800" spc="-5" dirty="0">
                <a:latin typeface="Times New Roman"/>
                <a:cs typeface="Times New Roman"/>
              </a:rPr>
              <a:t> </a:t>
            </a:r>
            <a:r>
              <a:rPr lang="ru-RU" sz="1800" spc="-5" dirty="0" err="1">
                <a:latin typeface="Times New Roman"/>
                <a:cs typeface="Times New Roman"/>
              </a:rPr>
              <a:t>платежів</a:t>
            </a:r>
            <a:r>
              <a:rPr lang="ru-RU" sz="1800" spc="-5" dirty="0">
                <a:latin typeface="Times New Roman"/>
                <a:cs typeface="Times New Roman"/>
              </a:rPr>
              <a:t>; </a:t>
            </a:r>
          </a:p>
          <a:p>
            <a:pPr marL="298450" indent="-285750">
              <a:lnSpc>
                <a:spcPct val="100000"/>
              </a:lnSpc>
              <a:spcBef>
                <a:spcPts val="530"/>
              </a:spcBef>
              <a:buFont typeface="Arial" panose="020B0604020202020204" pitchFamily="34" charset="0"/>
              <a:buChar char="•"/>
              <a:tabLst>
                <a:tab pos="354965" algn="l"/>
                <a:tab pos="355600" algn="l"/>
              </a:tabLst>
            </a:pPr>
            <a:r>
              <a:rPr lang="ru-RU" sz="1800" spc="-5" dirty="0" err="1">
                <a:latin typeface="Times New Roman"/>
                <a:cs typeface="Times New Roman"/>
              </a:rPr>
              <a:t>заповнення</a:t>
            </a:r>
            <a:r>
              <a:rPr lang="ru-RU" sz="1800" spc="-5" dirty="0">
                <a:latin typeface="Times New Roman"/>
                <a:cs typeface="Times New Roman"/>
              </a:rPr>
              <a:t> та </a:t>
            </a:r>
            <a:r>
              <a:rPr lang="ru-RU" sz="1800" spc="-5" dirty="0" err="1">
                <a:latin typeface="Times New Roman"/>
                <a:cs typeface="Times New Roman"/>
              </a:rPr>
              <a:t>складання</a:t>
            </a:r>
            <a:r>
              <a:rPr lang="ru-RU" sz="1800" spc="-5" dirty="0">
                <a:latin typeface="Times New Roman"/>
                <a:cs typeface="Times New Roman"/>
              </a:rPr>
              <a:t> </a:t>
            </a:r>
            <a:r>
              <a:rPr lang="ru-RU" sz="1800" spc="-5" dirty="0" err="1">
                <a:latin typeface="Times New Roman"/>
                <a:cs typeface="Times New Roman"/>
              </a:rPr>
              <a:t>звітності</a:t>
            </a:r>
            <a:r>
              <a:rPr lang="ru-RU" sz="1800" spc="-5" dirty="0">
                <a:latin typeface="Times New Roman"/>
                <a:cs typeface="Times New Roman"/>
              </a:rPr>
              <a:t> для малого та </a:t>
            </a:r>
            <a:r>
              <a:rPr lang="ru-RU" sz="1800" spc="-5" dirty="0" err="1">
                <a:latin typeface="Times New Roman"/>
                <a:cs typeface="Times New Roman"/>
              </a:rPr>
              <a:t>середнього</a:t>
            </a:r>
            <a:r>
              <a:rPr lang="ru-RU" sz="1800" spc="-5" dirty="0">
                <a:latin typeface="Times New Roman"/>
                <a:cs typeface="Times New Roman"/>
              </a:rPr>
              <a:t> </a:t>
            </a:r>
            <a:r>
              <a:rPr lang="ru-RU" sz="1800" spc="-5" dirty="0" err="1">
                <a:latin typeface="Times New Roman"/>
                <a:cs typeface="Times New Roman"/>
              </a:rPr>
              <a:t>бізнесу</a:t>
            </a:r>
            <a:r>
              <a:rPr lang="ru-RU" sz="1800" spc="-5" dirty="0">
                <a:latin typeface="Times New Roman"/>
                <a:cs typeface="Times New Roman"/>
              </a:rPr>
              <a:t>: 2-</a:t>
            </a:r>
            <a:r>
              <a:rPr lang="ru-RU" sz="1800" spc="-5" dirty="0" err="1">
                <a:latin typeface="Times New Roman"/>
                <a:cs typeface="Times New Roman"/>
              </a:rPr>
              <a:t>ТП</a:t>
            </a:r>
            <a:r>
              <a:rPr lang="ru-RU" sz="1800" spc="-5" dirty="0">
                <a:latin typeface="Times New Roman"/>
                <a:cs typeface="Times New Roman"/>
              </a:rPr>
              <a:t> </a:t>
            </a:r>
            <a:r>
              <a:rPr lang="ru-RU" sz="1800" spc="-5" dirty="0" err="1">
                <a:latin typeface="Times New Roman"/>
                <a:cs typeface="Times New Roman"/>
              </a:rPr>
              <a:t>водгосп</a:t>
            </a:r>
            <a:r>
              <a:rPr lang="ru-RU" sz="1800" spc="-5" dirty="0">
                <a:latin typeface="Times New Roman"/>
                <a:cs typeface="Times New Roman"/>
              </a:rPr>
              <a:t>, 2-</a:t>
            </a:r>
            <a:r>
              <a:rPr lang="ru-RU" sz="1800" spc="-5" dirty="0" err="1">
                <a:latin typeface="Times New Roman"/>
                <a:cs typeface="Times New Roman"/>
              </a:rPr>
              <a:t>ТП</a:t>
            </a:r>
            <a:r>
              <a:rPr lang="ru-RU" sz="1800" spc="-5" dirty="0">
                <a:latin typeface="Times New Roman"/>
                <a:cs typeface="Times New Roman"/>
              </a:rPr>
              <a:t> </a:t>
            </a:r>
            <a:r>
              <a:rPr lang="ru-RU" sz="1800" spc="-5" dirty="0" err="1">
                <a:latin typeface="Times New Roman"/>
                <a:cs typeface="Times New Roman"/>
              </a:rPr>
              <a:t>повітря</a:t>
            </a:r>
            <a:r>
              <a:rPr lang="ru-RU" sz="1800" spc="-5" dirty="0">
                <a:latin typeface="Times New Roman"/>
                <a:cs typeface="Times New Roman"/>
              </a:rPr>
              <a:t>, 1-ВТ </a:t>
            </a:r>
            <a:r>
              <a:rPr lang="ru-RU" sz="1800" spc="-5" dirty="0" err="1">
                <a:latin typeface="Times New Roman"/>
                <a:cs typeface="Times New Roman"/>
              </a:rPr>
              <a:t>відходи</a:t>
            </a:r>
            <a:r>
              <a:rPr lang="ru-RU" sz="1800" spc="-5" dirty="0">
                <a:latin typeface="Times New Roman"/>
                <a:cs typeface="Times New Roman"/>
              </a:rPr>
              <a:t>; </a:t>
            </a:r>
          </a:p>
          <a:p>
            <a:pPr marL="298450" indent="-285750">
              <a:lnSpc>
                <a:spcPct val="100000"/>
              </a:lnSpc>
              <a:spcBef>
                <a:spcPts val="530"/>
              </a:spcBef>
              <a:buFont typeface="Arial" panose="020B0604020202020204" pitchFamily="34" charset="0"/>
              <a:buChar char="•"/>
              <a:tabLst>
                <a:tab pos="354965" algn="l"/>
                <a:tab pos="355600" algn="l"/>
              </a:tabLst>
            </a:pPr>
            <a:r>
              <a:rPr lang="ru-RU" sz="1800" spc="-5" dirty="0" err="1">
                <a:latin typeface="Times New Roman"/>
                <a:cs typeface="Times New Roman"/>
              </a:rPr>
              <a:t>супровід</a:t>
            </a:r>
            <a:r>
              <a:rPr lang="ru-RU" sz="1800" spc="-5" dirty="0">
                <a:latin typeface="Times New Roman"/>
                <a:cs typeface="Times New Roman"/>
              </a:rPr>
              <a:t> </a:t>
            </a:r>
            <a:r>
              <a:rPr lang="ru-RU" sz="1800" spc="-5" dirty="0" err="1">
                <a:latin typeface="Times New Roman"/>
                <a:cs typeface="Times New Roman"/>
              </a:rPr>
              <a:t>Програми</a:t>
            </a:r>
            <a:r>
              <a:rPr lang="ru-RU" sz="1800" spc="-5" dirty="0">
                <a:latin typeface="Times New Roman"/>
                <a:cs typeface="Times New Roman"/>
              </a:rPr>
              <a:t> </a:t>
            </a:r>
            <a:r>
              <a:rPr lang="ru-RU" sz="1800" spc="-5" dirty="0" err="1">
                <a:latin typeface="Times New Roman"/>
                <a:cs typeface="Times New Roman"/>
              </a:rPr>
              <a:t>Виробничого</a:t>
            </a:r>
            <a:r>
              <a:rPr lang="ru-RU" sz="1800" spc="-5" dirty="0">
                <a:latin typeface="Times New Roman"/>
                <a:cs typeface="Times New Roman"/>
              </a:rPr>
              <a:t> Контролю та контролю </a:t>
            </a:r>
            <a:r>
              <a:rPr lang="ru-RU" sz="1800" spc="-5" dirty="0" err="1">
                <a:latin typeface="Times New Roman"/>
                <a:cs typeface="Times New Roman"/>
              </a:rPr>
              <a:t>нормативів</a:t>
            </a:r>
            <a:r>
              <a:rPr lang="ru-RU" sz="1800" spc="-5" dirty="0">
                <a:latin typeface="Times New Roman"/>
                <a:cs typeface="Times New Roman"/>
              </a:rPr>
              <a:t> </a:t>
            </a:r>
            <a:r>
              <a:rPr lang="ru-RU" spc="-5" dirty="0" err="1">
                <a:latin typeface="Times New Roman"/>
                <a:cs typeface="Times New Roman"/>
              </a:rPr>
              <a:t>Г</a:t>
            </a:r>
            <a:r>
              <a:rPr lang="ru-RU" sz="1800" spc="-5" dirty="0" err="1">
                <a:latin typeface="Times New Roman"/>
                <a:cs typeface="Times New Roman"/>
              </a:rPr>
              <a:t>ДВ</a:t>
            </a:r>
            <a:r>
              <a:rPr lang="ru-RU" sz="1800" spc="-5" dirty="0">
                <a:latin typeface="Times New Roman"/>
                <a:cs typeface="Times New Roman"/>
              </a:rPr>
              <a:t>.</a:t>
            </a:r>
            <a:endParaRPr sz="1800" dirty="0">
              <a:latin typeface="Times New Roman"/>
              <a:cs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646176" y="0"/>
            <a:ext cx="7918704" cy="1682496"/>
          </a:xfrm>
          <a:prstGeom prst="rect">
            <a:avLst/>
          </a:prstGeom>
        </p:spPr>
      </p:pic>
      <p:sp>
        <p:nvSpPr>
          <p:cNvPr id="3" name="object 3"/>
          <p:cNvSpPr txBox="1">
            <a:spLocks noGrp="1"/>
          </p:cNvSpPr>
          <p:nvPr>
            <p:ph type="title"/>
          </p:nvPr>
        </p:nvSpPr>
        <p:spPr>
          <a:xfrm>
            <a:off x="883411" y="373126"/>
            <a:ext cx="7234555" cy="574040"/>
          </a:xfrm>
          <a:prstGeom prst="rect">
            <a:avLst/>
          </a:prstGeom>
        </p:spPr>
        <p:txBody>
          <a:bodyPr vert="horz" wrap="square" lIns="0" tIns="12700" rIns="0" bIns="0" rtlCol="0">
            <a:spAutoFit/>
          </a:bodyPr>
          <a:lstStyle/>
          <a:p>
            <a:pPr marL="12700">
              <a:lnSpc>
                <a:spcPct val="100000"/>
              </a:lnSpc>
              <a:spcBef>
                <a:spcPts val="100"/>
              </a:spcBef>
            </a:pPr>
            <a:r>
              <a:rPr sz="3600" dirty="0" err="1">
                <a:latin typeface="Verdana"/>
                <a:cs typeface="Verdana"/>
              </a:rPr>
              <a:t>Сертиф</a:t>
            </a:r>
            <a:r>
              <a:rPr lang="uk-UA" sz="3600" dirty="0">
                <a:latin typeface="Verdana"/>
                <a:cs typeface="Verdana"/>
              </a:rPr>
              <a:t>і</a:t>
            </a:r>
            <a:r>
              <a:rPr sz="3600" dirty="0" err="1">
                <a:latin typeface="Verdana"/>
                <a:cs typeface="Verdana"/>
              </a:rPr>
              <a:t>кат</a:t>
            </a:r>
            <a:r>
              <a:rPr sz="3600" spc="-100" dirty="0">
                <a:latin typeface="Verdana"/>
                <a:cs typeface="Verdana"/>
              </a:rPr>
              <a:t> </a:t>
            </a:r>
            <a:r>
              <a:rPr sz="3600" dirty="0">
                <a:latin typeface="Verdana"/>
                <a:cs typeface="Verdana"/>
              </a:rPr>
              <a:t>ISO</a:t>
            </a:r>
            <a:r>
              <a:rPr sz="3600" spc="-45" dirty="0">
                <a:latin typeface="Verdana"/>
                <a:cs typeface="Verdana"/>
              </a:rPr>
              <a:t> </a:t>
            </a:r>
            <a:r>
              <a:rPr sz="3600" spc="-5" dirty="0">
                <a:latin typeface="Verdana"/>
                <a:cs typeface="Verdana"/>
              </a:rPr>
              <a:t>9001:2015</a:t>
            </a:r>
            <a:endParaRPr sz="3600" dirty="0">
              <a:latin typeface="Verdana"/>
              <a:cs typeface="Verdana"/>
            </a:endParaRPr>
          </a:p>
        </p:txBody>
      </p:sp>
      <p:sp>
        <p:nvSpPr>
          <p:cNvPr id="4" name="object 4"/>
          <p:cNvSpPr txBox="1"/>
          <p:nvPr/>
        </p:nvSpPr>
        <p:spPr>
          <a:xfrm>
            <a:off x="228600" y="1143000"/>
            <a:ext cx="8537575" cy="4055597"/>
          </a:xfrm>
          <a:prstGeom prst="rect">
            <a:avLst/>
          </a:prstGeom>
        </p:spPr>
        <p:txBody>
          <a:bodyPr vert="horz" wrap="square" lIns="0" tIns="48895" rIns="0" bIns="0" rtlCol="0">
            <a:spAutoFit/>
          </a:bodyPr>
          <a:lstStyle/>
          <a:p>
            <a:pPr marL="12700">
              <a:lnSpc>
                <a:spcPct val="100000"/>
              </a:lnSpc>
              <a:spcBef>
                <a:spcPts val="385"/>
              </a:spcBef>
            </a:pPr>
            <a:r>
              <a:rPr lang="ru-RU" sz="1200" b="1" dirty="0" err="1">
                <a:latin typeface="Verdana"/>
                <a:cs typeface="Verdana"/>
              </a:rPr>
              <a:t>Що</a:t>
            </a:r>
            <a:r>
              <a:rPr lang="ru-RU" sz="1200" b="1" dirty="0">
                <a:latin typeface="Verdana"/>
                <a:cs typeface="Verdana"/>
              </a:rPr>
              <a:t> </a:t>
            </a:r>
            <a:r>
              <a:rPr lang="ru-RU" sz="1200" b="1" dirty="0" err="1">
                <a:latin typeface="Verdana"/>
                <a:cs typeface="Verdana"/>
              </a:rPr>
              <a:t>дає</a:t>
            </a:r>
            <a:r>
              <a:rPr lang="ru-RU" sz="1200" b="1" dirty="0">
                <a:latin typeface="Verdana"/>
                <a:cs typeface="Verdana"/>
              </a:rPr>
              <a:t> </a:t>
            </a:r>
            <a:r>
              <a:rPr lang="ru-RU" sz="1200" b="1" dirty="0" err="1">
                <a:latin typeface="Verdana"/>
                <a:cs typeface="Verdana"/>
              </a:rPr>
              <a:t>сертифікат</a:t>
            </a:r>
            <a:r>
              <a:rPr lang="ru-RU" sz="1200" b="1" dirty="0">
                <a:latin typeface="Verdana"/>
                <a:cs typeface="Verdana"/>
              </a:rPr>
              <a:t> </a:t>
            </a:r>
            <a:r>
              <a:rPr lang="en-US" sz="1200" b="1" dirty="0">
                <a:latin typeface="Verdana"/>
                <a:cs typeface="Verdana"/>
              </a:rPr>
              <a:t>ISO 9001:2015</a:t>
            </a:r>
          </a:p>
          <a:p>
            <a:pPr marL="184150" indent="-171450">
              <a:lnSpc>
                <a:spcPct val="100000"/>
              </a:lnSpc>
              <a:spcBef>
                <a:spcPts val="385"/>
              </a:spcBef>
              <a:buFont typeface="Arial" panose="020B0604020202020204" pitchFamily="34" charset="0"/>
              <a:buChar char="•"/>
            </a:pPr>
            <a:r>
              <a:rPr lang="ru-RU" sz="1200" dirty="0" err="1">
                <a:latin typeface="Verdana"/>
                <a:cs typeface="Verdana"/>
              </a:rPr>
              <a:t>Підвищення</a:t>
            </a:r>
            <a:r>
              <a:rPr lang="ru-RU" sz="1200" dirty="0">
                <a:latin typeface="Verdana"/>
                <a:cs typeface="Verdana"/>
              </a:rPr>
              <a:t> </a:t>
            </a:r>
            <a:r>
              <a:rPr lang="ru-RU" sz="1200" dirty="0" err="1">
                <a:latin typeface="Verdana"/>
                <a:cs typeface="Verdana"/>
              </a:rPr>
              <a:t>іміджу</a:t>
            </a:r>
            <a:r>
              <a:rPr lang="ru-RU" sz="1200" dirty="0">
                <a:latin typeface="Verdana"/>
                <a:cs typeface="Verdana"/>
              </a:rPr>
              <a:t> та </a:t>
            </a:r>
            <a:r>
              <a:rPr lang="ru-RU" sz="1200" dirty="0" err="1">
                <a:latin typeface="Verdana"/>
                <a:cs typeface="Verdana"/>
              </a:rPr>
              <a:t>конкурентоспроможності</a:t>
            </a:r>
            <a:r>
              <a:rPr lang="ru-RU" sz="1200" dirty="0">
                <a:latin typeface="Verdana"/>
                <a:cs typeface="Verdana"/>
              </a:rPr>
              <a:t> </a:t>
            </a:r>
            <a:r>
              <a:rPr lang="ru-RU" sz="1200" dirty="0" err="1">
                <a:latin typeface="Verdana"/>
                <a:cs typeface="Verdana"/>
              </a:rPr>
              <a:t>підприємства</a:t>
            </a:r>
            <a:r>
              <a:rPr lang="ru-RU" sz="1200" dirty="0">
                <a:latin typeface="Verdana"/>
                <a:cs typeface="Verdana"/>
              </a:rPr>
              <a:t>;</a:t>
            </a:r>
          </a:p>
          <a:p>
            <a:pPr marL="184150" indent="-171450">
              <a:lnSpc>
                <a:spcPct val="100000"/>
              </a:lnSpc>
              <a:spcBef>
                <a:spcPts val="385"/>
              </a:spcBef>
              <a:buFont typeface="Arial" panose="020B0604020202020204" pitchFamily="34" charset="0"/>
              <a:buChar char="•"/>
            </a:pPr>
            <a:r>
              <a:rPr lang="ru-RU" sz="1200" dirty="0" err="1">
                <a:latin typeface="Verdana"/>
                <a:cs typeface="Verdana"/>
              </a:rPr>
              <a:t>Підвищений</a:t>
            </a:r>
            <a:r>
              <a:rPr lang="ru-RU" sz="1200" dirty="0">
                <a:latin typeface="Verdana"/>
                <a:cs typeface="Verdana"/>
              </a:rPr>
              <a:t> </a:t>
            </a:r>
            <a:r>
              <a:rPr lang="ru-RU" sz="1200" dirty="0" err="1">
                <a:latin typeface="Verdana"/>
                <a:cs typeface="Verdana"/>
              </a:rPr>
              <a:t>рівень</a:t>
            </a:r>
            <a:r>
              <a:rPr lang="ru-RU" sz="1200" dirty="0">
                <a:latin typeface="Verdana"/>
                <a:cs typeface="Verdana"/>
              </a:rPr>
              <a:t> </a:t>
            </a:r>
            <a:r>
              <a:rPr lang="ru-RU" sz="1200" dirty="0" err="1">
                <a:latin typeface="Verdana"/>
                <a:cs typeface="Verdana"/>
              </a:rPr>
              <a:t>довіри</a:t>
            </a:r>
            <a:r>
              <a:rPr lang="ru-RU" sz="1200" dirty="0">
                <a:latin typeface="Verdana"/>
                <a:cs typeface="Verdana"/>
              </a:rPr>
              <a:t> перед </a:t>
            </a:r>
            <a:r>
              <a:rPr lang="ru-RU" sz="1200" dirty="0" err="1">
                <a:latin typeface="Verdana"/>
                <a:cs typeface="Verdana"/>
              </a:rPr>
              <a:t>Замовниками</a:t>
            </a:r>
            <a:r>
              <a:rPr lang="ru-RU" sz="1200" dirty="0">
                <a:latin typeface="Verdana"/>
                <a:cs typeface="Verdana"/>
              </a:rPr>
              <a:t>;</a:t>
            </a:r>
          </a:p>
          <a:p>
            <a:pPr marL="184150" indent="-171450">
              <a:lnSpc>
                <a:spcPct val="100000"/>
              </a:lnSpc>
              <a:spcBef>
                <a:spcPts val="385"/>
              </a:spcBef>
              <a:buFont typeface="Arial" panose="020B0604020202020204" pitchFamily="34" charset="0"/>
              <a:buChar char="•"/>
            </a:pPr>
            <a:r>
              <a:rPr lang="ru-RU" sz="1200" dirty="0" err="1">
                <a:latin typeface="Verdana"/>
                <a:cs typeface="Verdana"/>
              </a:rPr>
              <a:t>Відповідність</a:t>
            </a:r>
            <a:r>
              <a:rPr lang="ru-RU" sz="1200" dirty="0">
                <a:latin typeface="Verdana"/>
                <a:cs typeface="Verdana"/>
              </a:rPr>
              <a:t> </a:t>
            </a:r>
            <a:r>
              <a:rPr lang="ru-RU" sz="1200" dirty="0" err="1">
                <a:latin typeface="Verdana"/>
                <a:cs typeface="Verdana"/>
              </a:rPr>
              <a:t>вимогам</a:t>
            </a:r>
            <a:r>
              <a:rPr lang="ru-RU" sz="1200" dirty="0">
                <a:latin typeface="Verdana"/>
                <a:cs typeface="Verdana"/>
              </a:rPr>
              <a:t> </a:t>
            </a:r>
            <a:r>
              <a:rPr lang="ru-RU" sz="1200" dirty="0" err="1">
                <a:latin typeface="Verdana"/>
                <a:cs typeface="Verdana"/>
              </a:rPr>
              <a:t>міжнародних</a:t>
            </a:r>
            <a:r>
              <a:rPr lang="ru-RU" sz="1200" dirty="0">
                <a:latin typeface="Verdana"/>
                <a:cs typeface="Verdana"/>
              </a:rPr>
              <a:t> </a:t>
            </a:r>
            <a:r>
              <a:rPr lang="ru-RU" sz="1200" dirty="0" err="1">
                <a:latin typeface="Verdana"/>
                <a:cs typeface="Verdana"/>
              </a:rPr>
              <a:t>замовників</a:t>
            </a:r>
            <a:r>
              <a:rPr lang="ru-RU" sz="1200" dirty="0">
                <a:latin typeface="Verdana"/>
                <a:cs typeface="Verdana"/>
              </a:rPr>
              <a:t>;</a:t>
            </a:r>
          </a:p>
          <a:p>
            <a:pPr marL="184150" indent="-171450">
              <a:lnSpc>
                <a:spcPct val="100000"/>
              </a:lnSpc>
              <a:spcBef>
                <a:spcPts val="385"/>
              </a:spcBef>
              <a:buFont typeface="Arial" panose="020B0604020202020204" pitchFamily="34" charset="0"/>
              <a:buChar char="•"/>
            </a:pPr>
            <a:r>
              <a:rPr lang="ru-RU" sz="1200" dirty="0" err="1">
                <a:latin typeface="Verdana"/>
                <a:cs typeface="Verdana"/>
              </a:rPr>
              <a:t>Відповідність</a:t>
            </a:r>
            <a:r>
              <a:rPr lang="ru-RU" sz="1200" dirty="0">
                <a:latin typeface="Verdana"/>
                <a:cs typeface="Verdana"/>
              </a:rPr>
              <a:t> </a:t>
            </a:r>
            <a:r>
              <a:rPr lang="ru-RU" sz="1200" dirty="0" err="1">
                <a:latin typeface="Verdana"/>
                <a:cs typeface="Verdana"/>
              </a:rPr>
              <a:t>вимогам</a:t>
            </a:r>
            <a:r>
              <a:rPr lang="ru-RU" sz="1200" dirty="0">
                <a:latin typeface="Verdana"/>
                <a:cs typeface="Verdana"/>
              </a:rPr>
              <a:t> </a:t>
            </a:r>
            <a:r>
              <a:rPr lang="ru-RU" sz="1200" dirty="0" err="1">
                <a:latin typeface="Verdana"/>
                <a:cs typeface="Verdana"/>
              </a:rPr>
              <a:t>Митного</a:t>
            </a:r>
            <a:r>
              <a:rPr lang="ru-RU" sz="1200" dirty="0">
                <a:latin typeface="Verdana"/>
                <a:cs typeface="Verdana"/>
              </a:rPr>
              <a:t> союзу;</a:t>
            </a:r>
          </a:p>
          <a:p>
            <a:pPr marL="184150" indent="-171450">
              <a:lnSpc>
                <a:spcPct val="100000"/>
              </a:lnSpc>
              <a:spcBef>
                <a:spcPts val="385"/>
              </a:spcBef>
              <a:buFont typeface="Arial" panose="020B0604020202020204" pitchFamily="34" charset="0"/>
              <a:buChar char="•"/>
            </a:pPr>
            <a:r>
              <a:rPr lang="ru-RU" sz="1200" dirty="0" err="1">
                <a:latin typeface="Verdana"/>
                <a:cs typeface="Verdana"/>
              </a:rPr>
              <a:t>Провідні</a:t>
            </a:r>
            <a:r>
              <a:rPr lang="ru-RU" sz="1200" dirty="0">
                <a:latin typeface="Verdana"/>
                <a:cs typeface="Verdana"/>
              </a:rPr>
              <a:t> </a:t>
            </a:r>
            <a:r>
              <a:rPr lang="ru-RU" sz="1200" dirty="0" err="1">
                <a:latin typeface="Verdana"/>
                <a:cs typeface="Verdana"/>
              </a:rPr>
              <a:t>конкурентні</a:t>
            </a:r>
            <a:r>
              <a:rPr lang="ru-RU" sz="1200" dirty="0">
                <a:latin typeface="Verdana"/>
                <a:cs typeface="Verdana"/>
              </a:rPr>
              <a:t> </a:t>
            </a:r>
            <a:r>
              <a:rPr lang="ru-RU" sz="1200" dirty="0" err="1">
                <a:latin typeface="Verdana"/>
                <a:cs typeface="Verdana"/>
              </a:rPr>
              <a:t>здібності</a:t>
            </a:r>
            <a:r>
              <a:rPr lang="ru-RU" sz="1200" dirty="0">
                <a:latin typeface="Verdana"/>
                <a:cs typeface="Verdana"/>
              </a:rPr>
              <a:t> з </a:t>
            </a:r>
            <a:r>
              <a:rPr lang="ru-RU" sz="1200" dirty="0" err="1">
                <a:latin typeface="Verdana"/>
                <a:cs typeface="Verdana"/>
              </a:rPr>
              <a:t>участю</a:t>
            </a:r>
            <a:r>
              <a:rPr lang="ru-RU" sz="1200" dirty="0">
                <a:latin typeface="Verdana"/>
                <a:cs typeface="Verdana"/>
              </a:rPr>
              <a:t> у </a:t>
            </a:r>
            <a:r>
              <a:rPr lang="ru-RU" sz="1200" dirty="0" err="1">
                <a:latin typeface="Verdana"/>
                <a:cs typeface="Verdana"/>
              </a:rPr>
              <a:t>Державних</a:t>
            </a:r>
            <a:r>
              <a:rPr lang="ru-RU" sz="1200" dirty="0">
                <a:latin typeface="Verdana"/>
                <a:cs typeface="Verdana"/>
              </a:rPr>
              <a:t> </a:t>
            </a:r>
            <a:r>
              <a:rPr lang="ru-RU" sz="1200" dirty="0" err="1">
                <a:latin typeface="Verdana"/>
                <a:cs typeface="Verdana"/>
              </a:rPr>
              <a:t>аукціонах</a:t>
            </a:r>
            <a:r>
              <a:rPr lang="ru-RU" sz="1200" dirty="0">
                <a:latin typeface="Verdana"/>
                <a:cs typeface="Verdana"/>
              </a:rPr>
              <a:t>;</a:t>
            </a:r>
          </a:p>
          <a:p>
            <a:pPr marL="184150" indent="-171450">
              <a:lnSpc>
                <a:spcPct val="100000"/>
              </a:lnSpc>
              <a:spcBef>
                <a:spcPts val="385"/>
              </a:spcBef>
              <a:buFont typeface="Arial" panose="020B0604020202020204" pitchFamily="34" charset="0"/>
              <a:buChar char="•"/>
            </a:pPr>
            <a:r>
              <a:rPr lang="ru-RU" sz="1200" dirty="0" err="1">
                <a:latin typeface="Verdana"/>
                <a:cs typeface="Verdana"/>
              </a:rPr>
              <a:t>Можливість</a:t>
            </a:r>
            <a:r>
              <a:rPr lang="ru-RU" sz="1200" dirty="0">
                <a:latin typeface="Verdana"/>
                <a:cs typeface="Verdana"/>
              </a:rPr>
              <a:t> </a:t>
            </a:r>
            <a:r>
              <a:rPr lang="ru-RU" sz="1200" dirty="0" err="1">
                <a:latin typeface="Verdana"/>
                <a:cs typeface="Verdana"/>
              </a:rPr>
              <a:t>довгострокового</a:t>
            </a:r>
            <a:r>
              <a:rPr lang="ru-RU" sz="1200" dirty="0">
                <a:latin typeface="Verdana"/>
                <a:cs typeface="Verdana"/>
              </a:rPr>
              <a:t> </a:t>
            </a:r>
            <a:r>
              <a:rPr lang="ru-RU" sz="1200" dirty="0" err="1">
                <a:latin typeface="Verdana"/>
                <a:cs typeface="Verdana"/>
              </a:rPr>
              <a:t>стратегічного</a:t>
            </a:r>
            <a:r>
              <a:rPr lang="ru-RU" sz="1200" dirty="0">
                <a:latin typeface="Verdana"/>
                <a:cs typeface="Verdana"/>
              </a:rPr>
              <a:t> </a:t>
            </a:r>
            <a:r>
              <a:rPr lang="ru-RU" sz="1200" dirty="0" err="1">
                <a:latin typeface="Verdana"/>
                <a:cs typeface="Verdana"/>
              </a:rPr>
              <a:t>планування</a:t>
            </a:r>
            <a:r>
              <a:rPr lang="ru-RU" sz="1200" dirty="0">
                <a:latin typeface="Verdana"/>
                <a:cs typeface="Verdana"/>
              </a:rPr>
              <a:t> менеджменту за </a:t>
            </a:r>
            <a:r>
              <a:rPr lang="ru-RU" sz="1200" dirty="0" err="1">
                <a:latin typeface="Verdana"/>
                <a:cs typeface="Verdana"/>
              </a:rPr>
              <a:t>рахунок</a:t>
            </a:r>
            <a:r>
              <a:rPr lang="ru-RU" sz="1200" dirty="0">
                <a:latin typeface="Verdana"/>
                <a:cs typeface="Verdana"/>
              </a:rPr>
              <a:t> </a:t>
            </a:r>
            <a:r>
              <a:rPr lang="ru-RU" sz="1200" dirty="0" err="1">
                <a:latin typeface="Verdana"/>
                <a:cs typeface="Verdana"/>
              </a:rPr>
              <a:t>стійкості</a:t>
            </a:r>
            <a:r>
              <a:rPr lang="ru-RU" sz="1200" dirty="0">
                <a:latin typeface="Verdana"/>
                <a:cs typeface="Verdana"/>
              </a:rPr>
              <a:t> СУЯ (систем </a:t>
            </a:r>
            <a:r>
              <a:rPr lang="ru-RU" sz="1200" dirty="0" err="1">
                <a:latin typeface="Verdana"/>
                <a:cs typeface="Verdana"/>
              </a:rPr>
              <a:t>управління</a:t>
            </a:r>
            <a:r>
              <a:rPr lang="ru-RU" sz="1200" dirty="0">
                <a:latin typeface="Verdana"/>
                <a:cs typeface="Verdana"/>
              </a:rPr>
              <a:t> </a:t>
            </a:r>
            <a:r>
              <a:rPr lang="ru-RU" sz="1200" dirty="0" err="1">
                <a:latin typeface="Verdana"/>
                <a:cs typeface="Verdana"/>
              </a:rPr>
              <a:t>якістю</a:t>
            </a:r>
            <a:r>
              <a:rPr lang="ru-RU" sz="1200" dirty="0">
                <a:latin typeface="Verdana"/>
                <a:cs typeface="Verdana"/>
              </a:rPr>
              <a:t>);</a:t>
            </a:r>
          </a:p>
          <a:p>
            <a:pPr marL="12700">
              <a:lnSpc>
                <a:spcPct val="100000"/>
              </a:lnSpc>
              <a:spcBef>
                <a:spcPts val="385"/>
              </a:spcBef>
            </a:pPr>
            <a:r>
              <a:rPr lang="ru-RU" sz="1200" b="1" spc="-5" dirty="0">
                <a:latin typeface="Verdana"/>
                <a:cs typeface="Verdana"/>
              </a:rPr>
              <a:t>ОБЛАСТЬ </a:t>
            </a:r>
            <a:r>
              <a:rPr lang="ru-RU" sz="1200" b="1" spc="-5" dirty="0" err="1">
                <a:latin typeface="Verdana"/>
                <a:cs typeface="Verdana"/>
              </a:rPr>
              <a:t>ЗАСТОСУВАННЯ</a:t>
            </a:r>
            <a:r>
              <a:rPr lang="ru-RU" sz="1200" b="1" spc="-5" dirty="0">
                <a:latin typeface="Verdana"/>
                <a:cs typeface="Verdana"/>
              </a:rPr>
              <a:t> СТАНДАРТУ </a:t>
            </a:r>
            <a:r>
              <a:rPr lang="en-US" sz="1200" b="1" spc="-5" dirty="0">
                <a:latin typeface="Verdana"/>
                <a:cs typeface="Verdana"/>
              </a:rPr>
              <a:t>ISO 9001:2015</a:t>
            </a:r>
          </a:p>
          <a:p>
            <a:pPr marL="184150" indent="-171450">
              <a:lnSpc>
                <a:spcPct val="100000"/>
              </a:lnSpc>
              <a:spcBef>
                <a:spcPts val="385"/>
              </a:spcBef>
              <a:buFont typeface="Arial" panose="020B0604020202020204" pitchFamily="34" charset="0"/>
              <a:buChar char="•"/>
            </a:pPr>
            <a:r>
              <a:rPr lang="ru-RU" sz="1200" spc="-5" dirty="0" err="1">
                <a:latin typeface="Verdana"/>
                <a:cs typeface="Verdana"/>
              </a:rPr>
              <a:t>Особливу</a:t>
            </a:r>
            <a:r>
              <a:rPr lang="ru-RU" sz="1200" spc="-5" dirty="0">
                <a:latin typeface="Verdana"/>
                <a:cs typeface="Verdana"/>
              </a:rPr>
              <a:t> </a:t>
            </a:r>
            <a:r>
              <a:rPr lang="ru-RU" sz="1200" spc="-5" dirty="0" err="1">
                <a:latin typeface="Verdana"/>
                <a:cs typeface="Verdana"/>
              </a:rPr>
              <a:t>актуальність</a:t>
            </a:r>
            <a:r>
              <a:rPr lang="ru-RU" sz="1200" spc="-5" dirty="0">
                <a:latin typeface="Verdana"/>
                <a:cs typeface="Verdana"/>
              </a:rPr>
              <a:t> система менеджменту </a:t>
            </a:r>
            <a:r>
              <a:rPr lang="en-US" sz="1200" spc="-5" dirty="0">
                <a:latin typeface="Verdana"/>
                <a:cs typeface="Verdana"/>
              </a:rPr>
              <a:t>ISO 9001:2015 </a:t>
            </a:r>
            <a:r>
              <a:rPr lang="ru-RU" sz="1200" spc="-5" dirty="0" err="1">
                <a:latin typeface="Verdana"/>
                <a:cs typeface="Verdana"/>
              </a:rPr>
              <a:t>має</a:t>
            </a:r>
            <a:r>
              <a:rPr lang="ru-RU" sz="1200" spc="-5" dirty="0">
                <a:latin typeface="Verdana"/>
                <a:cs typeface="Verdana"/>
              </a:rPr>
              <a:t> на </a:t>
            </a:r>
            <a:r>
              <a:rPr lang="ru-RU" sz="1200" spc="-5" dirty="0" err="1">
                <a:latin typeface="Verdana"/>
                <a:cs typeface="Verdana"/>
              </a:rPr>
              <a:t>виробничих</a:t>
            </a:r>
            <a:r>
              <a:rPr lang="ru-RU" sz="1200" spc="-5" dirty="0">
                <a:latin typeface="Verdana"/>
                <a:cs typeface="Verdana"/>
              </a:rPr>
              <a:t> </a:t>
            </a:r>
            <a:r>
              <a:rPr lang="ru-RU" sz="1200" spc="-5" dirty="0" err="1">
                <a:latin typeface="Verdana"/>
                <a:cs typeface="Verdana"/>
              </a:rPr>
              <a:t>підприємствах</a:t>
            </a:r>
            <a:r>
              <a:rPr lang="ru-RU" sz="1200" spc="-5" dirty="0">
                <a:latin typeface="Verdana"/>
                <a:cs typeface="Verdana"/>
              </a:rPr>
              <a:t> </a:t>
            </a:r>
            <a:r>
              <a:rPr lang="ru-RU" sz="1200" spc="-5" dirty="0" err="1">
                <a:latin typeface="Verdana"/>
                <a:cs typeface="Verdana"/>
              </a:rPr>
              <a:t>різних</a:t>
            </a:r>
            <a:r>
              <a:rPr lang="ru-RU" sz="1200" spc="-5" dirty="0">
                <a:latin typeface="Verdana"/>
                <a:cs typeface="Verdana"/>
              </a:rPr>
              <a:t> </a:t>
            </a:r>
            <a:r>
              <a:rPr lang="ru-RU" sz="1200" spc="-5" dirty="0" err="1">
                <a:latin typeface="Verdana"/>
                <a:cs typeface="Verdana"/>
              </a:rPr>
              <a:t>напрямків</a:t>
            </a:r>
            <a:r>
              <a:rPr lang="ru-RU" sz="1200" spc="-5" dirty="0">
                <a:latin typeface="Verdana"/>
                <a:cs typeface="Verdana"/>
              </a:rPr>
              <a:t>:</a:t>
            </a:r>
          </a:p>
          <a:p>
            <a:pPr marL="184150" indent="-171450">
              <a:lnSpc>
                <a:spcPct val="100000"/>
              </a:lnSpc>
              <a:spcBef>
                <a:spcPts val="385"/>
              </a:spcBef>
              <a:buFont typeface="Arial" panose="020B0604020202020204" pitchFamily="34" charset="0"/>
              <a:buChar char="•"/>
            </a:pPr>
            <a:r>
              <a:rPr lang="ru-RU" sz="1200" spc="-5" dirty="0" err="1">
                <a:latin typeface="Verdana"/>
                <a:cs typeface="Verdana"/>
              </a:rPr>
              <a:t>Промислове</a:t>
            </a:r>
            <a:r>
              <a:rPr lang="ru-RU" sz="1200" spc="-5" dirty="0">
                <a:latin typeface="Verdana"/>
                <a:cs typeface="Verdana"/>
              </a:rPr>
              <a:t> та </a:t>
            </a:r>
            <a:r>
              <a:rPr lang="ru-RU" sz="1200" spc="-5" dirty="0" err="1">
                <a:latin typeface="Verdana"/>
                <a:cs typeface="Verdana"/>
              </a:rPr>
              <a:t>цивільне</a:t>
            </a:r>
            <a:r>
              <a:rPr lang="ru-RU" sz="1200" spc="-5" dirty="0">
                <a:latin typeface="Verdana"/>
                <a:cs typeface="Verdana"/>
              </a:rPr>
              <a:t> </a:t>
            </a:r>
            <a:r>
              <a:rPr lang="ru-RU" sz="1200" spc="-5" dirty="0" err="1">
                <a:latin typeface="Verdana"/>
                <a:cs typeface="Verdana"/>
              </a:rPr>
              <a:t>будівництво</a:t>
            </a:r>
            <a:r>
              <a:rPr lang="ru-RU" sz="1200" spc="-5" dirty="0">
                <a:latin typeface="Verdana"/>
                <a:cs typeface="Verdana"/>
              </a:rPr>
              <a:t>;</a:t>
            </a:r>
          </a:p>
          <a:p>
            <a:pPr marL="184150" indent="-171450">
              <a:lnSpc>
                <a:spcPct val="100000"/>
              </a:lnSpc>
              <a:spcBef>
                <a:spcPts val="385"/>
              </a:spcBef>
              <a:buFont typeface="Arial" panose="020B0604020202020204" pitchFamily="34" charset="0"/>
              <a:buChar char="•"/>
            </a:pPr>
            <a:r>
              <a:rPr lang="ru-RU" sz="1200" spc="-5" dirty="0" err="1">
                <a:latin typeface="Verdana"/>
                <a:cs typeface="Verdana"/>
              </a:rPr>
              <a:t>Газова</a:t>
            </a:r>
            <a:r>
              <a:rPr lang="ru-RU" sz="1200" spc="-5" dirty="0">
                <a:latin typeface="Verdana"/>
                <a:cs typeface="Verdana"/>
              </a:rPr>
              <a:t> </a:t>
            </a:r>
            <a:r>
              <a:rPr lang="ru-RU" sz="1200" spc="-5" dirty="0" err="1">
                <a:latin typeface="Verdana"/>
                <a:cs typeface="Verdana"/>
              </a:rPr>
              <a:t>галузь</a:t>
            </a:r>
            <a:r>
              <a:rPr lang="ru-RU" sz="1200" spc="-5" dirty="0">
                <a:latin typeface="Verdana"/>
                <a:cs typeface="Verdana"/>
              </a:rPr>
              <a:t>;</a:t>
            </a:r>
          </a:p>
          <a:p>
            <a:pPr marL="184150" indent="-171450">
              <a:lnSpc>
                <a:spcPct val="100000"/>
              </a:lnSpc>
              <a:spcBef>
                <a:spcPts val="385"/>
              </a:spcBef>
              <a:buFont typeface="Arial" panose="020B0604020202020204" pitchFamily="34" charset="0"/>
              <a:buChar char="•"/>
            </a:pPr>
            <a:r>
              <a:rPr lang="ru-RU" sz="1200" spc="-5" dirty="0" err="1">
                <a:latin typeface="Verdana"/>
                <a:cs typeface="Verdana"/>
              </a:rPr>
              <a:t>Металургійна</a:t>
            </a:r>
            <a:r>
              <a:rPr lang="ru-RU" sz="1200" spc="-5" dirty="0">
                <a:latin typeface="Verdana"/>
                <a:cs typeface="Verdana"/>
              </a:rPr>
              <a:t> </a:t>
            </a:r>
            <a:r>
              <a:rPr lang="ru-RU" sz="1200" spc="-5" dirty="0" err="1">
                <a:latin typeface="Verdana"/>
                <a:cs typeface="Verdana"/>
              </a:rPr>
              <a:t>галузь</a:t>
            </a:r>
            <a:r>
              <a:rPr lang="ru-RU" sz="1200" spc="-5" dirty="0">
                <a:latin typeface="Verdana"/>
                <a:cs typeface="Verdana"/>
              </a:rPr>
              <a:t>;</a:t>
            </a:r>
          </a:p>
          <a:p>
            <a:pPr marL="184150" indent="-171450">
              <a:lnSpc>
                <a:spcPct val="100000"/>
              </a:lnSpc>
              <a:spcBef>
                <a:spcPts val="385"/>
              </a:spcBef>
              <a:buFont typeface="Arial" panose="020B0604020202020204" pitchFamily="34" charset="0"/>
              <a:buChar char="•"/>
            </a:pPr>
            <a:r>
              <a:rPr lang="ru-RU" sz="1200" spc="-5" dirty="0" err="1">
                <a:latin typeface="Verdana"/>
                <a:cs typeface="Verdana"/>
              </a:rPr>
              <a:t>Нафтова</a:t>
            </a:r>
            <a:r>
              <a:rPr lang="ru-RU" sz="1200" spc="-5" dirty="0">
                <a:latin typeface="Verdana"/>
                <a:cs typeface="Verdana"/>
              </a:rPr>
              <a:t> </a:t>
            </a:r>
            <a:r>
              <a:rPr lang="ru-RU" sz="1200" spc="-5" dirty="0" err="1">
                <a:latin typeface="Verdana"/>
                <a:cs typeface="Verdana"/>
              </a:rPr>
              <a:t>галузь</a:t>
            </a:r>
            <a:r>
              <a:rPr lang="ru-RU" sz="1200" spc="-5" dirty="0">
                <a:latin typeface="Verdana"/>
                <a:cs typeface="Verdana"/>
              </a:rPr>
              <a:t> та </a:t>
            </a:r>
            <a:r>
              <a:rPr lang="ru-RU" sz="1200" spc="-5" dirty="0" err="1">
                <a:latin typeface="Verdana"/>
                <a:cs typeface="Verdana"/>
              </a:rPr>
              <a:t>ін</a:t>
            </a:r>
            <a:r>
              <a:rPr lang="ru-RU" sz="1200" spc="-5" dirty="0">
                <a:latin typeface="Verdana"/>
                <a:cs typeface="Verdana"/>
              </a:rPr>
              <a:t>.</a:t>
            </a:r>
          </a:p>
          <a:p>
            <a:pPr marL="184150" indent="-171450">
              <a:lnSpc>
                <a:spcPct val="100000"/>
              </a:lnSpc>
              <a:spcBef>
                <a:spcPts val="385"/>
              </a:spcBef>
              <a:buFont typeface="Arial" panose="020B0604020202020204" pitchFamily="34" charset="0"/>
              <a:buChar char="•"/>
            </a:pPr>
            <a:r>
              <a:rPr lang="ru-RU" sz="1200" spc="-5" dirty="0">
                <a:latin typeface="Verdana"/>
                <a:cs typeface="Verdana"/>
              </a:rPr>
              <a:t>При </a:t>
            </a:r>
            <a:r>
              <a:rPr lang="ru-RU" sz="1200" spc="-5" dirty="0" err="1">
                <a:latin typeface="Verdana"/>
                <a:cs typeface="Verdana"/>
              </a:rPr>
              <a:t>проведенні</a:t>
            </a:r>
            <a:r>
              <a:rPr lang="ru-RU" sz="1200" spc="-5" dirty="0">
                <a:latin typeface="Verdana"/>
                <a:cs typeface="Verdana"/>
              </a:rPr>
              <a:t> </a:t>
            </a:r>
            <a:r>
              <a:rPr lang="ru-RU" sz="1200" spc="-5" dirty="0" err="1">
                <a:latin typeface="Verdana"/>
                <a:cs typeface="Verdana"/>
              </a:rPr>
              <a:t>державних</a:t>
            </a:r>
            <a:r>
              <a:rPr lang="ru-RU" sz="1200" spc="-5" dirty="0">
                <a:latin typeface="Verdana"/>
                <a:cs typeface="Verdana"/>
              </a:rPr>
              <a:t> </a:t>
            </a:r>
            <a:r>
              <a:rPr lang="ru-RU" sz="1200" spc="-5" dirty="0" err="1">
                <a:latin typeface="Verdana"/>
                <a:cs typeface="Verdana"/>
              </a:rPr>
              <a:t>тендерів</a:t>
            </a:r>
            <a:r>
              <a:rPr lang="ru-RU" sz="1200" spc="-5" dirty="0">
                <a:latin typeface="Verdana"/>
                <a:cs typeface="Verdana"/>
              </a:rPr>
              <a:t>, </a:t>
            </a:r>
            <a:r>
              <a:rPr lang="ru-RU" sz="1200" spc="-5" dirty="0" err="1">
                <a:latin typeface="Verdana"/>
                <a:cs typeface="Verdana"/>
              </a:rPr>
              <a:t>торгів</a:t>
            </a:r>
            <a:r>
              <a:rPr lang="ru-RU" sz="1200" spc="-5" dirty="0">
                <a:latin typeface="Verdana"/>
                <a:cs typeface="Verdana"/>
              </a:rPr>
              <a:t> та </a:t>
            </a:r>
            <a:r>
              <a:rPr lang="ru-RU" sz="1200" spc="-5" dirty="0" err="1">
                <a:latin typeface="Verdana"/>
                <a:cs typeface="Verdana"/>
              </a:rPr>
              <a:t>аукціонів</a:t>
            </a:r>
            <a:r>
              <a:rPr lang="ru-RU" sz="1200" spc="-5" dirty="0">
                <a:latin typeface="Verdana"/>
                <a:cs typeface="Verdana"/>
              </a:rPr>
              <a:t> </a:t>
            </a:r>
            <a:r>
              <a:rPr lang="ru-RU" sz="1200" spc="-5" dirty="0" err="1">
                <a:latin typeface="Verdana"/>
                <a:cs typeface="Verdana"/>
              </a:rPr>
              <a:t>пріоритет</a:t>
            </a:r>
            <a:r>
              <a:rPr lang="ru-RU" sz="1200" spc="-5" dirty="0">
                <a:latin typeface="Verdana"/>
                <a:cs typeface="Verdana"/>
              </a:rPr>
              <a:t> </a:t>
            </a:r>
            <a:r>
              <a:rPr lang="ru-RU" sz="1200" spc="-5" dirty="0" err="1">
                <a:latin typeface="Verdana"/>
                <a:cs typeface="Verdana"/>
              </a:rPr>
              <a:t>надається</a:t>
            </a:r>
            <a:r>
              <a:rPr lang="ru-RU" sz="1200" spc="-5" dirty="0">
                <a:latin typeface="Verdana"/>
                <a:cs typeface="Verdana"/>
              </a:rPr>
              <a:t> </a:t>
            </a:r>
            <a:r>
              <a:rPr lang="ru-RU" sz="1200" spc="-5" dirty="0" err="1">
                <a:latin typeface="Verdana"/>
                <a:cs typeface="Verdana"/>
              </a:rPr>
              <a:t>компаніям</a:t>
            </a:r>
            <a:r>
              <a:rPr lang="ru-RU" sz="1200" spc="-5" dirty="0">
                <a:latin typeface="Verdana"/>
                <a:cs typeface="Verdana"/>
              </a:rPr>
              <a:t>, </a:t>
            </a:r>
            <a:r>
              <a:rPr lang="ru-RU" sz="1200" spc="-5" dirty="0" err="1">
                <a:latin typeface="Verdana"/>
                <a:cs typeface="Verdana"/>
              </a:rPr>
              <a:t>які</a:t>
            </a:r>
            <a:r>
              <a:rPr lang="ru-RU" sz="1200" spc="-5" dirty="0">
                <a:latin typeface="Verdana"/>
                <a:cs typeface="Verdana"/>
              </a:rPr>
              <a:t> </a:t>
            </a:r>
            <a:r>
              <a:rPr lang="ru-RU" sz="1200" spc="-5" dirty="0" err="1">
                <a:latin typeface="Verdana"/>
                <a:cs typeface="Verdana"/>
              </a:rPr>
              <a:t>мають</a:t>
            </a:r>
            <a:r>
              <a:rPr lang="ru-RU" sz="1200" spc="-5" dirty="0">
                <a:latin typeface="Verdana"/>
                <a:cs typeface="Verdana"/>
              </a:rPr>
              <a:t> </a:t>
            </a:r>
            <a:r>
              <a:rPr lang="ru-RU" sz="1200" spc="-5" dirty="0" err="1">
                <a:latin typeface="Verdana"/>
                <a:cs typeface="Verdana"/>
              </a:rPr>
              <a:t>сертифікат</a:t>
            </a:r>
            <a:r>
              <a:rPr lang="ru-RU" sz="1200" spc="-5" dirty="0">
                <a:latin typeface="Verdana"/>
                <a:cs typeface="Verdana"/>
              </a:rPr>
              <a:t> </a:t>
            </a:r>
            <a:r>
              <a:rPr lang="en-US" sz="1200" spc="-5" dirty="0">
                <a:latin typeface="Verdana"/>
                <a:cs typeface="Verdana"/>
              </a:rPr>
              <a:t>ISO 9001:2011. </a:t>
            </a:r>
            <a:r>
              <a:rPr lang="ru-RU" sz="1200" spc="-5" dirty="0" err="1">
                <a:latin typeface="Verdana"/>
                <a:cs typeface="Verdana"/>
              </a:rPr>
              <a:t>Він</a:t>
            </a:r>
            <a:r>
              <a:rPr lang="ru-RU" sz="1200" spc="-5" dirty="0">
                <a:latin typeface="Verdana"/>
                <a:cs typeface="Verdana"/>
              </a:rPr>
              <a:t> є </a:t>
            </a:r>
            <a:r>
              <a:rPr lang="ru-RU" sz="1200" spc="-5" dirty="0" err="1">
                <a:latin typeface="Verdana"/>
                <a:cs typeface="Verdana"/>
              </a:rPr>
              <a:t>обов'язковим</a:t>
            </a:r>
            <a:r>
              <a:rPr lang="ru-RU" sz="1200" spc="-5" dirty="0">
                <a:latin typeface="Verdana"/>
                <a:cs typeface="Verdana"/>
              </a:rPr>
              <a:t> документом для </a:t>
            </a:r>
            <a:r>
              <a:rPr lang="ru-RU" sz="1200" spc="-5" dirty="0" err="1">
                <a:latin typeface="Verdana"/>
                <a:cs typeface="Verdana"/>
              </a:rPr>
              <a:t>організацій</a:t>
            </a:r>
            <a:r>
              <a:rPr lang="ru-RU" sz="1200" spc="-5" dirty="0">
                <a:latin typeface="Verdana"/>
                <a:cs typeface="Verdana"/>
              </a:rPr>
              <a:t>, </a:t>
            </a:r>
            <a:r>
              <a:rPr lang="ru-RU" sz="1200" spc="-5" dirty="0" err="1">
                <a:latin typeface="Verdana"/>
                <a:cs typeface="Verdana"/>
              </a:rPr>
              <a:t>які</a:t>
            </a:r>
            <a:r>
              <a:rPr lang="ru-RU" sz="1200" spc="-5" dirty="0">
                <a:latin typeface="Verdana"/>
                <a:cs typeface="Verdana"/>
              </a:rPr>
              <a:t> </a:t>
            </a:r>
            <a:r>
              <a:rPr lang="ru-RU" sz="1200" spc="-5" dirty="0" err="1">
                <a:latin typeface="Verdana"/>
                <a:cs typeface="Verdana"/>
              </a:rPr>
              <a:t>планують</a:t>
            </a:r>
            <a:r>
              <a:rPr lang="ru-RU" sz="1200" spc="-5" dirty="0">
                <a:latin typeface="Verdana"/>
                <a:cs typeface="Verdana"/>
              </a:rPr>
              <a:t> </a:t>
            </a:r>
            <a:r>
              <a:rPr lang="ru-RU" sz="1200" spc="-5" dirty="0" err="1">
                <a:latin typeface="Verdana"/>
                <a:cs typeface="Verdana"/>
              </a:rPr>
              <a:t>отримувати</a:t>
            </a:r>
            <a:r>
              <a:rPr lang="ru-RU" sz="1200" spc="-5" dirty="0">
                <a:latin typeface="Verdana"/>
                <a:cs typeface="Verdana"/>
              </a:rPr>
              <a:t> </a:t>
            </a:r>
            <a:r>
              <a:rPr lang="ru-RU" sz="1200" spc="-5" dirty="0" err="1">
                <a:latin typeface="Verdana"/>
                <a:cs typeface="Verdana"/>
              </a:rPr>
              <a:t>держзамовлення</a:t>
            </a:r>
            <a:r>
              <a:rPr lang="ru-RU" sz="1200" spc="-5" dirty="0">
                <a:latin typeface="Verdana"/>
                <a:cs typeface="Verdana"/>
              </a:rPr>
              <a:t>.</a:t>
            </a:r>
            <a:endParaRPr sz="1200" dirty="0">
              <a:latin typeface="Verdana"/>
              <a:cs typeface="Verdan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2040635" y="80772"/>
            <a:ext cx="5093208" cy="1299972"/>
          </a:xfrm>
          <a:prstGeom prst="rect">
            <a:avLst/>
          </a:prstGeom>
        </p:spPr>
      </p:pic>
      <p:sp>
        <p:nvSpPr>
          <p:cNvPr id="3" name="object 3"/>
          <p:cNvSpPr txBox="1">
            <a:spLocks noGrp="1"/>
          </p:cNvSpPr>
          <p:nvPr>
            <p:ph type="title"/>
          </p:nvPr>
        </p:nvSpPr>
        <p:spPr>
          <a:xfrm>
            <a:off x="2370201" y="235965"/>
            <a:ext cx="4174490" cy="756920"/>
          </a:xfrm>
          <a:prstGeom prst="rect">
            <a:avLst/>
          </a:prstGeom>
        </p:spPr>
        <p:txBody>
          <a:bodyPr vert="horz" wrap="square" lIns="0" tIns="12700" rIns="0" bIns="0" rtlCol="0">
            <a:spAutoFit/>
          </a:bodyPr>
          <a:lstStyle/>
          <a:p>
            <a:pPr marL="12700">
              <a:lnSpc>
                <a:spcPct val="100000"/>
              </a:lnSpc>
              <a:spcBef>
                <a:spcPts val="100"/>
              </a:spcBef>
              <a:tabLst>
                <a:tab pos="1214755" algn="l"/>
              </a:tabLst>
            </a:pPr>
            <a:r>
              <a:rPr spc="-5" dirty="0"/>
              <a:t>ISO	14001:2015</a:t>
            </a:r>
          </a:p>
        </p:txBody>
      </p:sp>
      <p:sp>
        <p:nvSpPr>
          <p:cNvPr id="4" name="object 4"/>
          <p:cNvSpPr txBox="1"/>
          <p:nvPr/>
        </p:nvSpPr>
        <p:spPr>
          <a:xfrm>
            <a:off x="383540" y="1246377"/>
            <a:ext cx="8218805" cy="4222310"/>
          </a:xfrm>
          <a:prstGeom prst="rect">
            <a:avLst/>
          </a:prstGeom>
        </p:spPr>
        <p:txBody>
          <a:bodyPr vert="horz" wrap="square" lIns="0" tIns="13335" rIns="0" bIns="0" rtlCol="0">
            <a:spAutoFit/>
          </a:bodyPr>
          <a:lstStyle/>
          <a:p>
            <a:pPr marL="12700" indent="347663" algn="just">
              <a:lnSpc>
                <a:spcPct val="100000"/>
              </a:lnSpc>
              <a:spcBef>
                <a:spcPts val="105"/>
              </a:spcBef>
            </a:pPr>
            <a:r>
              <a:rPr lang="ru-RU" sz="1400" spc="-5" dirty="0" err="1">
                <a:latin typeface="Times New Roman"/>
                <a:cs typeface="Times New Roman"/>
              </a:rPr>
              <a:t>Сертифікат</a:t>
            </a:r>
            <a:r>
              <a:rPr lang="ru-RU" sz="1400" spc="-5" dirty="0">
                <a:latin typeface="Times New Roman"/>
                <a:cs typeface="Times New Roman"/>
              </a:rPr>
              <a:t> </a:t>
            </a:r>
            <a:r>
              <a:rPr lang="en-US" sz="1400" spc="-5" dirty="0">
                <a:latin typeface="Times New Roman"/>
                <a:cs typeface="Times New Roman"/>
              </a:rPr>
              <a:t>ISO 14001:2015 </a:t>
            </a:r>
            <a:r>
              <a:rPr lang="ru-RU" sz="1400" spc="-5" dirty="0">
                <a:latin typeface="Times New Roman"/>
                <a:cs typeface="Times New Roman"/>
              </a:rPr>
              <a:t>є </a:t>
            </a:r>
            <a:r>
              <a:rPr lang="ru-RU" sz="1400" spc="-5" dirty="0" err="1">
                <a:latin typeface="Times New Roman"/>
                <a:cs typeface="Times New Roman"/>
              </a:rPr>
              <a:t>чудовим</a:t>
            </a:r>
            <a:r>
              <a:rPr lang="ru-RU" sz="1400" spc="-5" dirty="0">
                <a:latin typeface="Times New Roman"/>
                <a:cs typeface="Times New Roman"/>
              </a:rPr>
              <a:t> для </a:t>
            </a:r>
            <a:r>
              <a:rPr lang="ru-RU" sz="1400" spc="-5" dirty="0" err="1">
                <a:latin typeface="Times New Roman"/>
                <a:cs typeface="Times New Roman"/>
              </a:rPr>
              <a:t>партнерів</a:t>
            </a:r>
            <a:r>
              <a:rPr lang="ru-RU" sz="1400" spc="-5" dirty="0">
                <a:latin typeface="Times New Roman"/>
                <a:cs typeface="Times New Roman"/>
              </a:rPr>
              <a:t> та </a:t>
            </a:r>
            <a:r>
              <a:rPr lang="ru-RU" sz="1400" spc="-5" dirty="0" err="1">
                <a:latin typeface="Times New Roman"/>
                <a:cs typeface="Times New Roman"/>
              </a:rPr>
              <a:t>контрагентів</a:t>
            </a:r>
            <a:r>
              <a:rPr lang="ru-RU" sz="1400" spc="-5" dirty="0">
                <a:latin typeface="Times New Roman"/>
                <a:cs typeface="Times New Roman"/>
              </a:rPr>
              <a:t> (</a:t>
            </a:r>
            <a:r>
              <a:rPr lang="ru-RU" sz="1400" spc="-5" dirty="0" err="1">
                <a:latin typeface="Times New Roman"/>
                <a:cs typeface="Times New Roman"/>
              </a:rPr>
              <a:t>насамперед</a:t>
            </a:r>
            <a:r>
              <a:rPr lang="ru-RU" sz="1400" spc="-5" dirty="0">
                <a:latin typeface="Times New Roman"/>
                <a:cs typeface="Times New Roman"/>
              </a:rPr>
              <a:t> </a:t>
            </a:r>
            <a:r>
              <a:rPr lang="ru-RU" sz="1400" spc="-5" dirty="0" err="1">
                <a:latin typeface="Times New Roman"/>
                <a:cs typeface="Times New Roman"/>
              </a:rPr>
              <a:t>іноземних</a:t>
            </a:r>
            <a:r>
              <a:rPr lang="ru-RU" sz="1400" spc="-5" dirty="0">
                <a:latin typeface="Times New Roman"/>
                <a:cs typeface="Times New Roman"/>
              </a:rPr>
              <a:t>) </a:t>
            </a:r>
            <a:r>
              <a:rPr lang="ru-RU" sz="1400" spc="-5" dirty="0" err="1">
                <a:latin typeface="Times New Roman"/>
                <a:cs typeface="Times New Roman"/>
              </a:rPr>
              <a:t>доказом</a:t>
            </a:r>
            <a:r>
              <a:rPr lang="ru-RU" sz="1400" spc="-5" dirty="0">
                <a:latin typeface="Times New Roman"/>
                <a:cs typeface="Times New Roman"/>
              </a:rPr>
              <a:t> того, </a:t>
            </a:r>
            <a:r>
              <a:rPr lang="ru-RU" sz="1400" spc="-5" dirty="0" err="1">
                <a:latin typeface="Times New Roman"/>
                <a:cs typeface="Times New Roman"/>
              </a:rPr>
              <a:t>що</a:t>
            </a:r>
            <a:r>
              <a:rPr lang="ru-RU" sz="1400" spc="-5" dirty="0">
                <a:latin typeface="Times New Roman"/>
                <a:cs typeface="Times New Roman"/>
              </a:rPr>
              <a:t> у </a:t>
            </a:r>
            <a:r>
              <a:rPr lang="ru-RU" sz="1400" spc="-5" dirty="0" err="1">
                <a:latin typeface="Times New Roman"/>
                <a:cs typeface="Times New Roman"/>
              </a:rPr>
              <a:t>відповідній</a:t>
            </a:r>
            <a:r>
              <a:rPr lang="ru-RU" sz="1400" spc="-5" dirty="0">
                <a:latin typeface="Times New Roman"/>
                <a:cs typeface="Times New Roman"/>
              </a:rPr>
              <a:t> </a:t>
            </a:r>
            <a:r>
              <a:rPr lang="ru-RU" sz="1400" spc="-5" dirty="0" err="1">
                <a:latin typeface="Times New Roman"/>
                <a:cs typeface="Times New Roman"/>
              </a:rPr>
              <a:t>компанії</a:t>
            </a:r>
            <a:r>
              <a:rPr lang="ru-RU" sz="1400" spc="-5" dirty="0">
                <a:latin typeface="Times New Roman"/>
                <a:cs typeface="Times New Roman"/>
              </a:rPr>
              <a:t> </a:t>
            </a:r>
            <a:r>
              <a:rPr lang="ru-RU" sz="1400" spc="-5" dirty="0" err="1">
                <a:latin typeface="Times New Roman"/>
                <a:cs typeface="Times New Roman"/>
              </a:rPr>
              <a:t>належним</a:t>
            </a:r>
            <a:r>
              <a:rPr lang="ru-RU" sz="1400" spc="-5" dirty="0">
                <a:latin typeface="Times New Roman"/>
                <a:cs typeface="Times New Roman"/>
              </a:rPr>
              <a:t> чином </a:t>
            </a:r>
            <a:r>
              <a:rPr lang="ru-RU" sz="1400" spc="-5" dirty="0" err="1">
                <a:latin typeface="Times New Roman"/>
                <a:cs typeface="Times New Roman"/>
              </a:rPr>
              <a:t>налагоджено</a:t>
            </a:r>
            <a:r>
              <a:rPr lang="ru-RU" sz="1400" spc="-5" dirty="0">
                <a:latin typeface="Times New Roman"/>
                <a:cs typeface="Times New Roman"/>
              </a:rPr>
              <a:t> система </a:t>
            </a:r>
            <a:r>
              <a:rPr lang="ru-RU" sz="1400" spc="-5" dirty="0" err="1">
                <a:latin typeface="Times New Roman"/>
                <a:cs typeface="Times New Roman"/>
              </a:rPr>
              <a:t>екологічного</a:t>
            </a:r>
            <a:r>
              <a:rPr lang="ru-RU" sz="1400" spc="-5" dirty="0">
                <a:latin typeface="Times New Roman"/>
                <a:cs typeface="Times New Roman"/>
              </a:rPr>
              <a:t> менеджменту та </a:t>
            </a:r>
            <a:r>
              <a:rPr lang="ru-RU" sz="1400" spc="-5" dirty="0" err="1">
                <a:latin typeface="Times New Roman"/>
                <a:cs typeface="Times New Roman"/>
              </a:rPr>
              <a:t>проводяться</a:t>
            </a:r>
            <a:r>
              <a:rPr lang="ru-RU" sz="1400" spc="-5" dirty="0">
                <a:latin typeface="Times New Roman"/>
                <a:cs typeface="Times New Roman"/>
              </a:rPr>
              <a:t> </a:t>
            </a:r>
            <a:r>
              <a:rPr lang="ru-RU" sz="1400" spc="-5" dirty="0" err="1">
                <a:latin typeface="Times New Roman"/>
                <a:cs typeface="Times New Roman"/>
              </a:rPr>
              <a:t>відповідні</a:t>
            </a:r>
            <a:r>
              <a:rPr lang="ru-RU" sz="1400" spc="-5" dirty="0">
                <a:latin typeface="Times New Roman"/>
                <a:cs typeface="Times New Roman"/>
              </a:rPr>
              <a:t> </a:t>
            </a:r>
            <a:r>
              <a:rPr lang="ru-RU" sz="1400" spc="-5" dirty="0" err="1">
                <a:latin typeface="Times New Roman"/>
                <a:cs typeface="Times New Roman"/>
              </a:rPr>
              <a:t>процеси</a:t>
            </a:r>
            <a:r>
              <a:rPr lang="ru-RU" sz="1400" spc="-5" dirty="0">
                <a:latin typeface="Times New Roman"/>
                <a:cs typeface="Times New Roman"/>
              </a:rPr>
              <a:t> </a:t>
            </a:r>
            <a:r>
              <a:rPr lang="ru-RU" sz="1400" spc="-5" dirty="0" err="1">
                <a:latin typeface="Times New Roman"/>
                <a:cs typeface="Times New Roman"/>
              </a:rPr>
              <a:t>щодо</a:t>
            </a:r>
            <a:r>
              <a:rPr lang="ru-RU" sz="1400" spc="-5" dirty="0">
                <a:latin typeface="Times New Roman"/>
                <a:cs typeface="Times New Roman"/>
              </a:rPr>
              <a:t> </a:t>
            </a:r>
            <a:r>
              <a:rPr lang="ru-RU" sz="1400" spc="-5" dirty="0" err="1">
                <a:latin typeface="Times New Roman"/>
                <a:cs typeface="Times New Roman"/>
              </a:rPr>
              <a:t>зменшення</a:t>
            </a:r>
            <a:r>
              <a:rPr lang="ru-RU" sz="1400" spc="-5" dirty="0">
                <a:latin typeface="Times New Roman"/>
                <a:cs typeface="Times New Roman"/>
              </a:rPr>
              <a:t> негативного </a:t>
            </a:r>
            <a:r>
              <a:rPr lang="ru-RU" sz="1400" spc="-5" dirty="0" err="1">
                <a:latin typeface="Times New Roman"/>
                <a:cs typeface="Times New Roman"/>
              </a:rPr>
              <a:t>впливу</a:t>
            </a:r>
            <a:r>
              <a:rPr lang="ru-RU" sz="1400" spc="-5" dirty="0">
                <a:latin typeface="Times New Roman"/>
                <a:cs typeface="Times New Roman"/>
              </a:rPr>
              <a:t> на </a:t>
            </a:r>
            <a:r>
              <a:rPr lang="ru-RU" sz="1400" spc="-5" dirty="0" err="1">
                <a:latin typeface="Times New Roman"/>
                <a:cs typeface="Times New Roman"/>
              </a:rPr>
              <a:t>довкілля</a:t>
            </a:r>
            <a:r>
              <a:rPr lang="ru-RU" sz="1400" spc="-5" dirty="0">
                <a:latin typeface="Times New Roman"/>
                <a:cs typeface="Times New Roman"/>
              </a:rPr>
              <a:t>.</a:t>
            </a:r>
          </a:p>
          <a:p>
            <a:pPr marL="12700" indent="347663" algn="just">
              <a:lnSpc>
                <a:spcPct val="100000"/>
              </a:lnSpc>
              <a:spcBef>
                <a:spcPts val="105"/>
              </a:spcBef>
            </a:pPr>
            <a:r>
              <a:rPr lang="ru-RU" sz="1400" spc="-5" dirty="0" err="1">
                <a:latin typeface="Times New Roman"/>
                <a:cs typeface="Times New Roman"/>
              </a:rPr>
              <a:t>Сертифікат</a:t>
            </a:r>
            <a:r>
              <a:rPr lang="ru-RU" sz="1400" spc="-5" dirty="0">
                <a:latin typeface="Times New Roman"/>
                <a:cs typeface="Times New Roman"/>
              </a:rPr>
              <a:t> </a:t>
            </a:r>
            <a:r>
              <a:rPr lang="en-US" sz="1400" spc="-5" dirty="0">
                <a:latin typeface="Times New Roman"/>
                <a:cs typeface="Times New Roman"/>
              </a:rPr>
              <a:t>ISO 14001:2015 </a:t>
            </a:r>
            <a:r>
              <a:rPr lang="ru-RU" sz="1400" spc="-5" dirty="0" err="1">
                <a:latin typeface="Times New Roman"/>
                <a:cs typeface="Times New Roman"/>
              </a:rPr>
              <a:t>надає</a:t>
            </a:r>
            <a:r>
              <a:rPr lang="ru-RU" sz="1400" spc="-5" dirty="0">
                <a:latin typeface="Times New Roman"/>
                <a:cs typeface="Times New Roman"/>
              </a:rPr>
              <a:t> </a:t>
            </a:r>
            <a:r>
              <a:rPr lang="ru-RU" sz="1400" spc="-5" dirty="0" err="1">
                <a:latin typeface="Times New Roman"/>
                <a:cs typeface="Times New Roman"/>
              </a:rPr>
              <a:t>їх</a:t>
            </a:r>
            <a:r>
              <a:rPr lang="ru-RU" sz="1400" spc="-5" dirty="0">
                <a:latin typeface="Times New Roman"/>
                <a:cs typeface="Times New Roman"/>
              </a:rPr>
              <a:t> </a:t>
            </a:r>
            <a:r>
              <a:rPr lang="ru-RU" sz="1400" spc="-5" dirty="0" err="1">
                <a:latin typeface="Times New Roman"/>
                <a:cs typeface="Times New Roman"/>
              </a:rPr>
              <a:t>власнику</a:t>
            </a:r>
            <a:r>
              <a:rPr lang="ru-RU" sz="1400" spc="-5" dirty="0">
                <a:latin typeface="Times New Roman"/>
                <a:cs typeface="Times New Roman"/>
              </a:rPr>
              <a:t> </a:t>
            </a:r>
            <a:r>
              <a:rPr lang="ru-RU" sz="1400" spc="-5" dirty="0" err="1">
                <a:latin typeface="Times New Roman"/>
                <a:cs typeface="Times New Roman"/>
              </a:rPr>
              <a:t>такі</a:t>
            </a:r>
            <a:r>
              <a:rPr lang="ru-RU" sz="1400" spc="-5" dirty="0">
                <a:latin typeface="Times New Roman"/>
                <a:cs typeface="Times New Roman"/>
              </a:rPr>
              <a:t> </a:t>
            </a:r>
            <a:r>
              <a:rPr lang="ru-RU" sz="1400" spc="-5" dirty="0" err="1">
                <a:latin typeface="Times New Roman"/>
                <a:cs typeface="Times New Roman"/>
              </a:rPr>
              <a:t>переваги</a:t>
            </a:r>
            <a:r>
              <a:rPr lang="ru-RU" sz="1400" spc="-5" dirty="0">
                <a:latin typeface="Times New Roman"/>
                <a:cs typeface="Times New Roman"/>
              </a:rPr>
              <a:t> </a:t>
            </a:r>
            <a:r>
              <a:rPr lang="ru-RU" sz="1400" spc="-5" dirty="0" err="1">
                <a:latin typeface="Times New Roman"/>
                <a:cs typeface="Times New Roman"/>
              </a:rPr>
              <a:t>стосовно</a:t>
            </a:r>
            <a:r>
              <a:rPr lang="ru-RU" sz="1400" spc="-5" dirty="0">
                <a:latin typeface="Times New Roman"/>
                <a:cs typeface="Times New Roman"/>
              </a:rPr>
              <a:t> </a:t>
            </a:r>
            <a:r>
              <a:rPr lang="ru-RU" sz="1400" spc="-5" dirty="0" err="1">
                <a:latin typeface="Times New Roman"/>
                <a:cs typeface="Times New Roman"/>
              </a:rPr>
              <a:t>підприємств</a:t>
            </a:r>
            <a:r>
              <a:rPr lang="ru-RU" sz="1400" spc="-5" dirty="0">
                <a:latin typeface="Times New Roman"/>
                <a:cs typeface="Times New Roman"/>
              </a:rPr>
              <a:t>, </a:t>
            </a:r>
            <a:r>
              <a:rPr lang="ru-RU" sz="1400" spc="-5" dirty="0" err="1">
                <a:latin typeface="Times New Roman"/>
                <a:cs typeface="Times New Roman"/>
              </a:rPr>
              <a:t>які</a:t>
            </a:r>
            <a:r>
              <a:rPr lang="ru-RU" sz="1400" spc="-5" dirty="0">
                <a:latin typeface="Times New Roman"/>
                <a:cs typeface="Times New Roman"/>
              </a:rPr>
              <a:t> не </a:t>
            </a:r>
            <a:r>
              <a:rPr lang="ru-RU" sz="1400" spc="-5" dirty="0" err="1">
                <a:latin typeface="Times New Roman"/>
                <a:cs typeface="Times New Roman"/>
              </a:rPr>
              <a:t>мають</a:t>
            </a:r>
            <a:r>
              <a:rPr lang="ru-RU" sz="1400" spc="-5" dirty="0">
                <a:latin typeface="Times New Roman"/>
                <a:cs typeface="Times New Roman"/>
              </a:rPr>
              <a:t> </a:t>
            </a:r>
            <a:r>
              <a:rPr lang="ru-RU" sz="1400" spc="-5" dirty="0" err="1">
                <a:latin typeface="Times New Roman"/>
                <a:cs typeface="Times New Roman"/>
              </a:rPr>
              <a:t>цього</a:t>
            </a:r>
            <a:r>
              <a:rPr lang="ru-RU" sz="1400" spc="-5" dirty="0">
                <a:latin typeface="Times New Roman"/>
                <a:cs typeface="Times New Roman"/>
              </a:rPr>
              <a:t> документа:</a:t>
            </a:r>
          </a:p>
          <a:p>
            <a:pPr marL="298450" indent="-285750" algn="just">
              <a:lnSpc>
                <a:spcPct val="100000"/>
              </a:lnSpc>
              <a:spcBef>
                <a:spcPts val="105"/>
              </a:spcBef>
              <a:buFont typeface="Arial" panose="020B0604020202020204" pitchFamily="34" charset="0"/>
              <a:buChar char="•"/>
            </a:pPr>
            <a:r>
              <a:rPr lang="ru-RU" sz="1400" dirty="0" err="1">
                <a:latin typeface="Times New Roman"/>
                <a:cs typeface="Times New Roman"/>
              </a:rPr>
              <a:t>Зниження</a:t>
            </a:r>
            <a:r>
              <a:rPr lang="ru-RU" sz="1400" dirty="0">
                <a:latin typeface="Times New Roman"/>
                <a:cs typeface="Times New Roman"/>
              </a:rPr>
              <a:t> </a:t>
            </a:r>
            <a:r>
              <a:rPr lang="ru-RU" sz="1400" dirty="0" err="1">
                <a:latin typeface="Times New Roman"/>
                <a:cs typeface="Times New Roman"/>
              </a:rPr>
              <a:t>всіляких</a:t>
            </a:r>
            <a:r>
              <a:rPr lang="ru-RU" sz="1400" dirty="0">
                <a:latin typeface="Times New Roman"/>
                <a:cs typeface="Times New Roman"/>
              </a:rPr>
              <a:t> </a:t>
            </a:r>
            <a:r>
              <a:rPr lang="ru-RU" sz="1400" dirty="0" err="1">
                <a:latin typeface="Times New Roman"/>
                <a:cs typeface="Times New Roman"/>
              </a:rPr>
              <a:t>ризиків</a:t>
            </a:r>
            <a:r>
              <a:rPr lang="ru-RU" sz="1400" dirty="0">
                <a:latin typeface="Times New Roman"/>
                <a:cs typeface="Times New Roman"/>
              </a:rPr>
              <a:t>, а </a:t>
            </a:r>
            <a:r>
              <a:rPr lang="ru-RU" sz="1400" dirty="0" err="1">
                <a:latin typeface="Times New Roman"/>
                <a:cs typeface="Times New Roman"/>
              </a:rPr>
              <a:t>також</a:t>
            </a:r>
            <a:r>
              <a:rPr lang="ru-RU" sz="1400" dirty="0">
                <a:latin typeface="Times New Roman"/>
                <a:cs typeface="Times New Roman"/>
              </a:rPr>
              <a:t> </a:t>
            </a:r>
            <a:r>
              <a:rPr lang="ru-RU" sz="1400" dirty="0" err="1">
                <a:latin typeface="Times New Roman"/>
                <a:cs typeface="Times New Roman"/>
              </a:rPr>
              <a:t>втрат</a:t>
            </a:r>
            <a:r>
              <a:rPr lang="ru-RU" sz="1400" dirty="0">
                <a:latin typeface="Times New Roman"/>
                <a:cs typeface="Times New Roman"/>
              </a:rPr>
              <a:t>, </a:t>
            </a:r>
            <a:r>
              <a:rPr lang="ru-RU" sz="1400" dirty="0" err="1">
                <a:latin typeface="Times New Roman"/>
                <a:cs typeface="Times New Roman"/>
              </a:rPr>
              <a:t>пов'язаних</a:t>
            </a:r>
            <a:r>
              <a:rPr lang="ru-RU" sz="1400" dirty="0">
                <a:latin typeface="Times New Roman"/>
                <a:cs typeface="Times New Roman"/>
              </a:rPr>
              <a:t> </a:t>
            </a:r>
            <a:r>
              <a:rPr lang="ru-RU" sz="1400" dirty="0" err="1">
                <a:latin typeface="Times New Roman"/>
                <a:cs typeface="Times New Roman"/>
              </a:rPr>
              <a:t>із</a:t>
            </a:r>
            <a:r>
              <a:rPr lang="ru-RU" sz="1400" dirty="0">
                <a:latin typeface="Times New Roman"/>
                <a:cs typeface="Times New Roman"/>
              </a:rPr>
              <a:t> ними, </a:t>
            </a:r>
            <a:r>
              <a:rPr lang="ru-RU" sz="1400" dirty="0" err="1">
                <a:latin typeface="Times New Roman"/>
                <a:cs typeface="Times New Roman"/>
              </a:rPr>
              <a:t>зокрема</a:t>
            </a:r>
            <a:r>
              <a:rPr lang="ru-RU" sz="1400" dirty="0">
                <a:latin typeface="Times New Roman"/>
                <a:cs typeface="Times New Roman"/>
              </a:rPr>
              <a:t> у </a:t>
            </a:r>
            <a:r>
              <a:rPr lang="ru-RU" sz="1400" dirty="0" err="1">
                <a:latin typeface="Times New Roman"/>
                <a:cs typeface="Times New Roman"/>
              </a:rPr>
              <a:t>зв'язку</a:t>
            </a:r>
            <a:r>
              <a:rPr lang="ru-RU" sz="1400" dirty="0">
                <a:latin typeface="Times New Roman"/>
                <a:cs typeface="Times New Roman"/>
              </a:rPr>
              <a:t> з </a:t>
            </a:r>
            <a:r>
              <a:rPr lang="ru-RU" sz="1400" dirty="0" err="1">
                <a:latin typeface="Times New Roman"/>
                <a:cs typeface="Times New Roman"/>
              </a:rPr>
              <a:t>накладенням</a:t>
            </a:r>
            <a:r>
              <a:rPr lang="ru-RU" sz="1400" dirty="0">
                <a:latin typeface="Times New Roman"/>
                <a:cs typeface="Times New Roman"/>
              </a:rPr>
              <a:t> </a:t>
            </a:r>
            <a:r>
              <a:rPr lang="ru-RU" sz="1400" dirty="0" err="1">
                <a:latin typeface="Times New Roman"/>
                <a:cs typeface="Times New Roman"/>
              </a:rPr>
              <a:t>штрафних</a:t>
            </a:r>
            <a:r>
              <a:rPr lang="ru-RU" sz="1400" dirty="0">
                <a:latin typeface="Times New Roman"/>
                <a:cs typeface="Times New Roman"/>
              </a:rPr>
              <a:t> </a:t>
            </a:r>
            <a:r>
              <a:rPr lang="ru-RU" sz="1400" dirty="0" err="1">
                <a:latin typeface="Times New Roman"/>
                <a:cs typeface="Times New Roman"/>
              </a:rPr>
              <a:t>санкцій</a:t>
            </a:r>
            <a:r>
              <a:rPr lang="ru-RU" sz="1400" dirty="0">
                <a:latin typeface="Times New Roman"/>
                <a:cs typeface="Times New Roman"/>
              </a:rPr>
              <a:t> на </a:t>
            </a:r>
            <a:r>
              <a:rPr lang="ru-RU" sz="1400" dirty="0" err="1">
                <a:latin typeface="Times New Roman"/>
                <a:cs typeface="Times New Roman"/>
              </a:rPr>
              <a:t>підприємство</a:t>
            </a:r>
            <a:r>
              <a:rPr lang="ru-RU" sz="1400" dirty="0">
                <a:latin typeface="Times New Roman"/>
                <a:cs typeface="Times New Roman"/>
              </a:rPr>
              <a:t>, </a:t>
            </a:r>
            <a:r>
              <a:rPr lang="ru-RU" sz="1400" dirty="0" err="1">
                <a:latin typeface="Times New Roman"/>
                <a:cs typeface="Times New Roman"/>
              </a:rPr>
              <a:t>сплатою</a:t>
            </a:r>
            <a:r>
              <a:rPr lang="ru-RU" sz="1400" dirty="0">
                <a:latin typeface="Times New Roman"/>
                <a:cs typeface="Times New Roman"/>
              </a:rPr>
              <a:t> </a:t>
            </a:r>
            <a:r>
              <a:rPr lang="ru-RU" sz="1400" dirty="0" err="1">
                <a:latin typeface="Times New Roman"/>
                <a:cs typeface="Times New Roman"/>
              </a:rPr>
              <a:t>платежів</a:t>
            </a:r>
            <a:r>
              <a:rPr lang="ru-RU" sz="1400" dirty="0">
                <a:latin typeface="Times New Roman"/>
                <a:cs typeface="Times New Roman"/>
              </a:rPr>
              <a:t> за </a:t>
            </a:r>
            <a:r>
              <a:rPr lang="ru-RU" sz="1400" dirty="0" err="1">
                <a:latin typeface="Times New Roman"/>
                <a:cs typeface="Times New Roman"/>
              </a:rPr>
              <a:t>користування</a:t>
            </a:r>
            <a:r>
              <a:rPr lang="ru-RU" sz="1400" dirty="0">
                <a:latin typeface="Times New Roman"/>
                <a:cs typeface="Times New Roman"/>
              </a:rPr>
              <a:t> </a:t>
            </a:r>
            <a:r>
              <a:rPr lang="ru-RU" sz="1400" dirty="0" err="1">
                <a:latin typeface="Times New Roman"/>
                <a:cs typeface="Times New Roman"/>
              </a:rPr>
              <a:t>довкіллям</a:t>
            </a:r>
            <a:r>
              <a:rPr lang="ru-RU" sz="1400" dirty="0">
                <a:latin typeface="Times New Roman"/>
                <a:cs typeface="Times New Roman"/>
              </a:rPr>
              <a:t>.</a:t>
            </a:r>
          </a:p>
          <a:p>
            <a:pPr marL="298450" indent="-285750" algn="just">
              <a:lnSpc>
                <a:spcPct val="100000"/>
              </a:lnSpc>
              <a:spcBef>
                <a:spcPts val="105"/>
              </a:spcBef>
              <a:buFont typeface="Arial" panose="020B0604020202020204" pitchFamily="34" charset="0"/>
              <a:buChar char="•"/>
            </a:pPr>
            <a:r>
              <a:rPr lang="ru-RU" sz="1400" dirty="0" err="1">
                <a:latin typeface="Times New Roman"/>
                <a:cs typeface="Times New Roman"/>
              </a:rPr>
              <a:t>Оптимізація</a:t>
            </a:r>
            <a:r>
              <a:rPr lang="ru-RU" sz="1400" dirty="0">
                <a:latin typeface="Times New Roman"/>
                <a:cs typeface="Times New Roman"/>
              </a:rPr>
              <a:t> </a:t>
            </a:r>
            <a:r>
              <a:rPr lang="ru-RU" sz="1400" dirty="0" err="1">
                <a:latin typeface="Times New Roman"/>
                <a:cs typeface="Times New Roman"/>
              </a:rPr>
              <a:t>ресурсів</a:t>
            </a:r>
            <a:r>
              <a:rPr lang="ru-RU" sz="1400" dirty="0">
                <a:latin typeface="Times New Roman"/>
                <a:cs typeface="Times New Roman"/>
              </a:rPr>
              <a:t> </a:t>
            </a:r>
            <a:r>
              <a:rPr lang="ru-RU" sz="1400" dirty="0" err="1">
                <a:latin typeface="Times New Roman"/>
                <a:cs typeface="Times New Roman"/>
              </a:rPr>
              <a:t>компанії</a:t>
            </a:r>
            <a:r>
              <a:rPr lang="ru-RU" sz="1400" dirty="0">
                <a:latin typeface="Times New Roman"/>
                <a:cs typeface="Times New Roman"/>
              </a:rPr>
              <a:t>, контроль </a:t>
            </a:r>
            <a:r>
              <a:rPr lang="ru-RU" sz="1400" dirty="0" err="1">
                <a:latin typeface="Times New Roman"/>
                <a:cs typeface="Times New Roman"/>
              </a:rPr>
              <a:t>їх</a:t>
            </a:r>
            <a:r>
              <a:rPr lang="ru-RU" sz="1400" dirty="0">
                <a:latin typeface="Times New Roman"/>
                <a:cs typeface="Times New Roman"/>
              </a:rPr>
              <a:t> </a:t>
            </a:r>
            <a:r>
              <a:rPr lang="ru-RU" sz="1400" dirty="0" err="1">
                <a:latin typeface="Times New Roman"/>
                <a:cs typeface="Times New Roman"/>
              </a:rPr>
              <a:t>використання</a:t>
            </a:r>
            <a:r>
              <a:rPr lang="ru-RU" sz="1400" dirty="0">
                <a:latin typeface="Times New Roman"/>
                <a:cs typeface="Times New Roman"/>
              </a:rPr>
              <a:t>, </a:t>
            </a:r>
            <a:r>
              <a:rPr lang="ru-RU" sz="1400" dirty="0" err="1">
                <a:latin typeface="Times New Roman"/>
                <a:cs typeface="Times New Roman"/>
              </a:rPr>
              <a:t>забезпечення</a:t>
            </a:r>
            <a:r>
              <a:rPr lang="ru-RU" sz="1400" dirty="0">
                <a:latin typeface="Times New Roman"/>
                <a:cs typeface="Times New Roman"/>
              </a:rPr>
              <a:t> </a:t>
            </a:r>
            <a:r>
              <a:rPr lang="ru-RU" sz="1400" dirty="0" err="1">
                <a:latin typeface="Times New Roman"/>
                <a:cs typeface="Times New Roman"/>
              </a:rPr>
              <a:t>відповідності</a:t>
            </a:r>
            <a:r>
              <a:rPr lang="ru-RU" sz="1400" dirty="0">
                <a:latin typeface="Times New Roman"/>
                <a:cs typeface="Times New Roman"/>
              </a:rPr>
              <a:t> </a:t>
            </a:r>
            <a:r>
              <a:rPr lang="ru-RU" sz="1400" dirty="0" err="1">
                <a:latin typeface="Times New Roman"/>
                <a:cs typeface="Times New Roman"/>
              </a:rPr>
              <a:t>умовам</a:t>
            </a:r>
            <a:r>
              <a:rPr lang="ru-RU" sz="1400" dirty="0">
                <a:latin typeface="Times New Roman"/>
                <a:cs typeface="Times New Roman"/>
              </a:rPr>
              <a:t> та </a:t>
            </a:r>
            <a:r>
              <a:rPr lang="ru-RU" sz="1400" dirty="0" err="1">
                <a:latin typeface="Times New Roman"/>
                <a:cs typeface="Times New Roman"/>
              </a:rPr>
              <a:t>вимог</a:t>
            </a:r>
            <a:r>
              <a:rPr lang="ru-RU" sz="1400" dirty="0">
                <a:latin typeface="Times New Roman"/>
                <a:cs typeface="Times New Roman"/>
              </a:rPr>
              <a:t> </a:t>
            </a:r>
            <a:r>
              <a:rPr lang="ru-RU" sz="1400" dirty="0" err="1">
                <a:latin typeface="Times New Roman"/>
                <a:cs typeface="Times New Roman"/>
              </a:rPr>
              <a:t>законодавства</a:t>
            </a:r>
            <a:r>
              <a:rPr lang="ru-RU" sz="1400" dirty="0">
                <a:latin typeface="Times New Roman"/>
                <a:cs typeface="Times New Roman"/>
              </a:rPr>
              <a:t>.</a:t>
            </a:r>
          </a:p>
          <a:p>
            <a:pPr marL="298450" indent="-285750" algn="just">
              <a:lnSpc>
                <a:spcPct val="100000"/>
              </a:lnSpc>
              <a:spcBef>
                <a:spcPts val="105"/>
              </a:spcBef>
              <a:buFont typeface="Arial" panose="020B0604020202020204" pitchFamily="34" charset="0"/>
              <a:buChar char="•"/>
            </a:pPr>
            <a:r>
              <a:rPr lang="ru-RU" sz="1400" dirty="0" err="1">
                <a:latin typeface="Times New Roman"/>
                <a:cs typeface="Times New Roman"/>
              </a:rPr>
              <a:t>Більш</a:t>
            </a:r>
            <a:r>
              <a:rPr lang="ru-RU" sz="1400" dirty="0">
                <a:latin typeface="Times New Roman"/>
                <a:cs typeface="Times New Roman"/>
              </a:rPr>
              <a:t> </a:t>
            </a:r>
            <a:r>
              <a:rPr lang="ru-RU" sz="1400" dirty="0" err="1">
                <a:latin typeface="Times New Roman"/>
                <a:cs typeface="Times New Roman"/>
              </a:rPr>
              <a:t>чіткий</a:t>
            </a:r>
            <a:r>
              <a:rPr lang="ru-RU" sz="1400" dirty="0">
                <a:latin typeface="Times New Roman"/>
                <a:cs typeface="Times New Roman"/>
              </a:rPr>
              <a:t> та </a:t>
            </a:r>
            <a:r>
              <a:rPr lang="ru-RU" sz="1400" dirty="0" err="1">
                <a:latin typeface="Times New Roman"/>
                <a:cs typeface="Times New Roman"/>
              </a:rPr>
              <a:t>якісний</a:t>
            </a:r>
            <a:r>
              <a:rPr lang="ru-RU" sz="1400" dirty="0">
                <a:latin typeface="Times New Roman"/>
                <a:cs typeface="Times New Roman"/>
              </a:rPr>
              <a:t> </a:t>
            </a:r>
            <a:r>
              <a:rPr lang="ru-RU" sz="1400" dirty="0" err="1">
                <a:latin typeface="Times New Roman"/>
                <a:cs typeface="Times New Roman"/>
              </a:rPr>
              <a:t>розподіл</a:t>
            </a:r>
            <a:r>
              <a:rPr lang="ru-RU" sz="1400" dirty="0">
                <a:latin typeface="Times New Roman"/>
                <a:cs typeface="Times New Roman"/>
              </a:rPr>
              <a:t> </a:t>
            </a:r>
            <a:r>
              <a:rPr lang="ru-RU" sz="1400" dirty="0" err="1">
                <a:latin typeface="Times New Roman"/>
                <a:cs typeface="Times New Roman"/>
              </a:rPr>
              <a:t>повноважень</a:t>
            </a:r>
            <a:r>
              <a:rPr lang="ru-RU" sz="1400" dirty="0">
                <a:latin typeface="Times New Roman"/>
                <a:cs typeface="Times New Roman"/>
              </a:rPr>
              <a:t> </a:t>
            </a:r>
            <a:r>
              <a:rPr lang="ru-RU" sz="1400" dirty="0" err="1">
                <a:latin typeface="Times New Roman"/>
                <a:cs typeface="Times New Roman"/>
              </a:rPr>
              <a:t>між</a:t>
            </a:r>
            <a:r>
              <a:rPr lang="ru-RU" sz="1400" dirty="0">
                <a:latin typeface="Times New Roman"/>
                <a:cs typeface="Times New Roman"/>
              </a:rPr>
              <a:t> </a:t>
            </a:r>
            <a:r>
              <a:rPr lang="ru-RU" sz="1400" dirty="0" err="1">
                <a:latin typeface="Times New Roman"/>
                <a:cs typeface="Times New Roman"/>
              </a:rPr>
              <a:t>співробітниками</a:t>
            </a:r>
            <a:r>
              <a:rPr lang="ru-RU" sz="1400" dirty="0">
                <a:latin typeface="Times New Roman"/>
                <a:cs typeface="Times New Roman"/>
              </a:rPr>
              <a:t> та </a:t>
            </a:r>
            <a:r>
              <a:rPr lang="ru-RU" sz="1400" dirty="0" err="1">
                <a:latin typeface="Times New Roman"/>
                <a:cs typeface="Times New Roman"/>
              </a:rPr>
              <a:t>керівництвом</a:t>
            </a:r>
            <a:r>
              <a:rPr lang="ru-RU" sz="1400" dirty="0">
                <a:latin typeface="Times New Roman"/>
                <a:cs typeface="Times New Roman"/>
              </a:rPr>
              <a:t> </a:t>
            </a:r>
            <a:r>
              <a:rPr lang="ru-RU" sz="1400" dirty="0" err="1">
                <a:latin typeface="Times New Roman"/>
                <a:cs typeface="Times New Roman"/>
              </a:rPr>
              <a:t>усередині</a:t>
            </a:r>
            <a:r>
              <a:rPr lang="ru-RU" sz="1400" dirty="0">
                <a:latin typeface="Times New Roman"/>
                <a:cs typeface="Times New Roman"/>
              </a:rPr>
              <a:t> </a:t>
            </a:r>
            <a:r>
              <a:rPr lang="ru-RU" sz="1400" dirty="0" err="1">
                <a:latin typeface="Times New Roman"/>
                <a:cs typeface="Times New Roman"/>
              </a:rPr>
              <a:t>компанії</a:t>
            </a:r>
            <a:r>
              <a:rPr lang="ru-RU" sz="1400" dirty="0">
                <a:latin typeface="Times New Roman"/>
                <a:cs typeface="Times New Roman"/>
              </a:rPr>
              <a:t>, а </a:t>
            </a:r>
            <a:r>
              <a:rPr lang="ru-RU" sz="1400" dirty="0" err="1">
                <a:latin typeface="Times New Roman"/>
                <a:cs typeface="Times New Roman"/>
              </a:rPr>
              <a:t>також</a:t>
            </a:r>
            <a:r>
              <a:rPr lang="ru-RU" sz="1400" dirty="0">
                <a:latin typeface="Times New Roman"/>
                <a:cs typeface="Times New Roman"/>
              </a:rPr>
              <a:t> </a:t>
            </a:r>
            <a:r>
              <a:rPr lang="ru-RU" sz="1400" dirty="0" err="1">
                <a:latin typeface="Times New Roman"/>
                <a:cs typeface="Times New Roman"/>
              </a:rPr>
              <a:t>відповідальності</a:t>
            </a:r>
            <a:r>
              <a:rPr lang="ru-RU" sz="1400" dirty="0">
                <a:latin typeface="Times New Roman"/>
                <a:cs typeface="Times New Roman"/>
              </a:rPr>
              <a:t> </a:t>
            </a:r>
            <a:r>
              <a:rPr lang="ru-RU" sz="1400" dirty="0" err="1">
                <a:latin typeface="Times New Roman"/>
                <a:cs typeface="Times New Roman"/>
              </a:rPr>
              <a:t>між</a:t>
            </a:r>
            <a:r>
              <a:rPr lang="ru-RU" sz="1400" dirty="0">
                <a:latin typeface="Times New Roman"/>
                <a:cs typeface="Times New Roman"/>
              </a:rPr>
              <a:t> </a:t>
            </a:r>
            <a:r>
              <a:rPr lang="ru-RU" sz="1400" dirty="0" err="1">
                <a:latin typeface="Times New Roman"/>
                <a:cs typeface="Times New Roman"/>
              </a:rPr>
              <a:t>цими</a:t>
            </a:r>
            <a:r>
              <a:rPr lang="ru-RU" sz="1400" dirty="0">
                <a:latin typeface="Times New Roman"/>
                <a:cs typeface="Times New Roman"/>
              </a:rPr>
              <a:t> особами.</a:t>
            </a:r>
          </a:p>
          <a:p>
            <a:pPr marL="298450" indent="-285750" algn="just">
              <a:lnSpc>
                <a:spcPct val="100000"/>
              </a:lnSpc>
              <a:spcBef>
                <a:spcPts val="105"/>
              </a:spcBef>
              <a:buFont typeface="Arial" panose="020B0604020202020204" pitchFamily="34" charset="0"/>
              <a:buChar char="•"/>
            </a:pPr>
            <a:r>
              <a:rPr lang="ru-RU" sz="1400" dirty="0" err="1">
                <a:latin typeface="Times New Roman"/>
                <a:cs typeface="Times New Roman"/>
              </a:rPr>
              <a:t>Скорочення</a:t>
            </a:r>
            <a:r>
              <a:rPr lang="ru-RU" sz="1400" dirty="0">
                <a:latin typeface="Times New Roman"/>
                <a:cs typeface="Times New Roman"/>
              </a:rPr>
              <a:t> </a:t>
            </a:r>
            <a:r>
              <a:rPr lang="ru-RU" sz="1400" dirty="0" err="1">
                <a:latin typeface="Times New Roman"/>
                <a:cs typeface="Times New Roman"/>
              </a:rPr>
              <a:t>загальної</a:t>
            </a:r>
            <a:r>
              <a:rPr lang="ru-RU" sz="1400" dirty="0">
                <a:latin typeface="Times New Roman"/>
                <a:cs typeface="Times New Roman"/>
              </a:rPr>
              <a:t> </a:t>
            </a:r>
            <a:r>
              <a:rPr lang="ru-RU" sz="1400" dirty="0" err="1">
                <a:latin typeface="Times New Roman"/>
                <a:cs typeface="Times New Roman"/>
              </a:rPr>
              <a:t>кількості</a:t>
            </a:r>
            <a:r>
              <a:rPr lang="ru-RU" sz="1400" dirty="0">
                <a:latin typeface="Times New Roman"/>
                <a:cs typeface="Times New Roman"/>
              </a:rPr>
              <a:t> </a:t>
            </a:r>
            <a:r>
              <a:rPr lang="ru-RU" sz="1400" dirty="0" err="1">
                <a:latin typeface="Times New Roman"/>
                <a:cs typeface="Times New Roman"/>
              </a:rPr>
              <a:t>аварій</a:t>
            </a:r>
            <a:r>
              <a:rPr lang="ru-RU" sz="1400" dirty="0">
                <a:latin typeface="Times New Roman"/>
                <a:cs typeface="Times New Roman"/>
              </a:rPr>
              <a:t> і, як </a:t>
            </a:r>
            <a:r>
              <a:rPr lang="ru-RU" sz="1400" dirty="0" err="1">
                <a:latin typeface="Times New Roman"/>
                <a:cs typeface="Times New Roman"/>
              </a:rPr>
              <a:t>наслідок</a:t>
            </a:r>
            <a:r>
              <a:rPr lang="ru-RU" sz="1400" dirty="0">
                <a:latin typeface="Times New Roman"/>
                <a:cs typeface="Times New Roman"/>
              </a:rPr>
              <a:t>, </a:t>
            </a:r>
            <a:r>
              <a:rPr lang="ru-RU" sz="1400" dirty="0" err="1">
                <a:latin typeface="Times New Roman"/>
                <a:cs typeface="Times New Roman"/>
              </a:rPr>
              <a:t>грошових</a:t>
            </a:r>
            <a:r>
              <a:rPr lang="ru-RU" sz="1400" dirty="0">
                <a:latin typeface="Times New Roman"/>
                <a:cs typeface="Times New Roman"/>
              </a:rPr>
              <a:t> та </a:t>
            </a:r>
            <a:r>
              <a:rPr lang="ru-RU" sz="1400" dirty="0" err="1">
                <a:latin typeface="Times New Roman"/>
                <a:cs typeface="Times New Roman"/>
              </a:rPr>
              <a:t>трудовитрат</a:t>
            </a:r>
            <a:r>
              <a:rPr lang="ru-RU" sz="1400" dirty="0">
                <a:latin typeface="Times New Roman"/>
                <a:cs typeface="Times New Roman"/>
              </a:rPr>
              <a:t> на </a:t>
            </a:r>
            <a:r>
              <a:rPr lang="ru-RU" sz="1400" dirty="0" err="1">
                <a:latin typeface="Times New Roman"/>
                <a:cs typeface="Times New Roman"/>
              </a:rPr>
              <a:t>ліквідацію</a:t>
            </a:r>
            <a:r>
              <a:rPr lang="ru-RU" sz="1400" dirty="0">
                <a:latin typeface="Times New Roman"/>
                <a:cs typeface="Times New Roman"/>
              </a:rPr>
              <a:t>/</a:t>
            </a:r>
            <a:r>
              <a:rPr lang="ru-RU" sz="1400" dirty="0" err="1">
                <a:latin typeface="Times New Roman"/>
                <a:cs typeface="Times New Roman"/>
              </a:rPr>
              <a:t>мінімізацію</a:t>
            </a:r>
            <a:r>
              <a:rPr lang="ru-RU" sz="1400" dirty="0">
                <a:latin typeface="Times New Roman"/>
                <a:cs typeface="Times New Roman"/>
              </a:rPr>
              <a:t> </a:t>
            </a:r>
            <a:r>
              <a:rPr lang="ru-RU" sz="1400" dirty="0" err="1">
                <a:latin typeface="Times New Roman"/>
                <a:cs typeface="Times New Roman"/>
              </a:rPr>
              <a:t>наслідків</a:t>
            </a:r>
            <a:r>
              <a:rPr lang="ru-RU" sz="1400" dirty="0">
                <a:latin typeface="Times New Roman"/>
                <a:cs typeface="Times New Roman"/>
              </a:rPr>
              <a:t>;</a:t>
            </a:r>
          </a:p>
          <a:p>
            <a:pPr marL="298450" indent="-285750" algn="just">
              <a:lnSpc>
                <a:spcPct val="100000"/>
              </a:lnSpc>
              <a:spcBef>
                <a:spcPts val="105"/>
              </a:spcBef>
              <a:buFont typeface="Arial" panose="020B0604020202020204" pitchFamily="34" charset="0"/>
              <a:buChar char="•"/>
            </a:pPr>
            <a:r>
              <a:rPr lang="ru-RU" sz="1400" dirty="0" err="1">
                <a:latin typeface="Times New Roman"/>
                <a:cs typeface="Times New Roman"/>
              </a:rPr>
              <a:t>отримання</a:t>
            </a:r>
            <a:r>
              <a:rPr lang="ru-RU" sz="1400" dirty="0">
                <a:latin typeface="Times New Roman"/>
                <a:cs typeface="Times New Roman"/>
              </a:rPr>
              <a:t> великих </a:t>
            </a:r>
            <a:r>
              <a:rPr lang="ru-RU" sz="1400" dirty="0" err="1">
                <a:latin typeface="Times New Roman"/>
                <a:cs typeface="Times New Roman"/>
              </a:rPr>
              <a:t>можливостей</a:t>
            </a:r>
            <a:r>
              <a:rPr lang="ru-RU" sz="1400" dirty="0">
                <a:latin typeface="Times New Roman"/>
                <a:cs typeface="Times New Roman"/>
              </a:rPr>
              <a:t> </a:t>
            </a:r>
            <a:r>
              <a:rPr lang="ru-RU" sz="1400" dirty="0" err="1">
                <a:latin typeface="Times New Roman"/>
                <a:cs typeface="Times New Roman"/>
              </a:rPr>
              <a:t>виділення</a:t>
            </a:r>
            <a:r>
              <a:rPr lang="ru-RU" sz="1400" dirty="0">
                <a:latin typeface="Times New Roman"/>
                <a:cs typeface="Times New Roman"/>
              </a:rPr>
              <a:t> кредиту </a:t>
            </a:r>
            <a:r>
              <a:rPr lang="ru-RU" sz="1400" dirty="0" err="1">
                <a:latin typeface="Times New Roman"/>
                <a:cs typeface="Times New Roman"/>
              </a:rPr>
              <a:t>або</a:t>
            </a:r>
            <a:r>
              <a:rPr lang="ru-RU" sz="1400" dirty="0">
                <a:latin typeface="Times New Roman"/>
                <a:cs typeface="Times New Roman"/>
              </a:rPr>
              <a:t> </a:t>
            </a:r>
            <a:r>
              <a:rPr lang="ru-RU" sz="1400" dirty="0" err="1">
                <a:latin typeface="Times New Roman"/>
                <a:cs typeface="Times New Roman"/>
              </a:rPr>
              <a:t>позики</a:t>
            </a:r>
            <a:r>
              <a:rPr lang="ru-RU" sz="1400" dirty="0">
                <a:latin typeface="Times New Roman"/>
                <a:cs typeface="Times New Roman"/>
              </a:rPr>
              <a:t>, </a:t>
            </a:r>
            <a:r>
              <a:rPr lang="ru-RU" sz="1400" dirty="0" err="1">
                <a:latin typeface="Times New Roman"/>
                <a:cs typeface="Times New Roman"/>
              </a:rPr>
              <a:t>проведення</a:t>
            </a:r>
            <a:r>
              <a:rPr lang="ru-RU" sz="1400" dirty="0">
                <a:latin typeface="Times New Roman"/>
                <a:cs typeface="Times New Roman"/>
              </a:rPr>
              <a:t> </a:t>
            </a:r>
            <a:r>
              <a:rPr lang="ru-RU" sz="1400" dirty="0" err="1">
                <a:latin typeface="Times New Roman"/>
                <a:cs typeface="Times New Roman"/>
              </a:rPr>
              <a:t>страхування</a:t>
            </a:r>
            <a:r>
              <a:rPr lang="ru-RU" sz="1400" dirty="0">
                <a:latin typeface="Times New Roman"/>
                <a:cs typeface="Times New Roman"/>
              </a:rPr>
              <a:t> на </a:t>
            </a:r>
            <a:r>
              <a:rPr lang="ru-RU" sz="1400" dirty="0" err="1">
                <a:latin typeface="Times New Roman"/>
                <a:cs typeface="Times New Roman"/>
              </a:rPr>
              <a:t>більш</a:t>
            </a:r>
            <a:r>
              <a:rPr lang="ru-RU" sz="1400" dirty="0">
                <a:latin typeface="Times New Roman"/>
                <a:cs typeface="Times New Roman"/>
              </a:rPr>
              <a:t> </a:t>
            </a:r>
            <a:r>
              <a:rPr lang="ru-RU" sz="1400" dirty="0" err="1">
                <a:latin typeface="Times New Roman"/>
                <a:cs typeface="Times New Roman"/>
              </a:rPr>
              <a:t>прийнятних</a:t>
            </a:r>
            <a:r>
              <a:rPr lang="ru-RU" sz="1400" dirty="0">
                <a:latin typeface="Times New Roman"/>
                <a:cs typeface="Times New Roman"/>
              </a:rPr>
              <a:t> </a:t>
            </a:r>
            <a:r>
              <a:rPr lang="ru-RU" sz="1400" dirty="0" err="1">
                <a:latin typeface="Times New Roman"/>
                <a:cs typeface="Times New Roman"/>
              </a:rPr>
              <a:t>умовах</a:t>
            </a:r>
            <a:r>
              <a:rPr lang="ru-RU" sz="1400" dirty="0">
                <a:latin typeface="Times New Roman"/>
                <a:cs typeface="Times New Roman"/>
              </a:rPr>
              <a:t>;</a:t>
            </a:r>
          </a:p>
          <a:p>
            <a:pPr marL="298450" indent="-285750" algn="just">
              <a:lnSpc>
                <a:spcPct val="100000"/>
              </a:lnSpc>
              <a:spcBef>
                <a:spcPts val="105"/>
              </a:spcBef>
              <a:buFont typeface="Arial" panose="020B0604020202020204" pitchFamily="34" charset="0"/>
              <a:buChar char="•"/>
            </a:pPr>
            <a:r>
              <a:rPr lang="ru-RU" sz="1400" spc="-5" dirty="0" err="1">
                <a:latin typeface="Times New Roman"/>
                <a:cs typeface="Times New Roman"/>
              </a:rPr>
              <a:t>Отримання</a:t>
            </a:r>
            <a:r>
              <a:rPr lang="ru-RU" sz="1400" spc="-5" dirty="0">
                <a:latin typeface="Times New Roman"/>
                <a:cs typeface="Times New Roman"/>
              </a:rPr>
              <a:t> </a:t>
            </a:r>
            <a:r>
              <a:rPr lang="ru-RU" sz="1400" spc="-5" dirty="0" err="1">
                <a:latin typeface="Times New Roman"/>
                <a:cs typeface="Times New Roman"/>
              </a:rPr>
              <a:t>додаткових</a:t>
            </a:r>
            <a:r>
              <a:rPr lang="ru-RU" sz="1400" spc="-5" dirty="0">
                <a:latin typeface="Times New Roman"/>
                <a:cs typeface="Times New Roman"/>
              </a:rPr>
              <a:t> </a:t>
            </a:r>
            <a:r>
              <a:rPr lang="ru-RU" sz="1400" spc="-5" dirty="0" err="1">
                <a:latin typeface="Times New Roman"/>
                <a:cs typeface="Times New Roman"/>
              </a:rPr>
              <a:t>переваг</a:t>
            </a:r>
            <a:r>
              <a:rPr lang="ru-RU" sz="1400" spc="-5" dirty="0">
                <a:latin typeface="Times New Roman"/>
                <a:cs typeface="Times New Roman"/>
              </a:rPr>
              <a:t> за </a:t>
            </a:r>
            <a:r>
              <a:rPr lang="ru-RU" sz="1400" spc="-5" dirty="0" err="1">
                <a:latin typeface="Times New Roman"/>
                <a:cs typeface="Times New Roman"/>
              </a:rPr>
              <a:t>участю</a:t>
            </a:r>
            <a:r>
              <a:rPr lang="ru-RU" sz="1400" spc="-5" dirty="0">
                <a:latin typeface="Times New Roman"/>
                <a:cs typeface="Times New Roman"/>
              </a:rPr>
              <a:t> у тендерах, </a:t>
            </a:r>
            <a:r>
              <a:rPr lang="ru-RU" sz="1400" spc="-5" dirty="0" err="1">
                <a:latin typeface="Times New Roman"/>
                <a:cs typeface="Times New Roman"/>
              </a:rPr>
              <a:t>під</a:t>
            </a:r>
            <a:r>
              <a:rPr lang="ru-RU" sz="1400" spc="-5" dirty="0">
                <a:latin typeface="Times New Roman"/>
                <a:cs typeface="Times New Roman"/>
              </a:rPr>
              <a:t> час </a:t>
            </a:r>
            <a:r>
              <a:rPr lang="ru-RU" sz="1400" spc="-5" dirty="0" err="1">
                <a:latin typeface="Times New Roman"/>
                <a:cs typeface="Times New Roman"/>
              </a:rPr>
              <a:t>укладання</a:t>
            </a:r>
            <a:r>
              <a:rPr lang="ru-RU" sz="1400" spc="-5" dirty="0">
                <a:latin typeface="Times New Roman"/>
                <a:cs typeface="Times New Roman"/>
              </a:rPr>
              <a:t> </a:t>
            </a:r>
            <a:r>
              <a:rPr lang="ru-RU" sz="1400" spc="-5" dirty="0" err="1">
                <a:latin typeface="Times New Roman"/>
                <a:cs typeface="Times New Roman"/>
              </a:rPr>
              <a:t>різних</a:t>
            </a:r>
            <a:r>
              <a:rPr lang="ru-RU" sz="1400" spc="-5" dirty="0">
                <a:latin typeface="Times New Roman"/>
                <a:cs typeface="Times New Roman"/>
              </a:rPr>
              <a:t> </a:t>
            </a:r>
            <a:r>
              <a:rPr lang="ru-RU" sz="1400" spc="-5" dirty="0" err="1">
                <a:latin typeface="Times New Roman"/>
                <a:cs typeface="Times New Roman"/>
              </a:rPr>
              <a:t>договорів</a:t>
            </a:r>
            <a:r>
              <a:rPr lang="ru-RU" sz="1400" spc="-5" dirty="0">
                <a:latin typeface="Times New Roman"/>
                <a:cs typeface="Times New Roman"/>
              </a:rPr>
              <a:t> </a:t>
            </a:r>
            <a:r>
              <a:rPr lang="ru-RU" sz="1400" spc="-5" dirty="0" err="1">
                <a:latin typeface="Times New Roman"/>
                <a:cs typeface="Times New Roman"/>
              </a:rPr>
              <a:t>із</a:t>
            </a:r>
            <a:r>
              <a:rPr lang="ru-RU" sz="1400" spc="-5" dirty="0">
                <a:latin typeface="Times New Roman"/>
                <a:cs typeface="Times New Roman"/>
              </a:rPr>
              <a:t> </a:t>
            </a:r>
            <a:r>
              <a:rPr lang="ru-RU" sz="1400" spc="-5" dirty="0" err="1">
                <a:latin typeface="Times New Roman"/>
                <a:cs typeface="Times New Roman"/>
              </a:rPr>
              <a:t>підрядними</a:t>
            </a:r>
            <a:r>
              <a:rPr lang="ru-RU" sz="1400" spc="-5" dirty="0">
                <a:latin typeface="Times New Roman"/>
                <a:cs typeface="Times New Roman"/>
              </a:rPr>
              <a:t> </a:t>
            </a:r>
            <a:r>
              <a:rPr lang="ru-RU" sz="1400" spc="-5" dirty="0" err="1">
                <a:latin typeface="Times New Roman"/>
                <a:cs typeface="Times New Roman"/>
              </a:rPr>
              <a:t>організаціями</a:t>
            </a:r>
            <a:r>
              <a:rPr lang="ru-RU" sz="1400" spc="-5" dirty="0">
                <a:latin typeface="Times New Roman"/>
                <a:cs typeface="Times New Roman"/>
              </a:rPr>
              <a:t>.</a:t>
            </a:r>
          </a:p>
          <a:p>
            <a:pPr marL="298450" indent="-285750" algn="just">
              <a:lnSpc>
                <a:spcPct val="100000"/>
              </a:lnSpc>
              <a:spcBef>
                <a:spcPts val="105"/>
              </a:spcBef>
              <a:buFont typeface="Arial" panose="020B0604020202020204" pitchFamily="34" charset="0"/>
              <a:buChar char="•"/>
            </a:pPr>
            <a:r>
              <a:rPr lang="ru-RU" sz="1400" spc="-5" dirty="0" err="1">
                <a:latin typeface="Times New Roman"/>
                <a:cs typeface="Times New Roman"/>
              </a:rPr>
              <a:t>Спрощені</a:t>
            </a:r>
            <a:r>
              <a:rPr lang="ru-RU" sz="1400" spc="-5" dirty="0">
                <a:latin typeface="Times New Roman"/>
                <a:cs typeface="Times New Roman"/>
              </a:rPr>
              <a:t> </a:t>
            </a:r>
            <a:r>
              <a:rPr lang="ru-RU" sz="1400" spc="-5" dirty="0" err="1">
                <a:latin typeface="Times New Roman"/>
                <a:cs typeface="Times New Roman"/>
              </a:rPr>
              <a:t>процедури</a:t>
            </a:r>
            <a:r>
              <a:rPr lang="ru-RU" sz="1400" spc="-5" dirty="0">
                <a:latin typeface="Times New Roman"/>
                <a:cs typeface="Times New Roman"/>
              </a:rPr>
              <a:t> </a:t>
            </a:r>
            <a:r>
              <a:rPr lang="ru-RU" sz="1400" spc="-5" dirty="0" err="1">
                <a:latin typeface="Times New Roman"/>
                <a:cs typeface="Times New Roman"/>
              </a:rPr>
              <a:t>отримання</a:t>
            </a:r>
            <a:r>
              <a:rPr lang="ru-RU" sz="1400" spc="-5" dirty="0">
                <a:latin typeface="Times New Roman"/>
                <a:cs typeface="Times New Roman"/>
              </a:rPr>
              <a:t> </a:t>
            </a:r>
            <a:r>
              <a:rPr lang="ru-RU" sz="1400" spc="-5" dirty="0" err="1">
                <a:latin typeface="Times New Roman"/>
                <a:cs typeface="Times New Roman"/>
              </a:rPr>
              <a:t>різних</a:t>
            </a:r>
            <a:r>
              <a:rPr lang="ru-RU" sz="1400" spc="-5" dirty="0">
                <a:latin typeface="Times New Roman"/>
                <a:cs typeface="Times New Roman"/>
              </a:rPr>
              <a:t> </a:t>
            </a:r>
            <a:r>
              <a:rPr lang="ru-RU" sz="1400" spc="-5" dirty="0" err="1">
                <a:latin typeface="Times New Roman"/>
                <a:cs typeface="Times New Roman"/>
              </a:rPr>
              <a:t>ліцензій</a:t>
            </a:r>
            <a:r>
              <a:rPr lang="ru-RU" sz="1400" spc="-5" dirty="0">
                <a:latin typeface="Times New Roman"/>
                <a:cs typeface="Times New Roman"/>
              </a:rPr>
              <a:t> та </a:t>
            </a:r>
            <a:r>
              <a:rPr lang="ru-RU" sz="1400" spc="-5" dirty="0" err="1">
                <a:latin typeface="Times New Roman"/>
                <a:cs typeface="Times New Roman"/>
              </a:rPr>
              <a:t>дозволів</a:t>
            </a:r>
            <a:r>
              <a:rPr lang="ru-RU" sz="1400" spc="-5" dirty="0">
                <a:latin typeface="Times New Roman"/>
                <a:cs typeface="Times New Roman"/>
              </a:rPr>
              <a:t>.</a:t>
            </a:r>
          </a:p>
          <a:p>
            <a:pPr marL="298450" indent="-285750" algn="just">
              <a:lnSpc>
                <a:spcPct val="100000"/>
              </a:lnSpc>
              <a:spcBef>
                <a:spcPts val="105"/>
              </a:spcBef>
              <a:buFont typeface="Arial" panose="020B0604020202020204" pitchFamily="34" charset="0"/>
              <a:buChar char="•"/>
            </a:pPr>
            <a:r>
              <a:rPr lang="ru-RU" sz="1400" spc="-5" dirty="0" err="1">
                <a:latin typeface="Times New Roman"/>
                <a:cs typeface="Times New Roman"/>
              </a:rPr>
              <a:t>Підвищення</a:t>
            </a:r>
            <a:r>
              <a:rPr lang="ru-RU" sz="1400" spc="-5" dirty="0">
                <a:latin typeface="Times New Roman"/>
                <a:cs typeface="Times New Roman"/>
              </a:rPr>
              <a:t> </a:t>
            </a:r>
            <a:r>
              <a:rPr lang="ru-RU" sz="1400" spc="-5" dirty="0" err="1">
                <a:latin typeface="Times New Roman"/>
                <a:cs typeface="Times New Roman"/>
              </a:rPr>
              <a:t>ділової</a:t>
            </a:r>
            <a:r>
              <a:rPr lang="ru-RU" sz="1400" spc="-5" dirty="0">
                <a:latin typeface="Times New Roman"/>
                <a:cs typeface="Times New Roman"/>
              </a:rPr>
              <a:t> </a:t>
            </a:r>
            <a:r>
              <a:rPr lang="ru-RU" sz="1400" spc="-5" dirty="0" err="1">
                <a:latin typeface="Times New Roman"/>
                <a:cs typeface="Times New Roman"/>
              </a:rPr>
              <a:t>репутації</a:t>
            </a:r>
            <a:r>
              <a:rPr lang="ru-RU" sz="1400" spc="-5" dirty="0">
                <a:latin typeface="Times New Roman"/>
                <a:cs typeface="Times New Roman"/>
              </a:rPr>
              <a:t> </a:t>
            </a:r>
            <a:r>
              <a:rPr lang="ru-RU" sz="1400" spc="-5" dirty="0" err="1">
                <a:latin typeface="Times New Roman"/>
                <a:cs typeface="Times New Roman"/>
              </a:rPr>
              <a:t>компанії</a:t>
            </a:r>
            <a:r>
              <a:rPr lang="ru-RU" sz="1400" spc="-5" dirty="0">
                <a:latin typeface="Times New Roman"/>
                <a:cs typeface="Times New Roman"/>
              </a:rPr>
              <a:t> у </a:t>
            </a:r>
            <a:r>
              <a:rPr lang="ru-RU" sz="1400" spc="-5" dirty="0" err="1">
                <a:latin typeface="Times New Roman"/>
                <a:cs typeface="Times New Roman"/>
              </a:rPr>
              <a:t>власних</a:t>
            </a:r>
            <a:r>
              <a:rPr lang="ru-RU" sz="1400" spc="-5" dirty="0">
                <a:latin typeface="Times New Roman"/>
                <a:cs typeface="Times New Roman"/>
              </a:rPr>
              <a:t> очах </a:t>
            </a:r>
            <a:r>
              <a:rPr lang="ru-RU" sz="1400" spc="-5" dirty="0" err="1">
                <a:latin typeface="Times New Roman"/>
                <a:cs typeface="Times New Roman"/>
              </a:rPr>
              <a:t>клієнтів</a:t>
            </a:r>
            <a:r>
              <a:rPr lang="ru-RU" sz="1400" spc="-5" dirty="0">
                <a:latin typeface="Times New Roman"/>
                <a:cs typeface="Times New Roman"/>
              </a:rPr>
              <a:t>, </a:t>
            </a:r>
            <a:r>
              <a:rPr lang="ru-RU" sz="1400" spc="-5" dirty="0" err="1">
                <a:latin typeface="Times New Roman"/>
                <a:cs typeface="Times New Roman"/>
              </a:rPr>
              <a:t>партнерів</a:t>
            </a:r>
            <a:r>
              <a:rPr lang="ru-RU" sz="1400" spc="-5" dirty="0">
                <a:latin typeface="Times New Roman"/>
                <a:cs typeface="Times New Roman"/>
              </a:rPr>
              <a:t>, </a:t>
            </a:r>
            <a:r>
              <a:rPr lang="ru-RU" sz="1400" spc="-5" dirty="0" err="1">
                <a:latin typeface="Times New Roman"/>
                <a:cs typeface="Times New Roman"/>
              </a:rPr>
              <a:t>контрагентів</a:t>
            </a:r>
            <a:r>
              <a:rPr lang="ru-RU" sz="1400" spc="-5" dirty="0">
                <a:latin typeface="Times New Roman"/>
                <a:cs typeface="Times New Roman"/>
              </a:rPr>
              <a:t>.</a:t>
            </a:r>
            <a:endParaRPr sz="1400" dirty="0">
              <a:latin typeface="Times New Roman"/>
              <a:cs typeface="Times New Roman"/>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AC31051-6D9D-436E-B7EB-A01F64457F3C}"/>
              </a:ext>
            </a:extLst>
          </p:cNvPr>
          <p:cNvSpPr txBox="1"/>
          <p:nvPr/>
        </p:nvSpPr>
        <p:spPr>
          <a:xfrm>
            <a:off x="152400" y="1143000"/>
            <a:ext cx="8839200" cy="4708981"/>
          </a:xfrm>
          <a:prstGeom prst="rect">
            <a:avLst/>
          </a:prstGeom>
          <a:noFill/>
        </p:spPr>
        <p:txBody>
          <a:bodyPr wrap="square">
            <a:spAutoFit/>
          </a:bodyPr>
          <a:lstStyle/>
          <a:p>
            <a:pPr indent="360363" algn="just"/>
            <a:r>
              <a:rPr lang="uk-UA" sz="2000" dirty="0">
                <a:latin typeface="Times New Roman" panose="02020603050405020304" pitchFamily="18" charset="0"/>
                <a:cs typeface="Times New Roman" panose="02020603050405020304" pitchFamily="18" charset="0"/>
              </a:rPr>
              <a:t>Правовий порядок здійснення господарської діяльності в Україні ґрунтується на обов’язковому дотриманні принципу легітимності її здійснення. Основою цього принципу є безумовне виконання суб’єктом господарювання обов’язків – не завдавати шкоди навколишньому середовищу та не порушувати права та законні інтереси громадян і їх об’єднань, інших суб’єктів господарювання, установ, організацій та органів місцевого самоврядування і держави.</a:t>
            </a:r>
          </a:p>
          <a:p>
            <a:pPr indent="360363" algn="just"/>
            <a:endParaRPr lang="uk-UA" sz="2000" dirty="0">
              <a:latin typeface="Times New Roman" panose="02020603050405020304" pitchFamily="18" charset="0"/>
              <a:cs typeface="Times New Roman" panose="02020603050405020304" pitchFamily="18" charset="0"/>
            </a:endParaRPr>
          </a:p>
          <a:p>
            <a:pPr indent="360363" algn="just"/>
            <a:r>
              <a:rPr lang="uk-UA" sz="2000" dirty="0">
                <a:latin typeface="Times New Roman" panose="02020603050405020304" pitchFamily="18" charset="0"/>
                <a:cs typeface="Times New Roman" panose="02020603050405020304" pitchFamily="18" charset="0"/>
              </a:rPr>
              <a:t>     В разі недотримання в своїй господарській діяльності вимог екологічної безпеки, так само, як і при завданні шкоди навколишньому середовищу, фізична особа підприємець чи будь-яка юридична особа або її посадові особи несуть цивільну, адміністративну, а в деяких випадках і кримінальну відповідальність. Саме тому, будь-яка юридична особа або підприємець повинні бути зацікавлені в організації роботи з дотримання екологічної безпеки під час здійснення ними своєї господарської та іншої діяльності.</a:t>
            </a:r>
          </a:p>
        </p:txBody>
      </p:sp>
    </p:spTree>
    <p:extLst>
      <p:ext uri="{BB962C8B-B14F-4D97-AF65-F5344CB8AC3E}">
        <p14:creationId xmlns:p14="http://schemas.microsoft.com/office/powerpoint/2010/main" val="681457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CFCCD39-F5D4-4003-9F0B-1A5943C0C630}"/>
              </a:ext>
            </a:extLst>
          </p:cNvPr>
          <p:cNvSpPr txBox="1"/>
          <p:nvPr/>
        </p:nvSpPr>
        <p:spPr>
          <a:xfrm>
            <a:off x="32327" y="1382286"/>
            <a:ext cx="8991600" cy="4093428"/>
          </a:xfrm>
          <a:prstGeom prst="rect">
            <a:avLst/>
          </a:prstGeom>
          <a:noFill/>
        </p:spPr>
        <p:txBody>
          <a:bodyPr wrap="square">
            <a:spAutoFit/>
          </a:bodyPr>
          <a:lstStyle/>
          <a:p>
            <a:pPr indent="360363" algn="just"/>
            <a:r>
              <a:rPr lang="uk-UA" sz="2000" dirty="0">
                <a:latin typeface="Times New Roman" panose="02020603050405020304" pitchFamily="18" charset="0"/>
                <a:cs typeface="Times New Roman" panose="02020603050405020304" pitchFamily="18" charset="0"/>
              </a:rPr>
              <a:t>Екологічна безпека – це стан навколишнього природного середовища, при якому забезпечується попередження погіршення екологічної обстановки та виникнення небезпеки для здоров’я населення. Дотримання такого стану забезпечується державою шляхом запровадження широкого комплексу взаємопов’язаних економічних, технічних, організаційних, державно-правових та інших заходів, направлених на реалізацію екологічних прав громадян України.</a:t>
            </a:r>
          </a:p>
          <a:p>
            <a:pPr indent="360363" algn="just"/>
            <a:endParaRPr lang="uk-UA" sz="2000" dirty="0">
              <a:latin typeface="Times New Roman" panose="02020603050405020304" pitchFamily="18" charset="0"/>
              <a:cs typeface="Times New Roman" panose="02020603050405020304" pitchFamily="18" charset="0"/>
            </a:endParaRPr>
          </a:p>
          <a:p>
            <a:pPr indent="360363" algn="just"/>
            <a:r>
              <a:rPr lang="uk-UA" sz="2000" dirty="0">
                <a:latin typeface="Times New Roman" panose="02020603050405020304" pitchFamily="18" charset="0"/>
                <a:cs typeface="Times New Roman" panose="02020603050405020304" pitchFamily="18" charset="0"/>
              </a:rPr>
              <a:t>     Одним із найголовніших заходів забезпечення екологічної безпеки – є здійснення державного контрою за її дотриманням юридичними та фізичними особами. І це не дивно, оскільки майже будь-яка господарська діяльність здатна, в тій чи іншій мірі, нанести шкоду навколишньому природному середовищу чи здоров’ю населення, яке проживає в районі провадження діяльності.</a:t>
            </a:r>
          </a:p>
        </p:txBody>
      </p:sp>
    </p:spTree>
    <p:extLst>
      <p:ext uri="{BB962C8B-B14F-4D97-AF65-F5344CB8AC3E}">
        <p14:creationId xmlns:p14="http://schemas.microsoft.com/office/powerpoint/2010/main" val="176092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B1E05D3-2069-4601-A7D7-9EA3E48E0789}"/>
              </a:ext>
            </a:extLst>
          </p:cNvPr>
          <p:cNvSpPr txBox="1"/>
          <p:nvPr/>
        </p:nvSpPr>
        <p:spPr>
          <a:xfrm>
            <a:off x="76200" y="685800"/>
            <a:ext cx="9067800" cy="5262979"/>
          </a:xfrm>
          <a:prstGeom prst="rect">
            <a:avLst/>
          </a:prstGeom>
          <a:noFill/>
        </p:spPr>
        <p:txBody>
          <a:bodyPr wrap="square">
            <a:spAutoFit/>
          </a:bodyPr>
          <a:lstStyle/>
          <a:p>
            <a:pPr indent="360363" algn="just"/>
            <a:r>
              <a:rPr lang="uk-UA" sz="2400" b="0" i="0" dirty="0">
                <a:solidFill>
                  <a:srgbClr val="000000"/>
                </a:solidFill>
                <a:effectLst/>
                <a:latin typeface="Times New Roman" panose="02020603050405020304" pitchFamily="18" charset="0"/>
                <a:cs typeface="Times New Roman" panose="02020603050405020304" pitchFamily="18" charset="0"/>
              </a:rPr>
              <a:t>Реалізація даного контролю здійснюється державою відповідно до Закону України «Про охорону навколишнього природного середовища» від 25 червня 1991 року № 1264-XII, через Міністерство екології та природних ресурсів України (Мінприроди України), його місцеві структурні підрозділи чи державні установи, які знаходяться у його підпорядковані. Відповідно до положень цього закону, будь-які діючі підприємства, установи і організації зобов’язані виконувати основні вимоги екологічної безпеки, які здійснюються шляхом розробки та практичного виконання проектної, нормативно-дозвільної та внутрішньо-регламентної екологічної документації суб’єкта господарювання.</a:t>
            </a:r>
          </a:p>
          <a:p>
            <a:pPr indent="360363" algn="just"/>
            <a:r>
              <a:rPr lang="uk-UA" sz="2400" b="0" i="0" dirty="0">
                <a:solidFill>
                  <a:srgbClr val="000000"/>
                </a:solidFill>
                <a:effectLst/>
                <a:latin typeface="Times New Roman" panose="02020603050405020304" pitchFamily="18" charset="0"/>
                <a:cs typeface="Times New Roman" panose="02020603050405020304" pitchFamily="18" charset="0"/>
              </a:rPr>
              <a:t>     Розглянемо детальніше, що відноситься до кожної категорії екологічної документації і в яких випадках суб’єкт господарювання зобов’язаний її розробляти та оформлювати.</a:t>
            </a:r>
          </a:p>
        </p:txBody>
      </p:sp>
    </p:spTree>
    <p:extLst>
      <p:ext uri="{BB962C8B-B14F-4D97-AF65-F5344CB8AC3E}">
        <p14:creationId xmlns:p14="http://schemas.microsoft.com/office/powerpoint/2010/main" val="1200542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578916" y="1578506"/>
            <a:ext cx="7365365" cy="2663550"/>
          </a:xfrm>
          <a:prstGeom prst="rect">
            <a:avLst/>
          </a:prstGeom>
        </p:spPr>
        <p:txBody>
          <a:bodyPr vert="horz" wrap="square" lIns="0" tIns="97790" rIns="0" bIns="0" rtlCol="0">
            <a:spAutoFit/>
          </a:bodyPr>
          <a:lstStyle/>
          <a:p>
            <a:pPr marL="285115" indent="-273050">
              <a:lnSpc>
                <a:spcPct val="100000"/>
              </a:lnSpc>
              <a:spcBef>
                <a:spcPts val="770"/>
              </a:spcBef>
              <a:buFont typeface="Wingdings"/>
              <a:buChar char=""/>
              <a:tabLst>
                <a:tab pos="285750" algn="l"/>
              </a:tabLst>
            </a:pPr>
            <a:r>
              <a:rPr lang="ru-RU" sz="2800" spc="-5" dirty="0">
                <a:latin typeface="Times New Roman"/>
                <a:cs typeface="Times New Roman"/>
              </a:rPr>
              <a:t>Викиди </a:t>
            </a:r>
            <a:r>
              <a:rPr lang="ru-RU" sz="2800" spc="-5" dirty="0" err="1">
                <a:latin typeface="Times New Roman"/>
                <a:cs typeface="Times New Roman"/>
              </a:rPr>
              <a:t>забруднюючих</a:t>
            </a:r>
            <a:r>
              <a:rPr lang="ru-RU" sz="2800" spc="-5" dirty="0">
                <a:latin typeface="Times New Roman"/>
                <a:cs typeface="Times New Roman"/>
              </a:rPr>
              <a:t> </a:t>
            </a:r>
            <a:r>
              <a:rPr lang="ru-RU" sz="2800" spc="-5" dirty="0" err="1">
                <a:latin typeface="Times New Roman"/>
                <a:cs typeface="Times New Roman"/>
              </a:rPr>
              <a:t>речовин</a:t>
            </a:r>
            <a:r>
              <a:rPr lang="ru-RU" sz="2800" spc="-5" dirty="0">
                <a:latin typeface="Times New Roman"/>
                <a:cs typeface="Times New Roman"/>
              </a:rPr>
              <a:t> в атмосферу;</a:t>
            </a:r>
          </a:p>
          <a:p>
            <a:pPr marL="285115" indent="-273050">
              <a:lnSpc>
                <a:spcPct val="100000"/>
              </a:lnSpc>
              <a:spcBef>
                <a:spcPts val="770"/>
              </a:spcBef>
              <a:buFont typeface="Wingdings"/>
              <a:buChar char=""/>
              <a:tabLst>
                <a:tab pos="285750" algn="l"/>
              </a:tabLst>
            </a:pPr>
            <a:r>
              <a:rPr lang="ru-RU" sz="2800" spc="-5" dirty="0">
                <a:latin typeface="Times New Roman"/>
                <a:cs typeface="Times New Roman"/>
              </a:rPr>
              <a:t>Промислові </a:t>
            </a:r>
            <a:r>
              <a:rPr lang="ru-RU" sz="2800" spc="-5" dirty="0" err="1">
                <a:latin typeface="Times New Roman"/>
                <a:cs typeface="Times New Roman"/>
              </a:rPr>
              <a:t>відходи</a:t>
            </a:r>
            <a:r>
              <a:rPr lang="ru-RU" sz="2800" spc="-5" dirty="0">
                <a:latin typeface="Times New Roman"/>
                <a:cs typeface="Times New Roman"/>
              </a:rPr>
              <a:t>;</a:t>
            </a:r>
          </a:p>
          <a:p>
            <a:pPr marL="285115" indent="-273050">
              <a:lnSpc>
                <a:spcPct val="100000"/>
              </a:lnSpc>
              <a:spcBef>
                <a:spcPts val="770"/>
              </a:spcBef>
              <a:buFont typeface="Wingdings"/>
              <a:buChar char=""/>
              <a:tabLst>
                <a:tab pos="285750" algn="l"/>
              </a:tabLst>
            </a:pPr>
            <a:r>
              <a:rPr lang="ru-RU" sz="2800" spc="-5" dirty="0">
                <a:latin typeface="Times New Roman"/>
                <a:cs typeface="Times New Roman"/>
              </a:rPr>
              <a:t>Водоспоживання та </a:t>
            </a:r>
            <a:r>
              <a:rPr lang="ru-RU" sz="2800" spc="-5" dirty="0" err="1">
                <a:latin typeface="Times New Roman"/>
                <a:cs typeface="Times New Roman"/>
              </a:rPr>
              <a:t>водовідведення</a:t>
            </a:r>
            <a:r>
              <a:rPr lang="ru-RU" sz="2800" spc="-5" dirty="0">
                <a:latin typeface="Times New Roman"/>
                <a:cs typeface="Times New Roman"/>
              </a:rPr>
              <a:t>;</a:t>
            </a:r>
          </a:p>
          <a:p>
            <a:pPr marL="285115" indent="-273050">
              <a:lnSpc>
                <a:spcPct val="100000"/>
              </a:lnSpc>
              <a:spcBef>
                <a:spcPts val="770"/>
              </a:spcBef>
              <a:buFont typeface="Wingdings"/>
              <a:buChar char=""/>
              <a:tabLst>
                <a:tab pos="285750" algn="l"/>
              </a:tabLst>
            </a:pPr>
            <a:r>
              <a:rPr lang="ru-RU" sz="2800" spc="-5" dirty="0">
                <a:latin typeface="Times New Roman"/>
                <a:cs typeface="Times New Roman"/>
              </a:rPr>
              <a:t>Землевпорядкування;</a:t>
            </a:r>
          </a:p>
          <a:p>
            <a:pPr marL="285115" indent="-273050">
              <a:lnSpc>
                <a:spcPct val="100000"/>
              </a:lnSpc>
              <a:spcBef>
                <a:spcPts val="770"/>
              </a:spcBef>
              <a:buFont typeface="Wingdings"/>
              <a:buChar char=""/>
              <a:tabLst>
                <a:tab pos="285750" algn="l"/>
              </a:tabLst>
            </a:pPr>
            <a:r>
              <a:rPr lang="ru-RU" sz="2800" spc="-5" dirty="0">
                <a:latin typeface="Times New Roman"/>
                <a:cs typeface="Times New Roman"/>
              </a:rPr>
              <a:t>Вирішення </a:t>
            </a:r>
            <a:r>
              <a:rPr lang="ru-RU" sz="2800" spc="-5" dirty="0" err="1">
                <a:latin typeface="Times New Roman"/>
                <a:cs typeface="Times New Roman"/>
              </a:rPr>
              <a:t>комплексних</a:t>
            </a:r>
            <a:r>
              <a:rPr lang="ru-RU" sz="2800" spc="-5" dirty="0">
                <a:latin typeface="Times New Roman"/>
                <a:cs typeface="Times New Roman"/>
              </a:rPr>
              <a:t> </a:t>
            </a:r>
            <a:r>
              <a:rPr lang="ru-RU" sz="2800" spc="-5" dirty="0" err="1">
                <a:latin typeface="Times New Roman"/>
                <a:cs typeface="Times New Roman"/>
              </a:rPr>
              <a:t>питань</a:t>
            </a:r>
            <a:r>
              <a:rPr lang="ru-RU" sz="2800" spc="-5" dirty="0">
                <a:latin typeface="Times New Roman"/>
                <a:cs typeface="Times New Roman"/>
              </a:rPr>
              <a:t>.</a:t>
            </a:r>
            <a:endParaRPr sz="2800" dirty="0">
              <a:latin typeface="Times New Roman"/>
              <a:cs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838200" y="0"/>
            <a:ext cx="7825740" cy="1783079"/>
          </a:xfrm>
          <a:prstGeom prst="rect">
            <a:avLst/>
          </a:prstGeom>
        </p:spPr>
      </p:pic>
      <p:sp>
        <p:nvSpPr>
          <p:cNvPr id="3" name="object 3"/>
          <p:cNvSpPr txBox="1">
            <a:spLocks noGrp="1"/>
          </p:cNvSpPr>
          <p:nvPr>
            <p:ph type="title"/>
          </p:nvPr>
        </p:nvSpPr>
        <p:spPr>
          <a:prstGeom prst="rect">
            <a:avLst/>
          </a:prstGeom>
        </p:spPr>
        <p:txBody>
          <a:bodyPr vert="horz" wrap="square" lIns="0" tIns="12700" rIns="0" bIns="0" rtlCol="0">
            <a:spAutoFit/>
          </a:bodyPr>
          <a:lstStyle/>
          <a:p>
            <a:pPr marL="407034" marR="5080" indent="-368935">
              <a:lnSpc>
                <a:spcPct val="100000"/>
              </a:lnSpc>
              <a:spcBef>
                <a:spcPts val="100"/>
              </a:spcBef>
            </a:pPr>
            <a:r>
              <a:rPr lang="ru-RU" spc="-5" dirty="0"/>
              <a:t>Викиди </a:t>
            </a:r>
            <a:r>
              <a:rPr lang="ru-RU" spc="-5" dirty="0" err="1"/>
              <a:t>забруднюючих</a:t>
            </a:r>
            <a:r>
              <a:rPr lang="ru-RU" spc="-5" dirty="0"/>
              <a:t> </a:t>
            </a:r>
            <a:r>
              <a:rPr lang="ru-RU" spc="-5" dirty="0" err="1"/>
              <a:t>речовин</a:t>
            </a:r>
            <a:r>
              <a:rPr lang="ru-RU" spc="-5" dirty="0"/>
              <a:t> в атмосферу</a:t>
            </a:r>
            <a:r>
              <a:rPr dirty="0"/>
              <a:t>:</a:t>
            </a:r>
          </a:p>
        </p:txBody>
      </p:sp>
      <p:sp>
        <p:nvSpPr>
          <p:cNvPr id="4" name="object 4"/>
          <p:cNvSpPr txBox="1"/>
          <p:nvPr/>
        </p:nvSpPr>
        <p:spPr>
          <a:xfrm>
            <a:off x="364642" y="1449702"/>
            <a:ext cx="8512175" cy="3145155"/>
          </a:xfrm>
          <a:prstGeom prst="rect">
            <a:avLst/>
          </a:prstGeom>
        </p:spPr>
        <p:txBody>
          <a:bodyPr vert="horz" wrap="square" lIns="0" tIns="85725" rIns="0" bIns="0" rtlCol="0">
            <a:spAutoFit/>
          </a:bodyPr>
          <a:lstStyle/>
          <a:p>
            <a:pPr marL="355600" indent="-342900">
              <a:lnSpc>
                <a:spcPct val="100000"/>
              </a:lnSpc>
              <a:spcBef>
                <a:spcPts val="675"/>
              </a:spcBef>
              <a:buFont typeface="Wingdings"/>
              <a:buChar char=""/>
              <a:tabLst>
                <a:tab pos="354965" algn="l"/>
                <a:tab pos="355600" algn="l"/>
              </a:tabLst>
            </a:pPr>
            <a:r>
              <a:rPr lang="ru-RU" sz="2400" spc="-5" dirty="0" err="1">
                <a:latin typeface="Times New Roman"/>
                <a:cs typeface="Times New Roman"/>
              </a:rPr>
              <a:t>Проведення</a:t>
            </a:r>
            <a:r>
              <a:rPr lang="ru-RU" sz="2400" spc="-5" dirty="0">
                <a:latin typeface="Times New Roman"/>
                <a:cs typeface="Times New Roman"/>
              </a:rPr>
              <a:t> </a:t>
            </a:r>
            <a:r>
              <a:rPr lang="ru-RU" sz="2400" spc="-5" dirty="0" err="1">
                <a:latin typeface="Times New Roman"/>
                <a:cs typeface="Times New Roman"/>
              </a:rPr>
              <a:t>інвентаризації</a:t>
            </a:r>
            <a:r>
              <a:rPr lang="ru-RU" sz="2400" spc="-5" dirty="0">
                <a:latin typeface="Times New Roman"/>
                <a:cs typeface="Times New Roman"/>
              </a:rPr>
              <a:t> </a:t>
            </a:r>
            <a:r>
              <a:rPr lang="ru-RU" sz="2400" spc="-5" dirty="0" err="1">
                <a:latin typeface="Times New Roman"/>
                <a:cs typeface="Times New Roman"/>
              </a:rPr>
              <a:t>викидів</a:t>
            </a:r>
            <a:r>
              <a:rPr lang="ru-RU" sz="2400" spc="-5" dirty="0">
                <a:latin typeface="Times New Roman"/>
                <a:cs typeface="Times New Roman"/>
              </a:rPr>
              <a:t>;</a:t>
            </a:r>
          </a:p>
          <a:p>
            <a:pPr marL="355600" indent="-342900">
              <a:lnSpc>
                <a:spcPct val="100000"/>
              </a:lnSpc>
              <a:spcBef>
                <a:spcPts val="675"/>
              </a:spcBef>
              <a:buFont typeface="Wingdings"/>
              <a:buChar char=""/>
              <a:tabLst>
                <a:tab pos="354965" algn="l"/>
                <a:tab pos="355600" algn="l"/>
              </a:tabLst>
            </a:pPr>
            <a:r>
              <a:rPr lang="ru-RU" sz="2400" spc="-5" dirty="0" err="1">
                <a:latin typeface="Times New Roman"/>
                <a:cs typeface="Times New Roman"/>
              </a:rPr>
              <a:t>Розробка</a:t>
            </a:r>
            <a:r>
              <a:rPr lang="ru-RU" sz="2400" spc="-5" dirty="0">
                <a:latin typeface="Times New Roman"/>
                <a:cs typeface="Times New Roman"/>
              </a:rPr>
              <a:t> </a:t>
            </a:r>
            <a:r>
              <a:rPr lang="ru-RU" sz="2400" spc="-5" dirty="0" err="1">
                <a:latin typeface="Times New Roman"/>
                <a:cs typeface="Times New Roman"/>
              </a:rPr>
              <a:t>матеріалів</a:t>
            </a:r>
            <a:r>
              <a:rPr lang="ru-RU" sz="2400" spc="-5" dirty="0">
                <a:latin typeface="Times New Roman"/>
                <a:cs typeface="Times New Roman"/>
              </a:rPr>
              <a:t>, </a:t>
            </a:r>
            <a:r>
              <a:rPr lang="ru-RU" sz="2400" spc="-5" dirty="0" err="1">
                <a:latin typeface="Times New Roman"/>
                <a:cs typeface="Times New Roman"/>
              </a:rPr>
              <a:t>що</a:t>
            </a:r>
            <a:r>
              <a:rPr lang="ru-RU" sz="2400" spc="-5" dirty="0">
                <a:latin typeface="Times New Roman"/>
                <a:cs typeface="Times New Roman"/>
              </a:rPr>
              <a:t> </a:t>
            </a:r>
            <a:r>
              <a:rPr lang="ru-RU" sz="2400" spc="-5" dirty="0" err="1">
                <a:latin typeface="Times New Roman"/>
                <a:cs typeface="Times New Roman"/>
              </a:rPr>
              <a:t>обґрунтовують</a:t>
            </a:r>
            <a:r>
              <a:rPr lang="ru-RU" sz="2400" spc="-5" dirty="0">
                <a:latin typeface="Times New Roman"/>
                <a:cs typeface="Times New Roman"/>
              </a:rPr>
              <a:t> </a:t>
            </a:r>
            <a:r>
              <a:rPr lang="ru-RU" sz="2400" spc="-5" dirty="0" err="1">
                <a:latin typeface="Times New Roman"/>
                <a:cs typeface="Times New Roman"/>
              </a:rPr>
              <a:t>обсяги</a:t>
            </a:r>
            <a:r>
              <a:rPr lang="ru-RU" sz="2400" spc="-5" dirty="0">
                <a:latin typeface="Times New Roman"/>
                <a:cs typeface="Times New Roman"/>
              </a:rPr>
              <a:t> </a:t>
            </a:r>
            <a:r>
              <a:rPr lang="ru-RU" sz="2400" spc="-5" dirty="0" err="1">
                <a:latin typeface="Times New Roman"/>
                <a:cs typeface="Times New Roman"/>
              </a:rPr>
              <a:t>викидів</a:t>
            </a:r>
            <a:r>
              <a:rPr lang="ru-RU" sz="2400" spc="-5" dirty="0">
                <a:latin typeface="Times New Roman"/>
                <a:cs typeface="Times New Roman"/>
              </a:rPr>
              <a:t>;</a:t>
            </a:r>
          </a:p>
          <a:p>
            <a:pPr marL="355600" indent="-342900">
              <a:lnSpc>
                <a:spcPct val="100000"/>
              </a:lnSpc>
              <a:spcBef>
                <a:spcPts val="675"/>
              </a:spcBef>
              <a:buFont typeface="Wingdings"/>
              <a:buChar char=""/>
              <a:tabLst>
                <a:tab pos="354965" algn="l"/>
                <a:tab pos="355600" algn="l"/>
              </a:tabLst>
            </a:pPr>
            <a:r>
              <a:rPr lang="ru-RU" sz="2400" spc="-5" dirty="0" err="1">
                <a:latin typeface="Times New Roman"/>
                <a:cs typeface="Times New Roman"/>
              </a:rPr>
              <a:t>Отримання</a:t>
            </a:r>
            <a:r>
              <a:rPr lang="ru-RU" sz="2400" spc="-5" dirty="0">
                <a:latin typeface="Times New Roman"/>
                <a:cs typeface="Times New Roman"/>
              </a:rPr>
              <a:t> </a:t>
            </a:r>
            <a:r>
              <a:rPr lang="ru-RU" sz="2400" spc="-5" dirty="0" err="1">
                <a:latin typeface="Times New Roman"/>
                <a:cs typeface="Times New Roman"/>
              </a:rPr>
              <a:t>дозволу</a:t>
            </a:r>
            <a:r>
              <a:rPr lang="ru-RU" sz="2400" spc="-5" dirty="0">
                <a:latin typeface="Times New Roman"/>
                <a:cs typeface="Times New Roman"/>
              </a:rPr>
              <a:t> на </a:t>
            </a:r>
            <a:r>
              <a:rPr lang="ru-RU" sz="2400" spc="-5" dirty="0" err="1">
                <a:latin typeface="Times New Roman"/>
                <a:cs typeface="Times New Roman"/>
              </a:rPr>
              <a:t>викиди</a:t>
            </a:r>
            <a:r>
              <a:rPr lang="ru-RU" sz="2400" spc="-5" dirty="0">
                <a:latin typeface="Times New Roman"/>
                <a:cs typeface="Times New Roman"/>
              </a:rPr>
              <a:t>;</a:t>
            </a:r>
          </a:p>
          <a:p>
            <a:pPr marL="355600" indent="-342900">
              <a:lnSpc>
                <a:spcPct val="100000"/>
              </a:lnSpc>
              <a:spcBef>
                <a:spcPts val="675"/>
              </a:spcBef>
              <a:buFont typeface="Wingdings"/>
              <a:buChar char=""/>
              <a:tabLst>
                <a:tab pos="354965" algn="l"/>
                <a:tab pos="355600" algn="l"/>
              </a:tabLst>
            </a:pPr>
            <a:r>
              <a:rPr lang="ru-RU" sz="2400" spc="-5" dirty="0" err="1">
                <a:latin typeface="Times New Roman"/>
                <a:cs typeface="Times New Roman"/>
              </a:rPr>
              <a:t>Розробка</a:t>
            </a:r>
            <a:r>
              <a:rPr lang="ru-RU" sz="2400" spc="-5" dirty="0">
                <a:latin typeface="Times New Roman"/>
                <a:cs typeface="Times New Roman"/>
              </a:rPr>
              <a:t> </a:t>
            </a:r>
            <a:r>
              <a:rPr lang="ru-RU" sz="2400" spc="-5" dirty="0" err="1">
                <a:latin typeface="Times New Roman"/>
                <a:cs typeface="Times New Roman"/>
              </a:rPr>
              <a:t>паспортів</a:t>
            </a:r>
            <a:r>
              <a:rPr lang="ru-RU" sz="2400" spc="-5" dirty="0">
                <a:latin typeface="Times New Roman"/>
                <a:cs typeface="Times New Roman"/>
              </a:rPr>
              <a:t> </a:t>
            </a:r>
            <a:r>
              <a:rPr lang="ru-RU" sz="2400" spc="-5" dirty="0" err="1">
                <a:latin typeface="Times New Roman"/>
                <a:cs typeface="Times New Roman"/>
              </a:rPr>
              <a:t>газоочисних</a:t>
            </a:r>
            <a:r>
              <a:rPr lang="ru-RU" sz="2400" spc="-5" dirty="0">
                <a:latin typeface="Times New Roman"/>
                <a:cs typeface="Times New Roman"/>
              </a:rPr>
              <a:t> установок (</a:t>
            </a:r>
            <a:r>
              <a:rPr lang="ru-RU" sz="2400" spc="-5" dirty="0" err="1">
                <a:latin typeface="Times New Roman"/>
                <a:cs typeface="Times New Roman"/>
              </a:rPr>
              <a:t>ГОУ</a:t>
            </a:r>
            <a:r>
              <a:rPr lang="ru-RU" sz="2400" spc="-5" dirty="0">
                <a:latin typeface="Times New Roman"/>
                <a:cs typeface="Times New Roman"/>
              </a:rPr>
              <a:t>);</a:t>
            </a:r>
          </a:p>
          <a:p>
            <a:pPr marL="355600" indent="-342900">
              <a:lnSpc>
                <a:spcPct val="100000"/>
              </a:lnSpc>
              <a:spcBef>
                <a:spcPts val="675"/>
              </a:spcBef>
              <a:buFont typeface="Wingdings"/>
              <a:buChar char=""/>
              <a:tabLst>
                <a:tab pos="354965" algn="l"/>
                <a:tab pos="355600" algn="l"/>
              </a:tabLst>
            </a:pPr>
            <a:r>
              <a:rPr lang="ru-RU" sz="2400" spc="-5" dirty="0" err="1">
                <a:latin typeface="Times New Roman"/>
                <a:cs typeface="Times New Roman"/>
              </a:rPr>
              <a:t>Перевірка</a:t>
            </a:r>
            <a:r>
              <a:rPr lang="ru-RU" sz="2400" spc="-5" dirty="0">
                <a:latin typeface="Times New Roman"/>
                <a:cs typeface="Times New Roman"/>
              </a:rPr>
              <a:t> </a:t>
            </a:r>
            <a:r>
              <a:rPr lang="ru-RU" sz="2400" spc="-5" dirty="0" err="1">
                <a:latin typeface="Times New Roman"/>
                <a:cs typeface="Times New Roman"/>
              </a:rPr>
              <a:t>ефективності</a:t>
            </a:r>
            <a:r>
              <a:rPr lang="ru-RU" sz="2400" spc="-5" dirty="0">
                <a:latin typeface="Times New Roman"/>
                <a:cs typeface="Times New Roman"/>
              </a:rPr>
              <a:t> </a:t>
            </a:r>
            <a:r>
              <a:rPr lang="ru-RU" sz="2400" spc="-5" dirty="0" err="1">
                <a:latin typeface="Times New Roman"/>
                <a:cs typeface="Times New Roman"/>
              </a:rPr>
              <a:t>роботи</a:t>
            </a:r>
            <a:r>
              <a:rPr lang="ru-RU" sz="2400" spc="-5" dirty="0">
                <a:latin typeface="Times New Roman"/>
                <a:cs typeface="Times New Roman"/>
              </a:rPr>
              <a:t> </a:t>
            </a:r>
            <a:r>
              <a:rPr lang="ru-RU" sz="2400" spc="-5" dirty="0" err="1">
                <a:latin typeface="Times New Roman"/>
                <a:cs typeface="Times New Roman"/>
              </a:rPr>
              <a:t>ГОУ</a:t>
            </a:r>
            <a:r>
              <a:rPr lang="ru-RU" sz="2400" spc="-5" dirty="0">
                <a:latin typeface="Times New Roman"/>
                <a:cs typeface="Times New Roman"/>
              </a:rPr>
              <a:t>;</a:t>
            </a:r>
          </a:p>
          <a:p>
            <a:pPr marL="355600" indent="-342900">
              <a:lnSpc>
                <a:spcPct val="100000"/>
              </a:lnSpc>
              <a:spcBef>
                <a:spcPts val="675"/>
              </a:spcBef>
              <a:buFont typeface="Wingdings"/>
              <a:buChar char=""/>
              <a:tabLst>
                <a:tab pos="354965" algn="l"/>
                <a:tab pos="355600" algn="l"/>
              </a:tabLst>
            </a:pPr>
            <a:r>
              <a:rPr lang="ru-RU" sz="2400" spc="-5" dirty="0" err="1">
                <a:latin typeface="Times New Roman"/>
                <a:cs typeface="Times New Roman"/>
              </a:rPr>
              <a:t>Проведення</a:t>
            </a:r>
            <a:r>
              <a:rPr lang="ru-RU" sz="2400" spc="-5" dirty="0">
                <a:latin typeface="Times New Roman"/>
                <a:cs typeface="Times New Roman"/>
              </a:rPr>
              <a:t> контролю над </a:t>
            </a:r>
            <a:r>
              <a:rPr lang="ru-RU" sz="2400" spc="-5" dirty="0" err="1">
                <a:latin typeface="Times New Roman"/>
                <a:cs typeface="Times New Roman"/>
              </a:rPr>
              <a:t>дотриманням</a:t>
            </a:r>
            <a:r>
              <a:rPr lang="ru-RU" sz="2400" spc="-5" dirty="0">
                <a:latin typeface="Times New Roman"/>
                <a:cs typeface="Times New Roman"/>
              </a:rPr>
              <a:t> </a:t>
            </a:r>
            <a:r>
              <a:rPr lang="ru-RU" sz="2400" spc="-5" dirty="0" err="1">
                <a:latin typeface="Times New Roman"/>
                <a:cs typeface="Times New Roman"/>
              </a:rPr>
              <a:t>нормативів</a:t>
            </a:r>
            <a:r>
              <a:rPr lang="ru-RU" sz="2400" spc="-5" dirty="0">
                <a:latin typeface="Times New Roman"/>
                <a:cs typeface="Times New Roman"/>
              </a:rPr>
              <a:t> гранично- </a:t>
            </a:r>
            <a:r>
              <a:rPr lang="ru-RU" sz="2400" spc="-5" dirty="0" err="1">
                <a:latin typeface="Times New Roman"/>
                <a:cs typeface="Times New Roman"/>
              </a:rPr>
              <a:t>допустимих</a:t>
            </a:r>
            <a:r>
              <a:rPr lang="ru-RU" sz="2400" spc="-5" dirty="0">
                <a:latin typeface="Times New Roman"/>
                <a:cs typeface="Times New Roman"/>
              </a:rPr>
              <a:t> </a:t>
            </a:r>
            <a:r>
              <a:rPr lang="ru-RU" sz="2400" spc="-5" dirty="0" err="1">
                <a:latin typeface="Times New Roman"/>
                <a:cs typeface="Times New Roman"/>
              </a:rPr>
              <a:t>викидів</a:t>
            </a:r>
            <a:r>
              <a:rPr lang="ru-RU" sz="2400" spc="-5" dirty="0">
                <a:latin typeface="Times New Roman"/>
                <a:cs typeface="Times New Roman"/>
              </a:rPr>
              <a:t> (</a:t>
            </a:r>
            <a:r>
              <a:rPr lang="ru-RU" sz="2400" spc="-5" dirty="0" err="1">
                <a:latin typeface="Times New Roman"/>
                <a:cs typeface="Times New Roman"/>
              </a:rPr>
              <a:t>ГДВ</a:t>
            </a:r>
            <a:r>
              <a:rPr lang="ru-RU" sz="2400" spc="-5" dirty="0">
                <a:latin typeface="Times New Roman"/>
                <a:cs typeface="Times New Roman"/>
              </a:rPr>
              <a:t>).</a:t>
            </a:r>
            <a:endParaRPr sz="3200" dirty="0">
              <a:latin typeface="Times New Roman"/>
              <a:cs typeface="Times New Roman"/>
            </a:endParaRPr>
          </a:p>
        </p:txBody>
      </p:sp>
      <p:pic>
        <p:nvPicPr>
          <p:cNvPr id="5" name="object 5"/>
          <p:cNvPicPr/>
          <p:nvPr/>
        </p:nvPicPr>
        <p:blipFill>
          <a:blip r:embed="rId3" cstate="print"/>
          <a:stretch>
            <a:fillRect/>
          </a:stretch>
        </p:blipFill>
        <p:spPr>
          <a:xfrm>
            <a:off x="5357876" y="4214876"/>
            <a:ext cx="2214499" cy="2214499"/>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647700" y="94488"/>
            <a:ext cx="7978140" cy="1283207"/>
          </a:xfrm>
          <a:prstGeom prst="rect">
            <a:avLst/>
          </a:prstGeom>
        </p:spPr>
      </p:pic>
      <p:sp>
        <p:nvSpPr>
          <p:cNvPr id="3" name="object 3"/>
          <p:cNvSpPr txBox="1">
            <a:spLocks noGrp="1"/>
          </p:cNvSpPr>
          <p:nvPr>
            <p:ph type="title"/>
          </p:nvPr>
        </p:nvSpPr>
        <p:spPr>
          <a:xfrm>
            <a:off x="977290" y="232917"/>
            <a:ext cx="6961505" cy="751488"/>
          </a:xfrm>
          <a:prstGeom prst="rect">
            <a:avLst/>
          </a:prstGeom>
        </p:spPr>
        <p:txBody>
          <a:bodyPr vert="horz" wrap="square" lIns="0" tIns="12700" rIns="0" bIns="0" rtlCol="0">
            <a:spAutoFit/>
          </a:bodyPr>
          <a:lstStyle/>
          <a:p>
            <a:pPr marL="12700">
              <a:spcBef>
                <a:spcPts val="100"/>
              </a:spcBef>
            </a:pPr>
            <a:r>
              <a:rPr lang="ru-RU" sz="4800" spc="-5" dirty="0">
                <a:latin typeface="Times New Roman"/>
                <a:cs typeface="Times New Roman"/>
              </a:rPr>
              <a:t>Промислові </a:t>
            </a:r>
            <a:r>
              <a:rPr lang="ru-RU" sz="4800" spc="-5" dirty="0" err="1">
                <a:latin typeface="Times New Roman"/>
                <a:cs typeface="Times New Roman"/>
              </a:rPr>
              <a:t>відходи</a:t>
            </a:r>
            <a:r>
              <a:rPr dirty="0"/>
              <a:t>:</a:t>
            </a:r>
          </a:p>
        </p:txBody>
      </p:sp>
      <p:sp>
        <p:nvSpPr>
          <p:cNvPr id="4" name="object 4"/>
          <p:cNvSpPr txBox="1"/>
          <p:nvPr/>
        </p:nvSpPr>
        <p:spPr>
          <a:xfrm>
            <a:off x="507593" y="2629280"/>
            <a:ext cx="8211184" cy="2635978"/>
          </a:xfrm>
          <a:prstGeom prst="rect">
            <a:avLst/>
          </a:prstGeom>
        </p:spPr>
        <p:txBody>
          <a:bodyPr vert="horz" wrap="square" lIns="0" tIns="12065" rIns="0" bIns="0" rtlCol="0">
            <a:spAutoFit/>
          </a:bodyPr>
          <a:lstStyle/>
          <a:p>
            <a:pPr marL="355600" marR="62865" indent="-342900">
              <a:lnSpc>
                <a:spcPct val="100000"/>
              </a:lnSpc>
              <a:spcBef>
                <a:spcPts val="95"/>
              </a:spcBef>
              <a:buFont typeface="Wingdings"/>
              <a:buChar char=""/>
              <a:tabLst>
                <a:tab pos="354965" algn="l"/>
                <a:tab pos="355600" algn="l"/>
              </a:tabLst>
            </a:pPr>
            <a:r>
              <a:rPr lang="ru-RU" sz="2800" spc="-10" dirty="0" err="1">
                <a:latin typeface="Times New Roman"/>
                <a:cs typeface="Times New Roman"/>
              </a:rPr>
              <a:t>Розробка</a:t>
            </a:r>
            <a:r>
              <a:rPr lang="ru-RU" sz="2800" spc="-10" dirty="0">
                <a:latin typeface="Times New Roman"/>
                <a:cs typeface="Times New Roman"/>
              </a:rPr>
              <a:t> </a:t>
            </a:r>
            <a:r>
              <a:rPr lang="ru-RU" sz="2800" spc="-10" dirty="0" err="1">
                <a:latin typeface="Times New Roman"/>
                <a:cs typeface="Times New Roman"/>
              </a:rPr>
              <a:t>реєстрових</a:t>
            </a:r>
            <a:r>
              <a:rPr lang="ru-RU" sz="2800" spc="-10" dirty="0">
                <a:latin typeface="Times New Roman"/>
                <a:cs typeface="Times New Roman"/>
              </a:rPr>
              <a:t> </a:t>
            </a:r>
            <a:r>
              <a:rPr lang="ru-RU" sz="2800" spc="-10" dirty="0" err="1">
                <a:latin typeface="Times New Roman"/>
                <a:cs typeface="Times New Roman"/>
              </a:rPr>
              <a:t>карток</a:t>
            </a:r>
            <a:r>
              <a:rPr lang="ru-RU" sz="2800" spc="-10" dirty="0">
                <a:latin typeface="Times New Roman"/>
                <a:cs typeface="Times New Roman"/>
              </a:rPr>
              <a:t> </a:t>
            </a:r>
            <a:r>
              <a:rPr lang="ru-RU" sz="2800" spc="-10" dirty="0" err="1">
                <a:latin typeface="Times New Roman"/>
                <a:cs typeface="Times New Roman"/>
              </a:rPr>
              <a:t>об'єктів</a:t>
            </a:r>
            <a:r>
              <a:rPr lang="ru-RU" sz="2800" spc="-10" dirty="0">
                <a:latin typeface="Times New Roman"/>
                <a:cs typeface="Times New Roman"/>
              </a:rPr>
              <a:t> </a:t>
            </a:r>
            <a:r>
              <a:rPr lang="ru-RU" sz="2800" spc="-10" dirty="0" err="1">
                <a:latin typeface="Times New Roman"/>
                <a:cs typeface="Times New Roman"/>
              </a:rPr>
              <a:t>утворення</a:t>
            </a:r>
            <a:r>
              <a:rPr lang="ru-RU" sz="2800" spc="-10" dirty="0">
                <a:latin typeface="Times New Roman"/>
                <a:cs typeface="Times New Roman"/>
              </a:rPr>
              <a:t>, </a:t>
            </a:r>
            <a:r>
              <a:rPr lang="ru-RU" sz="2800" spc="-10" dirty="0" err="1">
                <a:latin typeface="Times New Roman"/>
                <a:cs typeface="Times New Roman"/>
              </a:rPr>
              <a:t>обробки</a:t>
            </a:r>
            <a:r>
              <a:rPr lang="ru-RU" sz="2800" spc="-10" dirty="0">
                <a:latin typeface="Times New Roman"/>
                <a:cs typeface="Times New Roman"/>
              </a:rPr>
              <a:t> та </a:t>
            </a:r>
            <a:r>
              <a:rPr lang="ru-RU" sz="2800" spc="-10" dirty="0" err="1">
                <a:latin typeface="Times New Roman"/>
                <a:cs typeface="Times New Roman"/>
              </a:rPr>
              <a:t>утилізації</a:t>
            </a:r>
            <a:r>
              <a:rPr lang="ru-RU" sz="2800" spc="-10" dirty="0">
                <a:latin typeface="Times New Roman"/>
                <a:cs typeface="Times New Roman"/>
              </a:rPr>
              <a:t> </a:t>
            </a:r>
            <a:r>
              <a:rPr lang="ru-RU" sz="2800" spc="-10" dirty="0" err="1">
                <a:latin typeface="Times New Roman"/>
                <a:cs typeface="Times New Roman"/>
              </a:rPr>
              <a:t>відходів</a:t>
            </a:r>
            <a:r>
              <a:rPr lang="ru-RU" sz="2800" spc="-10" dirty="0">
                <a:latin typeface="Times New Roman"/>
                <a:cs typeface="Times New Roman"/>
              </a:rPr>
              <a:t>;</a:t>
            </a:r>
          </a:p>
          <a:p>
            <a:pPr marL="355600" marR="62865" indent="-342900">
              <a:lnSpc>
                <a:spcPct val="100000"/>
              </a:lnSpc>
              <a:spcBef>
                <a:spcPts val="95"/>
              </a:spcBef>
              <a:buFont typeface="Wingdings"/>
              <a:buChar char=""/>
              <a:tabLst>
                <a:tab pos="354965" algn="l"/>
                <a:tab pos="355600" algn="l"/>
              </a:tabLst>
            </a:pPr>
            <a:r>
              <a:rPr lang="ru-RU" sz="2800" spc="-10" dirty="0" err="1">
                <a:latin typeface="Times New Roman"/>
                <a:cs typeface="Times New Roman"/>
              </a:rPr>
              <a:t>Проведення</a:t>
            </a:r>
            <a:r>
              <a:rPr lang="ru-RU" sz="2800" spc="-10" dirty="0">
                <a:latin typeface="Times New Roman"/>
                <a:cs typeface="Times New Roman"/>
              </a:rPr>
              <a:t> </a:t>
            </a:r>
            <a:r>
              <a:rPr lang="ru-RU" sz="2800" spc="-10" dirty="0" err="1">
                <a:latin typeface="Times New Roman"/>
                <a:cs typeface="Times New Roman"/>
              </a:rPr>
              <a:t>паспортизації</a:t>
            </a:r>
            <a:r>
              <a:rPr lang="ru-RU" sz="2800" spc="-10" dirty="0">
                <a:latin typeface="Times New Roman"/>
                <a:cs typeface="Times New Roman"/>
              </a:rPr>
              <a:t> та </a:t>
            </a:r>
            <a:r>
              <a:rPr lang="ru-RU" sz="2800" spc="-10" dirty="0" err="1">
                <a:latin typeface="Times New Roman"/>
                <a:cs typeface="Times New Roman"/>
              </a:rPr>
              <a:t>інвентаризації</a:t>
            </a:r>
            <a:r>
              <a:rPr lang="ru-RU" sz="2800" spc="-10" dirty="0">
                <a:latin typeface="Times New Roman"/>
                <a:cs typeface="Times New Roman"/>
              </a:rPr>
              <a:t> </a:t>
            </a:r>
            <a:r>
              <a:rPr lang="ru-RU" sz="2800" spc="-10" dirty="0" err="1">
                <a:latin typeface="Times New Roman"/>
                <a:cs typeface="Times New Roman"/>
              </a:rPr>
              <a:t>відходів</a:t>
            </a:r>
            <a:r>
              <a:rPr lang="ru-RU" sz="2800" spc="-10" dirty="0">
                <a:latin typeface="Times New Roman"/>
                <a:cs typeface="Times New Roman"/>
              </a:rPr>
              <a:t>;</a:t>
            </a:r>
          </a:p>
          <a:p>
            <a:pPr marL="355600" marR="62865" indent="-342900">
              <a:lnSpc>
                <a:spcPct val="100000"/>
              </a:lnSpc>
              <a:spcBef>
                <a:spcPts val="95"/>
              </a:spcBef>
              <a:buFont typeface="Wingdings"/>
              <a:buChar char=""/>
              <a:tabLst>
                <a:tab pos="354965" algn="l"/>
                <a:tab pos="355600" algn="l"/>
              </a:tabLst>
            </a:pPr>
            <a:r>
              <a:rPr lang="ru-RU" sz="2800" spc="-10" dirty="0" err="1">
                <a:latin typeface="Times New Roman"/>
                <a:cs typeface="Times New Roman"/>
              </a:rPr>
              <a:t>Складання</a:t>
            </a:r>
            <a:r>
              <a:rPr lang="ru-RU" sz="2800" spc="-10" dirty="0">
                <a:latin typeface="Times New Roman"/>
                <a:cs typeface="Times New Roman"/>
              </a:rPr>
              <a:t> та </a:t>
            </a:r>
            <a:r>
              <a:rPr lang="ru-RU" sz="2800" spc="-10" dirty="0" err="1">
                <a:latin typeface="Times New Roman"/>
                <a:cs typeface="Times New Roman"/>
              </a:rPr>
              <a:t>реєстрація</a:t>
            </a:r>
            <a:r>
              <a:rPr lang="ru-RU" sz="2800" spc="-10" dirty="0">
                <a:latin typeface="Times New Roman"/>
                <a:cs typeface="Times New Roman"/>
              </a:rPr>
              <a:t> </a:t>
            </a:r>
            <a:r>
              <a:rPr lang="ru-RU" sz="2800" spc="-10" dirty="0" err="1">
                <a:latin typeface="Times New Roman"/>
                <a:cs typeface="Times New Roman"/>
              </a:rPr>
              <a:t>декларації</a:t>
            </a:r>
            <a:r>
              <a:rPr lang="ru-RU" sz="2800" spc="-10" dirty="0">
                <a:latin typeface="Times New Roman"/>
                <a:cs typeface="Times New Roman"/>
              </a:rPr>
              <a:t> про </a:t>
            </a:r>
            <a:r>
              <a:rPr lang="ru-RU" sz="2800" spc="-10" dirty="0" err="1">
                <a:latin typeface="Times New Roman"/>
                <a:cs typeface="Times New Roman"/>
              </a:rPr>
              <a:t>відходи</a:t>
            </a:r>
            <a:r>
              <a:rPr lang="ru-RU" sz="2800" spc="-10" dirty="0">
                <a:latin typeface="Times New Roman"/>
                <a:cs typeface="Times New Roman"/>
              </a:rPr>
              <a:t>;</a:t>
            </a:r>
          </a:p>
          <a:p>
            <a:pPr marL="355600" marR="62865" indent="-342900">
              <a:lnSpc>
                <a:spcPct val="100000"/>
              </a:lnSpc>
              <a:spcBef>
                <a:spcPts val="95"/>
              </a:spcBef>
              <a:buFont typeface="Wingdings"/>
              <a:buChar char=""/>
              <a:tabLst>
                <a:tab pos="354965" algn="l"/>
                <a:tab pos="355600" algn="l"/>
              </a:tabLst>
            </a:pPr>
            <a:r>
              <a:rPr lang="ru-RU" sz="2800" spc="-10" dirty="0" err="1">
                <a:latin typeface="Times New Roman"/>
                <a:cs typeface="Times New Roman"/>
              </a:rPr>
              <a:t>Отримання</a:t>
            </a:r>
            <a:r>
              <a:rPr lang="ru-RU" sz="2800" spc="-10" dirty="0">
                <a:latin typeface="Times New Roman"/>
                <a:cs typeface="Times New Roman"/>
              </a:rPr>
              <a:t> </a:t>
            </a:r>
            <a:r>
              <a:rPr lang="ru-RU" sz="2800" spc="-10" dirty="0" err="1">
                <a:latin typeface="Times New Roman"/>
                <a:cs typeface="Times New Roman"/>
              </a:rPr>
              <a:t>дозволу</a:t>
            </a:r>
            <a:r>
              <a:rPr lang="ru-RU" sz="2800" spc="-10" dirty="0">
                <a:latin typeface="Times New Roman"/>
                <a:cs typeface="Times New Roman"/>
              </a:rPr>
              <a:t> на </a:t>
            </a:r>
            <a:r>
              <a:rPr lang="ru-RU" sz="2800" spc="-10" dirty="0" err="1">
                <a:latin typeface="Times New Roman"/>
                <a:cs typeface="Times New Roman"/>
              </a:rPr>
              <a:t>поводження</a:t>
            </a:r>
            <a:r>
              <a:rPr lang="ru-RU" sz="2800" spc="-10" dirty="0">
                <a:latin typeface="Times New Roman"/>
                <a:cs typeface="Times New Roman"/>
              </a:rPr>
              <a:t> з </a:t>
            </a:r>
            <a:r>
              <a:rPr lang="ru-RU" sz="2800" spc="-10" dirty="0" err="1">
                <a:latin typeface="Times New Roman"/>
                <a:cs typeface="Times New Roman"/>
              </a:rPr>
              <a:t>відходами</a:t>
            </a:r>
            <a:r>
              <a:rPr lang="ru-RU" sz="2800" spc="-10" dirty="0">
                <a:latin typeface="Times New Roman"/>
                <a:cs typeface="Times New Roman"/>
              </a:rPr>
              <a:t>.</a:t>
            </a:r>
            <a:endParaRPr lang="ru-RU" sz="2800" dirty="0">
              <a:latin typeface="Times New Roman"/>
              <a:cs typeface="Times New Roman"/>
            </a:endParaRPr>
          </a:p>
        </p:txBody>
      </p:sp>
      <p:pic>
        <p:nvPicPr>
          <p:cNvPr id="5" name="object 5"/>
          <p:cNvPicPr/>
          <p:nvPr/>
        </p:nvPicPr>
        <p:blipFill>
          <a:blip r:embed="rId3" cstate="print"/>
          <a:stretch>
            <a:fillRect/>
          </a:stretch>
        </p:blipFill>
        <p:spPr>
          <a:xfrm>
            <a:off x="6429375" y="1071625"/>
            <a:ext cx="1500251" cy="1649349"/>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1545336" y="0"/>
            <a:ext cx="6167627" cy="1969008"/>
          </a:xfrm>
          <a:prstGeom prst="rect">
            <a:avLst/>
          </a:prstGeom>
        </p:spPr>
      </p:pic>
      <p:sp>
        <p:nvSpPr>
          <p:cNvPr id="3" name="object 3"/>
          <p:cNvSpPr txBox="1">
            <a:spLocks noGrp="1"/>
          </p:cNvSpPr>
          <p:nvPr>
            <p:ph type="title"/>
          </p:nvPr>
        </p:nvSpPr>
        <p:spPr>
          <a:xfrm>
            <a:off x="914400" y="91821"/>
            <a:ext cx="7315200" cy="1490152"/>
          </a:xfrm>
          <a:prstGeom prst="rect">
            <a:avLst/>
          </a:prstGeom>
        </p:spPr>
        <p:txBody>
          <a:bodyPr vert="horz" wrap="square" lIns="0" tIns="12700" rIns="0" bIns="0" rtlCol="0">
            <a:spAutoFit/>
          </a:bodyPr>
          <a:lstStyle/>
          <a:p>
            <a:pPr marL="548640" marR="5080" indent="-536575">
              <a:lnSpc>
                <a:spcPct val="100000"/>
              </a:lnSpc>
              <a:spcBef>
                <a:spcPts val="100"/>
              </a:spcBef>
            </a:pPr>
            <a:r>
              <a:rPr lang="ru-RU" spc="-5" dirty="0"/>
              <a:t>Водоспоживання та </a:t>
            </a:r>
            <a:r>
              <a:rPr lang="ru-RU" spc="-5" dirty="0" err="1"/>
              <a:t>водовідведення</a:t>
            </a:r>
            <a:endParaRPr lang="ru-RU" spc="-5" dirty="0"/>
          </a:p>
        </p:txBody>
      </p:sp>
      <p:sp>
        <p:nvSpPr>
          <p:cNvPr id="4" name="object 4"/>
          <p:cNvSpPr txBox="1"/>
          <p:nvPr/>
        </p:nvSpPr>
        <p:spPr>
          <a:xfrm>
            <a:off x="293014" y="1507007"/>
            <a:ext cx="7819390" cy="2458365"/>
          </a:xfrm>
          <a:prstGeom prst="rect">
            <a:avLst/>
          </a:prstGeom>
        </p:spPr>
        <p:txBody>
          <a:bodyPr vert="horz" wrap="square" lIns="0" tIns="97790" rIns="0" bIns="0" rtlCol="0">
            <a:spAutoFit/>
          </a:bodyPr>
          <a:lstStyle/>
          <a:p>
            <a:pPr marL="355600" indent="-343535">
              <a:lnSpc>
                <a:spcPct val="100000"/>
              </a:lnSpc>
              <a:spcBef>
                <a:spcPts val="770"/>
              </a:spcBef>
              <a:buFont typeface="Wingdings"/>
              <a:buChar char=""/>
              <a:tabLst>
                <a:tab pos="355600" algn="l"/>
                <a:tab pos="356235" algn="l"/>
              </a:tabLst>
            </a:pPr>
            <a:r>
              <a:rPr lang="ru-RU" sz="2800" spc="-10" dirty="0" err="1">
                <a:latin typeface="Times New Roman"/>
                <a:cs typeface="Times New Roman"/>
              </a:rPr>
              <a:t>Отримання</a:t>
            </a:r>
            <a:r>
              <a:rPr lang="ru-RU" sz="2800" spc="-10" dirty="0">
                <a:latin typeface="Times New Roman"/>
                <a:cs typeface="Times New Roman"/>
              </a:rPr>
              <a:t> </a:t>
            </a:r>
            <a:r>
              <a:rPr lang="ru-RU" sz="2800" spc="-10" dirty="0" err="1">
                <a:latin typeface="Times New Roman"/>
                <a:cs typeface="Times New Roman"/>
              </a:rPr>
              <a:t>дозволу</a:t>
            </a:r>
            <a:r>
              <a:rPr lang="ru-RU" sz="2800" spc="-10" dirty="0">
                <a:latin typeface="Times New Roman"/>
                <a:cs typeface="Times New Roman"/>
              </a:rPr>
              <a:t> на </a:t>
            </a:r>
            <a:r>
              <a:rPr lang="ru-RU" sz="2800" spc="-10" dirty="0" err="1">
                <a:latin typeface="Times New Roman"/>
                <a:cs typeface="Times New Roman"/>
              </a:rPr>
              <a:t>спецводокористування</a:t>
            </a:r>
            <a:r>
              <a:rPr lang="ru-RU" sz="2800" spc="-10" dirty="0">
                <a:latin typeface="Times New Roman"/>
                <a:cs typeface="Times New Roman"/>
              </a:rPr>
              <a:t>;</a:t>
            </a:r>
          </a:p>
          <a:p>
            <a:pPr marL="355600" indent="-343535">
              <a:lnSpc>
                <a:spcPct val="100000"/>
              </a:lnSpc>
              <a:spcBef>
                <a:spcPts val="770"/>
              </a:spcBef>
              <a:buFont typeface="Wingdings"/>
              <a:buChar char=""/>
              <a:tabLst>
                <a:tab pos="355600" algn="l"/>
                <a:tab pos="356235" algn="l"/>
              </a:tabLst>
            </a:pPr>
            <a:r>
              <a:rPr lang="ru-RU" sz="2800" spc="-10" dirty="0" err="1">
                <a:latin typeface="Times New Roman"/>
                <a:cs typeface="Times New Roman"/>
              </a:rPr>
              <a:t>Балансові</a:t>
            </a:r>
            <a:r>
              <a:rPr lang="ru-RU" sz="2800" spc="-10" dirty="0">
                <a:latin typeface="Times New Roman"/>
                <a:cs typeface="Times New Roman"/>
              </a:rPr>
              <a:t> </a:t>
            </a:r>
            <a:r>
              <a:rPr lang="ru-RU" sz="2800" spc="-10" dirty="0" err="1">
                <a:latin typeface="Times New Roman"/>
                <a:cs typeface="Times New Roman"/>
              </a:rPr>
              <a:t>схеми</a:t>
            </a:r>
            <a:r>
              <a:rPr lang="ru-RU" sz="2800" spc="-10" dirty="0">
                <a:latin typeface="Times New Roman"/>
                <a:cs typeface="Times New Roman"/>
              </a:rPr>
              <a:t> </a:t>
            </a:r>
            <a:r>
              <a:rPr lang="ru-RU" sz="2800" spc="-10" dirty="0" err="1">
                <a:latin typeface="Times New Roman"/>
                <a:cs typeface="Times New Roman"/>
              </a:rPr>
              <a:t>водоспоживання</a:t>
            </a:r>
            <a:r>
              <a:rPr lang="ru-RU" sz="2800" spc="-10" dirty="0">
                <a:latin typeface="Times New Roman"/>
                <a:cs typeface="Times New Roman"/>
              </a:rPr>
              <a:t> та </a:t>
            </a:r>
            <a:r>
              <a:rPr lang="ru-RU" sz="2800" spc="-10" dirty="0" err="1">
                <a:latin typeface="Times New Roman"/>
                <a:cs typeface="Times New Roman"/>
              </a:rPr>
              <a:t>водовідведення</a:t>
            </a:r>
            <a:r>
              <a:rPr lang="ru-RU" sz="2800" spc="-10" dirty="0">
                <a:latin typeface="Times New Roman"/>
                <a:cs typeface="Times New Roman"/>
              </a:rPr>
              <a:t>;</a:t>
            </a:r>
          </a:p>
          <a:p>
            <a:pPr marL="355600" indent="-343535">
              <a:lnSpc>
                <a:spcPct val="100000"/>
              </a:lnSpc>
              <a:spcBef>
                <a:spcPts val="770"/>
              </a:spcBef>
              <a:buFont typeface="Wingdings"/>
              <a:buChar char=""/>
              <a:tabLst>
                <a:tab pos="355600" algn="l"/>
                <a:tab pos="356235" algn="l"/>
              </a:tabLst>
            </a:pPr>
            <a:r>
              <a:rPr lang="ru-RU" sz="2800" spc="-10" dirty="0" err="1">
                <a:latin typeface="Times New Roman"/>
                <a:cs typeface="Times New Roman"/>
              </a:rPr>
              <a:t>Розрахунок</a:t>
            </a:r>
            <a:r>
              <a:rPr lang="ru-RU" sz="2800" spc="-10" dirty="0">
                <a:latin typeface="Times New Roman"/>
                <a:cs typeface="Times New Roman"/>
              </a:rPr>
              <a:t> норм </a:t>
            </a:r>
            <a:r>
              <a:rPr lang="ru-RU" sz="2800" spc="-10" dirty="0" err="1">
                <a:latin typeface="Times New Roman"/>
                <a:cs typeface="Times New Roman"/>
              </a:rPr>
              <a:t>водоспоживання</a:t>
            </a:r>
            <a:r>
              <a:rPr lang="ru-RU" sz="2800" spc="-10" dirty="0">
                <a:latin typeface="Times New Roman"/>
                <a:cs typeface="Times New Roman"/>
              </a:rPr>
              <a:t> та </a:t>
            </a:r>
            <a:r>
              <a:rPr lang="ru-RU" sz="2800" spc="-10" dirty="0" err="1">
                <a:latin typeface="Times New Roman"/>
                <a:cs typeface="Times New Roman"/>
              </a:rPr>
              <a:t>водовідведення</a:t>
            </a:r>
            <a:r>
              <a:rPr lang="ru-RU" sz="2800" spc="-10" dirty="0">
                <a:latin typeface="Times New Roman"/>
                <a:cs typeface="Times New Roman"/>
              </a:rPr>
              <a:t>.</a:t>
            </a:r>
            <a:endParaRPr sz="2000" dirty="0">
              <a:latin typeface="Verdana"/>
              <a:cs typeface="Verdana"/>
            </a:endParaRPr>
          </a:p>
        </p:txBody>
      </p:sp>
      <p:pic>
        <p:nvPicPr>
          <p:cNvPr id="5" name="object 5"/>
          <p:cNvPicPr/>
          <p:nvPr/>
        </p:nvPicPr>
        <p:blipFill>
          <a:blip r:embed="rId3" cstate="print"/>
          <a:stretch>
            <a:fillRect/>
          </a:stretch>
        </p:blipFill>
        <p:spPr>
          <a:xfrm>
            <a:off x="5786501" y="3643376"/>
            <a:ext cx="1547749" cy="148584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812291" y="0"/>
            <a:ext cx="7712964" cy="1790700"/>
          </a:xfrm>
          <a:prstGeom prst="rect">
            <a:avLst/>
          </a:prstGeom>
        </p:spPr>
      </p:pic>
      <p:sp>
        <p:nvSpPr>
          <p:cNvPr id="3" name="object 3"/>
          <p:cNvSpPr txBox="1">
            <a:spLocks noGrp="1"/>
          </p:cNvSpPr>
          <p:nvPr>
            <p:ph type="title"/>
          </p:nvPr>
        </p:nvSpPr>
        <p:spPr>
          <a:xfrm>
            <a:off x="0" y="-86740"/>
            <a:ext cx="9067800" cy="1489075"/>
          </a:xfrm>
          <a:prstGeom prst="rect">
            <a:avLst/>
          </a:prstGeom>
        </p:spPr>
        <p:txBody>
          <a:bodyPr vert="horz" wrap="square" lIns="0" tIns="12700" rIns="0" bIns="0" rtlCol="0">
            <a:spAutoFit/>
          </a:bodyPr>
          <a:lstStyle/>
          <a:p>
            <a:pPr marL="12700" marR="5080" indent="2134870" algn="ctr">
              <a:lnSpc>
                <a:spcPct val="100000"/>
              </a:lnSpc>
              <a:spcBef>
                <a:spcPts val="100"/>
              </a:spcBef>
            </a:pPr>
            <a:r>
              <a:rPr lang="ru-RU" dirty="0"/>
              <a:t>Вирішення </a:t>
            </a:r>
            <a:r>
              <a:rPr lang="ru-RU" dirty="0" err="1"/>
              <a:t>комплексних</a:t>
            </a:r>
            <a:r>
              <a:rPr lang="ru-RU" dirty="0"/>
              <a:t> </a:t>
            </a:r>
            <a:r>
              <a:rPr lang="ru-RU" dirty="0" err="1"/>
              <a:t>питань</a:t>
            </a:r>
            <a:r>
              <a:rPr spc="-5" dirty="0"/>
              <a:t>:</a:t>
            </a:r>
          </a:p>
        </p:txBody>
      </p:sp>
      <p:sp>
        <p:nvSpPr>
          <p:cNvPr id="4" name="object 4"/>
          <p:cNvSpPr txBox="1"/>
          <p:nvPr/>
        </p:nvSpPr>
        <p:spPr>
          <a:xfrm>
            <a:off x="435965" y="1451609"/>
            <a:ext cx="8555635" cy="3770263"/>
          </a:xfrm>
          <a:prstGeom prst="rect">
            <a:avLst/>
          </a:prstGeom>
        </p:spPr>
        <p:txBody>
          <a:bodyPr vert="horz" wrap="square" lIns="0" tIns="12700" rIns="0" bIns="0" rtlCol="0">
            <a:spAutoFit/>
          </a:bodyPr>
          <a:lstStyle/>
          <a:p>
            <a:pPr marL="355600" marR="1603375" indent="-342900">
              <a:lnSpc>
                <a:spcPct val="100000"/>
              </a:lnSpc>
              <a:spcBef>
                <a:spcPts val="100"/>
              </a:spcBef>
              <a:buFont typeface="Wingdings"/>
              <a:buChar char=""/>
              <a:tabLst>
                <a:tab pos="354965" algn="l"/>
                <a:tab pos="355600" algn="l"/>
              </a:tabLst>
            </a:pPr>
            <a:r>
              <a:rPr lang="ru-RU" sz="2400" spc="-5" dirty="0" err="1">
                <a:latin typeface="Times New Roman"/>
                <a:cs typeface="Times New Roman"/>
              </a:rPr>
              <a:t>Розробка</a:t>
            </a:r>
            <a:r>
              <a:rPr lang="ru-RU" sz="2400" spc="-5" dirty="0">
                <a:latin typeface="Times New Roman"/>
                <a:cs typeface="Times New Roman"/>
              </a:rPr>
              <a:t> </a:t>
            </a:r>
            <a:r>
              <a:rPr lang="ru-RU" sz="2400" spc="-5" dirty="0" err="1">
                <a:latin typeface="Times New Roman"/>
                <a:cs typeface="Times New Roman"/>
              </a:rPr>
              <a:t>матеріалів</a:t>
            </a:r>
            <a:r>
              <a:rPr lang="ru-RU" sz="2400" spc="-5" dirty="0">
                <a:latin typeface="Times New Roman"/>
                <a:cs typeface="Times New Roman"/>
              </a:rPr>
              <a:t> «</a:t>
            </a:r>
            <a:r>
              <a:rPr lang="ru-RU" sz="2400" spc="-5" dirty="0" err="1">
                <a:latin typeface="Times New Roman"/>
                <a:cs typeface="Times New Roman"/>
              </a:rPr>
              <a:t>Оцінка</a:t>
            </a:r>
            <a:r>
              <a:rPr lang="ru-RU" sz="2400" spc="-5" dirty="0">
                <a:latin typeface="Times New Roman"/>
                <a:cs typeface="Times New Roman"/>
              </a:rPr>
              <a:t> </a:t>
            </a:r>
            <a:r>
              <a:rPr lang="ru-RU" sz="2400" spc="-5" dirty="0" err="1">
                <a:latin typeface="Times New Roman"/>
                <a:cs typeface="Times New Roman"/>
              </a:rPr>
              <a:t>впливу</a:t>
            </a:r>
            <a:r>
              <a:rPr lang="ru-RU" sz="2400" spc="-5" dirty="0">
                <a:latin typeface="Times New Roman"/>
                <a:cs typeface="Times New Roman"/>
              </a:rPr>
              <a:t> на </a:t>
            </a:r>
            <a:r>
              <a:rPr lang="ru-RU" sz="2400" spc="-5" dirty="0" err="1">
                <a:latin typeface="Times New Roman"/>
                <a:cs typeface="Times New Roman"/>
              </a:rPr>
              <a:t>довкілля</a:t>
            </a:r>
            <a:r>
              <a:rPr lang="ru-RU" sz="2400" spc="-5" dirty="0">
                <a:latin typeface="Times New Roman"/>
                <a:cs typeface="Times New Roman"/>
              </a:rPr>
              <a:t>»;</a:t>
            </a:r>
          </a:p>
          <a:p>
            <a:pPr marL="355600" marR="1603375" indent="-342900">
              <a:lnSpc>
                <a:spcPct val="100000"/>
              </a:lnSpc>
              <a:spcBef>
                <a:spcPts val="100"/>
              </a:spcBef>
              <a:buFont typeface="Wingdings"/>
              <a:buChar char=""/>
              <a:tabLst>
                <a:tab pos="354965" algn="l"/>
                <a:tab pos="355600" algn="l"/>
              </a:tabLst>
            </a:pPr>
            <a:r>
              <a:rPr lang="ru-RU" sz="2400" spc="-5" dirty="0" err="1">
                <a:latin typeface="Times New Roman"/>
                <a:cs typeface="Times New Roman"/>
              </a:rPr>
              <a:t>Розробка</a:t>
            </a:r>
            <a:r>
              <a:rPr lang="ru-RU" sz="2400" spc="-5" dirty="0">
                <a:latin typeface="Times New Roman"/>
                <a:cs typeface="Times New Roman"/>
              </a:rPr>
              <a:t> </a:t>
            </a:r>
            <a:r>
              <a:rPr lang="ru-RU" sz="2400" spc="-5" dirty="0" err="1">
                <a:latin typeface="Times New Roman"/>
                <a:cs typeface="Times New Roman"/>
              </a:rPr>
              <a:t>матеріалів</a:t>
            </a:r>
            <a:r>
              <a:rPr lang="ru-RU" sz="2400" spc="-5" dirty="0">
                <a:latin typeface="Times New Roman"/>
                <a:cs typeface="Times New Roman"/>
              </a:rPr>
              <a:t> для </a:t>
            </a:r>
            <a:r>
              <a:rPr lang="ru-RU" sz="2400" spc="-5" dirty="0" err="1">
                <a:latin typeface="Times New Roman"/>
                <a:cs typeface="Times New Roman"/>
              </a:rPr>
              <a:t>зменшення</a:t>
            </a:r>
            <a:r>
              <a:rPr lang="ru-RU" sz="2400" spc="-5" dirty="0">
                <a:latin typeface="Times New Roman"/>
                <a:cs typeface="Times New Roman"/>
              </a:rPr>
              <a:t> </a:t>
            </a:r>
            <a:r>
              <a:rPr lang="ru-RU" sz="2400" spc="-5" dirty="0" err="1">
                <a:latin typeface="Times New Roman"/>
                <a:cs typeface="Times New Roman"/>
              </a:rPr>
              <a:t>санітарно-захисної</a:t>
            </a:r>
            <a:r>
              <a:rPr lang="ru-RU" sz="2400" spc="-5" dirty="0">
                <a:latin typeface="Times New Roman"/>
                <a:cs typeface="Times New Roman"/>
              </a:rPr>
              <a:t> </a:t>
            </a:r>
            <a:r>
              <a:rPr lang="ru-RU" sz="2400" spc="-5" dirty="0" err="1">
                <a:latin typeface="Times New Roman"/>
                <a:cs typeface="Times New Roman"/>
              </a:rPr>
              <a:t>зони</a:t>
            </a:r>
            <a:r>
              <a:rPr lang="ru-RU" sz="2400" spc="-5" dirty="0">
                <a:latin typeface="Times New Roman"/>
                <a:cs typeface="Times New Roman"/>
              </a:rPr>
              <a:t> </a:t>
            </a:r>
            <a:r>
              <a:rPr lang="ru-RU" sz="2400" spc="-5" dirty="0" err="1">
                <a:latin typeface="Times New Roman"/>
                <a:cs typeface="Times New Roman"/>
              </a:rPr>
              <a:t>підприємств</a:t>
            </a:r>
            <a:r>
              <a:rPr lang="ru-RU" sz="2400" spc="-5" dirty="0">
                <a:latin typeface="Times New Roman"/>
                <a:cs typeface="Times New Roman"/>
              </a:rPr>
              <a:t>;</a:t>
            </a:r>
          </a:p>
          <a:p>
            <a:pPr marL="355600" marR="1603375" indent="-342900">
              <a:lnSpc>
                <a:spcPct val="100000"/>
              </a:lnSpc>
              <a:spcBef>
                <a:spcPts val="100"/>
              </a:spcBef>
              <a:buFont typeface="Wingdings"/>
              <a:buChar char=""/>
              <a:tabLst>
                <a:tab pos="354965" algn="l"/>
                <a:tab pos="355600" algn="l"/>
              </a:tabLst>
            </a:pPr>
            <a:r>
              <a:rPr lang="ru-RU" sz="2400" spc="-5" dirty="0" err="1">
                <a:latin typeface="Times New Roman"/>
                <a:cs typeface="Times New Roman"/>
              </a:rPr>
              <a:t>Погодження</a:t>
            </a:r>
            <a:r>
              <a:rPr lang="ru-RU" sz="2400" spc="-5" dirty="0">
                <a:latin typeface="Times New Roman"/>
                <a:cs typeface="Times New Roman"/>
              </a:rPr>
              <a:t> </a:t>
            </a:r>
            <a:r>
              <a:rPr lang="ru-RU" sz="2400" spc="-5" dirty="0" err="1">
                <a:latin typeface="Times New Roman"/>
                <a:cs typeface="Times New Roman"/>
              </a:rPr>
              <a:t>проектної</a:t>
            </a:r>
            <a:r>
              <a:rPr lang="ru-RU" sz="2400" spc="-5" dirty="0">
                <a:latin typeface="Times New Roman"/>
                <a:cs typeface="Times New Roman"/>
              </a:rPr>
              <a:t> та </a:t>
            </a:r>
            <a:r>
              <a:rPr lang="ru-RU" sz="2400" spc="-5" dirty="0" err="1">
                <a:latin typeface="Times New Roman"/>
                <a:cs typeface="Times New Roman"/>
              </a:rPr>
              <a:t>дозвільної</a:t>
            </a:r>
            <a:r>
              <a:rPr lang="ru-RU" sz="2400" spc="-5" dirty="0">
                <a:latin typeface="Times New Roman"/>
                <a:cs typeface="Times New Roman"/>
              </a:rPr>
              <a:t> </a:t>
            </a:r>
            <a:r>
              <a:rPr lang="ru-RU" sz="2400" spc="-5" dirty="0" err="1">
                <a:latin typeface="Times New Roman"/>
                <a:cs typeface="Times New Roman"/>
              </a:rPr>
              <a:t>документації</a:t>
            </a:r>
            <a:r>
              <a:rPr lang="ru-RU" sz="2400" spc="-5" dirty="0">
                <a:latin typeface="Times New Roman"/>
                <a:cs typeface="Times New Roman"/>
              </a:rPr>
              <a:t> у </a:t>
            </a:r>
            <a:r>
              <a:rPr lang="ru-RU" sz="2400" spc="-5" dirty="0" err="1">
                <a:latin typeface="Times New Roman"/>
                <a:cs typeface="Times New Roman"/>
              </a:rPr>
              <a:t>державних</a:t>
            </a:r>
            <a:r>
              <a:rPr lang="ru-RU" sz="2400" spc="-5" dirty="0">
                <a:latin typeface="Times New Roman"/>
                <a:cs typeface="Times New Roman"/>
              </a:rPr>
              <a:t> органах;</a:t>
            </a:r>
          </a:p>
          <a:p>
            <a:pPr marL="355600" marR="1603375" indent="-342900">
              <a:lnSpc>
                <a:spcPct val="100000"/>
              </a:lnSpc>
              <a:spcBef>
                <a:spcPts val="100"/>
              </a:spcBef>
              <a:buFont typeface="Wingdings"/>
              <a:buChar char=""/>
              <a:tabLst>
                <a:tab pos="354965" algn="l"/>
                <a:tab pos="355600" algn="l"/>
              </a:tabLst>
            </a:pPr>
            <a:r>
              <a:rPr lang="ru-RU" sz="2400" spc="-5" dirty="0" err="1">
                <a:latin typeface="Times New Roman"/>
                <a:cs typeface="Times New Roman"/>
              </a:rPr>
              <a:t>Екосупровід</a:t>
            </a:r>
            <a:r>
              <a:rPr lang="ru-RU" sz="2400" spc="-5" dirty="0">
                <a:latin typeface="Times New Roman"/>
                <a:cs typeface="Times New Roman"/>
              </a:rPr>
              <a:t>;</a:t>
            </a:r>
          </a:p>
          <a:p>
            <a:pPr marL="355600" marR="1603375" indent="-342900">
              <a:lnSpc>
                <a:spcPct val="100000"/>
              </a:lnSpc>
              <a:spcBef>
                <a:spcPts val="100"/>
              </a:spcBef>
              <a:buFont typeface="Wingdings"/>
              <a:buChar char=""/>
              <a:tabLst>
                <a:tab pos="354965" algn="l"/>
                <a:tab pos="355600" algn="l"/>
              </a:tabLst>
            </a:pPr>
            <a:r>
              <a:rPr lang="ru-RU" sz="2400" spc="-5" dirty="0" err="1">
                <a:latin typeface="Times New Roman"/>
                <a:cs typeface="Times New Roman"/>
              </a:rPr>
              <a:t>Консультації</a:t>
            </a:r>
            <a:r>
              <a:rPr lang="ru-RU" sz="2400" spc="-5" dirty="0">
                <a:latin typeface="Times New Roman"/>
                <a:cs typeface="Times New Roman"/>
              </a:rPr>
              <a:t> </a:t>
            </a:r>
            <a:r>
              <a:rPr lang="ru-RU" sz="2400" spc="-5" dirty="0" err="1">
                <a:latin typeface="Times New Roman"/>
                <a:cs typeface="Times New Roman"/>
              </a:rPr>
              <a:t>спеціалістів</a:t>
            </a:r>
            <a:r>
              <a:rPr lang="ru-RU" sz="2400" spc="-5" dirty="0">
                <a:latin typeface="Times New Roman"/>
                <a:cs typeface="Times New Roman"/>
              </a:rPr>
              <a:t> з </a:t>
            </a:r>
            <a:r>
              <a:rPr lang="ru-RU" sz="2400" spc="-5" dirty="0" err="1">
                <a:latin typeface="Times New Roman"/>
                <a:cs typeface="Times New Roman"/>
              </a:rPr>
              <a:t>екологічного</a:t>
            </a:r>
            <a:r>
              <a:rPr lang="ru-RU" sz="2400" spc="-5" dirty="0">
                <a:latin typeface="Times New Roman"/>
                <a:cs typeface="Times New Roman"/>
              </a:rPr>
              <a:t> </a:t>
            </a:r>
            <a:r>
              <a:rPr lang="ru-RU" sz="2400" spc="-5" dirty="0" err="1">
                <a:latin typeface="Times New Roman"/>
                <a:cs typeface="Times New Roman"/>
              </a:rPr>
              <a:t>законодавства</a:t>
            </a:r>
            <a:r>
              <a:rPr lang="ru-RU" sz="2400" spc="-5" dirty="0">
                <a:latin typeface="Times New Roman"/>
                <a:cs typeface="Times New Roman"/>
              </a:rPr>
              <a:t>;</a:t>
            </a:r>
          </a:p>
          <a:p>
            <a:pPr marL="355600" marR="1603375" indent="-342900">
              <a:lnSpc>
                <a:spcPct val="100000"/>
              </a:lnSpc>
              <a:spcBef>
                <a:spcPts val="100"/>
              </a:spcBef>
              <a:buFont typeface="Wingdings"/>
              <a:buChar char=""/>
              <a:tabLst>
                <a:tab pos="354965" algn="l"/>
                <a:tab pos="355600" algn="l"/>
              </a:tabLst>
            </a:pPr>
            <a:r>
              <a:rPr lang="ru-RU" sz="2400" spc="-5" dirty="0" err="1">
                <a:latin typeface="Times New Roman"/>
                <a:cs typeface="Times New Roman"/>
              </a:rPr>
              <a:t>Супровід</a:t>
            </a:r>
            <a:r>
              <a:rPr lang="ru-RU" sz="2400" spc="-5" dirty="0">
                <a:latin typeface="Times New Roman"/>
                <a:cs typeface="Times New Roman"/>
              </a:rPr>
              <a:t> </a:t>
            </a:r>
            <a:r>
              <a:rPr lang="ru-RU" sz="2400" spc="-5" dirty="0" err="1">
                <a:latin typeface="Times New Roman"/>
                <a:cs typeface="Times New Roman"/>
              </a:rPr>
              <a:t>підприємства</a:t>
            </a:r>
            <a:r>
              <a:rPr lang="ru-RU" sz="2400" spc="-5" dirty="0">
                <a:latin typeface="Times New Roman"/>
                <a:cs typeface="Times New Roman"/>
              </a:rPr>
              <a:t> </a:t>
            </a:r>
            <a:r>
              <a:rPr lang="ru-RU" sz="2400" spc="-5" dirty="0" err="1">
                <a:latin typeface="Times New Roman"/>
                <a:cs typeface="Times New Roman"/>
              </a:rPr>
              <a:t>під</a:t>
            </a:r>
            <a:r>
              <a:rPr lang="ru-RU" sz="2400" spc="-5" dirty="0">
                <a:latin typeface="Times New Roman"/>
                <a:cs typeface="Times New Roman"/>
              </a:rPr>
              <a:t> час </a:t>
            </a:r>
            <a:r>
              <a:rPr lang="ru-RU" sz="2400" spc="-5" dirty="0" err="1">
                <a:latin typeface="Times New Roman"/>
                <a:cs typeface="Times New Roman"/>
              </a:rPr>
              <a:t>екологічної</a:t>
            </a:r>
            <a:r>
              <a:rPr lang="ru-RU" sz="2400" spc="-5" dirty="0">
                <a:latin typeface="Times New Roman"/>
                <a:cs typeface="Times New Roman"/>
              </a:rPr>
              <a:t> </a:t>
            </a:r>
            <a:r>
              <a:rPr lang="ru-RU" sz="2400" spc="-5" dirty="0" err="1">
                <a:latin typeface="Times New Roman"/>
                <a:cs typeface="Times New Roman"/>
              </a:rPr>
              <a:t>перевірки</a:t>
            </a:r>
            <a:endParaRPr lang="ru-RU" sz="2400" dirty="0">
              <a:latin typeface="Times New Roman"/>
              <a:cs typeface="Times New Roman"/>
            </a:endParaRPr>
          </a:p>
        </p:txBody>
      </p:sp>
      <p:pic>
        <p:nvPicPr>
          <p:cNvPr id="5" name="object 5"/>
          <p:cNvPicPr/>
          <p:nvPr/>
        </p:nvPicPr>
        <p:blipFill>
          <a:blip r:embed="rId3" cstate="print"/>
          <a:stretch>
            <a:fillRect/>
          </a:stretch>
        </p:blipFill>
        <p:spPr>
          <a:xfrm>
            <a:off x="7215251" y="3429000"/>
            <a:ext cx="1543050" cy="169862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6B9F24"/>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95</TotalTime>
  <Words>1066</Words>
  <Application>Microsoft Office PowerPoint</Application>
  <PresentationFormat>Екран (4:3)</PresentationFormat>
  <Paragraphs>94</Paragraphs>
  <Slides>13</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13</vt:i4>
      </vt:variant>
    </vt:vector>
  </HeadingPairs>
  <TitlesOfParts>
    <vt:vector size="19" baseType="lpstr">
      <vt:lpstr>Arial</vt:lpstr>
      <vt:lpstr>Calibri</vt:lpstr>
      <vt:lpstr>Times New Roman</vt:lpstr>
      <vt:lpstr>Verdana</vt:lpstr>
      <vt:lpstr>Wingdings</vt:lpstr>
      <vt:lpstr>Office Theme</vt:lpstr>
      <vt:lpstr>РОЗРОБКА ЕКОЛОГІЧНОЇ ДОКУМЕНТАЦІЇ</vt:lpstr>
      <vt:lpstr>Презентація PowerPoint</vt:lpstr>
      <vt:lpstr>Презентація PowerPoint</vt:lpstr>
      <vt:lpstr>Презентація PowerPoint</vt:lpstr>
      <vt:lpstr>Презентація PowerPoint</vt:lpstr>
      <vt:lpstr>Викиди забруднюючих речовин в атмосферу:</vt:lpstr>
      <vt:lpstr>Промислові відходи:</vt:lpstr>
      <vt:lpstr>Водоспоживання та водовідведення</vt:lpstr>
      <vt:lpstr>Вирішення комплексних питань:</vt:lpstr>
      <vt:lpstr>Землевпорядкування:</vt:lpstr>
      <vt:lpstr>Екоконсалтинг (Екологічний супровід підприємства)</vt:lpstr>
      <vt:lpstr>Сертифікат ISO 9001:2015</vt:lpstr>
      <vt:lpstr>ISO 14001:2015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asus</dc:creator>
  <cp:lastModifiedBy>Анна Кирейцева</cp:lastModifiedBy>
  <cp:revision>13</cp:revision>
  <dcterms:created xsi:type="dcterms:W3CDTF">2022-01-10T08:13:20Z</dcterms:created>
  <dcterms:modified xsi:type="dcterms:W3CDTF">2025-02-04T06:39:54Z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2016-03-02T00:00:00Z</vt:filetime>
  </property>
  <property fmtid="{D5CDD505-2E9C-101B-9397-08002B2CF9AE}" pid="3" name="Creator">
    <vt:lpwstr>Microsoft® PowerPoint® 2010</vt:lpwstr>
  </property>
  <property fmtid="{D5CDD505-2E9C-101B-9397-08002B2CF9AE}" pid="4" name="LastSaved">
    <vt:filetime>2022-01-10T00:00:00Z</vt:filetime>
  </property>
</Properties>
</file>