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D6A42-76B0-4DBD-9FBE-405AF9B01A3F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0335B-AEE5-424D-B805-F1F9A0CF7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63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52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112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57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447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12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84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66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7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3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4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4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7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127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68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1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44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FF80-9085-43DC-9B6B-A4C4A9EB1AA3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5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59526-12DD-4ED0-AE3C-94D71C83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938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PRESENTATION TIPS</a:t>
            </a:r>
            <a:endParaRPr lang="uk-UA" sz="5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776E85-6BD8-4FBC-9DF2-D2E0C831D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029" y="1819922"/>
            <a:ext cx="9329583" cy="4634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-less clutter (mess, disorder)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bullet points and text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animation and effects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-transition effects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good graphics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-no stretching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-high quality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72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C9BC2-4983-4B3F-BF5C-56DBC511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03" y="340024"/>
            <a:ext cx="8911687" cy="7252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PRESENTATION TIPS</a:t>
            </a:r>
            <a:endParaRPr lang="uk-UA" sz="4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569717-161B-4B5E-B43D-36D3BE531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6697" y="1162975"/>
            <a:ext cx="8660907" cy="549527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charts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-pie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-vertical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-horizontal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line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 choices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-background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-foreground (text)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-dark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-light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80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2059-DFB0-43C6-BB14-996623A2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1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PRESENTATION TIPS</a:t>
            </a:r>
            <a:endParaRPr lang="uk-UA" sz="4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A46A1-682C-4B44-988A-81C4AFE3A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 fonts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-the same font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-two complementary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-san-serif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-font size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570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581CE-11F4-4FEB-853D-B45F64FE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CULTURE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9EB481-B89F-4243-840E-FB999B6A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(logic)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and content (formal/informal, detailed/general information)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 (interactive, read, using notes, improvise, 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 response (interrupt, Q&amp;A session, silence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25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54773-4FCC-458C-9332-FA730DDD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sz="8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E2EDC3-D672-4308-B35B-4C29F2A4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4917"/>
            <a:ext cx="8915400" cy="51845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impression, purpose achievement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getting opener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Structure, organization, transitions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Examples, explanations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aids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remarks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08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6D71E-D360-4B67-B6E6-9CC3F1CC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494" y="21573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B81D51-7512-4C4C-B319-1EDD2485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6627"/>
            <a:ext cx="8915400" cy="51456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Gestures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voice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 with the audience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aspects (specify)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39111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188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Віхоть</vt:lpstr>
      <vt:lpstr>PRESENTATION TIPS</vt:lpstr>
      <vt:lpstr>PRESENTATION TIPS</vt:lpstr>
      <vt:lpstr>PRESENTATION TIPS</vt:lpstr>
      <vt:lpstr>PRESENTATION CULTURE</vt:lpstr>
      <vt:lpstr>CRITERIA FOR PRESENTATION EVALUATION</vt:lpstr>
      <vt:lpstr>CRITERIA FOR PRESENTATION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ДАША</dc:creator>
  <cp:lastModifiedBy>ЛЮДМИЛА</cp:lastModifiedBy>
  <cp:revision>4</cp:revision>
  <cp:lastPrinted>2025-03-03T07:14:58Z</cp:lastPrinted>
  <dcterms:created xsi:type="dcterms:W3CDTF">2020-10-30T09:54:50Z</dcterms:created>
  <dcterms:modified xsi:type="dcterms:W3CDTF">2025-03-03T07:15:45Z</dcterms:modified>
</cp:coreProperties>
</file>