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pPr/>
              <a:t>вт 22.11.22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ztu.edu.ua/course/view.php?id=217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ke_zstu@ukr.n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ВИРОБНИЧА ПРАКТИКА БАКАЛАВРІВ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636" y="620688"/>
            <a:ext cx="70207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	У </a:t>
            </a:r>
            <a:r>
              <a:rPr lang="uk-UA" dirty="0"/>
              <a:t>відповідності з навчальним планом, для підсилення практичного спрямування підготовки фахівців освітнього ступеня «бакалавр» другого та третього років навчання передбачена </a:t>
            </a:r>
            <a:r>
              <a:rPr lang="uk-UA" dirty="0" smtClean="0"/>
              <a:t>виробнича </a:t>
            </a:r>
            <a:r>
              <a:rPr lang="uk-UA" dirty="0"/>
              <a:t>практика на базових підприємствах та в організаціях будь-якої галузі та форми власності, тобто на базах практики, які відповідають вимогам програми навчання.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5636" y="2968303"/>
            <a:ext cx="70927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/>
              <a:t>	Метою </a:t>
            </a:r>
            <a:r>
              <a:rPr lang="uk-UA" b="1" i="1" dirty="0"/>
              <a:t>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студентів для розв’язання в майбутніх умовах виробничої діяльності підприємства і регіонів складних соціально-економічних, виробничо-технічних і морально-психологічних проблем з високою економічною ефективністю згідно вимог освітнього ступеня “бакалавр”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ТЕРМІНИ ПРОХОДЖЕННЯ ПРАКТИКИ – 2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91911"/>
              </p:ext>
            </p:extLst>
          </p:nvPr>
        </p:nvGraphicFramePr>
        <p:xfrm>
          <a:off x="467544" y="1268760"/>
          <a:ext cx="8208911" cy="4251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5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1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12233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 </a:t>
                      </a: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09.01.2023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22.01.2023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23.01.2023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01.02.2023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14.02.2023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(дата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попередня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ПВ-7к, ПВ-8к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09.01.2023 –22.01.2023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23.01.2023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01.02.2023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14.02.2023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ЗПВ-20-1; ЗПВ-22-1с; ЗМО-20-1; ЗМО-22-1с; ЗМО-21-2с;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09.01.2023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22.01.2023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23.01.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23.01.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24.02.2023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344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ЕТАПИ РОБОТИ</a:t>
            </a:r>
          </a:p>
          <a:p>
            <a:pPr algn="ctr"/>
            <a:endParaRPr lang="uk-UA" b="1" dirty="0" smtClean="0"/>
          </a:p>
          <a:p>
            <a:pPr marL="342900" indent="-342900">
              <a:buAutoNum type="arabicPeriod"/>
            </a:pPr>
            <a:r>
              <a:rPr lang="uk-UA" dirty="0" smtClean="0"/>
              <a:t>Подання заяви на кафедру щодо бази практики (обирається самостійно студентами)</a:t>
            </a:r>
          </a:p>
          <a:p>
            <a:pPr marL="342900" indent="-342900">
              <a:buAutoNum type="arabicPeriod"/>
            </a:pPr>
            <a:r>
              <a:rPr lang="uk-UA" dirty="0" smtClean="0"/>
              <a:t>Отримання договорів на практику (січень 2023 року)</a:t>
            </a:r>
          </a:p>
          <a:p>
            <a:pPr marL="342900" indent="-342900">
              <a:buAutoNum type="arabicPeriod"/>
            </a:pPr>
            <a:r>
              <a:rPr lang="uk-UA" dirty="0" smtClean="0"/>
              <a:t>Проходження практики та збір інформації відповідно до етапів зазначених в щоденнику</a:t>
            </a:r>
          </a:p>
          <a:p>
            <a:pPr marL="342900" indent="-342900">
              <a:buAutoNum type="arabicPeriod"/>
            </a:pPr>
            <a:r>
              <a:rPr lang="uk-UA" dirty="0" smtClean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learn.ztu.edu.ua/course/view.php?id=2170</a:t>
            </a:r>
            <a:r>
              <a:rPr lang="uk-UA" dirty="0" smtClean="0"/>
              <a:t> Виробнича практика студентів освітнього ступеня «бакалавр»)</a:t>
            </a:r>
          </a:p>
          <a:p>
            <a:pPr marL="342900" indent="-342900">
              <a:buAutoNum type="arabicPeriod"/>
            </a:pPr>
            <a:r>
              <a:rPr lang="uk-UA" dirty="0" smtClean="0"/>
              <a:t>Подання на кафедру оформленого відповідно до вимог і </a:t>
            </a:r>
            <a:r>
              <a:rPr lang="uk-UA" b="1" dirty="0" smtClean="0"/>
              <a:t>зшитого звіту, 2 </a:t>
            </a:r>
            <a:r>
              <a:rPr lang="uk-UA" b="1" dirty="0" err="1" smtClean="0"/>
              <a:t>екземплери</a:t>
            </a:r>
            <a:r>
              <a:rPr lang="uk-UA" b="1" dirty="0" smtClean="0"/>
              <a:t> договору з печатками та заповненого щоденника</a:t>
            </a:r>
          </a:p>
          <a:p>
            <a:pPr marL="342900" indent="-342900">
              <a:buAutoNum type="arabicPeriod"/>
            </a:pPr>
            <a:r>
              <a:rPr lang="uk-UA" dirty="0" smtClean="0"/>
              <a:t>Захист матеріалів звіту комісії з кафедри</a:t>
            </a:r>
          </a:p>
          <a:p>
            <a:pPr marL="342900" indent="-342900">
              <a:buAutoNum type="arabicPeriod"/>
            </a:pPr>
            <a:r>
              <a:rPr lang="uk-UA" dirty="0" smtClean="0"/>
              <a:t>Отримання оцінки у відомість та залікову книжку</a:t>
            </a:r>
          </a:p>
          <a:p>
            <a:pPr marL="342900" indent="-342900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0112" y="404664"/>
            <a:ext cx="3096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кафедри менеджменту, бізнесу і маркетингових технологій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університету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«Житомирська політехніка»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д.е.н. Тетяні ОСТАПЧУК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групи _______</a:t>
            </a: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ПІБ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36912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ЗАЯВА</a:t>
            </a:r>
          </a:p>
          <a:p>
            <a:pPr algn="just"/>
            <a:r>
              <a:rPr lang="uk-UA" dirty="0"/>
              <a:t>	</a:t>
            </a:r>
            <a:r>
              <a:rPr lang="uk-UA" dirty="0" smtClean="0"/>
              <a:t>Прошу призначити місцем проходження практики……. «зазначити повну назву підприємства та місце його знаходження».</a:t>
            </a:r>
          </a:p>
          <a:p>
            <a:r>
              <a:rPr lang="uk-UA" dirty="0" smtClean="0"/>
              <a:t>	</a:t>
            </a:r>
          </a:p>
          <a:p>
            <a:endParaRPr lang="uk-UA" dirty="0"/>
          </a:p>
          <a:p>
            <a:r>
              <a:rPr lang="uk-UA" dirty="0" smtClean="0"/>
              <a:t>Дата							Підпис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4844224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Відскановані</a:t>
            </a:r>
            <a:r>
              <a:rPr lang="uk-UA" dirty="0" smtClean="0"/>
              <a:t> фото заяв відправляти на електронну пошту кафедри </a:t>
            </a:r>
            <a:r>
              <a:rPr lang="en-US" dirty="0" smtClean="0">
                <a:hlinkClick r:id="rId2"/>
              </a:rPr>
              <a:t>ke_zstu@ukr.net</a:t>
            </a:r>
            <a:r>
              <a:rPr lang="uk-UA" dirty="0" smtClean="0"/>
              <a:t> або надавати особисто в </a:t>
            </a:r>
            <a:r>
              <a:rPr lang="uk-UA" dirty="0" err="1" smtClean="0"/>
              <a:t>ауд</a:t>
            </a:r>
            <a:r>
              <a:rPr lang="uk-UA" dirty="0" smtClean="0"/>
              <a:t>. 404 (кафедра менеджменту, бізнесу і маркетингових технологій), </a:t>
            </a:r>
            <a:r>
              <a:rPr lang="uk-UA" dirty="0" err="1" smtClean="0"/>
              <a:t>вайбер</a:t>
            </a:r>
            <a:r>
              <a:rPr lang="uk-UA" dirty="0" smtClean="0"/>
              <a:t> 0974732943 (Біляк Тетяна Олександрівна)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402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</TotalTime>
  <Words>219</Words>
  <Application>Microsoft Office PowerPoint</Application>
  <PresentationFormat>Экран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Times New Roman</vt:lpstr>
      <vt:lpstr>Verdana</vt:lpstr>
      <vt:lpstr>Wingdings 2</vt:lpstr>
      <vt:lpstr>Аспект</vt:lpstr>
      <vt:lpstr>ВИРОБНИЧА ПРАКТИКА БАКАЛАВРІВ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Пользователь</cp:lastModifiedBy>
  <cp:revision>17</cp:revision>
  <dcterms:created xsi:type="dcterms:W3CDTF">2020-10-28T20:30:15Z</dcterms:created>
  <dcterms:modified xsi:type="dcterms:W3CDTF">2022-11-22T16:36:34Z</dcterms:modified>
</cp:coreProperties>
</file>