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329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319" r:id="rId12"/>
    <p:sldId id="320" r:id="rId13"/>
    <p:sldId id="322" r:id="rId14"/>
    <p:sldId id="324" r:id="rId15"/>
    <p:sldId id="314" r:id="rId16"/>
    <p:sldId id="287" r:id="rId17"/>
    <p:sldId id="310" r:id="rId18"/>
    <p:sldId id="266" r:id="rId19"/>
    <p:sldId id="267" r:id="rId20"/>
    <p:sldId id="268" r:id="rId21"/>
    <p:sldId id="311" r:id="rId22"/>
    <p:sldId id="269" r:id="rId23"/>
    <p:sldId id="270" r:id="rId24"/>
    <p:sldId id="271" r:id="rId25"/>
    <p:sldId id="272" r:id="rId26"/>
    <p:sldId id="313" r:id="rId27"/>
    <p:sldId id="325" r:id="rId28"/>
    <p:sldId id="326" r:id="rId29"/>
    <p:sldId id="327" r:id="rId30"/>
    <p:sldId id="328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0" autoAdjust="0"/>
  </p:normalViewPr>
  <p:slideViewPr>
    <p:cSldViewPr>
      <p:cViewPr>
        <p:scale>
          <a:sx n="83" d="100"/>
          <a:sy n="83" d="100"/>
        </p:scale>
        <p:origin x="-1349" y="-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243131-850B-4562-928D-F353591659C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DFFCFE-AEB8-476B-A8C6-23C5C370CFDC}">
      <dgm:prSet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наука як вид діяльності (метод, парадигма);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7A4470-8B50-4265-A85A-A8C069680E43}" type="parTrans" cxnId="{9490A4B9-B596-4A7B-8F27-BF790A5D3D3A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C41534-3918-4907-840F-FAA95B8EB2C0}" type="sibTrans" cxnId="{9490A4B9-B596-4A7B-8F27-BF790A5D3D3A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0143A2-C6B7-4461-9723-BC301825B4E9}">
      <dgm:prSet/>
      <dgm:spPr/>
      <dgm:t>
        <a:bodyPr/>
        <a:lstStyle/>
        <a:p>
          <a:r>
            <a:rPr lang="ru-RU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критерій істинності (його похідні); </a:t>
          </a:r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0953CF-E6A6-4C57-9988-52BFA7E6B3C6}" type="parTrans" cxnId="{ABFD9F87-3C39-4CD5-8470-4E81EB73EA91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4990A7-E89A-4A14-870E-8A397EAF5B4F}" type="sibTrans" cxnId="{ABFD9F87-3C39-4CD5-8470-4E81EB73EA91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63B0E4-5119-4409-82C4-1CE9A673C6D2}">
      <dgm:prSet/>
      <dgm:spPr/>
      <dgm:t>
        <a:bodyPr/>
        <a:lstStyle/>
        <a:p>
          <a:r>
            <a:rPr lang="ru-RU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наука як сукупність знань; </a:t>
          </a:r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F0948D-DCA4-46ED-85DC-57C1BEB4E9C2}" type="parTrans" cxnId="{B68F8DD5-7B89-4F3F-BD70-A19777DB689E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743207-7D0F-4016-B22B-00580D2BB5A0}" type="sibTrans" cxnId="{B68F8DD5-7B89-4F3F-BD70-A19777DB689E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441F46-07BE-4DEB-BEDF-76E03BA9E683}">
      <dgm:prSet/>
      <dgm:spPr/>
      <dgm:t>
        <a:bodyPr/>
        <a:lstStyle/>
        <a:p>
          <a:r>
            <a:rPr lang="ru-RU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науковий результат (види, форми фіксації);</a:t>
          </a:r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7781AC-A826-47EC-AA82-02EA611422E1}" type="parTrans" cxnId="{9CE3B67E-0355-48ED-88A4-968CD6FFF98D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A18407-B237-4126-85D6-7F5DEE67D0B5}" type="sibTrans" cxnId="{9CE3B67E-0355-48ED-88A4-968CD6FFF98D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4287E45-4273-4A9A-A53D-D94EFB01A212}">
      <dgm:prSet/>
      <dgm:spPr/>
      <dgm:t>
        <a:bodyPr/>
        <a:lstStyle/>
        <a:p>
          <a:r>
            <a:rPr lang="ru-RU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 науки, </a:t>
          </a:r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A79849-B470-46A8-84C0-DD0F29695D98}" type="parTrans" cxnId="{B1708BA5-6D3F-4A6F-9566-4D29A9B54B41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F9235F-C34D-40C4-A954-6F4C22A02CB8}" type="sibTrans" cxnId="{B1708BA5-6D3F-4A6F-9566-4D29A9B54B41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A45FBC-20E3-441D-8360-F2926C974349}">
      <dgm:prSet/>
      <dgm:spPr/>
      <dgm:t>
        <a:bodyPr/>
        <a:lstStyle/>
        <a:p>
          <a:r>
            <a:rPr lang="ru-RU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ідеал і засіб наукового пошуку</a:t>
          </a:r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7784BB-DCAE-435E-9D63-45E688CFCC6F}" type="parTrans" cxnId="{1018DDAA-C8FF-485B-BA8C-5AA9FC3C62CA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D2F156-BF39-4781-AB0A-399D47F01DED}" type="sibTrans" cxnId="{1018DDAA-C8FF-485B-BA8C-5AA9FC3C62CA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5A2813-F8B9-4BB2-AADB-3E40B2697A36}" type="pres">
      <dgm:prSet presAssocID="{D1243131-850B-4562-928D-F353591659C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F485E-F50A-4DF4-9256-EF4054D7F02A}" type="pres">
      <dgm:prSet presAssocID="{F7DFFCFE-AEB8-476B-A8C6-23C5C370CFDC}" presName="parentLin" presStyleCnt="0"/>
      <dgm:spPr/>
    </dgm:pt>
    <dgm:pt modelId="{DAE5FD01-4F94-492B-85F8-E1C368DDA230}" type="pres">
      <dgm:prSet presAssocID="{F7DFFCFE-AEB8-476B-A8C6-23C5C370CFDC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DC401E4E-1E18-4172-9E18-D9097051B12C}" type="pres">
      <dgm:prSet presAssocID="{F7DFFCFE-AEB8-476B-A8C6-23C5C370CFD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20A4D6-636D-4C1B-8F07-14B9F1D4252E}" type="pres">
      <dgm:prSet presAssocID="{F7DFFCFE-AEB8-476B-A8C6-23C5C370CFDC}" presName="negativeSpace" presStyleCnt="0"/>
      <dgm:spPr/>
    </dgm:pt>
    <dgm:pt modelId="{EB7DAC70-7744-4671-9ED6-3B7850EE90DF}" type="pres">
      <dgm:prSet presAssocID="{F7DFFCFE-AEB8-476B-A8C6-23C5C370CFDC}" presName="childText" presStyleLbl="conFgAcc1" presStyleIdx="0" presStyleCnt="6">
        <dgm:presLayoutVars>
          <dgm:bulletEnabled val="1"/>
        </dgm:presLayoutVars>
      </dgm:prSet>
      <dgm:spPr/>
    </dgm:pt>
    <dgm:pt modelId="{D94D8128-BC3B-4F80-BC5D-E65F0DD955BF}" type="pres">
      <dgm:prSet presAssocID="{6DC41534-3918-4907-840F-FAA95B8EB2C0}" presName="spaceBetweenRectangles" presStyleCnt="0"/>
      <dgm:spPr/>
    </dgm:pt>
    <dgm:pt modelId="{07ED3C5E-1907-4E0A-97FC-2CD7886FD4B7}" type="pres">
      <dgm:prSet presAssocID="{150143A2-C6B7-4461-9723-BC301825B4E9}" presName="parentLin" presStyleCnt="0"/>
      <dgm:spPr/>
    </dgm:pt>
    <dgm:pt modelId="{6EFF2918-B700-4881-BD93-8D299BF6C60C}" type="pres">
      <dgm:prSet presAssocID="{150143A2-C6B7-4461-9723-BC301825B4E9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2D929532-115C-4A0A-9D02-B8A030345A1A}" type="pres">
      <dgm:prSet presAssocID="{150143A2-C6B7-4461-9723-BC301825B4E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DAE2CA-E335-45C9-A9BD-D20676EED56C}" type="pres">
      <dgm:prSet presAssocID="{150143A2-C6B7-4461-9723-BC301825B4E9}" presName="negativeSpace" presStyleCnt="0"/>
      <dgm:spPr/>
    </dgm:pt>
    <dgm:pt modelId="{13A88FA6-4D50-4F7D-8B77-4EC1BA8FE7BE}" type="pres">
      <dgm:prSet presAssocID="{150143A2-C6B7-4461-9723-BC301825B4E9}" presName="childText" presStyleLbl="conFgAcc1" presStyleIdx="1" presStyleCnt="6">
        <dgm:presLayoutVars>
          <dgm:bulletEnabled val="1"/>
        </dgm:presLayoutVars>
      </dgm:prSet>
      <dgm:spPr/>
    </dgm:pt>
    <dgm:pt modelId="{88517F63-5256-4BBC-B337-CDD664276B1B}" type="pres">
      <dgm:prSet presAssocID="{524990A7-E89A-4A14-870E-8A397EAF5B4F}" presName="spaceBetweenRectangles" presStyleCnt="0"/>
      <dgm:spPr/>
    </dgm:pt>
    <dgm:pt modelId="{E6BDB95D-15A7-47F5-9590-AB5ED8C1D47A}" type="pres">
      <dgm:prSet presAssocID="{EB63B0E4-5119-4409-82C4-1CE9A673C6D2}" presName="parentLin" presStyleCnt="0"/>
      <dgm:spPr/>
    </dgm:pt>
    <dgm:pt modelId="{56729822-375C-4BAB-B7B5-E84CDCE97EF5}" type="pres">
      <dgm:prSet presAssocID="{EB63B0E4-5119-4409-82C4-1CE9A673C6D2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22C95BA8-EE08-4332-B12E-BCF3ACB57B35}" type="pres">
      <dgm:prSet presAssocID="{EB63B0E4-5119-4409-82C4-1CE9A673C6D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BAA429-F5A8-4EF9-9A71-0078211EEA69}" type="pres">
      <dgm:prSet presAssocID="{EB63B0E4-5119-4409-82C4-1CE9A673C6D2}" presName="negativeSpace" presStyleCnt="0"/>
      <dgm:spPr/>
    </dgm:pt>
    <dgm:pt modelId="{BAB408E8-652A-461B-8C70-429C749A9C7E}" type="pres">
      <dgm:prSet presAssocID="{EB63B0E4-5119-4409-82C4-1CE9A673C6D2}" presName="childText" presStyleLbl="conFgAcc1" presStyleIdx="2" presStyleCnt="6">
        <dgm:presLayoutVars>
          <dgm:bulletEnabled val="1"/>
        </dgm:presLayoutVars>
      </dgm:prSet>
      <dgm:spPr/>
    </dgm:pt>
    <dgm:pt modelId="{41FA4924-38CB-4645-A3F9-4BD501815021}" type="pres">
      <dgm:prSet presAssocID="{AE743207-7D0F-4016-B22B-00580D2BB5A0}" presName="spaceBetweenRectangles" presStyleCnt="0"/>
      <dgm:spPr/>
    </dgm:pt>
    <dgm:pt modelId="{66A81FA3-8D5D-45B2-A3FE-09F9F1D2D168}" type="pres">
      <dgm:prSet presAssocID="{15441F46-07BE-4DEB-BEDF-76E03BA9E683}" presName="parentLin" presStyleCnt="0"/>
      <dgm:spPr/>
    </dgm:pt>
    <dgm:pt modelId="{9FD74988-86C0-4F53-AC3E-B79A28E066E1}" type="pres">
      <dgm:prSet presAssocID="{15441F46-07BE-4DEB-BEDF-76E03BA9E683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D82E7AFE-1348-48E2-877D-44C45FB10428}" type="pres">
      <dgm:prSet presAssocID="{15441F46-07BE-4DEB-BEDF-76E03BA9E68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D8755-A992-4C83-9D88-F5A0D9B6A4A1}" type="pres">
      <dgm:prSet presAssocID="{15441F46-07BE-4DEB-BEDF-76E03BA9E683}" presName="negativeSpace" presStyleCnt="0"/>
      <dgm:spPr/>
    </dgm:pt>
    <dgm:pt modelId="{505CF7E2-217D-4B9E-9230-2568D2C4F3DA}" type="pres">
      <dgm:prSet presAssocID="{15441F46-07BE-4DEB-BEDF-76E03BA9E683}" presName="childText" presStyleLbl="conFgAcc1" presStyleIdx="3" presStyleCnt="6">
        <dgm:presLayoutVars>
          <dgm:bulletEnabled val="1"/>
        </dgm:presLayoutVars>
      </dgm:prSet>
      <dgm:spPr/>
    </dgm:pt>
    <dgm:pt modelId="{6FE7FA0B-9303-402B-8126-9B5279B8E78B}" type="pres">
      <dgm:prSet presAssocID="{F7A18407-B237-4126-85D6-7F5DEE67D0B5}" presName="spaceBetweenRectangles" presStyleCnt="0"/>
      <dgm:spPr/>
    </dgm:pt>
    <dgm:pt modelId="{F6ED8348-3A97-4B70-B0B3-2BBB88814EAE}" type="pres">
      <dgm:prSet presAssocID="{C4287E45-4273-4A9A-A53D-D94EFB01A212}" presName="parentLin" presStyleCnt="0"/>
      <dgm:spPr/>
    </dgm:pt>
    <dgm:pt modelId="{9D391F01-D991-4B32-B893-5698DE281B7B}" type="pres">
      <dgm:prSet presAssocID="{C4287E45-4273-4A9A-A53D-D94EFB01A212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237CD450-BC2B-48BC-9B4E-48C43FFA4842}" type="pres">
      <dgm:prSet presAssocID="{C4287E45-4273-4A9A-A53D-D94EFB01A21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4CEAE4-50BA-4CC9-B64E-8C6911A276BD}" type="pres">
      <dgm:prSet presAssocID="{C4287E45-4273-4A9A-A53D-D94EFB01A212}" presName="negativeSpace" presStyleCnt="0"/>
      <dgm:spPr/>
    </dgm:pt>
    <dgm:pt modelId="{2C5486FB-A975-4DAD-A594-E0BE059931DE}" type="pres">
      <dgm:prSet presAssocID="{C4287E45-4273-4A9A-A53D-D94EFB01A212}" presName="childText" presStyleLbl="conFgAcc1" presStyleIdx="4" presStyleCnt="6">
        <dgm:presLayoutVars>
          <dgm:bulletEnabled val="1"/>
        </dgm:presLayoutVars>
      </dgm:prSet>
      <dgm:spPr/>
    </dgm:pt>
    <dgm:pt modelId="{EF345D4A-1203-454C-96FB-170225F96875}" type="pres">
      <dgm:prSet presAssocID="{15F9235F-C34D-40C4-A954-6F4C22A02CB8}" presName="spaceBetweenRectangles" presStyleCnt="0"/>
      <dgm:spPr/>
    </dgm:pt>
    <dgm:pt modelId="{20E08D5D-ACE7-47B9-9F00-DB2BA06F0B61}" type="pres">
      <dgm:prSet presAssocID="{57A45FBC-20E3-441D-8360-F2926C974349}" presName="parentLin" presStyleCnt="0"/>
      <dgm:spPr/>
    </dgm:pt>
    <dgm:pt modelId="{A5A22289-67D9-4AF7-B618-2D86A073D0FB}" type="pres">
      <dgm:prSet presAssocID="{57A45FBC-20E3-441D-8360-F2926C974349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F620D51A-DACA-4E0E-9F77-9D8EF697CF67}" type="pres">
      <dgm:prSet presAssocID="{57A45FBC-20E3-441D-8360-F2926C974349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02D875-707E-4704-A2BE-715D725F863B}" type="pres">
      <dgm:prSet presAssocID="{57A45FBC-20E3-441D-8360-F2926C974349}" presName="negativeSpace" presStyleCnt="0"/>
      <dgm:spPr/>
    </dgm:pt>
    <dgm:pt modelId="{7EF29A68-AB34-48BE-B808-0772905C9726}" type="pres">
      <dgm:prSet presAssocID="{57A45FBC-20E3-441D-8360-F2926C974349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9CE3B67E-0355-48ED-88A4-968CD6FFF98D}" srcId="{D1243131-850B-4562-928D-F353591659CE}" destId="{15441F46-07BE-4DEB-BEDF-76E03BA9E683}" srcOrd="3" destOrd="0" parTransId="{AC7781AC-A826-47EC-AA82-02EA611422E1}" sibTransId="{F7A18407-B237-4126-85D6-7F5DEE67D0B5}"/>
    <dgm:cxn modelId="{F95DFF5A-7E66-4B40-B98B-D960E0D45818}" type="presOf" srcId="{EB63B0E4-5119-4409-82C4-1CE9A673C6D2}" destId="{22C95BA8-EE08-4332-B12E-BCF3ACB57B35}" srcOrd="1" destOrd="0" presId="urn:microsoft.com/office/officeart/2005/8/layout/list1"/>
    <dgm:cxn modelId="{F268D001-CE61-47A7-87CA-86BBEB444C73}" type="presOf" srcId="{57A45FBC-20E3-441D-8360-F2926C974349}" destId="{A5A22289-67D9-4AF7-B618-2D86A073D0FB}" srcOrd="0" destOrd="0" presId="urn:microsoft.com/office/officeart/2005/8/layout/list1"/>
    <dgm:cxn modelId="{B68F8DD5-7B89-4F3F-BD70-A19777DB689E}" srcId="{D1243131-850B-4562-928D-F353591659CE}" destId="{EB63B0E4-5119-4409-82C4-1CE9A673C6D2}" srcOrd="2" destOrd="0" parTransId="{4DF0948D-DCA4-46ED-85DC-57C1BEB4E9C2}" sibTransId="{AE743207-7D0F-4016-B22B-00580D2BB5A0}"/>
    <dgm:cxn modelId="{A2068A00-4CD5-46B7-AF23-AC8668793B1A}" type="presOf" srcId="{F7DFFCFE-AEB8-476B-A8C6-23C5C370CFDC}" destId="{DC401E4E-1E18-4172-9E18-D9097051B12C}" srcOrd="1" destOrd="0" presId="urn:microsoft.com/office/officeart/2005/8/layout/list1"/>
    <dgm:cxn modelId="{4F854DAD-6FDC-408B-A7AC-85BC5444AC2E}" type="presOf" srcId="{15441F46-07BE-4DEB-BEDF-76E03BA9E683}" destId="{9FD74988-86C0-4F53-AC3E-B79A28E066E1}" srcOrd="0" destOrd="0" presId="urn:microsoft.com/office/officeart/2005/8/layout/list1"/>
    <dgm:cxn modelId="{631E7294-8EFF-4138-BB42-D3017FD174BA}" type="presOf" srcId="{F7DFFCFE-AEB8-476B-A8C6-23C5C370CFDC}" destId="{DAE5FD01-4F94-492B-85F8-E1C368DDA230}" srcOrd="0" destOrd="0" presId="urn:microsoft.com/office/officeart/2005/8/layout/list1"/>
    <dgm:cxn modelId="{29E7F99E-4A44-4A53-94F0-CDFDAD122899}" type="presOf" srcId="{15441F46-07BE-4DEB-BEDF-76E03BA9E683}" destId="{D82E7AFE-1348-48E2-877D-44C45FB10428}" srcOrd="1" destOrd="0" presId="urn:microsoft.com/office/officeart/2005/8/layout/list1"/>
    <dgm:cxn modelId="{9545D413-6115-419B-872D-9674C51995F0}" type="presOf" srcId="{150143A2-C6B7-4461-9723-BC301825B4E9}" destId="{2D929532-115C-4A0A-9D02-B8A030345A1A}" srcOrd="1" destOrd="0" presId="urn:microsoft.com/office/officeart/2005/8/layout/list1"/>
    <dgm:cxn modelId="{1018DDAA-C8FF-485B-BA8C-5AA9FC3C62CA}" srcId="{D1243131-850B-4562-928D-F353591659CE}" destId="{57A45FBC-20E3-441D-8360-F2926C974349}" srcOrd="5" destOrd="0" parTransId="{F47784BB-DCAE-435E-9D63-45E688CFCC6F}" sibTransId="{6FD2F156-BF39-4781-AB0A-399D47F01DED}"/>
    <dgm:cxn modelId="{B607D945-8918-4C72-A2FA-FDFDBF149CF0}" type="presOf" srcId="{C4287E45-4273-4A9A-A53D-D94EFB01A212}" destId="{9D391F01-D991-4B32-B893-5698DE281B7B}" srcOrd="0" destOrd="0" presId="urn:microsoft.com/office/officeart/2005/8/layout/list1"/>
    <dgm:cxn modelId="{86A679BB-C8F2-4954-A388-F33A9B1F0199}" type="presOf" srcId="{D1243131-850B-4562-928D-F353591659CE}" destId="{7A5A2813-F8B9-4BB2-AADB-3E40B2697A36}" srcOrd="0" destOrd="0" presId="urn:microsoft.com/office/officeart/2005/8/layout/list1"/>
    <dgm:cxn modelId="{4BEBF0D2-72EB-45A0-960D-A26C66B7A034}" type="presOf" srcId="{EB63B0E4-5119-4409-82C4-1CE9A673C6D2}" destId="{56729822-375C-4BAB-B7B5-E84CDCE97EF5}" srcOrd="0" destOrd="0" presId="urn:microsoft.com/office/officeart/2005/8/layout/list1"/>
    <dgm:cxn modelId="{ABFD9F87-3C39-4CD5-8470-4E81EB73EA91}" srcId="{D1243131-850B-4562-928D-F353591659CE}" destId="{150143A2-C6B7-4461-9723-BC301825B4E9}" srcOrd="1" destOrd="0" parTransId="{110953CF-E6A6-4C57-9988-52BFA7E6B3C6}" sibTransId="{524990A7-E89A-4A14-870E-8A397EAF5B4F}"/>
    <dgm:cxn modelId="{0F1708B6-4D8B-4A3A-AAC4-959E8E7F8662}" type="presOf" srcId="{C4287E45-4273-4A9A-A53D-D94EFB01A212}" destId="{237CD450-BC2B-48BC-9B4E-48C43FFA4842}" srcOrd="1" destOrd="0" presId="urn:microsoft.com/office/officeart/2005/8/layout/list1"/>
    <dgm:cxn modelId="{14AC736C-1AEB-4737-BD47-AB3086EFA320}" type="presOf" srcId="{57A45FBC-20E3-441D-8360-F2926C974349}" destId="{F620D51A-DACA-4E0E-9F77-9D8EF697CF67}" srcOrd="1" destOrd="0" presId="urn:microsoft.com/office/officeart/2005/8/layout/list1"/>
    <dgm:cxn modelId="{B1708BA5-6D3F-4A6F-9566-4D29A9B54B41}" srcId="{D1243131-850B-4562-928D-F353591659CE}" destId="{C4287E45-4273-4A9A-A53D-D94EFB01A212}" srcOrd="4" destOrd="0" parTransId="{C9A79849-B470-46A8-84C0-DD0F29695D98}" sibTransId="{15F9235F-C34D-40C4-A954-6F4C22A02CB8}"/>
    <dgm:cxn modelId="{7931A80E-3AC8-431E-8865-90EFAD6D4A4D}" type="presOf" srcId="{150143A2-C6B7-4461-9723-BC301825B4E9}" destId="{6EFF2918-B700-4881-BD93-8D299BF6C60C}" srcOrd="0" destOrd="0" presId="urn:microsoft.com/office/officeart/2005/8/layout/list1"/>
    <dgm:cxn modelId="{9490A4B9-B596-4A7B-8F27-BF790A5D3D3A}" srcId="{D1243131-850B-4562-928D-F353591659CE}" destId="{F7DFFCFE-AEB8-476B-A8C6-23C5C370CFDC}" srcOrd="0" destOrd="0" parTransId="{487A4470-8B50-4265-A85A-A8C069680E43}" sibTransId="{6DC41534-3918-4907-840F-FAA95B8EB2C0}"/>
    <dgm:cxn modelId="{C6A0D09C-D63D-495D-9B1F-0021CE1A6D04}" type="presParOf" srcId="{7A5A2813-F8B9-4BB2-AADB-3E40B2697A36}" destId="{23BF485E-F50A-4DF4-9256-EF4054D7F02A}" srcOrd="0" destOrd="0" presId="urn:microsoft.com/office/officeart/2005/8/layout/list1"/>
    <dgm:cxn modelId="{C28B4775-762B-4117-AC0E-5CEBFF6A5BA4}" type="presParOf" srcId="{23BF485E-F50A-4DF4-9256-EF4054D7F02A}" destId="{DAE5FD01-4F94-492B-85F8-E1C368DDA230}" srcOrd="0" destOrd="0" presId="urn:microsoft.com/office/officeart/2005/8/layout/list1"/>
    <dgm:cxn modelId="{19714270-B976-4AE8-934C-827E971887FE}" type="presParOf" srcId="{23BF485E-F50A-4DF4-9256-EF4054D7F02A}" destId="{DC401E4E-1E18-4172-9E18-D9097051B12C}" srcOrd="1" destOrd="0" presId="urn:microsoft.com/office/officeart/2005/8/layout/list1"/>
    <dgm:cxn modelId="{DF73CBFB-CEEF-4BE6-957A-7F6078F305EF}" type="presParOf" srcId="{7A5A2813-F8B9-4BB2-AADB-3E40B2697A36}" destId="{4720A4D6-636D-4C1B-8F07-14B9F1D4252E}" srcOrd="1" destOrd="0" presId="urn:microsoft.com/office/officeart/2005/8/layout/list1"/>
    <dgm:cxn modelId="{8D30E75B-4D46-44DC-9D62-C5FE76C24DB3}" type="presParOf" srcId="{7A5A2813-F8B9-4BB2-AADB-3E40B2697A36}" destId="{EB7DAC70-7744-4671-9ED6-3B7850EE90DF}" srcOrd="2" destOrd="0" presId="urn:microsoft.com/office/officeart/2005/8/layout/list1"/>
    <dgm:cxn modelId="{78A6F4E4-39E3-4001-8BCF-FE85781E892B}" type="presParOf" srcId="{7A5A2813-F8B9-4BB2-AADB-3E40B2697A36}" destId="{D94D8128-BC3B-4F80-BC5D-E65F0DD955BF}" srcOrd="3" destOrd="0" presId="urn:microsoft.com/office/officeart/2005/8/layout/list1"/>
    <dgm:cxn modelId="{6551DDED-25B1-4AA1-B8B8-F09AA3E63317}" type="presParOf" srcId="{7A5A2813-F8B9-4BB2-AADB-3E40B2697A36}" destId="{07ED3C5E-1907-4E0A-97FC-2CD7886FD4B7}" srcOrd="4" destOrd="0" presId="urn:microsoft.com/office/officeart/2005/8/layout/list1"/>
    <dgm:cxn modelId="{E368FEA6-965A-4B23-9835-1FB0322C6991}" type="presParOf" srcId="{07ED3C5E-1907-4E0A-97FC-2CD7886FD4B7}" destId="{6EFF2918-B700-4881-BD93-8D299BF6C60C}" srcOrd="0" destOrd="0" presId="urn:microsoft.com/office/officeart/2005/8/layout/list1"/>
    <dgm:cxn modelId="{BBE9403E-0DBD-4714-BC9B-33C3943A8BFB}" type="presParOf" srcId="{07ED3C5E-1907-4E0A-97FC-2CD7886FD4B7}" destId="{2D929532-115C-4A0A-9D02-B8A030345A1A}" srcOrd="1" destOrd="0" presId="urn:microsoft.com/office/officeart/2005/8/layout/list1"/>
    <dgm:cxn modelId="{AC6A630F-D913-45F3-BFC4-8DB82FD77985}" type="presParOf" srcId="{7A5A2813-F8B9-4BB2-AADB-3E40B2697A36}" destId="{6FDAE2CA-E335-45C9-A9BD-D20676EED56C}" srcOrd="5" destOrd="0" presId="urn:microsoft.com/office/officeart/2005/8/layout/list1"/>
    <dgm:cxn modelId="{66008775-1526-4F75-B496-ABDA11495387}" type="presParOf" srcId="{7A5A2813-F8B9-4BB2-AADB-3E40B2697A36}" destId="{13A88FA6-4D50-4F7D-8B77-4EC1BA8FE7BE}" srcOrd="6" destOrd="0" presId="urn:microsoft.com/office/officeart/2005/8/layout/list1"/>
    <dgm:cxn modelId="{13F69EDA-6EF8-4F7D-B0BD-8E68A972426F}" type="presParOf" srcId="{7A5A2813-F8B9-4BB2-AADB-3E40B2697A36}" destId="{88517F63-5256-4BBC-B337-CDD664276B1B}" srcOrd="7" destOrd="0" presId="urn:microsoft.com/office/officeart/2005/8/layout/list1"/>
    <dgm:cxn modelId="{40925F5F-E6BD-4150-AD35-140274B04F3F}" type="presParOf" srcId="{7A5A2813-F8B9-4BB2-AADB-3E40B2697A36}" destId="{E6BDB95D-15A7-47F5-9590-AB5ED8C1D47A}" srcOrd="8" destOrd="0" presId="urn:microsoft.com/office/officeart/2005/8/layout/list1"/>
    <dgm:cxn modelId="{5C5395EA-1DA3-4957-9E45-AEA2DDB8088C}" type="presParOf" srcId="{E6BDB95D-15A7-47F5-9590-AB5ED8C1D47A}" destId="{56729822-375C-4BAB-B7B5-E84CDCE97EF5}" srcOrd="0" destOrd="0" presId="urn:microsoft.com/office/officeart/2005/8/layout/list1"/>
    <dgm:cxn modelId="{04328015-4964-4574-BA64-DE8626D80D86}" type="presParOf" srcId="{E6BDB95D-15A7-47F5-9590-AB5ED8C1D47A}" destId="{22C95BA8-EE08-4332-B12E-BCF3ACB57B35}" srcOrd="1" destOrd="0" presId="urn:microsoft.com/office/officeart/2005/8/layout/list1"/>
    <dgm:cxn modelId="{BF005AD6-C76D-4634-ACD7-92C5A73B7D1F}" type="presParOf" srcId="{7A5A2813-F8B9-4BB2-AADB-3E40B2697A36}" destId="{3BBAA429-F5A8-4EF9-9A71-0078211EEA69}" srcOrd="9" destOrd="0" presId="urn:microsoft.com/office/officeart/2005/8/layout/list1"/>
    <dgm:cxn modelId="{9A56B3E8-3CB6-4FD0-A075-866A3A36C48F}" type="presParOf" srcId="{7A5A2813-F8B9-4BB2-AADB-3E40B2697A36}" destId="{BAB408E8-652A-461B-8C70-429C749A9C7E}" srcOrd="10" destOrd="0" presId="urn:microsoft.com/office/officeart/2005/8/layout/list1"/>
    <dgm:cxn modelId="{7BAD7EF5-4E39-4D93-B071-5A1D8BE5111F}" type="presParOf" srcId="{7A5A2813-F8B9-4BB2-AADB-3E40B2697A36}" destId="{41FA4924-38CB-4645-A3F9-4BD501815021}" srcOrd="11" destOrd="0" presId="urn:microsoft.com/office/officeart/2005/8/layout/list1"/>
    <dgm:cxn modelId="{7BAE235F-13DB-4BF3-8755-E6F7861BC290}" type="presParOf" srcId="{7A5A2813-F8B9-4BB2-AADB-3E40B2697A36}" destId="{66A81FA3-8D5D-45B2-A3FE-09F9F1D2D168}" srcOrd="12" destOrd="0" presId="urn:microsoft.com/office/officeart/2005/8/layout/list1"/>
    <dgm:cxn modelId="{09173AB4-36B6-470F-8E65-1A41555FBBC8}" type="presParOf" srcId="{66A81FA3-8D5D-45B2-A3FE-09F9F1D2D168}" destId="{9FD74988-86C0-4F53-AC3E-B79A28E066E1}" srcOrd="0" destOrd="0" presId="urn:microsoft.com/office/officeart/2005/8/layout/list1"/>
    <dgm:cxn modelId="{35672A39-313A-4D74-980E-D917E9B0DE81}" type="presParOf" srcId="{66A81FA3-8D5D-45B2-A3FE-09F9F1D2D168}" destId="{D82E7AFE-1348-48E2-877D-44C45FB10428}" srcOrd="1" destOrd="0" presId="urn:microsoft.com/office/officeart/2005/8/layout/list1"/>
    <dgm:cxn modelId="{5F60157F-816E-4D3B-9200-CB29BC6231E0}" type="presParOf" srcId="{7A5A2813-F8B9-4BB2-AADB-3E40B2697A36}" destId="{00AD8755-A992-4C83-9D88-F5A0D9B6A4A1}" srcOrd="13" destOrd="0" presId="urn:microsoft.com/office/officeart/2005/8/layout/list1"/>
    <dgm:cxn modelId="{6BEFFD80-DC7D-40CE-B3CC-18257572250D}" type="presParOf" srcId="{7A5A2813-F8B9-4BB2-AADB-3E40B2697A36}" destId="{505CF7E2-217D-4B9E-9230-2568D2C4F3DA}" srcOrd="14" destOrd="0" presId="urn:microsoft.com/office/officeart/2005/8/layout/list1"/>
    <dgm:cxn modelId="{8121365B-8CD7-4B06-8BE3-825F0C7D6C68}" type="presParOf" srcId="{7A5A2813-F8B9-4BB2-AADB-3E40B2697A36}" destId="{6FE7FA0B-9303-402B-8126-9B5279B8E78B}" srcOrd="15" destOrd="0" presId="urn:microsoft.com/office/officeart/2005/8/layout/list1"/>
    <dgm:cxn modelId="{9F9C9B01-BFFB-40AA-A351-5CA16B882175}" type="presParOf" srcId="{7A5A2813-F8B9-4BB2-AADB-3E40B2697A36}" destId="{F6ED8348-3A97-4B70-B0B3-2BBB88814EAE}" srcOrd="16" destOrd="0" presId="urn:microsoft.com/office/officeart/2005/8/layout/list1"/>
    <dgm:cxn modelId="{AC5EBCEF-6859-4E1C-ADA7-4F9D936DC17B}" type="presParOf" srcId="{F6ED8348-3A97-4B70-B0B3-2BBB88814EAE}" destId="{9D391F01-D991-4B32-B893-5698DE281B7B}" srcOrd="0" destOrd="0" presId="urn:microsoft.com/office/officeart/2005/8/layout/list1"/>
    <dgm:cxn modelId="{FAD46203-575B-4269-9BEA-C44FC4A50B43}" type="presParOf" srcId="{F6ED8348-3A97-4B70-B0B3-2BBB88814EAE}" destId="{237CD450-BC2B-48BC-9B4E-48C43FFA4842}" srcOrd="1" destOrd="0" presId="urn:microsoft.com/office/officeart/2005/8/layout/list1"/>
    <dgm:cxn modelId="{9076F34B-9166-42B0-B22B-08996BFEFDB1}" type="presParOf" srcId="{7A5A2813-F8B9-4BB2-AADB-3E40B2697A36}" destId="{7B4CEAE4-50BA-4CC9-B64E-8C6911A276BD}" srcOrd="17" destOrd="0" presId="urn:microsoft.com/office/officeart/2005/8/layout/list1"/>
    <dgm:cxn modelId="{B01E4F0C-2119-4343-AB45-6C56B4BB5C8B}" type="presParOf" srcId="{7A5A2813-F8B9-4BB2-AADB-3E40B2697A36}" destId="{2C5486FB-A975-4DAD-A594-E0BE059931DE}" srcOrd="18" destOrd="0" presId="urn:microsoft.com/office/officeart/2005/8/layout/list1"/>
    <dgm:cxn modelId="{50AFF16D-F298-4221-A240-3EF390AC674E}" type="presParOf" srcId="{7A5A2813-F8B9-4BB2-AADB-3E40B2697A36}" destId="{EF345D4A-1203-454C-96FB-170225F96875}" srcOrd="19" destOrd="0" presId="urn:microsoft.com/office/officeart/2005/8/layout/list1"/>
    <dgm:cxn modelId="{A307045F-0271-4EEC-B5F6-1C6E76D3C094}" type="presParOf" srcId="{7A5A2813-F8B9-4BB2-AADB-3E40B2697A36}" destId="{20E08D5D-ACE7-47B9-9F00-DB2BA06F0B61}" srcOrd="20" destOrd="0" presId="urn:microsoft.com/office/officeart/2005/8/layout/list1"/>
    <dgm:cxn modelId="{ED1F7728-2F74-4482-B721-FE6687A16949}" type="presParOf" srcId="{20E08D5D-ACE7-47B9-9F00-DB2BA06F0B61}" destId="{A5A22289-67D9-4AF7-B618-2D86A073D0FB}" srcOrd="0" destOrd="0" presId="urn:microsoft.com/office/officeart/2005/8/layout/list1"/>
    <dgm:cxn modelId="{2EB68CF2-9A80-488E-9AC1-85083DB8B71E}" type="presParOf" srcId="{20E08D5D-ACE7-47B9-9F00-DB2BA06F0B61}" destId="{F620D51A-DACA-4E0E-9F77-9D8EF697CF67}" srcOrd="1" destOrd="0" presId="urn:microsoft.com/office/officeart/2005/8/layout/list1"/>
    <dgm:cxn modelId="{582BD97B-3C38-425B-8197-83BA36034096}" type="presParOf" srcId="{7A5A2813-F8B9-4BB2-AADB-3E40B2697A36}" destId="{CA02D875-707E-4704-A2BE-715D725F863B}" srcOrd="21" destOrd="0" presId="urn:microsoft.com/office/officeart/2005/8/layout/list1"/>
    <dgm:cxn modelId="{E613386F-4B09-48E2-AC1F-34A3E8041D55}" type="presParOf" srcId="{7A5A2813-F8B9-4BB2-AADB-3E40B2697A36}" destId="{7EF29A68-AB34-48BE-B808-0772905C972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3490971-0EC8-4279-9142-11BC90A9FE7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E42D79-D769-4994-814C-4F5F65766BD3}">
      <dgm:prSet phldrT="[Текст]"/>
      <dgm:spPr/>
      <dgm:t>
        <a:bodyPr/>
        <a:lstStyle/>
        <a:p>
          <a:r>
            <a:rPr lang="uk-UA" dirty="0" smtClean="0"/>
            <a:t>Теоретична В. </a:t>
          </a:r>
          <a:endParaRPr lang="ru-RU" dirty="0"/>
        </a:p>
      </dgm:t>
    </dgm:pt>
    <dgm:pt modelId="{EF315030-6428-4D09-80F8-BDC5502D5905}" type="parTrans" cxnId="{1F2AA8DF-518A-4697-80E6-53A3403F46FC}">
      <dgm:prSet/>
      <dgm:spPr/>
      <dgm:t>
        <a:bodyPr/>
        <a:lstStyle/>
        <a:p>
          <a:endParaRPr lang="ru-RU"/>
        </a:p>
      </dgm:t>
    </dgm:pt>
    <dgm:pt modelId="{59551389-657A-4A86-AAF5-FBD9B7EBE288}" type="sibTrans" cxnId="{1F2AA8DF-518A-4697-80E6-53A3403F46FC}">
      <dgm:prSet/>
      <dgm:spPr/>
      <dgm:t>
        <a:bodyPr/>
        <a:lstStyle/>
        <a:p>
          <a:endParaRPr lang="ru-RU"/>
        </a:p>
      </dgm:t>
    </dgm:pt>
    <dgm:pt modelId="{817C6B73-95B6-43BB-AF69-169C4BF4019C}">
      <dgm:prSet phldrT="[Текст]"/>
      <dgm:spPr/>
      <dgm:t>
        <a:bodyPr/>
        <a:lstStyle/>
        <a:p>
          <a:r>
            <a:rPr lang="uk-UA" dirty="0" smtClean="0"/>
            <a:t>Рівень відповідності концепції і реальності (логіка  теоретичних висновків: індуктивно-дедуктивна)</a:t>
          </a:r>
          <a:endParaRPr lang="ru-RU" dirty="0"/>
        </a:p>
      </dgm:t>
    </dgm:pt>
    <dgm:pt modelId="{0B379370-8F8B-45BD-A253-55DF1882D318}" type="parTrans" cxnId="{2A5912B6-A5B4-4A80-BB52-89DBBBAAD388}">
      <dgm:prSet/>
      <dgm:spPr/>
      <dgm:t>
        <a:bodyPr/>
        <a:lstStyle/>
        <a:p>
          <a:endParaRPr lang="ru-RU"/>
        </a:p>
      </dgm:t>
    </dgm:pt>
    <dgm:pt modelId="{3F47EE89-7C62-4E2E-9543-D69FA469F9B3}" type="sibTrans" cxnId="{2A5912B6-A5B4-4A80-BB52-89DBBBAAD388}">
      <dgm:prSet/>
      <dgm:spPr/>
      <dgm:t>
        <a:bodyPr/>
        <a:lstStyle/>
        <a:p>
          <a:endParaRPr lang="ru-RU"/>
        </a:p>
      </dgm:t>
    </dgm:pt>
    <dgm:pt modelId="{3561A0DB-8AE6-47EB-AAA1-ED1BD5AA0D31}">
      <dgm:prSet phldrT="[Текст]"/>
      <dgm:spPr/>
      <dgm:t>
        <a:bodyPr/>
        <a:lstStyle/>
        <a:p>
          <a:r>
            <a:rPr lang="uk-UA" dirty="0" smtClean="0"/>
            <a:t>Різновиди: змістовно-логічна В. (</a:t>
          </a:r>
          <a:r>
            <a:rPr lang="uk-UA" b="1" dirty="0" smtClean="0"/>
            <a:t>якісна</a:t>
          </a:r>
          <a:r>
            <a:rPr lang="uk-UA" dirty="0" smtClean="0"/>
            <a:t>) і статистико-логічна (</a:t>
          </a:r>
          <a:r>
            <a:rPr lang="uk-UA" b="1" dirty="0" smtClean="0"/>
            <a:t>кількісна</a:t>
          </a:r>
          <a:r>
            <a:rPr lang="uk-UA" dirty="0" smtClean="0"/>
            <a:t>) В.</a:t>
          </a:r>
          <a:endParaRPr lang="ru-RU" dirty="0"/>
        </a:p>
      </dgm:t>
    </dgm:pt>
    <dgm:pt modelId="{E9A43FCB-C3CB-4A9C-A25A-6A98AD83010B}" type="parTrans" cxnId="{EC0FD206-73A8-4CC3-AA05-CC9FEB6140BE}">
      <dgm:prSet/>
      <dgm:spPr/>
      <dgm:t>
        <a:bodyPr/>
        <a:lstStyle/>
        <a:p>
          <a:endParaRPr lang="ru-RU"/>
        </a:p>
      </dgm:t>
    </dgm:pt>
    <dgm:pt modelId="{5F16CFBB-65B4-4F1A-BBAE-D7B9755F0C38}" type="sibTrans" cxnId="{EC0FD206-73A8-4CC3-AA05-CC9FEB6140BE}">
      <dgm:prSet/>
      <dgm:spPr/>
      <dgm:t>
        <a:bodyPr/>
        <a:lstStyle/>
        <a:p>
          <a:endParaRPr lang="ru-RU"/>
        </a:p>
      </dgm:t>
    </dgm:pt>
    <dgm:pt modelId="{F1F30265-3FA8-4CCE-BA2A-7322C53F40BC}">
      <dgm:prSet phldrT="[Текст]"/>
      <dgm:spPr/>
      <dgm:t>
        <a:bodyPr/>
        <a:lstStyle/>
        <a:p>
          <a:r>
            <a:rPr lang="uk-UA" dirty="0" smtClean="0"/>
            <a:t>Модельна В.</a:t>
          </a:r>
          <a:endParaRPr lang="ru-RU" dirty="0"/>
        </a:p>
      </dgm:t>
    </dgm:pt>
    <dgm:pt modelId="{E4E033CE-49FD-46C3-9367-A18355F912C1}" type="parTrans" cxnId="{ADCFECCA-9AFA-4159-A3DD-AC2ED8EB5B24}">
      <dgm:prSet/>
      <dgm:spPr/>
      <dgm:t>
        <a:bodyPr/>
        <a:lstStyle/>
        <a:p>
          <a:endParaRPr lang="ru-RU"/>
        </a:p>
      </dgm:t>
    </dgm:pt>
    <dgm:pt modelId="{E1A3EC3F-E89C-47B1-8E24-5C77120F2C4C}" type="sibTrans" cxnId="{ADCFECCA-9AFA-4159-A3DD-AC2ED8EB5B24}">
      <dgm:prSet/>
      <dgm:spPr/>
      <dgm:t>
        <a:bodyPr/>
        <a:lstStyle/>
        <a:p>
          <a:endParaRPr lang="ru-RU"/>
        </a:p>
      </dgm:t>
    </dgm:pt>
    <dgm:pt modelId="{0B3DF75C-2825-4137-9B34-6979A4E2B2B4}">
      <dgm:prSet phldrT="[Текст]"/>
      <dgm:spPr/>
      <dgm:t>
        <a:bodyPr/>
        <a:lstStyle/>
        <a:p>
          <a:r>
            <a:rPr lang="uk-UA" dirty="0" smtClean="0"/>
            <a:t>Рівень відповідності моделі і реальності   (логіка моделі: АНАЛОГІЯ)</a:t>
          </a:r>
          <a:endParaRPr lang="ru-RU" dirty="0"/>
        </a:p>
      </dgm:t>
    </dgm:pt>
    <dgm:pt modelId="{25C4310D-3011-4F7E-BC1B-3E240B9F8845}" type="parTrans" cxnId="{554DB11F-699F-46DE-8E01-80AF2F71DC12}">
      <dgm:prSet/>
      <dgm:spPr/>
      <dgm:t>
        <a:bodyPr/>
        <a:lstStyle/>
        <a:p>
          <a:endParaRPr lang="ru-RU"/>
        </a:p>
      </dgm:t>
    </dgm:pt>
    <dgm:pt modelId="{F5F704ED-DD2A-4BA8-B4E1-ACE3AC1795A0}" type="sibTrans" cxnId="{554DB11F-699F-46DE-8E01-80AF2F71DC12}">
      <dgm:prSet/>
      <dgm:spPr/>
      <dgm:t>
        <a:bodyPr/>
        <a:lstStyle/>
        <a:p>
          <a:endParaRPr lang="ru-RU"/>
        </a:p>
      </dgm:t>
    </dgm:pt>
    <dgm:pt modelId="{521AEFE2-E699-41B6-BC1A-4CCD94BD5A70}">
      <dgm:prSet phldrT="[Текст]"/>
      <dgm:spPr/>
      <dgm:t>
        <a:bodyPr/>
        <a:lstStyle/>
        <a:p>
          <a:r>
            <a:rPr lang="uk-UA" dirty="0" err="1" smtClean="0"/>
            <a:t>Різнвиди</a:t>
          </a:r>
          <a:r>
            <a:rPr lang="uk-UA" dirty="0" smtClean="0"/>
            <a:t> </a:t>
          </a:r>
          <a:r>
            <a:rPr lang="uk-UA" b="1" dirty="0" smtClean="0"/>
            <a:t>ізоморфна</a:t>
          </a:r>
          <a:r>
            <a:rPr lang="uk-UA" dirty="0" smtClean="0"/>
            <a:t>  В. і </a:t>
          </a:r>
          <a:r>
            <a:rPr lang="uk-UA" b="1" dirty="0" err="1" smtClean="0"/>
            <a:t>гомоморфна</a:t>
          </a:r>
          <a:r>
            <a:rPr lang="uk-UA" dirty="0" smtClean="0"/>
            <a:t> В.</a:t>
          </a:r>
          <a:endParaRPr lang="ru-RU" dirty="0"/>
        </a:p>
      </dgm:t>
    </dgm:pt>
    <dgm:pt modelId="{39ADE592-B875-4431-89D9-16C52076AA14}" type="parTrans" cxnId="{4480668F-2BD3-4EFE-B0AD-B0D831F9E32D}">
      <dgm:prSet/>
      <dgm:spPr/>
      <dgm:t>
        <a:bodyPr/>
        <a:lstStyle/>
        <a:p>
          <a:endParaRPr lang="ru-RU"/>
        </a:p>
      </dgm:t>
    </dgm:pt>
    <dgm:pt modelId="{67311764-8B67-421D-B7F6-487EB7850D58}" type="sibTrans" cxnId="{4480668F-2BD3-4EFE-B0AD-B0D831F9E32D}">
      <dgm:prSet/>
      <dgm:spPr/>
      <dgm:t>
        <a:bodyPr/>
        <a:lstStyle/>
        <a:p>
          <a:endParaRPr lang="ru-RU"/>
        </a:p>
      </dgm:t>
    </dgm:pt>
    <dgm:pt modelId="{FB0498DC-D975-473A-A329-F02D97F2A80E}">
      <dgm:prSet/>
      <dgm:spPr/>
      <dgm:t>
        <a:bodyPr/>
        <a:lstStyle/>
        <a:p>
          <a:r>
            <a:rPr lang="uk-UA" dirty="0" smtClean="0"/>
            <a:t>Емпірична В.</a:t>
          </a:r>
          <a:endParaRPr lang="ru-RU" dirty="0"/>
        </a:p>
      </dgm:t>
    </dgm:pt>
    <dgm:pt modelId="{7C31558B-5B51-4927-A186-1069F8EA82BB}" type="parTrans" cxnId="{D57E079B-5786-4BD6-9578-2B74DC0E1761}">
      <dgm:prSet/>
      <dgm:spPr/>
      <dgm:t>
        <a:bodyPr/>
        <a:lstStyle/>
        <a:p>
          <a:endParaRPr lang="ru-RU"/>
        </a:p>
      </dgm:t>
    </dgm:pt>
    <dgm:pt modelId="{2F365394-F45D-40A0-BEBC-DA4A8B742A3B}" type="sibTrans" cxnId="{D57E079B-5786-4BD6-9578-2B74DC0E1761}">
      <dgm:prSet/>
      <dgm:spPr/>
      <dgm:t>
        <a:bodyPr/>
        <a:lstStyle/>
        <a:p>
          <a:endParaRPr lang="ru-RU"/>
        </a:p>
      </dgm:t>
    </dgm:pt>
    <dgm:pt modelId="{B3F4064E-0C16-413E-BB32-3A324C27DB2C}">
      <dgm:prSet/>
      <dgm:spPr/>
      <dgm:t>
        <a:bodyPr/>
        <a:lstStyle/>
        <a:p>
          <a:r>
            <a:rPr lang="uk-UA" dirty="0" smtClean="0"/>
            <a:t>Рівень відповідності реального дослідження ідеальному</a:t>
          </a:r>
          <a:endParaRPr lang="ru-RU" dirty="0"/>
        </a:p>
      </dgm:t>
    </dgm:pt>
    <dgm:pt modelId="{1056892F-B3F9-4B74-B93F-4D71EE0638AC}" type="parTrans" cxnId="{934F8B9C-4B7C-43D4-8CB3-8E025FE641F1}">
      <dgm:prSet/>
      <dgm:spPr/>
      <dgm:t>
        <a:bodyPr/>
        <a:lstStyle/>
        <a:p>
          <a:endParaRPr lang="ru-RU"/>
        </a:p>
      </dgm:t>
    </dgm:pt>
    <dgm:pt modelId="{C24ECF10-567C-4AA1-B06F-91D9FE7D39C6}" type="sibTrans" cxnId="{934F8B9C-4B7C-43D4-8CB3-8E025FE641F1}">
      <dgm:prSet/>
      <dgm:spPr/>
      <dgm:t>
        <a:bodyPr/>
        <a:lstStyle/>
        <a:p>
          <a:endParaRPr lang="ru-RU"/>
        </a:p>
      </dgm:t>
    </dgm:pt>
    <dgm:pt modelId="{23365625-07FA-46A5-8AAD-8E5DA75E6B92}">
      <dgm:prSet/>
      <dgm:spPr/>
      <dgm:t>
        <a:bodyPr/>
        <a:lstStyle/>
        <a:p>
          <a:r>
            <a:rPr lang="uk-UA" dirty="0" smtClean="0"/>
            <a:t>Різновиди: </a:t>
          </a:r>
          <a:r>
            <a:rPr lang="uk-UA" b="1" dirty="0" smtClean="0"/>
            <a:t>зовнішня </a:t>
          </a:r>
          <a:r>
            <a:rPr lang="uk-UA" dirty="0" smtClean="0"/>
            <a:t>і </a:t>
          </a:r>
          <a:r>
            <a:rPr lang="uk-UA" b="1" dirty="0" smtClean="0"/>
            <a:t>внутрішня</a:t>
          </a:r>
          <a:r>
            <a:rPr lang="uk-UA" dirty="0" smtClean="0"/>
            <a:t> (та похідні від них)</a:t>
          </a:r>
          <a:endParaRPr lang="ru-RU" dirty="0"/>
        </a:p>
      </dgm:t>
    </dgm:pt>
    <dgm:pt modelId="{275CEABC-B70A-489B-9B7F-FFD5535BCB49}" type="parTrans" cxnId="{624CCAD2-8C5E-4B18-9FC9-00EEDF85A11A}">
      <dgm:prSet/>
      <dgm:spPr/>
      <dgm:t>
        <a:bodyPr/>
        <a:lstStyle/>
        <a:p>
          <a:endParaRPr lang="ru-RU"/>
        </a:p>
      </dgm:t>
    </dgm:pt>
    <dgm:pt modelId="{E8941F3B-D9CE-4E81-99BC-5F0F203AAD4D}" type="sibTrans" cxnId="{624CCAD2-8C5E-4B18-9FC9-00EEDF85A11A}">
      <dgm:prSet/>
      <dgm:spPr/>
      <dgm:t>
        <a:bodyPr/>
        <a:lstStyle/>
        <a:p>
          <a:endParaRPr lang="ru-RU"/>
        </a:p>
      </dgm:t>
    </dgm:pt>
    <dgm:pt modelId="{CC4BF267-7887-402C-86DB-FE55192836AB}" type="pres">
      <dgm:prSet presAssocID="{73490971-0EC8-4279-9142-11BC90A9FE7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EF73CE3-E884-47A3-8403-74A4416ABA97}" type="pres">
      <dgm:prSet presAssocID="{E8E42D79-D769-4994-814C-4F5F65766BD3}" presName="root" presStyleCnt="0"/>
      <dgm:spPr/>
    </dgm:pt>
    <dgm:pt modelId="{3F5A9258-309B-4443-9997-CBEFB4BFA04D}" type="pres">
      <dgm:prSet presAssocID="{E8E42D79-D769-4994-814C-4F5F65766BD3}" presName="rootComposite" presStyleCnt="0"/>
      <dgm:spPr/>
    </dgm:pt>
    <dgm:pt modelId="{A0C5EE07-B070-4C4F-913A-51500458F738}" type="pres">
      <dgm:prSet presAssocID="{E8E42D79-D769-4994-814C-4F5F65766BD3}" presName="rootText" presStyleLbl="node1" presStyleIdx="0" presStyleCnt="3"/>
      <dgm:spPr/>
      <dgm:t>
        <a:bodyPr/>
        <a:lstStyle/>
        <a:p>
          <a:endParaRPr lang="ru-RU"/>
        </a:p>
      </dgm:t>
    </dgm:pt>
    <dgm:pt modelId="{6CBB4EDD-0DF6-4679-B569-23EE5E691BDF}" type="pres">
      <dgm:prSet presAssocID="{E8E42D79-D769-4994-814C-4F5F65766BD3}" presName="rootConnector" presStyleLbl="node1" presStyleIdx="0" presStyleCnt="3"/>
      <dgm:spPr/>
      <dgm:t>
        <a:bodyPr/>
        <a:lstStyle/>
        <a:p>
          <a:endParaRPr lang="ru-RU"/>
        </a:p>
      </dgm:t>
    </dgm:pt>
    <dgm:pt modelId="{083202E7-DE85-4E2D-A245-D626478C79D9}" type="pres">
      <dgm:prSet presAssocID="{E8E42D79-D769-4994-814C-4F5F65766BD3}" presName="childShape" presStyleCnt="0"/>
      <dgm:spPr/>
    </dgm:pt>
    <dgm:pt modelId="{B0C12EB5-B68F-4336-88AF-CEB64816A674}" type="pres">
      <dgm:prSet presAssocID="{0B379370-8F8B-45BD-A253-55DF1882D318}" presName="Name13" presStyleLbl="parChTrans1D2" presStyleIdx="0" presStyleCnt="6"/>
      <dgm:spPr/>
      <dgm:t>
        <a:bodyPr/>
        <a:lstStyle/>
        <a:p>
          <a:endParaRPr lang="ru-RU"/>
        </a:p>
      </dgm:t>
    </dgm:pt>
    <dgm:pt modelId="{5D5FCE63-606A-47B3-B8AB-ECB176C11E1C}" type="pres">
      <dgm:prSet presAssocID="{817C6B73-95B6-43BB-AF69-169C4BF4019C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0007A0-1AF1-47C7-8713-FA3EC9381B4C}" type="pres">
      <dgm:prSet presAssocID="{E9A43FCB-C3CB-4A9C-A25A-6A98AD83010B}" presName="Name13" presStyleLbl="parChTrans1D2" presStyleIdx="1" presStyleCnt="6"/>
      <dgm:spPr/>
      <dgm:t>
        <a:bodyPr/>
        <a:lstStyle/>
        <a:p>
          <a:endParaRPr lang="ru-RU"/>
        </a:p>
      </dgm:t>
    </dgm:pt>
    <dgm:pt modelId="{7DADE0CB-1498-4618-A720-D81EA84A532F}" type="pres">
      <dgm:prSet presAssocID="{3561A0DB-8AE6-47EB-AAA1-ED1BD5AA0D31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5F1503-730E-4A3F-AC12-1E20AB5DB661}" type="pres">
      <dgm:prSet presAssocID="{F1F30265-3FA8-4CCE-BA2A-7322C53F40BC}" presName="root" presStyleCnt="0"/>
      <dgm:spPr/>
    </dgm:pt>
    <dgm:pt modelId="{4C56CF4F-722E-418B-84A3-F54D9E31DD1C}" type="pres">
      <dgm:prSet presAssocID="{F1F30265-3FA8-4CCE-BA2A-7322C53F40BC}" presName="rootComposite" presStyleCnt="0"/>
      <dgm:spPr/>
    </dgm:pt>
    <dgm:pt modelId="{7CF52C79-8D5B-421B-808A-EF1484B165B8}" type="pres">
      <dgm:prSet presAssocID="{F1F30265-3FA8-4CCE-BA2A-7322C53F40BC}" presName="rootText" presStyleLbl="node1" presStyleIdx="1" presStyleCnt="3"/>
      <dgm:spPr/>
      <dgm:t>
        <a:bodyPr/>
        <a:lstStyle/>
        <a:p>
          <a:endParaRPr lang="ru-RU"/>
        </a:p>
      </dgm:t>
    </dgm:pt>
    <dgm:pt modelId="{4834A216-3484-4F7F-818F-984A3809E557}" type="pres">
      <dgm:prSet presAssocID="{F1F30265-3FA8-4CCE-BA2A-7322C53F40BC}" presName="rootConnector" presStyleLbl="node1" presStyleIdx="1" presStyleCnt="3"/>
      <dgm:spPr/>
      <dgm:t>
        <a:bodyPr/>
        <a:lstStyle/>
        <a:p>
          <a:endParaRPr lang="ru-RU"/>
        </a:p>
      </dgm:t>
    </dgm:pt>
    <dgm:pt modelId="{BAB00FE2-1E96-4BF6-8F5D-7B42B9EA53D8}" type="pres">
      <dgm:prSet presAssocID="{F1F30265-3FA8-4CCE-BA2A-7322C53F40BC}" presName="childShape" presStyleCnt="0"/>
      <dgm:spPr/>
    </dgm:pt>
    <dgm:pt modelId="{9E140E46-AC1C-4C21-9481-52A4E7E5B155}" type="pres">
      <dgm:prSet presAssocID="{25C4310D-3011-4F7E-BC1B-3E240B9F8845}" presName="Name13" presStyleLbl="parChTrans1D2" presStyleIdx="2" presStyleCnt="6"/>
      <dgm:spPr/>
      <dgm:t>
        <a:bodyPr/>
        <a:lstStyle/>
        <a:p>
          <a:endParaRPr lang="ru-RU"/>
        </a:p>
      </dgm:t>
    </dgm:pt>
    <dgm:pt modelId="{1D7B4929-78B5-48D0-9677-B09DF011624A}" type="pres">
      <dgm:prSet presAssocID="{0B3DF75C-2825-4137-9B34-6979A4E2B2B4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A46859-7DA1-4FA8-AB6B-EE57495C34AE}" type="pres">
      <dgm:prSet presAssocID="{39ADE592-B875-4431-89D9-16C52076AA14}" presName="Name13" presStyleLbl="parChTrans1D2" presStyleIdx="3" presStyleCnt="6"/>
      <dgm:spPr/>
      <dgm:t>
        <a:bodyPr/>
        <a:lstStyle/>
        <a:p>
          <a:endParaRPr lang="ru-RU"/>
        </a:p>
      </dgm:t>
    </dgm:pt>
    <dgm:pt modelId="{058DFB1F-7052-4F65-BAC9-16A370E69155}" type="pres">
      <dgm:prSet presAssocID="{521AEFE2-E699-41B6-BC1A-4CCD94BD5A70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A3D53B-FACD-40BC-B935-A6B6C51C9B75}" type="pres">
      <dgm:prSet presAssocID="{FB0498DC-D975-473A-A329-F02D97F2A80E}" presName="root" presStyleCnt="0"/>
      <dgm:spPr/>
    </dgm:pt>
    <dgm:pt modelId="{A13A3D9D-080F-41B3-A3A8-083FEE0A4648}" type="pres">
      <dgm:prSet presAssocID="{FB0498DC-D975-473A-A329-F02D97F2A80E}" presName="rootComposite" presStyleCnt="0"/>
      <dgm:spPr/>
    </dgm:pt>
    <dgm:pt modelId="{F1D42082-5728-429D-8DA7-B51C25F347EE}" type="pres">
      <dgm:prSet presAssocID="{FB0498DC-D975-473A-A329-F02D97F2A80E}" presName="rootText" presStyleLbl="node1" presStyleIdx="2" presStyleCnt="3"/>
      <dgm:spPr/>
      <dgm:t>
        <a:bodyPr/>
        <a:lstStyle/>
        <a:p>
          <a:endParaRPr lang="ru-RU"/>
        </a:p>
      </dgm:t>
    </dgm:pt>
    <dgm:pt modelId="{C0FBE63F-ED83-4AB1-874B-6B8DC521E3F4}" type="pres">
      <dgm:prSet presAssocID="{FB0498DC-D975-473A-A329-F02D97F2A80E}" presName="rootConnector" presStyleLbl="node1" presStyleIdx="2" presStyleCnt="3"/>
      <dgm:spPr/>
      <dgm:t>
        <a:bodyPr/>
        <a:lstStyle/>
        <a:p>
          <a:endParaRPr lang="ru-RU"/>
        </a:p>
      </dgm:t>
    </dgm:pt>
    <dgm:pt modelId="{895F38EB-FF5D-41C0-B1C1-0CA39222D150}" type="pres">
      <dgm:prSet presAssocID="{FB0498DC-D975-473A-A329-F02D97F2A80E}" presName="childShape" presStyleCnt="0"/>
      <dgm:spPr/>
    </dgm:pt>
    <dgm:pt modelId="{960BF254-F385-41B8-BDBF-C0E7A8B719AD}" type="pres">
      <dgm:prSet presAssocID="{1056892F-B3F9-4B74-B93F-4D71EE0638AC}" presName="Name13" presStyleLbl="parChTrans1D2" presStyleIdx="4" presStyleCnt="6"/>
      <dgm:spPr/>
      <dgm:t>
        <a:bodyPr/>
        <a:lstStyle/>
        <a:p>
          <a:endParaRPr lang="ru-RU"/>
        </a:p>
      </dgm:t>
    </dgm:pt>
    <dgm:pt modelId="{842B7DB4-6947-4E7D-A691-34B0ECB27677}" type="pres">
      <dgm:prSet presAssocID="{B3F4064E-0C16-413E-BB32-3A324C27DB2C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58C5A-6EEC-49BB-A07E-C96ACD0677C7}" type="pres">
      <dgm:prSet presAssocID="{275CEABC-B70A-489B-9B7F-FFD5535BCB49}" presName="Name13" presStyleLbl="parChTrans1D2" presStyleIdx="5" presStyleCnt="6"/>
      <dgm:spPr/>
      <dgm:t>
        <a:bodyPr/>
        <a:lstStyle/>
        <a:p>
          <a:endParaRPr lang="ru-RU"/>
        </a:p>
      </dgm:t>
    </dgm:pt>
    <dgm:pt modelId="{0CA2513A-FCE9-49CA-A119-F9A4DF6C0180}" type="pres">
      <dgm:prSet presAssocID="{23365625-07FA-46A5-8AAD-8E5DA75E6B92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594ABD-2D68-4D23-B1A2-78AEFE91A606}" type="presOf" srcId="{F1F30265-3FA8-4CCE-BA2A-7322C53F40BC}" destId="{7CF52C79-8D5B-421B-808A-EF1484B165B8}" srcOrd="0" destOrd="0" presId="urn:microsoft.com/office/officeart/2005/8/layout/hierarchy3"/>
    <dgm:cxn modelId="{98E0CA49-CBA5-4136-B17F-F77FC7C1AEDB}" type="presOf" srcId="{275CEABC-B70A-489B-9B7F-FFD5535BCB49}" destId="{82A58C5A-6EEC-49BB-A07E-C96ACD0677C7}" srcOrd="0" destOrd="0" presId="urn:microsoft.com/office/officeart/2005/8/layout/hierarchy3"/>
    <dgm:cxn modelId="{624CCAD2-8C5E-4B18-9FC9-00EEDF85A11A}" srcId="{FB0498DC-D975-473A-A329-F02D97F2A80E}" destId="{23365625-07FA-46A5-8AAD-8E5DA75E6B92}" srcOrd="1" destOrd="0" parTransId="{275CEABC-B70A-489B-9B7F-FFD5535BCB49}" sibTransId="{E8941F3B-D9CE-4E81-99BC-5F0F203AAD4D}"/>
    <dgm:cxn modelId="{6E76E2A7-CB10-4ED5-8C66-96FB91D996E1}" type="presOf" srcId="{0B379370-8F8B-45BD-A253-55DF1882D318}" destId="{B0C12EB5-B68F-4336-88AF-CEB64816A674}" srcOrd="0" destOrd="0" presId="urn:microsoft.com/office/officeart/2005/8/layout/hierarchy3"/>
    <dgm:cxn modelId="{4480668F-2BD3-4EFE-B0AD-B0D831F9E32D}" srcId="{F1F30265-3FA8-4CCE-BA2A-7322C53F40BC}" destId="{521AEFE2-E699-41B6-BC1A-4CCD94BD5A70}" srcOrd="1" destOrd="0" parTransId="{39ADE592-B875-4431-89D9-16C52076AA14}" sibTransId="{67311764-8B67-421D-B7F6-487EB7850D58}"/>
    <dgm:cxn modelId="{FBA7D117-FBCF-41D2-9923-44F304635F1D}" type="presOf" srcId="{B3F4064E-0C16-413E-BB32-3A324C27DB2C}" destId="{842B7DB4-6947-4E7D-A691-34B0ECB27677}" srcOrd="0" destOrd="0" presId="urn:microsoft.com/office/officeart/2005/8/layout/hierarchy3"/>
    <dgm:cxn modelId="{BA26DAF6-CC42-479F-8172-221920BABA8F}" type="presOf" srcId="{817C6B73-95B6-43BB-AF69-169C4BF4019C}" destId="{5D5FCE63-606A-47B3-B8AB-ECB176C11E1C}" srcOrd="0" destOrd="0" presId="urn:microsoft.com/office/officeart/2005/8/layout/hierarchy3"/>
    <dgm:cxn modelId="{BB753AE0-2D18-4151-ADDE-70BDF620E83F}" type="presOf" srcId="{3561A0DB-8AE6-47EB-AAA1-ED1BD5AA0D31}" destId="{7DADE0CB-1498-4618-A720-D81EA84A532F}" srcOrd="0" destOrd="0" presId="urn:microsoft.com/office/officeart/2005/8/layout/hierarchy3"/>
    <dgm:cxn modelId="{EC0FD206-73A8-4CC3-AA05-CC9FEB6140BE}" srcId="{E8E42D79-D769-4994-814C-4F5F65766BD3}" destId="{3561A0DB-8AE6-47EB-AAA1-ED1BD5AA0D31}" srcOrd="1" destOrd="0" parTransId="{E9A43FCB-C3CB-4A9C-A25A-6A98AD83010B}" sibTransId="{5F16CFBB-65B4-4F1A-BBAE-D7B9755F0C38}"/>
    <dgm:cxn modelId="{934F8B9C-4B7C-43D4-8CB3-8E025FE641F1}" srcId="{FB0498DC-D975-473A-A329-F02D97F2A80E}" destId="{B3F4064E-0C16-413E-BB32-3A324C27DB2C}" srcOrd="0" destOrd="0" parTransId="{1056892F-B3F9-4B74-B93F-4D71EE0638AC}" sibTransId="{C24ECF10-567C-4AA1-B06F-91D9FE7D39C6}"/>
    <dgm:cxn modelId="{95D28D65-F0BA-4812-80AA-6C104B9F2341}" type="presOf" srcId="{E8E42D79-D769-4994-814C-4F5F65766BD3}" destId="{A0C5EE07-B070-4C4F-913A-51500458F738}" srcOrd="0" destOrd="0" presId="urn:microsoft.com/office/officeart/2005/8/layout/hierarchy3"/>
    <dgm:cxn modelId="{582D12F1-897E-4991-91FF-3B5038B594E4}" type="presOf" srcId="{FB0498DC-D975-473A-A329-F02D97F2A80E}" destId="{F1D42082-5728-429D-8DA7-B51C25F347EE}" srcOrd="0" destOrd="0" presId="urn:microsoft.com/office/officeart/2005/8/layout/hierarchy3"/>
    <dgm:cxn modelId="{7DEE2B36-EB94-4762-9158-CF09675A07C4}" type="presOf" srcId="{39ADE592-B875-4431-89D9-16C52076AA14}" destId="{21A46859-7DA1-4FA8-AB6B-EE57495C34AE}" srcOrd="0" destOrd="0" presId="urn:microsoft.com/office/officeart/2005/8/layout/hierarchy3"/>
    <dgm:cxn modelId="{57A167BE-325B-415F-8FD4-C97B8EDDA0D3}" type="presOf" srcId="{25C4310D-3011-4F7E-BC1B-3E240B9F8845}" destId="{9E140E46-AC1C-4C21-9481-52A4E7E5B155}" srcOrd="0" destOrd="0" presId="urn:microsoft.com/office/officeart/2005/8/layout/hierarchy3"/>
    <dgm:cxn modelId="{DBF185A1-7D71-4A8F-8BD8-D11753574A5E}" type="presOf" srcId="{FB0498DC-D975-473A-A329-F02D97F2A80E}" destId="{C0FBE63F-ED83-4AB1-874B-6B8DC521E3F4}" srcOrd="1" destOrd="0" presId="urn:microsoft.com/office/officeart/2005/8/layout/hierarchy3"/>
    <dgm:cxn modelId="{ADCFECCA-9AFA-4159-A3DD-AC2ED8EB5B24}" srcId="{73490971-0EC8-4279-9142-11BC90A9FE7E}" destId="{F1F30265-3FA8-4CCE-BA2A-7322C53F40BC}" srcOrd="1" destOrd="0" parTransId="{E4E033CE-49FD-46C3-9367-A18355F912C1}" sibTransId="{E1A3EC3F-E89C-47B1-8E24-5C77120F2C4C}"/>
    <dgm:cxn modelId="{0F820C6D-2044-4272-9849-D4B8F980E445}" type="presOf" srcId="{E8E42D79-D769-4994-814C-4F5F65766BD3}" destId="{6CBB4EDD-0DF6-4679-B569-23EE5E691BDF}" srcOrd="1" destOrd="0" presId="urn:microsoft.com/office/officeart/2005/8/layout/hierarchy3"/>
    <dgm:cxn modelId="{1F2AA8DF-518A-4697-80E6-53A3403F46FC}" srcId="{73490971-0EC8-4279-9142-11BC90A9FE7E}" destId="{E8E42D79-D769-4994-814C-4F5F65766BD3}" srcOrd="0" destOrd="0" parTransId="{EF315030-6428-4D09-80F8-BDC5502D5905}" sibTransId="{59551389-657A-4A86-AAF5-FBD9B7EBE288}"/>
    <dgm:cxn modelId="{5E5A575A-DCF0-4F29-82D0-C09804470516}" type="presOf" srcId="{1056892F-B3F9-4B74-B93F-4D71EE0638AC}" destId="{960BF254-F385-41B8-BDBF-C0E7A8B719AD}" srcOrd="0" destOrd="0" presId="urn:microsoft.com/office/officeart/2005/8/layout/hierarchy3"/>
    <dgm:cxn modelId="{D57E079B-5786-4BD6-9578-2B74DC0E1761}" srcId="{73490971-0EC8-4279-9142-11BC90A9FE7E}" destId="{FB0498DC-D975-473A-A329-F02D97F2A80E}" srcOrd="2" destOrd="0" parTransId="{7C31558B-5B51-4927-A186-1069F8EA82BB}" sibTransId="{2F365394-F45D-40A0-BEBC-DA4A8B742A3B}"/>
    <dgm:cxn modelId="{30B7402C-C186-4B54-BDDD-48ECFEDEFE54}" type="presOf" srcId="{521AEFE2-E699-41B6-BC1A-4CCD94BD5A70}" destId="{058DFB1F-7052-4F65-BAC9-16A370E69155}" srcOrd="0" destOrd="0" presId="urn:microsoft.com/office/officeart/2005/8/layout/hierarchy3"/>
    <dgm:cxn modelId="{44CEF9CB-152A-40E2-9B38-5AB73ED2A0B0}" type="presOf" srcId="{23365625-07FA-46A5-8AAD-8E5DA75E6B92}" destId="{0CA2513A-FCE9-49CA-A119-F9A4DF6C0180}" srcOrd="0" destOrd="0" presId="urn:microsoft.com/office/officeart/2005/8/layout/hierarchy3"/>
    <dgm:cxn modelId="{554DB11F-699F-46DE-8E01-80AF2F71DC12}" srcId="{F1F30265-3FA8-4CCE-BA2A-7322C53F40BC}" destId="{0B3DF75C-2825-4137-9B34-6979A4E2B2B4}" srcOrd="0" destOrd="0" parTransId="{25C4310D-3011-4F7E-BC1B-3E240B9F8845}" sibTransId="{F5F704ED-DD2A-4BA8-B4E1-ACE3AC1795A0}"/>
    <dgm:cxn modelId="{97E30554-91B6-4AB1-9F4B-133D1E7B169A}" type="presOf" srcId="{0B3DF75C-2825-4137-9B34-6979A4E2B2B4}" destId="{1D7B4929-78B5-48D0-9677-B09DF011624A}" srcOrd="0" destOrd="0" presId="urn:microsoft.com/office/officeart/2005/8/layout/hierarchy3"/>
    <dgm:cxn modelId="{172F535C-9902-48D0-9B7D-E9F887DC5028}" type="presOf" srcId="{F1F30265-3FA8-4CCE-BA2A-7322C53F40BC}" destId="{4834A216-3484-4F7F-818F-984A3809E557}" srcOrd="1" destOrd="0" presId="urn:microsoft.com/office/officeart/2005/8/layout/hierarchy3"/>
    <dgm:cxn modelId="{2A5912B6-A5B4-4A80-BB52-89DBBBAAD388}" srcId="{E8E42D79-D769-4994-814C-4F5F65766BD3}" destId="{817C6B73-95B6-43BB-AF69-169C4BF4019C}" srcOrd="0" destOrd="0" parTransId="{0B379370-8F8B-45BD-A253-55DF1882D318}" sibTransId="{3F47EE89-7C62-4E2E-9543-D69FA469F9B3}"/>
    <dgm:cxn modelId="{D9FDFD6E-7D9B-49DD-AAFB-A6C108220F89}" type="presOf" srcId="{E9A43FCB-C3CB-4A9C-A25A-6A98AD83010B}" destId="{840007A0-1AF1-47C7-8713-FA3EC9381B4C}" srcOrd="0" destOrd="0" presId="urn:microsoft.com/office/officeart/2005/8/layout/hierarchy3"/>
    <dgm:cxn modelId="{C13B7EFF-FC0D-4BB0-94BB-0FE961E83589}" type="presOf" srcId="{73490971-0EC8-4279-9142-11BC90A9FE7E}" destId="{CC4BF267-7887-402C-86DB-FE55192836AB}" srcOrd="0" destOrd="0" presId="urn:microsoft.com/office/officeart/2005/8/layout/hierarchy3"/>
    <dgm:cxn modelId="{E59672E3-1CB5-4829-8439-BD13B475D8FE}" type="presParOf" srcId="{CC4BF267-7887-402C-86DB-FE55192836AB}" destId="{3EF73CE3-E884-47A3-8403-74A4416ABA97}" srcOrd="0" destOrd="0" presId="urn:microsoft.com/office/officeart/2005/8/layout/hierarchy3"/>
    <dgm:cxn modelId="{84033847-A0A8-4D1C-8ED4-061A12210272}" type="presParOf" srcId="{3EF73CE3-E884-47A3-8403-74A4416ABA97}" destId="{3F5A9258-309B-4443-9997-CBEFB4BFA04D}" srcOrd="0" destOrd="0" presId="urn:microsoft.com/office/officeart/2005/8/layout/hierarchy3"/>
    <dgm:cxn modelId="{F4BD9334-3398-4F8F-BF49-C09E3C86276D}" type="presParOf" srcId="{3F5A9258-309B-4443-9997-CBEFB4BFA04D}" destId="{A0C5EE07-B070-4C4F-913A-51500458F738}" srcOrd="0" destOrd="0" presId="urn:microsoft.com/office/officeart/2005/8/layout/hierarchy3"/>
    <dgm:cxn modelId="{134E41BC-8F11-4A7F-9BD1-1F92562C572F}" type="presParOf" srcId="{3F5A9258-309B-4443-9997-CBEFB4BFA04D}" destId="{6CBB4EDD-0DF6-4679-B569-23EE5E691BDF}" srcOrd="1" destOrd="0" presId="urn:microsoft.com/office/officeart/2005/8/layout/hierarchy3"/>
    <dgm:cxn modelId="{9D34D925-4296-4046-92BA-388B0BD2BE27}" type="presParOf" srcId="{3EF73CE3-E884-47A3-8403-74A4416ABA97}" destId="{083202E7-DE85-4E2D-A245-D626478C79D9}" srcOrd="1" destOrd="0" presId="urn:microsoft.com/office/officeart/2005/8/layout/hierarchy3"/>
    <dgm:cxn modelId="{827197FC-7B0E-46B0-8E84-CC0D59495173}" type="presParOf" srcId="{083202E7-DE85-4E2D-A245-D626478C79D9}" destId="{B0C12EB5-B68F-4336-88AF-CEB64816A674}" srcOrd="0" destOrd="0" presId="urn:microsoft.com/office/officeart/2005/8/layout/hierarchy3"/>
    <dgm:cxn modelId="{9FE1A7D7-7B96-4EA2-9129-22B01AED0365}" type="presParOf" srcId="{083202E7-DE85-4E2D-A245-D626478C79D9}" destId="{5D5FCE63-606A-47B3-B8AB-ECB176C11E1C}" srcOrd="1" destOrd="0" presId="urn:microsoft.com/office/officeart/2005/8/layout/hierarchy3"/>
    <dgm:cxn modelId="{7265EB25-6F50-4D8D-B53D-38DAFADE6AB2}" type="presParOf" srcId="{083202E7-DE85-4E2D-A245-D626478C79D9}" destId="{840007A0-1AF1-47C7-8713-FA3EC9381B4C}" srcOrd="2" destOrd="0" presId="urn:microsoft.com/office/officeart/2005/8/layout/hierarchy3"/>
    <dgm:cxn modelId="{D4AC908A-0EA8-4314-AA28-437E64564AC2}" type="presParOf" srcId="{083202E7-DE85-4E2D-A245-D626478C79D9}" destId="{7DADE0CB-1498-4618-A720-D81EA84A532F}" srcOrd="3" destOrd="0" presId="urn:microsoft.com/office/officeart/2005/8/layout/hierarchy3"/>
    <dgm:cxn modelId="{23C4EF99-94E6-48AD-A1CD-AC434D5BEA22}" type="presParOf" srcId="{CC4BF267-7887-402C-86DB-FE55192836AB}" destId="{215F1503-730E-4A3F-AC12-1E20AB5DB661}" srcOrd="1" destOrd="0" presId="urn:microsoft.com/office/officeart/2005/8/layout/hierarchy3"/>
    <dgm:cxn modelId="{199DB878-7366-4E5A-A4CD-3CC01952ABFD}" type="presParOf" srcId="{215F1503-730E-4A3F-AC12-1E20AB5DB661}" destId="{4C56CF4F-722E-418B-84A3-F54D9E31DD1C}" srcOrd="0" destOrd="0" presId="urn:microsoft.com/office/officeart/2005/8/layout/hierarchy3"/>
    <dgm:cxn modelId="{BF71E236-518B-4A38-951F-AA3C76E3749B}" type="presParOf" srcId="{4C56CF4F-722E-418B-84A3-F54D9E31DD1C}" destId="{7CF52C79-8D5B-421B-808A-EF1484B165B8}" srcOrd="0" destOrd="0" presId="urn:microsoft.com/office/officeart/2005/8/layout/hierarchy3"/>
    <dgm:cxn modelId="{0035062B-1CD2-43C5-B0C1-4E134D5D40DA}" type="presParOf" srcId="{4C56CF4F-722E-418B-84A3-F54D9E31DD1C}" destId="{4834A216-3484-4F7F-818F-984A3809E557}" srcOrd="1" destOrd="0" presId="urn:microsoft.com/office/officeart/2005/8/layout/hierarchy3"/>
    <dgm:cxn modelId="{D5C8F7E4-851B-479A-83F1-F6E9886DDD45}" type="presParOf" srcId="{215F1503-730E-4A3F-AC12-1E20AB5DB661}" destId="{BAB00FE2-1E96-4BF6-8F5D-7B42B9EA53D8}" srcOrd="1" destOrd="0" presId="urn:microsoft.com/office/officeart/2005/8/layout/hierarchy3"/>
    <dgm:cxn modelId="{79DAA8FD-68C6-4694-9168-23B6DF0C7027}" type="presParOf" srcId="{BAB00FE2-1E96-4BF6-8F5D-7B42B9EA53D8}" destId="{9E140E46-AC1C-4C21-9481-52A4E7E5B155}" srcOrd="0" destOrd="0" presId="urn:microsoft.com/office/officeart/2005/8/layout/hierarchy3"/>
    <dgm:cxn modelId="{4E93E043-A53D-47A8-B36D-9B0657D8F210}" type="presParOf" srcId="{BAB00FE2-1E96-4BF6-8F5D-7B42B9EA53D8}" destId="{1D7B4929-78B5-48D0-9677-B09DF011624A}" srcOrd="1" destOrd="0" presId="urn:microsoft.com/office/officeart/2005/8/layout/hierarchy3"/>
    <dgm:cxn modelId="{F9169A0E-AA06-4092-A34F-03A7D2A20A4A}" type="presParOf" srcId="{BAB00FE2-1E96-4BF6-8F5D-7B42B9EA53D8}" destId="{21A46859-7DA1-4FA8-AB6B-EE57495C34AE}" srcOrd="2" destOrd="0" presId="urn:microsoft.com/office/officeart/2005/8/layout/hierarchy3"/>
    <dgm:cxn modelId="{F8150CE2-B34D-4770-AF40-E7CBFB5C5DE0}" type="presParOf" srcId="{BAB00FE2-1E96-4BF6-8F5D-7B42B9EA53D8}" destId="{058DFB1F-7052-4F65-BAC9-16A370E69155}" srcOrd="3" destOrd="0" presId="urn:microsoft.com/office/officeart/2005/8/layout/hierarchy3"/>
    <dgm:cxn modelId="{54D27A5A-5971-4B5E-B674-4B6F2C552E5B}" type="presParOf" srcId="{CC4BF267-7887-402C-86DB-FE55192836AB}" destId="{B9A3D53B-FACD-40BC-B935-A6B6C51C9B75}" srcOrd="2" destOrd="0" presId="urn:microsoft.com/office/officeart/2005/8/layout/hierarchy3"/>
    <dgm:cxn modelId="{EC2D2E3A-62B8-4C07-9FA9-405482B2773E}" type="presParOf" srcId="{B9A3D53B-FACD-40BC-B935-A6B6C51C9B75}" destId="{A13A3D9D-080F-41B3-A3A8-083FEE0A4648}" srcOrd="0" destOrd="0" presId="urn:microsoft.com/office/officeart/2005/8/layout/hierarchy3"/>
    <dgm:cxn modelId="{D996C85F-12AF-486D-9D08-5C46C1C3B754}" type="presParOf" srcId="{A13A3D9D-080F-41B3-A3A8-083FEE0A4648}" destId="{F1D42082-5728-429D-8DA7-B51C25F347EE}" srcOrd="0" destOrd="0" presId="urn:microsoft.com/office/officeart/2005/8/layout/hierarchy3"/>
    <dgm:cxn modelId="{4899D765-F3CA-439C-9A43-C3596D5B4E2A}" type="presParOf" srcId="{A13A3D9D-080F-41B3-A3A8-083FEE0A4648}" destId="{C0FBE63F-ED83-4AB1-874B-6B8DC521E3F4}" srcOrd="1" destOrd="0" presId="urn:microsoft.com/office/officeart/2005/8/layout/hierarchy3"/>
    <dgm:cxn modelId="{E3E49456-0D9D-463D-8121-C22994EE8745}" type="presParOf" srcId="{B9A3D53B-FACD-40BC-B935-A6B6C51C9B75}" destId="{895F38EB-FF5D-41C0-B1C1-0CA39222D150}" srcOrd="1" destOrd="0" presId="urn:microsoft.com/office/officeart/2005/8/layout/hierarchy3"/>
    <dgm:cxn modelId="{A6CC9E4E-CBB5-40BF-BDE3-FB2E88BA2080}" type="presParOf" srcId="{895F38EB-FF5D-41C0-B1C1-0CA39222D150}" destId="{960BF254-F385-41B8-BDBF-C0E7A8B719AD}" srcOrd="0" destOrd="0" presId="urn:microsoft.com/office/officeart/2005/8/layout/hierarchy3"/>
    <dgm:cxn modelId="{CCA00D80-40D7-4AF1-80B8-E2B5AD408756}" type="presParOf" srcId="{895F38EB-FF5D-41C0-B1C1-0CA39222D150}" destId="{842B7DB4-6947-4E7D-A691-34B0ECB27677}" srcOrd="1" destOrd="0" presId="urn:microsoft.com/office/officeart/2005/8/layout/hierarchy3"/>
    <dgm:cxn modelId="{9A70BA92-E652-4AEA-90C5-B22210B3D96F}" type="presParOf" srcId="{895F38EB-FF5D-41C0-B1C1-0CA39222D150}" destId="{82A58C5A-6EEC-49BB-A07E-C96ACD0677C7}" srcOrd="2" destOrd="0" presId="urn:microsoft.com/office/officeart/2005/8/layout/hierarchy3"/>
    <dgm:cxn modelId="{071C6027-B22C-47BF-B5DC-D4DF3F821CE7}" type="presParOf" srcId="{895F38EB-FF5D-41C0-B1C1-0CA39222D150}" destId="{0CA2513A-FCE9-49CA-A119-F9A4DF6C018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4014748-B0F6-49C0-8793-C207DAFB91E0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01463B-8132-4F5C-A873-9EB5654F6B2F}">
      <dgm:prSet phldrT="[Текст]"/>
      <dgm:spPr/>
      <dgm:t>
        <a:bodyPr/>
        <a:lstStyle/>
        <a:p>
          <a:pPr algn="ctr"/>
          <a:r>
            <a:rPr lang="uk-UA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Валідність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–  ступінь наближеності  </a:t>
          </a:r>
        </a:p>
        <a:p>
          <a:pPr marL="180000" algn="l"/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А) </a:t>
          </a:r>
          <a:r>
            <a:rPr lang="uk-UA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реального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дослідження до </a:t>
          </a:r>
          <a:r>
            <a:rPr lang="uk-UA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ідеального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 </a:t>
          </a:r>
        </a:p>
        <a:p>
          <a:pPr marL="180000" algn="l"/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Б)  </a:t>
          </a:r>
          <a:r>
            <a:rPr lang="uk-UA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отримуваних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знань до </a:t>
          </a:r>
          <a:r>
            <a:rPr lang="uk-UA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істинних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(достовірність).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DFB703D-36C7-425E-A832-DB072F3042E9}" type="parTrans" cxnId="{1FB7C809-E79C-4BBF-91EC-2793F2A5114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1A81DB-6A19-4C66-8680-7DC292D364FC}" type="sibTrans" cxnId="{1FB7C809-E79C-4BBF-91EC-2793F2A5114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3269FE-B47E-4193-872E-C02BBF05FFC5}">
      <dgm:prSet phldrT="[Текст]"/>
      <dgm:spPr/>
      <dgm:t>
        <a:bodyPr/>
        <a:lstStyle/>
        <a:p>
          <a:pPr algn="ctr">
            <a:spcAft>
              <a:spcPct val="35000"/>
            </a:spcAft>
          </a:pPr>
          <a:r>
            <a: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Ідеальне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дослідження – таке, що </a:t>
          </a:r>
        </a:p>
        <a:p>
          <a:pPr marL="180000" algn="l">
            <a:spcAft>
              <a:spcPts val="0"/>
            </a:spcAft>
          </a:pP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1) не може бути проведеним, </a:t>
          </a:r>
        </a:p>
        <a:p>
          <a:pPr marL="180000" algn="l">
            <a:spcAft>
              <a:spcPts val="0"/>
            </a:spcAft>
          </a:pP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2) повністю відповідає об'єктивній реальності (істинне)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D8712E-EA94-403F-8FE9-88C23E6F774A}" type="parTrans" cxnId="{02EF05B2-D22F-4855-B66D-E9FD4C7B6F06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A3E35E-BFF8-43FB-B61C-76683B3BC1EB}" type="sibTrans" cxnId="{02EF05B2-D22F-4855-B66D-E9FD4C7B6F06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5EC85C-6BC7-4E61-B19B-FE7062319A7D}">
      <dgm:prSet phldrT="[Текст]"/>
      <dgm:spPr/>
      <dgm:t>
        <a:bodyPr/>
        <a:lstStyle/>
        <a:p>
          <a:pPr algn="ctr">
            <a:spcAft>
              <a:spcPct val="35000"/>
            </a:spcAft>
          </a:pPr>
          <a:r>
            <a:rPr lang="uk-UA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Реальне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дослідження – таке, що </a:t>
          </a:r>
        </a:p>
        <a:p>
          <a:pPr marL="180000" algn="l">
            <a:spcAft>
              <a:spcPts val="0"/>
            </a:spcAft>
          </a:pP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1) Проводиться</a:t>
          </a:r>
        </a:p>
        <a:p>
          <a:pPr marL="180000" algn="l">
            <a:spcAft>
              <a:spcPct val="35000"/>
            </a:spcAft>
          </a:pP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2) Не може повністю відповідати об'єктивній реальності через деформуючі умови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0AD808-DDD6-4305-8E0B-490DE75F2724}" type="parTrans" cxnId="{B5539655-836D-432A-913E-2924A240F7BD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1F707C-5BC9-4DAD-BF58-E96D4D4E2834}" type="sibTrans" cxnId="{B5539655-836D-432A-913E-2924A240F7BD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D8BB81-3EAA-45D3-8087-D02C2C9431E6}" type="pres">
      <dgm:prSet presAssocID="{E4014748-B0F6-49C0-8793-C207DAFB91E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C2C15D6-091B-42C4-B39E-A0B537F24502}" type="pres">
      <dgm:prSet presAssocID="{6001463B-8132-4F5C-A873-9EB5654F6B2F}" presName="root" presStyleCnt="0"/>
      <dgm:spPr/>
    </dgm:pt>
    <dgm:pt modelId="{4E522D91-6F29-4FB8-B7D9-075451FAA79E}" type="pres">
      <dgm:prSet presAssocID="{6001463B-8132-4F5C-A873-9EB5654F6B2F}" presName="rootComposite" presStyleCnt="0"/>
      <dgm:spPr/>
    </dgm:pt>
    <dgm:pt modelId="{6D275E89-8FE8-4AFB-A3E3-248CD9BEF27F}" type="pres">
      <dgm:prSet presAssocID="{6001463B-8132-4F5C-A873-9EB5654F6B2F}" presName="rootText" presStyleLbl="node1" presStyleIdx="0" presStyleCnt="1" custScaleX="254365"/>
      <dgm:spPr/>
      <dgm:t>
        <a:bodyPr/>
        <a:lstStyle/>
        <a:p>
          <a:endParaRPr lang="ru-RU"/>
        </a:p>
      </dgm:t>
    </dgm:pt>
    <dgm:pt modelId="{47DE3B7B-C918-4B34-87FC-C2548DB52FF7}" type="pres">
      <dgm:prSet presAssocID="{6001463B-8132-4F5C-A873-9EB5654F6B2F}" presName="rootConnector" presStyleLbl="node1" presStyleIdx="0" presStyleCnt="1"/>
      <dgm:spPr/>
      <dgm:t>
        <a:bodyPr/>
        <a:lstStyle/>
        <a:p>
          <a:endParaRPr lang="ru-RU"/>
        </a:p>
      </dgm:t>
    </dgm:pt>
    <dgm:pt modelId="{68692CD3-C291-4F3F-A3D9-81AA7C277724}" type="pres">
      <dgm:prSet presAssocID="{6001463B-8132-4F5C-A873-9EB5654F6B2F}" presName="childShape" presStyleCnt="0"/>
      <dgm:spPr/>
    </dgm:pt>
    <dgm:pt modelId="{08ECBDC7-E967-4477-A8E6-1E312A0846A7}" type="pres">
      <dgm:prSet presAssocID="{E3D8712E-EA94-403F-8FE9-88C23E6F774A}" presName="Name13" presStyleLbl="parChTrans1D2" presStyleIdx="0" presStyleCnt="2"/>
      <dgm:spPr/>
      <dgm:t>
        <a:bodyPr/>
        <a:lstStyle/>
        <a:p>
          <a:endParaRPr lang="ru-RU"/>
        </a:p>
      </dgm:t>
    </dgm:pt>
    <dgm:pt modelId="{F813DD6F-2AF2-40E2-A99D-ABD3AF2FFF51}" type="pres">
      <dgm:prSet presAssocID="{8D3269FE-B47E-4193-872E-C02BBF05FFC5}" presName="childText" presStyleLbl="bgAcc1" presStyleIdx="0" presStyleCnt="2" custScaleX="2405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4AA04F-F0F1-4772-9414-E5687F532DE7}" type="pres">
      <dgm:prSet presAssocID="{FE0AD808-DDD6-4305-8E0B-490DE75F2724}" presName="Name13" presStyleLbl="parChTrans1D2" presStyleIdx="1" presStyleCnt="2"/>
      <dgm:spPr/>
      <dgm:t>
        <a:bodyPr/>
        <a:lstStyle/>
        <a:p>
          <a:endParaRPr lang="ru-RU"/>
        </a:p>
      </dgm:t>
    </dgm:pt>
    <dgm:pt modelId="{5D363163-4A41-4762-B159-58A1E595C88C}" type="pres">
      <dgm:prSet presAssocID="{365EC85C-6BC7-4E61-B19B-FE7062319A7D}" presName="childText" presStyleLbl="bgAcc1" presStyleIdx="1" presStyleCnt="2" custScaleX="2428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539655-836D-432A-913E-2924A240F7BD}" srcId="{6001463B-8132-4F5C-A873-9EB5654F6B2F}" destId="{365EC85C-6BC7-4E61-B19B-FE7062319A7D}" srcOrd="1" destOrd="0" parTransId="{FE0AD808-DDD6-4305-8E0B-490DE75F2724}" sibTransId="{591F707C-5BC9-4DAD-BF58-E96D4D4E2834}"/>
    <dgm:cxn modelId="{D0A0CF18-A926-4780-89B7-2D77DAF4A815}" type="presOf" srcId="{6001463B-8132-4F5C-A873-9EB5654F6B2F}" destId="{6D275E89-8FE8-4AFB-A3E3-248CD9BEF27F}" srcOrd="0" destOrd="0" presId="urn:microsoft.com/office/officeart/2005/8/layout/hierarchy3"/>
    <dgm:cxn modelId="{1FB7C809-E79C-4BBF-91EC-2793F2A51144}" srcId="{E4014748-B0F6-49C0-8793-C207DAFB91E0}" destId="{6001463B-8132-4F5C-A873-9EB5654F6B2F}" srcOrd="0" destOrd="0" parTransId="{2DFB703D-36C7-425E-A832-DB072F3042E9}" sibTransId="{221A81DB-6A19-4C66-8680-7DC292D364FC}"/>
    <dgm:cxn modelId="{8CBC0A3E-92B5-47C1-9834-DE55220DE7AE}" type="presOf" srcId="{FE0AD808-DDD6-4305-8E0B-490DE75F2724}" destId="{1D4AA04F-F0F1-4772-9414-E5687F532DE7}" srcOrd="0" destOrd="0" presId="urn:microsoft.com/office/officeart/2005/8/layout/hierarchy3"/>
    <dgm:cxn modelId="{EBDA65F1-98F0-4444-9DBA-6CECEC93244C}" type="presOf" srcId="{365EC85C-6BC7-4E61-B19B-FE7062319A7D}" destId="{5D363163-4A41-4762-B159-58A1E595C88C}" srcOrd="0" destOrd="0" presId="urn:microsoft.com/office/officeart/2005/8/layout/hierarchy3"/>
    <dgm:cxn modelId="{D2ACE087-5026-48D1-ACD2-E69FC0C1612D}" type="presOf" srcId="{6001463B-8132-4F5C-A873-9EB5654F6B2F}" destId="{47DE3B7B-C918-4B34-87FC-C2548DB52FF7}" srcOrd="1" destOrd="0" presId="urn:microsoft.com/office/officeart/2005/8/layout/hierarchy3"/>
    <dgm:cxn modelId="{BA9862F6-8558-4BB1-BE26-6C5B02527894}" type="presOf" srcId="{8D3269FE-B47E-4193-872E-C02BBF05FFC5}" destId="{F813DD6F-2AF2-40E2-A99D-ABD3AF2FFF51}" srcOrd="0" destOrd="0" presId="urn:microsoft.com/office/officeart/2005/8/layout/hierarchy3"/>
    <dgm:cxn modelId="{7B00411C-AF40-4B7F-B554-7DF6444007A3}" type="presOf" srcId="{E3D8712E-EA94-403F-8FE9-88C23E6F774A}" destId="{08ECBDC7-E967-4477-A8E6-1E312A0846A7}" srcOrd="0" destOrd="0" presId="urn:microsoft.com/office/officeart/2005/8/layout/hierarchy3"/>
    <dgm:cxn modelId="{02EF05B2-D22F-4855-B66D-E9FD4C7B6F06}" srcId="{6001463B-8132-4F5C-A873-9EB5654F6B2F}" destId="{8D3269FE-B47E-4193-872E-C02BBF05FFC5}" srcOrd="0" destOrd="0" parTransId="{E3D8712E-EA94-403F-8FE9-88C23E6F774A}" sibTransId="{76A3E35E-BFF8-43FB-B61C-76683B3BC1EB}"/>
    <dgm:cxn modelId="{54A870AC-F6DB-4A29-BB7D-4C61B33FB675}" type="presOf" srcId="{E4014748-B0F6-49C0-8793-C207DAFB91E0}" destId="{CBD8BB81-3EAA-45D3-8087-D02C2C9431E6}" srcOrd="0" destOrd="0" presId="urn:microsoft.com/office/officeart/2005/8/layout/hierarchy3"/>
    <dgm:cxn modelId="{E05DE922-8F4A-4446-960C-A3CA12B82901}" type="presParOf" srcId="{CBD8BB81-3EAA-45D3-8087-D02C2C9431E6}" destId="{0C2C15D6-091B-42C4-B39E-A0B537F24502}" srcOrd="0" destOrd="0" presId="urn:microsoft.com/office/officeart/2005/8/layout/hierarchy3"/>
    <dgm:cxn modelId="{2EF828FD-8260-4E71-BB9B-140731922511}" type="presParOf" srcId="{0C2C15D6-091B-42C4-B39E-A0B537F24502}" destId="{4E522D91-6F29-4FB8-B7D9-075451FAA79E}" srcOrd="0" destOrd="0" presId="urn:microsoft.com/office/officeart/2005/8/layout/hierarchy3"/>
    <dgm:cxn modelId="{FA68A80F-EA50-45A6-A93F-3A5892C8DE9D}" type="presParOf" srcId="{4E522D91-6F29-4FB8-B7D9-075451FAA79E}" destId="{6D275E89-8FE8-4AFB-A3E3-248CD9BEF27F}" srcOrd="0" destOrd="0" presId="urn:microsoft.com/office/officeart/2005/8/layout/hierarchy3"/>
    <dgm:cxn modelId="{361F216B-08BC-4835-B446-CF615F0FC0B3}" type="presParOf" srcId="{4E522D91-6F29-4FB8-B7D9-075451FAA79E}" destId="{47DE3B7B-C918-4B34-87FC-C2548DB52FF7}" srcOrd="1" destOrd="0" presId="urn:microsoft.com/office/officeart/2005/8/layout/hierarchy3"/>
    <dgm:cxn modelId="{7818CE89-0514-4240-87C8-57FEA2251C6F}" type="presParOf" srcId="{0C2C15D6-091B-42C4-B39E-A0B537F24502}" destId="{68692CD3-C291-4F3F-A3D9-81AA7C277724}" srcOrd="1" destOrd="0" presId="urn:microsoft.com/office/officeart/2005/8/layout/hierarchy3"/>
    <dgm:cxn modelId="{0A33A06B-E053-40E2-B910-A46CD5BE9138}" type="presParOf" srcId="{68692CD3-C291-4F3F-A3D9-81AA7C277724}" destId="{08ECBDC7-E967-4477-A8E6-1E312A0846A7}" srcOrd="0" destOrd="0" presId="urn:microsoft.com/office/officeart/2005/8/layout/hierarchy3"/>
    <dgm:cxn modelId="{D380A903-D116-4012-A691-50569ABB16FB}" type="presParOf" srcId="{68692CD3-C291-4F3F-A3D9-81AA7C277724}" destId="{F813DD6F-2AF2-40E2-A99D-ABD3AF2FFF51}" srcOrd="1" destOrd="0" presId="urn:microsoft.com/office/officeart/2005/8/layout/hierarchy3"/>
    <dgm:cxn modelId="{9B630561-0619-4344-A12F-A4CD41687917}" type="presParOf" srcId="{68692CD3-C291-4F3F-A3D9-81AA7C277724}" destId="{1D4AA04F-F0F1-4772-9414-E5687F532DE7}" srcOrd="2" destOrd="0" presId="urn:microsoft.com/office/officeart/2005/8/layout/hierarchy3"/>
    <dgm:cxn modelId="{2AFD9AF9-D301-4B19-AAAE-F10DB346BFC8}" type="presParOf" srcId="{68692CD3-C291-4F3F-A3D9-81AA7C277724}" destId="{5D363163-4A41-4762-B159-58A1E595C88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6D444E3-2B4D-4600-AEE2-7AD4059B5B7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BCA6E1-F97B-4ADC-B1D2-9A60B0FECA2A}">
      <dgm:prSet phldrT="[Текст]"/>
      <dgm:spPr/>
      <dgm:t>
        <a:bodyPr/>
        <a:lstStyle/>
        <a:p>
          <a:r>
            <a:rPr lang="uk-UA" noProof="0" smtClean="0"/>
            <a:t>Внутрішня </a:t>
          </a:r>
          <a:endParaRPr lang="uk-UA" noProof="0"/>
        </a:p>
      </dgm:t>
    </dgm:pt>
    <dgm:pt modelId="{1A8C6559-C826-4E9C-A661-1EDC1BD16D12}" type="parTrans" cxnId="{69A65C3E-0AB4-42B8-B10F-0D89ECBB18DC}">
      <dgm:prSet/>
      <dgm:spPr/>
      <dgm:t>
        <a:bodyPr/>
        <a:lstStyle/>
        <a:p>
          <a:endParaRPr lang="uk-UA" noProof="0"/>
        </a:p>
      </dgm:t>
    </dgm:pt>
    <dgm:pt modelId="{2A5F6413-F71D-450F-9742-3300FE9A5602}" type="sibTrans" cxnId="{69A65C3E-0AB4-42B8-B10F-0D89ECBB18DC}">
      <dgm:prSet/>
      <dgm:spPr/>
      <dgm:t>
        <a:bodyPr/>
        <a:lstStyle/>
        <a:p>
          <a:endParaRPr lang="uk-UA" noProof="0"/>
        </a:p>
      </dgm:t>
    </dgm:pt>
    <dgm:pt modelId="{331ED376-E1C9-40FD-9FF5-4B202D1E90B8}">
      <dgm:prSet phldrT="[Текст]"/>
      <dgm:spPr/>
      <dgm:t>
        <a:bodyPr/>
        <a:lstStyle/>
        <a:p>
          <a:r>
            <a:rPr lang="uk-UA" noProof="0" smtClean="0"/>
            <a:t>Відповідність реального дослідження ідеальному</a:t>
          </a:r>
          <a:endParaRPr lang="uk-UA" noProof="0"/>
        </a:p>
      </dgm:t>
    </dgm:pt>
    <dgm:pt modelId="{19717566-47E0-4261-9DE7-0D05DEB4EA35}" type="parTrans" cxnId="{87CE02D3-7E6F-4C0F-9932-EBC0D86AC238}">
      <dgm:prSet/>
      <dgm:spPr/>
      <dgm:t>
        <a:bodyPr/>
        <a:lstStyle/>
        <a:p>
          <a:endParaRPr lang="uk-UA" noProof="0"/>
        </a:p>
      </dgm:t>
    </dgm:pt>
    <dgm:pt modelId="{285EE5AD-85F7-477B-AC6E-B114D369FCA5}" type="sibTrans" cxnId="{87CE02D3-7E6F-4C0F-9932-EBC0D86AC238}">
      <dgm:prSet/>
      <dgm:spPr/>
      <dgm:t>
        <a:bodyPr/>
        <a:lstStyle/>
        <a:p>
          <a:endParaRPr lang="uk-UA" noProof="0"/>
        </a:p>
      </dgm:t>
    </dgm:pt>
    <dgm:pt modelId="{5F4E6E64-E194-4BBB-98C9-8E584A8ECF81}">
      <dgm:prSet phldrT="[Текст]"/>
      <dgm:spPr/>
      <dgm:t>
        <a:bodyPr/>
        <a:lstStyle/>
        <a:p>
          <a:r>
            <a:rPr lang="uk-UA" noProof="0" smtClean="0"/>
            <a:t>Зовнішня </a:t>
          </a:r>
          <a:endParaRPr lang="uk-UA" noProof="0"/>
        </a:p>
      </dgm:t>
    </dgm:pt>
    <dgm:pt modelId="{456878D4-56CD-4BAD-AEB3-AC726603A6E0}" type="parTrans" cxnId="{839219A1-DD08-49C4-A437-654BC55A411D}">
      <dgm:prSet/>
      <dgm:spPr/>
      <dgm:t>
        <a:bodyPr/>
        <a:lstStyle/>
        <a:p>
          <a:endParaRPr lang="uk-UA" noProof="0"/>
        </a:p>
      </dgm:t>
    </dgm:pt>
    <dgm:pt modelId="{72036D9B-A4C3-4151-88E3-3A5C5FE25CFC}" type="sibTrans" cxnId="{839219A1-DD08-49C4-A437-654BC55A411D}">
      <dgm:prSet/>
      <dgm:spPr/>
      <dgm:t>
        <a:bodyPr/>
        <a:lstStyle/>
        <a:p>
          <a:endParaRPr lang="uk-UA" noProof="0"/>
        </a:p>
      </dgm:t>
    </dgm:pt>
    <dgm:pt modelId="{6E7034DE-8CBF-42E9-A178-368D027AECFF}">
      <dgm:prSet phldrT="[Текст]"/>
      <dgm:spPr/>
      <dgm:t>
        <a:bodyPr/>
        <a:lstStyle/>
        <a:p>
          <a:r>
            <a:rPr lang="uk-UA" noProof="0" smtClean="0"/>
            <a:t>Відповідність реального дослідження об’єктивній реальності </a:t>
          </a:r>
          <a:endParaRPr lang="uk-UA" noProof="0"/>
        </a:p>
      </dgm:t>
    </dgm:pt>
    <dgm:pt modelId="{CD3513D1-8877-40AC-B902-32322E1D786A}" type="parTrans" cxnId="{4FA2B15A-6434-42EA-A6C3-445932F6E3FF}">
      <dgm:prSet/>
      <dgm:spPr/>
      <dgm:t>
        <a:bodyPr/>
        <a:lstStyle/>
        <a:p>
          <a:endParaRPr lang="uk-UA" noProof="0"/>
        </a:p>
      </dgm:t>
    </dgm:pt>
    <dgm:pt modelId="{AB332CA9-DB3B-4C11-BF61-5BBB26F0BB77}" type="sibTrans" cxnId="{4FA2B15A-6434-42EA-A6C3-445932F6E3FF}">
      <dgm:prSet/>
      <dgm:spPr/>
      <dgm:t>
        <a:bodyPr/>
        <a:lstStyle/>
        <a:p>
          <a:endParaRPr lang="uk-UA" noProof="0"/>
        </a:p>
      </dgm:t>
    </dgm:pt>
    <dgm:pt modelId="{920B5F47-1721-4F02-81F0-3CB4C8B8D4DF}">
      <dgm:prSet phldrT="[Текст]"/>
      <dgm:spPr/>
      <dgm:t>
        <a:bodyPr/>
        <a:lstStyle/>
        <a:p>
          <a:r>
            <a:rPr lang="uk-UA" noProof="0" smtClean="0"/>
            <a:t>Прогностична </a:t>
          </a:r>
          <a:endParaRPr lang="uk-UA" noProof="0"/>
        </a:p>
      </dgm:t>
    </dgm:pt>
    <dgm:pt modelId="{D41BBCD3-A479-46F5-96F7-16DA6D1B5431}" type="parTrans" cxnId="{FD92E569-5484-4707-9533-A3F6AFB7504F}">
      <dgm:prSet/>
      <dgm:spPr/>
      <dgm:t>
        <a:bodyPr/>
        <a:lstStyle/>
        <a:p>
          <a:endParaRPr lang="uk-UA" noProof="0"/>
        </a:p>
      </dgm:t>
    </dgm:pt>
    <dgm:pt modelId="{A6086134-1833-4110-B821-81804CF1E300}" type="sibTrans" cxnId="{FD92E569-5484-4707-9533-A3F6AFB7504F}">
      <dgm:prSet/>
      <dgm:spPr/>
      <dgm:t>
        <a:bodyPr/>
        <a:lstStyle/>
        <a:p>
          <a:endParaRPr lang="uk-UA" noProof="0"/>
        </a:p>
      </dgm:t>
    </dgm:pt>
    <dgm:pt modelId="{15A4938B-762D-4395-931A-9E53D867B5A0}">
      <dgm:prSet phldrT="[Текст]"/>
      <dgm:spPr/>
      <dgm:t>
        <a:bodyPr/>
        <a:lstStyle/>
        <a:p>
          <a:r>
            <a:rPr lang="uk-UA" noProof="0" dirty="0" smtClean="0"/>
            <a:t>Відповідність ідеального дослідження об’єктивній реальності</a:t>
          </a:r>
          <a:endParaRPr lang="uk-UA" noProof="0" dirty="0"/>
        </a:p>
      </dgm:t>
    </dgm:pt>
    <dgm:pt modelId="{C1929D77-8D19-4B47-9ACF-D8F1E2DFC745}" type="parTrans" cxnId="{BBC986D0-739B-49CE-AD7B-6927F92039BE}">
      <dgm:prSet/>
      <dgm:spPr/>
      <dgm:t>
        <a:bodyPr/>
        <a:lstStyle/>
        <a:p>
          <a:endParaRPr lang="uk-UA" noProof="0"/>
        </a:p>
      </dgm:t>
    </dgm:pt>
    <dgm:pt modelId="{6697305F-C3F6-4923-9E3A-9DFF505437D6}" type="sibTrans" cxnId="{BBC986D0-739B-49CE-AD7B-6927F92039BE}">
      <dgm:prSet/>
      <dgm:spPr/>
      <dgm:t>
        <a:bodyPr/>
        <a:lstStyle/>
        <a:p>
          <a:endParaRPr lang="uk-UA" noProof="0"/>
        </a:p>
      </dgm:t>
    </dgm:pt>
    <dgm:pt modelId="{D4E1B36D-43B5-46C0-B6EC-82BF5FFD73D9}" type="pres">
      <dgm:prSet presAssocID="{26D444E3-2B4D-4600-AEE2-7AD4059B5B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398E2D-65D3-4449-ABB2-5E64E78326F4}" type="pres">
      <dgm:prSet presAssocID="{D1BCA6E1-F97B-4ADC-B1D2-9A60B0FECA2A}" presName="linNode" presStyleCnt="0"/>
      <dgm:spPr/>
    </dgm:pt>
    <dgm:pt modelId="{557C6DB2-9630-4D69-8346-E78CE4122A6D}" type="pres">
      <dgm:prSet presAssocID="{D1BCA6E1-F97B-4ADC-B1D2-9A60B0FECA2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47AFD-FCFB-43B7-8752-FB0F9EB443FE}" type="pres">
      <dgm:prSet presAssocID="{D1BCA6E1-F97B-4ADC-B1D2-9A60B0FECA2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75137-0BF4-48F9-B7D3-E6A1D9EAD74F}" type="pres">
      <dgm:prSet presAssocID="{2A5F6413-F71D-450F-9742-3300FE9A5602}" presName="sp" presStyleCnt="0"/>
      <dgm:spPr/>
    </dgm:pt>
    <dgm:pt modelId="{335D3F88-D176-4D41-94FF-2D52EBA9B990}" type="pres">
      <dgm:prSet presAssocID="{5F4E6E64-E194-4BBB-98C9-8E584A8ECF81}" presName="linNode" presStyleCnt="0"/>
      <dgm:spPr/>
    </dgm:pt>
    <dgm:pt modelId="{F7BF40E5-8779-4183-B321-4A3CFBA4ED04}" type="pres">
      <dgm:prSet presAssocID="{5F4E6E64-E194-4BBB-98C9-8E584A8ECF8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56A5A4-6B97-49FF-9E13-9A9C2F1D4891}" type="pres">
      <dgm:prSet presAssocID="{5F4E6E64-E194-4BBB-98C9-8E584A8ECF8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6F462A-04D4-4BA3-8CF6-7443603648E7}" type="pres">
      <dgm:prSet presAssocID="{72036D9B-A4C3-4151-88E3-3A5C5FE25CFC}" presName="sp" presStyleCnt="0"/>
      <dgm:spPr/>
    </dgm:pt>
    <dgm:pt modelId="{60789D92-B4BE-49D6-99E1-8843DA84E0B7}" type="pres">
      <dgm:prSet presAssocID="{920B5F47-1721-4F02-81F0-3CB4C8B8D4DF}" presName="linNode" presStyleCnt="0"/>
      <dgm:spPr/>
    </dgm:pt>
    <dgm:pt modelId="{743088C2-5D0D-42EF-8C3F-5AA509961CCC}" type="pres">
      <dgm:prSet presAssocID="{920B5F47-1721-4F02-81F0-3CB4C8B8D4D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BE5F04-E056-41AC-B07D-FF9FB23C910B}" type="pres">
      <dgm:prSet presAssocID="{920B5F47-1721-4F02-81F0-3CB4C8B8D4D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941B22-98BA-4BB6-A512-F6EC0214DD2F}" type="presOf" srcId="{331ED376-E1C9-40FD-9FF5-4B202D1E90B8}" destId="{DFF47AFD-FCFB-43B7-8752-FB0F9EB443FE}" srcOrd="0" destOrd="0" presId="urn:microsoft.com/office/officeart/2005/8/layout/vList5"/>
    <dgm:cxn modelId="{69A65C3E-0AB4-42B8-B10F-0D89ECBB18DC}" srcId="{26D444E3-2B4D-4600-AEE2-7AD4059B5B75}" destId="{D1BCA6E1-F97B-4ADC-B1D2-9A60B0FECA2A}" srcOrd="0" destOrd="0" parTransId="{1A8C6559-C826-4E9C-A661-1EDC1BD16D12}" sibTransId="{2A5F6413-F71D-450F-9742-3300FE9A5602}"/>
    <dgm:cxn modelId="{9DB45497-3689-4AB2-B7CF-F07809E413C6}" type="presOf" srcId="{15A4938B-762D-4395-931A-9E53D867B5A0}" destId="{17BE5F04-E056-41AC-B07D-FF9FB23C910B}" srcOrd="0" destOrd="0" presId="urn:microsoft.com/office/officeart/2005/8/layout/vList5"/>
    <dgm:cxn modelId="{791138CA-A5AF-4FFD-B5C6-8E621AF5B57E}" type="presOf" srcId="{5F4E6E64-E194-4BBB-98C9-8E584A8ECF81}" destId="{F7BF40E5-8779-4183-B321-4A3CFBA4ED04}" srcOrd="0" destOrd="0" presId="urn:microsoft.com/office/officeart/2005/8/layout/vList5"/>
    <dgm:cxn modelId="{4FA2B15A-6434-42EA-A6C3-445932F6E3FF}" srcId="{5F4E6E64-E194-4BBB-98C9-8E584A8ECF81}" destId="{6E7034DE-8CBF-42E9-A178-368D027AECFF}" srcOrd="0" destOrd="0" parTransId="{CD3513D1-8877-40AC-B902-32322E1D786A}" sibTransId="{AB332CA9-DB3B-4C11-BF61-5BBB26F0BB77}"/>
    <dgm:cxn modelId="{FD92E569-5484-4707-9533-A3F6AFB7504F}" srcId="{26D444E3-2B4D-4600-AEE2-7AD4059B5B75}" destId="{920B5F47-1721-4F02-81F0-3CB4C8B8D4DF}" srcOrd="2" destOrd="0" parTransId="{D41BBCD3-A479-46F5-96F7-16DA6D1B5431}" sibTransId="{A6086134-1833-4110-B821-81804CF1E300}"/>
    <dgm:cxn modelId="{BBC986D0-739B-49CE-AD7B-6927F92039BE}" srcId="{920B5F47-1721-4F02-81F0-3CB4C8B8D4DF}" destId="{15A4938B-762D-4395-931A-9E53D867B5A0}" srcOrd="0" destOrd="0" parTransId="{C1929D77-8D19-4B47-9ACF-D8F1E2DFC745}" sibTransId="{6697305F-C3F6-4923-9E3A-9DFF505437D6}"/>
    <dgm:cxn modelId="{2CD88DB9-B27E-4218-AC42-E7867F1B84BF}" type="presOf" srcId="{6E7034DE-8CBF-42E9-A178-368D027AECFF}" destId="{BE56A5A4-6B97-49FF-9E13-9A9C2F1D4891}" srcOrd="0" destOrd="0" presId="urn:microsoft.com/office/officeart/2005/8/layout/vList5"/>
    <dgm:cxn modelId="{2D25E812-1E9C-4872-9064-9C37C1CB0F47}" type="presOf" srcId="{D1BCA6E1-F97B-4ADC-B1D2-9A60B0FECA2A}" destId="{557C6DB2-9630-4D69-8346-E78CE4122A6D}" srcOrd="0" destOrd="0" presId="urn:microsoft.com/office/officeart/2005/8/layout/vList5"/>
    <dgm:cxn modelId="{839219A1-DD08-49C4-A437-654BC55A411D}" srcId="{26D444E3-2B4D-4600-AEE2-7AD4059B5B75}" destId="{5F4E6E64-E194-4BBB-98C9-8E584A8ECF81}" srcOrd="1" destOrd="0" parTransId="{456878D4-56CD-4BAD-AEB3-AC726603A6E0}" sibTransId="{72036D9B-A4C3-4151-88E3-3A5C5FE25CFC}"/>
    <dgm:cxn modelId="{CE992112-E387-46B3-9D5E-75A91EED619A}" type="presOf" srcId="{26D444E3-2B4D-4600-AEE2-7AD4059B5B75}" destId="{D4E1B36D-43B5-46C0-B6EC-82BF5FFD73D9}" srcOrd="0" destOrd="0" presId="urn:microsoft.com/office/officeart/2005/8/layout/vList5"/>
    <dgm:cxn modelId="{87CE02D3-7E6F-4C0F-9932-EBC0D86AC238}" srcId="{D1BCA6E1-F97B-4ADC-B1D2-9A60B0FECA2A}" destId="{331ED376-E1C9-40FD-9FF5-4B202D1E90B8}" srcOrd="0" destOrd="0" parTransId="{19717566-47E0-4261-9DE7-0D05DEB4EA35}" sibTransId="{285EE5AD-85F7-477B-AC6E-B114D369FCA5}"/>
    <dgm:cxn modelId="{8B91ABE3-E446-423A-9BB7-69C4EC858597}" type="presOf" srcId="{920B5F47-1721-4F02-81F0-3CB4C8B8D4DF}" destId="{743088C2-5D0D-42EF-8C3F-5AA509961CCC}" srcOrd="0" destOrd="0" presId="urn:microsoft.com/office/officeart/2005/8/layout/vList5"/>
    <dgm:cxn modelId="{025A0778-AF56-4E81-9043-5B23FF040983}" type="presParOf" srcId="{D4E1B36D-43B5-46C0-B6EC-82BF5FFD73D9}" destId="{D7398E2D-65D3-4449-ABB2-5E64E78326F4}" srcOrd="0" destOrd="0" presId="urn:microsoft.com/office/officeart/2005/8/layout/vList5"/>
    <dgm:cxn modelId="{DE1A4FBF-3437-4FB1-AA72-6D55FB237AD7}" type="presParOf" srcId="{D7398E2D-65D3-4449-ABB2-5E64E78326F4}" destId="{557C6DB2-9630-4D69-8346-E78CE4122A6D}" srcOrd="0" destOrd="0" presId="urn:microsoft.com/office/officeart/2005/8/layout/vList5"/>
    <dgm:cxn modelId="{E497E69A-3207-4E69-B99E-7E306164939E}" type="presParOf" srcId="{D7398E2D-65D3-4449-ABB2-5E64E78326F4}" destId="{DFF47AFD-FCFB-43B7-8752-FB0F9EB443FE}" srcOrd="1" destOrd="0" presId="urn:microsoft.com/office/officeart/2005/8/layout/vList5"/>
    <dgm:cxn modelId="{DB4EC59A-C2E3-4CDE-AA4B-DAA0B50C82E8}" type="presParOf" srcId="{D4E1B36D-43B5-46C0-B6EC-82BF5FFD73D9}" destId="{55275137-0BF4-48F9-B7D3-E6A1D9EAD74F}" srcOrd="1" destOrd="0" presId="urn:microsoft.com/office/officeart/2005/8/layout/vList5"/>
    <dgm:cxn modelId="{496FE4A8-C30F-4427-8494-88F3B81E8370}" type="presParOf" srcId="{D4E1B36D-43B5-46C0-B6EC-82BF5FFD73D9}" destId="{335D3F88-D176-4D41-94FF-2D52EBA9B990}" srcOrd="2" destOrd="0" presId="urn:microsoft.com/office/officeart/2005/8/layout/vList5"/>
    <dgm:cxn modelId="{44C9969F-1011-47D8-BFCA-98EE71A39FF1}" type="presParOf" srcId="{335D3F88-D176-4D41-94FF-2D52EBA9B990}" destId="{F7BF40E5-8779-4183-B321-4A3CFBA4ED04}" srcOrd="0" destOrd="0" presId="urn:microsoft.com/office/officeart/2005/8/layout/vList5"/>
    <dgm:cxn modelId="{D253A310-42EC-4976-9B35-DBA12BDDC54C}" type="presParOf" srcId="{335D3F88-D176-4D41-94FF-2D52EBA9B990}" destId="{BE56A5A4-6B97-49FF-9E13-9A9C2F1D4891}" srcOrd="1" destOrd="0" presId="urn:microsoft.com/office/officeart/2005/8/layout/vList5"/>
    <dgm:cxn modelId="{D847E96A-8DD2-44D4-B1DF-48C5949BF968}" type="presParOf" srcId="{D4E1B36D-43B5-46C0-B6EC-82BF5FFD73D9}" destId="{EA6F462A-04D4-4BA3-8CF6-7443603648E7}" srcOrd="3" destOrd="0" presId="urn:microsoft.com/office/officeart/2005/8/layout/vList5"/>
    <dgm:cxn modelId="{0820B9A4-7E4A-4089-9015-89F2D7A7DE11}" type="presParOf" srcId="{D4E1B36D-43B5-46C0-B6EC-82BF5FFD73D9}" destId="{60789D92-B4BE-49D6-99E1-8843DA84E0B7}" srcOrd="4" destOrd="0" presId="urn:microsoft.com/office/officeart/2005/8/layout/vList5"/>
    <dgm:cxn modelId="{0C1A26E5-2B3F-43CD-A41F-9A72E0F78C67}" type="presParOf" srcId="{60789D92-B4BE-49D6-99E1-8843DA84E0B7}" destId="{743088C2-5D0D-42EF-8C3F-5AA509961CCC}" srcOrd="0" destOrd="0" presId="urn:microsoft.com/office/officeart/2005/8/layout/vList5"/>
    <dgm:cxn modelId="{BB47280A-731B-4C1E-A72C-32C97E17FB66}" type="presParOf" srcId="{60789D92-B4BE-49D6-99E1-8843DA84E0B7}" destId="{17BE5F04-E056-41AC-B07D-FF9FB23C910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9657976-A8B4-4A82-AB5C-E6A245D9679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C5354D-0EE0-4D18-8DCD-3B0705612C69}">
      <dgm:prSet phldrT="[Текст]" custT="1"/>
      <dgm:spPr/>
      <dgm:t>
        <a:bodyPr/>
        <a:lstStyle/>
        <a:p>
          <a:r>
            <a:rPr lang="uk-UA" sz="2000" b="0" noProof="0" dirty="0" smtClean="0"/>
            <a:t>Компоненти теорії</a:t>
          </a:r>
          <a:endParaRPr lang="uk-UA" sz="2000" b="0" noProof="0" dirty="0"/>
        </a:p>
      </dgm:t>
    </dgm:pt>
    <dgm:pt modelId="{5EB2C51B-B722-461F-925E-F6EE8A363684}" type="parTrans" cxnId="{442F3FF0-50BA-4E01-87B5-053F8C84966C}">
      <dgm:prSet/>
      <dgm:spPr/>
      <dgm:t>
        <a:bodyPr/>
        <a:lstStyle/>
        <a:p>
          <a:endParaRPr lang="uk-UA" noProof="0"/>
        </a:p>
      </dgm:t>
    </dgm:pt>
    <dgm:pt modelId="{F4FFB574-E5BD-4EB2-B588-41D0C87BAE2A}" type="sibTrans" cxnId="{442F3FF0-50BA-4E01-87B5-053F8C84966C}">
      <dgm:prSet/>
      <dgm:spPr/>
      <dgm:t>
        <a:bodyPr/>
        <a:lstStyle/>
        <a:p>
          <a:endParaRPr lang="uk-UA" noProof="0"/>
        </a:p>
      </dgm:t>
    </dgm:pt>
    <dgm:pt modelId="{AD0DEDF7-16E9-41CA-94E5-3829213E0A97}">
      <dgm:prSet phldrT="[Текст]"/>
      <dgm:spPr/>
      <dgm:t>
        <a:bodyPr/>
        <a:lstStyle/>
        <a:p>
          <a:r>
            <a:rPr lang="uk-UA" b="1" noProof="0" dirty="0" smtClean="0"/>
            <a:t>Емпірична основа             </a:t>
          </a:r>
          <a:r>
            <a:rPr lang="uk-UA" noProof="0" dirty="0" smtClean="0"/>
            <a:t>(факти, закономірності).</a:t>
          </a:r>
          <a:endParaRPr lang="uk-UA" noProof="0" dirty="0"/>
        </a:p>
      </dgm:t>
    </dgm:pt>
    <dgm:pt modelId="{624033E1-704E-408A-900C-CAB6FE4D0494}" type="parTrans" cxnId="{A84734E6-3FF0-4B03-9171-211F8CB245FB}">
      <dgm:prSet/>
      <dgm:spPr/>
      <dgm:t>
        <a:bodyPr/>
        <a:lstStyle/>
        <a:p>
          <a:endParaRPr lang="uk-UA" noProof="0"/>
        </a:p>
      </dgm:t>
    </dgm:pt>
    <dgm:pt modelId="{9B0F4DAB-2177-4C80-ADFB-160D53C19B5E}" type="sibTrans" cxnId="{A84734E6-3FF0-4B03-9171-211F8CB245FB}">
      <dgm:prSet/>
      <dgm:spPr/>
      <dgm:t>
        <a:bodyPr/>
        <a:lstStyle/>
        <a:p>
          <a:endParaRPr lang="uk-UA" noProof="0"/>
        </a:p>
      </dgm:t>
    </dgm:pt>
    <dgm:pt modelId="{3251ED51-27FF-42D9-8D0C-5CFC900C198E}">
      <dgm:prSet phldrT="[Текст]" custT="1"/>
      <dgm:spPr/>
      <dgm:t>
        <a:bodyPr/>
        <a:lstStyle/>
        <a:p>
          <a:r>
            <a:rPr lang="uk-UA" sz="2000" noProof="0" dirty="0" smtClean="0"/>
            <a:t>Форми теоретичного знання</a:t>
          </a:r>
          <a:endParaRPr lang="uk-UA" sz="2000" noProof="0" dirty="0"/>
        </a:p>
      </dgm:t>
    </dgm:pt>
    <dgm:pt modelId="{22F466F3-6AF6-4689-813B-C8B42F9265DA}" type="parTrans" cxnId="{37C54712-061F-47B1-80B1-4766221A306D}">
      <dgm:prSet/>
      <dgm:spPr/>
      <dgm:t>
        <a:bodyPr/>
        <a:lstStyle/>
        <a:p>
          <a:endParaRPr lang="uk-UA" noProof="0"/>
        </a:p>
      </dgm:t>
    </dgm:pt>
    <dgm:pt modelId="{869DE23B-3FF5-4C5A-82F3-C3F45C2B0BBF}" type="sibTrans" cxnId="{37C54712-061F-47B1-80B1-4766221A306D}">
      <dgm:prSet/>
      <dgm:spPr/>
      <dgm:t>
        <a:bodyPr/>
        <a:lstStyle/>
        <a:p>
          <a:endParaRPr lang="uk-UA" noProof="0"/>
        </a:p>
      </dgm:t>
    </dgm:pt>
    <dgm:pt modelId="{4B567873-63AC-43A1-8929-B5010D8F4A09}">
      <dgm:prSet phldrT="[Текст]"/>
      <dgm:spPr/>
      <dgm:t>
        <a:bodyPr/>
        <a:lstStyle/>
        <a:p>
          <a:pPr marL="360000" algn="l">
            <a:spcAft>
              <a:spcPts val="0"/>
            </a:spcAft>
          </a:pPr>
          <a:r>
            <a:rPr lang="uk-UA" noProof="0" dirty="0" smtClean="0"/>
            <a:t>закони </a:t>
          </a:r>
          <a:endParaRPr lang="uk-UA" noProof="0" dirty="0"/>
        </a:p>
      </dgm:t>
    </dgm:pt>
    <dgm:pt modelId="{00AC007F-B33E-476B-ACAE-556D1F9CDF5C}" type="parTrans" cxnId="{CDE56319-21B2-44B0-86EE-F5DA16378AEA}">
      <dgm:prSet/>
      <dgm:spPr/>
      <dgm:t>
        <a:bodyPr/>
        <a:lstStyle/>
        <a:p>
          <a:endParaRPr lang="uk-UA" noProof="0"/>
        </a:p>
      </dgm:t>
    </dgm:pt>
    <dgm:pt modelId="{50ED91EB-5F23-4851-A0DB-A4F47319A75E}" type="sibTrans" cxnId="{CDE56319-21B2-44B0-86EE-F5DA16378AEA}">
      <dgm:prSet/>
      <dgm:spPr/>
      <dgm:t>
        <a:bodyPr/>
        <a:lstStyle/>
        <a:p>
          <a:endParaRPr lang="uk-UA" noProof="0"/>
        </a:p>
      </dgm:t>
    </dgm:pt>
    <dgm:pt modelId="{A21A199C-A72B-482A-B7E6-AC9AB4CAD26F}">
      <dgm:prSet phldrT="[Текст]"/>
      <dgm:spPr/>
      <dgm:t>
        <a:bodyPr/>
        <a:lstStyle/>
        <a:p>
          <a:pPr marL="360000" algn="l">
            <a:spcAft>
              <a:spcPts val="0"/>
            </a:spcAft>
          </a:pPr>
          <a:r>
            <a:rPr lang="uk-UA" noProof="0" dirty="0" smtClean="0"/>
            <a:t>класифікації і типології</a:t>
          </a:r>
          <a:endParaRPr lang="uk-UA" noProof="0" dirty="0"/>
        </a:p>
      </dgm:t>
    </dgm:pt>
    <dgm:pt modelId="{ECB64C91-1CAA-4835-A605-6BA8542DA0A3}" type="parTrans" cxnId="{24CA4AEB-1BA5-4247-8396-23F7728FC65F}">
      <dgm:prSet/>
      <dgm:spPr/>
      <dgm:t>
        <a:bodyPr/>
        <a:lstStyle/>
        <a:p>
          <a:endParaRPr lang="uk-UA" noProof="0"/>
        </a:p>
      </dgm:t>
    </dgm:pt>
    <dgm:pt modelId="{99651E30-5674-431C-B65B-9198EC80A21A}" type="sibTrans" cxnId="{24CA4AEB-1BA5-4247-8396-23F7728FC65F}">
      <dgm:prSet/>
      <dgm:spPr/>
      <dgm:t>
        <a:bodyPr/>
        <a:lstStyle/>
        <a:p>
          <a:endParaRPr lang="uk-UA" noProof="0"/>
        </a:p>
      </dgm:t>
    </dgm:pt>
    <dgm:pt modelId="{5E97404D-52EF-4568-ABFE-661370AEB331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uk-UA" noProof="0" dirty="0" smtClean="0"/>
            <a:t>гіпотези</a:t>
          </a:r>
          <a:endParaRPr lang="uk-UA" noProof="0" dirty="0"/>
        </a:p>
      </dgm:t>
    </dgm:pt>
    <dgm:pt modelId="{75EBE2CE-3251-4C8C-B38E-3BC709BB7F21}" type="parTrans" cxnId="{B7DBF1A3-408C-4439-9E29-1537522ABAE2}">
      <dgm:prSet/>
      <dgm:spPr/>
      <dgm:t>
        <a:bodyPr/>
        <a:lstStyle/>
        <a:p>
          <a:endParaRPr lang="uk-UA" noProof="0"/>
        </a:p>
      </dgm:t>
    </dgm:pt>
    <dgm:pt modelId="{5C7DF936-4C99-45FB-A195-5A303404ECAC}" type="sibTrans" cxnId="{B7DBF1A3-408C-4439-9E29-1537522ABAE2}">
      <dgm:prSet/>
      <dgm:spPr/>
      <dgm:t>
        <a:bodyPr/>
        <a:lstStyle/>
        <a:p>
          <a:endParaRPr lang="uk-UA" noProof="0"/>
        </a:p>
      </dgm:t>
    </dgm:pt>
    <dgm:pt modelId="{1610E0A4-F974-463C-A22D-21A55EA3B4BB}">
      <dgm:prSet phldrT="[Текст]"/>
      <dgm:spPr/>
      <dgm:t>
        <a:bodyPr/>
        <a:lstStyle/>
        <a:p>
          <a:pPr marL="360000" algn="l">
            <a:spcAft>
              <a:spcPts val="0"/>
            </a:spcAft>
          </a:pPr>
          <a:r>
            <a:rPr lang="uk-UA" noProof="0" dirty="0" smtClean="0"/>
            <a:t>моделі і схеми </a:t>
          </a:r>
          <a:endParaRPr lang="uk-UA" noProof="0" dirty="0"/>
        </a:p>
      </dgm:t>
    </dgm:pt>
    <dgm:pt modelId="{54731C2B-9B2E-4D56-8C0B-F4A572B5FCCA}" type="parTrans" cxnId="{1ECEB29E-923B-4B52-80A6-BE2E78D8692D}">
      <dgm:prSet/>
      <dgm:spPr/>
      <dgm:t>
        <a:bodyPr/>
        <a:lstStyle/>
        <a:p>
          <a:endParaRPr lang="uk-UA" noProof="0"/>
        </a:p>
      </dgm:t>
    </dgm:pt>
    <dgm:pt modelId="{9C09CE63-E6E2-4366-9AE2-AA9084EB2EFA}" type="sibTrans" cxnId="{1ECEB29E-923B-4B52-80A6-BE2E78D8692D}">
      <dgm:prSet/>
      <dgm:spPr/>
      <dgm:t>
        <a:bodyPr/>
        <a:lstStyle/>
        <a:p>
          <a:endParaRPr lang="uk-UA" noProof="0"/>
        </a:p>
      </dgm:t>
    </dgm:pt>
    <dgm:pt modelId="{B6DF62B0-A706-4107-A11C-0DBB3A230F75}">
      <dgm:prSet/>
      <dgm:spPr/>
      <dgm:t>
        <a:bodyPr/>
        <a:lstStyle/>
        <a:p>
          <a:r>
            <a:rPr lang="uk-UA" b="1" noProof="0" dirty="0" smtClean="0"/>
            <a:t>Базис</a:t>
          </a:r>
          <a:r>
            <a:rPr lang="uk-UA" noProof="0" dirty="0" smtClean="0"/>
            <a:t> — початкові умовні припущення   (аксіоми, постулати, гіпотези)</a:t>
          </a:r>
          <a:endParaRPr lang="uk-UA" noProof="0" dirty="0"/>
        </a:p>
      </dgm:t>
    </dgm:pt>
    <dgm:pt modelId="{637B059D-AFDC-49CE-B6FB-C85D697D8DC6}" type="parTrans" cxnId="{89BC904E-34FC-4714-AB5E-68DA42E81EFF}">
      <dgm:prSet/>
      <dgm:spPr/>
      <dgm:t>
        <a:bodyPr/>
        <a:lstStyle/>
        <a:p>
          <a:endParaRPr lang="uk-UA" noProof="0"/>
        </a:p>
      </dgm:t>
    </dgm:pt>
    <dgm:pt modelId="{0B5EFC6C-572C-4D9E-A157-770D5CF6505A}" type="sibTrans" cxnId="{89BC904E-34FC-4714-AB5E-68DA42E81EFF}">
      <dgm:prSet/>
      <dgm:spPr/>
      <dgm:t>
        <a:bodyPr/>
        <a:lstStyle/>
        <a:p>
          <a:endParaRPr lang="uk-UA" noProof="0"/>
        </a:p>
      </dgm:t>
    </dgm:pt>
    <dgm:pt modelId="{268433A6-5F15-49ED-9327-A4A3B4F1DC71}">
      <dgm:prSet/>
      <dgm:spPr/>
      <dgm:t>
        <a:bodyPr/>
        <a:lstStyle/>
        <a:p>
          <a:r>
            <a:rPr lang="uk-UA" b="1" noProof="0" dirty="0" smtClean="0"/>
            <a:t>Логіка теорії </a:t>
          </a:r>
          <a:r>
            <a:rPr lang="uk-UA" noProof="0" dirty="0" smtClean="0"/>
            <a:t>— правила логічного висновку.</a:t>
          </a:r>
          <a:endParaRPr lang="uk-UA" noProof="0" dirty="0"/>
        </a:p>
      </dgm:t>
    </dgm:pt>
    <dgm:pt modelId="{8634800C-D522-4510-8E01-33F9F29D683C}" type="parTrans" cxnId="{F0C11798-867F-43DC-918F-8A7AC45C8E28}">
      <dgm:prSet/>
      <dgm:spPr/>
      <dgm:t>
        <a:bodyPr/>
        <a:lstStyle/>
        <a:p>
          <a:endParaRPr lang="uk-UA" noProof="0"/>
        </a:p>
      </dgm:t>
    </dgm:pt>
    <dgm:pt modelId="{20851DD5-1DB8-4571-BC02-E45B0BBAA53D}" type="sibTrans" cxnId="{F0C11798-867F-43DC-918F-8A7AC45C8E28}">
      <dgm:prSet/>
      <dgm:spPr/>
      <dgm:t>
        <a:bodyPr/>
        <a:lstStyle/>
        <a:p>
          <a:endParaRPr lang="uk-UA" noProof="0"/>
        </a:p>
      </dgm:t>
    </dgm:pt>
    <dgm:pt modelId="{16056AF0-115C-4000-8680-8987529532CF}">
      <dgm:prSet/>
      <dgm:spPr/>
      <dgm:t>
        <a:bodyPr/>
        <a:lstStyle/>
        <a:p>
          <a:r>
            <a:rPr lang="uk-UA" noProof="0" dirty="0" smtClean="0"/>
            <a:t>Множинність </a:t>
          </a:r>
          <a:r>
            <a:rPr lang="uk-UA" b="1" noProof="0" dirty="0" smtClean="0"/>
            <a:t>тверджень</a:t>
          </a:r>
          <a:r>
            <a:rPr lang="uk-UA" noProof="0" dirty="0" smtClean="0"/>
            <a:t>, які базуються на теорії</a:t>
          </a:r>
          <a:endParaRPr lang="uk-UA" noProof="0" dirty="0"/>
        </a:p>
      </dgm:t>
    </dgm:pt>
    <dgm:pt modelId="{C5ADC6C3-B12E-4788-9A74-19031A27EB2B}" type="parTrans" cxnId="{0492F6E5-B1A0-4DB3-8504-E11858842048}">
      <dgm:prSet/>
      <dgm:spPr/>
      <dgm:t>
        <a:bodyPr/>
        <a:lstStyle/>
        <a:p>
          <a:endParaRPr lang="uk-UA" noProof="0"/>
        </a:p>
      </dgm:t>
    </dgm:pt>
    <dgm:pt modelId="{CE7ADEBF-24E2-4938-B1E2-A00A01A5AD0B}" type="sibTrans" cxnId="{0492F6E5-B1A0-4DB3-8504-E11858842048}">
      <dgm:prSet/>
      <dgm:spPr/>
      <dgm:t>
        <a:bodyPr/>
        <a:lstStyle/>
        <a:p>
          <a:endParaRPr lang="uk-UA" noProof="0"/>
        </a:p>
      </dgm:t>
    </dgm:pt>
    <dgm:pt modelId="{456A056F-B887-424E-8322-6BBE475E155F}" type="pres">
      <dgm:prSet presAssocID="{89657976-A8B4-4A82-AB5C-E6A245D9679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CBD8B25-9801-41C3-9262-C9772662F707}" type="pres">
      <dgm:prSet presAssocID="{DDC5354D-0EE0-4D18-8DCD-3B0705612C69}" presName="root" presStyleCnt="0"/>
      <dgm:spPr/>
    </dgm:pt>
    <dgm:pt modelId="{BD72B62D-1680-4823-B2DE-1DC2DD2A7D61}" type="pres">
      <dgm:prSet presAssocID="{DDC5354D-0EE0-4D18-8DCD-3B0705612C69}" presName="rootComposite" presStyleCnt="0"/>
      <dgm:spPr/>
    </dgm:pt>
    <dgm:pt modelId="{F1312FA5-ADC5-4E07-BEA6-37B54CB2E9CC}" type="pres">
      <dgm:prSet presAssocID="{DDC5354D-0EE0-4D18-8DCD-3B0705612C69}" presName="rootText" presStyleLbl="node1" presStyleIdx="0" presStyleCnt="2" custScaleX="206715"/>
      <dgm:spPr/>
      <dgm:t>
        <a:bodyPr/>
        <a:lstStyle/>
        <a:p>
          <a:endParaRPr lang="ru-RU"/>
        </a:p>
      </dgm:t>
    </dgm:pt>
    <dgm:pt modelId="{345AFC09-EEB7-40F5-B1F6-DCB207BEA225}" type="pres">
      <dgm:prSet presAssocID="{DDC5354D-0EE0-4D18-8DCD-3B0705612C69}" presName="rootConnector" presStyleLbl="node1" presStyleIdx="0" presStyleCnt="2"/>
      <dgm:spPr/>
      <dgm:t>
        <a:bodyPr/>
        <a:lstStyle/>
        <a:p>
          <a:endParaRPr lang="ru-RU"/>
        </a:p>
      </dgm:t>
    </dgm:pt>
    <dgm:pt modelId="{5571FF23-E110-4FE4-85AD-E654C7263378}" type="pres">
      <dgm:prSet presAssocID="{DDC5354D-0EE0-4D18-8DCD-3B0705612C69}" presName="childShape" presStyleCnt="0"/>
      <dgm:spPr/>
    </dgm:pt>
    <dgm:pt modelId="{7E9B3603-6B69-4580-BB36-8EFB2A875A94}" type="pres">
      <dgm:prSet presAssocID="{624033E1-704E-408A-900C-CAB6FE4D0494}" presName="Name13" presStyleLbl="parChTrans1D2" presStyleIdx="0" presStyleCnt="8"/>
      <dgm:spPr/>
      <dgm:t>
        <a:bodyPr/>
        <a:lstStyle/>
        <a:p>
          <a:endParaRPr lang="ru-RU"/>
        </a:p>
      </dgm:t>
    </dgm:pt>
    <dgm:pt modelId="{F00515B1-4BED-4B04-A614-DA352EE6CE16}" type="pres">
      <dgm:prSet presAssocID="{AD0DEDF7-16E9-41CA-94E5-3829213E0A97}" presName="childText" presStyleLbl="bgAcc1" presStyleIdx="0" presStyleCnt="8" custScaleX="22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3380C4-A783-4936-AC8A-77ADA3B553EF}" type="pres">
      <dgm:prSet presAssocID="{637B059D-AFDC-49CE-B6FB-C85D697D8DC6}" presName="Name13" presStyleLbl="parChTrans1D2" presStyleIdx="1" presStyleCnt="8"/>
      <dgm:spPr/>
      <dgm:t>
        <a:bodyPr/>
        <a:lstStyle/>
        <a:p>
          <a:endParaRPr lang="ru-RU"/>
        </a:p>
      </dgm:t>
    </dgm:pt>
    <dgm:pt modelId="{F12FA615-50AD-48CA-A59D-2991DF0A09D0}" type="pres">
      <dgm:prSet presAssocID="{B6DF62B0-A706-4107-A11C-0DBB3A230F75}" presName="childText" presStyleLbl="bgAcc1" presStyleIdx="1" presStyleCnt="8" custScaleX="227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902768-9C16-4434-ACFF-0E17CFF76B35}" type="pres">
      <dgm:prSet presAssocID="{8634800C-D522-4510-8E01-33F9F29D683C}" presName="Name13" presStyleLbl="parChTrans1D2" presStyleIdx="2" presStyleCnt="8"/>
      <dgm:spPr/>
      <dgm:t>
        <a:bodyPr/>
        <a:lstStyle/>
        <a:p>
          <a:endParaRPr lang="ru-RU"/>
        </a:p>
      </dgm:t>
    </dgm:pt>
    <dgm:pt modelId="{BFD5DB27-265A-44A9-BAF4-36CEE647E8EB}" type="pres">
      <dgm:prSet presAssocID="{268433A6-5F15-49ED-9327-A4A3B4F1DC71}" presName="childText" presStyleLbl="bgAcc1" presStyleIdx="2" presStyleCnt="8" custScaleX="221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C58EC-0361-4E36-8B9E-CB83AE63A049}" type="pres">
      <dgm:prSet presAssocID="{C5ADC6C3-B12E-4788-9A74-19031A27EB2B}" presName="Name13" presStyleLbl="parChTrans1D2" presStyleIdx="3" presStyleCnt="8"/>
      <dgm:spPr/>
      <dgm:t>
        <a:bodyPr/>
        <a:lstStyle/>
        <a:p>
          <a:endParaRPr lang="ru-RU"/>
        </a:p>
      </dgm:t>
    </dgm:pt>
    <dgm:pt modelId="{97859D16-293D-4277-B5C3-EC0098DDE203}" type="pres">
      <dgm:prSet presAssocID="{16056AF0-115C-4000-8680-8987529532CF}" presName="childText" presStyleLbl="bgAcc1" presStyleIdx="3" presStyleCnt="8" custScaleX="2214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E3F29-1EC5-4D44-93B6-382E3E0C467E}" type="pres">
      <dgm:prSet presAssocID="{3251ED51-27FF-42D9-8D0C-5CFC900C198E}" presName="root" presStyleCnt="0"/>
      <dgm:spPr/>
    </dgm:pt>
    <dgm:pt modelId="{D19551D9-46F7-461B-888D-DDCF7D69C727}" type="pres">
      <dgm:prSet presAssocID="{3251ED51-27FF-42D9-8D0C-5CFC900C198E}" presName="rootComposite" presStyleCnt="0"/>
      <dgm:spPr/>
    </dgm:pt>
    <dgm:pt modelId="{43272F17-DB2B-4965-8AD2-2E7ECE2DF869}" type="pres">
      <dgm:prSet presAssocID="{3251ED51-27FF-42D9-8D0C-5CFC900C198E}" presName="rootText" presStyleLbl="node1" presStyleIdx="1" presStyleCnt="2" custScaleX="210510"/>
      <dgm:spPr/>
      <dgm:t>
        <a:bodyPr/>
        <a:lstStyle/>
        <a:p>
          <a:endParaRPr lang="ru-RU"/>
        </a:p>
      </dgm:t>
    </dgm:pt>
    <dgm:pt modelId="{77956C91-3C1D-44F1-9D89-72E19C48A32B}" type="pres">
      <dgm:prSet presAssocID="{3251ED51-27FF-42D9-8D0C-5CFC900C198E}" presName="rootConnector" presStyleLbl="node1" presStyleIdx="1" presStyleCnt="2"/>
      <dgm:spPr/>
      <dgm:t>
        <a:bodyPr/>
        <a:lstStyle/>
        <a:p>
          <a:endParaRPr lang="ru-RU"/>
        </a:p>
      </dgm:t>
    </dgm:pt>
    <dgm:pt modelId="{E4269572-80A6-4CA6-B7AA-7854C1937ABE}" type="pres">
      <dgm:prSet presAssocID="{3251ED51-27FF-42D9-8D0C-5CFC900C198E}" presName="childShape" presStyleCnt="0"/>
      <dgm:spPr/>
    </dgm:pt>
    <dgm:pt modelId="{10768726-B0DD-4092-AEDC-07939EA3A245}" type="pres">
      <dgm:prSet presAssocID="{00AC007F-B33E-476B-ACAE-556D1F9CDF5C}" presName="Name13" presStyleLbl="parChTrans1D2" presStyleIdx="4" presStyleCnt="8"/>
      <dgm:spPr/>
      <dgm:t>
        <a:bodyPr/>
        <a:lstStyle/>
        <a:p>
          <a:endParaRPr lang="ru-RU"/>
        </a:p>
      </dgm:t>
    </dgm:pt>
    <dgm:pt modelId="{C833B2CF-AC9F-40E9-B987-36B2B3E0CDC5}" type="pres">
      <dgm:prSet presAssocID="{4B567873-63AC-43A1-8929-B5010D8F4A09}" presName="childText" presStyleLbl="bgAcc1" presStyleIdx="4" presStyleCnt="8" custScaleX="126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D8F6F-299B-4188-A1BF-FA2FC97E9DDA}" type="pres">
      <dgm:prSet presAssocID="{ECB64C91-1CAA-4835-A605-6BA8542DA0A3}" presName="Name13" presStyleLbl="parChTrans1D2" presStyleIdx="5" presStyleCnt="8"/>
      <dgm:spPr/>
      <dgm:t>
        <a:bodyPr/>
        <a:lstStyle/>
        <a:p>
          <a:endParaRPr lang="ru-RU"/>
        </a:p>
      </dgm:t>
    </dgm:pt>
    <dgm:pt modelId="{43DE512D-44AA-41FF-BF63-4807DF54B7FF}" type="pres">
      <dgm:prSet presAssocID="{A21A199C-A72B-482A-B7E6-AC9AB4CAD26F}" presName="childText" presStyleLbl="bgAcc1" presStyleIdx="5" presStyleCnt="8" custScaleX="225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29215-F328-4C8A-BBBA-ED69734BE3DE}" type="pres">
      <dgm:prSet presAssocID="{54731C2B-9B2E-4D56-8C0B-F4A572B5FCCA}" presName="Name13" presStyleLbl="parChTrans1D2" presStyleIdx="6" presStyleCnt="8"/>
      <dgm:spPr/>
      <dgm:t>
        <a:bodyPr/>
        <a:lstStyle/>
        <a:p>
          <a:endParaRPr lang="ru-RU"/>
        </a:p>
      </dgm:t>
    </dgm:pt>
    <dgm:pt modelId="{072A6C9E-DC4B-4E6A-9D1A-BEF085214118}" type="pres">
      <dgm:prSet presAssocID="{1610E0A4-F974-463C-A22D-21A55EA3B4BB}" presName="childText" presStyleLbl="bgAcc1" presStyleIdx="6" presStyleCnt="8" custScaleX="225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D586C2-3E05-4676-BEDF-4A113FF50424}" type="pres">
      <dgm:prSet presAssocID="{75EBE2CE-3251-4C8C-B38E-3BC709BB7F21}" presName="Name13" presStyleLbl="parChTrans1D2" presStyleIdx="7" presStyleCnt="8"/>
      <dgm:spPr/>
      <dgm:t>
        <a:bodyPr/>
        <a:lstStyle/>
        <a:p>
          <a:endParaRPr lang="ru-RU"/>
        </a:p>
      </dgm:t>
    </dgm:pt>
    <dgm:pt modelId="{A4534DF5-B71F-4EDC-B88D-A6D45AA68CDF}" type="pres">
      <dgm:prSet presAssocID="{5E97404D-52EF-4568-ABFE-661370AEB331}" presName="childText" presStyleLbl="bgAcc1" presStyleIdx="7" presStyleCnt="8" custScaleX="1408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DBF1A3-408C-4439-9E29-1537522ABAE2}" srcId="{3251ED51-27FF-42D9-8D0C-5CFC900C198E}" destId="{5E97404D-52EF-4568-ABFE-661370AEB331}" srcOrd="3" destOrd="0" parTransId="{75EBE2CE-3251-4C8C-B38E-3BC709BB7F21}" sibTransId="{5C7DF936-4C99-45FB-A195-5A303404ECAC}"/>
    <dgm:cxn modelId="{24CA4AEB-1BA5-4247-8396-23F7728FC65F}" srcId="{3251ED51-27FF-42D9-8D0C-5CFC900C198E}" destId="{A21A199C-A72B-482A-B7E6-AC9AB4CAD26F}" srcOrd="1" destOrd="0" parTransId="{ECB64C91-1CAA-4835-A605-6BA8542DA0A3}" sibTransId="{99651E30-5674-431C-B65B-9198EC80A21A}"/>
    <dgm:cxn modelId="{3CD9801A-D872-4A9D-864A-A96074F6E0C1}" type="presOf" srcId="{DDC5354D-0EE0-4D18-8DCD-3B0705612C69}" destId="{F1312FA5-ADC5-4E07-BEA6-37B54CB2E9CC}" srcOrd="0" destOrd="0" presId="urn:microsoft.com/office/officeart/2005/8/layout/hierarchy3"/>
    <dgm:cxn modelId="{442F3FF0-50BA-4E01-87B5-053F8C84966C}" srcId="{89657976-A8B4-4A82-AB5C-E6A245D96791}" destId="{DDC5354D-0EE0-4D18-8DCD-3B0705612C69}" srcOrd="0" destOrd="0" parTransId="{5EB2C51B-B722-461F-925E-F6EE8A363684}" sibTransId="{F4FFB574-E5BD-4EB2-B588-41D0C87BAE2A}"/>
    <dgm:cxn modelId="{5D0BB35A-AB99-421F-8914-664D82E5F155}" type="presOf" srcId="{268433A6-5F15-49ED-9327-A4A3B4F1DC71}" destId="{BFD5DB27-265A-44A9-BAF4-36CEE647E8EB}" srcOrd="0" destOrd="0" presId="urn:microsoft.com/office/officeart/2005/8/layout/hierarchy3"/>
    <dgm:cxn modelId="{43046008-059A-4091-BA91-B0CD340C7E0C}" type="presOf" srcId="{624033E1-704E-408A-900C-CAB6FE4D0494}" destId="{7E9B3603-6B69-4580-BB36-8EFB2A875A94}" srcOrd="0" destOrd="0" presId="urn:microsoft.com/office/officeart/2005/8/layout/hierarchy3"/>
    <dgm:cxn modelId="{C32D5F65-8110-4993-AFA3-67104EBEB180}" type="presOf" srcId="{5E97404D-52EF-4568-ABFE-661370AEB331}" destId="{A4534DF5-B71F-4EDC-B88D-A6D45AA68CDF}" srcOrd="0" destOrd="0" presId="urn:microsoft.com/office/officeart/2005/8/layout/hierarchy3"/>
    <dgm:cxn modelId="{56F3F513-1DF2-4B42-824F-BDF6DBE2180C}" type="presOf" srcId="{00AC007F-B33E-476B-ACAE-556D1F9CDF5C}" destId="{10768726-B0DD-4092-AEDC-07939EA3A245}" srcOrd="0" destOrd="0" presId="urn:microsoft.com/office/officeart/2005/8/layout/hierarchy3"/>
    <dgm:cxn modelId="{89BC904E-34FC-4714-AB5E-68DA42E81EFF}" srcId="{DDC5354D-0EE0-4D18-8DCD-3B0705612C69}" destId="{B6DF62B0-A706-4107-A11C-0DBB3A230F75}" srcOrd="1" destOrd="0" parTransId="{637B059D-AFDC-49CE-B6FB-C85D697D8DC6}" sibTransId="{0B5EFC6C-572C-4D9E-A157-770D5CF6505A}"/>
    <dgm:cxn modelId="{AEA4AD19-90A3-46AB-AB34-0F23B2499E95}" type="presOf" srcId="{3251ED51-27FF-42D9-8D0C-5CFC900C198E}" destId="{43272F17-DB2B-4965-8AD2-2E7ECE2DF869}" srcOrd="0" destOrd="0" presId="urn:microsoft.com/office/officeart/2005/8/layout/hierarchy3"/>
    <dgm:cxn modelId="{B4EB9280-B68D-499C-AE53-F19D561DA781}" type="presOf" srcId="{4B567873-63AC-43A1-8929-B5010D8F4A09}" destId="{C833B2CF-AC9F-40E9-B987-36B2B3E0CDC5}" srcOrd="0" destOrd="0" presId="urn:microsoft.com/office/officeart/2005/8/layout/hierarchy3"/>
    <dgm:cxn modelId="{1ECEB29E-923B-4B52-80A6-BE2E78D8692D}" srcId="{3251ED51-27FF-42D9-8D0C-5CFC900C198E}" destId="{1610E0A4-F974-463C-A22D-21A55EA3B4BB}" srcOrd="2" destOrd="0" parTransId="{54731C2B-9B2E-4D56-8C0B-F4A572B5FCCA}" sibTransId="{9C09CE63-E6E2-4366-9AE2-AA9084EB2EFA}"/>
    <dgm:cxn modelId="{CE12F2BB-C9D0-4B25-9F47-E54C35C137B5}" type="presOf" srcId="{54731C2B-9B2E-4D56-8C0B-F4A572B5FCCA}" destId="{BEA29215-F328-4C8A-BBBA-ED69734BE3DE}" srcOrd="0" destOrd="0" presId="urn:microsoft.com/office/officeart/2005/8/layout/hierarchy3"/>
    <dgm:cxn modelId="{7A721BAE-87C3-4129-B6E9-1C13435076D2}" type="presOf" srcId="{1610E0A4-F974-463C-A22D-21A55EA3B4BB}" destId="{072A6C9E-DC4B-4E6A-9D1A-BEF085214118}" srcOrd="0" destOrd="0" presId="urn:microsoft.com/office/officeart/2005/8/layout/hierarchy3"/>
    <dgm:cxn modelId="{D5842A5A-CF91-4D3B-AC3F-D7EE424C4BDF}" type="presOf" srcId="{89657976-A8B4-4A82-AB5C-E6A245D96791}" destId="{456A056F-B887-424E-8322-6BBE475E155F}" srcOrd="0" destOrd="0" presId="urn:microsoft.com/office/officeart/2005/8/layout/hierarchy3"/>
    <dgm:cxn modelId="{F0C11798-867F-43DC-918F-8A7AC45C8E28}" srcId="{DDC5354D-0EE0-4D18-8DCD-3B0705612C69}" destId="{268433A6-5F15-49ED-9327-A4A3B4F1DC71}" srcOrd="2" destOrd="0" parTransId="{8634800C-D522-4510-8E01-33F9F29D683C}" sibTransId="{20851DD5-1DB8-4571-BC02-E45B0BBAA53D}"/>
    <dgm:cxn modelId="{5AA9052C-C34D-48F7-8489-3675E1429CFA}" type="presOf" srcId="{DDC5354D-0EE0-4D18-8DCD-3B0705612C69}" destId="{345AFC09-EEB7-40F5-B1F6-DCB207BEA225}" srcOrd="1" destOrd="0" presId="urn:microsoft.com/office/officeart/2005/8/layout/hierarchy3"/>
    <dgm:cxn modelId="{D247DF80-F2D1-441F-987E-725985D29E7A}" type="presOf" srcId="{C5ADC6C3-B12E-4788-9A74-19031A27EB2B}" destId="{8D1C58EC-0361-4E36-8B9E-CB83AE63A049}" srcOrd="0" destOrd="0" presId="urn:microsoft.com/office/officeart/2005/8/layout/hierarchy3"/>
    <dgm:cxn modelId="{202055F6-7E38-42FA-B2CB-0F9CC4973224}" type="presOf" srcId="{B6DF62B0-A706-4107-A11C-0DBB3A230F75}" destId="{F12FA615-50AD-48CA-A59D-2991DF0A09D0}" srcOrd="0" destOrd="0" presId="urn:microsoft.com/office/officeart/2005/8/layout/hierarchy3"/>
    <dgm:cxn modelId="{CDE56319-21B2-44B0-86EE-F5DA16378AEA}" srcId="{3251ED51-27FF-42D9-8D0C-5CFC900C198E}" destId="{4B567873-63AC-43A1-8929-B5010D8F4A09}" srcOrd="0" destOrd="0" parTransId="{00AC007F-B33E-476B-ACAE-556D1F9CDF5C}" sibTransId="{50ED91EB-5F23-4851-A0DB-A4F47319A75E}"/>
    <dgm:cxn modelId="{30A6FF80-4ADC-43DD-9D34-207EDA3AF0A5}" type="presOf" srcId="{ECB64C91-1CAA-4835-A605-6BA8542DA0A3}" destId="{BDAD8F6F-299B-4188-A1BF-FA2FC97E9DDA}" srcOrd="0" destOrd="0" presId="urn:microsoft.com/office/officeart/2005/8/layout/hierarchy3"/>
    <dgm:cxn modelId="{37C54712-061F-47B1-80B1-4766221A306D}" srcId="{89657976-A8B4-4A82-AB5C-E6A245D96791}" destId="{3251ED51-27FF-42D9-8D0C-5CFC900C198E}" srcOrd="1" destOrd="0" parTransId="{22F466F3-6AF6-4689-813B-C8B42F9265DA}" sibTransId="{869DE23B-3FF5-4C5A-82F3-C3F45C2B0BBF}"/>
    <dgm:cxn modelId="{57C3F6E4-04A4-4957-9050-B4F5E6B17672}" type="presOf" srcId="{A21A199C-A72B-482A-B7E6-AC9AB4CAD26F}" destId="{43DE512D-44AA-41FF-BF63-4807DF54B7FF}" srcOrd="0" destOrd="0" presId="urn:microsoft.com/office/officeart/2005/8/layout/hierarchy3"/>
    <dgm:cxn modelId="{328DA801-60B4-448E-9E3F-BB73ED17746F}" type="presOf" srcId="{16056AF0-115C-4000-8680-8987529532CF}" destId="{97859D16-293D-4277-B5C3-EC0098DDE203}" srcOrd="0" destOrd="0" presId="urn:microsoft.com/office/officeart/2005/8/layout/hierarchy3"/>
    <dgm:cxn modelId="{B74AA1F8-0BC2-4039-A069-A7D1ACACCE97}" type="presOf" srcId="{637B059D-AFDC-49CE-B6FB-C85D697D8DC6}" destId="{643380C4-A783-4936-AC8A-77ADA3B553EF}" srcOrd="0" destOrd="0" presId="urn:microsoft.com/office/officeart/2005/8/layout/hierarchy3"/>
    <dgm:cxn modelId="{0492F6E5-B1A0-4DB3-8504-E11858842048}" srcId="{DDC5354D-0EE0-4D18-8DCD-3B0705612C69}" destId="{16056AF0-115C-4000-8680-8987529532CF}" srcOrd="3" destOrd="0" parTransId="{C5ADC6C3-B12E-4788-9A74-19031A27EB2B}" sibTransId="{CE7ADEBF-24E2-4938-B1E2-A00A01A5AD0B}"/>
    <dgm:cxn modelId="{1E272D59-6A06-49EB-8167-5D61B230ED97}" type="presOf" srcId="{75EBE2CE-3251-4C8C-B38E-3BC709BB7F21}" destId="{8FD586C2-3E05-4676-BEDF-4A113FF50424}" srcOrd="0" destOrd="0" presId="urn:microsoft.com/office/officeart/2005/8/layout/hierarchy3"/>
    <dgm:cxn modelId="{1AE8F0EC-4346-4CFB-B300-028D34E4C8C6}" type="presOf" srcId="{3251ED51-27FF-42D9-8D0C-5CFC900C198E}" destId="{77956C91-3C1D-44F1-9D89-72E19C48A32B}" srcOrd="1" destOrd="0" presId="urn:microsoft.com/office/officeart/2005/8/layout/hierarchy3"/>
    <dgm:cxn modelId="{334F46F0-90D8-4162-A4D4-C5AAC9CDF81B}" type="presOf" srcId="{AD0DEDF7-16E9-41CA-94E5-3829213E0A97}" destId="{F00515B1-4BED-4B04-A614-DA352EE6CE16}" srcOrd="0" destOrd="0" presId="urn:microsoft.com/office/officeart/2005/8/layout/hierarchy3"/>
    <dgm:cxn modelId="{5F125092-1EA1-4994-9E99-475B2172C147}" type="presOf" srcId="{8634800C-D522-4510-8E01-33F9F29D683C}" destId="{26902768-9C16-4434-ACFF-0E17CFF76B35}" srcOrd="0" destOrd="0" presId="urn:microsoft.com/office/officeart/2005/8/layout/hierarchy3"/>
    <dgm:cxn modelId="{A84734E6-3FF0-4B03-9171-211F8CB245FB}" srcId="{DDC5354D-0EE0-4D18-8DCD-3B0705612C69}" destId="{AD0DEDF7-16E9-41CA-94E5-3829213E0A97}" srcOrd="0" destOrd="0" parTransId="{624033E1-704E-408A-900C-CAB6FE4D0494}" sibTransId="{9B0F4DAB-2177-4C80-ADFB-160D53C19B5E}"/>
    <dgm:cxn modelId="{6FF3DAE3-0C99-4BEA-AD6C-C7DE2E1D8846}" type="presParOf" srcId="{456A056F-B887-424E-8322-6BBE475E155F}" destId="{7CBD8B25-9801-41C3-9262-C9772662F707}" srcOrd="0" destOrd="0" presId="urn:microsoft.com/office/officeart/2005/8/layout/hierarchy3"/>
    <dgm:cxn modelId="{7D591F83-14AD-4DC3-883F-8717B4BE7C95}" type="presParOf" srcId="{7CBD8B25-9801-41C3-9262-C9772662F707}" destId="{BD72B62D-1680-4823-B2DE-1DC2DD2A7D61}" srcOrd="0" destOrd="0" presId="urn:microsoft.com/office/officeart/2005/8/layout/hierarchy3"/>
    <dgm:cxn modelId="{1F769D43-932D-4020-AE5C-03447EABDFE1}" type="presParOf" srcId="{BD72B62D-1680-4823-B2DE-1DC2DD2A7D61}" destId="{F1312FA5-ADC5-4E07-BEA6-37B54CB2E9CC}" srcOrd="0" destOrd="0" presId="urn:microsoft.com/office/officeart/2005/8/layout/hierarchy3"/>
    <dgm:cxn modelId="{6B6BB415-65CF-4359-A7B2-309B17B0962B}" type="presParOf" srcId="{BD72B62D-1680-4823-B2DE-1DC2DD2A7D61}" destId="{345AFC09-EEB7-40F5-B1F6-DCB207BEA225}" srcOrd="1" destOrd="0" presId="urn:microsoft.com/office/officeart/2005/8/layout/hierarchy3"/>
    <dgm:cxn modelId="{7CEC6997-34FB-4F32-9513-567B8B6E51E1}" type="presParOf" srcId="{7CBD8B25-9801-41C3-9262-C9772662F707}" destId="{5571FF23-E110-4FE4-85AD-E654C7263378}" srcOrd="1" destOrd="0" presId="urn:microsoft.com/office/officeart/2005/8/layout/hierarchy3"/>
    <dgm:cxn modelId="{F6F099A0-83C3-4DAA-BF57-D25BCEDDE7F0}" type="presParOf" srcId="{5571FF23-E110-4FE4-85AD-E654C7263378}" destId="{7E9B3603-6B69-4580-BB36-8EFB2A875A94}" srcOrd="0" destOrd="0" presId="urn:microsoft.com/office/officeart/2005/8/layout/hierarchy3"/>
    <dgm:cxn modelId="{87559EE7-D000-4801-8190-5442D29F6C77}" type="presParOf" srcId="{5571FF23-E110-4FE4-85AD-E654C7263378}" destId="{F00515B1-4BED-4B04-A614-DA352EE6CE16}" srcOrd="1" destOrd="0" presId="urn:microsoft.com/office/officeart/2005/8/layout/hierarchy3"/>
    <dgm:cxn modelId="{D082DE5B-BC86-4FE0-9884-4F6090CC9112}" type="presParOf" srcId="{5571FF23-E110-4FE4-85AD-E654C7263378}" destId="{643380C4-A783-4936-AC8A-77ADA3B553EF}" srcOrd="2" destOrd="0" presId="urn:microsoft.com/office/officeart/2005/8/layout/hierarchy3"/>
    <dgm:cxn modelId="{B6E29BB4-BF6F-4A8D-AF43-8FF6A0DD64B2}" type="presParOf" srcId="{5571FF23-E110-4FE4-85AD-E654C7263378}" destId="{F12FA615-50AD-48CA-A59D-2991DF0A09D0}" srcOrd="3" destOrd="0" presId="urn:microsoft.com/office/officeart/2005/8/layout/hierarchy3"/>
    <dgm:cxn modelId="{85658979-962C-4279-9F44-66F02066F17E}" type="presParOf" srcId="{5571FF23-E110-4FE4-85AD-E654C7263378}" destId="{26902768-9C16-4434-ACFF-0E17CFF76B35}" srcOrd="4" destOrd="0" presId="urn:microsoft.com/office/officeart/2005/8/layout/hierarchy3"/>
    <dgm:cxn modelId="{9E2D56F1-9836-455D-A5B0-B16CE49E1E50}" type="presParOf" srcId="{5571FF23-E110-4FE4-85AD-E654C7263378}" destId="{BFD5DB27-265A-44A9-BAF4-36CEE647E8EB}" srcOrd="5" destOrd="0" presId="urn:microsoft.com/office/officeart/2005/8/layout/hierarchy3"/>
    <dgm:cxn modelId="{867A0C64-D861-4EBA-AB34-FC10745EF75F}" type="presParOf" srcId="{5571FF23-E110-4FE4-85AD-E654C7263378}" destId="{8D1C58EC-0361-4E36-8B9E-CB83AE63A049}" srcOrd="6" destOrd="0" presId="urn:microsoft.com/office/officeart/2005/8/layout/hierarchy3"/>
    <dgm:cxn modelId="{85586BEF-E5B9-469D-BC22-27B2119AB3BF}" type="presParOf" srcId="{5571FF23-E110-4FE4-85AD-E654C7263378}" destId="{97859D16-293D-4277-B5C3-EC0098DDE203}" srcOrd="7" destOrd="0" presId="urn:microsoft.com/office/officeart/2005/8/layout/hierarchy3"/>
    <dgm:cxn modelId="{21B9FC69-8E4B-468B-8A17-1066F6DB8062}" type="presParOf" srcId="{456A056F-B887-424E-8322-6BBE475E155F}" destId="{1D8E3F29-1EC5-4D44-93B6-382E3E0C467E}" srcOrd="1" destOrd="0" presId="urn:microsoft.com/office/officeart/2005/8/layout/hierarchy3"/>
    <dgm:cxn modelId="{A48DBCD7-AE73-4DCD-9BFA-693C09296F76}" type="presParOf" srcId="{1D8E3F29-1EC5-4D44-93B6-382E3E0C467E}" destId="{D19551D9-46F7-461B-888D-DDCF7D69C727}" srcOrd="0" destOrd="0" presId="urn:microsoft.com/office/officeart/2005/8/layout/hierarchy3"/>
    <dgm:cxn modelId="{2350C251-2EE0-49D0-9FAC-62CCE1C3EC29}" type="presParOf" srcId="{D19551D9-46F7-461B-888D-DDCF7D69C727}" destId="{43272F17-DB2B-4965-8AD2-2E7ECE2DF869}" srcOrd="0" destOrd="0" presId="urn:microsoft.com/office/officeart/2005/8/layout/hierarchy3"/>
    <dgm:cxn modelId="{9DC4B638-5F53-4ED7-B5F5-576907595CF6}" type="presParOf" srcId="{D19551D9-46F7-461B-888D-DDCF7D69C727}" destId="{77956C91-3C1D-44F1-9D89-72E19C48A32B}" srcOrd="1" destOrd="0" presId="urn:microsoft.com/office/officeart/2005/8/layout/hierarchy3"/>
    <dgm:cxn modelId="{C958BE74-FB1D-4893-9BA5-F81F8D49F4A5}" type="presParOf" srcId="{1D8E3F29-1EC5-4D44-93B6-382E3E0C467E}" destId="{E4269572-80A6-4CA6-B7AA-7854C1937ABE}" srcOrd="1" destOrd="0" presId="urn:microsoft.com/office/officeart/2005/8/layout/hierarchy3"/>
    <dgm:cxn modelId="{3757193B-4263-4A5D-9DFC-071821DAAD47}" type="presParOf" srcId="{E4269572-80A6-4CA6-B7AA-7854C1937ABE}" destId="{10768726-B0DD-4092-AEDC-07939EA3A245}" srcOrd="0" destOrd="0" presId="urn:microsoft.com/office/officeart/2005/8/layout/hierarchy3"/>
    <dgm:cxn modelId="{E3060D9C-0B65-4704-93CF-3F982E6989A3}" type="presParOf" srcId="{E4269572-80A6-4CA6-B7AA-7854C1937ABE}" destId="{C833B2CF-AC9F-40E9-B987-36B2B3E0CDC5}" srcOrd="1" destOrd="0" presId="urn:microsoft.com/office/officeart/2005/8/layout/hierarchy3"/>
    <dgm:cxn modelId="{237589CE-3A39-4931-9438-4E1648E08F73}" type="presParOf" srcId="{E4269572-80A6-4CA6-B7AA-7854C1937ABE}" destId="{BDAD8F6F-299B-4188-A1BF-FA2FC97E9DDA}" srcOrd="2" destOrd="0" presId="urn:microsoft.com/office/officeart/2005/8/layout/hierarchy3"/>
    <dgm:cxn modelId="{AE30D16E-88A8-47F5-BC23-C3B6FC43C88B}" type="presParOf" srcId="{E4269572-80A6-4CA6-B7AA-7854C1937ABE}" destId="{43DE512D-44AA-41FF-BF63-4807DF54B7FF}" srcOrd="3" destOrd="0" presId="urn:microsoft.com/office/officeart/2005/8/layout/hierarchy3"/>
    <dgm:cxn modelId="{56499222-369C-4721-9421-4EAF7E8E9AD1}" type="presParOf" srcId="{E4269572-80A6-4CA6-B7AA-7854C1937ABE}" destId="{BEA29215-F328-4C8A-BBBA-ED69734BE3DE}" srcOrd="4" destOrd="0" presId="urn:microsoft.com/office/officeart/2005/8/layout/hierarchy3"/>
    <dgm:cxn modelId="{064B65C0-8951-480B-8C64-68D7E8F41160}" type="presParOf" srcId="{E4269572-80A6-4CA6-B7AA-7854C1937ABE}" destId="{072A6C9E-DC4B-4E6A-9D1A-BEF085214118}" srcOrd="5" destOrd="0" presId="urn:microsoft.com/office/officeart/2005/8/layout/hierarchy3"/>
    <dgm:cxn modelId="{B86E4E32-84CE-4C35-95B3-F29CD866875D}" type="presParOf" srcId="{E4269572-80A6-4CA6-B7AA-7854C1937ABE}" destId="{8FD586C2-3E05-4676-BEDF-4A113FF50424}" srcOrd="6" destOrd="0" presId="urn:microsoft.com/office/officeart/2005/8/layout/hierarchy3"/>
    <dgm:cxn modelId="{ABE6DADC-7A8A-4F56-B2A1-293B8065E7BB}" type="presParOf" srcId="{E4269572-80A6-4CA6-B7AA-7854C1937ABE}" destId="{A4534DF5-B71F-4EDC-B88D-A6D45AA68CDF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433BDD9-6FBA-4917-8046-66CF7666C1D6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BF215B-D103-49D2-A063-6AB8239C0421}">
      <dgm:prSet phldrT="[Текст]"/>
      <dgm:spPr/>
      <dgm:t>
        <a:bodyPr/>
        <a:lstStyle/>
        <a:p>
          <a:r>
            <a:rPr lang="uk-UA" b="1" noProof="0" smtClean="0"/>
            <a:t>за способом побудови</a:t>
          </a:r>
          <a:endParaRPr lang="uk-UA" noProof="0"/>
        </a:p>
      </dgm:t>
    </dgm:pt>
    <dgm:pt modelId="{8DF9F0C3-606E-4E60-A13F-C56AE0A494FE}" type="parTrans" cxnId="{9417E6B0-AD53-4D12-B20B-6A7B88C23B44}">
      <dgm:prSet/>
      <dgm:spPr/>
      <dgm:t>
        <a:bodyPr/>
        <a:lstStyle/>
        <a:p>
          <a:endParaRPr lang="uk-UA" noProof="0"/>
        </a:p>
      </dgm:t>
    </dgm:pt>
    <dgm:pt modelId="{FD2406D5-A45A-419F-9B69-1723DC4F0BBD}" type="sibTrans" cxnId="{9417E6B0-AD53-4D12-B20B-6A7B88C23B44}">
      <dgm:prSet/>
      <dgm:spPr/>
      <dgm:t>
        <a:bodyPr/>
        <a:lstStyle/>
        <a:p>
          <a:endParaRPr lang="uk-UA" noProof="0"/>
        </a:p>
      </dgm:t>
    </dgm:pt>
    <dgm:pt modelId="{E3E9DE43-0A91-4854-BB3F-D22794D72833}">
      <dgm:prSet phldrT="[Текст]"/>
      <dgm:spPr/>
      <dgm:t>
        <a:bodyPr/>
        <a:lstStyle/>
        <a:p>
          <a:r>
            <a:rPr lang="uk-UA" b="1" noProof="0" dirty="0" smtClean="0"/>
            <a:t>за кількісно-якісною структурою</a:t>
          </a:r>
          <a:endParaRPr lang="uk-UA" noProof="0" dirty="0"/>
        </a:p>
      </dgm:t>
    </dgm:pt>
    <dgm:pt modelId="{1DCF9A7D-C72C-45CD-90F5-6774FFEBF90A}" type="parTrans" cxnId="{60636E78-68B6-4601-9517-2EA642282C54}">
      <dgm:prSet/>
      <dgm:spPr/>
      <dgm:t>
        <a:bodyPr/>
        <a:lstStyle/>
        <a:p>
          <a:endParaRPr lang="uk-UA" noProof="0"/>
        </a:p>
      </dgm:t>
    </dgm:pt>
    <dgm:pt modelId="{5B3AB0EE-DFF3-41ED-864D-E5274D262631}" type="sibTrans" cxnId="{60636E78-68B6-4601-9517-2EA642282C54}">
      <dgm:prSet/>
      <dgm:spPr/>
      <dgm:t>
        <a:bodyPr/>
        <a:lstStyle/>
        <a:p>
          <a:endParaRPr lang="uk-UA" noProof="0"/>
        </a:p>
      </dgm:t>
    </dgm:pt>
    <dgm:pt modelId="{953B7286-6B8D-494A-B148-B92C0930D19C}">
      <dgm:prSet/>
      <dgm:spPr/>
      <dgm:t>
        <a:bodyPr/>
        <a:lstStyle/>
        <a:p>
          <a:r>
            <a:rPr lang="uk-UA" noProof="0" smtClean="0"/>
            <a:t>аксіоматичні</a:t>
          </a:r>
          <a:endParaRPr lang="uk-UA" noProof="0"/>
        </a:p>
      </dgm:t>
    </dgm:pt>
    <dgm:pt modelId="{65D5DC14-37D0-402D-8402-D830F8953E8C}" type="parTrans" cxnId="{F71BAB2C-51E1-4D68-9D6D-335E7C2AD9D5}">
      <dgm:prSet/>
      <dgm:spPr/>
      <dgm:t>
        <a:bodyPr/>
        <a:lstStyle/>
        <a:p>
          <a:endParaRPr lang="uk-UA" noProof="0"/>
        </a:p>
      </dgm:t>
    </dgm:pt>
    <dgm:pt modelId="{49281BE1-0FF3-46DA-8444-20C4589C1258}" type="sibTrans" cxnId="{F71BAB2C-51E1-4D68-9D6D-335E7C2AD9D5}">
      <dgm:prSet/>
      <dgm:spPr/>
      <dgm:t>
        <a:bodyPr/>
        <a:lstStyle/>
        <a:p>
          <a:endParaRPr lang="uk-UA" noProof="0"/>
        </a:p>
      </dgm:t>
    </dgm:pt>
    <dgm:pt modelId="{F8F2DDCE-355B-42AB-BB19-650D40250384}">
      <dgm:prSet/>
      <dgm:spPr/>
      <dgm:t>
        <a:bodyPr/>
        <a:lstStyle/>
        <a:p>
          <a:r>
            <a:rPr lang="uk-UA" noProof="0" dirty="0" err="1" smtClean="0"/>
            <a:t>гіпотетико-</a:t>
          </a:r>
          <a:r>
            <a:rPr lang="uk-UA" noProof="0" dirty="0" smtClean="0"/>
            <a:t> дедуктивні</a:t>
          </a:r>
          <a:endParaRPr lang="uk-UA" noProof="0" dirty="0"/>
        </a:p>
      </dgm:t>
    </dgm:pt>
    <dgm:pt modelId="{BC2FF8D0-8FEB-49BC-99AF-D8E75BB73ED4}" type="parTrans" cxnId="{10444C95-2C86-42D7-8F71-8D7AD39965C5}">
      <dgm:prSet/>
      <dgm:spPr/>
      <dgm:t>
        <a:bodyPr/>
        <a:lstStyle/>
        <a:p>
          <a:endParaRPr lang="uk-UA" noProof="0"/>
        </a:p>
      </dgm:t>
    </dgm:pt>
    <dgm:pt modelId="{050B485A-E2B9-403F-83E8-E5968D553FFA}" type="sibTrans" cxnId="{10444C95-2C86-42D7-8F71-8D7AD39965C5}">
      <dgm:prSet/>
      <dgm:spPr/>
      <dgm:t>
        <a:bodyPr/>
        <a:lstStyle/>
        <a:p>
          <a:endParaRPr lang="uk-UA" noProof="0"/>
        </a:p>
      </dgm:t>
    </dgm:pt>
    <dgm:pt modelId="{8E1BECFA-985F-4B08-B961-7B71807EBC56}">
      <dgm:prSet/>
      <dgm:spPr/>
      <dgm:t>
        <a:bodyPr/>
        <a:lstStyle/>
        <a:p>
          <a:r>
            <a:rPr lang="uk-UA" noProof="0" dirty="0" smtClean="0"/>
            <a:t>якісні </a:t>
          </a:r>
          <a:endParaRPr lang="uk-UA" noProof="0" dirty="0"/>
        </a:p>
      </dgm:t>
    </dgm:pt>
    <dgm:pt modelId="{D314E842-82DF-45BA-B9E7-5FE6707E598D}" type="parTrans" cxnId="{B4A3DDCF-65E9-4CDA-B71A-A8B128012282}">
      <dgm:prSet/>
      <dgm:spPr/>
      <dgm:t>
        <a:bodyPr/>
        <a:lstStyle/>
        <a:p>
          <a:endParaRPr lang="uk-UA" noProof="0"/>
        </a:p>
      </dgm:t>
    </dgm:pt>
    <dgm:pt modelId="{668BD087-5C01-4D61-B6FD-C954C792305A}" type="sibTrans" cxnId="{B4A3DDCF-65E9-4CDA-B71A-A8B128012282}">
      <dgm:prSet/>
      <dgm:spPr/>
      <dgm:t>
        <a:bodyPr/>
        <a:lstStyle/>
        <a:p>
          <a:endParaRPr lang="uk-UA" noProof="0"/>
        </a:p>
      </dgm:t>
    </dgm:pt>
    <dgm:pt modelId="{7B59C519-176C-41D0-8441-1CB01E15BE4F}">
      <dgm:prSet/>
      <dgm:spPr/>
      <dgm:t>
        <a:bodyPr/>
        <a:lstStyle/>
        <a:p>
          <a:r>
            <a:rPr lang="uk-UA" noProof="0" dirty="0" smtClean="0"/>
            <a:t>кількісні </a:t>
          </a:r>
          <a:endParaRPr lang="uk-UA" noProof="0" dirty="0"/>
        </a:p>
      </dgm:t>
    </dgm:pt>
    <dgm:pt modelId="{443878C1-000A-442F-98CB-8C474E260B1F}" type="parTrans" cxnId="{BB0E539D-98A8-419F-8270-601677C91126}">
      <dgm:prSet/>
      <dgm:spPr/>
      <dgm:t>
        <a:bodyPr/>
        <a:lstStyle/>
        <a:p>
          <a:endParaRPr lang="uk-UA" noProof="0"/>
        </a:p>
      </dgm:t>
    </dgm:pt>
    <dgm:pt modelId="{F462B704-9A5F-4795-A8C0-0C7571432EAA}" type="sibTrans" cxnId="{BB0E539D-98A8-419F-8270-601677C91126}">
      <dgm:prSet/>
      <dgm:spPr/>
      <dgm:t>
        <a:bodyPr/>
        <a:lstStyle/>
        <a:p>
          <a:endParaRPr lang="uk-UA" noProof="0"/>
        </a:p>
      </dgm:t>
    </dgm:pt>
    <dgm:pt modelId="{E20A5101-7E31-4E16-98D8-FE26C1049E2B}">
      <dgm:prSet/>
      <dgm:spPr/>
      <dgm:t>
        <a:bodyPr/>
        <a:lstStyle/>
        <a:p>
          <a:r>
            <a:rPr lang="uk-UA" noProof="0" dirty="0" smtClean="0"/>
            <a:t>формалізовані</a:t>
          </a:r>
          <a:endParaRPr lang="uk-UA" noProof="0" dirty="0"/>
        </a:p>
      </dgm:t>
    </dgm:pt>
    <dgm:pt modelId="{90215FA2-4B62-46BE-8FDF-300AE7549DE9}" type="parTrans" cxnId="{272912FA-462C-443D-B1D6-F91415E7B153}">
      <dgm:prSet/>
      <dgm:spPr/>
      <dgm:t>
        <a:bodyPr/>
        <a:lstStyle/>
        <a:p>
          <a:endParaRPr lang="uk-UA" noProof="0"/>
        </a:p>
      </dgm:t>
    </dgm:pt>
    <dgm:pt modelId="{105AA054-B713-4785-9521-4BCEE83C42DB}" type="sibTrans" cxnId="{272912FA-462C-443D-B1D6-F91415E7B153}">
      <dgm:prSet/>
      <dgm:spPr/>
      <dgm:t>
        <a:bodyPr/>
        <a:lstStyle/>
        <a:p>
          <a:endParaRPr lang="uk-UA" noProof="0"/>
        </a:p>
      </dgm:t>
    </dgm:pt>
    <dgm:pt modelId="{793E1DFA-A39F-4426-8C26-D5C3B6FCB9F3}">
      <dgm:prSet/>
      <dgm:spPr/>
      <dgm:t>
        <a:bodyPr/>
        <a:lstStyle/>
        <a:p>
          <a:r>
            <a:rPr lang="uk-UA" noProof="0" dirty="0" smtClean="0"/>
            <a:t>формальні</a:t>
          </a:r>
          <a:endParaRPr lang="uk-UA" noProof="0" dirty="0"/>
        </a:p>
      </dgm:t>
    </dgm:pt>
    <dgm:pt modelId="{67181BA8-4EBA-40D1-915A-CC0BE088D0EA}" type="parTrans" cxnId="{745D32B0-9B59-4CD1-939B-68CF289A0EB4}">
      <dgm:prSet/>
      <dgm:spPr/>
      <dgm:t>
        <a:bodyPr/>
        <a:lstStyle/>
        <a:p>
          <a:endParaRPr lang="uk-UA" noProof="0"/>
        </a:p>
      </dgm:t>
    </dgm:pt>
    <dgm:pt modelId="{2EA9AEC9-A9D5-4A36-AFB4-662F675E1B00}" type="sibTrans" cxnId="{745D32B0-9B59-4CD1-939B-68CF289A0EB4}">
      <dgm:prSet/>
      <dgm:spPr/>
      <dgm:t>
        <a:bodyPr/>
        <a:lstStyle/>
        <a:p>
          <a:endParaRPr lang="uk-UA" noProof="0"/>
        </a:p>
      </dgm:t>
    </dgm:pt>
    <dgm:pt modelId="{4E8DCD4A-3F2A-47CD-8DB7-D4B9737D5EE6}">
      <dgm:prSet phldrT="[Текст]"/>
      <dgm:spPr/>
      <dgm:t>
        <a:bodyPr/>
        <a:lstStyle/>
        <a:p>
          <a:r>
            <a:rPr lang="uk-UA" b="1" noProof="0" dirty="0" smtClean="0"/>
            <a:t>за </a:t>
          </a:r>
          <a:r>
            <a:rPr lang="uk-UA" b="1" noProof="0" dirty="0" err="1" smtClean="0"/>
            <a:t>“рівнем”</a:t>
          </a:r>
          <a:endParaRPr lang="uk-UA" noProof="0" dirty="0"/>
        </a:p>
      </dgm:t>
    </dgm:pt>
    <dgm:pt modelId="{365302FB-F7A4-47A1-B13C-BD285EE18F59}" type="parTrans" cxnId="{9D018CCF-5820-4E88-9858-1AE69E192C4B}">
      <dgm:prSet/>
      <dgm:spPr/>
      <dgm:t>
        <a:bodyPr/>
        <a:lstStyle/>
        <a:p>
          <a:endParaRPr lang="ru-RU"/>
        </a:p>
      </dgm:t>
    </dgm:pt>
    <dgm:pt modelId="{CD36250B-DFFF-468E-BC9C-43DD2060FB91}" type="sibTrans" cxnId="{9D018CCF-5820-4E88-9858-1AE69E192C4B}">
      <dgm:prSet/>
      <dgm:spPr/>
      <dgm:t>
        <a:bodyPr/>
        <a:lstStyle/>
        <a:p>
          <a:endParaRPr lang="ru-RU"/>
        </a:p>
      </dgm:t>
    </dgm:pt>
    <dgm:pt modelId="{B103AA66-EEB4-40E9-9C53-226830567C02}">
      <dgm:prSet/>
      <dgm:spPr/>
      <dgm:t>
        <a:bodyPr/>
        <a:lstStyle/>
        <a:p>
          <a:r>
            <a:rPr lang="uk-UA" dirty="0" smtClean="0"/>
            <a:t>Вищого рівня</a:t>
          </a:r>
          <a:endParaRPr lang="ru-RU" dirty="0"/>
        </a:p>
      </dgm:t>
    </dgm:pt>
    <dgm:pt modelId="{5D0313CC-F777-4B59-9B57-CE977CB50655}" type="parTrans" cxnId="{F47607BA-CE60-4C3D-9926-7B58EA95A0CE}">
      <dgm:prSet/>
      <dgm:spPr/>
      <dgm:t>
        <a:bodyPr/>
        <a:lstStyle/>
        <a:p>
          <a:endParaRPr lang="ru-RU"/>
        </a:p>
      </dgm:t>
    </dgm:pt>
    <dgm:pt modelId="{2A87E1CC-A520-4214-AF86-EADD468974F5}" type="sibTrans" cxnId="{F47607BA-CE60-4C3D-9926-7B58EA95A0CE}">
      <dgm:prSet/>
      <dgm:spPr/>
      <dgm:t>
        <a:bodyPr/>
        <a:lstStyle/>
        <a:p>
          <a:endParaRPr lang="ru-RU"/>
        </a:p>
      </dgm:t>
    </dgm:pt>
    <dgm:pt modelId="{33F0B97B-7070-4A0A-8E12-8B9EE78353FB}">
      <dgm:prSet/>
      <dgm:spPr/>
      <dgm:t>
        <a:bodyPr/>
        <a:lstStyle/>
        <a:p>
          <a:r>
            <a:rPr lang="uk-UA" dirty="0" smtClean="0"/>
            <a:t>Середнього рівня</a:t>
          </a:r>
          <a:endParaRPr lang="ru-RU" dirty="0"/>
        </a:p>
      </dgm:t>
    </dgm:pt>
    <dgm:pt modelId="{8EAC9134-4BE2-4557-BD3F-97A3A8270229}" type="parTrans" cxnId="{9B9C919E-845C-4B7C-9C95-28D0551CEBEB}">
      <dgm:prSet/>
      <dgm:spPr/>
      <dgm:t>
        <a:bodyPr/>
        <a:lstStyle/>
        <a:p>
          <a:endParaRPr lang="ru-RU"/>
        </a:p>
      </dgm:t>
    </dgm:pt>
    <dgm:pt modelId="{707357B3-A028-4CE1-8185-54D0DBDADA19}" type="sibTrans" cxnId="{9B9C919E-845C-4B7C-9C95-28D0551CEBEB}">
      <dgm:prSet/>
      <dgm:spPr/>
      <dgm:t>
        <a:bodyPr/>
        <a:lstStyle/>
        <a:p>
          <a:endParaRPr lang="ru-RU"/>
        </a:p>
      </dgm:t>
    </dgm:pt>
    <dgm:pt modelId="{06C92519-A658-4AA9-B637-4C65210AE089}">
      <dgm:prSet/>
      <dgm:spPr/>
      <dgm:t>
        <a:bodyPr/>
        <a:lstStyle/>
        <a:p>
          <a:r>
            <a:rPr lang="uk-UA" dirty="0" smtClean="0"/>
            <a:t>Нижнього рівня</a:t>
          </a:r>
          <a:endParaRPr lang="ru-RU" dirty="0"/>
        </a:p>
      </dgm:t>
    </dgm:pt>
    <dgm:pt modelId="{E434736E-2A0D-4004-9F0A-0B001A6D8646}" type="parTrans" cxnId="{1854D8B8-EC54-4A90-AB3A-2E6BBF5BB60A}">
      <dgm:prSet/>
      <dgm:spPr/>
      <dgm:t>
        <a:bodyPr/>
        <a:lstStyle/>
        <a:p>
          <a:endParaRPr lang="ru-RU"/>
        </a:p>
      </dgm:t>
    </dgm:pt>
    <dgm:pt modelId="{0D47D4B4-C65F-4D3F-9A0B-35712F56D5BF}" type="sibTrans" cxnId="{1854D8B8-EC54-4A90-AB3A-2E6BBF5BB60A}">
      <dgm:prSet/>
      <dgm:spPr/>
      <dgm:t>
        <a:bodyPr/>
        <a:lstStyle/>
        <a:p>
          <a:endParaRPr lang="ru-RU"/>
        </a:p>
      </dgm:t>
    </dgm:pt>
    <dgm:pt modelId="{930E2870-E47B-41CE-A970-6FB960F22B5F}" type="pres">
      <dgm:prSet presAssocID="{7433BDD9-6FBA-4917-8046-66CF7666C1D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CE86A4-845B-455C-933D-F541BC00FADC}" type="pres">
      <dgm:prSet presAssocID="{C1BF215B-D103-49D2-A063-6AB8239C0421}" presName="root1" presStyleCnt="0"/>
      <dgm:spPr/>
    </dgm:pt>
    <dgm:pt modelId="{A5972C4D-863C-4F99-96DB-817898C8F0F4}" type="pres">
      <dgm:prSet presAssocID="{C1BF215B-D103-49D2-A063-6AB8239C0421}" presName="LevelOneTextNode" presStyleLbl="node0" presStyleIdx="0" presStyleCnt="3" custLinFactNeighborX="-1511" custLinFactNeighborY="-134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A0BD0B-D712-46B0-A404-703CBBEFF614}" type="pres">
      <dgm:prSet presAssocID="{C1BF215B-D103-49D2-A063-6AB8239C0421}" presName="level2hierChild" presStyleCnt="0"/>
      <dgm:spPr/>
    </dgm:pt>
    <dgm:pt modelId="{BFBF10B5-F18D-46C0-9BAC-397C372FD573}" type="pres">
      <dgm:prSet presAssocID="{65D5DC14-37D0-402D-8402-D830F8953E8C}" presName="conn2-1" presStyleLbl="parChTrans1D2" presStyleIdx="0" presStyleCnt="7"/>
      <dgm:spPr/>
      <dgm:t>
        <a:bodyPr/>
        <a:lstStyle/>
        <a:p>
          <a:endParaRPr lang="ru-RU"/>
        </a:p>
      </dgm:t>
    </dgm:pt>
    <dgm:pt modelId="{88BE2EA4-0B12-4B1A-9567-3C16A09A0615}" type="pres">
      <dgm:prSet presAssocID="{65D5DC14-37D0-402D-8402-D830F8953E8C}" presName="connTx" presStyleLbl="parChTrans1D2" presStyleIdx="0" presStyleCnt="7"/>
      <dgm:spPr/>
      <dgm:t>
        <a:bodyPr/>
        <a:lstStyle/>
        <a:p>
          <a:endParaRPr lang="ru-RU"/>
        </a:p>
      </dgm:t>
    </dgm:pt>
    <dgm:pt modelId="{B547352F-7975-4C1C-A9BB-A934780D16B0}" type="pres">
      <dgm:prSet presAssocID="{953B7286-6B8D-494A-B148-B92C0930D19C}" presName="root2" presStyleCnt="0"/>
      <dgm:spPr/>
    </dgm:pt>
    <dgm:pt modelId="{DB967C54-D8B0-4DF4-9BA4-65F703D57FB6}" type="pres">
      <dgm:prSet presAssocID="{953B7286-6B8D-494A-B148-B92C0930D19C}" presName="LevelTwoTextNode" presStyleLbl="node2" presStyleIdx="0" presStyleCnt="7" custScaleY="40785" custLinFactNeighborX="-2815" custLinFactNeighborY="-193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83F973-F387-4B1A-949F-95A338D0EAD0}" type="pres">
      <dgm:prSet presAssocID="{953B7286-6B8D-494A-B148-B92C0930D19C}" presName="level3hierChild" presStyleCnt="0"/>
      <dgm:spPr/>
    </dgm:pt>
    <dgm:pt modelId="{74C8DE8C-46FC-472B-B0BC-9AFCC42AB02F}" type="pres">
      <dgm:prSet presAssocID="{BC2FF8D0-8FEB-49BC-99AF-D8E75BB73ED4}" presName="conn2-1" presStyleLbl="parChTrans1D2" presStyleIdx="1" presStyleCnt="7"/>
      <dgm:spPr/>
      <dgm:t>
        <a:bodyPr/>
        <a:lstStyle/>
        <a:p>
          <a:endParaRPr lang="ru-RU"/>
        </a:p>
      </dgm:t>
    </dgm:pt>
    <dgm:pt modelId="{A1A521D5-BD95-4F7B-BB3E-E552EAD43619}" type="pres">
      <dgm:prSet presAssocID="{BC2FF8D0-8FEB-49BC-99AF-D8E75BB73ED4}" presName="connTx" presStyleLbl="parChTrans1D2" presStyleIdx="1" presStyleCnt="7"/>
      <dgm:spPr/>
      <dgm:t>
        <a:bodyPr/>
        <a:lstStyle/>
        <a:p>
          <a:endParaRPr lang="ru-RU"/>
        </a:p>
      </dgm:t>
    </dgm:pt>
    <dgm:pt modelId="{F83797B1-1614-45A7-88B7-A1504B2E5277}" type="pres">
      <dgm:prSet presAssocID="{F8F2DDCE-355B-42AB-BB19-650D40250384}" presName="root2" presStyleCnt="0"/>
      <dgm:spPr/>
    </dgm:pt>
    <dgm:pt modelId="{59BBDB3E-94E3-4946-83A7-621802A3A635}" type="pres">
      <dgm:prSet presAssocID="{F8F2DDCE-355B-42AB-BB19-650D40250384}" presName="LevelTwoTextNode" presStyleLbl="node2" presStyleIdx="1" presStyleCnt="7" custScaleX="187260" custScaleY="47658" custLinFactNeighborX="-2815" custLinFactNeighborY="-222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428697-BC6D-4B23-B1DF-7B5C70066B6D}" type="pres">
      <dgm:prSet presAssocID="{F8F2DDCE-355B-42AB-BB19-650D40250384}" presName="level3hierChild" presStyleCnt="0"/>
      <dgm:spPr/>
    </dgm:pt>
    <dgm:pt modelId="{6FFB999D-3D6F-4C1C-923F-97A43EC87DB6}" type="pres">
      <dgm:prSet presAssocID="{E3E9DE43-0A91-4854-BB3F-D22794D72833}" presName="root1" presStyleCnt="0"/>
      <dgm:spPr/>
    </dgm:pt>
    <dgm:pt modelId="{50138A00-D199-4D71-ACD7-0FCFA1CD37E4}" type="pres">
      <dgm:prSet presAssocID="{E3E9DE43-0A91-4854-BB3F-D22794D72833}" presName="LevelOneTextNode" presStyleLbl="node0" presStyleIdx="1" presStyleCnt="3" custLinFactNeighborX="1847" custLinFactNeighborY="-17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006952-AD8D-4A09-A8A4-CAB8046543CA}" type="pres">
      <dgm:prSet presAssocID="{E3E9DE43-0A91-4854-BB3F-D22794D72833}" presName="level2hierChild" presStyleCnt="0"/>
      <dgm:spPr/>
    </dgm:pt>
    <dgm:pt modelId="{4D089590-5798-4298-9E08-73067FAB6378}" type="pres">
      <dgm:prSet presAssocID="{D314E842-82DF-45BA-B9E7-5FE6707E598D}" presName="conn2-1" presStyleLbl="parChTrans1D2" presStyleIdx="2" presStyleCnt="7"/>
      <dgm:spPr/>
      <dgm:t>
        <a:bodyPr/>
        <a:lstStyle/>
        <a:p>
          <a:endParaRPr lang="ru-RU"/>
        </a:p>
      </dgm:t>
    </dgm:pt>
    <dgm:pt modelId="{694A5523-FE7E-477D-85B3-345D503E3DC5}" type="pres">
      <dgm:prSet presAssocID="{D314E842-82DF-45BA-B9E7-5FE6707E598D}" presName="connTx" presStyleLbl="parChTrans1D2" presStyleIdx="2" presStyleCnt="7"/>
      <dgm:spPr/>
      <dgm:t>
        <a:bodyPr/>
        <a:lstStyle/>
        <a:p>
          <a:endParaRPr lang="ru-RU"/>
        </a:p>
      </dgm:t>
    </dgm:pt>
    <dgm:pt modelId="{3F19B342-682D-419B-8D69-1BC112BEEFCC}" type="pres">
      <dgm:prSet presAssocID="{8E1BECFA-985F-4B08-B961-7B71807EBC56}" presName="root2" presStyleCnt="0"/>
      <dgm:spPr/>
    </dgm:pt>
    <dgm:pt modelId="{652C1C20-AD7A-4C4F-B291-9A892658C619}" type="pres">
      <dgm:prSet presAssocID="{8E1BECFA-985F-4B08-B961-7B71807EBC56}" presName="LevelTwoTextNode" presStyleLbl="node2" presStyleIdx="2" presStyleCnt="7" custScaleY="54093" custLinFactNeighborX="-2815" custLinFactNeighborY="-189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4A5BE7-5F71-4A17-8FD2-3FB56D6A3573}" type="pres">
      <dgm:prSet presAssocID="{8E1BECFA-985F-4B08-B961-7B71807EBC56}" presName="level3hierChild" presStyleCnt="0"/>
      <dgm:spPr/>
    </dgm:pt>
    <dgm:pt modelId="{99C33FC3-85B6-4FED-8618-71382789C836}" type="pres">
      <dgm:prSet presAssocID="{443878C1-000A-442F-98CB-8C474E260B1F}" presName="conn2-1" presStyleLbl="parChTrans1D2" presStyleIdx="3" presStyleCnt="7"/>
      <dgm:spPr/>
      <dgm:t>
        <a:bodyPr/>
        <a:lstStyle/>
        <a:p>
          <a:endParaRPr lang="ru-RU"/>
        </a:p>
      </dgm:t>
    </dgm:pt>
    <dgm:pt modelId="{12512941-9F07-40CD-9814-E8A28BEB4301}" type="pres">
      <dgm:prSet presAssocID="{443878C1-000A-442F-98CB-8C474E260B1F}" presName="connTx" presStyleLbl="parChTrans1D2" presStyleIdx="3" presStyleCnt="7"/>
      <dgm:spPr/>
      <dgm:t>
        <a:bodyPr/>
        <a:lstStyle/>
        <a:p>
          <a:endParaRPr lang="ru-RU"/>
        </a:p>
      </dgm:t>
    </dgm:pt>
    <dgm:pt modelId="{F09DF2C0-D0B8-4E35-9F16-B21A7E46821A}" type="pres">
      <dgm:prSet presAssocID="{7B59C519-176C-41D0-8441-1CB01E15BE4F}" presName="root2" presStyleCnt="0"/>
      <dgm:spPr/>
    </dgm:pt>
    <dgm:pt modelId="{F4A52D2A-184A-47A3-A385-79673AF020E7}" type="pres">
      <dgm:prSet presAssocID="{7B59C519-176C-41D0-8441-1CB01E15BE4F}" presName="LevelTwoTextNode" presStyleLbl="node2" presStyleIdx="3" presStyleCnt="7" custScaleY="49317" custLinFactNeighborX="-2815" custLinFactNeighborY="-153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8DCBF9-95D6-400F-ACDE-02ADDC1968D0}" type="pres">
      <dgm:prSet presAssocID="{7B59C519-176C-41D0-8441-1CB01E15BE4F}" presName="level3hierChild" presStyleCnt="0"/>
      <dgm:spPr/>
    </dgm:pt>
    <dgm:pt modelId="{EC6052BF-CC61-4FA1-BC49-09DA98331B4A}" type="pres">
      <dgm:prSet presAssocID="{90215FA2-4B62-46BE-8FDF-300AE7549DE9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DBFAF106-4820-44E8-9BBA-92E01CC7CAFF}" type="pres">
      <dgm:prSet presAssocID="{90215FA2-4B62-46BE-8FDF-300AE7549DE9}" presName="connTx" presStyleLbl="parChTrans1D3" presStyleIdx="0" presStyleCnt="2"/>
      <dgm:spPr/>
      <dgm:t>
        <a:bodyPr/>
        <a:lstStyle/>
        <a:p>
          <a:endParaRPr lang="ru-RU"/>
        </a:p>
      </dgm:t>
    </dgm:pt>
    <dgm:pt modelId="{FF304117-9AEE-4435-B8EF-B7DD950DF40A}" type="pres">
      <dgm:prSet presAssocID="{E20A5101-7E31-4E16-98D8-FE26C1049E2B}" presName="root2" presStyleCnt="0"/>
      <dgm:spPr/>
    </dgm:pt>
    <dgm:pt modelId="{2186F748-6D8E-48AF-9449-480E7478EA0A}" type="pres">
      <dgm:prSet presAssocID="{E20A5101-7E31-4E16-98D8-FE26C1049E2B}" presName="LevelTwoTextNode" presStyleLbl="node3" presStyleIdx="0" presStyleCnt="2" custScaleY="58415" custLinFactNeighborX="-875" custLinFactNeighborY="-284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DB2250-26CA-4097-9FC1-DD40E0F88BC0}" type="pres">
      <dgm:prSet presAssocID="{E20A5101-7E31-4E16-98D8-FE26C1049E2B}" presName="level3hierChild" presStyleCnt="0"/>
      <dgm:spPr/>
    </dgm:pt>
    <dgm:pt modelId="{FA20F972-4710-44E2-9C88-5F8B9B2A96DB}" type="pres">
      <dgm:prSet presAssocID="{67181BA8-4EBA-40D1-915A-CC0BE088D0EA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0DC55B3E-0F14-45AE-A5A0-7048A8676DB3}" type="pres">
      <dgm:prSet presAssocID="{67181BA8-4EBA-40D1-915A-CC0BE088D0EA}" presName="connTx" presStyleLbl="parChTrans1D3" presStyleIdx="1" presStyleCnt="2"/>
      <dgm:spPr/>
      <dgm:t>
        <a:bodyPr/>
        <a:lstStyle/>
        <a:p>
          <a:endParaRPr lang="ru-RU"/>
        </a:p>
      </dgm:t>
    </dgm:pt>
    <dgm:pt modelId="{EAA94F05-764D-42BF-90DD-6081DEA5DF55}" type="pres">
      <dgm:prSet presAssocID="{793E1DFA-A39F-4426-8C26-D5C3B6FCB9F3}" presName="root2" presStyleCnt="0"/>
      <dgm:spPr/>
    </dgm:pt>
    <dgm:pt modelId="{B575B576-53AD-4031-948F-AE39A9407E48}" type="pres">
      <dgm:prSet presAssocID="{793E1DFA-A39F-4426-8C26-D5C3B6FCB9F3}" presName="LevelTwoTextNode" presStyleLbl="node3" presStyleIdx="1" presStyleCnt="2" custScaleY="55448" custLinFactNeighborX="-875" custLinFactNeighborY="-226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38B94D-5161-4E9F-882B-76E0C22BEC00}" type="pres">
      <dgm:prSet presAssocID="{793E1DFA-A39F-4426-8C26-D5C3B6FCB9F3}" presName="level3hierChild" presStyleCnt="0"/>
      <dgm:spPr/>
    </dgm:pt>
    <dgm:pt modelId="{23C96C29-99E2-4809-AA68-48AE3A96F9D1}" type="pres">
      <dgm:prSet presAssocID="{4E8DCD4A-3F2A-47CD-8DB7-D4B9737D5EE6}" presName="root1" presStyleCnt="0"/>
      <dgm:spPr/>
    </dgm:pt>
    <dgm:pt modelId="{F70883A0-4DE5-4C10-A8E1-A1E6FA4C29A3}" type="pres">
      <dgm:prSet presAssocID="{4E8DCD4A-3F2A-47CD-8DB7-D4B9737D5EE6}" presName="LevelOneTextNod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914B3A-6F37-4F00-A573-69EF30378A7B}" type="pres">
      <dgm:prSet presAssocID="{4E8DCD4A-3F2A-47CD-8DB7-D4B9737D5EE6}" presName="level2hierChild" presStyleCnt="0"/>
      <dgm:spPr/>
    </dgm:pt>
    <dgm:pt modelId="{124227CD-5F2B-4DA9-8BB2-A1531EBC0E6E}" type="pres">
      <dgm:prSet presAssocID="{5D0313CC-F777-4B59-9B57-CE977CB50655}" presName="conn2-1" presStyleLbl="parChTrans1D2" presStyleIdx="4" presStyleCnt="7"/>
      <dgm:spPr/>
      <dgm:t>
        <a:bodyPr/>
        <a:lstStyle/>
        <a:p>
          <a:endParaRPr lang="ru-RU"/>
        </a:p>
      </dgm:t>
    </dgm:pt>
    <dgm:pt modelId="{E2BB3371-F21D-4DA8-A9BB-B876D520BBCC}" type="pres">
      <dgm:prSet presAssocID="{5D0313CC-F777-4B59-9B57-CE977CB50655}" presName="connTx" presStyleLbl="parChTrans1D2" presStyleIdx="4" presStyleCnt="7"/>
      <dgm:spPr/>
      <dgm:t>
        <a:bodyPr/>
        <a:lstStyle/>
        <a:p>
          <a:endParaRPr lang="ru-RU"/>
        </a:p>
      </dgm:t>
    </dgm:pt>
    <dgm:pt modelId="{07947004-4BE0-445D-B868-B479FEF70910}" type="pres">
      <dgm:prSet presAssocID="{B103AA66-EEB4-40E9-9C53-226830567C02}" presName="root2" presStyleCnt="0"/>
      <dgm:spPr/>
    </dgm:pt>
    <dgm:pt modelId="{B914AC96-C82F-4895-8915-879C6FD78F00}" type="pres">
      <dgm:prSet presAssocID="{B103AA66-EEB4-40E9-9C53-226830567C02}" presName="LevelTwoTextNode" presStyleLbl="node2" presStyleIdx="4" presStyleCnt="7" custScaleX="137667" custScaleY="38382" custLinFactNeighborX="-2815" custLinFactNeighborY="-70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2C2144-FB00-47D4-B28C-81C221AC7149}" type="pres">
      <dgm:prSet presAssocID="{B103AA66-EEB4-40E9-9C53-226830567C02}" presName="level3hierChild" presStyleCnt="0"/>
      <dgm:spPr/>
    </dgm:pt>
    <dgm:pt modelId="{7ED643A4-D9FD-4ED2-B6B0-0D6FBDEBF48A}" type="pres">
      <dgm:prSet presAssocID="{8EAC9134-4BE2-4557-BD3F-97A3A8270229}" presName="conn2-1" presStyleLbl="parChTrans1D2" presStyleIdx="5" presStyleCnt="7"/>
      <dgm:spPr/>
      <dgm:t>
        <a:bodyPr/>
        <a:lstStyle/>
        <a:p>
          <a:endParaRPr lang="ru-RU"/>
        </a:p>
      </dgm:t>
    </dgm:pt>
    <dgm:pt modelId="{E29727E0-33D1-49CE-B235-738C49F5B543}" type="pres">
      <dgm:prSet presAssocID="{8EAC9134-4BE2-4557-BD3F-97A3A8270229}" presName="connTx" presStyleLbl="parChTrans1D2" presStyleIdx="5" presStyleCnt="7"/>
      <dgm:spPr/>
      <dgm:t>
        <a:bodyPr/>
        <a:lstStyle/>
        <a:p>
          <a:endParaRPr lang="ru-RU"/>
        </a:p>
      </dgm:t>
    </dgm:pt>
    <dgm:pt modelId="{8539955F-9B8C-47FD-9328-B1B42D1CCBD7}" type="pres">
      <dgm:prSet presAssocID="{33F0B97B-7070-4A0A-8E12-8B9EE78353FB}" presName="root2" presStyleCnt="0"/>
      <dgm:spPr/>
    </dgm:pt>
    <dgm:pt modelId="{1538841B-947B-4AF8-8042-B56E80CF4F9D}" type="pres">
      <dgm:prSet presAssocID="{33F0B97B-7070-4A0A-8E12-8B9EE78353FB}" presName="LevelTwoTextNode" presStyleLbl="node2" presStyleIdx="5" presStyleCnt="7" custScaleX="139611" custScaleY="37652" custLinFactNeighborX="-2815" custLinFactNeighborY="55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C503A4-0C10-408D-9A99-2D150002870A}" type="pres">
      <dgm:prSet presAssocID="{33F0B97B-7070-4A0A-8E12-8B9EE78353FB}" presName="level3hierChild" presStyleCnt="0"/>
      <dgm:spPr/>
    </dgm:pt>
    <dgm:pt modelId="{5189D042-13D9-4945-83E0-CFEF7C04BFF0}" type="pres">
      <dgm:prSet presAssocID="{E434736E-2A0D-4004-9F0A-0B001A6D8646}" presName="conn2-1" presStyleLbl="parChTrans1D2" presStyleIdx="6" presStyleCnt="7"/>
      <dgm:spPr/>
      <dgm:t>
        <a:bodyPr/>
        <a:lstStyle/>
        <a:p>
          <a:endParaRPr lang="ru-RU"/>
        </a:p>
      </dgm:t>
    </dgm:pt>
    <dgm:pt modelId="{8110AFA6-348B-4407-A0DA-8685A4CE8CEE}" type="pres">
      <dgm:prSet presAssocID="{E434736E-2A0D-4004-9F0A-0B001A6D8646}" presName="connTx" presStyleLbl="parChTrans1D2" presStyleIdx="6" presStyleCnt="7"/>
      <dgm:spPr/>
      <dgm:t>
        <a:bodyPr/>
        <a:lstStyle/>
        <a:p>
          <a:endParaRPr lang="ru-RU"/>
        </a:p>
      </dgm:t>
    </dgm:pt>
    <dgm:pt modelId="{634803BE-7B8E-4C6B-A6B4-650AD146C07A}" type="pres">
      <dgm:prSet presAssocID="{06C92519-A658-4AA9-B637-4C65210AE089}" presName="root2" presStyleCnt="0"/>
      <dgm:spPr/>
    </dgm:pt>
    <dgm:pt modelId="{2588A359-AFCB-4BB9-A3FC-A2788D1C591F}" type="pres">
      <dgm:prSet presAssocID="{06C92519-A658-4AA9-B637-4C65210AE089}" presName="LevelTwoTextNode" presStyleLbl="node2" presStyleIdx="6" presStyleCnt="7" custScaleX="144269" custScaleY="39508" custLinFactNeighborX="-2815" custLinFactNeighborY="123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5BA693-35E0-4B07-BFEA-74FE174C0270}" type="pres">
      <dgm:prSet presAssocID="{06C92519-A658-4AA9-B637-4C65210AE089}" presName="level3hierChild" presStyleCnt="0"/>
      <dgm:spPr/>
    </dgm:pt>
  </dgm:ptLst>
  <dgm:cxnLst>
    <dgm:cxn modelId="{68768B90-764F-4604-9A19-E02EF42414BA}" type="presOf" srcId="{E434736E-2A0D-4004-9F0A-0B001A6D8646}" destId="{8110AFA6-348B-4407-A0DA-8685A4CE8CEE}" srcOrd="1" destOrd="0" presId="urn:microsoft.com/office/officeart/2005/8/layout/hierarchy2"/>
    <dgm:cxn modelId="{0A0A3B00-E274-4EEC-A83A-0629994E6FCC}" type="presOf" srcId="{F8F2DDCE-355B-42AB-BB19-650D40250384}" destId="{59BBDB3E-94E3-4946-83A7-621802A3A635}" srcOrd="0" destOrd="0" presId="urn:microsoft.com/office/officeart/2005/8/layout/hierarchy2"/>
    <dgm:cxn modelId="{43C219A1-8674-486A-83F6-7507CD9B1D9C}" type="presOf" srcId="{8EAC9134-4BE2-4557-BD3F-97A3A8270229}" destId="{E29727E0-33D1-49CE-B235-738C49F5B543}" srcOrd="1" destOrd="0" presId="urn:microsoft.com/office/officeart/2005/8/layout/hierarchy2"/>
    <dgm:cxn modelId="{AFE60319-FC0E-4A6B-B633-D6B4202E5C39}" type="presOf" srcId="{B103AA66-EEB4-40E9-9C53-226830567C02}" destId="{B914AC96-C82F-4895-8915-879C6FD78F00}" srcOrd="0" destOrd="0" presId="urn:microsoft.com/office/officeart/2005/8/layout/hierarchy2"/>
    <dgm:cxn modelId="{C174C35F-D617-408E-AD04-8289465105D1}" type="presOf" srcId="{BC2FF8D0-8FEB-49BC-99AF-D8E75BB73ED4}" destId="{74C8DE8C-46FC-472B-B0BC-9AFCC42AB02F}" srcOrd="0" destOrd="0" presId="urn:microsoft.com/office/officeart/2005/8/layout/hierarchy2"/>
    <dgm:cxn modelId="{745D32B0-9B59-4CD1-939B-68CF289A0EB4}" srcId="{7B59C519-176C-41D0-8441-1CB01E15BE4F}" destId="{793E1DFA-A39F-4426-8C26-D5C3B6FCB9F3}" srcOrd="1" destOrd="0" parTransId="{67181BA8-4EBA-40D1-915A-CC0BE088D0EA}" sibTransId="{2EA9AEC9-A9D5-4A36-AFB4-662F675E1B00}"/>
    <dgm:cxn modelId="{F47607BA-CE60-4C3D-9926-7B58EA95A0CE}" srcId="{4E8DCD4A-3F2A-47CD-8DB7-D4B9737D5EE6}" destId="{B103AA66-EEB4-40E9-9C53-226830567C02}" srcOrd="0" destOrd="0" parTransId="{5D0313CC-F777-4B59-9B57-CE977CB50655}" sibTransId="{2A87E1CC-A520-4214-AF86-EADD468974F5}"/>
    <dgm:cxn modelId="{1854D8B8-EC54-4A90-AB3A-2E6BBF5BB60A}" srcId="{4E8DCD4A-3F2A-47CD-8DB7-D4B9737D5EE6}" destId="{06C92519-A658-4AA9-B637-4C65210AE089}" srcOrd="2" destOrd="0" parTransId="{E434736E-2A0D-4004-9F0A-0B001A6D8646}" sibTransId="{0D47D4B4-C65F-4D3F-9A0B-35712F56D5BF}"/>
    <dgm:cxn modelId="{32F47791-9714-4B0A-9953-EF060E9DD80E}" type="presOf" srcId="{E434736E-2A0D-4004-9F0A-0B001A6D8646}" destId="{5189D042-13D9-4945-83E0-CFEF7C04BFF0}" srcOrd="0" destOrd="0" presId="urn:microsoft.com/office/officeart/2005/8/layout/hierarchy2"/>
    <dgm:cxn modelId="{9DB970BF-319E-43F2-894E-A1BA31D33D6A}" type="presOf" srcId="{7B59C519-176C-41D0-8441-1CB01E15BE4F}" destId="{F4A52D2A-184A-47A3-A385-79673AF020E7}" srcOrd="0" destOrd="0" presId="urn:microsoft.com/office/officeart/2005/8/layout/hierarchy2"/>
    <dgm:cxn modelId="{F71BAB2C-51E1-4D68-9D6D-335E7C2AD9D5}" srcId="{C1BF215B-D103-49D2-A063-6AB8239C0421}" destId="{953B7286-6B8D-494A-B148-B92C0930D19C}" srcOrd="0" destOrd="0" parTransId="{65D5DC14-37D0-402D-8402-D830F8953E8C}" sibTransId="{49281BE1-0FF3-46DA-8444-20C4589C1258}"/>
    <dgm:cxn modelId="{6D7A5627-95D4-4355-B66A-E5246BBC6B81}" type="presOf" srcId="{E20A5101-7E31-4E16-98D8-FE26C1049E2B}" destId="{2186F748-6D8E-48AF-9449-480E7478EA0A}" srcOrd="0" destOrd="0" presId="urn:microsoft.com/office/officeart/2005/8/layout/hierarchy2"/>
    <dgm:cxn modelId="{AABFAAC2-22B2-44DA-866C-EC3577D1B28B}" type="presOf" srcId="{443878C1-000A-442F-98CB-8C474E260B1F}" destId="{99C33FC3-85B6-4FED-8618-71382789C836}" srcOrd="0" destOrd="0" presId="urn:microsoft.com/office/officeart/2005/8/layout/hierarchy2"/>
    <dgm:cxn modelId="{A2E6B198-0843-4C9A-8CDE-9A376CA6D268}" type="presOf" srcId="{4E8DCD4A-3F2A-47CD-8DB7-D4B9737D5EE6}" destId="{F70883A0-4DE5-4C10-A8E1-A1E6FA4C29A3}" srcOrd="0" destOrd="0" presId="urn:microsoft.com/office/officeart/2005/8/layout/hierarchy2"/>
    <dgm:cxn modelId="{3A366755-6B13-4FD1-BE36-B9191EFBCB74}" type="presOf" srcId="{67181BA8-4EBA-40D1-915A-CC0BE088D0EA}" destId="{0DC55B3E-0F14-45AE-A5A0-7048A8676DB3}" srcOrd="1" destOrd="0" presId="urn:microsoft.com/office/officeart/2005/8/layout/hierarchy2"/>
    <dgm:cxn modelId="{272912FA-462C-443D-B1D6-F91415E7B153}" srcId="{7B59C519-176C-41D0-8441-1CB01E15BE4F}" destId="{E20A5101-7E31-4E16-98D8-FE26C1049E2B}" srcOrd="0" destOrd="0" parTransId="{90215FA2-4B62-46BE-8FDF-300AE7549DE9}" sibTransId="{105AA054-B713-4785-9521-4BCEE83C42DB}"/>
    <dgm:cxn modelId="{6F326B31-C031-46B7-A7A6-3A3E17E19016}" type="presOf" srcId="{8E1BECFA-985F-4B08-B961-7B71807EBC56}" destId="{652C1C20-AD7A-4C4F-B291-9A892658C619}" srcOrd="0" destOrd="0" presId="urn:microsoft.com/office/officeart/2005/8/layout/hierarchy2"/>
    <dgm:cxn modelId="{A32636B8-E37E-4789-BBDA-4C678FEB00B5}" type="presOf" srcId="{06C92519-A658-4AA9-B637-4C65210AE089}" destId="{2588A359-AFCB-4BB9-A3FC-A2788D1C591F}" srcOrd="0" destOrd="0" presId="urn:microsoft.com/office/officeart/2005/8/layout/hierarchy2"/>
    <dgm:cxn modelId="{84A5DF99-1529-4E18-BDE1-7A04656F825D}" type="presOf" srcId="{65D5DC14-37D0-402D-8402-D830F8953E8C}" destId="{88BE2EA4-0B12-4B1A-9567-3C16A09A0615}" srcOrd="1" destOrd="0" presId="urn:microsoft.com/office/officeart/2005/8/layout/hierarchy2"/>
    <dgm:cxn modelId="{04089598-346B-485A-A090-0CF9847A871F}" type="presOf" srcId="{C1BF215B-D103-49D2-A063-6AB8239C0421}" destId="{A5972C4D-863C-4F99-96DB-817898C8F0F4}" srcOrd="0" destOrd="0" presId="urn:microsoft.com/office/officeart/2005/8/layout/hierarchy2"/>
    <dgm:cxn modelId="{A9DA274C-2584-4A9F-8494-61D9B2BC4455}" type="presOf" srcId="{BC2FF8D0-8FEB-49BC-99AF-D8E75BB73ED4}" destId="{A1A521D5-BD95-4F7B-BB3E-E552EAD43619}" srcOrd="1" destOrd="0" presId="urn:microsoft.com/office/officeart/2005/8/layout/hierarchy2"/>
    <dgm:cxn modelId="{4E0E083F-6815-48FB-8626-6F30DBBB0D75}" type="presOf" srcId="{D314E842-82DF-45BA-B9E7-5FE6707E598D}" destId="{4D089590-5798-4298-9E08-73067FAB6378}" srcOrd="0" destOrd="0" presId="urn:microsoft.com/office/officeart/2005/8/layout/hierarchy2"/>
    <dgm:cxn modelId="{73149073-53D4-4F5C-8448-0D7DE071E2E7}" type="presOf" srcId="{90215FA2-4B62-46BE-8FDF-300AE7549DE9}" destId="{EC6052BF-CC61-4FA1-BC49-09DA98331B4A}" srcOrd="0" destOrd="0" presId="urn:microsoft.com/office/officeart/2005/8/layout/hierarchy2"/>
    <dgm:cxn modelId="{0AF23075-2DDD-4964-AA18-A1E698FF7945}" type="presOf" srcId="{D314E842-82DF-45BA-B9E7-5FE6707E598D}" destId="{694A5523-FE7E-477D-85B3-345D503E3DC5}" srcOrd="1" destOrd="0" presId="urn:microsoft.com/office/officeart/2005/8/layout/hierarchy2"/>
    <dgm:cxn modelId="{A9E12B01-E5D8-46DA-9D83-BA9FCE1E6789}" type="presOf" srcId="{E3E9DE43-0A91-4854-BB3F-D22794D72833}" destId="{50138A00-D199-4D71-ACD7-0FCFA1CD37E4}" srcOrd="0" destOrd="0" presId="urn:microsoft.com/office/officeart/2005/8/layout/hierarchy2"/>
    <dgm:cxn modelId="{235F67BB-EAA1-4079-BE1F-D48920F8D618}" type="presOf" srcId="{793E1DFA-A39F-4426-8C26-D5C3B6FCB9F3}" destId="{B575B576-53AD-4031-948F-AE39A9407E48}" srcOrd="0" destOrd="0" presId="urn:microsoft.com/office/officeart/2005/8/layout/hierarchy2"/>
    <dgm:cxn modelId="{CDC7F9D5-8BA6-43ED-B848-26774F687404}" type="presOf" srcId="{5D0313CC-F777-4B59-9B57-CE977CB50655}" destId="{E2BB3371-F21D-4DA8-A9BB-B876D520BBCC}" srcOrd="1" destOrd="0" presId="urn:microsoft.com/office/officeart/2005/8/layout/hierarchy2"/>
    <dgm:cxn modelId="{BB0E539D-98A8-419F-8270-601677C91126}" srcId="{E3E9DE43-0A91-4854-BB3F-D22794D72833}" destId="{7B59C519-176C-41D0-8441-1CB01E15BE4F}" srcOrd="1" destOrd="0" parTransId="{443878C1-000A-442F-98CB-8C474E260B1F}" sibTransId="{F462B704-9A5F-4795-A8C0-0C7571432EAA}"/>
    <dgm:cxn modelId="{7904F488-3A19-4598-9669-1CA83EC90F24}" type="presOf" srcId="{7433BDD9-6FBA-4917-8046-66CF7666C1D6}" destId="{930E2870-E47B-41CE-A970-6FB960F22B5F}" srcOrd="0" destOrd="0" presId="urn:microsoft.com/office/officeart/2005/8/layout/hierarchy2"/>
    <dgm:cxn modelId="{8BF7CCA0-6D8D-4EF6-A6C7-807F009611E0}" type="presOf" srcId="{953B7286-6B8D-494A-B148-B92C0930D19C}" destId="{DB967C54-D8B0-4DF4-9BA4-65F703D57FB6}" srcOrd="0" destOrd="0" presId="urn:microsoft.com/office/officeart/2005/8/layout/hierarchy2"/>
    <dgm:cxn modelId="{1C9021FE-1A9D-4341-A173-039B12A19D54}" type="presOf" srcId="{67181BA8-4EBA-40D1-915A-CC0BE088D0EA}" destId="{FA20F972-4710-44E2-9C88-5F8B9B2A96DB}" srcOrd="0" destOrd="0" presId="urn:microsoft.com/office/officeart/2005/8/layout/hierarchy2"/>
    <dgm:cxn modelId="{10444C95-2C86-42D7-8F71-8D7AD39965C5}" srcId="{C1BF215B-D103-49D2-A063-6AB8239C0421}" destId="{F8F2DDCE-355B-42AB-BB19-650D40250384}" srcOrd="1" destOrd="0" parTransId="{BC2FF8D0-8FEB-49BC-99AF-D8E75BB73ED4}" sibTransId="{050B485A-E2B9-403F-83E8-E5968D553FFA}"/>
    <dgm:cxn modelId="{9E8DD913-1906-4DE7-8679-606C93B7E528}" type="presOf" srcId="{33F0B97B-7070-4A0A-8E12-8B9EE78353FB}" destId="{1538841B-947B-4AF8-8042-B56E80CF4F9D}" srcOrd="0" destOrd="0" presId="urn:microsoft.com/office/officeart/2005/8/layout/hierarchy2"/>
    <dgm:cxn modelId="{6E37EFE1-F359-4A04-9711-2A144323DA7B}" type="presOf" srcId="{65D5DC14-37D0-402D-8402-D830F8953E8C}" destId="{BFBF10B5-F18D-46C0-9BAC-397C372FD573}" srcOrd="0" destOrd="0" presId="urn:microsoft.com/office/officeart/2005/8/layout/hierarchy2"/>
    <dgm:cxn modelId="{60636E78-68B6-4601-9517-2EA642282C54}" srcId="{7433BDD9-6FBA-4917-8046-66CF7666C1D6}" destId="{E3E9DE43-0A91-4854-BB3F-D22794D72833}" srcOrd="1" destOrd="0" parTransId="{1DCF9A7D-C72C-45CD-90F5-6774FFEBF90A}" sibTransId="{5B3AB0EE-DFF3-41ED-864D-E5274D262631}"/>
    <dgm:cxn modelId="{6B418DD2-6095-4967-969C-3BB7030564CF}" type="presOf" srcId="{5D0313CC-F777-4B59-9B57-CE977CB50655}" destId="{124227CD-5F2B-4DA9-8BB2-A1531EBC0E6E}" srcOrd="0" destOrd="0" presId="urn:microsoft.com/office/officeart/2005/8/layout/hierarchy2"/>
    <dgm:cxn modelId="{6DEA542B-163F-4C4A-ABC8-D2A7092D09B9}" type="presOf" srcId="{90215FA2-4B62-46BE-8FDF-300AE7549DE9}" destId="{DBFAF106-4820-44E8-9BBA-92E01CC7CAFF}" srcOrd="1" destOrd="0" presId="urn:microsoft.com/office/officeart/2005/8/layout/hierarchy2"/>
    <dgm:cxn modelId="{B4A3DDCF-65E9-4CDA-B71A-A8B128012282}" srcId="{E3E9DE43-0A91-4854-BB3F-D22794D72833}" destId="{8E1BECFA-985F-4B08-B961-7B71807EBC56}" srcOrd="0" destOrd="0" parTransId="{D314E842-82DF-45BA-B9E7-5FE6707E598D}" sibTransId="{668BD087-5C01-4D61-B6FD-C954C792305A}"/>
    <dgm:cxn modelId="{F94F5A57-AE33-4CE5-95CE-2448B7AD1D17}" type="presOf" srcId="{8EAC9134-4BE2-4557-BD3F-97A3A8270229}" destId="{7ED643A4-D9FD-4ED2-B6B0-0D6FBDEBF48A}" srcOrd="0" destOrd="0" presId="urn:microsoft.com/office/officeart/2005/8/layout/hierarchy2"/>
    <dgm:cxn modelId="{9D018CCF-5820-4E88-9858-1AE69E192C4B}" srcId="{7433BDD9-6FBA-4917-8046-66CF7666C1D6}" destId="{4E8DCD4A-3F2A-47CD-8DB7-D4B9737D5EE6}" srcOrd="2" destOrd="0" parTransId="{365302FB-F7A4-47A1-B13C-BD285EE18F59}" sibTransId="{CD36250B-DFFF-468E-BC9C-43DD2060FB91}"/>
    <dgm:cxn modelId="{A3249136-8506-4195-8BD7-1D35C60A0D53}" type="presOf" srcId="{443878C1-000A-442F-98CB-8C474E260B1F}" destId="{12512941-9F07-40CD-9814-E8A28BEB4301}" srcOrd="1" destOrd="0" presId="urn:microsoft.com/office/officeart/2005/8/layout/hierarchy2"/>
    <dgm:cxn modelId="{9B9C919E-845C-4B7C-9C95-28D0551CEBEB}" srcId="{4E8DCD4A-3F2A-47CD-8DB7-D4B9737D5EE6}" destId="{33F0B97B-7070-4A0A-8E12-8B9EE78353FB}" srcOrd="1" destOrd="0" parTransId="{8EAC9134-4BE2-4557-BD3F-97A3A8270229}" sibTransId="{707357B3-A028-4CE1-8185-54D0DBDADA19}"/>
    <dgm:cxn modelId="{9417E6B0-AD53-4D12-B20B-6A7B88C23B44}" srcId="{7433BDD9-6FBA-4917-8046-66CF7666C1D6}" destId="{C1BF215B-D103-49D2-A063-6AB8239C0421}" srcOrd="0" destOrd="0" parTransId="{8DF9F0C3-606E-4E60-A13F-C56AE0A494FE}" sibTransId="{FD2406D5-A45A-419F-9B69-1723DC4F0BBD}"/>
    <dgm:cxn modelId="{9797B925-82E6-4BEC-A44C-866EF73D2651}" type="presParOf" srcId="{930E2870-E47B-41CE-A970-6FB960F22B5F}" destId="{ECCE86A4-845B-455C-933D-F541BC00FADC}" srcOrd="0" destOrd="0" presId="urn:microsoft.com/office/officeart/2005/8/layout/hierarchy2"/>
    <dgm:cxn modelId="{E556EC3E-BCE8-41F3-8BD0-005BAEDACB00}" type="presParOf" srcId="{ECCE86A4-845B-455C-933D-F541BC00FADC}" destId="{A5972C4D-863C-4F99-96DB-817898C8F0F4}" srcOrd="0" destOrd="0" presId="urn:microsoft.com/office/officeart/2005/8/layout/hierarchy2"/>
    <dgm:cxn modelId="{5B892061-BE1B-443B-9551-E54D16993706}" type="presParOf" srcId="{ECCE86A4-845B-455C-933D-F541BC00FADC}" destId="{63A0BD0B-D712-46B0-A404-703CBBEFF614}" srcOrd="1" destOrd="0" presId="urn:microsoft.com/office/officeart/2005/8/layout/hierarchy2"/>
    <dgm:cxn modelId="{74052024-C37D-4F8B-A6AC-2EDD628700F0}" type="presParOf" srcId="{63A0BD0B-D712-46B0-A404-703CBBEFF614}" destId="{BFBF10B5-F18D-46C0-9BAC-397C372FD573}" srcOrd="0" destOrd="0" presId="urn:microsoft.com/office/officeart/2005/8/layout/hierarchy2"/>
    <dgm:cxn modelId="{BC9F869D-C5D4-414F-B6A1-00C0DAFFD37D}" type="presParOf" srcId="{BFBF10B5-F18D-46C0-9BAC-397C372FD573}" destId="{88BE2EA4-0B12-4B1A-9567-3C16A09A0615}" srcOrd="0" destOrd="0" presId="urn:microsoft.com/office/officeart/2005/8/layout/hierarchy2"/>
    <dgm:cxn modelId="{1B7258AD-85A8-4449-81AB-E8C7D21C4259}" type="presParOf" srcId="{63A0BD0B-D712-46B0-A404-703CBBEFF614}" destId="{B547352F-7975-4C1C-A9BB-A934780D16B0}" srcOrd="1" destOrd="0" presId="urn:microsoft.com/office/officeart/2005/8/layout/hierarchy2"/>
    <dgm:cxn modelId="{148ECD91-3CDE-4C5C-B5E6-667CFA204A6F}" type="presParOf" srcId="{B547352F-7975-4C1C-A9BB-A934780D16B0}" destId="{DB967C54-D8B0-4DF4-9BA4-65F703D57FB6}" srcOrd="0" destOrd="0" presId="urn:microsoft.com/office/officeart/2005/8/layout/hierarchy2"/>
    <dgm:cxn modelId="{70180D53-362B-4095-BA94-AA4D1B23758F}" type="presParOf" srcId="{B547352F-7975-4C1C-A9BB-A934780D16B0}" destId="{3E83F973-F387-4B1A-949F-95A338D0EAD0}" srcOrd="1" destOrd="0" presId="urn:microsoft.com/office/officeart/2005/8/layout/hierarchy2"/>
    <dgm:cxn modelId="{4432C3FC-5198-4905-8BD3-E2390683A523}" type="presParOf" srcId="{63A0BD0B-D712-46B0-A404-703CBBEFF614}" destId="{74C8DE8C-46FC-472B-B0BC-9AFCC42AB02F}" srcOrd="2" destOrd="0" presId="urn:microsoft.com/office/officeart/2005/8/layout/hierarchy2"/>
    <dgm:cxn modelId="{CFC38B5B-3437-4B74-A3DB-8D43233AC618}" type="presParOf" srcId="{74C8DE8C-46FC-472B-B0BC-9AFCC42AB02F}" destId="{A1A521D5-BD95-4F7B-BB3E-E552EAD43619}" srcOrd="0" destOrd="0" presId="urn:microsoft.com/office/officeart/2005/8/layout/hierarchy2"/>
    <dgm:cxn modelId="{99023A66-8007-4BBD-9806-A5EB772A67FB}" type="presParOf" srcId="{63A0BD0B-D712-46B0-A404-703CBBEFF614}" destId="{F83797B1-1614-45A7-88B7-A1504B2E5277}" srcOrd="3" destOrd="0" presId="urn:microsoft.com/office/officeart/2005/8/layout/hierarchy2"/>
    <dgm:cxn modelId="{0E53D8FD-5299-4BAF-9DE9-D238D858F599}" type="presParOf" srcId="{F83797B1-1614-45A7-88B7-A1504B2E5277}" destId="{59BBDB3E-94E3-4946-83A7-621802A3A635}" srcOrd="0" destOrd="0" presId="urn:microsoft.com/office/officeart/2005/8/layout/hierarchy2"/>
    <dgm:cxn modelId="{BE43C5DD-B34E-4491-BA82-E1C9505AF008}" type="presParOf" srcId="{F83797B1-1614-45A7-88B7-A1504B2E5277}" destId="{CD428697-BC6D-4B23-B1DF-7B5C70066B6D}" srcOrd="1" destOrd="0" presId="urn:microsoft.com/office/officeart/2005/8/layout/hierarchy2"/>
    <dgm:cxn modelId="{7266753E-D104-4CEB-80A8-B2600EE7767D}" type="presParOf" srcId="{930E2870-E47B-41CE-A970-6FB960F22B5F}" destId="{6FFB999D-3D6F-4C1C-923F-97A43EC87DB6}" srcOrd="1" destOrd="0" presId="urn:microsoft.com/office/officeart/2005/8/layout/hierarchy2"/>
    <dgm:cxn modelId="{D34F3D0A-5100-4600-BB6C-A91B030CF809}" type="presParOf" srcId="{6FFB999D-3D6F-4C1C-923F-97A43EC87DB6}" destId="{50138A00-D199-4D71-ACD7-0FCFA1CD37E4}" srcOrd="0" destOrd="0" presId="urn:microsoft.com/office/officeart/2005/8/layout/hierarchy2"/>
    <dgm:cxn modelId="{EDF0A3B2-1DFA-481D-A909-BD1B27A94860}" type="presParOf" srcId="{6FFB999D-3D6F-4C1C-923F-97A43EC87DB6}" destId="{AC006952-AD8D-4A09-A8A4-CAB8046543CA}" srcOrd="1" destOrd="0" presId="urn:microsoft.com/office/officeart/2005/8/layout/hierarchy2"/>
    <dgm:cxn modelId="{0249FAEE-CD0F-4B4F-ABFA-F863D82F648C}" type="presParOf" srcId="{AC006952-AD8D-4A09-A8A4-CAB8046543CA}" destId="{4D089590-5798-4298-9E08-73067FAB6378}" srcOrd="0" destOrd="0" presId="urn:microsoft.com/office/officeart/2005/8/layout/hierarchy2"/>
    <dgm:cxn modelId="{339BFE2D-5382-4E3C-A443-00150FACC4E4}" type="presParOf" srcId="{4D089590-5798-4298-9E08-73067FAB6378}" destId="{694A5523-FE7E-477D-85B3-345D503E3DC5}" srcOrd="0" destOrd="0" presId="urn:microsoft.com/office/officeart/2005/8/layout/hierarchy2"/>
    <dgm:cxn modelId="{D145631F-6B04-4A90-A016-34A12D982C3C}" type="presParOf" srcId="{AC006952-AD8D-4A09-A8A4-CAB8046543CA}" destId="{3F19B342-682D-419B-8D69-1BC112BEEFCC}" srcOrd="1" destOrd="0" presId="urn:microsoft.com/office/officeart/2005/8/layout/hierarchy2"/>
    <dgm:cxn modelId="{7FDA53F0-2569-41B9-9D7E-73904E020B12}" type="presParOf" srcId="{3F19B342-682D-419B-8D69-1BC112BEEFCC}" destId="{652C1C20-AD7A-4C4F-B291-9A892658C619}" srcOrd="0" destOrd="0" presId="urn:microsoft.com/office/officeart/2005/8/layout/hierarchy2"/>
    <dgm:cxn modelId="{988E007A-B55B-4D6A-B80A-97FD355B0725}" type="presParOf" srcId="{3F19B342-682D-419B-8D69-1BC112BEEFCC}" destId="{904A5BE7-5F71-4A17-8FD2-3FB56D6A3573}" srcOrd="1" destOrd="0" presId="urn:microsoft.com/office/officeart/2005/8/layout/hierarchy2"/>
    <dgm:cxn modelId="{500C42A1-541B-456F-82B5-A44CE617E9AD}" type="presParOf" srcId="{AC006952-AD8D-4A09-A8A4-CAB8046543CA}" destId="{99C33FC3-85B6-4FED-8618-71382789C836}" srcOrd="2" destOrd="0" presId="urn:microsoft.com/office/officeart/2005/8/layout/hierarchy2"/>
    <dgm:cxn modelId="{BFF2E302-A9D4-4366-BF25-30C2F60068D3}" type="presParOf" srcId="{99C33FC3-85B6-4FED-8618-71382789C836}" destId="{12512941-9F07-40CD-9814-E8A28BEB4301}" srcOrd="0" destOrd="0" presId="urn:microsoft.com/office/officeart/2005/8/layout/hierarchy2"/>
    <dgm:cxn modelId="{5317BD1B-29E6-4F49-A0C7-84082EB72864}" type="presParOf" srcId="{AC006952-AD8D-4A09-A8A4-CAB8046543CA}" destId="{F09DF2C0-D0B8-4E35-9F16-B21A7E46821A}" srcOrd="3" destOrd="0" presId="urn:microsoft.com/office/officeart/2005/8/layout/hierarchy2"/>
    <dgm:cxn modelId="{0798467A-6F74-4B99-B67A-A2EE3467B088}" type="presParOf" srcId="{F09DF2C0-D0B8-4E35-9F16-B21A7E46821A}" destId="{F4A52D2A-184A-47A3-A385-79673AF020E7}" srcOrd="0" destOrd="0" presId="urn:microsoft.com/office/officeart/2005/8/layout/hierarchy2"/>
    <dgm:cxn modelId="{EBC877C4-E52F-461C-9B1C-08D274D62FEC}" type="presParOf" srcId="{F09DF2C0-D0B8-4E35-9F16-B21A7E46821A}" destId="{468DCBF9-95D6-400F-ACDE-02ADDC1968D0}" srcOrd="1" destOrd="0" presId="urn:microsoft.com/office/officeart/2005/8/layout/hierarchy2"/>
    <dgm:cxn modelId="{3E4E5281-9123-4F24-8C09-D99480A3E895}" type="presParOf" srcId="{468DCBF9-95D6-400F-ACDE-02ADDC1968D0}" destId="{EC6052BF-CC61-4FA1-BC49-09DA98331B4A}" srcOrd="0" destOrd="0" presId="urn:microsoft.com/office/officeart/2005/8/layout/hierarchy2"/>
    <dgm:cxn modelId="{B3E32852-C7AC-435B-955E-4848F5E7DCC0}" type="presParOf" srcId="{EC6052BF-CC61-4FA1-BC49-09DA98331B4A}" destId="{DBFAF106-4820-44E8-9BBA-92E01CC7CAFF}" srcOrd="0" destOrd="0" presId="urn:microsoft.com/office/officeart/2005/8/layout/hierarchy2"/>
    <dgm:cxn modelId="{020A357E-C8D5-4EF7-9CB5-2710B7255B29}" type="presParOf" srcId="{468DCBF9-95D6-400F-ACDE-02ADDC1968D0}" destId="{FF304117-9AEE-4435-B8EF-B7DD950DF40A}" srcOrd="1" destOrd="0" presId="urn:microsoft.com/office/officeart/2005/8/layout/hierarchy2"/>
    <dgm:cxn modelId="{87E7BB99-E385-472C-AE41-37E04DA6C851}" type="presParOf" srcId="{FF304117-9AEE-4435-B8EF-B7DD950DF40A}" destId="{2186F748-6D8E-48AF-9449-480E7478EA0A}" srcOrd="0" destOrd="0" presId="urn:microsoft.com/office/officeart/2005/8/layout/hierarchy2"/>
    <dgm:cxn modelId="{9E7EBE1B-08CE-453D-BEB9-8A4819BDC3A9}" type="presParOf" srcId="{FF304117-9AEE-4435-B8EF-B7DD950DF40A}" destId="{09DB2250-26CA-4097-9FC1-DD40E0F88BC0}" srcOrd="1" destOrd="0" presId="urn:microsoft.com/office/officeart/2005/8/layout/hierarchy2"/>
    <dgm:cxn modelId="{2BF8CDFF-B6F1-4934-819B-8A37D5AA34AE}" type="presParOf" srcId="{468DCBF9-95D6-400F-ACDE-02ADDC1968D0}" destId="{FA20F972-4710-44E2-9C88-5F8B9B2A96DB}" srcOrd="2" destOrd="0" presId="urn:microsoft.com/office/officeart/2005/8/layout/hierarchy2"/>
    <dgm:cxn modelId="{D999CC07-3EB6-4825-9F9E-8059E0D193F8}" type="presParOf" srcId="{FA20F972-4710-44E2-9C88-5F8B9B2A96DB}" destId="{0DC55B3E-0F14-45AE-A5A0-7048A8676DB3}" srcOrd="0" destOrd="0" presId="urn:microsoft.com/office/officeart/2005/8/layout/hierarchy2"/>
    <dgm:cxn modelId="{C32DD1D8-25C7-4440-94E3-3B83C6EDA9E1}" type="presParOf" srcId="{468DCBF9-95D6-400F-ACDE-02ADDC1968D0}" destId="{EAA94F05-764D-42BF-90DD-6081DEA5DF55}" srcOrd="3" destOrd="0" presId="urn:microsoft.com/office/officeart/2005/8/layout/hierarchy2"/>
    <dgm:cxn modelId="{991A7DC8-90DB-4AF3-9E5B-3F5635690DDC}" type="presParOf" srcId="{EAA94F05-764D-42BF-90DD-6081DEA5DF55}" destId="{B575B576-53AD-4031-948F-AE39A9407E48}" srcOrd="0" destOrd="0" presId="urn:microsoft.com/office/officeart/2005/8/layout/hierarchy2"/>
    <dgm:cxn modelId="{665B8105-3309-4D76-ACC7-8BE74B997571}" type="presParOf" srcId="{EAA94F05-764D-42BF-90DD-6081DEA5DF55}" destId="{D538B94D-5161-4E9F-882B-76E0C22BEC00}" srcOrd="1" destOrd="0" presId="urn:microsoft.com/office/officeart/2005/8/layout/hierarchy2"/>
    <dgm:cxn modelId="{854A8DF0-D36A-469D-94E4-114D1B167C4E}" type="presParOf" srcId="{930E2870-E47B-41CE-A970-6FB960F22B5F}" destId="{23C96C29-99E2-4809-AA68-48AE3A96F9D1}" srcOrd="2" destOrd="0" presId="urn:microsoft.com/office/officeart/2005/8/layout/hierarchy2"/>
    <dgm:cxn modelId="{E55891C1-715D-4E62-97E4-8CCB140D2469}" type="presParOf" srcId="{23C96C29-99E2-4809-AA68-48AE3A96F9D1}" destId="{F70883A0-4DE5-4C10-A8E1-A1E6FA4C29A3}" srcOrd="0" destOrd="0" presId="urn:microsoft.com/office/officeart/2005/8/layout/hierarchy2"/>
    <dgm:cxn modelId="{8A468A4B-B90C-4417-8030-2194DD6EDACB}" type="presParOf" srcId="{23C96C29-99E2-4809-AA68-48AE3A96F9D1}" destId="{6E914B3A-6F37-4F00-A573-69EF30378A7B}" srcOrd="1" destOrd="0" presId="urn:microsoft.com/office/officeart/2005/8/layout/hierarchy2"/>
    <dgm:cxn modelId="{23AD4896-AFE5-41BE-87F0-E423D0355217}" type="presParOf" srcId="{6E914B3A-6F37-4F00-A573-69EF30378A7B}" destId="{124227CD-5F2B-4DA9-8BB2-A1531EBC0E6E}" srcOrd="0" destOrd="0" presId="urn:microsoft.com/office/officeart/2005/8/layout/hierarchy2"/>
    <dgm:cxn modelId="{BD5C2914-E78E-4F03-ABC9-2D947B41ED96}" type="presParOf" srcId="{124227CD-5F2B-4DA9-8BB2-A1531EBC0E6E}" destId="{E2BB3371-F21D-4DA8-A9BB-B876D520BBCC}" srcOrd="0" destOrd="0" presId="urn:microsoft.com/office/officeart/2005/8/layout/hierarchy2"/>
    <dgm:cxn modelId="{861116E7-7A36-4DE2-81FB-81CDEBF066AF}" type="presParOf" srcId="{6E914B3A-6F37-4F00-A573-69EF30378A7B}" destId="{07947004-4BE0-445D-B868-B479FEF70910}" srcOrd="1" destOrd="0" presId="urn:microsoft.com/office/officeart/2005/8/layout/hierarchy2"/>
    <dgm:cxn modelId="{CB056AAC-2277-4459-A4B4-0F77F791571B}" type="presParOf" srcId="{07947004-4BE0-445D-B868-B479FEF70910}" destId="{B914AC96-C82F-4895-8915-879C6FD78F00}" srcOrd="0" destOrd="0" presId="urn:microsoft.com/office/officeart/2005/8/layout/hierarchy2"/>
    <dgm:cxn modelId="{CC8CE594-EF85-4729-8695-68D62BBC0F2D}" type="presParOf" srcId="{07947004-4BE0-445D-B868-B479FEF70910}" destId="{302C2144-FB00-47D4-B28C-81C221AC7149}" srcOrd="1" destOrd="0" presId="urn:microsoft.com/office/officeart/2005/8/layout/hierarchy2"/>
    <dgm:cxn modelId="{05222B0B-9B86-44BD-A79D-7A9B52FB2731}" type="presParOf" srcId="{6E914B3A-6F37-4F00-A573-69EF30378A7B}" destId="{7ED643A4-D9FD-4ED2-B6B0-0D6FBDEBF48A}" srcOrd="2" destOrd="0" presId="urn:microsoft.com/office/officeart/2005/8/layout/hierarchy2"/>
    <dgm:cxn modelId="{FD33E2D6-A1C4-4622-A04B-6EB1B7224354}" type="presParOf" srcId="{7ED643A4-D9FD-4ED2-B6B0-0D6FBDEBF48A}" destId="{E29727E0-33D1-49CE-B235-738C49F5B543}" srcOrd="0" destOrd="0" presId="urn:microsoft.com/office/officeart/2005/8/layout/hierarchy2"/>
    <dgm:cxn modelId="{099A90DB-4967-4885-95E1-910B863FE0B1}" type="presParOf" srcId="{6E914B3A-6F37-4F00-A573-69EF30378A7B}" destId="{8539955F-9B8C-47FD-9328-B1B42D1CCBD7}" srcOrd="3" destOrd="0" presId="urn:microsoft.com/office/officeart/2005/8/layout/hierarchy2"/>
    <dgm:cxn modelId="{F8F6410E-AB90-4273-A6F6-EC03301A1109}" type="presParOf" srcId="{8539955F-9B8C-47FD-9328-B1B42D1CCBD7}" destId="{1538841B-947B-4AF8-8042-B56E80CF4F9D}" srcOrd="0" destOrd="0" presId="urn:microsoft.com/office/officeart/2005/8/layout/hierarchy2"/>
    <dgm:cxn modelId="{EB21D9E1-6AB5-48DD-BECA-216946389B1A}" type="presParOf" srcId="{8539955F-9B8C-47FD-9328-B1B42D1CCBD7}" destId="{98C503A4-0C10-408D-9A99-2D150002870A}" srcOrd="1" destOrd="0" presId="urn:microsoft.com/office/officeart/2005/8/layout/hierarchy2"/>
    <dgm:cxn modelId="{874A9678-2257-486B-B969-6A794ECCB136}" type="presParOf" srcId="{6E914B3A-6F37-4F00-A573-69EF30378A7B}" destId="{5189D042-13D9-4945-83E0-CFEF7C04BFF0}" srcOrd="4" destOrd="0" presId="urn:microsoft.com/office/officeart/2005/8/layout/hierarchy2"/>
    <dgm:cxn modelId="{B64710AA-2CA3-4A7F-ABEA-13C86C53D228}" type="presParOf" srcId="{5189D042-13D9-4945-83E0-CFEF7C04BFF0}" destId="{8110AFA6-348B-4407-A0DA-8685A4CE8CEE}" srcOrd="0" destOrd="0" presId="urn:microsoft.com/office/officeart/2005/8/layout/hierarchy2"/>
    <dgm:cxn modelId="{40A6308A-B03C-475D-8177-7E9F485C8438}" type="presParOf" srcId="{6E914B3A-6F37-4F00-A573-69EF30378A7B}" destId="{634803BE-7B8E-4C6B-A6B4-650AD146C07A}" srcOrd="5" destOrd="0" presId="urn:microsoft.com/office/officeart/2005/8/layout/hierarchy2"/>
    <dgm:cxn modelId="{3E038811-D889-40FA-894F-B0A4FE138C1C}" type="presParOf" srcId="{634803BE-7B8E-4C6B-A6B4-650AD146C07A}" destId="{2588A359-AFCB-4BB9-A3FC-A2788D1C591F}" srcOrd="0" destOrd="0" presId="urn:microsoft.com/office/officeart/2005/8/layout/hierarchy2"/>
    <dgm:cxn modelId="{3F0D7F45-DD47-4F5F-BA2E-931544DF9547}" type="presParOf" srcId="{634803BE-7B8E-4C6B-A6B4-650AD146C07A}" destId="{075BA693-35E0-4B07-BFEA-74FE174C027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F1118F7-8B01-435A-BDEA-127899C4A940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54226D-6E8D-4D07-BCEC-E4BCD9E487FA}">
      <dgm:prSet phldrT="[Текст]"/>
      <dgm:spPr/>
      <dgm:t>
        <a:bodyPr/>
        <a:lstStyle/>
        <a:p>
          <a:r>
            <a:rPr lang="uk-UA" noProof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Теорії </a:t>
          </a:r>
          <a:endParaRPr lang="uk-UA" noProof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9E7CE4-D9BA-4809-8220-B4B5143A293C}" type="parTrans" cxnId="{3178C271-5B8C-466E-B405-413410E12D6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D2FCD1-45BF-4040-B9B7-60F504E3C98F}" type="sibTrans" cxnId="{3178C271-5B8C-466E-B405-413410E12D6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97D3BE-93BA-4E7C-BA14-9C25C163D73F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Кількісні </a:t>
          </a:r>
          <a:endParaRPr lang="ru-RU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598C91-CB6A-465C-9CE7-E6949BDE9001}" type="parTrans" cxnId="{73B33DB9-1101-47AA-BB19-4738803B6CCF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DFCACF-2395-41D3-AE44-A8F58DEC31D2}" type="sibTrans" cxnId="{73B33DB9-1101-47AA-BB19-4738803B6CCF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D265963-CECF-47E1-B010-086908559B87}">
      <dgm:prSet phldrT="[Текст]"/>
      <dgm:spPr/>
      <dgm:t>
        <a:bodyPr/>
        <a:lstStyle/>
        <a:p>
          <a:r>
            <a:rPr lang="uk-UA" b="1" noProof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Формальні</a:t>
          </a:r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</a:t>
          </a:r>
        </a:p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тесту Д.Раша </a:t>
          </a:r>
        </a:p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49C346-9C2C-4434-89CB-63D2277FBD4B}" type="parTrans" cxnId="{5FAED97E-E341-47C2-B858-34F2691622B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B09DBC-C173-4970-B8CC-213ADC8EFFC0}" type="sibTrans" cxnId="{5FAED97E-E341-47C2-B858-34F2691622B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5EF8AD-3258-40EC-B357-3FD6D9126793}">
      <dgm:prSet phldrT="[Текст]"/>
      <dgm:spPr/>
      <dgm:t>
        <a:bodyPr/>
        <a:lstStyle/>
        <a:p>
          <a:r>
            <a:rPr lang="uk-UA" b="1" noProof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Формалізовані:</a:t>
          </a:r>
        </a:p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інтелекту Ж.Піаже, </a:t>
          </a:r>
        </a:p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мотивації К.Левіна, </a:t>
          </a:r>
        </a:p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особистісних конструктів Д. Келлі  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31C4AA-6228-4941-925A-B5C473BDFE4F}" type="parTrans" cxnId="{CC669FF3-9A34-446A-91C1-5E38872278D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9CD860-2302-4D6A-AAF5-2ABC7DA12C0A}" type="sibTrans" cxnId="{CC669FF3-9A34-446A-91C1-5E38872278D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F69614-4C73-4D18-92EB-2C6EE3C1A2A4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Якісні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9E0A07-747E-4993-BF48-5C52B85178DF}" type="parTrans" cxnId="{FA06DD25-70B3-4EBB-A531-201C9E59B64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CB778F-2406-4ABE-BE61-87842103AA53}" type="sibTrans" cxnId="{FA06DD25-70B3-4EBB-A531-201C9E59B64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F7CE47-7F47-487A-8C48-228F38BE3EA4}">
      <dgm:prSet phldrT="[Текст]"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концепція мотивації А. Маслоу, </a:t>
          </a:r>
        </a:p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когнітивного дисонансу Л.Фестінгера, </a:t>
          </a:r>
        </a:p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екологічна концепція сприйняття Д. Гібсона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D37D2D-0F79-4547-9D1E-C078F287A258}" type="parTrans" cxnId="{2681ACB3-BEED-45DC-A025-403EF5390212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EE256D-75F3-4F3D-80F6-07661539C9C1}" type="sibTrans" cxnId="{2681ACB3-BEED-45DC-A025-403EF5390212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60DEA1-468A-4817-8DB5-03C6A83B0A3B}" type="pres">
      <dgm:prSet presAssocID="{5F1118F7-8B01-435A-BDEA-127899C4A94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080E174-9796-491A-AAFE-F1F75291900A}" type="pres">
      <dgm:prSet presAssocID="{8A54226D-6E8D-4D07-BCEC-E4BCD9E487FA}" presName="vertOne" presStyleCnt="0"/>
      <dgm:spPr/>
    </dgm:pt>
    <dgm:pt modelId="{830703B6-312E-44E5-A7CA-C1374EB1975A}" type="pres">
      <dgm:prSet presAssocID="{8A54226D-6E8D-4D07-BCEC-E4BCD9E487FA}" presName="txOne" presStyleLbl="node0" presStyleIdx="0" presStyleCnt="1" custScaleY="290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2BC9BF-9BD8-4A95-9E2C-6678D134B79F}" type="pres">
      <dgm:prSet presAssocID="{8A54226D-6E8D-4D07-BCEC-E4BCD9E487FA}" presName="parTransOne" presStyleCnt="0"/>
      <dgm:spPr/>
    </dgm:pt>
    <dgm:pt modelId="{150F3E25-EDD1-4372-BCDF-F0A61923A1E6}" type="pres">
      <dgm:prSet presAssocID="{8A54226D-6E8D-4D07-BCEC-E4BCD9E487FA}" presName="horzOne" presStyleCnt="0"/>
      <dgm:spPr/>
    </dgm:pt>
    <dgm:pt modelId="{FEC27BA6-D57F-4BBB-925E-6E98A375628C}" type="pres">
      <dgm:prSet presAssocID="{CE97D3BE-93BA-4E7C-BA14-9C25C163D73F}" presName="vertTwo" presStyleCnt="0"/>
      <dgm:spPr/>
    </dgm:pt>
    <dgm:pt modelId="{F9278630-8967-462D-98EB-7EF7E8DBD998}" type="pres">
      <dgm:prSet presAssocID="{CE97D3BE-93BA-4E7C-BA14-9C25C163D73F}" presName="txTwo" presStyleLbl="node2" presStyleIdx="0" presStyleCnt="2" custScaleY="246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06CDFD-FB7C-498F-86ED-43E6C38F346E}" type="pres">
      <dgm:prSet presAssocID="{CE97D3BE-93BA-4E7C-BA14-9C25C163D73F}" presName="parTransTwo" presStyleCnt="0"/>
      <dgm:spPr/>
    </dgm:pt>
    <dgm:pt modelId="{AA1EB0C8-E937-4E2D-BA54-A9CF0316CDF1}" type="pres">
      <dgm:prSet presAssocID="{CE97D3BE-93BA-4E7C-BA14-9C25C163D73F}" presName="horzTwo" presStyleCnt="0"/>
      <dgm:spPr/>
    </dgm:pt>
    <dgm:pt modelId="{E5706C82-1577-4EB5-9839-46FEBC442412}" type="pres">
      <dgm:prSet presAssocID="{2D265963-CECF-47E1-B010-086908559B87}" presName="vertThree" presStyleCnt="0"/>
      <dgm:spPr/>
    </dgm:pt>
    <dgm:pt modelId="{760AB57D-983D-47A3-8044-980A97733190}" type="pres">
      <dgm:prSet presAssocID="{2D265963-CECF-47E1-B010-086908559B87}" presName="txThree" presStyleLbl="node3" presStyleIdx="0" presStyleCnt="3" custLinFactNeighborX="-1123" custLinFactNeighborY="19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F488B2-0C9D-46C6-A0AB-DE9A656D74B2}" type="pres">
      <dgm:prSet presAssocID="{2D265963-CECF-47E1-B010-086908559B87}" presName="horzThree" presStyleCnt="0"/>
      <dgm:spPr/>
    </dgm:pt>
    <dgm:pt modelId="{A32E86B9-5B35-49D9-BB6D-62BF25924C11}" type="pres">
      <dgm:prSet presAssocID="{9BB09DBC-C173-4970-B8CC-213ADC8EFFC0}" presName="sibSpaceThree" presStyleCnt="0"/>
      <dgm:spPr/>
    </dgm:pt>
    <dgm:pt modelId="{DCF1095B-3D50-4F3C-A6A7-9D975D5D3E9E}" type="pres">
      <dgm:prSet presAssocID="{1C5EF8AD-3258-40EC-B357-3FD6D9126793}" presName="vertThree" presStyleCnt="0"/>
      <dgm:spPr/>
    </dgm:pt>
    <dgm:pt modelId="{CEE838FF-FEFF-4517-AA74-AAE11415CBEC}" type="pres">
      <dgm:prSet presAssocID="{1C5EF8AD-3258-40EC-B357-3FD6D912679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3E9E33-1042-49D6-B423-0B3558F1055C}" type="pres">
      <dgm:prSet presAssocID="{1C5EF8AD-3258-40EC-B357-3FD6D9126793}" presName="horzThree" presStyleCnt="0"/>
      <dgm:spPr/>
    </dgm:pt>
    <dgm:pt modelId="{4F531783-631D-40E9-A6A0-7E96E46791DA}" type="pres">
      <dgm:prSet presAssocID="{D4DFCACF-2395-41D3-AE44-A8F58DEC31D2}" presName="sibSpaceTwo" presStyleCnt="0"/>
      <dgm:spPr/>
    </dgm:pt>
    <dgm:pt modelId="{2EAC42F0-A935-40A4-BFA4-D78465BCF8C6}" type="pres">
      <dgm:prSet presAssocID="{05F69614-4C73-4D18-92EB-2C6EE3C1A2A4}" presName="vertTwo" presStyleCnt="0"/>
      <dgm:spPr/>
    </dgm:pt>
    <dgm:pt modelId="{3416D79D-B2C4-45E0-8C14-B35190EC099B}" type="pres">
      <dgm:prSet presAssocID="{05F69614-4C73-4D18-92EB-2C6EE3C1A2A4}" presName="txTwo" presStyleLbl="node2" presStyleIdx="1" presStyleCnt="2" custScaleY="250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6A91D3-995F-4B8A-ADFD-6E8189060B61}" type="pres">
      <dgm:prSet presAssocID="{05F69614-4C73-4D18-92EB-2C6EE3C1A2A4}" presName="parTransTwo" presStyleCnt="0"/>
      <dgm:spPr/>
    </dgm:pt>
    <dgm:pt modelId="{EEB614D2-387B-4690-815A-7AFFEB99F09A}" type="pres">
      <dgm:prSet presAssocID="{05F69614-4C73-4D18-92EB-2C6EE3C1A2A4}" presName="horzTwo" presStyleCnt="0"/>
      <dgm:spPr/>
    </dgm:pt>
    <dgm:pt modelId="{47D32103-3E15-4342-9805-258DD2A8AD2F}" type="pres">
      <dgm:prSet presAssocID="{29F7CE47-7F47-487A-8C48-228F38BE3EA4}" presName="vertThree" presStyleCnt="0"/>
      <dgm:spPr/>
    </dgm:pt>
    <dgm:pt modelId="{F1935DF2-D229-47B3-BB61-44ABB55FACCA}" type="pres">
      <dgm:prSet presAssocID="{29F7CE47-7F47-487A-8C48-228F38BE3EA4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31DD29-74A3-4F17-8CCC-F42A91E7C390}" type="pres">
      <dgm:prSet presAssocID="{29F7CE47-7F47-487A-8C48-228F38BE3EA4}" presName="horzThree" presStyleCnt="0"/>
      <dgm:spPr/>
    </dgm:pt>
  </dgm:ptLst>
  <dgm:cxnLst>
    <dgm:cxn modelId="{2D46A71F-2FC7-4B7C-BE40-4689E549D772}" type="presOf" srcId="{CE97D3BE-93BA-4E7C-BA14-9C25C163D73F}" destId="{F9278630-8967-462D-98EB-7EF7E8DBD998}" srcOrd="0" destOrd="0" presId="urn:microsoft.com/office/officeart/2005/8/layout/hierarchy4"/>
    <dgm:cxn modelId="{2681ACB3-BEED-45DC-A025-403EF5390212}" srcId="{05F69614-4C73-4D18-92EB-2C6EE3C1A2A4}" destId="{29F7CE47-7F47-487A-8C48-228F38BE3EA4}" srcOrd="0" destOrd="0" parTransId="{05D37D2D-0F79-4547-9D1E-C078F287A258}" sibTransId="{96EE256D-75F3-4F3D-80F6-07661539C9C1}"/>
    <dgm:cxn modelId="{24035BF8-1B68-4AFC-8FF6-63CED130ECDE}" type="presOf" srcId="{2D265963-CECF-47E1-B010-086908559B87}" destId="{760AB57D-983D-47A3-8044-980A97733190}" srcOrd="0" destOrd="0" presId="urn:microsoft.com/office/officeart/2005/8/layout/hierarchy4"/>
    <dgm:cxn modelId="{870CC73F-9CDD-49E6-8DFE-13C58A60795F}" type="presOf" srcId="{05F69614-4C73-4D18-92EB-2C6EE3C1A2A4}" destId="{3416D79D-B2C4-45E0-8C14-B35190EC099B}" srcOrd="0" destOrd="0" presId="urn:microsoft.com/office/officeart/2005/8/layout/hierarchy4"/>
    <dgm:cxn modelId="{5FAED97E-E341-47C2-B858-34F2691622BC}" srcId="{CE97D3BE-93BA-4E7C-BA14-9C25C163D73F}" destId="{2D265963-CECF-47E1-B010-086908559B87}" srcOrd="0" destOrd="0" parTransId="{2C49C346-9C2C-4434-89CB-63D2277FBD4B}" sibTransId="{9BB09DBC-C173-4970-B8CC-213ADC8EFFC0}"/>
    <dgm:cxn modelId="{32BBBE87-227D-45B1-80A3-C26E834257BF}" type="presOf" srcId="{29F7CE47-7F47-487A-8C48-228F38BE3EA4}" destId="{F1935DF2-D229-47B3-BB61-44ABB55FACCA}" srcOrd="0" destOrd="0" presId="urn:microsoft.com/office/officeart/2005/8/layout/hierarchy4"/>
    <dgm:cxn modelId="{FA06DD25-70B3-4EBB-A531-201C9E59B64B}" srcId="{8A54226D-6E8D-4D07-BCEC-E4BCD9E487FA}" destId="{05F69614-4C73-4D18-92EB-2C6EE3C1A2A4}" srcOrd="1" destOrd="0" parTransId="{A29E0A07-747E-4993-BF48-5C52B85178DF}" sibTransId="{31CB778F-2406-4ABE-BE61-87842103AA53}"/>
    <dgm:cxn modelId="{3178C271-5B8C-466E-B405-413410E12D68}" srcId="{5F1118F7-8B01-435A-BDEA-127899C4A940}" destId="{8A54226D-6E8D-4D07-BCEC-E4BCD9E487FA}" srcOrd="0" destOrd="0" parTransId="{0C9E7CE4-D9BA-4809-8220-B4B5143A293C}" sibTransId="{A6D2FCD1-45BF-4040-B9B7-60F504E3C98F}"/>
    <dgm:cxn modelId="{73B33DB9-1101-47AA-BB19-4738803B6CCF}" srcId="{8A54226D-6E8D-4D07-BCEC-E4BCD9E487FA}" destId="{CE97D3BE-93BA-4E7C-BA14-9C25C163D73F}" srcOrd="0" destOrd="0" parTransId="{CD598C91-CB6A-465C-9CE7-E6949BDE9001}" sibTransId="{D4DFCACF-2395-41D3-AE44-A8F58DEC31D2}"/>
    <dgm:cxn modelId="{CC669FF3-9A34-446A-91C1-5E38872278D0}" srcId="{CE97D3BE-93BA-4E7C-BA14-9C25C163D73F}" destId="{1C5EF8AD-3258-40EC-B357-3FD6D9126793}" srcOrd="1" destOrd="0" parTransId="{8631C4AA-6228-4941-925A-B5C473BDFE4F}" sibTransId="{7F9CD860-2302-4D6A-AAF5-2ABC7DA12C0A}"/>
    <dgm:cxn modelId="{22581781-A076-46E2-9BF8-E67FF3952DC5}" type="presOf" srcId="{8A54226D-6E8D-4D07-BCEC-E4BCD9E487FA}" destId="{830703B6-312E-44E5-A7CA-C1374EB1975A}" srcOrd="0" destOrd="0" presId="urn:microsoft.com/office/officeart/2005/8/layout/hierarchy4"/>
    <dgm:cxn modelId="{E81B07D0-1726-4C73-AADD-64F46DE89211}" type="presOf" srcId="{1C5EF8AD-3258-40EC-B357-3FD6D9126793}" destId="{CEE838FF-FEFF-4517-AA74-AAE11415CBEC}" srcOrd="0" destOrd="0" presId="urn:microsoft.com/office/officeart/2005/8/layout/hierarchy4"/>
    <dgm:cxn modelId="{E538265C-5EF0-40D3-BDC9-2CB9F9EDC884}" type="presOf" srcId="{5F1118F7-8B01-435A-BDEA-127899C4A940}" destId="{B760DEA1-468A-4817-8DB5-03C6A83B0A3B}" srcOrd="0" destOrd="0" presId="urn:microsoft.com/office/officeart/2005/8/layout/hierarchy4"/>
    <dgm:cxn modelId="{FA8989D0-0AAB-4346-B107-416DE7A83D85}" type="presParOf" srcId="{B760DEA1-468A-4817-8DB5-03C6A83B0A3B}" destId="{D080E174-9796-491A-AAFE-F1F75291900A}" srcOrd="0" destOrd="0" presId="urn:microsoft.com/office/officeart/2005/8/layout/hierarchy4"/>
    <dgm:cxn modelId="{8B277D5F-2EEF-4F3B-8B1A-F810B2AD2042}" type="presParOf" srcId="{D080E174-9796-491A-AAFE-F1F75291900A}" destId="{830703B6-312E-44E5-A7CA-C1374EB1975A}" srcOrd="0" destOrd="0" presId="urn:microsoft.com/office/officeart/2005/8/layout/hierarchy4"/>
    <dgm:cxn modelId="{F732F2F6-06AC-40FC-A7CF-D2845D1778D5}" type="presParOf" srcId="{D080E174-9796-491A-AAFE-F1F75291900A}" destId="{592BC9BF-9BD8-4A95-9E2C-6678D134B79F}" srcOrd="1" destOrd="0" presId="urn:microsoft.com/office/officeart/2005/8/layout/hierarchy4"/>
    <dgm:cxn modelId="{36DE36A3-350A-4814-8F94-429B13426F70}" type="presParOf" srcId="{D080E174-9796-491A-AAFE-F1F75291900A}" destId="{150F3E25-EDD1-4372-BCDF-F0A61923A1E6}" srcOrd="2" destOrd="0" presId="urn:microsoft.com/office/officeart/2005/8/layout/hierarchy4"/>
    <dgm:cxn modelId="{1F012B41-FE06-4B5F-876B-C4D192040D16}" type="presParOf" srcId="{150F3E25-EDD1-4372-BCDF-F0A61923A1E6}" destId="{FEC27BA6-D57F-4BBB-925E-6E98A375628C}" srcOrd="0" destOrd="0" presId="urn:microsoft.com/office/officeart/2005/8/layout/hierarchy4"/>
    <dgm:cxn modelId="{93FD31F4-2B50-453C-9268-724D44CCE7B9}" type="presParOf" srcId="{FEC27BA6-D57F-4BBB-925E-6E98A375628C}" destId="{F9278630-8967-462D-98EB-7EF7E8DBD998}" srcOrd="0" destOrd="0" presId="urn:microsoft.com/office/officeart/2005/8/layout/hierarchy4"/>
    <dgm:cxn modelId="{1726C932-2CCA-41DD-92BC-92B244C238C4}" type="presParOf" srcId="{FEC27BA6-D57F-4BBB-925E-6E98A375628C}" destId="{6B06CDFD-FB7C-498F-86ED-43E6C38F346E}" srcOrd="1" destOrd="0" presId="urn:microsoft.com/office/officeart/2005/8/layout/hierarchy4"/>
    <dgm:cxn modelId="{6F111379-5DCB-456C-B364-F2A6C718C4AC}" type="presParOf" srcId="{FEC27BA6-D57F-4BBB-925E-6E98A375628C}" destId="{AA1EB0C8-E937-4E2D-BA54-A9CF0316CDF1}" srcOrd="2" destOrd="0" presId="urn:microsoft.com/office/officeart/2005/8/layout/hierarchy4"/>
    <dgm:cxn modelId="{E0B99FAE-36FF-4078-A1A6-CEFDE8002B70}" type="presParOf" srcId="{AA1EB0C8-E937-4E2D-BA54-A9CF0316CDF1}" destId="{E5706C82-1577-4EB5-9839-46FEBC442412}" srcOrd="0" destOrd="0" presId="urn:microsoft.com/office/officeart/2005/8/layout/hierarchy4"/>
    <dgm:cxn modelId="{67A02D31-8EE9-4001-8250-B9AEB032A4BA}" type="presParOf" srcId="{E5706C82-1577-4EB5-9839-46FEBC442412}" destId="{760AB57D-983D-47A3-8044-980A97733190}" srcOrd="0" destOrd="0" presId="urn:microsoft.com/office/officeart/2005/8/layout/hierarchy4"/>
    <dgm:cxn modelId="{75DA9BD5-0D62-4915-A700-51FC0CB7CD44}" type="presParOf" srcId="{E5706C82-1577-4EB5-9839-46FEBC442412}" destId="{85F488B2-0C9D-46C6-A0AB-DE9A656D74B2}" srcOrd="1" destOrd="0" presId="urn:microsoft.com/office/officeart/2005/8/layout/hierarchy4"/>
    <dgm:cxn modelId="{6BFE7B7D-6510-455C-A7BD-C01024B15F03}" type="presParOf" srcId="{AA1EB0C8-E937-4E2D-BA54-A9CF0316CDF1}" destId="{A32E86B9-5B35-49D9-BB6D-62BF25924C11}" srcOrd="1" destOrd="0" presId="urn:microsoft.com/office/officeart/2005/8/layout/hierarchy4"/>
    <dgm:cxn modelId="{D48C9555-9069-4DC1-B975-004162CFAD89}" type="presParOf" srcId="{AA1EB0C8-E937-4E2D-BA54-A9CF0316CDF1}" destId="{DCF1095B-3D50-4F3C-A6A7-9D975D5D3E9E}" srcOrd="2" destOrd="0" presId="urn:microsoft.com/office/officeart/2005/8/layout/hierarchy4"/>
    <dgm:cxn modelId="{FB656EFE-6645-4B12-B0B9-0A705EBA073B}" type="presParOf" srcId="{DCF1095B-3D50-4F3C-A6A7-9D975D5D3E9E}" destId="{CEE838FF-FEFF-4517-AA74-AAE11415CBEC}" srcOrd="0" destOrd="0" presId="urn:microsoft.com/office/officeart/2005/8/layout/hierarchy4"/>
    <dgm:cxn modelId="{866DF464-2E4B-41DF-91F0-F96DD7128247}" type="presParOf" srcId="{DCF1095B-3D50-4F3C-A6A7-9D975D5D3E9E}" destId="{FB3E9E33-1042-49D6-B423-0B3558F1055C}" srcOrd="1" destOrd="0" presId="urn:microsoft.com/office/officeart/2005/8/layout/hierarchy4"/>
    <dgm:cxn modelId="{48B0ACA1-419F-4B86-A29D-6C16382C67AD}" type="presParOf" srcId="{150F3E25-EDD1-4372-BCDF-F0A61923A1E6}" destId="{4F531783-631D-40E9-A6A0-7E96E46791DA}" srcOrd="1" destOrd="0" presId="urn:microsoft.com/office/officeart/2005/8/layout/hierarchy4"/>
    <dgm:cxn modelId="{D95DB972-9644-4017-B840-538A6DC38DD2}" type="presParOf" srcId="{150F3E25-EDD1-4372-BCDF-F0A61923A1E6}" destId="{2EAC42F0-A935-40A4-BFA4-D78465BCF8C6}" srcOrd="2" destOrd="0" presId="urn:microsoft.com/office/officeart/2005/8/layout/hierarchy4"/>
    <dgm:cxn modelId="{8ECA26D4-C520-4D0B-A39D-41FFA90687C6}" type="presParOf" srcId="{2EAC42F0-A935-40A4-BFA4-D78465BCF8C6}" destId="{3416D79D-B2C4-45E0-8C14-B35190EC099B}" srcOrd="0" destOrd="0" presId="urn:microsoft.com/office/officeart/2005/8/layout/hierarchy4"/>
    <dgm:cxn modelId="{CAF908EA-1777-44FA-B00C-7EA867C9BEE0}" type="presParOf" srcId="{2EAC42F0-A935-40A4-BFA4-D78465BCF8C6}" destId="{9E6A91D3-995F-4B8A-ADFD-6E8189060B61}" srcOrd="1" destOrd="0" presId="urn:microsoft.com/office/officeart/2005/8/layout/hierarchy4"/>
    <dgm:cxn modelId="{FF87F428-2F61-416B-8660-944AA68FA923}" type="presParOf" srcId="{2EAC42F0-A935-40A4-BFA4-D78465BCF8C6}" destId="{EEB614D2-387B-4690-815A-7AFFEB99F09A}" srcOrd="2" destOrd="0" presId="urn:microsoft.com/office/officeart/2005/8/layout/hierarchy4"/>
    <dgm:cxn modelId="{B4E864C3-C006-4DAB-B6D4-C79173DB4C41}" type="presParOf" srcId="{EEB614D2-387B-4690-815A-7AFFEB99F09A}" destId="{47D32103-3E15-4342-9805-258DD2A8AD2F}" srcOrd="0" destOrd="0" presId="urn:microsoft.com/office/officeart/2005/8/layout/hierarchy4"/>
    <dgm:cxn modelId="{84FE33F1-B371-4B97-B67E-D7D0FCCDF497}" type="presParOf" srcId="{47D32103-3E15-4342-9805-258DD2A8AD2F}" destId="{F1935DF2-D229-47B3-BB61-44ABB55FACCA}" srcOrd="0" destOrd="0" presId="urn:microsoft.com/office/officeart/2005/8/layout/hierarchy4"/>
    <dgm:cxn modelId="{0B62DC99-DEA8-4CC6-A361-847A4FD63002}" type="presParOf" srcId="{47D32103-3E15-4342-9805-258DD2A8AD2F}" destId="{DD31DD29-74A3-4F17-8CCC-F42A91E7C39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37F503A-3BB6-46ED-B546-E743C540F7F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C03F15-4240-4CDA-B7D8-0747A3F01886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Проблема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5FE629-EBFE-42A6-B96E-FF9745F8E182}" type="parTrans" cxnId="{A39A42CE-0F56-418B-B318-239179B98C2C}">
      <dgm:prSet/>
      <dgm:spPr/>
      <dgm:t>
        <a:bodyPr/>
        <a:lstStyle/>
        <a:p>
          <a:endParaRPr lang="ru-RU"/>
        </a:p>
      </dgm:t>
    </dgm:pt>
    <dgm:pt modelId="{6471DE58-748E-410D-99AA-DEE54BA6A21D}" type="sibTrans" cxnId="{A39A42CE-0F56-418B-B318-239179B98C2C}">
      <dgm:prSet/>
      <dgm:spPr/>
      <dgm:t>
        <a:bodyPr/>
        <a:lstStyle/>
        <a:p>
          <a:endParaRPr lang="ru-RU"/>
        </a:p>
      </dgm:t>
    </dgm:pt>
    <dgm:pt modelId="{0F7A40F9-6BA0-467D-8EBD-643780DA28C7}">
      <dgm:prSet phldrT="[Текст]"/>
      <dgm:spPr/>
      <dgm:t>
        <a:bodyPr/>
        <a:lstStyle/>
        <a:p>
          <a:pPr marL="108000" algn="l"/>
          <a:r>
            <a:rPr lang="uk-UA" b="1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питання</a:t>
          </a:r>
          <a:r>
            <a:rPr lang="uk-UA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</a:p>
        <a:p>
          <a:pPr marL="108000" algn="l"/>
          <a:r>
            <a:rPr lang="uk-UA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що об’єктивно виникають у процесі розвитку пізнання  і становлять значущий практичний або теоретичний </a:t>
          </a:r>
          <a:r>
            <a:rPr lang="uk-UA" b="1" i="1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інтерес</a:t>
          </a:r>
          <a:endParaRPr lang="uk-UA" b="1" i="1" noProof="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DA6CD2-FA27-4BB0-8B1B-1D4DE64911CA}" type="parTrans" cxnId="{38E73125-0D23-4EFB-B3CF-67F0A578DF6B}">
      <dgm:prSet/>
      <dgm:spPr/>
      <dgm:t>
        <a:bodyPr/>
        <a:lstStyle/>
        <a:p>
          <a:endParaRPr lang="ru-RU"/>
        </a:p>
      </dgm:t>
    </dgm:pt>
    <dgm:pt modelId="{9A815105-3F3B-4011-8AAC-5262BBC8C5A7}" type="sibTrans" cxnId="{38E73125-0D23-4EFB-B3CF-67F0A578DF6B}">
      <dgm:prSet/>
      <dgm:spPr/>
      <dgm:t>
        <a:bodyPr/>
        <a:lstStyle/>
        <a:p>
          <a:endParaRPr lang="ru-RU"/>
        </a:p>
      </dgm:t>
    </dgm:pt>
    <dgm:pt modelId="{4B083C84-2EDB-4BCC-8A33-2E879330C4CE}">
      <dgm:prSet phldrT="[Текст]"/>
      <dgm:spPr/>
      <dgm:t>
        <a:bodyPr/>
        <a:lstStyle/>
        <a:p>
          <a:pPr algn="ctr"/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Види</a:t>
          </a:r>
          <a:r>
            <a: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</a:t>
          </a:r>
        </a:p>
        <a:p>
          <a:pPr marL="108000" algn="l"/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реальні</a:t>
          </a:r>
        </a:p>
        <a:p>
          <a:pPr marL="108000" algn="l"/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псевдопроблеми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1CB984-4CBE-4A5F-B7A4-4327861B80AB}" type="parTrans" cxnId="{DF2389D9-C1FB-45DA-B762-03889FCDAF76}">
      <dgm:prSet/>
      <dgm:spPr/>
      <dgm:t>
        <a:bodyPr/>
        <a:lstStyle/>
        <a:p>
          <a:endParaRPr lang="ru-RU"/>
        </a:p>
      </dgm:t>
    </dgm:pt>
    <dgm:pt modelId="{66DC17DC-F8D3-40E1-B1D6-1B223B36953C}" type="sibTrans" cxnId="{DF2389D9-C1FB-45DA-B762-03889FCDAF76}">
      <dgm:prSet/>
      <dgm:spPr/>
      <dgm:t>
        <a:bodyPr/>
        <a:lstStyle/>
        <a:p>
          <a:endParaRPr lang="ru-RU"/>
        </a:p>
      </dgm:t>
    </dgm:pt>
    <dgm:pt modelId="{D7342C0A-6E8F-46D4-906D-4C823500ABB0}">
      <dgm:prSet/>
      <dgm:spPr/>
      <dgm:t>
        <a:bodyPr/>
        <a:lstStyle/>
        <a:p>
          <a:pPr algn="ctr"/>
          <a:r>
            <a:rPr lang="uk-UA" b="1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Джерела</a:t>
          </a:r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проблем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</a:t>
          </a:r>
        </a:p>
        <a:p>
          <a:pPr algn="l"/>
          <a:r>
            <a:rPr lang="uk-UA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 Усвідомлення                                        дефіциту інформації</a:t>
          </a:r>
        </a:p>
        <a:p>
          <a:pPr algn="l"/>
          <a:r>
            <a:rPr lang="uk-UA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 Випадок</a:t>
          </a:r>
        </a:p>
        <a:p>
          <a:pPr algn="l"/>
          <a:r>
            <a:rPr lang="uk-UA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Вимоги практики</a:t>
          </a:r>
          <a:endParaRPr lang="ru-RU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33A89B-0954-48D3-95E8-2809AF7D6F65}" type="parTrans" cxnId="{289B84C5-9BCA-4932-B946-88CDB9BAA99B}">
      <dgm:prSet/>
      <dgm:spPr/>
      <dgm:t>
        <a:bodyPr/>
        <a:lstStyle/>
        <a:p>
          <a:endParaRPr lang="ru-RU"/>
        </a:p>
      </dgm:t>
    </dgm:pt>
    <dgm:pt modelId="{DC99DCEA-9F08-41BA-8516-237DC8DC2A14}" type="sibTrans" cxnId="{289B84C5-9BCA-4932-B946-88CDB9BAA99B}">
      <dgm:prSet/>
      <dgm:spPr/>
      <dgm:t>
        <a:bodyPr/>
        <a:lstStyle/>
        <a:p>
          <a:endParaRPr lang="ru-RU"/>
        </a:p>
      </dgm:t>
    </dgm:pt>
    <dgm:pt modelId="{41C660A7-2FB0-4896-800F-5CFE1DA57174}" type="pres">
      <dgm:prSet presAssocID="{A37F503A-3BB6-46ED-B546-E743C540F7F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D4C31F-0A44-4A09-96C1-281E8C787607}" type="pres">
      <dgm:prSet presAssocID="{F3C03F15-4240-4CDA-B7D8-0747A3F01886}" presName="roof" presStyleLbl="dkBgShp" presStyleIdx="0" presStyleCnt="2" custScaleY="44419"/>
      <dgm:spPr/>
      <dgm:t>
        <a:bodyPr/>
        <a:lstStyle/>
        <a:p>
          <a:endParaRPr lang="ru-RU"/>
        </a:p>
      </dgm:t>
    </dgm:pt>
    <dgm:pt modelId="{6EE9CF46-FD7A-4C51-8EC2-CD7D71A3E2AD}" type="pres">
      <dgm:prSet presAssocID="{F3C03F15-4240-4CDA-B7D8-0747A3F01886}" presName="pillars" presStyleCnt="0"/>
      <dgm:spPr/>
    </dgm:pt>
    <dgm:pt modelId="{FAD71D4F-E8CC-43A6-9037-91240D337893}" type="pres">
      <dgm:prSet presAssocID="{F3C03F15-4240-4CDA-B7D8-0747A3F0188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7C8F2B-C202-4F94-BA97-FAAB8B9405FC}" type="pres">
      <dgm:prSet presAssocID="{4B083C84-2EDB-4BCC-8A33-2E879330C4CE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2D6BE8-F064-4DDB-8E29-97BE43FDA05D}" type="pres">
      <dgm:prSet presAssocID="{D7342C0A-6E8F-46D4-906D-4C823500ABB0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A3FBF2-3680-418B-B498-DE8692516D3A}" type="pres">
      <dgm:prSet presAssocID="{F3C03F15-4240-4CDA-B7D8-0747A3F01886}" presName="base" presStyleLbl="dkBgShp" presStyleIdx="1" presStyleCnt="2"/>
      <dgm:spPr/>
    </dgm:pt>
  </dgm:ptLst>
  <dgm:cxnLst>
    <dgm:cxn modelId="{31298D27-6CA0-4911-B317-0056AB5BDF2B}" type="presOf" srcId="{D7342C0A-6E8F-46D4-906D-4C823500ABB0}" destId="{E42D6BE8-F064-4DDB-8E29-97BE43FDA05D}" srcOrd="0" destOrd="0" presId="urn:microsoft.com/office/officeart/2005/8/layout/hList3"/>
    <dgm:cxn modelId="{45CF7BBB-B47A-4A3B-BCCE-A0A32C937EB0}" type="presOf" srcId="{A37F503A-3BB6-46ED-B546-E743C540F7FB}" destId="{41C660A7-2FB0-4896-800F-5CFE1DA57174}" srcOrd="0" destOrd="0" presId="urn:microsoft.com/office/officeart/2005/8/layout/hList3"/>
    <dgm:cxn modelId="{289B84C5-9BCA-4932-B946-88CDB9BAA99B}" srcId="{F3C03F15-4240-4CDA-B7D8-0747A3F01886}" destId="{D7342C0A-6E8F-46D4-906D-4C823500ABB0}" srcOrd="2" destOrd="0" parTransId="{8633A89B-0954-48D3-95E8-2809AF7D6F65}" sibTransId="{DC99DCEA-9F08-41BA-8516-237DC8DC2A14}"/>
    <dgm:cxn modelId="{DF2389D9-C1FB-45DA-B762-03889FCDAF76}" srcId="{F3C03F15-4240-4CDA-B7D8-0747A3F01886}" destId="{4B083C84-2EDB-4BCC-8A33-2E879330C4CE}" srcOrd="1" destOrd="0" parTransId="{6F1CB984-4CBE-4A5F-B7A4-4327861B80AB}" sibTransId="{66DC17DC-F8D3-40E1-B1D6-1B223B36953C}"/>
    <dgm:cxn modelId="{144BF6C7-ECC1-49B2-B62B-950D027FD98C}" type="presOf" srcId="{0F7A40F9-6BA0-467D-8EBD-643780DA28C7}" destId="{FAD71D4F-E8CC-43A6-9037-91240D337893}" srcOrd="0" destOrd="0" presId="urn:microsoft.com/office/officeart/2005/8/layout/hList3"/>
    <dgm:cxn modelId="{38E73125-0D23-4EFB-B3CF-67F0A578DF6B}" srcId="{F3C03F15-4240-4CDA-B7D8-0747A3F01886}" destId="{0F7A40F9-6BA0-467D-8EBD-643780DA28C7}" srcOrd="0" destOrd="0" parTransId="{D2DA6CD2-FA27-4BB0-8B1B-1D4DE64911CA}" sibTransId="{9A815105-3F3B-4011-8AAC-5262BBC8C5A7}"/>
    <dgm:cxn modelId="{A39A42CE-0F56-418B-B318-239179B98C2C}" srcId="{A37F503A-3BB6-46ED-B546-E743C540F7FB}" destId="{F3C03F15-4240-4CDA-B7D8-0747A3F01886}" srcOrd="0" destOrd="0" parTransId="{195FE629-EBFE-42A6-B96E-FF9745F8E182}" sibTransId="{6471DE58-748E-410D-99AA-DEE54BA6A21D}"/>
    <dgm:cxn modelId="{5587AC5C-8ECF-4A97-B44F-EEA81C3CBE59}" type="presOf" srcId="{4B083C84-2EDB-4BCC-8A33-2E879330C4CE}" destId="{B67C8F2B-C202-4F94-BA97-FAAB8B9405FC}" srcOrd="0" destOrd="0" presId="urn:microsoft.com/office/officeart/2005/8/layout/hList3"/>
    <dgm:cxn modelId="{369CAC96-938C-4B73-B670-4356AB44F8DC}" type="presOf" srcId="{F3C03F15-4240-4CDA-B7D8-0747A3F01886}" destId="{3DD4C31F-0A44-4A09-96C1-281E8C787607}" srcOrd="0" destOrd="0" presId="urn:microsoft.com/office/officeart/2005/8/layout/hList3"/>
    <dgm:cxn modelId="{EBCF9F68-ACB9-4223-867E-59116C295D52}" type="presParOf" srcId="{41C660A7-2FB0-4896-800F-5CFE1DA57174}" destId="{3DD4C31F-0A44-4A09-96C1-281E8C787607}" srcOrd="0" destOrd="0" presId="urn:microsoft.com/office/officeart/2005/8/layout/hList3"/>
    <dgm:cxn modelId="{99294BF4-1736-49D9-B3DD-16F7F33F4F85}" type="presParOf" srcId="{41C660A7-2FB0-4896-800F-5CFE1DA57174}" destId="{6EE9CF46-FD7A-4C51-8EC2-CD7D71A3E2AD}" srcOrd="1" destOrd="0" presId="urn:microsoft.com/office/officeart/2005/8/layout/hList3"/>
    <dgm:cxn modelId="{5C2B9F0F-8226-45F7-96DF-05721D0FF72D}" type="presParOf" srcId="{6EE9CF46-FD7A-4C51-8EC2-CD7D71A3E2AD}" destId="{FAD71D4F-E8CC-43A6-9037-91240D337893}" srcOrd="0" destOrd="0" presId="urn:microsoft.com/office/officeart/2005/8/layout/hList3"/>
    <dgm:cxn modelId="{E268C317-6B2D-4595-8356-4367AB5B3232}" type="presParOf" srcId="{6EE9CF46-FD7A-4C51-8EC2-CD7D71A3E2AD}" destId="{B67C8F2B-C202-4F94-BA97-FAAB8B9405FC}" srcOrd="1" destOrd="0" presId="urn:microsoft.com/office/officeart/2005/8/layout/hList3"/>
    <dgm:cxn modelId="{802E8A16-5A17-4912-8DDB-798FCBEE7068}" type="presParOf" srcId="{6EE9CF46-FD7A-4C51-8EC2-CD7D71A3E2AD}" destId="{E42D6BE8-F064-4DDB-8E29-97BE43FDA05D}" srcOrd="2" destOrd="0" presId="urn:microsoft.com/office/officeart/2005/8/layout/hList3"/>
    <dgm:cxn modelId="{ACF91F75-312E-45E2-9B58-E652E6380A72}" type="presParOf" srcId="{41C660A7-2FB0-4896-800F-5CFE1DA57174}" destId="{28A3FBF2-3680-418B-B498-DE8692516D3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8619922-DC1B-4089-B437-E8C9A6548CE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7E6974-DAA5-4266-BBD7-919E411B3AFC}">
      <dgm:prSet phldrT="[Текст]" custT="1"/>
      <dgm:spPr/>
      <dgm:t>
        <a:bodyPr/>
        <a:lstStyle/>
        <a:p>
          <a:r>
            <a: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Види </a:t>
          </a:r>
        </a:p>
        <a:p>
          <a:r>
            <a: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гіпотез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BEB012-B87A-4FB3-9B5B-F09AF9E47C02}" type="parTrans" cxnId="{C77035A7-39C2-41E8-A3E2-9709C08AE515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83C6CB-642E-434B-B432-4E2A359A4653}" type="sibTrans" cxnId="{C77035A7-39C2-41E8-A3E2-9709C08AE515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62555C7-A47B-43F2-8C7C-90BE890D609A}">
      <dgm:prSet phldrT="[Текст]" custT="1"/>
      <dgm:spPr/>
      <dgm:t>
        <a:bodyPr/>
        <a:lstStyle/>
        <a:p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змістом</a:t>
          </a:r>
          <a:endParaRPr lang="ru-RU" sz="20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290769-EA7D-42BA-89EF-D8CB0F2F75A5}" type="parTrans" cxnId="{1739395F-0242-4E38-BE20-FD9C22B61EBF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102CE1-5F26-4493-8277-102737035343}" type="sibTrans" cxnId="{1739395F-0242-4E38-BE20-FD9C22B61EBF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430244-CEA9-4723-974F-251A44682022}">
      <dgm:prSet phldrT="[Текст]" custT="1"/>
      <dgm:spPr/>
      <dgm:t>
        <a:bodyPr/>
        <a:lstStyle/>
        <a:p>
          <a:r>
            <a:rPr lang="uk-UA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 наявність явища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FADFBB-48C5-4FF4-99FF-D3F51C9DA560}" type="parTrans" cxnId="{EF1753A1-3CAB-4847-8927-DA580CB4A1A9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405920-F813-420E-9BB1-A777EC00604C}" type="sibTrans" cxnId="{EF1753A1-3CAB-4847-8927-DA580CB4A1A9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C07599-5353-4664-84B7-9567694BE992}">
      <dgm:prSet phldrT="[Текст]" custT="1"/>
      <dgm:spPr/>
      <dgm:t>
        <a:bodyPr/>
        <a:lstStyle/>
        <a:p>
          <a:r>
            <a:rPr lang="uk-UA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 зв’язок явищ 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F1798B-C2BF-4922-8849-0CD0D1BE4ADD}" type="parTrans" cxnId="{9645C795-0801-46ED-9571-4D753414366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F8FD7F-794E-4CF1-B84F-139C525852DE}" type="sibTrans" cxnId="{9645C795-0801-46ED-9571-4D753414366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CECB10-C708-4BFB-A342-0AA2833C33A1}">
      <dgm:prSet phldrT="[Текст]" custT="1"/>
      <dgm:spPr/>
      <dgm:t>
        <a:bodyPr/>
        <a:lstStyle/>
        <a:p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видом аналізу</a:t>
          </a:r>
          <a:endParaRPr lang="ru-RU" sz="20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B9D1C8-F841-4E9E-915A-760DC543F49C}" type="parTrans" cxnId="{3A423910-90CD-47D9-AB44-A3B832151CE9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057D0E-E6F3-41CD-B5BC-E157B05CDF31}" type="sibTrans" cxnId="{3A423910-90CD-47D9-AB44-A3B832151CE9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676290-A5A0-4411-B501-BD6C7E91D240}">
      <dgm:prSet phldrT="[Текст]"/>
      <dgm:spPr/>
      <dgm:t>
        <a:bodyPr/>
        <a:lstStyle/>
        <a:p>
          <a:r>
            <a: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Науково-змістовна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1661A3-EFFE-4B22-A4CC-5900A6A03734}" type="parTrans" cxnId="{BA427CE0-79D1-4CF0-A022-4D8B3E5D32C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6D4B4A-BD23-491E-8C9A-350F88373A7C}" type="sibTrans" cxnId="{BA427CE0-79D1-4CF0-A022-4D8B3E5D32C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94B738-65AB-4EF9-A505-96B459477A80}">
      <dgm:prSet custT="1"/>
      <dgm:spPr/>
      <dgm:t>
        <a:bodyPr/>
        <a:lstStyle/>
        <a:p>
          <a:r>
            <a:rPr lang="uk-UA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 вплив одного явища на інше  (каузальна)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CC483D-4FA5-4CE9-A1DA-773BD94E1F28}" type="parTrans" cxnId="{645B232D-E6AF-460E-9C89-16A8B0D3BFE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C682D0-56E0-4635-9270-C549BF23F335}" type="sibTrans" cxnId="{645B232D-E6AF-460E-9C89-16A8B0D3BFE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436FD4-1E77-40C6-85DE-BC941CB280E7}">
      <dgm:prSet/>
      <dgm:spPr/>
      <dgm:t>
        <a:bodyPr/>
        <a:lstStyle/>
        <a:p>
          <a:r>
            <a: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Науково-статистична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3AC2FF-73DF-499A-8D1E-30C44CD227F0}" type="parTrans" cxnId="{3BD9CEDB-95FB-460D-8C55-0E815374350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072D3F9-DC8F-4ADB-94F2-C46195311957}" type="sibTrans" cxnId="{3BD9CEDB-95FB-460D-8C55-0E815374350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212132-6BAD-4855-ADCD-76CAB5694194}">
      <dgm:prSet custT="1"/>
      <dgm:spPr/>
      <dgm:t>
        <a:bodyPr/>
        <a:lstStyle/>
        <a:p>
          <a:r>
            <a:rPr lang="uk-UA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Нульова </a:t>
          </a:r>
          <a:r>
            <a: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</a:t>
          </a:r>
          <a:r>
            <a:rPr lang="en-US" sz="1800" b="1" i="1" cap="none" baseline="-25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</a:t>
          </a:r>
          <a:endParaRPr lang="ru-RU" sz="1800" b="1" i="1" cap="none" baseline="-250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00039E-17B2-426D-AB6B-3736AA40F382}" type="parTrans" cxnId="{A0897CB3-A3E9-4749-92DF-12877123DD72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B2475F-7E84-455C-8162-CCBD0548680B}" type="sibTrans" cxnId="{A0897CB3-A3E9-4749-92DF-12877123DD72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182F01-B0C6-438C-A9CB-D1A7F81CD180}">
      <dgm:prSet custT="1"/>
      <dgm:spPr/>
      <dgm:t>
        <a:bodyPr/>
        <a:lstStyle/>
        <a:p>
          <a:r>
            <a:rPr lang="uk-UA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Альтернативна </a:t>
          </a:r>
          <a:r>
            <a:rPr lang="en-US" sz="18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</a:t>
          </a:r>
          <a:r>
            <a:rPr lang="en-US" sz="1800" b="1" i="1" baseline="-25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sz="1800" b="1" i="1" baseline="-250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18583F-3A09-4AA8-AC37-F9B813875205}" type="parTrans" cxnId="{7D282333-E17D-4D7C-8439-E687C5475B2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F02EE6-7AD0-4195-B0E7-44CECC18713F}" type="sibTrans" cxnId="{7D282333-E17D-4D7C-8439-E687C5475B2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1E659C-1CBE-451E-A7B0-4FCB14528065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Концептуальна </a:t>
          </a:r>
          <a:endParaRPr lang="ru-RU" sz="1800" i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CA1B8E-F762-4258-AE4E-8DB9600EEFB0}" type="parTrans" cxnId="{D4AD163F-0DF0-44C0-B5C3-9241EE7AB5E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1159CA-B5BE-4209-B424-D8DB271A6C98}" type="sibTrans" cxnId="{D4AD163F-0DF0-44C0-B5C3-9241EE7AB5E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81F79A-E33B-45CC-8948-45FAD0A22114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Емпірична</a:t>
          </a:r>
          <a:endParaRPr lang="ru-RU" sz="1800" i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A4207F-246C-4FBB-8CDF-727833715495}" type="parTrans" cxnId="{1EFF65B9-067F-40A1-85BF-82D7FD25965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78B421-6379-4052-ADDA-01B669E01889}" type="sibTrans" cxnId="{1EFF65B9-067F-40A1-85BF-82D7FD25965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8C9A27-D25F-483E-939F-0F96E99A3ADB}" type="pres">
      <dgm:prSet presAssocID="{98619922-DC1B-4089-B437-E8C9A6548CE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5DFAC0-A733-426B-8058-881E5AAEA918}" type="pres">
      <dgm:prSet presAssocID="{DA7E6974-DAA5-4266-BBD7-919E411B3AFC}" presName="root1" presStyleCnt="0"/>
      <dgm:spPr/>
    </dgm:pt>
    <dgm:pt modelId="{3FFEF984-1E35-46E5-9D2D-070686C798EF}" type="pres">
      <dgm:prSet presAssocID="{DA7E6974-DAA5-4266-BBD7-919E411B3AFC}" presName="LevelOneTextNode" presStyleLbl="node0" presStyleIdx="0" presStyleCnt="1" custScaleX="96078" custScaleY="173382" custLinFactNeighborX="-27820" custLinFactNeighborY="-91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0B9827-0885-48BB-A794-BA87C6ECD982}" type="pres">
      <dgm:prSet presAssocID="{DA7E6974-DAA5-4266-BBD7-919E411B3AFC}" presName="level2hierChild" presStyleCnt="0"/>
      <dgm:spPr/>
    </dgm:pt>
    <dgm:pt modelId="{FA83A509-4800-44B8-A199-A3F77EAFDDBF}" type="pres">
      <dgm:prSet presAssocID="{42290769-EA7D-42BA-89EF-D8CB0F2F75A5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15617048-A06D-46EC-B274-CC0F9296802B}" type="pres">
      <dgm:prSet presAssocID="{42290769-EA7D-42BA-89EF-D8CB0F2F75A5}" presName="connTx" presStyleLbl="parChTrans1D2" presStyleIdx="0" presStyleCnt="2"/>
      <dgm:spPr/>
      <dgm:t>
        <a:bodyPr/>
        <a:lstStyle/>
        <a:p>
          <a:endParaRPr lang="ru-RU"/>
        </a:p>
      </dgm:t>
    </dgm:pt>
    <dgm:pt modelId="{F946E7B7-2F62-4480-9DBA-812F5F2B11ED}" type="pres">
      <dgm:prSet presAssocID="{562555C7-A47B-43F2-8C7C-90BE890D609A}" presName="root2" presStyleCnt="0"/>
      <dgm:spPr/>
    </dgm:pt>
    <dgm:pt modelId="{B447E9A5-3EB4-4C1A-A82A-610395E7A8DB}" type="pres">
      <dgm:prSet presAssocID="{562555C7-A47B-43F2-8C7C-90BE890D609A}" presName="LevelTwoTextNode" presStyleLbl="node2" presStyleIdx="0" presStyleCnt="2" custScaleX="118652" custScaleY="165997" custLinFactNeighborX="-25461" custLinFactNeighborY="19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BB360A-D50A-4A09-9681-27869DC394A9}" type="pres">
      <dgm:prSet presAssocID="{562555C7-A47B-43F2-8C7C-90BE890D609A}" presName="level3hierChild" presStyleCnt="0"/>
      <dgm:spPr/>
    </dgm:pt>
    <dgm:pt modelId="{BE6C467E-C517-4C3D-B7B6-060E7F96704B}" type="pres">
      <dgm:prSet presAssocID="{96FADFBB-48C5-4FF4-99FF-D3F51C9DA560}" presName="conn2-1" presStyleLbl="parChTrans1D3" presStyleIdx="0" presStyleCnt="5"/>
      <dgm:spPr/>
      <dgm:t>
        <a:bodyPr/>
        <a:lstStyle/>
        <a:p>
          <a:endParaRPr lang="ru-RU"/>
        </a:p>
      </dgm:t>
    </dgm:pt>
    <dgm:pt modelId="{E754741D-E94B-43C0-996B-55ED5EDD0F27}" type="pres">
      <dgm:prSet presAssocID="{96FADFBB-48C5-4FF4-99FF-D3F51C9DA560}" presName="connTx" presStyleLbl="parChTrans1D3" presStyleIdx="0" presStyleCnt="5"/>
      <dgm:spPr/>
      <dgm:t>
        <a:bodyPr/>
        <a:lstStyle/>
        <a:p>
          <a:endParaRPr lang="ru-RU"/>
        </a:p>
      </dgm:t>
    </dgm:pt>
    <dgm:pt modelId="{08A983A7-2B7F-4094-855D-41E891CDC8CD}" type="pres">
      <dgm:prSet presAssocID="{EA430244-CEA9-4723-974F-251A44682022}" presName="root2" presStyleCnt="0"/>
      <dgm:spPr/>
    </dgm:pt>
    <dgm:pt modelId="{76879C86-4E79-40FC-ADCF-E236051687B4}" type="pres">
      <dgm:prSet presAssocID="{EA430244-CEA9-4723-974F-251A44682022}" presName="LevelTwoTextNode" presStyleLbl="node3" presStyleIdx="0" presStyleCnt="5" custScaleX="2683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2CAD51-CAF8-482E-B544-7BF09B976AC4}" type="pres">
      <dgm:prSet presAssocID="{EA430244-CEA9-4723-974F-251A44682022}" presName="level3hierChild" presStyleCnt="0"/>
      <dgm:spPr/>
    </dgm:pt>
    <dgm:pt modelId="{68A1CA15-2894-4CB4-A5A0-ADC02E4BAC08}" type="pres">
      <dgm:prSet presAssocID="{07F1798B-C2BF-4922-8849-0CD0D1BE4ADD}" presName="conn2-1" presStyleLbl="parChTrans1D3" presStyleIdx="1" presStyleCnt="5"/>
      <dgm:spPr/>
      <dgm:t>
        <a:bodyPr/>
        <a:lstStyle/>
        <a:p>
          <a:endParaRPr lang="ru-RU"/>
        </a:p>
      </dgm:t>
    </dgm:pt>
    <dgm:pt modelId="{2B0B58B8-725F-4302-8F0B-CB308FC91C1C}" type="pres">
      <dgm:prSet presAssocID="{07F1798B-C2BF-4922-8849-0CD0D1BE4ADD}" presName="connTx" presStyleLbl="parChTrans1D3" presStyleIdx="1" presStyleCnt="5"/>
      <dgm:spPr/>
      <dgm:t>
        <a:bodyPr/>
        <a:lstStyle/>
        <a:p>
          <a:endParaRPr lang="ru-RU"/>
        </a:p>
      </dgm:t>
    </dgm:pt>
    <dgm:pt modelId="{0AA04FFB-0C43-4A3D-B5CA-3B70334130C8}" type="pres">
      <dgm:prSet presAssocID="{04C07599-5353-4664-84B7-9567694BE992}" presName="root2" presStyleCnt="0"/>
      <dgm:spPr/>
    </dgm:pt>
    <dgm:pt modelId="{885EEA01-21F5-4AC8-BC80-A2570AEC3E20}" type="pres">
      <dgm:prSet presAssocID="{04C07599-5353-4664-84B7-9567694BE992}" presName="LevelTwoTextNode" presStyleLbl="node3" presStyleIdx="1" presStyleCnt="5" custScaleX="2683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8747EE-1043-449D-9A34-73795937EBFC}" type="pres">
      <dgm:prSet presAssocID="{04C07599-5353-4664-84B7-9567694BE992}" presName="level3hierChild" presStyleCnt="0"/>
      <dgm:spPr/>
    </dgm:pt>
    <dgm:pt modelId="{10EC0B25-4DC9-47B4-B191-11C692C732ED}" type="pres">
      <dgm:prSet presAssocID="{7FCC483D-4FA5-4CE9-A1DA-773BD94E1F28}" presName="conn2-1" presStyleLbl="parChTrans1D3" presStyleIdx="2" presStyleCnt="5"/>
      <dgm:spPr/>
      <dgm:t>
        <a:bodyPr/>
        <a:lstStyle/>
        <a:p>
          <a:endParaRPr lang="ru-RU"/>
        </a:p>
      </dgm:t>
    </dgm:pt>
    <dgm:pt modelId="{6B2214D2-1AF6-4D8C-BB16-14ABF4AA7744}" type="pres">
      <dgm:prSet presAssocID="{7FCC483D-4FA5-4CE9-A1DA-773BD94E1F28}" presName="connTx" presStyleLbl="parChTrans1D3" presStyleIdx="2" presStyleCnt="5"/>
      <dgm:spPr/>
      <dgm:t>
        <a:bodyPr/>
        <a:lstStyle/>
        <a:p>
          <a:endParaRPr lang="ru-RU"/>
        </a:p>
      </dgm:t>
    </dgm:pt>
    <dgm:pt modelId="{54F76261-D3D0-4E84-8904-D9F75382BD4F}" type="pres">
      <dgm:prSet presAssocID="{AF94B738-65AB-4EF9-A505-96B459477A80}" presName="root2" presStyleCnt="0"/>
      <dgm:spPr/>
    </dgm:pt>
    <dgm:pt modelId="{25571089-7AC8-4D73-A259-79EB42EE3666}" type="pres">
      <dgm:prSet presAssocID="{AF94B738-65AB-4EF9-A505-96B459477A80}" presName="LevelTwoTextNode" presStyleLbl="node3" presStyleIdx="2" presStyleCnt="5" custScaleX="2925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5B3A7A-E3B7-4025-99A9-0E5F327B5F75}" type="pres">
      <dgm:prSet presAssocID="{AF94B738-65AB-4EF9-A505-96B459477A80}" presName="level3hierChild" presStyleCnt="0"/>
      <dgm:spPr/>
    </dgm:pt>
    <dgm:pt modelId="{87C49BE9-44B6-4B74-AD5E-DCE8C35D0878}" type="pres">
      <dgm:prSet presAssocID="{61B9D1C8-F841-4E9E-915A-760DC543F49C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0C92377A-D2A0-4579-905E-6B946B5CA97A}" type="pres">
      <dgm:prSet presAssocID="{61B9D1C8-F841-4E9E-915A-760DC543F49C}" presName="connTx" presStyleLbl="parChTrans1D2" presStyleIdx="1" presStyleCnt="2"/>
      <dgm:spPr/>
      <dgm:t>
        <a:bodyPr/>
        <a:lstStyle/>
        <a:p>
          <a:endParaRPr lang="ru-RU"/>
        </a:p>
      </dgm:t>
    </dgm:pt>
    <dgm:pt modelId="{D69E7A57-9210-4DCF-8910-4DFF1AD981F4}" type="pres">
      <dgm:prSet presAssocID="{C6CECB10-C708-4BFB-A342-0AA2833C33A1}" presName="root2" presStyleCnt="0"/>
      <dgm:spPr/>
    </dgm:pt>
    <dgm:pt modelId="{2D0B9A57-97FD-4BC8-89DE-F108A52026D1}" type="pres">
      <dgm:prSet presAssocID="{C6CECB10-C708-4BFB-A342-0AA2833C33A1}" presName="LevelTwoTextNode" presStyleLbl="node2" presStyleIdx="1" presStyleCnt="2" custScaleX="118652" custScaleY="172546" custLinFactNeighborX="-19410" custLinFactNeighborY="202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8119FE-2C54-443F-89B6-82F8CC8FA6D7}" type="pres">
      <dgm:prSet presAssocID="{C6CECB10-C708-4BFB-A342-0AA2833C33A1}" presName="level3hierChild" presStyleCnt="0"/>
      <dgm:spPr/>
    </dgm:pt>
    <dgm:pt modelId="{D501199F-3906-4ECE-B501-16E3F8D41607}" type="pres">
      <dgm:prSet presAssocID="{081661A3-EFFE-4B22-A4CC-5900A6A03734}" presName="conn2-1" presStyleLbl="parChTrans1D3" presStyleIdx="3" presStyleCnt="5"/>
      <dgm:spPr/>
      <dgm:t>
        <a:bodyPr/>
        <a:lstStyle/>
        <a:p>
          <a:endParaRPr lang="ru-RU"/>
        </a:p>
      </dgm:t>
    </dgm:pt>
    <dgm:pt modelId="{AF22F768-3F05-4645-96C5-C988C277DFD1}" type="pres">
      <dgm:prSet presAssocID="{081661A3-EFFE-4B22-A4CC-5900A6A03734}" presName="connTx" presStyleLbl="parChTrans1D3" presStyleIdx="3" presStyleCnt="5"/>
      <dgm:spPr/>
      <dgm:t>
        <a:bodyPr/>
        <a:lstStyle/>
        <a:p>
          <a:endParaRPr lang="ru-RU"/>
        </a:p>
      </dgm:t>
    </dgm:pt>
    <dgm:pt modelId="{13B95EB6-E0A1-4A02-9D7F-493E7BBEF57C}" type="pres">
      <dgm:prSet presAssocID="{09676290-A5A0-4411-B501-BD6C7E91D240}" presName="root2" presStyleCnt="0"/>
      <dgm:spPr/>
    </dgm:pt>
    <dgm:pt modelId="{8DA67ECC-B4C2-4303-9A49-3964A2DAE734}" type="pres">
      <dgm:prSet presAssocID="{09676290-A5A0-4411-B501-BD6C7E91D240}" presName="LevelTwoTextNode" presStyleLbl="node3" presStyleIdx="3" presStyleCnt="5" custScaleX="127389" custScaleY="1319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D47F61-623B-4089-BF38-7F54548EAF18}" type="pres">
      <dgm:prSet presAssocID="{09676290-A5A0-4411-B501-BD6C7E91D240}" presName="level3hierChild" presStyleCnt="0"/>
      <dgm:spPr/>
    </dgm:pt>
    <dgm:pt modelId="{0F844DCD-38E2-4E5B-BD82-8829B2C08BE0}" type="pres">
      <dgm:prSet presAssocID="{E2CA1B8E-F762-4258-AE4E-8DB9600EEFB0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5F8A7F16-91FD-46AB-BB10-6CB3BEE0C674}" type="pres">
      <dgm:prSet presAssocID="{E2CA1B8E-F762-4258-AE4E-8DB9600EEFB0}" presName="connTx" presStyleLbl="parChTrans1D4" presStyleIdx="0" presStyleCnt="4"/>
      <dgm:spPr/>
      <dgm:t>
        <a:bodyPr/>
        <a:lstStyle/>
        <a:p>
          <a:endParaRPr lang="ru-RU"/>
        </a:p>
      </dgm:t>
    </dgm:pt>
    <dgm:pt modelId="{9923917B-1953-4BF0-959A-DF2863635608}" type="pres">
      <dgm:prSet presAssocID="{211E659C-1CBE-451E-A7B0-4FCB14528065}" presName="root2" presStyleCnt="0"/>
      <dgm:spPr/>
    </dgm:pt>
    <dgm:pt modelId="{7A363EB3-D7E0-4B66-B03E-E2F06390BC9E}" type="pres">
      <dgm:prSet presAssocID="{211E659C-1CBE-451E-A7B0-4FCB14528065}" presName="LevelTwoTextNode" presStyleLbl="node4" presStyleIdx="0" presStyleCnt="4" custScaleX="1603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7547E4-FE41-4324-995E-0178424504AA}" type="pres">
      <dgm:prSet presAssocID="{211E659C-1CBE-451E-A7B0-4FCB14528065}" presName="level3hierChild" presStyleCnt="0"/>
      <dgm:spPr/>
    </dgm:pt>
    <dgm:pt modelId="{B251B2EB-2D7B-41A3-947D-BD307BFE6044}" type="pres">
      <dgm:prSet presAssocID="{54A4207F-246C-4FBB-8CDF-727833715495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3B2EC1C7-CDAB-4F15-98F7-8F1792C6C544}" type="pres">
      <dgm:prSet presAssocID="{54A4207F-246C-4FBB-8CDF-727833715495}" presName="connTx" presStyleLbl="parChTrans1D4" presStyleIdx="1" presStyleCnt="4"/>
      <dgm:spPr/>
      <dgm:t>
        <a:bodyPr/>
        <a:lstStyle/>
        <a:p>
          <a:endParaRPr lang="ru-RU"/>
        </a:p>
      </dgm:t>
    </dgm:pt>
    <dgm:pt modelId="{309E1917-8904-4767-8C59-00321F5A09B5}" type="pres">
      <dgm:prSet presAssocID="{9581F79A-E33B-45CC-8948-45FAD0A22114}" presName="root2" presStyleCnt="0"/>
      <dgm:spPr/>
    </dgm:pt>
    <dgm:pt modelId="{1314F66D-2D9A-4037-9BBD-FEFF7FB63CD2}" type="pres">
      <dgm:prSet presAssocID="{9581F79A-E33B-45CC-8948-45FAD0A22114}" presName="LevelTwoTextNode" presStyleLbl="node4" presStyleIdx="1" presStyleCnt="4" custScaleX="1602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1F54F4-48C0-4E34-92BD-14FD26764456}" type="pres">
      <dgm:prSet presAssocID="{9581F79A-E33B-45CC-8948-45FAD0A22114}" presName="level3hierChild" presStyleCnt="0"/>
      <dgm:spPr/>
    </dgm:pt>
    <dgm:pt modelId="{6373EA1F-6C23-42D7-9BB0-487C5D194633}" type="pres">
      <dgm:prSet presAssocID="{AF3AC2FF-73DF-499A-8D1E-30C44CD227F0}" presName="conn2-1" presStyleLbl="parChTrans1D3" presStyleIdx="4" presStyleCnt="5"/>
      <dgm:spPr/>
      <dgm:t>
        <a:bodyPr/>
        <a:lstStyle/>
        <a:p>
          <a:endParaRPr lang="ru-RU"/>
        </a:p>
      </dgm:t>
    </dgm:pt>
    <dgm:pt modelId="{37B4429E-200C-4DA0-BC39-6E00084CECB5}" type="pres">
      <dgm:prSet presAssocID="{AF3AC2FF-73DF-499A-8D1E-30C44CD227F0}" presName="connTx" presStyleLbl="parChTrans1D3" presStyleIdx="4" presStyleCnt="5"/>
      <dgm:spPr/>
      <dgm:t>
        <a:bodyPr/>
        <a:lstStyle/>
        <a:p>
          <a:endParaRPr lang="ru-RU"/>
        </a:p>
      </dgm:t>
    </dgm:pt>
    <dgm:pt modelId="{3C6F194F-76D1-433D-B3F1-EA9C18A323F6}" type="pres">
      <dgm:prSet presAssocID="{8D436FD4-1E77-40C6-85DE-BC941CB280E7}" presName="root2" presStyleCnt="0"/>
      <dgm:spPr/>
    </dgm:pt>
    <dgm:pt modelId="{8BDA07A3-68CA-4CC1-BC58-B7C4D3FF0EC1}" type="pres">
      <dgm:prSet presAssocID="{8D436FD4-1E77-40C6-85DE-BC941CB280E7}" presName="LevelTwoTextNode" presStyleLbl="node3" presStyleIdx="4" presStyleCnt="5" custScaleX="124868" custScaleY="1562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3F40D5-8FEB-49F9-9B2F-79798DE8D05E}" type="pres">
      <dgm:prSet presAssocID="{8D436FD4-1E77-40C6-85DE-BC941CB280E7}" presName="level3hierChild" presStyleCnt="0"/>
      <dgm:spPr/>
    </dgm:pt>
    <dgm:pt modelId="{F8E3E579-EB30-476B-BAB6-6C98BED334D2}" type="pres">
      <dgm:prSet presAssocID="{9800039E-17B2-426D-AB6B-3736AA40F382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3BDFE00C-C8AC-45E3-8899-D3206D8A355B}" type="pres">
      <dgm:prSet presAssocID="{9800039E-17B2-426D-AB6B-3736AA40F382}" presName="connTx" presStyleLbl="parChTrans1D4" presStyleIdx="2" presStyleCnt="4"/>
      <dgm:spPr/>
      <dgm:t>
        <a:bodyPr/>
        <a:lstStyle/>
        <a:p>
          <a:endParaRPr lang="ru-RU"/>
        </a:p>
      </dgm:t>
    </dgm:pt>
    <dgm:pt modelId="{1398FA54-469C-48ED-AD87-50E0A267992C}" type="pres">
      <dgm:prSet presAssocID="{28212132-6BAD-4855-ADCD-76CAB5694194}" presName="root2" presStyleCnt="0"/>
      <dgm:spPr/>
    </dgm:pt>
    <dgm:pt modelId="{F3E2A25F-92A2-46CE-9131-ADF4857E729C}" type="pres">
      <dgm:prSet presAssocID="{28212132-6BAD-4855-ADCD-76CAB5694194}" presName="LevelTwoTextNode" presStyleLbl="node4" presStyleIdx="2" presStyleCnt="4" custScaleX="1602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F3B649-A3CF-4555-AA8F-CDD016C947C2}" type="pres">
      <dgm:prSet presAssocID="{28212132-6BAD-4855-ADCD-76CAB5694194}" presName="level3hierChild" presStyleCnt="0"/>
      <dgm:spPr/>
    </dgm:pt>
    <dgm:pt modelId="{CCB931D3-1EE4-43E4-8F4D-F8BD5F1CE4EF}" type="pres">
      <dgm:prSet presAssocID="{AF18583F-3A09-4AA8-AC37-F9B813875205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F5903111-7130-4B83-970B-82CC5C9EF033}" type="pres">
      <dgm:prSet presAssocID="{AF18583F-3A09-4AA8-AC37-F9B813875205}" presName="connTx" presStyleLbl="parChTrans1D4" presStyleIdx="3" presStyleCnt="4"/>
      <dgm:spPr/>
      <dgm:t>
        <a:bodyPr/>
        <a:lstStyle/>
        <a:p>
          <a:endParaRPr lang="ru-RU"/>
        </a:p>
      </dgm:t>
    </dgm:pt>
    <dgm:pt modelId="{EAC9178F-D1B1-46AB-A5E7-D9A754A33611}" type="pres">
      <dgm:prSet presAssocID="{14182F01-B0C6-438C-A9CB-D1A7F81CD180}" presName="root2" presStyleCnt="0"/>
      <dgm:spPr/>
    </dgm:pt>
    <dgm:pt modelId="{368A5647-91E1-4E35-9AB7-48DA4C8A7A73}" type="pres">
      <dgm:prSet presAssocID="{14182F01-B0C6-438C-A9CB-D1A7F81CD180}" presName="LevelTwoTextNode" presStyleLbl="node4" presStyleIdx="3" presStyleCnt="4" custScaleX="1731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8E017E-4665-4BAD-B26C-302D2BDFE67B}" type="pres">
      <dgm:prSet presAssocID="{14182F01-B0C6-438C-A9CB-D1A7F81CD180}" presName="level3hierChild" presStyleCnt="0"/>
      <dgm:spPr/>
    </dgm:pt>
  </dgm:ptLst>
  <dgm:cxnLst>
    <dgm:cxn modelId="{1739395F-0242-4E38-BE20-FD9C22B61EBF}" srcId="{DA7E6974-DAA5-4266-BBD7-919E411B3AFC}" destId="{562555C7-A47B-43F2-8C7C-90BE890D609A}" srcOrd="0" destOrd="0" parTransId="{42290769-EA7D-42BA-89EF-D8CB0F2F75A5}" sibTransId="{43102CE1-5F26-4493-8277-102737035343}"/>
    <dgm:cxn modelId="{7D282333-E17D-4D7C-8439-E687C5475B2C}" srcId="{8D436FD4-1E77-40C6-85DE-BC941CB280E7}" destId="{14182F01-B0C6-438C-A9CB-D1A7F81CD180}" srcOrd="1" destOrd="0" parTransId="{AF18583F-3A09-4AA8-AC37-F9B813875205}" sibTransId="{B7F02EE6-7AD0-4195-B0E7-44CECC18713F}"/>
    <dgm:cxn modelId="{EC4CA8A7-0B19-4A9F-9980-9CC8562922AC}" type="presOf" srcId="{42290769-EA7D-42BA-89EF-D8CB0F2F75A5}" destId="{FA83A509-4800-44B8-A199-A3F77EAFDDBF}" srcOrd="0" destOrd="0" presId="urn:microsoft.com/office/officeart/2005/8/layout/hierarchy2"/>
    <dgm:cxn modelId="{C77035A7-39C2-41E8-A3E2-9709C08AE515}" srcId="{98619922-DC1B-4089-B437-E8C9A6548CE6}" destId="{DA7E6974-DAA5-4266-BBD7-919E411B3AFC}" srcOrd="0" destOrd="0" parTransId="{D6BEB012-B87A-4FB3-9B5B-F09AF9E47C02}" sibTransId="{9683C6CB-642E-434B-B432-4E2A359A4653}"/>
    <dgm:cxn modelId="{BBC958C2-3C83-4B0E-866E-D6CE2D054028}" type="presOf" srcId="{54A4207F-246C-4FBB-8CDF-727833715495}" destId="{B251B2EB-2D7B-41A3-947D-BD307BFE6044}" srcOrd="0" destOrd="0" presId="urn:microsoft.com/office/officeart/2005/8/layout/hierarchy2"/>
    <dgm:cxn modelId="{16EDF05F-2A12-478F-90C5-243A601C373A}" type="presOf" srcId="{09676290-A5A0-4411-B501-BD6C7E91D240}" destId="{8DA67ECC-B4C2-4303-9A49-3964A2DAE734}" srcOrd="0" destOrd="0" presId="urn:microsoft.com/office/officeart/2005/8/layout/hierarchy2"/>
    <dgm:cxn modelId="{BA427CE0-79D1-4CF0-A022-4D8B3E5D32CC}" srcId="{C6CECB10-C708-4BFB-A342-0AA2833C33A1}" destId="{09676290-A5A0-4411-B501-BD6C7E91D240}" srcOrd="0" destOrd="0" parTransId="{081661A3-EFFE-4B22-A4CC-5900A6A03734}" sibTransId="{DD6D4B4A-BD23-491E-8C9A-350F88373A7C}"/>
    <dgm:cxn modelId="{3A423910-90CD-47D9-AB44-A3B832151CE9}" srcId="{DA7E6974-DAA5-4266-BBD7-919E411B3AFC}" destId="{C6CECB10-C708-4BFB-A342-0AA2833C33A1}" srcOrd="1" destOrd="0" parTransId="{61B9D1C8-F841-4E9E-915A-760DC543F49C}" sibTransId="{49057D0E-E6F3-41CD-B5BC-E157B05CDF31}"/>
    <dgm:cxn modelId="{4E39F4D2-486C-4D4E-9538-CE0241B10FB2}" type="presOf" srcId="{8D436FD4-1E77-40C6-85DE-BC941CB280E7}" destId="{8BDA07A3-68CA-4CC1-BC58-B7C4D3FF0EC1}" srcOrd="0" destOrd="0" presId="urn:microsoft.com/office/officeart/2005/8/layout/hierarchy2"/>
    <dgm:cxn modelId="{BB725270-3BB3-4284-B90B-267AE00F9BB0}" type="presOf" srcId="{61B9D1C8-F841-4E9E-915A-760DC543F49C}" destId="{0C92377A-D2A0-4579-905E-6B946B5CA97A}" srcOrd="1" destOrd="0" presId="urn:microsoft.com/office/officeart/2005/8/layout/hierarchy2"/>
    <dgm:cxn modelId="{E572A68F-984B-41B6-8CB4-68DB64834AD3}" type="presOf" srcId="{42290769-EA7D-42BA-89EF-D8CB0F2F75A5}" destId="{15617048-A06D-46EC-B274-CC0F9296802B}" srcOrd="1" destOrd="0" presId="urn:microsoft.com/office/officeart/2005/8/layout/hierarchy2"/>
    <dgm:cxn modelId="{1BF2047D-FCF2-4237-BD24-DADB6BF68B25}" type="presOf" srcId="{14182F01-B0C6-438C-A9CB-D1A7F81CD180}" destId="{368A5647-91E1-4E35-9AB7-48DA4C8A7A73}" srcOrd="0" destOrd="0" presId="urn:microsoft.com/office/officeart/2005/8/layout/hierarchy2"/>
    <dgm:cxn modelId="{6C62D320-F93F-4104-A561-241FE9AE0B09}" type="presOf" srcId="{98619922-DC1B-4089-B437-E8C9A6548CE6}" destId="{158C9A27-D25F-483E-939F-0F96E99A3ADB}" srcOrd="0" destOrd="0" presId="urn:microsoft.com/office/officeart/2005/8/layout/hierarchy2"/>
    <dgm:cxn modelId="{E73437BD-74CD-4519-BCAD-7F43A5E4BEF1}" type="presOf" srcId="{28212132-6BAD-4855-ADCD-76CAB5694194}" destId="{F3E2A25F-92A2-46CE-9131-ADF4857E729C}" srcOrd="0" destOrd="0" presId="urn:microsoft.com/office/officeart/2005/8/layout/hierarchy2"/>
    <dgm:cxn modelId="{9E807A1F-5B2B-4DF0-BBA3-4EF5448358DA}" type="presOf" srcId="{7FCC483D-4FA5-4CE9-A1DA-773BD94E1F28}" destId="{10EC0B25-4DC9-47B4-B191-11C692C732ED}" srcOrd="0" destOrd="0" presId="urn:microsoft.com/office/officeart/2005/8/layout/hierarchy2"/>
    <dgm:cxn modelId="{EF1753A1-3CAB-4847-8927-DA580CB4A1A9}" srcId="{562555C7-A47B-43F2-8C7C-90BE890D609A}" destId="{EA430244-CEA9-4723-974F-251A44682022}" srcOrd="0" destOrd="0" parTransId="{96FADFBB-48C5-4FF4-99FF-D3F51C9DA560}" sibTransId="{5E405920-F813-420E-9BB1-A777EC00604C}"/>
    <dgm:cxn modelId="{8A50F223-40F0-4DCD-A3A2-436EBFD42CF1}" type="presOf" srcId="{AF18583F-3A09-4AA8-AC37-F9B813875205}" destId="{F5903111-7130-4B83-970B-82CC5C9EF033}" srcOrd="1" destOrd="0" presId="urn:microsoft.com/office/officeart/2005/8/layout/hierarchy2"/>
    <dgm:cxn modelId="{B34E5BBE-E5CB-459E-8912-71B5C39E8EB9}" type="presOf" srcId="{562555C7-A47B-43F2-8C7C-90BE890D609A}" destId="{B447E9A5-3EB4-4C1A-A82A-610395E7A8DB}" srcOrd="0" destOrd="0" presId="urn:microsoft.com/office/officeart/2005/8/layout/hierarchy2"/>
    <dgm:cxn modelId="{3DA899A3-75CD-4C2D-A650-4C6080B1754B}" type="presOf" srcId="{AF94B738-65AB-4EF9-A505-96B459477A80}" destId="{25571089-7AC8-4D73-A259-79EB42EE3666}" srcOrd="0" destOrd="0" presId="urn:microsoft.com/office/officeart/2005/8/layout/hierarchy2"/>
    <dgm:cxn modelId="{59903597-2CF5-4097-9B7D-C4332A560965}" type="presOf" srcId="{9800039E-17B2-426D-AB6B-3736AA40F382}" destId="{F8E3E579-EB30-476B-BAB6-6C98BED334D2}" srcOrd="0" destOrd="0" presId="urn:microsoft.com/office/officeart/2005/8/layout/hierarchy2"/>
    <dgm:cxn modelId="{F15C687F-7E01-4A39-A913-A10028AFBE02}" type="presOf" srcId="{54A4207F-246C-4FBB-8CDF-727833715495}" destId="{3B2EC1C7-CDAB-4F15-98F7-8F1792C6C544}" srcOrd="1" destOrd="0" presId="urn:microsoft.com/office/officeart/2005/8/layout/hierarchy2"/>
    <dgm:cxn modelId="{A30AC8FA-8025-4DF6-972E-0300F1C85375}" type="presOf" srcId="{E2CA1B8E-F762-4258-AE4E-8DB9600EEFB0}" destId="{0F844DCD-38E2-4E5B-BD82-8829B2C08BE0}" srcOrd="0" destOrd="0" presId="urn:microsoft.com/office/officeart/2005/8/layout/hierarchy2"/>
    <dgm:cxn modelId="{1EFF65B9-067F-40A1-85BF-82D7FD259657}" srcId="{09676290-A5A0-4411-B501-BD6C7E91D240}" destId="{9581F79A-E33B-45CC-8948-45FAD0A22114}" srcOrd="1" destOrd="0" parTransId="{54A4207F-246C-4FBB-8CDF-727833715495}" sibTransId="{0978B421-6379-4052-ADDA-01B669E01889}"/>
    <dgm:cxn modelId="{54A8E81E-DCCD-4E7E-BC90-4BD55862512A}" type="presOf" srcId="{96FADFBB-48C5-4FF4-99FF-D3F51C9DA560}" destId="{E754741D-E94B-43C0-996B-55ED5EDD0F27}" srcOrd="1" destOrd="0" presId="urn:microsoft.com/office/officeart/2005/8/layout/hierarchy2"/>
    <dgm:cxn modelId="{ACCBF403-67D8-4BDB-B5C5-4DE2C3E6DF23}" type="presOf" srcId="{E2CA1B8E-F762-4258-AE4E-8DB9600EEFB0}" destId="{5F8A7F16-91FD-46AB-BB10-6CB3BEE0C674}" srcOrd="1" destOrd="0" presId="urn:microsoft.com/office/officeart/2005/8/layout/hierarchy2"/>
    <dgm:cxn modelId="{3BD9CEDB-95FB-460D-8C55-0E8153743508}" srcId="{C6CECB10-C708-4BFB-A342-0AA2833C33A1}" destId="{8D436FD4-1E77-40C6-85DE-BC941CB280E7}" srcOrd="1" destOrd="0" parTransId="{AF3AC2FF-73DF-499A-8D1E-30C44CD227F0}" sibTransId="{0072D3F9-DC8F-4ADB-94F2-C46195311957}"/>
    <dgm:cxn modelId="{D9AEAE51-6593-41BD-885A-A8452594778E}" type="presOf" srcId="{07F1798B-C2BF-4922-8849-0CD0D1BE4ADD}" destId="{68A1CA15-2894-4CB4-A5A0-ADC02E4BAC08}" srcOrd="0" destOrd="0" presId="urn:microsoft.com/office/officeart/2005/8/layout/hierarchy2"/>
    <dgm:cxn modelId="{FFDB2F45-0712-444B-9DDD-462E4640F502}" type="presOf" srcId="{9800039E-17B2-426D-AB6B-3736AA40F382}" destId="{3BDFE00C-C8AC-45E3-8899-D3206D8A355B}" srcOrd="1" destOrd="0" presId="urn:microsoft.com/office/officeart/2005/8/layout/hierarchy2"/>
    <dgm:cxn modelId="{070D3D37-7F1E-4038-AE0C-8BA34778E45D}" type="presOf" srcId="{AF3AC2FF-73DF-499A-8D1E-30C44CD227F0}" destId="{6373EA1F-6C23-42D7-9BB0-487C5D194633}" srcOrd="0" destOrd="0" presId="urn:microsoft.com/office/officeart/2005/8/layout/hierarchy2"/>
    <dgm:cxn modelId="{E9C04DF4-A388-4230-9C88-48F689FA4292}" type="presOf" srcId="{C6CECB10-C708-4BFB-A342-0AA2833C33A1}" destId="{2D0B9A57-97FD-4BC8-89DE-F108A52026D1}" srcOrd="0" destOrd="0" presId="urn:microsoft.com/office/officeart/2005/8/layout/hierarchy2"/>
    <dgm:cxn modelId="{A0897CB3-A3E9-4749-92DF-12877123DD72}" srcId="{8D436FD4-1E77-40C6-85DE-BC941CB280E7}" destId="{28212132-6BAD-4855-ADCD-76CAB5694194}" srcOrd="0" destOrd="0" parTransId="{9800039E-17B2-426D-AB6B-3736AA40F382}" sibTransId="{07B2475F-7E84-455C-8162-CCBD0548680B}"/>
    <dgm:cxn modelId="{34A9E88D-9427-4E40-A366-AF8AD2962C0A}" type="presOf" srcId="{7FCC483D-4FA5-4CE9-A1DA-773BD94E1F28}" destId="{6B2214D2-1AF6-4D8C-BB16-14ABF4AA7744}" srcOrd="1" destOrd="0" presId="urn:microsoft.com/office/officeart/2005/8/layout/hierarchy2"/>
    <dgm:cxn modelId="{1C4D359B-2A5A-4D14-88CD-55F6313382A4}" type="presOf" srcId="{96FADFBB-48C5-4FF4-99FF-D3F51C9DA560}" destId="{BE6C467E-C517-4C3D-B7B6-060E7F96704B}" srcOrd="0" destOrd="0" presId="urn:microsoft.com/office/officeart/2005/8/layout/hierarchy2"/>
    <dgm:cxn modelId="{D4AD163F-0DF0-44C0-B5C3-9241EE7AB5E0}" srcId="{09676290-A5A0-4411-B501-BD6C7E91D240}" destId="{211E659C-1CBE-451E-A7B0-4FCB14528065}" srcOrd="0" destOrd="0" parTransId="{E2CA1B8E-F762-4258-AE4E-8DB9600EEFB0}" sibTransId="{5B1159CA-B5BE-4209-B424-D8DB271A6C98}"/>
    <dgm:cxn modelId="{187672F9-315D-49D4-8784-844BE9FF2FDB}" type="presOf" srcId="{081661A3-EFFE-4B22-A4CC-5900A6A03734}" destId="{AF22F768-3F05-4645-96C5-C988C277DFD1}" srcOrd="1" destOrd="0" presId="urn:microsoft.com/office/officeart/2005/8/layout/hierarchy2"/>
    <dgm:cxn modelId="{9645C795-0801-46ED-9571-4D7534143668}" srcId="{562555C7-A47B-43F2-8C7C-90BE890D609A}" destId="{04C07599-5353-4664-84B7-9567694BE992}" srcOrd="1" destOrd="0" parTransId="{07F1798B-C2BF-4922-8849-0CD0D1BE4ADD}" sibTransId="{76F8FD7F-794E-4CF1-B84F-139C525852DE}"/>
    <dgm:cxn modelId="{D775C49D-2A17-4CE3-A65A-0666DA2BB35D}" type="presOf" srcId="{04C07599-5353-4664-84B7-9567694BE992}" destId="{885EEA01-21F5-4AC8-BC80-A2570AEC3E20}" srcOrd="0" destOrd="0" presId="urn:microsoft.com/office/officeart/2005/8/layout/hierarchy2"/>
    <dgm:cxn modelId="{15D43AE9-06D4-403D-BBA0-96F28034015D}" type="presOf" srcId="{AF3AC2FF-73DF-499A-8D1E-30C44CD227F0}" destId="{37B4429E-200C-4DA0-BC39-6E00084CECB5}" srcOrd="1" destOrd="0" presId="urn:microsoft.com/office/officeart/2005/8/layout/hierarchy2"/>
    <dgm:cxn modelId="{ECFEF3CB-24C9-43BE-9016-9FAFA8A3DFB5}" type="presOf" srcId="{07F1798B-C2BF-4922-8849-0CD0D1BE4ADD}" destId="{2B0B58B8-725F-4302-8F0B-CB308FC91C1C}" srcOrd="1" destOrd="0" presId="urn:microsoft.com/office/officeart/2005/8/layout/hierarchy2"/>
    <dgm:cxn modelId="{768A7FF9-CEF5-42A4-8163-E2C9B729860D}" type="presOf" srcId="{61B9D1C8-F841-4E9E-915A-760DC543F49C}" destId="{87C49BE9-44B6-4B74-AD5E-DCE8C35D0878}" srcOrd="0" destOrd="0" presId="urn:microsoft.com/office/officeart/2005/8/layout/hierarchy2"/>
    <dgm:cxn modelId="{D49FBA5F-18D8-44EE-9629-5E785A20D4F0}" type="presOf" srcId="{9581F79A-E33B-45CC-8948-45FAD0A22114}" destId="{1314F66D-2D9A-4037-9BBD-FEFF7FB63CD2}" srcOrd="0" destOrd="0" presId="urn:microsoft.com/office/officeart/2005/8/layout/hierarchy2"/>
    <dgm:cxn modelId="{645B232D-E6AF-460E-9C89-16A8B0D3BFE4}" srcId="{562555C7-A47B-43F2-8C7C-90BE890D609A}" destId="{AF94B738-65AB-4EF9-A505-96B459477A80}" srcOrd="2" destOrd="0" parTransId="{7FCC483D-4FA5-4CE9-A1DA-773BD94E1F28}" sibTransId="{57C682D0-56E0-4635-9270-C549BF23F335}"/>
    <dgm:cxn modelId="{D32CC916-EF52-4B00-9876-C45DFD630507}" type="presOf" srcId="{DA7E6974-DAA5-4266-BBD7-919E411B3AFC}" destId="{3FFEF984-1E35-46E5-9D2D-070686C798EF}" srcOrd="0" destOrd="0" presId="urn:microsoft.com/office/officeart/2005/8/layout/hierarchy2"/>
    <dgm:cxn modelId="{5A5A777E-F739-4C23-830B-94E25B128498}" type="presOf" srcId="{AF18583F-3A09-4AA8-AC37-F9B813875205}" destId="{CCB931D3-1EE4-43E4-8F4D-F8BD5F1CE4EF}" srcOrd="0" destOrd="0" presId="urn:microsoft.com/office/officeart/2005/8/layout/hierarchy2"/>
    <dgm:cxn modelId="{07847899-F83B-4F99-A068-BF9427ED8FC8}" type="presOf" srcId="{211E659C-1CBE-451E-A7B0-4FCB14528065}" destId="{7A363EB3-D7E0-4B66-B03E-E2F06390BC9E}" srcOrd="0" destOrd="0" presId="urn:microsoft.com/office/officeart/2005/8/layout/hierarchy2"/>
    <dgm:cxn modelId="{4F88C1A2-2F59-4771-AFF7-12F246AE69BB}" type="presOf" srcId="{081661A3-EFFE-4B22-A4CC-5900A6A03734}" destId="{D501199F-3906-4ECE-B501-16E3F8D41607}" srcOrd="0" destOrd="0" presId="urn:microsoft.com/office/officeart/2005/8/layout/hierarchy2"/>
    <dgm:cxn modelId="{BA006508-9F12-47FB-ABE7-9E131264A85E}" type="presOf" srcId="{EA430244-CEA9-4723-974F-251A44682022}" destId="{76879C86-4E79-40FC-ADCF-E236051687B4}" srcOrd="0" destOrd="0" presId="urn:microsoft.com/office/officeart/2005/8/layout/hierarchy2"/>
    <dgm:cxn modelId="{666F233F-7A68-46A5-8C4F-C7145589FCDD}" type="presParOf" srcId="{158C9A27-D25F-483E-939F-0F96E99A3ADB}" destId="{135DFAC0-A733-426B-8058-881E5AAEA918}" srcOrd="0" destOrd="0" presId="urn:microsoft.com/office/officeart/2005/8/layout/hierarchy2"/>
    <dgm:cxn modelId="{C3D2C619-FBD2-4800-B14E-FF72A44ED7C7}" type="presParOf" srcId="{135DFAC0-A733-426B-8058-881E5AAEA918}" destId="{3FFEF984-1E35-46E5-9D2D-070686C798EF}" srcOrd="0" destOrd="0" presId="urn:microsoft.com/office/officeart/2005/8/layout/hierarchy2"/>
    <dgm:cxn modelId="{5523AFC1-F5EA-4ABC-AA6B-72CF229F0637}" type="presParOf" srcId="{135DFAC0-A733-426B-8058-881E5AAEA918}" destId="{D60B9827-0885-48BB-A794-BA87C6ECD982}" srcOrd="1" destOrd="0" presId="urn:microsoft.com/office/officeart/2005/8/layout/hierarchy2"/>
    <dgm:cxn modelId="{F238F7B4-1ABC-4005-B682-1203842818EE}" type="presParOf" srcId="{D60B9827-0885-48BB-A794-BA87C6ECD982}" destId="{FA83A509-4800-44B8-A199-A3F77EAFDDBF}" srcOrd="0" destOrd="0" presId="urn:microsoft.com/office/officeart/2005/8/layout/hierarchy2"/>
    <dgm:cxn modelId="{FFC949D1-3385-4F3A-A11D-EF3A2FF070A3}" type="presParOf" srcId="{FA83A509-4800-44B8-A199-A3F77EAFDDBF}" destId="{15617048-A06D-46EC-B274-CC0F9296802B}" srcOrd="0" destOrd="0" presId="urn:microsoft.com/office/officeart/2005/8/layout/hierarchy2"/>
    <dgm:cxn modelId="{3D6966DD-A648-4096-916B-CF0253256E5A}" type="presParOf" srcId="{D60B9827-0885-48BB-A794-BA87C6ECD982}" destId="{F946E7B7-2F62-4480-9DBA-812F5F2B11ED}" srcOrd="1" destOrd="0" presId="urn:microsoft.com/office/officeart/2005/8/layout/hierarchy2"/>
    <dgm:cxn modelId="{314AF240-BFE0-48B9-B725-9E8953BB6074}" type="presParOf" srcId="{F946E7B7-2F62-4480-9DBA-812F5F2B11ED}" destId="{B447E9A5-3EB4-4C1A-A82A-610395E7A8DB}" srcOrd="0" destOrd="0" presId="urn:microsoft.com/office/officeart/2005/8/layout/hierarchy2"/>
    <dgm:cxn modelId="{033B126C-9A0D-4D51-B47A-F1F737802B9F}" type="presParOf" srcId="{F946E7B7-2F62-4480-9DBA-812F5F2B11ED}" destId="{17BB360A-D50A-4A09-9681-27869DC394A9}" srcOrd="1" destOrd="0" presId="urn:microsoft.com/office/officeart/2005/8/layout/hierarchy2"/>
    <dgm:cxn modelId="{3724FCE0-1857-47F9-8A0B-BAFCCE19B36E}" type="presParOf" srcId="{17BB360A-D50A-4A09-9681-27869DC394A9}" destId="{BE6C467E-C517-4C3D-B7B6-060E7F96704B}" srcOrd="0" destOrd="0" presId="urn:microsoft.com/office/officeart/2005/8/layout/hierarchy2"/>
    <dgm:cxn modelId="{77DBE148-8F53-4429-B8EC-54182BE6C63C}" type="presParOf" srcId="{BE6C467E-C517-4C3D-B7B6-060E7F96704B}" destId="{E754741D-E94B-43C0-996B-55ED5EDD0F27}" srcOrd="0" destOrd="0" presId="urn:microsoft.com/office/officeart/2005/8/layout/hierarchy2"/>
    <dgm:cxn modelId="{1BAFBF2E-DBAF-427E-BD43-3C7EA584BAF6}" type="presParOf" srcId="{17BB360A-D50A-4A09-9681-27869DC394A9}" destId="{08A983A7-2B7F-4094-855D-41E891CDC8CD}" srcOrd="1" destOrd="0" presId="urn:microsoft.com/office/officeart/2005/8/layout/hierarchy2"/>
    <dgm:cxn modelId="{D7340E18-95EB-49FF-9927-8A8A907486F6}" type="presParOf" srcId="{08A983A7-2B7F-4094-855D-41E891CDC8CD}" destId="{76879C86-4E79-40FC-ADCF-E236051687B4}" srcOrd="0" destOrd="0" presId="urn:microsoft.com/office/officeart/2005/8/layout/hierarchy2"/>
    <dgm:cxn modelId="{700074B0-2184-4E78-BA78-F33426E49FB1}" type="presParOf" srcId="{08A983A7-2B7F-4094-855D-41E891CDC8CD}" destId="{A32CAD51-CAF8-482E-B544-7BF09B976AC4}" srcOrd="1" destOrd="0" presId="urn:microsoft.com/office/officeart/2005/8/layout/hierarchy2"/>
    <dgm:cxn modelId="{7592FBDB-860D-4D93-8612-40AFD0F12B3C}" type="presParOf" srcId="{17BB360A-D50A-4A09-9681-27869DC394A9}" destId="{68A1CA15-2894-4CB4-A5A0-ADC02E4BAC08}" srcOrd="2" destOrd="0" presId="urn:microsoft.com/office/officeart/2005/8/layout/hierarchy2"/>
    <dgm:cxn modelId="{E4062AF1-5BA7-4E85-A599-1AC47AEE722A}" type="presParOf" srcId="{68A1CA15-2894-4CB4-A5A0-ADC02E4BAC08}" destId="{2B0B58B8-725F-4302-8F0B-CB308FC91C1C}" srcOrd="0" destOrd="0" presId="urn:microsoft.com/office/officeart/2005/8/layout/hierarchy2"/>
    <dgm:cxn modelId="{664DDFE0-EFA3-47E6-9905-DD65625AB5D3}" type="presParOf" srcId="{17BB360A-D50A-4A09-9681-27869DC394A9}" destId="{0AA04FFB-0C43-4A3D-B5CA-3B70334130C8}" srcOrd="3" destOrd="0" presId="urn:microsoft.com/office/officeart/2005/8/layout/hierarchy2"/>
    <dgm:cxn modelId="{18C3EB15-186B-4B4B-87AD-81E8F8705A37}" type="presParOf" srcId="{0AA04FFB-0C43-4A3D-B5CA-3B70334130C8}" destId="{885EEA01-21F5-4AC8-BC80-A2570AEC3E20}" srcOrd="0" destOrd="0" presId="urn:microsoft.com/office/officeart/2005/8/layout/hierarchy2"/>
    <dgm:cxn modelId="{6779DAF3-E2EC-4E25-9BB9-15134EBFE1F7}" type="presParOf" srcId="{0AA04FFB-0C43-4A3D-B5CA-3B70334130C8}" destId="{B68747EE-1043-449D-9A34-73795937EBFC}" srcOrd="1" destOrd="0" presId="urn:microsoft.com/office/officeart/2005/8/layout/hierarchy2"/>
    <dgm:cxn modelId="{E6A25B1D-B47F-4660-8613-8EAB0B168CE9}" type="presParOf" srcId="{17BB360A-D50A-4A09-9681-27869DC394A9}" destId="{10EC0B25-4DC9-47B4-B191-11C692C732ED}" srcOrd="4" destOrd="0" presId="urn:microsoft.com/office/officeart/2005/8/layout/hierarchy2"/>
    <dgm:cxn modelId="{7C175C51-74A4-433B-B7EC-A9B9D8B72CFC}" type="presParOf" srcId="{10EC0B25-4DC9-47B4-B191-11C692C732ED}" destId="{6B2214D2-1AF6-4D8C-BB16-14ABF4AA7744}" srcOrd="0" destOrd="0" presId="urn:microsoft.com/office/officeart/2005/8/layout/hierarchy2"/>
    <dgm:cxn modelId="{0DBA6CBF-72B0-4A77-8D1A-0AE593A25858}" type="presParOf" srcId="{17BB360A-D50A-4A09-9681-27869DC394A9}" destId="{54F76261-D3D0-4E84-8904-D9F75382BD4F}" srcOrd="5" destOrd="0" presId="urn:microsoft.com/office/officeart/2005/8/layout/hierarchy2"/>
    <dgm:cxn modelId="{50C5EB49-98BD-4A8C-946B-ADF59B14A189}" type="presParOf" srcId="{54F76261-D3D0-4E84-8904-D9F75382BD4F}" destId="{25571089-7AC8-4D73-A259-79EB42EE3666}" srcOrd="0" destOrd="0" presId="urn:microsoft.com/office/officeart/2005/8/layout/hierarchy2"/>
    <dgm:cxn modelId="{CA8321BB-9AC7-4069-A461-3465E122DFF5}" type="presParOf" srcId="{54F76261-D3D0-4E84-8904-D9F75382BD4F}" destId="{7F5B3A7A-E3B7-4025-99A9-0E5F327B5F75}" srcOrd="1" destOrd="0" presId="urn:microsoft.com/office/officeart/2005/8/layout/hierarchy2"/>
    <dgm:cxn modelId="{43BA41DE-D54D-406B-8089-4C3C5FBE2A48}" type="presParOf" srcId="{D60B9827-0885-48BB-A794-BA87C6ECD982}" destId="{87C49BE9-44B6-4B74-AD5E-DCE8C35D0878}" srcOrd="2" destOrd="0" presId="urn:microsoft.com/office/officeart/2005/8/layout/hierarchy2"/>
    <dgm:cxn modelId="{44FF3974-89AE-471B-9C33-F537C022689E}" type="presParOf" srcId="{87C49BE9-44B6-4B74-AD5E-DCE8C35D0878}" destId="{0C92377A-D2A0-4579-905E-6B946B5CA97A}" srcOrd="0" destOrd="0" presId="urn:microsoft.com/office/officeart/2005/8/layout/hierarchy2"/>
    <dgm:cxn modelId="{C4A8BA70-B2DF-4627-B235-143F24942A5F}" type="presParOf" srcId="{D60B9827-0885-48BB-A794-BA87C6ECD982}" destId="{D69E7A57-9210-4DCF-8910-4DFF1AD981F4}" srcOrd="3" destOrd="0" presId="urn:microsoft.com/office/officeart/2005/8/layout/hierarchy2"/>
    <dgm:cxn modelId="{90017039-27F4-4CE8-BC35-A1520CB01E1F}" type="presParOf" srcId="{D69E7A57-9210-4DCF-8910-4DFF1AD981F4}" destId="{2D0B9A57-97FD-4BC8-89DE-F108A52026D1}" srcOrd="0" destOrd="0" presId="urn:microsoft.com/office/officeart/2005/8/layout/hierarchy2"/>
    <dgm:cxn modelId="{5E053278-684A-4E2F-A689-9D680C3968B4}" type="presParOf" srcId="{D69E7A57-9210-4DCF-8910-4DFF1AD981F4}" destId="{338119FE-2C54-443F-89B6-82F8CC8FA6D7}" srcOrd="1" destOrd="0" presId="urn:microsoft.com/office/officeart/2005/8/layout/hierarchy2"/>
    <dgm:cxn modelId="{6802DCE4-B8EB-41F6-A447-A7B67D0CAED2}" type="presParOf" srcId="{338119FE-2C54-443F-89B6-82F8CC8FA6D7}" destId="{D501199F-3906-4ECE-B501-16E3F8D41607}" srcOrd="0" destOrd="0" presId="urn:microsoft.com/office/officeart/2005/8/layout/hierarchy2"/>
    <dgm:cxn modelId="{B7DC54D3-7670-462B-91A9-049CEAEEB574}" type="presParOf" srcId="{D501199F-3906-4ECE-B501-16E3F8D41607}" destId="{AF22F768-3F05-4645-96C5-C988C277DFD1}" srcOrd="0" destOrd="0" presId="urn:microsoft.com/office/officeart/2005/8/layout/hierarchy2"/>
    <dgm:cxn modelId="{E19F4421-3C0E-43C0-92A0-69A769DA8AE5}" type="presParOf" srcId="{338119FE-2C54-443F-89B6-82F8CC8FA6D7}" destId="{13B95EB6-E0A1-4A02-9D7F-493E7BBEF57C}" srcOrd="1" destOrd="0" presId="urn:microsoft.com/office/officeart/2005/8/layout/hierarchy2"/>
    <dgm:cxn modelId="{07EB8F8D-2A92-4C74-9D31-AC77A5AC11C2}" type="presParOf" srcId="{13B95EB6-E0A1-4A02-9D7F-493E7BBEF57C}" destId="{8DA67ECC-B4C2-4303-9A49-3964A2DAE734}" srcOrd="0" destOrd="0" presId="urn:microsoft.com/office/officeart/2005/8/layout/hierarchy2"/>
    <dgm:cxn modelId="{0600CA4A-9136-43C3-9F2F-DEC085621C21}" type="presParOf" srcId="{13B95EB6-E0A1-4A02-9D7F-493E7BBEF57C}" destId="{C3D47F61-623B-4089-BF38-7F54548EAF18}" srcOrd="1" destOrd="0" presId="urn:microsoft.com/office/officeart/2005/8/layout/hierarchy2"/>
    <dgm:cxn modelId="{F67C964C-9DC3-4D03-BC2A-87CABC09E7C0}" type="presParOf" srcId="{C3D47F61-623B-4089-BF38-7F54548EAF18}" destId="{0F844DCD-38E2-4E5B-BD82-8829B2C08BE0}" srcOrd="0" destOrd="0" presId="urn:microsoft.com/office/officeart/2005/8/layout/hierarchy2"/>
    <dgm:cxn modelId="{78FB0A75-82C4-491C-BF02-08A7B4FFCBE7}" type="presParOf" srcId="{0F844DCD-38E2-4E5B-BD82-8829B2C08BE0}" destId="{5F8A7F16-91FD-46AB-BB10-6CB3BEE0C674}" srcOrd="0" destOrd="0" presId="urn:microsoft.com/office/officeart/2005/8/layout/hierarchy2"/>
    <dgm:cxn modelId="{AAD5E978-5FFC-4AC6-BEF0-58B20C06E519}" type="presParOf" srcId="{C3D47F61-623B-4089-BF38-7F54548EAF18}" destId="{9923917B-1953-4BF0-959A-DF2863635608}" srcOrd="1" destOrd="0" presId="urn:microsoft.com/office/officeart/2005/8/layout/hierarchy2"/>
    <dgm:cxn modelId="{AAAC4C00-2A94-4BDA-BB0A-876B1E00263B}" type="presParOf" srcId="{9923917B-1953-4BF0-959A-DF2863635608}" destId="{7A363EB3-D7E0-4B66-B03E-E2F06390BC9E}" srcOrd="0" destOrd="0" presId="urn:microsoft.com/office/officeart/2005/8/layout/hierarchy2"/>
    <dgm:cxn modelId="{32D33FE6-93F9-4DAD-BA0A-E9FDC8BFFFFE}" type="presParOf" srcId="{9923917B-1953-4BF0-959A-DF2863635608}" destId="{997547E4-FE41-4324-995E-0178424504AA}" srcOrd="1" destOrd="0" presId="urn:microsoft.com/office/officeart/2005/8/layout/hierarchy2"/>
    <dgm:cxn modelId="{C2074329-E053-4BE6-A439-659213910663}" type="presParOf" srcId="{C3D47F61-623B-4089-BF38-7F54548EAF18}" destId="{B251B2EB-2D7B-41A3-947D-BD307BFE6044}" srcOrd="2" destOrd="0" presId="urn:microsoft.com/office/officeart/2005/8/layout/hierarchy2"/>
    <dgm:cxn modelId="{F1FDE07C-8F5B-4AA5-9A4E-A97DC5F72A5B}" type="presParOf" srcId="{B251B2EB-2D7B-41A3-947D-BD307BFE6044}" destId="{3B2EC1C7-CDAB-4F15-98F7-8F1792C6C544}" srcOrd="0" destOrd="0" presId="urn:microsoft.com/office/officeart/2005/8/layout/hierarchy2"/>
    <dgm:cxn modelId="{9326E230-252E-45A2-B9A3-D71E8FF25EEF}" type="presParOf" srcId="{C3D47F61-623B-4089-BF38-7F54548EAF18}" destId="{309E1917-8904-4767-8C59-00321F5A09B5}" srcOrd="3" destOrd="0" presId="urn:microsoft.com/office/officeart/2005/8/layout/hierarchy2"/>
    <dgm:cxn modelId="{64241721-0C78-4CE7-A9F2-EE25DB2FF732}" type="presParOf" srcId="{309E1917-8904-4767-8C59-00321F5A09B5}" destId="{1314F66D-2D9A-4037-9BBD-FEFF7FB63CD2}" srcOrd="0" destOrd="0" presId="urn:microsoft.com/office/officeart/2005/8/layout/hierarchy2"/>
    <dgm:cxn modelId="{0FA2B3DB-45DA-4E33-A87D-A8639D4D4069}" type="presParOf" srcId="{309E1917-8904-4767-8C59-00321F5A09B5}" destId="{E51F54F4-48C0-4E34-92BD-14FD26764456}" srcOrd="1" destOrd="0" presId="urn:microsoft.com/office/officeart/2005/8/layout/hierarchy2"/>
    <dgm:cxn modelId="{817DBBED-9195-441E-B7C4-84E60C08FE01}" type="presParOf" srcId="{338119FE-2C54-443F-89B6-82F8CC8FA6D7}" destId="{6373EA1F-6C23-42D7-9BB0-487C5D194633}" srcOrd="2" destOrd="0" presId="urn:microsoft.com/office/officeart/2005/8/layout/hierarchy2"/>
    <dgm:cxn modelId="{B8BFDB2A-AFC9-41E1-82AC-0631176FA595}" type="presParOf" srcId="{6373EA1F-6C23-42D7-9BB0-487C5D194633}" destId="{37B4429E-200C-4DA0-BC39-6E00084CECB5}" srcOrd="0" destOrd="0" presId="urn:microsoft.com/office/officeart/2005/8/layout/hierarchy2"/>
    <dgm:cxn modelId="{1301E044-BD0E-44B7-9984-F0684CD23490}" type="presParOf" srcId="{338119FE-2C54-443F-89B6-82F8CC8FA6D7}" destId="{3C6F194F-76D1-433D-B3F1-EA9C18A323F6}" srcOrd="3" destOrd="0" presId="urn:microsoft.com/office/officeart/2005/8/layout/hierarchy2"/>
    <dgm:cxn modelId="{2228589C-C40E-4A92-AD2D-31825B665960}" type="presParOf" srcId="{3C6F194F-76D1-433D-B3F1-EA9C18A323F6}" destId="{8BDA07A3-68CA-4CC1-BC58-B7C4D3FF0EC1}" srcOrd="0" destOrd="0" presId="urn:microsoft.com/office/officeart/2005/8/layout/hierarchy2"/>
    <dgm:cxn modelId="{8E3BCCF1-5EAB-493D-B614-8E532A1BEE6D}" type="presParOf" srcId="{3C6F194F-76D1-433D-B3F1-EA9C18A323F6}" destId="{AA3F40D5-8FEB-49F9-9B2F-79798DE8D05E}" srcOrd="1" destOrd="0" presId="urn:microsoft.com/office/officeart/2005/8/layout/hierarchy2"/>
    <dgm:cxn modelId="{2DEB30AB-47B7-4263-82C3-EB5F668FB7AF}" type="presParOf" srcId="{AA3F40D5-8FEB-49F9-9B2F-79798DE8D05E}" destId="{F8E3E579-EB30-476B-BAB6-6C98BED334D2}" srcOrd="0" destOrd="0" presId="urn:microsoft.com/office/officeart/2005/8/layout/hierarchy2"/>
    <dgm:cxn modelId="{268D4776-5C40-4F46-9238-F40317B641E1}" type="presParOf" srcId="{F8E3E579-EB30-476B-BAB6-6C98BED334D2}" destId="{3BDFE00C-C8AC-45E3-8899-D3206D8A355B}" srcOrd="0" destOrd="0" presId="urn:microsoft.com/office/officeart/2005/8/layout/hierarchy2"/>
    <dgm:cxn modelId="{431E377D-153E-4A20-A69D-FF3565851324}" type="presParOf" srcId="{AA3F40D5-8FEB-49F9-9B2F-79798DE8D05E}" destId="{1398FA54-469C-48ED-AD87-50E0A267992C}" srcOrd="1" destOrd="0" presId="urn:microsoft.com/office/officeart/2005/8/layout/hierarchy2"/>
    <dgm:cxn modelId="{279AEAC5-FD95-42BE-8812-55CBD6FD95CE}" type="presParOf" srcId="{1398FA54-469C-48ED-AD87-50E0A267992C}" destId="{F3E2A25F-92A2-46CE-9131-ADF4857E729C}" srcOrd="0" destOrd="0" presId="urn:microsoft.com/office/officeart/2005/8/layout/hierarchy2"/>
    <dgm:cxn modelId="{11E2CECC-067E-4FF2-9161-96D41B429889}" type="presParOf" srcId="{1398FA54-469C-48ED-AD87-50E0A267992C}" destId="{9DF3B649-A3CF-4555-AA8F-CDD016C947C2}" srcOrd="1" destOrd="0" presId="urn:microsoft.com/office/officeart/2005/8/layout/hierarchy2"/>
    <dgm:cxn modelId="{6BDC1383-434C-48DB-9C25-E8AABCB3B8A5}" type="presParOf" srcId="{AA3F40D5-8FEB-49F9-9B2F-79798DE8D05E}" destId="{CCB931D3-1EE4-43E4-8F4D-F8BD5F1CE4EF}" srcOrd="2" destOrd="0" presId="urn:microsoft.com/office/officeart/2005/8/layout/hierarchy2"/>
    <dgm:cxn modelId="{5F32BA72-96B4-410B-8BFD-C670D5FC13F5}" type="presParOf" srcId="{CCB931D3-1EE4-43E4-8F4D-F8BD5F1CE4EF}" destId="{F5903111-7130-4B83-970B-82CC5C9EF033}" srcOrd="0" destOrd="0" presId="urn:microsoft.com/office/officeart/2005/8/layout/hierarchy2"/>
    <dgm:cxn modelId="{E4FA9C53-4B78-43CF-B820-872326B6CB3F}" type="presParOf" srcId="{AA3F40D5-8FEB-49F9-9B2F-79798DE8D05E}" destId="{EAC9178F-D1B1-46AB-A5E7-D9A754A33611}" srcOrd="3" destOrd="0" presId="urn:microsoft.com/office/officeart/2005/8/layout/hierarchy2"/>
    <dgm:cxn modelId="{B1A5BE8B-AE42-45E1-81B0-BCD57FFA1DC7}" type="presParOf" srcId="{EAC9178F-D1B1-46AB-A5E7-D9A754A33611}" destId="{368A5647-91E1-4E35-9AB7-48DA4C8A7A73}" srcOrd="0" destOrd="0" presId="urn:microsoft.com/office/officeart/2005/8/layout/hierarchy2"/>
    <dgm:cxn modelId="{BE89CADD-4881-4FF3-BDDC-EB6CC587078A}" type="presParOf" srcId="{EAC9178F-D1B1-46AB-A5E7-D9A754A33611}" destId="{FA8E017E-4665-4BAD-B26C-302D2BDFE67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DC9E6AA-18BF-4949-A42A-5533210DD79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40EE0E-2310-4D8C-BC2F-BE8C5C667E28}">
      <dgm:prSet phldrT="[Текст]" custT="1"/>
      <dgm:spPr/>
      <dgm:t>
        <a:bodyPr/>
        <a:lstStyle/>
        <a:p>
          <a:r>
            <a:rPr lang="uk-U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Методи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345F98-CDA0-4520-BBEC-42AD84A9AA3F}" type="parTrans" cxnId="{EA08806D-D5BF-47D1-B8E1-44A5C393E80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668AE5-EEC0-4DA3-A898-18D6C1A78615}" type="sibTrans" cxnId="{EA08806D-D5BF-47D1-B8E1-44A5C393E80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CAAD3A-E827-4078-8DE4-0D877AF69B01}">
      <dgm:prSet phldrT="[Текст]" custT="1"/>
      <dgm:spPr/>
      <dgm:t>
        <a:bodyPr/>
        <a:lstStyle/>
        <a:p>
          <a:r>
            <a:rPr lang="uk-UA" sz="1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теоретичні</a:t>
          </a:r>
          <a:endParaRPr lang="ru-RU" sz="16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C6626E1-747C-4154-933F-D0393F96A790}" type="parTrans" cxnId="{C44468DD-6849-4DDB-BE6B-867A597350B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7EA209-C194-4FD8-8EC7-73E25D42E280}" type="sibTrans" cxnId="{C44468DD-6849-4DDB-BE6B-867A597350B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3BAC626-91BD-460C-969B-162491EBA8B0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Основні (дедуктивно-індуктивні)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D52791-8CC9-414E-868F-1C4E38719B98}" type="parTrans" cxnId="{3497EB74-5013-4E82-A639-604013D86A0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14D047-363B-4409-BA36-A42045D68682}" type="sibTrans" cxnId="{3497EB74-5013-4E82-A639-604013D86A0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4DC837-8637-4301-9BB4-282E85B2895A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Додаткові (теоретичне моделювання)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19543E-E44B-4222-B765-26C4E2878507}" type="parTrans" cxnId="{4C764D21-83AE-4814-AEA9-D1CE5E96FD8F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B5662C-F811-48CE-8878-A1167A192E78}" type="sibTrans" cxnId="{4C764D21-83AE-4814-AEA9-D1CE5E96FD8F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8A88BD-E4D9-4B86-8E05-DC4A0CB43E50}">
      <dgm:prSet phldrT="[Текст]" custT="1"/>
      <dgm:spPr/>
      <dgm:t>
        <a:bodyPr/>
        <a:lstStyle/>
        <a:p>
          <a:r>
            <a:rPr lang="uk-UA" sz="1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емпіричні</a:t>
          </a:r>
          <a:endParaRPr lang="ru-RU" sz="16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7A7BF2-F89F-428A-9530-6E3E4CB40EDA}" type="parTrans" cxnId="{DCEF1418-B2A2-4EAD-A9FE-FB3821E157B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412E2C-EE7F-4647-BAD7-FCEA47213C05}" type="sibTrans" cxnId="{DCEF1418-B2A2-4EAD-A9FE-FB3821E157B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8F140D-86AB-4A32-A1B2-A13D9E597590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Основні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6F8E8E-A6B1-48BB-85BB-E042BA4D2014}" type="parTrans" cxnId="{555B3274-3708-4E70-BAC7-461286A8CBE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ABDB4FA-75EF-481D-85F3-9A1907D1E6C6}" type="sibTrans" cxnId="{555B3274-3708-4E70-BAC7-461286A8CBE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CAB565-B719-4A85-A45A-D8E7B1264DA5}">
      <dgm:prSet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Додаткові (емпіричне моделювання)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472206-8D68-431A-82D3-4CC451C94093}" type="parTrans" cxnId="{592960AC-5BD2-4350-9E79-CA2BA1872DA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992E73-7089-475F-98D1-43F0EAA9B40F}" type="sibTrans" cxnId="{592960AC-5BD2-4350-9E79-CA2BA1872DA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4CA1E6-D66D-48B7-B5C6-2D0985D945BE}">
      <dgm:prSet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Обсерваційні (спостереження)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40C57C-9C13-44A0-AF8C-7E6657AB5915}" type="parTrans" cxnId="{B30C3D56-CD2B-483C-B065-23D2A3366F9E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7B9CD7-F506-4C47-AD27-3AD0D25DA344}" type="sibTrans" cxnId="{B30C3D56-CD2B-483C-B065-23D2A3366F9E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2703E7-4E49-4C07-86EF-5A296EA878E6}">
      <dgm:prSet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Вимірювання (діагностика)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7E9DE0-D4DC-498F-A4A0-70C8829CE4A2}" type="parTrans" cxnId="{F5A5A7E6-14A0-40B1-A19C-3997F596B27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3E0532-1E0F-40CC-8ADE-F02BD3A0031A}" type="sibTrans" cxnId="{F5A5A7E6-14A0-40B1-A19C-3997F596B27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6DF8FD-DEB8-4389-A531-5A21EBBD3483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Експеримент</a:t>
          </a:r>
          <a:endParaRPr lang="ru-RU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CFE9FB-66A8-48CD-93E2-CE8F945AFD25}" type="parTrans" cxnId="{E49941BD-4CC1-4508-AD68-43FAC6E76C0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76F958-FA19-4A61-9CDF-2A2A8F1814C2}" type="sibTrans" cxnId="{E49941BD-4CC1-4508-AD68-43FAC6E76C0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A16999-496E-42E0-8A33-374C90061D2A}">
      <dgm:prSet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Комунікативні (бесіда )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42B885-13EF-4618-AB09-1B7381C02A75}" type="parTrans" cxnId="{C6853D7A-DEBC-4487-96E7-1C11E8C77661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7B2E717-FD53-4BF9-9337-BCB60AC68248}" type="sibTrans" cxnId="{C6853D7A-DEBC-4487-96E7-1C11E8C77661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032B31-C100-4A28-A04C-E05C3BF6AC31}" type="pres">
      <dgm:prSet presAssocID="{2DC9E6AA-18BF-4949-A42A-5533210DD79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39D077-B5A2-4849-B929-9E9A3ACF7F19}" type="pres">
      <dgm:prSet presAssocID="{BE40EE0E-2310-4D8C-BC2F-BE8C5C667E28}" presName="root1" presStyleCnt="0"/>
      <dgm:spPr/>
    </dgm:pt>
    <dgm:pt modelId="{285A3E1C-F2F8-4C12-A5C1-C2E3DE08FE88}" type="pres">
      <dgm:prSet presAssocID="{BE40EE0E-2310-4D8C-BC2F-BE8C5C667E2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5ACD6B-3249-40C0-AC52-56CE30409EB6}" type="pres">
      <dgm:prSet presAssocID="{BE40EE0E-2310-4D8C-BC2F-BE8C5C667E28}" presName="level2hierChild" presStyleCnt="0"/>
      <dgm:spPr/>
    </dgm:pt>
    <dgm:pt modelId="{D688BA96-1410-41A7-85AD-FD06C7EEAB1A}" type="pres">
      <dgm:prSet presAssocID="{CC6626E1-747C-4154-933F-D0393F96A790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A78BA2A5-499C-4945-B8DF-D969C394EDFF}" type="pres">
      <dgm:prSet presAssocID="{CC6626E1-747C-4154-933F-D0393F96A79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6AF824E1-3E12-4611-9FA0-624150BE976C}" type="pres">
      <dgm:prSet presAssocID="{67CAAD3A-E827-4078-8DE4-0D877AF69B01}" presName="root2" presStyleCnt="0"/>
      <dgm:spPr/>
    </dgm:pt>
    <dgm:pt modelId="{03514379-F136-448B-B76F-7E443FD5EDA9}" type="pres">
      <dgm:prSet presAssocID="{67CAAD3A-E827-4078-8DE4-0D877AF69B01}" presName="LevelTwoTextNode" presStyleLbl="node2" presStyleIdx="0" presStyleCnt="2" custScaleY="113372" custLinFactY="8285" custLinFactNeighborX="-2688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BF60B6-3A8D-4106-BB44-9C04095F776B}" type="pres">
      <dgm:prSet presAssocID="{67CAAD3A-E827-4078-8DE4-0D877AF69B01}" presName="level3hierChild" presStyleCnt="0"/>
      <dgm:spPr/>
    </dgm:pt>
    <dgm:pt modelId="{F3F1B0E0-E28D-46A1-8BD1-5225F824AFE9}" type="pres">
      <dgm:prSet presAssocID="{DED52791-8CC9-414E-868F-1C4E38719B98}" presName="conn2-1" presStyleLbl="parChTrans1D3" presStyleIdx="0" presStyleCnt="4"/>
      <dgm:spPr/>
      <dgm:t>
        <a:bodyPr/>
        <a:lstStyle/>
        <a:p>
          <a:endParaRPr lang="ru-RU"/>
        </a:p>
      </dgm:t>
    </dgm:pt>
    <dgm:pt modelId="{774EE586-0C5D-4FA3-B68F-C4A6697FAE5C}" type="pres">
      <dgm:prSet presAssocID="{DED52791-8CC9-414E-868F-1C4E38719B98}" presName="connTx" presStyleLbl="parChTrans1D3" presStyleIdx="0" presStyleCnt="4"/>
      <dgm:spPr/>
      <dgm:t>
        <a:bodyPr/>
        <a:lstStyle/>
        <a:p>
          <a:endParaRPr lang="ru-RU"/>
        </a:p>
      </dgm:t>
    </dgm:pt>
    <dgm:pt modelId="{2B1F9BA2-56F8-415B-99F1-A8338D1EC183}" type="pres">
      <dgm:prSet presAssocID="{A3BAC626-91BD-460C-969B-162491EBA8B0}" presName="root2" presStyleCnt="0"/>
      <dgm:spPr/>
    </dgm:pt>
    <dgm:pt modelId="{ADD553DE-C1C1-4382-95AB-FB27611C8D49}" type="pres">
      <dgm:prSet presAssocID="{A3BAC626-91BD-460C-969B-162491EBA8B0}" presName="LevelTwoTextNode" presStyleLbl="node3" presStyleIdx="0" presStyleCnt="4" custLinFactNeighborX="-3997" custLinFactNeighborY="417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A3C555-8FC7-4D87-80A3-AE46DAF792D0}" type="pres">
      <dgm:prSet presAssocID="{A3BAC626-91BD-460C-969B-162491EBA8B0}" presName="level3hierChild" presStyleCnt="0"/>
      <dgm:spPr/>
    </dgm:pt>
    <dgm:pt modelId="{80AA8C09-4547-4E98-998A-968DD559372E}" type="pres">
      <dgm:prSet presAssocID="{F819543E-E44B-4222-B765-26C4E2878507}" presName="conn2-1" presStyleLbl="parChTrans1D3" presStyleIdx="1" presStyleCnt="4"/>
      <dgm:spPr/>
      <dgm:t>
        <a:bodyPr/>
        <a:lstStyle/>
        <a:p>
          <a:endParaRPr lang="ru-RU"/>
        </a:p>
      </dgm:t>
    </dgm:pt>
    <dgm:pt modelId="{87ADB81E-D738-4986-97BC-A1290FFCAF09}" type="pres">
      <dgm:prSet presAssocID="{F819543E-E44B-4222-B765-26C4E2878507}" presName="connTx" presStyleLbl="parChTrans1D3" presStyleIdx="1" presStyleCnt="4"/>
      <dgm:spPr/>
      <dgm:t>
        <a:bodyPr/>
        <a:lstStyle/>
        <a:p>
          <a:endParaRPr lang="ru-RU"/>
        </a:p>
      </dgm:t>
    </dgm:pt>
    <dgm:pt modelId="{E1BD94C9-6159-477F-9E5A-236CD08F10D0}" type="pres">
      <dgm:prSet presAssocID="{734DC837-8637-4301-9BB4-282E85B2895A}" presName="root2" presStyleCnt="0"/>
      <dgm:spPr/>
    </dgm:pt>
    <dgm:pt modelId="{EF0A4B55-A058-418F-84F8-2AA4FC48B44E}" type="pres">
      <dgm:prSet presAssocID="{734DC837-8637-4301-9BB4-282E85B2895A}" presName="LevelTwoTextNode" presStyleLbl="node3" presStyleIdx="1" presStyleCnt="4" custLinFactNeighborX="-3997" custLinFactNeighborY="761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F601A3-C32F-4FAD-B920-8B0F887C4F31}" type="pres">
      <dgm:prSet presAssocID="{734DC837-8637-4301-9BB4-282E85B2895A}" presName="level3hierChild" presStyleCnt="0"/>
      <dgm:spPr/>
    </dgm:pt>
    <dgm:pt modelId="{0720F01D-555E-4F92-9666-875A018F089E}" type="pres">
      <dgm:prSet presAssocID="{FA7A7BF2-F89F-428A-9530-6E3E4CB40EDA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61473F59-A9F0-4D11-A0A7-04D8978A24B8}" type="pres">
      <dgm:prSet presAssocID="{FA7A7BF2-F89F-428A-9530-6E3E4CB40EDA}" presName="connTx" presStyleLbl="parChTrans1D2" presStyleIdx="1" presStyleCnt="2"/>
      <dgm:spPr/>
      <dgm:t>
        <a:bodyPr/>
        <a:lstStyle/>
        <a:p>
          <a:endParaRPr lang="ru-RU"/>
        </a:p>
      </dgm:t>
    </dgm:pt>
    <dgm:pt modelId="{B0619BC7-50C7-44AF-9DFA-A75671243B6A}" type="pres">
      <dgm:prSet presAssocID="{0A8A88BD-E4D9-4B86-8E05-DC4A0CB43E50}" presName="root2" presStyleCnt="0"/>
      <dgm:spPr/>
    </dgm:pt>
    <dgm:pt modelId="{1582C877-D51B-4BF7-A362-9F393588AC8F}" type="pres">
      <dgm:prSet presAssocID="{0A8A88BD-E4D9-4B86-8E05-DC4A0CB43E5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FEFA72C-A6D3-42C1-B9AB-2C2A8E7248B9}" type="pres">
      <dgm:prSet presAssocID="{0A8A88BD-E4D9-4B86-8E05-DC4A0CB43E50}" presName="level3hierChild" presStyleCnt="0"/>
      <dgm:spPr/>
    </dgm:pt>
    <dgm:pt modelId="{CE32F4A7-D9AB-4459-B7DB-A7789A6AAC96}" type="pres">
      <dgm:prSet presAssocID="{6C6F8E8E-A6B1-48BB-85BB-E042BA4D2014}" presName="conn2-1" presStyleLbl="parChTrans1D3" presStyleIdx="2" presStyleCnt="4"/>
      <dgm:spPr/>
      <dgm:t>
        <a:bodyPr/>
        <a:lstStyle/>
        <a:p>
          <a:endParaRPr lang="ru-RU"/>
        </a:p>
      </dgm:t>
    </dgm:pt>
    <dgm:pt modelId="{2E69525B-1EBB-40C2-8675-AEE3BFF5817A}" type="pres">
      <dgm:prSet presAssocID="{6C6F8E8E-A6B1-48BB-85BB-E042BA4D2014}" presName="connTx" presStyleLbl="parChTrans1D3" presStyleIdx="2" presStyleCnt="4"/>
      <dgm:spPr/>
      <dgm:t>
        <a:bodyPr/>
        <a:lstStyle/>
        <a:p>
          <a:endParaRPr lang="ru-RU"/>
        </a:p>
      </dgm:t>
    </dgm:pt>
    <dgm:pt modelId="{ABA83F59-0E56-469E-9494-3EC39F2EC7B1}" type="pres">
      <dgm:prSet presAssocID="{578F140D-86AB-4A32-A1B2-A13D9E597590}" presName="root2" presStyleCnt="0"/>
      <dgm:spPr/>
    </dgm:pt>
    <dgm:pt modelId="{3E5FAAA3-44AE-4A1F-BD4B-FC29EF7B8123}" type="pres">
      <dgm:prSet presAssocID="{578F140D-86AB-4A32-A1B2-A13D9E597590}" presName="LevelTwoTextNode" presStyleLbl="node3" presStyleIdx="2" presStyleCnt="4" custLinFactNeighborX="-3997" custLinFactNeighborY="-513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A347BE-E25C-42E5-98F7-4ED432140A05}" type="pres">
      <dgm:prSet presAssocID="{578F140D-86AB-4A32-A1B2-A13D9E597590}" presName="level3hierChild" presStyleCnt="0"/>
      <dgm:spPr/>
    </dgm:pt>
    <dgm:pt modelId="{DBA1CECF-78F3-45A1-A5BF-E55950B54CB9}" type="pres">
      <dgm:prSet presAssocID="{BF40C57C-9C13-44A0-AF8C-7E6657AB5915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8DC18148-2983-4A8F-8388-8091F8C6BD70}" type="pres">
      <dgm:prSet presAssocID="{BF40C57C-9C13-44A0-AF8C-7E6657AB5915}" presName="connTx" presStyleLbl="parChTrans1D4" presStyleIdx="0" presStyleCnt="4"/>
      <dgm:spPr/>
      <dgm:t>
        <a:bodyPr/>
        <a:lstStyle/>
        <a:p>
          <a:endParaRPr lang="ru-RU"/>
        </a:p>
      </dgm:t>
    </dgm:pt>
    <dgm:pt modelId="{1F5A6A00-BC8D-4A66-BE51-7578BCBEBEED}" type="pres">
      <dgm:prSet presAssocID="{304CA1E6-D66D-48B7-B5C6-2D0985D945BE}" presName="root2" presStyleCnt="0"/>
      <dgm:spPr/>
    </dgm:pt>
    <dgm:pt modelId="{DF9D219C-5C6E-404D-A844-A0DFB48DE4B3}" type="pres">
      <dgm:prSet presAssocID="{304CA1E6-D66D-48B7-B5C6-2D0985D945BE}" presName="LevelTwoTextNode" presStyleLbl="node4" presStyleIdx="0" presStyleCnt="4" custLinFactY="-24244" custLinFactNeighborX="1069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9C6B60-FF64-4414-8435-A301B0221644}" type="pres">
      <dgm:prSet presAssocID="{304CA1E6-D66D-48B7-B5C6-2D0985D945BE}" presName="level3hierChild" presStyleCnt="0"/>
      <dgm:spPr/>
    </dgm:pt>
    <dgm:pt modelId="{7849C123-EA83-4495-AEF5-C32D5FEB0AB5}" type="pres">
      <dgm:prSet presAssocID="{F37E9DE0-D4DC-498F-A4A0-70C8829CE4A2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05054E8-A187-4A10-93E3-6949ABDBC174}" type="pres">
      <dgm:prSet presAssocID="{F37E9DE0-D4DC-498F-A4A0-70C8829CE4A2}" presName="connTx" presStyleLbl="parChTrans1D4" presStyleIdx="1" presStyleCnt="4"/>
      <dgm:spPr/>
      <dgm:t>
        <a:bodyPr/>
        <a:lstStyle/>
        <a:p>
          <a:endParaRPr lang="ru-RU"/>
        </a:p>
      </dgm:t>
    </dgm:pt>
    <dgm:pt modelId="{E4D009A4-E9C2-4204-A131-CEFE2E8A63EC}" type="pres">
      <dgm:prSet presAssocID="{512703E7-4E49-4C07-86EF-5A296EA878E6}" presName="root2" presStyleCnt="0"/>
      <dgm:spPr/>
    </dgm:pt>
    <dgm:pt modelId="{BB5A177B-62C1-418F-9D78-A90D8D1EB7F0}" type="pres">
      <dgm:prSet presAssocID="{512703E7-4E49-4C07-86EF-5A296EA878E6}" presName="LevelTwoTextNode" presStyleLbl="node4" presStyleIdx="1" presStyleCnt="4" custLinFactY="-11221" custLinFactNeighborX="1069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DCC265-97C0-49ED-A165-DED06F1DE5F6}" type="pres">
      <dgm:prSet presAssocID="{512703E7-4E49-4C07-86EF-5A296EA878E6}" presName="level3hierChild" presStyleCnt="0"/>
      <dgm:spPr/>
    </dgm:pt>
    <dgm:pt modelId="{B3F8B80B-9AF5-41EE-BC46-BBA523946232}" type="pres">
      <dgm:prSet presAssocID="{BBCFE9FB-66A8-48CD-93E2-CE8F945AFD25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8886C95B-6430-43F1-B1E5-8D01A8AC6598}" type="pres">
      <dgm:prSet presAssocID="{BBCFE9FB-66A8-48CD-93E2-CE8F945AFD25}" presName="connTx" presStyleLbl="parChTrans1D4" presStyleIdx="2" presStyleCnt="4"/>
      <dgm:spPr/>
      <dgm:t>
        <a:bodyPr/>
        <a:lstStyle/>
        <a:p>
          <a:endParaRPr lang="ru-RU"/>
        </a:p>
      </dgm:t>
    </dgm:pt>
    <dgm:pt modelId="{538DA1AD-35C6-4886-8CB1-B735BA6817EB}" type="pres">
      <dgm:prSet presAssocID="{9C6DF8FD-DEB8-4389-A531-5A21EBBD3483}" presName="root2" presStyleCnt="0"/>
      <dgm:spPr/>
    </dgm:pt>
    <dgm:pt modelId="{0B0DF9E5-7915-4B18-A7D3-4A582B7E27A3}" type="pres">
      <dgm:prSet presAssocID="{9C6DF8FD-DEB8-4389-A531-5A21EBBD3483}" presName="LevelTwoTextNode" presStyleLbl="node4" presStyleIdx="2" presStyleCnt="4" custLinFactNeighborX="10697" custLinFactNeighborY="-875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8BDD71-43C6-4971-BBC0-65B0985B98B3}" type="pres">
      <dgm:prSet presAssocID="{9C6DF8FD-DEB8-4389-A531-5A21EBBD3483}" presName="level3hierChild" presStyleCnt="0"/>
      <dgm:spPr/>
    </dgm:pt>
    <dgm:pt modelId="{C5C72C53-CAF3-4C64-BD17-C6DA9ED4DBE1}" type="pres">
      <dgm:prSet presAssocID="{5042B885-13EF-4618-AB09-1B7381C02A75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A81B437A-3377-4BF5-9B04-B0B784B0FF5A}" type="pres">
      <dgm:prSet presAssocID="{5042B885-13EF-4618-AB09-1B7381C02A75}" presName="connTx" presStyleLbl="parChTrans1D4" presStyleIdx="3" presStyleCnt="4"/>
      <dgm:spPr/>
      <dgm:t>
        <a:bodyPr/>
        <a:lstStyle/>
        <a:p>
          <a:endParaRPr lang="ru-RU"/>
        </a:p>
      </dgm:t>
    </dgm:pt>
    <dgm:pt modelId="{FCE41C46-ACB7-48A3-9963-860FA73E0A12}" type="pres">
      <dgm:prSet presAssocID="{5CA16999-496E-42E0-8A33-374C90061D2A}" presName="root2" presStyleCnt="0"/>
      <dgm:spPr/>
    </dgm:pt>
    <dgm:pt modelId="{A39F03DD-2BBD-458C-9DA8-B598DF4E2303}" type="pres">
      <dgm:prSet presAssocID="{5CA16999-496E-42E0-8A33-374C90061D2A}" presName="LevelTwoTextNode" presStyleLbl="node4" presStyleIdx="3" presStyleCnt="4" custLinFactNeighborX="10697" custLinFactNeighborY="-745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4BC4EA-3C73-41F1-A151-086F8B93B02B}" type="pres">
      <dgm:prSet presAssocID="{5CA16999-496E-42E0-8A33-374C90061D2A}" presName="level3hierChild" presStyleCnt="0"/>
      <dgm:spPr/>
    </dgm:pt>
    <dgm:pt modelId="{9580882C-D5C0-49EA-85EB-0A45A2D4468D}" type="pres">
      <dgm:prSet presAssocID="{E6472206-8D68-431A-82D3-4CC451C94093}" presName="conn2-1" presStyleLbl="parChTrans1D3" presStyleIdx="3" presStyleCnt="4"/>
      <dgm:spPr/>
      <dgm:t>
        <a:bodyPr/>
        <a:lstStyle/>
        <a:p>
          <a:endParaRPr lang="ru-RU"/>
        </a:p>
      </dgm:t>
    </dgm:pt>
    <dgm:pt modelId="{799BC4E5-7A36-4281-B361-DD90AF03461A}" type="pres">
      <dgm:prSet presAssocID="{E6472206-8D68-431A-82D3-4CC451C94093}" presName="connTx" presStyleLbl="parChTrans1D3" presStyleIdx="3" presStyleCnt="4"/>
      <dgm:spPr/>
      <dgm:t>
        <a:bodyPr/>
        <a:lstStyle/>
        <a:p>
          <a:endParaRPr lang="ru-RU"/>
        </a:p>
      </dgm:t>
    </dgm:pt>
    <dgm:pt modelId="{8E2D0BC6-5F6D-4110-89BB-BA09B7B3A4F4}" type="pres">
      <dgm:prSet presAssocID="{CACAB565-B719-4A85-A45A-D8E7B1264DA5}" presName="root2" presStyleCnt="0"/>
      <dgm:spPr/>
    </dgm:pt>
    <dgm:pt modelId="{38402B89-870A-4FCC-B360-03489026D3EF}" type="pres">
      <dgm:prSet presAssocID="{CACAB565-B719-4A85-A45A-D8E7B1264DA5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00959F-D120-49D4-B36A-651A8C47A2D7}" type="pres">
      <dgm:prSet presAssocID="{CACAB565-B719-4A85-A45A-D8E7B1264DA5}" presName="level3hierChild" presStyleCnt="0"/>
      <dgm:spPr/>
    </dgm:pt>
  </dgm:ptLst>
  <dgm:cxnLst>
    <dgm:cxn modelId="{90932894-7DF9-4B71-BFAB-BC268154D8E5}" type="presOf" srcId="{2DC9E6AA-18BF-4949-A42A-5533210DD797}" destId="{33032B31-C100-4A28-A04C-E05C3BF6AC31}" srcOrd="0" destOrd="0" presId="urn:microsoft.com/office/officeart/2005/8/layout/hierarchy2"/>
    <dgm:cxn modelId="{76D56874-12C6-4580-9BC0-2C141DE2F819}" type="presOf" srcId="{9C6DF8FD-DEB8-4389-A531-5A21EBBD3483}" destId="{0B0DF9E5-7915-4B18-A7D3-4A582B7E27A3}" srcOrd="0" destOrd="0" presId="urn:microsoft.com/office/officeart/2005/8/layout/hierarchy2"/>
    <dgm:cxn modelId="{4C764D21-83AE-4814-AEA9-D1CE5E96FD8F}" srcId="{67CAAD3A-E827-4078-8DE4-0D877AF69B01}" destId="{734DC837-8637-4301-9BB4-282E85B2895A}" srcOrd="1" destOrd="0" parTransId="{F819543E-E44B-4222-B765-26C4E2878507}" sibTransId="{E6B5662C-F811-48CE-8878-A1167A192E78}"/>
    <dgm:cxn modelId="{DFA3ADD8-886D-4787-AC63-EA4BC3ED420D}" type="presOf" srcId="{DED52791-8CC9-414E-868F-1C4E38719B98}" destId="{F3F1B0E0-E28D-46A1-8BD1-5225F824AFE9}" srcOrd="0" destOrd="0" presId="urn:microsoft.com/office/officeart/2005/8/layout/hierarchy2"/>
    <dgm:cxn modelId="{B4095125-481A-4831-A827-4D6260BD2F1C}" type="presOf" srcId="{FA7A7BF2-F89F-428A-9530-6E3E4CB40EDA}" destId="{0720F01D-555E-4F92-9666-875A018F089E}" srcOrd="0" destOrd="0" presId="urn:microsoft.com/office/officeart/2005/8/layout/hierarchy2"/>
    <dgm:cxn modelId="{3076A2A6-0AF7-490B-BB1E-8100B0E6168B}" type="presOf" srcId="{BBCFE9FB-66A8-48CD-93E2-CE8F945AFD25}" destId="{8886C95B-6430-43F1-B1E5-8D01A8AC6598}" srcOrd="1" destOrd="0" presId="urn:microsoft.com/office/officeart/2005/8/layout/hierarchy2"/>
    <dgm:cxn modelId="{84C69234-81FE-403F-B57F-B99BB32012FE}" type="presOf" srcId="{BE40EE0E-2310-4D8C-BC2F-BE8C5C667E28}" destId="{285A3E1C-F2F8-4C12-A5C1-C2E3DE08FE88}" srcOrd="0" destOrd="0" presId="urn:microsoft.com/office/officeart/2005/8/layout/hierarchy2"/>
    <dgm:cxn modelId="{0275FFD7-AADB-4A2E-BCB0-7B146283D340}" type="presOf" srcId="{F37E9DE0-D4DC-498F-A4A0-70C8829CE4A2}" destId="{905054E8-A187-4A10-93E3-6949ABDBC174}" srcOrd="1" destOrd="0" presId="urn:microsoft.com/office/officeart/2005/8/layout/hierarchy2"/>
    <dgm:cxn modelId="{537022E7-A487-469F-99BE-1DD03C5803A9}" type="presOf" srcId="{F819543E-E44B-4222-B765-26C4E2878507}" destId="{80AA8C09-4547-4E98-998A-968DD559372E}" srcOrd="0" destOrd="0" presId="urn:microsoft.com/office/officeart/2005/8/layout/hierarchy2"/>
    <dgm:cxn modelId="{B30C3D56-CD2B-483C-B065-23D2A3366F9E}" srcId="{578F140D-86AB-4A32-A1B2-A13D9E597590}" destId="{304CA1E6-D66D-48B7-B5C6-2D0985D945BE}" srcOrd="0" destOrd="0" parTransId="{BF40C57C-9C13-44A0-AF8C-7E6657AB5915}" sibTransId="{9C7B9CD7-F506-4C47-AD27-3AD0D25DA344}"/>
    <dgm:cxn modelId="{926DE8C1-62CA-4A4F-B345-84EA7A0BF2A1}" type="presOf" srcId="{5CA16999-496E-42E0-8A33-374C90061D2A}" destId="{A39F03DD-2BBD-458C-9DA8-B598DF4E2303}" srcOrd="0" destOrd="0" presId="urn:microsoft.com/office/officeart/2005/8/layout/hierarchy2"/>
    <dgm:cxn modelId="{0067FA8F-3D7F-4527-8096-7D2F9BDBAD99}" type="presOf" srcId="{CACAB565-B719-4A85-A45A-D8E7B1264DA5}" destId="{38402B89-870A-4FCC-B360-03489026D3EF}" srcOrd="0" destOrd="0" presId="urn:microsoft.com/office/officeart/2005/8/layout/hierarchy2"/>
    <dgm:cxn modelId="{DCEF1418-B2A2-4EAD-A9FE-FB3821E157B3}" srcId="{BE40EE0E-2310-4D8C-BC2F-BE8C5C667E28}" destId="{0A8A88BD-E4D9-4B86-8E05-DC4A0CB43E50}" srcOrd="1" destOrd="0" parTransId="{FA7A7BF2-F89F-428A-9530-6E3E4CB40EDA}" sibTransId="{44412E2C-EE7F-4647-BAD7-FCEA47213C05}"/>
    <dgm:cxn modelId="{5EB0D3D6-971F-4CDF-863D-A9F96C041273}" type="presOf" srcId="{E6472206-8D68-431A-82D3-4CC451C94093}" destId="{9580882C-D5C0-49EA-85EB-0A45A2D4468D}" srcOrd="0" destOrd="0" presId="urn:microsoft.com/office/officeart/2005/8/layout/hierarchy2"/>
    <dgm:cxn modelId="{592960AC-5BD2-4350-9E79-CA2BA1872DAB}" srcId="{0A8A88BD-E4D9-4B86-8E05-DC4A0CB43E50}" destId="{CACAB565-B719-4A85-A45A-D8E7B1264DA5}" srcOrd="1" destOrd="0" parTransId="{E6472206-8D68-431A-82D3-4CC451C94093}" sibTransId="{F8992E73-7089-475F-98D1-43F0EAA9B40F}"/>
    <dgm:cxn modelId="{C9B1045A-9D3D-482B-9842-145BA583E3D6}" type="presOf" srcId="{0A8A88BD-E4D9-4B86-8E05-DC4A0CB43E50}" destId="{1582C877-D51B-4BF7-A362-9F393588AC8F}" srcOrd="0" destOrd="0" presId="urn:microsoft.com/office/officeart/2005/8/layout/hierarchy2"/>
    <dgm:cxn modelId="{EA08806D-D5BF-47D1-B8E1-44A5C393E800}" srcId="{2DC9E6AA-18BF-4949-A42A-5533210DD797}" destId="{BE40EE0E-2310-4D8C-BC2F-BE8C5C667E28}" srcOrd="0" destOrd="0" parTransId="{4A345F98-CDA0-4520-BBEC-42AD84A9AA3F}" sibTransId="{B5668AE5-EEC0-4DA3-A898-18D6C1A78615}"/>
    <dgm:cxn modelId="{C44468DD-6849-4DDB-BE6B-867A597350B0}" srcId="{BE40EE0E-2310-4D8C-BC2F-BE8C5C667E28}" destId="{67CAAD3A-E827-4078-8DE4-0D877AF69B01}" srcOrd="0" destOrd="0" parTransId="{CC6626E1-747C-4154-933F-D0393F96A790}" sibTransId="{3C7EA209-C194-4FD8-8EC7-73E25D42E280}"/>
    <dgm:cxn modelId="{C0B2D31A-24B8-4897-89B9-FD8A6F4D7E12}" type="presOf" srcId="{6C6F8E8E-A6B1-48BB-85BB-E042BA4D2014}" destId="{2E69525B-1EBB-40C2-8675-AEE3BFF5817A}" srcOrd="1" destOrd="0" presId="urn:microsoft.com/office/officeart/2005/8/layout/hierarchy2"/>
    <dgm:cxn modelId="{43196CFC-CA69-47D7-B38F-EB4A1927F43B}" type="presOf" srcId="{F819543E-E44B-4222-B765-26C4E2878507}" destId="{87ADB81E-D738-4986-97BC-A1290FFCAF09}" srcOrd="1" destOrd="0" presId="urn:microsoft.com/office/officeart/2005/8/layout/hierarchy2"/>
    <dgm:cxn modelId="{85C16847-774E-4B93-B9BB-6779355A37F0}" type="presOf" srcId="{304CA1E6-D66D-48B7-B5C6-2D0985D945BE}" destId="{DF9D219C-5C6E-404D-A844-A0DFB48DE4B3}" srcOrd="0" destOrd="0" presId="urn:microsoft.com/office/officeart/2005/8/layout/hierarchy2"/>
    <dgm:cxn modelId="{CEB906B6-BD8E-457C-A324-6DE56AA040E9}" type="presOf" srcId="{DED52791-8CC9-414E-868F-1C4E38719B98}" destId="{774EE586-0C5D-4FA3-B68F-C4A6697FAE5C}" srcOrd="1" destOrd="0" presId="urn:microsoft.com/office/officeart/2005/8/layout/hierarchy2"/>
    <dgm:cxn modelId="{9426911B-C4BF-4F41-9D33-21DF306FB6D7}" type="presOf" srcId="{A3BAC626-91BD-460C-969B-162491EBA8B0}" destId="{ADD553DE-C1C1-4382-95AB-FB27611C8D49}" srcOrd="0" destOrd="0" presId="urn:microsoft.com/office/officeart/2005/8/layout/hierarchy2"/>
    <dgm:cxn modelId="{C6853D7A-DEBC-4487-96E7-1C11E8C77661}" srcId="{578F140D-86AB-4A32-A1B2-A13D9E597590}" destId="{5CA16999-496E-42E0-8A33-374C90061D2A}" srcOrd="3" destOrd="0" parTransId="{5042B885-13EF-4618-AB09-1B7381C02A75}" sibTransId="{D7B2E717-FD53-4BF9-9337-BCB60AC68248}"/>
    <dgm:cxn modelId="{BBAA08E1-BD34-4241-9C02-73C875C061AD}" type="presOf" srcId="{F37E9DE0-D4DC-498F-A4A0-70C8829CE4A2}" destId="{7849C123-EA83-4495-AEF5-C32D5FEB0AB5}" srcOrd="0" destOrd="0" presId="urn:microsoft.com/office/officeart/2005/8/layout/hierarchy2"/>
    <dgm:cxn modelId="{5D0FEF62-51DF-498E-9E07-8592329B416C}" type="presOf" srcId="{5042B885-13EF-4618-AB09-1B7381C02A75}" destId="{A81B437A-3377-4BF5-9B04-B0B784B0FF5A}" srcOrd="1" destOrd="0" presId="urn:microsoft.com/office/officeart/2005/8/layout/hierarchy2"/>
    <dgm:cxn modelId="{F3E8FCB0-E906-4BB3-814B-781170A29652}" type="presOf" srcId="{BF40C57C-9C13-44A0-AF8C-7E6657AB5915}" destId="{8DC18148-2983-4A8F-8388-8091F8C6BD70}" srcOrd="1" destOrd="0" presId="urn:microsoft.com/office/officeart/2005/8/layout/hierarchy2"/>
    <dgm:cxn modelId="{1C2439D4-5769-4DEA-8596-39905D5AAA7D}" type="presOf" srcId="{6C6F8E8E-A6B1-48BB-85BB-E042BA4D2014}" destId="{CE32F4A7-D9AB-4459-B7DB-A7789A6AAC96}" srcOrd="0" destOrd="0" presId="urn:microsoft.com/office/officeart/2005/8/layout/hierarchy2"/>
    <dgm:cxn modelId="{3497EB74-5013-4E82-A639-604013D86A0B}" srcId="{67CAAD3A-E827-4078-8DE4-0D877AF69B01}" destId="{A3BAC626-91BD-460C-969B-162491EBA8B0}" srcOrd="0" destOrd="0" parTransId="{DED52791-8CC9-414E-868F-1C4E38719B98}" sibTransId="{4E14D047-363B-4409-BA36-A42045D68682}"/>
    <dgm:cxn modelId="{BE788521-D404-46B2-9690-7CCA1CF84F65}" type="presOf" srcId="{CC6626E1-747C-4154-933F-D0393F96A790}" destId="{A78BA2A5-499C-4945-B8DF-D969C394EDFF}" srcOrd="1" destOrd="0" presId="urn:microsoft.com/office/officeart/2005/8/layout/hierarchy2"/>
    <dgm:cxn modelId="{E49941BD-4CC1-4508-AD68-43FAC6E76C07}" srcId="{578F140D-86AB-4A32-A1B2-A13D9E597590}" destId="{9C6DF8FD-DEB8-4389-A531-5A21EBBD3483}" srcOrd="2" destOrd="0" parTransId="{BBCFE9FB-66A8-48CD-93E2-CE8F945AFD25}" sibTransId="{8876F958-FA19-4A61-9CDF-2A2A8F1814C2}"/>
    <dgm:cxn modelId="{F5A5A7E6-14A0-40B1-A19C-3997F596B27C}" srcId="{578F140D-86AB-4A32-A1B2-A13D9E597590}" destId="{512703E7-4E49-4C07-86EF-5A296EA878E6}" srcOrd="1" destOrd="0" parTransId="{F37E9DE0-D4DC-498F-A4A0-70C8829CE4A2}" sibTransId="{663E0532-1E0F-40CC-8ADE-F02BD3A0031A}"/>
    <dgm:cxn modelId="{19E00EB3-E739-4BAF-B8D1-A6A110214AB1}" type="presOf" srcId="{67CAAD3A-E827-4078-8DE4-0D877AF69B01}" destId="{03514379-F136-448B-B76F-7E443FD5EDA9}" srcOrd="0" destOrd="0" presId="urn:microsoft.com/office/officeart/2005/8/layout/hierarchy2"/>
    <dgm:cxn modelId="{1792CC8B-9F34-4CA5-954E-B180991250AF}" type="presOf" srcId="{BBCFE9FB-66A8-48CD-93E2-CE8F945AFD25}" destId="{B3F8B80B-9AF5-41EE-BC46-BBA523946232}" srcOrd="0" destOrd="0" presId="urn:microsoft.com/office/officeart/2005/8/layout/hierarchy2"/>
    <dgm:cxn modelId="{D39C477F-2F04-4F85-9655-D998C086DFB1}" type="presOf" srcId="{CC6626E1-747C-4154-933F-D0393F96A790}" destId="{D688BA96-1410-41A7-85AD-FD06C7EEAB1A}" srcOrd="0" destOrd="0" presId="urn:microsoft.com/office/officeart/2005/8/layout/hierarchy2"/>
    <dgm:cxn modelId="{276625D5-BF64-435F-900B-D696E9359F97}" type="presOf" srcId="{734DC837-8637-4301-9BB4-282E85B2895A}" destId="{EF0A4B55-A058-418F-84F8-2AA4FC48B44E}" srcOrd="0" destOrd="0" presId="urn:microsoft.com/office/officeart/2005/8/layout/hierarchy2"/>
    <dgm:cxn modelId="{962FBA1E-C4C0-4904-B6C7-31D499673D4D}" type="presOf" srcId="{5042B885-13EF-4618-AB09-1B7381C02A75}" destId="{C5C72C53-CAF3-4C64-BD17-C6DA9ED4DBE1}" srcOrd="0" destOrd="0" presId="urn:microsoft.com/office/officeart/2005/8/layout/hierarchy2"/>
    <dgm:cxn modelId="{00BCBF4E-36CA-4C60-A447-DA64A90F0DB0}" type="presOf" srcId="{FA7A7BF2-F89F-428A-9530-6E3E4CB40EDA}" destId="{61473F59-A9F0-4D11-A0A7-04D8978A24B8}" srcOrd="1" destOrd="0" presId="urn:microsoft.com/office/officeart/2005/8/layout/hierarchy2"/>
    <dgm:cxn modelId="{5B7CDB34-13AB-4694-A02A-94D88DEC3DF6}" type="presOf" srcId="{BF40C57C-9C13-44A0-AF8C-7E6657AB5915}" destId="{DBA1CECF-78F3-45A1-A5BF-E55950B54CB9}" srcOrd="0" destOrd="0" presId="urn:microsoft.com/office/officeart/2005/8/layout/hierarchy2"/>
    <dgm:cxn modelId="{7F47DDF7-33AE-439A-AA00-3264B355F29F}" type="presOf" srcId="{512703E7-4E49-4C07-86EF-5A296EA878E6}" destId="{BB5A177B-62C1-418F-9D78-A90D8D1EB7F0}" srcOrd="0" destOrd="0" presId="urn:microsoft.com/office/officeart/2005/8/layout/hierarchy2"/>
    <dgm:cxn modelId="{555B3274-3708-4E70-BAC7-461286A8CBE4}" srcId="{0A8A88BD-E4D9-4B86-8E05-DC4A0CB43E50}" destId="{578F140D-86AB-4A32-A1B2-A13D9E597590}" srcOrd="0" destOrd="0" parTransId="{6C6F8E8E-A6B1-48BB-85BB-E042BA4D2014}" sibTransId="{8ABDB4FA-75EF-481D-85F3-9A1907D1E6C6}"/>
    <dgm:cxn modelId="{CE06045C-6FAF-4374-AAD0-5E7E0DF314A9}" type="presOf" srcId="{E6472206-8D68-431A-82D3-4CC451C94093}" destId="{799BC4E5-7A36-4281-B361-DD90AF03461A}" srcOrd="1" destOrd="0" presId="urn:microsoft.com/office/officeart/2005/8/layout/hierarchy2"/>
    <dgm:cxn modelId="{6E907B56-4046-4151-BE55-848568F7D760}" type="presOf" srcId="{578F140D-86AB-4A32-A1B2-A13D9E597590}" destId="{3E5FAAA3-44AE-4A1F-BD4B-FC29EF7B8123}" srcOrd="0" destOrd="0" presId="urn:microsoft.com/office/officeart/2005/8/layout/hierarchy2"/>
    <dgm:cxn modelId="{19AF46CC-BB34-400D-9599-E812D37F9D49}" type="presParOf" srcId="{33032B31-C100-4A28-A04C-E05C3BF6AC31}" destId="{9539D077-B5A2-4849-B929-9E9A3ACF7F19}" srcOrd="0" destOrd="0" presId="urn:microsoft.com/office/officeart/2005/8/layout/hierarchy2"/>
    <dgm:cxn modelId="{53E798C7-D493-4C1F-ACC2-E7060A523D94}" type="presParOf" srcId="{9539D077-B5A2-4849-B929-9E9A3ACF7F19}" destId="{285A3E1C-F2F8-4C12-A5C1-C2E3DE08FE88}" srcOrd="0" destOrd="0" presId="urn:microsoft.com/office/officeart/2005/8/layout/hierarchy2"/>
    <dgm:cxn modelId="{9DB351CC-F684-40B3-8206-5E1DC7AABE14}" type="presParOf" srcId="{9539D077-B5A2-4849-B929-9E9A3ACF7F19}" destId="{475ACD6B-3249-40C0-AC52-56CE30409EB6}" srcOrd="1" destOrd="0" presId="urn:microsoft.com/office/officeart/2005/8/layout/hierarchy2"/>
    <dgm:cxn modelId="{F39EDBEF-3891-4662-98E2-9BECCCE98BAA}" type="presParOf" srcId="{475ACD6B-3249-40C0-AC52-56CE30409EB6}" destId="{D688BA96-1410-41A7-85AD-FD06C7EEAB1A}" srcOrd="0" destOrd="0" presId="urn:microsoft.com/office/officeart/2005/8/layout/hierarchy2"/>
    <dgm:cxn modelId="{6F23A284-D513-4282-926D-41B04A66C553}" type="presParOf" srcId="{D688BA96-1410-41A7-85AD-FD06C7EEAB1A}" destId="{A78BA2A5-499C-4945-B8DF-D969C394EDFF}" srcOrd="0" destOrd="0" presId="urn:microsoft.com/office/officeart/2005/8/layout/hierarchy2"/>
    <dgm:cxn modelId="{9687D3AA-028A-4136-9FA3-B1B78A6474DE}" type="presParOf" srcId="{475ACD6B-3249-40C0-AC52-56CE30409EB6}" destId="{6AF824E1-3E12-4611-9FA0-624150BE976C}" srcOrd="1" destOrd="0" presId="urn:microsoft.com/office/officeart/2005/8/layout/hierarchy2"/>
    <dgm:cxn modelId="{DD812B26-13E1-4705-94D8-CF8DE7991617}" type="presParOf" srcId="{6AF824E1-3E12-4611-9FA0-624150BE976C}" destId="{03514379-F136-448B-B76F-7E443FD5EDA9}" srcOrd="0" destOrd="0" presId="urn:microsoft.com/office/officeart/2005/8/layout/hierarchy2"/>
    <dgm:cxn modelId="{BE7F21B9-E128-4AE4-B2F9-FAD5A5699EE9}" type="presParOf" srcId="{6AF824E1-3E12-4611-9FA0-624150BE976C}" destId="{85BF60B6-3A8D-4106-BB44-9C04095F776B}" srcOrd="1" destOrd="0" presId="urn:microsoft.com/office/officeart/2005/8/layout/hierarchy2"/>
    <dgm:cxn modelId="{E1C42007-DA1C-4815-9688-1542B57B07AF}" type="presParOf" srcId="{85BF60B6-3A8D-4106-BB44-9C04095F776B}" destId="{F3F1B0E0-E28D-46A1-8BD1-5225F824AFE9}" srcOrd="0" destOrd="0" presId="urn:microsoft.com/office/officeart/2005/8/layout/hierarchy2"/>
    <dgm:cxn modelId="{208BB38B-1BC9-46AD-8CC1-0CB4958264E3}" type="presParOf" srcId="{F3F1B0E0-E28D-46A1-8BD1-5225F824AFE9}" destId="{774EE586-0C5D-4FA3-B68F-C4A6697FAE5C}" srcOrd="0" destOrd="0" presId="urn:microsoft.com/office/officeart/2005/8/layout/hierarchy2"/>
    <dgm:cxn modelId="{B68C4921-ED9C-473E-B21A-3126667F3A49}" type="presParOf" srcId="{85BF60B6-3A8D-4106-BB44-9C04095F776B}" destId="{2B1F9BA2-56F8-415B-99F1-A8338D1EC183}" srcOrd="1" destOrd="0" presId="urn:microsoft.com/office/officeart/2005/8/layout/hierarchy2"/>
    <dgm:cxn modelId="{4F00AD73-3F7C-49DC-8CB7-C922862BE37E}" type="presParOf" srcId="{2B1F9BA2-56F8-415B-99F1-A8338D1EC183}" destId="{ADD553DE-C1C1-4382-95AB-FB27611C8D49}" srcOrd="0" destOrd="0" presId="urn:microsoft.com/office/officeart/2005/8/layout/hierarchy2"/>
    <dgm:cxn modelId="{0E093570-618B-4C9B-B90D-99C6D416811B}" type="presParOf" srcId="{2B1F9BA2-56F8-415B-99F1-A8338D1EC183}" destId="{B9A3C555-8FC7-4D87-80A3-AE46DAF792D0}" srcOrd="1" destOrd="0" presId="urn:microsoft.com/office/officeart/2005/8/layout/hierarchy2"/>
    <dgm:cxn modelId="{6FFEAF5E-D4CA-498E-8C1E-D83298DD7ABC}" type="presParOf" srcId="{85BF60B6-3A8D-4106-BB44-9C04095F776B}" destId="{80AA8C09-4547-4E98-998A-968DD559372E}" srcOrd="2" destOrd="0" presId="urn:microsoft.com/office/officeart/2005/8/layout/hierarchy2"/>
    <dgm:cxn modelId="{3BADA802-DDC3-4469-A1BB-0DB338B64C7C}" type="presParOf" srcId="{80AA8C09-4547-4E98-998A-968DD559372E}" destId="{87ADB81E-D738-4986-97BC-A1290FFCAF09}" srcOrd="0" destOrd="0" presId="urn:microsoft.com/office/officeart/2005/8/layout/hierarchy2"/>
    <dgm:cxn modelId="{FFB74860-A451-4228-A425-EF7CD0ECE664}" type="presParOf" srcId="{85BF60B6-3A8D-4106-BB44-9C04095F776B}" destId="{E1BD94C9-6159-477F-9E5A-236CD08F10D0}" srcOrd="3" destOrd="0" presId="urn:microsoft.com/office/officeart/2005/8/layout/hierarchy2"/>
    <dgm:cxn modelId="{B038F4C9-3C93-473A-A2C5-74D5586FEE90}" type="presParOf" srcId="{E1BD94C9-6159-477F-9E5A-236CD08F10D0}" destId="{EF0A4B55-A058-418F-84F8-2AA4FC48B44E}" srcOrd="0" destOrd="0" presId="urn:microsoft.com/office/officeart/2005/8/layout/hierarchy2"/>
    <dgm:cxn modelId="{C37B24C9-FC12-40A0-84F1-3CB6A74EE340}" type="presParOf" srcId="{E1BD94C9-6159-477F-9E5A-236CD08F10D0}" destId="{CCF601A3-C32F-4FAD-B920-8B0F887C4F31}" srcOrd="1" destOrd="0" presId="urn:microsoft.com/office/officeart/2005/8/layout/hierarchy2"/>
    <dgm:cxn modelId="{5AB2A79E-152E-4A72-82F3-AFBBCC3DDCAA}" type="presParOf" srcId="{475ACD6B-3249-40C0-AC52-56CE30409EB6}" destId="{0720F01D-555E-4F92-9666-875A018F089E}" srcOrd="2" destOrd="0" presId="urn:microsoft.com/office/officeart/2005/8/layout/hierarchy2"/>
    <dgm:cxn modelId="{427A4D87-FDC4-4BF0-A84C-591F564884FF}" type="presParOf" srcId="{0720F01D-555E-4F92-9666-875A018F089E}" destId="{61473F59-A9F0-4D11-A0A7-04D8978A24B8}" srcOrd="0" destOrd="0" presId="urn:microsoft.com/office/officeart/2005/8/layout/hierarchy2"/>
    <dgm:cxn modelId="{1313191C-C391-40F2-B05F-8E7CFE746F33}" type="presParOf" srcId="{475ACD6B-3249-40C0-AC52-56CE30409EB6}" destId="{B0619BC7-50C7-44AF-9DFA-A75671243B6A}" srcOrd="3" destOrd="0" presId="urn:microsoft.com/office/officeart/2005/8/layout/hierarchy2"/>
    <dgm:cxn modelId="{3F25CB9D-774C-4DD2-972D-0370EEF54148}" type="presParOf" srcId="{B0619BC7-50C7-44AF-9DFA-A75671243B6A}" destId="{1582C877-D51B-4BF7-A362-9F393588AC8F}" srcOrd="0" destOrd="0" presId="urn:microsoft.com/office/officeart/2005/8/layout/hierarchy2"/>
    <dgm:cxn modelId="{D14ED403-9B5F-4A0F-B3F7-F1D66D971DF1}" type="presParOf" srcId="{B0619BC7-50C7-44AF-9DFA-A75671243B6A}" destId="{5FEFA72C-A6D3-42C1-B9AB-2C2A8E7248B9}" srcOrd="1" destOrd="0" presId="urn:microsoft.com/office/officeart/2005/8/layout/hierarchy2"/>
    <dgm:cxn modelId="{AC16607B-0157-4270-8426-44F870ECA5B9}" type="presParOf" srcId="{5FEFA72C-A6D3-42C1-B9AB-2C2A8E7248B9}" destId="{CE32F4A7-D9AB-4459-B7DB-A7789A6AAC96}" srcOrd="0" destOrd="0" presId="urn:microsoft.com/office/officeart/2005/8/layout/hierarchy2"/>
    <dgm:cxn modelId="{271494EF-E7E4-4254-ADB1-FF6629E70C6C}" type="presParOf" srcId="{CE32F4A7-D9AB-4459-B7DB-A7789A6AAC96}" destId="{2E69525B-1EBB-40C2-8675-AEE3BFF5817A}" srcOrd="0" destOrd="0" presId="urn:microsoft.com/office/officeart/2005/8/layout/hierarchy2"/>
    <dgm:cxn modelId="{D86ABF0A-6153-4578-884C-6C78C6880C98}" type="presParOf" srcId="{5FEFA72C-A6D3-42C1-B9AB-2C2A8E7248B9}" destId="{ABA83F59-0E56-469E-9494-3EC39F2EC7B1}" srcOrd="1" destOrd="0" presId="urn:microsoft.com/office/officeart/2005/8/layout/hierarchy2"/>
    <dgm:cxn modelId="{9886B88E-E2CE-4800-8836-368103CFB8F8}" type="presParOf" srcId="{ABA83F59-0E56-469E-9494-3EC39F2EC7B1}" destId="{3E5FAAA3-44AE-4A1F-BD4B-FC29EF7B8123}" srcOrd="0" destOrd="0" presId="urn:microsoft.com/office/officeart/2005/8/layout/hierarchy2"/>
    <dgm:cxn modelId="{DAAB77AA-C2FB-46CD-A671-832BD32564A1}" type="presParOf" srcId="{ABA83F59-0E56-469E-9494-3EC39F2EC7B1}" destId="{37A347BE-E25C-42E5-98F7-4ED432140A05}" srcOrd="1" destOrd="0" presId="urn:microsoft.com/office/officeart/2005/8/layout/hierarchy2"/>
    <dgm:cxn modelId="{FBFDF134-3BA9-4421-B64F-8CC63F9EC2C5}" type="presParOf" srcId="{37A347BE-E25C-42E5-98F7-4ED432140A05}" destId="{DBA1CECF-78F3-45A1-A5BF-E55950B54CB9}" srcOrd="0" destOrd="0" presId="urn:microsoft.com/office/officeart/2005/8/layout/hierarchy2"/>
    <dgm:cxn modelId="{964ECEC1-CB6A-4DB3-862E-05D4E90E81A5}" type="presParOf" srcId="{DBA1CECF-78F3-45A1-A5BF-E55950B54CB9}" destId="{8DC18148-2983-4A8F-8388-8091F8C6BD70}" srcOrd="0" destOrd="0" presId="urn:microsoft.com/office/officeart/2005/8/layout/hierarchy2"/>
    <dgm:cxn modelId="{55E38822-F165-41D1-87E3-B9077B27CAFE}" type="presParOf" srcId="{37A347BE-E25C-42E5-98F7-4ED432140A05}" destId="{1F5A6A00-BC8D-4A66-BE51-7578BCBEBEED}" srcOrd="1" destOrd="0" presId="urn:microsoft.com/office/officeart/2005/8/layout/hierarchy2"/>
    <dgm:cxn modelId="{C2D86F31-4DB6-4206-9739-2613633CB863}" type="presParOf" srcId="{1F5A6A00-BC8D-4A66-BE51-7578BCBEBEED}" destId="{DF9D219C-5C6E-404D-A844-A0DFB48DE4B3}" srcOrd="0" destOrd="0" presId="urn:microsoft.com/office/officeart/2005/8/layout/hierarchy2"/>
    <dgm:cxn modelId="{05644846-B7B5-473E-87D0-4C4A4DEA12CD}" type="presParOf" srcId="{1F5A6A00-BC8D-4A66-BE51-7578BCBEBEED}" destId="{7D9C6B60-FF64-4414-8435-A301B0221644}" srcOrd="1" destOrd="0" presId="urn:microsoft.com/office/officeart/2005/8/layout/hierarchy2"/>
    <dgm:cxn modelId="{63591D77-FC03-40C6-AA6F-9F361A079822}" type="presParOf" srcId="{37A347BE-E25C-42E5-98F7-4ED432140A05}" destId="{7849C123-EA83-4495-AEF5-C32D5FEB0AB5}" srcOrd="2" destOrd="0" presId="urn:microsoft.com/office/officeart/2005/8/layout/hierarchy2"/>
    <dgm:cxn modelId="{035C1716-900C-4DBF-B943-8EFC981D7E0E}" type="presParOf" srcId="{7849C123-EA83-4495-AEF5-C32D5FEB0AB5}" destId="{905054E8-A187-4A10-93E3-6949ABDBC174}" srcOrd="0" destOrd="0" presId="urn:microsoft.com/office/officeart/2005/8/layout/hierarchy2"/>
    <dgm:cxn modelId="{3A2EA870-6991-43CE-86B1-22720FC9AF08}" type="presParOf" srcId="{37A347BE-E25C-42E5-98F7-4ED432140A05}" destId="{E4D009A4-E9C2-4204-A131-CEFE2E8A63EC}" srcOrd="3" destOrd="0" presId="urn:microsoft.com/office/officeart/2005/8/layout/hierarchy2"/>
    <dgm:cxn modelId="{D88D9F4A-BFF7-4E65-B19A-CF2DB3182BCD}" type="presParOf" srcId="{E4D009A4-E9C2-4204-A131-CEFE2E8A63EC}" destId="{BB5A177B-62C1-418F-9D78-A90D8D1EB7F0}" srcOrd="0" destOrd="0" presId="urn:microsoft.com/office/officeart/2005/8/layout/hierarchy2"/>
    <dgm:cxn modelId="{54041927-8DEE-473B-AA70-4B312D22DBCC}" type="presParOf" srcId="{E4D009A4-E9C2-4204-A131-CEFE2E8A63EC}" destId="{8EDCC265-97C0-49ED-A165-DED06F1DE5F6}" srcOrd="1" destOrd="0" presId="urn:microsoft.com/office/officeart/2005/8/layout/hierarchy2"/>
    <dgm:cxn modelId="{AA015925-D5B0-49A2-94D4-6555E6D7F9DD}" type="presParOf" srcId="{37A347BE-E25C-42E5-98F7-4ED432140A05}" destId="{B3F8B80B-9AF5-41EE-BC46-BBA523946232}" srcOrd="4" destOrd="0" presId="urn:microsoft.com/office/officeart/2005/8/layout/hierarchy2"/>
    <dgm:cxn modelId="{DB573A0E-C041-4C74-AE25-D6161A3C2590}" type="presParOf" srcId="{B3F8B80B-9AF5-41EE-BC46-BBA523946232}" destId="{8886C95B-6430-43F1-B1E5-8D01A8AC6598}" srcOrd="0" destOrd="0" presId="urn:microsoft.com/office/officeart/2005/8/layout/hierarchy2"/>
    <dgm:cxn modelId="{4F8B4878-D229-4F38-B520-29DED2747E7E}" type="presParOf" srcId="{37A347BE-E25C-42E5-98F7-4ED432140A05}" destId="{538DA1AD-35C6-4886-8CB1-B735BA6817EB}" srcOrd="5" destOrd="0" presId="urn:microsoft.com/office/officeart/2005/8/layout/hierarchy2"/>
    <dgm:cxn modelId="{DA84F34B-2E96-4653-8E3D-581AF9FC2A89}" type="presParOf" srcId="{538DA1AD-35C6-4886-8CB1-B735BA6817EB}" destId="{0B0DF9E5-7915-4B18-A7D3-4A582B7E27A3}" srcOrd="0" destOrd="0" presId="urn:microsoft.com/office/officeart/2005/8/layout/hierarchy2"/>
    <dgm:cxn modelId="{8F23F4D5-B18D-4110-B007-6884EE6DDAC1}" type="presParOf" srcId="{538DA1AD-35C6-4886-8CB1-B735BA6817EB}" destId="{A38BDD71-43C6-4971-BBC0-65B0985B98B3}" srcOrd="1" destOrd="0" presId="urn:microsoft.com/office/officeart/2005/8/layout/hierarchy2"/>
    <dgm:cxn modelId="{9DA6FB5A-64AF-4A93-B4EF-3937A239ACFC}" type="presParOf" srcId="{37A347BE-E25C-42E5-98F7-4ED432140A05}" destId="{C5C72C53-CAF3-4C64-BD17-C6DA9ED4DBE1}" srcOrd="6" destOrd="0" presId="urn:microsoft.com/office/officeart/2005/8/layout/hierarchy2"/>
    <dgm:cxn modelId="{6BF736F0-F3D1-40AA-9B8A-484ECBE14A3A}" type="presParOf" srcId="{C5C72C53-CAF3-4C64-BD17-C6DA9ED4DBE1}" destId="{A81B437A-3377-4BF5-9B04-B0B784B0FF5A}" srcOrd="0" destOrd="0" presId="urn:microsoft.com/office/officeart/2005/8/layout/hierarchy2"/>
    <dgm:cxn modelId="{486B2B33-D81B-4896-8F77-8C242C5D678E}" type="presParOf" srcId="{37A347BE-E25C-42E5-98F7-4ED432140A05}" destId="{FCE41C46-ACB7-48A3-9963-860FA73E0A12}" srcOrd="7" destOrd="0" presId="urn:microsoft.com/office/officeart/2005/8/layout/hierarchy2"/>
    <dgm:cxn modelId="{76E1EF3E-2E7A-41F3-9062-57BE8E30877B}" type="presParOf" srcId="{FCE41C46-ACB7-48A3-9963-860FA73E0A12}" destId="{A39F03DD-2BBD-458C-9DA8-B598DF4E2303}" srcOrd="0" destOrd="0" presId="urn:microsoft.com/office/officeart/2005/8/layout/hierarchy2"/>
    <dgm:cxn modelId="{A9E0D203-C7E4-4DB6-AD56-83AE785AC3EB}" type="presParOf" srcId="{FCE41C46-ACB7-48A3-9963-860FA73E0A12}" destId="{E44BC4EA-3C73-41F1-A151-086F8B93B02B}" srcOrd="1" destOrd="0" presId="urn:microsoft.com/office/officeart/2005/8/layout/hierarchy2"/>
    <dgm:cxn modelId="{BACB9692-7EF5-4725-907F-71E7753D544A}" type="presParOf" srcId="{5FEFA72C-A6D3-42C1-B9AB-2C2A8E7248B9}" destId="{9580882C-D5C0-49EA-85EB-0A45A2D4468D}" srcOrd="2" destOrd="0" presId="urn:microsoft.com/office/officeart/2005/8/layout/hierarchy2"/>
    <dgm:cxn modelId="{D8451B85-4594-47A3-853C-044A0C4A12A7}" type="presParOf" srcId="{9580882C-D5C0-49EA-85EB-0A45A2D4468D}" destId="{799BC4E5-7A36-4281-B361-DD90AF03461A}" srcOrd="0" destOrd="0" presId="urn:microsoft.com/office/officeart/2005/8/layout/hierarchy2"/>
    <dgm:cxn modelId="{0FC0F716-80F3-4719-B580-AFFD5F666122}" type="presParOf" srcId="{5FEFA72C-A6D3-42C1-B9AB-2C2A8E7248B9}" destId="{8E2D0BC6-5F6D-4110-89BB-BA09B7B3A4F4}" srcOrd="3" destOrd="0" presId="urn:microsoft.com/office/officeart/2005/8/layout/hierarchy2"/>
    <dgm:cxn modelId="{6426F982-C7D5-4087-A52A-CDF5B0849911}" type="presParOf" srcId="{8E2D0BC6-5F6D-4110-89BB-BA09B7B3A4F4}" destId="{38402B89-870A-4FCC-B360-03489026D3EF}" srcOrd="0" destOrd="0" presId="urn:microsoft.com/office/officeart/2005/8/layout/hierarchy2"/>
    <dgm:cxn modelId="{DE6F8E66-18AC-4775-85DC-5C727EDF2A2E}" type="presParOf" srcId="{8E2D0BC6-5F6D-4110-89BB-BA09B7B3A4F4}" destId="{4400959F-D120-49D4-B36A-651A8C47A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4068C65-A2BF-4770-9B50-A1ED8161E07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90ECCB-8244-42D4-BC99-2EC34C1523A4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Гіпотеза про </a:t>
          </a:r>
          <a:r>
            <a:rPr lang="uk-UA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наявність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явища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03240C-D869-4C14-B8BF-B0168EBF675E}" type="parTrans" cxnId="{0ABF56F0-E9DD-4BDF-B5F6-FD809E18C8A2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A37276-5B6F-43F5-AFEB-94A816AE686D}" type="sibTrans" cxnId="{0ABF56F0-E9DD-4BDF-B5F6-FD809E18C8A2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6D1664-CF8B-4FA6-8E5A-4E8695DEAD6B}">
      <dgm:prSet phldrT="[Текст]"/>
      <dgm:spPr/>
      <dgm:t>
        <a:bodyPr/>
        <a:lstStyle/>
        <a:p>
          <a:r>
            <a:rPr lang="uk-UA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Неекспериментальні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методи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53B194-39D2-48C0-A4A6-6DB3505994D8}" type="parTrans" cxnId="{A4481965-D1F1-4C51-B766-BEC0E836732A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7D83AA-F422-4D2B-8856-061FE77BAF35}" type="sibTrans" cxnId="{A4481965-D1F1-4C51-B766-BEC0E836732A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1BA7A4-93A1-4F3B-A3D0-AEA2561253C7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Гіпотеза про </a:t>
          </a:r>
          <a:r>
            <a:rPr lang="uk-UA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взаємозв'язок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явищ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A85230-0630-47F5-AB72-80B4BA1110D0}" type="parTrans" cxnId="{F4EF7148-8847-4CB7-95E3-8DB735C43D1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F66BF2-1011-4389-B7F5-6B80381624C7}" type="sibTrans" cxnId="{F4EF7148-8847-4CB7-95E3-8DB735C43D1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4778CE-F496-4B79-A261-B49356E39A25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Кореляційний </a:t>
          </a:r>
          <a:r>
            <a:rPr lang="uk-UA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квазіексперимент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DCC78D-6502-489A-8687-FBC3BF6CB655}" type="parTrans" cxnId="{12050367-6A2B-44F2-89DA-8AAB291376E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73D47A-DC01-4AE1-988E-851576F95306}" type="sibTrans" cxnId="{12050367-6A2B-44F2-89DA-8AAB291376E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79977A-5BDB-413F-8906-983048D11DDB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Гіпотеза про причину  явища (</a:t>
          </a:r>
          <a:r>
            <a:rPr lang="uk-UA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каузальна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C8762A-EE09-42F4-AD57-82D44B81E319}" type="parTrans" cxnId="{1A67969A-94E9-4394-9BEA-5B205CCB48B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C4246D-228D-427E-BC50-33794048A82E}" type="sibTrans" cxnId="{1A67969A-94E9-4394-9BEA-5B205CCB48B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18D791-854C-4BD2-8455-CAFDD4C5DA05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Експеримент та </a:t>
          </a:r>
          <a:r>
            <a:rPr lang="uk-UA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квазіексперимент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05C408-01F1-4B1B-A7C6-86C1BC18BC96}" type="parTrans" cxnId="{210DBC1E-5812-4069-BF6A-CCBF7AEB80A5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C97039-B788-43E5-B998-DD9A352954C2}" type="sibTrans" cxnId="{210DBC1E-5812-4069-BF6A-CCBF7AEB80A5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877B77-4E0D-424A-BB37-5C2E5E7DC30C}" type="pres">
      <dgm:prSet presAssocID="{94068C65-A2BF-4770-9B50-A1ED8161E07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87C23D-AA03-432F-BA35-CB12FC9ABAA1}" type="pres">
      <dgm:prSet presAssocID="{9290ECCB-8244-42D4-BC99-2EC34C1523A4}" presName="linNode" presStyleCnt="0"/>
      <dgm:spPr/>
    </dgm:pt>
    <dgm:pt modelId="{807F26A7-F6AC-48D9-970A-36100B6F3396}" type="pres">
      <dgm:prSet presAssocID="{9290ECCB-8244-42D4-BC99-2EC34C1523A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982660-3CF6-48E7-8C8B-810A8241A30C}" type="pres">
      <dgm:prSet presAssocID="{9290ECCB-8244-42D4-BC99-2EC34C1523A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FF926-6063-4D84-B447-3919D2D2D586}" type="pres">
      <dgm:prSet presAssocID="{24A37276-5B6F-43F5-AFEB-94A816AE686D}" presName="sp" presStyleCnt="0"/>
      <dgm:spPr/>
    </dgm:pt>
    <dgm:pt modelId="{6D43A7AE-E1C1-47B5-836B-7548E281CC4B}" type="pres">
      <dgm:prSet presAssocID="{031BA7A4-93A1-4F3B-A3D0-AEA2561253C7}" presName="linNode" presStyleCnt="0"/>
      <dgm:spPr/>
    </dgm:pt>
    <dgm:pt modelId="{F58A391B-2493-46EB-9BCA-54A7395439C9}" type="pres">
      <dgm:prSet presAssocID="{031BA7A4-93A1-4F3B-A3D0-AEA2561253C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66360-9ED6-49AB-BD57-361C3E88AD84}" type="pres">
      <dgm:prSet presAssocID="{031BA7A4-93A1-4F3B-A3D0-AEA2561253C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0C0E27-4D1E-4069-B464-146EA991364C}" type="pres">
      <dgm:prSet presAssocID="{39F66BF2-1011-4389-B7F5-6B80381624C7}" presName="sp" presStyleCnt="0"/>
      <dgm:spPr/>
    </dgm:pt>
    <dgm:pt modelId="{6298CBB0-9C3D-4E6D-B932-7B1543B908A8}" type="pres">
      <dgm:prSet presAssocID="{DC79977A-5BDB-413F-8906-983048D11DDB}" presName="linNode" presStyleCnt="0"/>
      <dgm:spPr/>
    </dgm:pt>
    <dgm:pt modelId="{C27E21F2-9E78-43E4-97BD-95552883C79D}" type="pres">
      <dgm:prSet presAssocID="{DC79977A-5BDB-413F-8906-983048D11DD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32B91F-450F-41D6-B209-8E0479B2A23E}" type="pres">
      <dgm:prSet presAssocID="{DC79977A-5BDB-413F-8906-983048D11DD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0DBC1E-5812-4069-BF6A-CCBF7AEB80A5}" srcId="{DC79977A-5BDB-413F-8906-983048D11DDB}" destId="{6718D791-854C-4BD2-8455-CAFDD4C5DA05}" srcOrd="0" destOrd="0" parTransId="{3A05C408-01F1-4B1B-A7C6-86C1BC18BC96}" sibTransId="{20C97039-B788-43E5-B998-DD9A352954C2}"/>
    <dgm:cxn modelId="{F0F045C6-E5E0-45AB-8659-B59DC09FA56D}" type="presOf" srcId="{9290ECCB-8244-42D4-BC99-2EC34C1523A4}" destId="{807F26A7-F6AC-48D9-970A-36100B6F3396}" srcOrd="0" destOrd="0" presId="urn:microsoft.com/office/officeart/2005/8/layout/vList5"/>
    <dgm:cxn modelId="{C9E5CD24-0321-44E0-801D-E898BE8FF87B}" type="presOf" srcId="{94068C65-A2BF-4770-9B50-A1ED8161E076}" destId="{91877B77-4E0D-424A-BB37-5C2E5E7DC30C}" srcOrd="0" destOrd="0" presId="urn:microsoft.com/office/officeart/2005/8/layout/vList5"/>
    <dgm:cxn modelId="{49E71C9C-5C59-4BA2-A671-C1F1B24FB71E}" type="presOf" srcId="{A74778CE-F496-4B79-A261-B49356E39A25}" destId="{20C66360-9ED6-49AB-BD57-361C3E88AD84}" srcOrd="0" destOrd="0" presId="urn:microsoft.com/office/officeart/2005/8/layout/vList5"/>
    <dgm:cxn modelId="{B8B4D113-7A23-47B8-A768-A66B82AC4F03}" type="presOf" srcId="{6718D791-854C-4BD2-8455-CAFDD4C5DA05}" destId="{E032B91F-450F-41D6-B209-8E0479B2A23E}" srcOrd="0" destOrd="0" presId="urn:microsoft.com/office/officeart/2005/8/layout/vList5"/>
    <dgm:cxn modelId="{F4EF7148-8847-4CB7-95E3-8DB735C43D17}" srcId="{94068C65-A2BF-4770-9B50-A1ED8161E076}" destId="{031BA7A4-93A1-4F3B-A3D0-AEA2561253C7}" srcOrd="1" destOrd="0" parTransId="{ACA85230-0630-47F5-AB72-80B4BA1110D0}" sibTransId="{39F66BF2-1011-4389-B7F5-6B80381624C7}"/>
    <dgm:cxn modelId="{01FCB741-E8B7-48D9-BAD8-EED69EB292BB}" type="presOf" srcId="{031BA7A4-93A1-4F3B-A3D0-AEA2561253C7}" destId="{F58A391B-2493-46EB-9BCA-54A7395439C9}" srcOrd="0" destOrd="0" presId="urn:microsoft.com/office/officeart/2005/8/layout/vList5"/>
    <dgm:cxn modelId="{1A67969A-94E9-4394-9BEA-5B205CCB48B8}" srcId="{94068C65-A2BF-4770-9B50-A1ED8161E076}" destId="{DC79977A-5BDB-413F-8906-983048D11DDB}" srcOrd="2" destOrd="0" parTransId="{ECC8762A-EE09-42F4-AD57-82D44B81E319}" sibTransId="{CAC4246D-228D-427E-BC50-33794048A82E}"/>
    <dgm:cxn modelId="{A4481965-D1F1-4C51-B766-BEC0E836732A}" srcId="{9290ECCB-8244-42D4-BC99-2EC34C1523A4}" destId="{396D1664-CF8B-4FA6-8E5A-4E8695DEAD6B}" srcOrd="0" destOrd="0" parTransId="{FA53B194-39D2-48C0-A4A6-6DB3505994D8}" sibTransId="{EC7D83AA-F422-4D2B-8856-061FE77BAF35}"/>
    <dgm:cxn modelId="{12050367-6A2B-44F2-89DA-8AAB291376E7}" srcId="{031BA7A4-93A1-4F3B-A3D0-AEA2561253C7}" destId="{A74778CE-F496-4B79-A261-B49356E39A25}" srcOrd="0" destOrd="0" parTransId="{17DCC78D-6502-489A-8687-FBC3BF6CB655}" sibTransId="{5873D47A-DC01-4AE1-988E-851576F95306}"/>
    <dgm:cxn modelId="{0ABF56F0-E9DD-4BDF-B5F6-FD809E18C8A2}" srcId="{94068C65-A2BF-4770-9B50-A1ED8161E076}" destId="{9290ECCB-8244-42D4-BC99-2EC34C1523A4}" srcOrd="0" destOrd="0" parTransId="{5C03240C-D869-4C14-B8BF-B0168EBF675E}" sibTransId="{24A37276-5B6F-43F5-AFEB-94A816AE686D}"/>
    <dgm:cxn modelId="{075A3FE6-6E56-4BE3-B14E-1445EAC41804}" type="presOf" srcId="{DC79977A-5BDB-413F-8906-983048D11DDB}" destId="{C27E21F2-9E78-43E4-97BD-95552883C79D}" srcOrd="0" destOrd="0" presId="urn:microsoft.com/office/officeart/2005/8/layout/vList5"/>
    <dgm:cxn modelId="{0A913092-B108-478A-A9DA-0B08C3A5DFDE}" type="presOf" srcId="{396D1664-CF8B-4FA6-8E5A-4E8695DEAD6B}" destId="{AE982660-3CF6-48E7-8C8B-810A8241A30C}" srcOrd="0" destOrd="0" presId="urn:microsoft.com/office/officeart/2005/8/layout/vList5"/>
    <dgm:cxn modelId="{EA171CDA-8689-40E1-8628-06E4C4975A62}" type="presParOf" srcId="{91877B77-4E0D-424A-BB37-5C2E5E7DC30C}" destId="{AA87C23D-AA03-432F-BA35-CB12FC9ABAA1}" srcOrd="0" destOrd="0" presId="urn:microsoft.com/office/officeart/2005/8/layout/vList5"/>
    <dgm:cxn modelId="{CAFC69B8-F8EF-4D47-A726-863D1E929679}" type="presParOf" srcId="{AA87C23D-AA03-432F-BA35-CB12FC9ABAA1}" destId="{807F26A7-F6AC-48D9-970A-36100B6F3396}" srcOrd="0" destOrd="0" presId="urn:microsoft.com/office/officeart/2005/8/layout/vList5"/>
    <dgm:cxn modelId="{38556A0A-C680-4B5D-AE86-813FA495A105}" type="presParOf" srcId="{AA87C23D-AA03-432F-BA35-CB12FC9ABAA1}" destId="{AE982660-3CF6-48E7-8C8B-810A8241A30C}" srcOrd="1" destOrd="0" presId="urn:microsoft.com/office/officeart/2005/8/layout/vList5"/>
    <dgm:cxn modelId="{B73E4D9D-033E-4173-A1FD-86A02F803E28}" type="presParOf" srcId="{91877B77-4E0D-424A-BB37-5C2E5E7DC30C}" destId="{B9FFF926-6063-4D84-B447-3919D2D2D586}" srcOrd="1" destOrd="0" presId="urn:microsoft.com/office/officeart/2005/8/layout/vList5"/>
    <dgm:cxn modelId="{B2E605CD-04DF-41E9-88DE-9CA53125940A}" type="presParOf" srcId="{91877B77-4E0D-424A-BB37-5C2E5E7DC30C}" destId="{6D43A7AE-E1C1-47B5-836B-7548E281CC4B}" srcOrd="2" destOrd="0" presId="urn:microsoft.com/office/officeart/2005/8/layout/vList5"/>
    <dgm:cxn modelId="{86EA8CD6-D303-4A24-81CA-B352194EE76C}" type="presParOf" srcId="{6D43A7AE-E1C1-47B5-836B-7548E281CC4B}" destId="{F58A391B-2493-46EB-9BCA-54A7395439C9}" srcOrd="0" destOrd="0" presId="urn:microsoft.com/office/officeart/2005/8/layout/vList5"/>
    <dgm:cxn modelId="{2E0E20D8-2A12-4FBC-9253-B170A7CC44D5}" type="presParOf" srcId="{6D43A7AE-E1C1-47B5-836B-7548E281CC4B}" destId="{20C66360-9ED6-49AB-BD57-361C3E88AD84}" srcOrd="1" destOrd="0" presId="urn:microsoft.com/office/officeart/2005/8/layout/vList5"/>
    <dgm:cxn modelId="{B5EC7993-D511-4A4B-BF77-F65159BF3F9C}" type="presParOf" srcId="{91877B77-4E0D-424A-BB37-5C2E5E7DC30C}" destId="{540C0E27-4D1E-4069-B464-146EA991364C}" srcOrd="3" destOrd="0" presId="urn:microsoft.com/office/officeart/2005/8/layout/vList5"/>
    <dgm:cxn modelId="{8612BA43-35C5-42A6-8D5B-31BABB4DE4CA}" type="presParOf" srcId="{91877B77-4E0D-424A-BB37-5C2E5E7DC30C}" destId="{6298CBB0-9C3D-4E6D-B932-7B1543B908A8}" srcOrd="4" destOrd="0" presId="urn:microsoft.com/office/officeart/2005/8/layout/vList5"/>
    <dgm:cxn modelId="{27478936-B0ED-4FAB-A344-9FFDF8D8550F}" type="presParOf" srcId="{6298CBB0-9C3D-4E6D-B932-7B1543B908A8}" destId="{C27E21F2-9E78-43E4-97BD-95552883C79D}" srcOrd="0" destOrd="0" presId="urn:microsoft.com/office/officeart/2005/8/layout/vList5"/>
    <dgm:cxn modelId="{95953341-2079-4E93-B319-CBB848576E0B}" type="presParOf" srcId="{6298CBB0-9C3D-4E6D-B932-7B1543B908A8}" destId="{E032B91F-450F-41D6-B209-8E0479B2A23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6A02EA-29C8-42AD-8539-F4BBD821A3A1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75C287-627A-4BC5-BD7F-E187766EBBDE}">
      <dgm:prSet phldrT="[Текст]" custT="1"/>
      <dgm:spPr/>
      <dgm:t>
        <a:bodyPr/>
        <a:lstStyle/>
        <a:p>
          <a:r>
            <a:rPr lang="uk-UA" sz="40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  діяльності </a:t>
          </a:r>
          <a:endParaRPr lang="uk-UA" sz="40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732537-EE94-4059-B782-0FE19F604342}" type="parTrans" cxnId="{52EFB304-15F1-4DF7-A36D-61CA1D31E2DF}">
      <dgm:prSet/>
      <dgm:spPr/>
      <dgm:t>
        <a:bodyPr/>
        <a:lstStyle/>
        <a:p>
          <a:endParaRPr lang="ru-RU"/>
        </a:p>
      </dgm:t>
    </dgm:pt>
    <dgm:pt modelId="{3D7CE6F1-5350-4FE2-89FA-CD910A0668C4}" type="sibTrans" cxnId="{52EFB304-15F1-4DF7-A36D-61CA1D31E2DF}">
      <dgm:prSet/>
      <dgm:spPr/>
      <dgm:t>
        <a:bodyPr/>
        <a:lstStyle/>
        <a:p>
          <a:endParaRPr lang="ru-RU"/>
        </a:p>
      </dgm:t>
    </dgm:pt>
    <dgm:pt modelId="{5DC98FF4-513A-4442-8699-B249DD2E3246}">
      <dgm:prSet phldrT="[Текст]" custT="1"/>
      <dgm:spPr/>
      <dgm:t>
        <a:bodyPr/>
        <a:lstStyle/>
        <a:p>
          <a:r>
            <a:rPr lang="uk-UA" sz="2800" b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Метод одержання об'єктивно нового знання  </a:t>
          </a:r>
          <a:endParaRPr lang="uk-UA" sz="2800" b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Times New Roman" pitchFamily="18" charset="0"/>
          </a:endParaRPr>
        </a:p>
      </dgm:t>
    </dgm:pt>
    <dgm:pt modelId="{F1580BF0-0683-4275-A95E-6847EC911A0D}" type="parTrans" cxnId="{0274F181-61AD-4F06-80F5-8F4FB003747E}">
      <dgm:prSet/>
      <dgm:spPr/>
      <dgm:t>
        <a:bodyPr/>
        <a:lstStyle/>
        <a:p>
          <a:endParaRPr lang="ru-RU"/>
        </a:p>
      </dgm:t>
    </dgm:pt>
    <dgm:pt modelId="{1C9AD76D-7EF8-47C4-8197-566A415BE691}" type="sibTrans" cxnId="{0274F181-61AD-4F06-80F5-8F4FB003747E}">
      <dgm:prSet/>
      <dgm:spPr/>
      <dgm:t>
        <a:bodyPr/>
        <a:lstStyle/>
        <a:p>
          <a:endParaRPr lang="ru-RU"/>
        </a:p>
      </dgm:t>
    </dgm:pt>
    <dgm:pt modelId="{55F24CBE-3360-4456-9E71-ECABF027B021}">
      <dgm:prSet phldrT="[Текст]" custT="1"/>
      <dgm:spPr/>
      <dgm:t>
        <a:bodyPr/>
        <a:lstStyle/>
        <a:p>
          <a:r>
            <a:rPr lang="uk-UA" sz="40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Сукупність  знань</a:t>
          </a:r>
          <a:endParaRPr lang="uk-UA" sz="40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1FBDB5C-5182-499B-8304-2DDC036911D5}" type="parTrans" cxnId="{9D3B502A-2ABA-4D57-8F2D-54CB76A72BAD}">
      <dgm:prSet/>
      <dgm:spPr/>
      <dgm:t>
        <a:bodyPr/>
        <a:lstStyle/>
        <a:p>
          <a:endParaRPr lang="ru-RU"/>
        </a:p>
      </dgm:t>
    </dgm:pt>
    <dgm:pt modelId="{517E8FE0-71C3-4A28-B2D4-86A2331C59F9}" type="sibTrans" cxnId="{9D3B502A-2ABA-4D57-8F2D-54CB76A72BAD}">
      <dgm:prSet/>
      <dgm:spPr/>
      <dgm:t>
        <a:bodyPr/>
        <a:lstStyle/>
        <a:p>
          <a:endParaRPr lang="ru-RU"/>
        </a:p>
      </dgm:t>
    </dgm:pt>
    <dgm:pt modelId="{CD567DAB-2BA6-47E5-83C9-11BB767A30FF}">
      <dgm:prSet phldrT="[Текст]" custT="1"/>
      <dgm:spPr/>
      <dgm:t>
        <a:bodyPr/>
        <a:lstStyle/>
        <a:p>
          <a:r>
            <a:rPr lang="uk-UA" sz="2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Критерій</a:t>
          </a:r>
          <a:r>
            <a:rPr lang="uk-UA" sz="28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: істинність</a:t>
          </a:r>
          <a:r>
            <a:rPr lang="uk-UA" sz="2800" noProof="0" dirty="0" smtClean="0">
              <a:latin typeface="Times New Roman" pitchFamily="18" charset="0"/>
              <a:cs typeface="Times New Roman" pitchFamily="18" charset="0"/>
            </a:rPr>
            <a:t>  </a:t>
          </a:r>
          <a:endParaRPr lang="uk-UA" sz="2800" noProof="0" dirty="0">
            <a:latin typeface="Times New Roman" pitchFamily="18" charset="0"/>
            <a:cs typeface="Times New Roman" pitchFamily="18" charset="0"/>
          </a:endParaRPr>
        </a:p>
      </dgm:t>
    </dgm:pt>
    <dgm:pt modelId="{E1EF7F00-2EB7-448C-9E1B-B967A8C2E360}" type="parTrans" cxnId="{309C078B-6D0F-4770-9877-29CF4A6AAD7A}">
      <dgm:prSet/>
      <dgm:spPr/>
      <dgm:t>
        <a:bodyPr/>
        <a:lstStyle/>
        <a:p>
          <a:endParaRPr lang="ru-RU"/>
        </a:p>
      </dgm:t>
    </dgm:pt>
    <dgm:pt modelId="{48F6FBD2-BA19-4E27-AF4E-8AC60AB61003}" type="sibTrans" cxnId="{309C078B-6D0F-4770-9877-29CF4A6AAD7A}">
      <dgm:prSet/>
      <dgm:spPr/>
      <dgm:t>
        <a:bodyPr/>
        <a:lstStyle/>
        <a:p>
          <a:endParaRPr lang="ru-RU"/>
        </a:p>
      </dgm:t>
    </dgm:pt>
    <dgm:pt modelId="{D347532F-7E21-4CF6-BC8D-E640E60ED8A5}">
      <dgm:prSet custT="1"/>
      <dgm:spPr/>
      <dgm:t>
        <a:bodyPr/>
        <a:lstStyle/>
        <a:p>
          <a:pPr defTabSz="666750">
            <a:lnSpc>
              <a:spcPct val="90000"/>
            </a:lnSpc>
            <a:spcBef>
              <a:spcPts val="0"/>
            </a:spcBef>
            <a:spcAft>
              <a:spcPts val="0"/>
            </a:spcAft>
          </a:pPr>
          <a:r>
            <a:rPr lang="uk-U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Атрибути</a:t>
          </a:r>
          <a:r>
            <a:rPr lang="uk-UA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</a:t>
          </a:r>
        </a:p>
      </dgm:t>
    </dgm:pt>
    <dgm:pt modelId="{3C443161-C4B3-42D6-8E53-196BBDE1F9AB}" type="parTrans" cxnId="{490E3D04-D39D-48B3-85B6-8749C0EE82DF}">
      <dgm:prSet/>
      <dgm:spPr/>
      <dgm:t>
        <a:bodyPr/>
        <a:lstStyle/>
        <a:p>
          <a:endParaRPr lang="ru-RU"/>
        </a:p>
      </dgm:t>
    </dgm:pt>
    <dgm:pt modelId="{F397052E-A1CE-4EF1-B9D8-C4206CA34D8B}" type="sibTrans" cxnId="{490E3D04-D39D-48B3-85B6-8749C0EE82DF}">
      <dgm:prSet/>
      <dgm:spPr/>
      <dgm:t>
        <a:bodyPr/>
        <a:lstStyle/>
        <a:p>
          <a:endParaRPr lang="ru-RU"/>
        </a:p>
      </dgm:t>
    </dgm:pt>
    <dgm:pt modelId="{2DEBDF1E-4E5E-42D4-A570-562133872B76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повнота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A5C6C5-8256-471B-A5CF-FA8D583A2AF2}" type="parTrans" cxnId="{BA8458EE-9CDA-4DD8-B4C6-919D8F1AD52D}">
      <dgm:prSet/>
      <dgm:spPr/>
      <dgm:t>
        <a:bodyPr/>
        <a:lstStyle/>
        <a:p>
          <a:endParaRPr lang="ru-RU"/>
        </a:p>
      </dgm:t>
    </dgm:pt>
    <dgm:pt modelId="{1DF31422-766F-4A71-B679-0AB7276B2907}" type="sibTrans" cxnId="{BA8458EE-9CDA-4DD8-B4C6-919D8F1AD52D}">
      <dgm:prSet/>
      <dgm:spPr/>
      <dgm:t>
        <a:bodyPr/>
        <a:lstStyle/>
        <a:p>
          <a:endParaRPr lang="ru-RU"/>
        </a:p>
      </dgm:t>
    </dgm:pt>
    <dgm:pt modelId="{0FEA2404-34EC-495B-BF5B-4AC70902FD77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верифікованість</a:t>
          </a:r>
          <a:endParaRPr lang="ru-RU" sz="28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500" dirty="0"/>
        </a:p>
      </dgm:t>
    </dgm:pt>
    <dgm:pt modelId="{6CAB6FEE-8B59-42BF-93BF-17B60B062E74}" type="parTrans" cxnId="{63586AB9-B379-4544-983E-A592BDF6296E}">
      <dgm:prSet/>
      <dgm:spPr/>
      <dgm:t>
        <a:bodyPr/>
        <a:lstStyle/>
        <a:p>
          <a:endParaRPr lang="ru-RU"/>
        </a:p>
      </dgm:t>
    </dgm:pt>
    <dgm:pt modelId="{1374F125-C83F-41D2-AD93-B399D568C073}" type="sibTrans" cxnId="{63586AB9-B379-4544-983E-A592BDF6296E}">
      <dgm:prSet/>
      <dgm:spPr/>
      <dgm:t>
        <a:bodyPr/>
        <a:lstStyle/>
        <a:p>
          <a:endParaRPr lang="ru-RU"/>
        </a:p>
      </dgm:t>
    </dgm:pt>
    <dgm:pt modelId="{5D31F26D-8055-42DF-BEE7-54F53FC7170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вірогідність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C2D5F2-C517-4478-AF5B-75CCA5B39F21}" type="parTrans" cxnId="{F5320BA2-5939-44D0-83C2-1FFCFA4421B7}">
      <dgm:prSet/>
      <dgm:spPr/>
      <dgm:t>
        <a:bodyPr/>
        <a:lstStyle/>
        <a:p>
          <a:endParaRPr lang="ru-RU"/>
        </a:p>
      </dgm:t>
    </dgm:pt>
    <dgm:pt modelId="{BBD1A125-3495-4D5C-A9A6-9906D484729C}" type="sibTrans" cxnId="{F5320BA2-5939-44D0-83C2-1FFCFA4421B7}">
      <dgm:prSet/>
      <dgm:spPr/>
      <dgm:t>
        <a:bodyPr/>
        <a:lstStyle/>
        <a:p>
          <a:endParaRPr lang="ru-RU"/>
        </a:p>
      </dgm:t>
    </dgm:pt>
    <dgm:pt modelId="{709018CD-E5DE-4C24-9B5A-16542296ABFE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систематичність</a:t>
          </a:r>
          <a:endParaRPr lang="ru-RU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713993-7E74-4E5B-87E7-5DA6AA1735CC}" type="parTrans" cxnId="{F6AE76CE-3349-4232-AACA-A40264A11C8D}">
      <dgm:prSet/>
      <dgm:spPr/>
      <dgm:t>
        <a:bodyPr/>
        <a:lstStyle/>
        <a:p>
          <a:endParaRPr lang="ru-RU"/>
        </a:p>
      </dgm:t>
    </dgm:pt>
    <dgm:pt modelId="{93D280C3-655D-4C5F-AA7E-53124769F01E}" type="sibTrans" cxnId="{F6AE76CE-3349-4232-AACA-A40264A11C8D}">
      <dgm:prSet/>
      <dgm:spPr/>
      <dgm:t>
        <a:bodyPr/>
        <a:lstStyle/>
        <a:p>
          <a:endParaRPr lang="ru-RU"/>
        </a:p>
      </dgm:t>
    </dgm:pt>
    <dgm:pt modelId="{3312532B-A849-42CF-A2C9-069CDBB08581}" type="pres">
      <dgm:prSet presAssocID="{F06A02EA-29C8-42AD-8539-F4BBD821A3A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831D7F8-0D7C-4AC7-8E7C-6CC63D14BD25}" type="pres">
      <dgm:prSet presAssocID="{2E75C287-627A-4BC5-BD7F-E187766EBBDE}" presName="root" presStyleCnt="0"/>
      <dgm:spPr/>
    </dgm:pt>
    <dgm:pt modelId="{CB279A05-C13B-4B12-B2FD-F7CDA11AE85E}" type="pres">
      <dgm:prSet presAssocID="{2E75C287-627A-4BC5-BD7F-E187766EBBDE}" presName="rootComposite" presStyleCnt="0"/>
      <dgm:spPr/>
    </dgm:pt>
    <dgm:pt modelId="{F3236478-E490-4692-A681-D86C788B44D8}" type="pres">
      <dgm:prSet presAssocID="{2E75C287-627A-4BC5-BD7F-E187766EBBDE}" presName="rootText" presStyleLbl="node1" presStyleIdx="0" presStyleCnt="2" custScaleX="138658" custLinFactNeighborX="-810" custLinFactNeighborY="-19868"/>
      <dgm:spPr/>
      <dgm:t>
        <a:bodyPr/>
        <a:lstStyle/>
        <a:p>
          <a:endParaRPr lang="ru-RU"/>
        </a:p>
      </dgm:t>
    </dgm:pt>
    <dgm:pt modelId="{CFED5D03-4A6E-4FF2-8858-E7A2492C5EBE}" type="pres">
      <dgm:prSet presAssocID="{2E75C287-627A-4BC5-BD7F-E187766EBBDE}" presName="rootConnector" presStyleLbl="node1" presStyleIdx="0" presStyleCnt="2"/>
      <dgm:spPr/>
      <dgm:t>
        <a:bodyPr/>
        <a:lstStyle/>
        <a:p>
          <a:endParaRPr lang="ru-RU"/>
        </a:p>
      </dgm:t>
    </dgm:pt>
    <dgm:pt modelId="{FD972504-FDA2-4D42-B7F2-FAE56780F8D0}" type="pres">
      <dgm:prSet presAssocID="{2E75C287-627A-4BC5-BD7F-E187766EBBDE}" presName="childShape" presStyleCnt="0"/>
      <dgm:spPr/>
    </dgm:pt>
    <dgm:pt modelId="{ADF59169-3028-41E5-84D0-B55551F44FDC}" type="pres">
      <dgm:prSet presAssocID="{F1580BF0-0683-4275-A95E-6847EC911A0D}" presName="Name13" presStyleLbl="parChTrans1D2" presStyleIdx="0" presStyleCnt="3"/>
      <dgm:spPr/>
      <dgm:t>
        <a:bodyPr/>
        <a:lstStyle/>
        <a:p>
          <a:endParaRPr lang="ru-RU"/>
        </a:p>
      </dgm:t>
    </dgm:pt>
    <dgm:pt modelId="{4FECC2EB-1CAB-4DD7-B43F-1207C6595728}" type="pres">
      <dgm:prSet presAssocID="{5DC98FF4-513A-4442-8699-B249DD2E3246}" presName="childText" presStyleLbl="bgAcc1" presStyleIdx="0" presStyleCnt="3" custScaleX="121461" custScaleY="298262" custLinFactNeighborX="-3224" custLinFactNeighborY="-10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B18E2B-559A-47D6-8948-B66546811016}" type="pres">
      <dgm:prSet presAssocID="{55F24CBE-3360-4456-9E71-ECABF027B021}" presName="root" presStyleCnt="0"/>
      <dgm:spPr/>
    </dgm:pt>
    <dgm:pt modelId="{94BC7EF1-5F71-4435-BBE7-2796D171E816}" type="pres">
      <dgm:prSet presAssocID="{55F24CBE-3360-4456-9E71-ECABF027B021}" presName="rootComposite" presStyleCnt="0"/>
      <dgm:spPr/>
    </dgm:pt>
    <dgm:pt modelId="{B507ADB5-5440-414B-8023-9BFA5DCF09F1}" type="pres">
      <dgm:prSet presAssocID="{55F24CBE-3360-4456-9E71-ECABF027B021}" presName="rootText" presStyleLbl="node1" presStyleIdx="1" presStyleCnt="2" custScaleX="177252" custLinFactNeighborX="1175" custLinFactNeighborY="-19868"/>
      <dgm:spPr/>
      <dgm:t>
        <a:bodyPr/>
        <a:lstStyle/>
        <a:p>
          <a:endParaRPr lang="ru-RU"/>
        </a:p>
      </dgm:t>
    </dgm:pt>
    <dgm:pt modelId="{2332B481-64DE-4CAC-8DEC-CB44AC718C29}" type="pres">
      <dgm:prSet presAssocID="{55F24CBE-3360-4456-9E71-ECABF027B021}" presName="rootConnector" presStyleLbl="node1" presStyleIdx="1" presStyleCnt="2"/>
      <dgm:spPr/>
      <dgm:t>
        <a:bodyPr/>
        <a:lstStyle/>
        <a:p>
          <a:endParaRPr lang="ru-RU"/>
        </a:p>
      </dgm:t>
    </dgm:pt>
    <dgm:pt modelId="{3D0C4D75-04F9-4E2B-858F-DE40FBBD3298}" type="pres">
      <dgm:prSet presAssocID="{55F24CBE-3360-4456-9E71-ECABF027B021}" presName="childShape" presStyleCnt="0"/>
      <dgm:spPr/>
    </dgm:pt>
    <dgm:pt modelId="{A0DC38C6-EF20-4CDB-B7EC-7B7CA64E1D2B}" type="pres">
      <dgm:prSet presAssocID="{E1EF7F00-2EB7-448C-9E1B-B967A8C2E360}" presName="Name13" presStyleLbl="parChTrans1D2" presStyleIdx="1" presStyleCnt="3"/>
      <dgm:spPr/>
      <dgm:t>
        <a:bodyPr/>
        <a:lstStyle/>
        <a:p>
          <a:endParaRPr lang="ru-RU"/>
        </a:p>
      </dgm:t>
    </dgm:pt>
    <dgm:pt modelId="{43580677-E919-40B1-A63A-FB9AB7C4F4FF}" type="pres">
      <dgm:prSet presAssocID="{CD567DAB-2BA6-47E5-83C9-11BB767A30FF}" presName="childText" presStyleLbl="bgAcc1" presStyleIdx="1" presStyleCnt="3" custScaleX="196530" custScaleY="62662" custLinFactNeighborX="371" custLinFactNeighborY="-192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0E521-8640-4DB5-A991-5F5A4C9F2B21}" type="pres">
      <dgm:prSet presAssocID="{3C443161-C4B3-42D6-8E53-196BBDE1F9AB}" presName="Name13" presStyleLbl="parChTrans1D2" presStyleIdx="2" presStyleCnt="3"/>
      <dgm:spPr/>
      <dgm:t>
        <a:bodyPr/>
        <a:lstStyle/>
        <a:p>
          <a:endParaRPr lang="ru-RU"/>
        </a:p>
      </dgm:t>
    </dgm:pt>
    <dgm:pt modelId="{0FE21FBE-EE96-4706-8D66-26E8B526E323}" type="pres">
      <dgm:prSet presAssocID="{D347532F-7E21-4CF6-BC8D-E640E60ED8A5}" presName="childText" presStyleLbl="bgAcc1" presStyleIdx="2" presStyleCnt="3" custScaleX="200400" custScaleY="218120" custLinFactNeighborX="1165" custLinFactNeighborY="-250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0754F2-1682-41B4-AB75-D88F9BE63393}" type="presOf" srcId="{55F24CBE-3360-4456-9E71-ECABF027B021}" destId="{2332B481-64DE-4CAC-8DEC-CB44AC718C29}" srcOrd="1" destOrd="0" presId="urn:microsoft.com/office/officeart/2005/8/layout/hierarchy3"/>
    <dgm:cxn modelId="{68F4824B-6755-464D-B9CB-843B963A4580}" type="presOf" srcId="{F06A02EA-29C8-42AD-8539-F4BBD821A3A1}" destId="{3312532B-A849-42CF-A2C9-069CDBB08581}" srcOrd="0" destOrd="0" presId="urn:microsoft.com/office/officeart/2005/8/layout/hierarchy3"/>
    <dgm:cxn modelId="{482A9F56-3DD6-4813-99DC-DDC6AF0E34BE}" type="presOf" srcId="{5D31F26D-8055-42DF-BEE7-54F53FC71709}" destId="{0FE21FBE-EE96-4706-8D66-26E8B526E323}" srcOrd="0" destOrd="2" presId="urn:microsoft.com/office/officeart/2005/8/layout/hierarchy3"/>
    <dgm:cxn modelId="{BA8458EE-9CDA-4DD8-B4C6-919D8F1AD52D}" srcId="{D347532F-7E21-4CF6-BC8D-E640E60ED8A5}" destId="{2DEBDF1E-4E5E-42D4-A570-562133872B76}" srcOrd="0" destOrd="0" parTransId="{EEA5C6C5-8256-471B-A5CF-FA8D583A2AF2}" sibTransId="{1DF31422-766F-4A71-B679-0AB7276B2907}"/>
    <dgm:cxn modelId="{63586AB9-B379-4544-983E-A592BDF6296E}" srcId="{D347532F-7E21-4CF6-BC8D-E640E60ED8A5}" destId="{0FEA2404-34EC-495B-BF5B-4AC70902FD77}" srcOrd="3" destOrd="0" parTransId="{6CAB6FEE-8B59-42BF-93BF-17B60B062E74}" sibTransId="{1374F125-C83F-41D2-AD93-B399D568C073}"/>
    <dgm:cxn modelId="{0274F181-61AD-4F06-80F5-8F4FB003747E}" srcId="{2E75C287-627A-4BC5-BD7F-E187766EBBDE}" destId="{5DC98FF4-513A-4442-8699-B249DD2E3246}" srcOrd="0" destOrd="0" parTransId="{F1580BF0-0683-4275-A95E-6847EC911A0D}" sibTransId="{1C9AD76D-7EF8-47C4-8197-566A415BE691}"/>
    <dgm:cxn modelId="{08010D09-8393-4232-A639-CAE94A59962A}" type="presOf" srcId="{E1EF7F00-2EB7-448C-9E1B-B967A8C2E360}" destId="{A0DC38C6-EF20-4CDB-B7EC-7B7CA64E1D2B}" srcOrd="0" destOrd="0" presId="urn:microsoft.com/office/officeart/2005/8/layout/hierarchy3"/>
    <dgm:cxn modelId="{5F9758AA-2DA9-4D95-A903-48E4A400812B}" type="presOf" srcId="{5DC98FF4-513A-4442-8699-B249DD2E3246}" destId="{4FECC2EB-1CAB-4DD7-B43F-1207C6595728}" srcOrd="0" destOrd="0" presId="urn:microsoft.com/office/officeart/2005/8/layout/hierarchy3"/>
    <dgm:cxn modelId="{F5320BA2-5939-44D0-83C2-1FFCFA4421B7}" srcId="{D347532F-7E21-4CF6-BC8D-E640E60ED8A5}" destId="{5D31F26D-8055-42DF-BEE7-54F53FC71709}" srcOrd="1" destOrd="0" parTransId="{31C2D5F2-C517-4478-AF5B-75CCA5B39F21}" sibTransId="{BBD1A125-3495-4D5C-A9A6-9906D484729C}"/>
    <dgm:cxn modelId="{9B0C2E61-C39E-4349-9957-60849502A26B}" type="presOf" srcId="{2DEBDF1E-4E5E-42D4-A570-562133872B76}" destId="{0FE21FBE-EE96-4706-8D66-26E8B526E323}" srcOrd="0" destOrd="1" presId="urn:microsoft.com/office/officeart/2005/8/layout/hierarchy3"/>
    <dgm:cxn modelId="{6ECBF898-3AC2-42BC-86D7-F55016762BBB}" type="presOf" srcId="{2E75C287-627A-4BC5-BD7F-E187766EBBDE}" destId="{CFED5D03-4A6E-4FF2-8858-E7A2492C5EBE}" srcOrd="1" destOrd="0" presId="urn:microsoft.com/office/officeart/2005/8/layout/hierarchy3"/>
    <dgm:cxn modelId="{309C078B-6D0F-4770-9877-29CF4A6AAD7A}" srcId="{55F24CBE-3360-4456-9E71-ECABF027B021}" destId="{CD567DAB-2BA6-47E5-83C9-11BB767A30FF}" srcOrd="0" destOrd="0" parTransId="{E1EF7F00-2EB7-448C-9E1B-B967A8C2E360}" sibTransId="{48F6FBD2-BA19-4E27-AF4E-8AC60AB61003}"/>
    <dgm:cxn modelId="{2C6F33CC-621D-41F3-94EA-3C5CD5F0F3EF}" type="presOf" srcId="{CD567DAB-2BA6-47E5-83C9-11BB767A30FF}" destId="{43580677-E919-40B1-A63A-FB9AB7C4F4FF}" srcOrd="0" destOrd="0" presId="urn:microsoft.com/office/officeart/2005/8/layout/hierarchy3"/>
    <dgm:cxn modelId="{9D3B502A-2ABA-4D57-8F2D-54CB76A72BAD}" srcId="{F06A02EA-29C8-42AD-8539-F4BBD821A3A1}" destId="{55F24CBE-3360-4456-9E71-ECABF027B021}" srcOrd="1" destOrd="0" parTransId="{81FBDB5C-5182-499B-8304-2DDC036911D5}" sibTransId="{517E8FE0-71C3-4A28-B2D4-86A2331C59F9}"/>
    <dgm:cxn modelId="{30BB8C1C-C5D3-40BF-B559-23808DD6BC7C}" type="presOf" srcId="{0FEA2404-34EC-495B-BF5B-4AC70902FD77}" destId="{0FE21FBE-EE96-4706-8D66-26E8B526E323}" srcOrd="0" destOrd="4" presId="urn:microsoft.com/office/officeart/2005/8/layout/hierarchy3"/>
    <dgm:cxn modelId="{CAF21014-F10B-48FD-8C1B-3C56B9D8E780}" type="presOf" srcId="{2E75C287-627A-4BC5-BD7F-E187766EBBDE}" destId="{F3236478-E490-4692-A681-D86C788B44D8}" srcOrd="0" destOrd="0" presId="urn:microsoft.com/office/officeart/2005/8/layout/hierarchy3"/>
    <dgm:cxn modelId="{7AFE3B16-6D44-40B1-BB6F-BF13B37A6FDF}" type="presOf" srcId="{3C443161-C4B3-42D6-8E53-196BBDE1F9AB}" destId="{6C90E521-8640-4DB5-A991-5F5A4C9F2B21}" srcOrd="0" destOrd="0" presId="urn:microsoft.com/office/officeart/2005/8/layout/hierarchy3"/>
    <dgm:cxn modelId="{F6AE76CE-3349-4232-AACA-A40264A11C8D}" srcId="{D347532F-7E21-4CF6-BC8D-E640E60ED8A5}" destId="{709018CD-E5DE-4C24-9B5A-16542296ABFE}" srcOrd="2" destOrd="0" parTransId="{A0713993-7E74-4E5B-87E7-5DA6AA1735CC}" sibTransId="{93D280C3-655D-4C5F-AA7E-53124769F01E}"/>
    <dgm:cxn modelId="{52EFB304-15F1-4DF7-A36D-61CA1D31E2DF}" srcId="{F06A02EA-29C8-42AD-8539-F4BBD821A3A1}" destId="{2E75C287-627A-4BC5-BD7F-E187766EBBDE}" srcOrd="0" destOrd="0" parTransId="{89732537-EE94-4059-B782-0FE19F604342}" sibTransId="{3D7CE6F1-5350-4FE2-89FA-CD910A0668C4}"/>
    <dgm:cxn modelId="{638CCA18-CEBD-4969-8026-531749BBE15E}" type="presOf" srcId="{F1580BF0-0683-4275-A95E-6847EC911A0D}" destId="{ADF59169-3028-41E5-84D0-B55551F44FDC}" srcOrd="0" destOrd="0" presId="urn:microsoft.com/office/officeart/2005/8/layout/hierarchy3"/>
    <dgm:cxn modelId="{72775E8E-6E29-4DAD-97C5-C0F4B03790C5}" type="presOf" srcId="{D347532F-7E21-4CF6-BC8D-E640E60ED8A5}" destId="{0FE21FBE-EE96-4706-8D66-26E8B526E323}" srcOrd="0" destOrd="0" presId="urn:microsoft.com/office/officeart/2005/8/layout/hierarchy3"/>
    <dgm:cxn modelId="{F5186D35-47DC-4966-B754-09C11D307C5A}" type="presOf" srcId="{709018CD-E5DE-4C24-9B5A-16542296ABFE}" destId="{0FE21FBE-EE96-4706-8D66-26E8B526E323}" srcOrd="0" destOrd="3" presId="urn:microsoft.com/office/officeart/2005/8/layout/hierarchy3"/>
    <dgm:cxn modelId="{490E3D04-D39D-48B3-85B6-8749C0EE82DF}" srcId="{55F24CBE-3360-4456-9E71-ECABF027B021}" destId="{D347532F-7E21-4CF6-BC8D-E640E60ED8A5}" srcOrd="1" destOrd="0" parTransId="{3C443161-C4B3-42D6-8E53-196BBDE1F9AB}" sibTransId="{F397052E-A1CE-4EF1-B9D8-C4206CA34D8B}"/>
    <dgm:cxn modelId="{9894C776-2538-4846-9E3A-1439042A5A4A}" type="presOf" srcId="{55F24CBE-3360-4456-9E71-ECABF027B021}" destId="{B507ADB5-5440-414B-8023-9BFA5DCF09F1}" srcOrd="0" destOrd="0" presId="urn:microsoft.com/office/officeart/2005/8/layout/hierarchy3"/>
    <dgm:cxn modelId="{8F83A242-B603-4329-B677-FA049AD902DF}" type="presParOf" srcId="{3312532B-A849-42CF-A2C9-069CDBB08581}" destId="{6831D7F8-0D7C-4AC7-8E7C-6CC63D14BD25}" srcOrd="0" destOrd="0" presId="urn:microsoft.com/office/officeart/2005/8/layout/hierarchy3"/>
    <dgm:cxn modelId="{A3A3CDA7-9A50-4ECC-8669-E4A2F552EE73}" type="presParOf" srcId="{6831D7F8-0D7C-4AC7-8E7C-6CC63D14BD25}" destId="{CB279A05-C13B-4B12-B2FD-F7CDA11AE85E}" srcOrd="0" destOrd="0" presId="urn:microsoft.com/office/officeart/2005/8/layout/hierarchy3"/>
    <dgm:cxn modelId="{C3A96CA3-07F9-47B3-B23C-5CC9E47C0634}" type="presParOf" srcId="{CB279A05-C13B-4B12-B2FD-F7CDA11AE85E}" destId="{F3236478-E490-4692-A681-D86C788B44D8}" srcOrd="0" destOrd="0" presId="urn:microsoft.com/office/officeart/2005/8/layout/hierarchy3"/>
    <dgm:cxn modelId="{9ED2A4D6-A473-421F-B255-53E995A8C1E9}" type="presParOf" srcId="{CB279A05-C13B-4B12-B2FD-F7CDA11AE85E}" destId="{CFED5D03-4A6E-4FF2-8858-E7A2492C5EBE}" srcOrd="1" destOrd="0" presId="urn:microsoft.com/office/officeart/2005/8/layout/hierarchy3"/>
    <dgm:cxn modelId="{8C4FFE48-ECF9-4F84-B042-E8302B928F7E}" type="presParOf" srcId="{6831D7F8-0D7C-4AC7-8E7C-6CC63D14BD25}" destId="{FD972504-FDA2-4D42-B7F2-FAE56780F8D0}" srcOrd="1" destOrd="0" presId="urn:microsoft.com/office/officeart/2005/8/layout/hierarchy3"/>
    <dgm:cxn modelId="{79FE64AF-4C6A-4C04-ABDA-40AE3FFDFF67}" type="presParOf" srcId="{FD972504-FDA2-4D42-B7F2-FAE56780F8D0}" destId="{ADF59169-3028-41E5-84D0-B55551F44FDC}" srcOrd="0" destOrd="0" presId="urn:microsoft.com/office/officeart/2005/8/layout/hierarchy3"/>
    <dgm:cxn modelId="{EA4C36CF-87F8-4CFF-AF4F-F23D0D0A79DD}" type="presParOf" srcId="{FD972504-FDA2-4D42-B7F2-FAE56780F8D0}" destId="{4FECC2EB-1CAB-4DD7-B43F-1207C6595728}" srcOrd="1" destOrd="0" presId="urn:microsoft.com/office/officeart/2005/8/layout/hierarchy3"/>
    <dgm:cxn modelId="{E2F40CB6-A5E3-4480-97F2-B9E1871B0351}" type="presParOf" srcId="{3312532B-A849-42CF-A2C9-069CDBB08581}" destId="{A8B18E2B-559A-47D6-8948-B66546811016}" srcOrd="1" destOrd="0" presId="urn:microsoft.com/office/officeart/2005/8/layout/hierarchy3"/>
    <dgm:cxn modelId="{9C520328-C450-4231-8BAF-7CAD4876B298}" type="presParOf" srcId="{A8B18E2B-559A-47D6-8948-B66546811016}" destId="{94BC7EF1-5F71-4435-BBE7-2796D171E816}" srcOrd="0" destOrd="0" presId="urn:microsoft.com/office/officeart/2005/8/layout/hierarchy3"/>
    <dgm:cxn modelId="{8EDF2317-CDCF-49FC-9AA0-ACBD48C51EB7}" type="presParOf" srcId="{94BC7EF1-5F71-4435-BBE7-2796D171E816}" destId="{B507ADB5-5440-414B-8023-9BFA5DCF09F1}" srcOrd="0" destOrd="0" presId="urn:microsoft.com/office/officeart/2005/8/layout/hierarchy3"/>
    <dgm:cxn modelId="{FFA89BC0-9573-4920-BA69-AFA49747CD31}" type="presParOf" srcId="{94BC7EF1-5F71-4435-BBE7-2796D171E816}" destId="{2332B481-64DE-4CAC-8DEC-CB44AC718C29}" srcOrd="1" destOrd="0" presId="urn:microsoft.com/office/officeart/2005/8/layout/hierarchy3"/>
    <dgm:cxn modelId="{10493A93-14D7-43CC-9BA6-A0D62B080C2F}" type="presParOf" srcId="{A8B18E2B-559A-47D6-8948-B66546811016}" destId="{3D0C4D75-04F9-4E2B-858F-DE40FBBD3298}" srcOrd="1" destOrd="0" presId="urn:microsoft.com/office/officeart/2005/8/layout/hierarchy3"/>
    <dgm:cxn modelId="{3AFBCC08-48E1-4A9D-9951-C16EA4F4E9D3}" type="presParOf" srcId="{3D0C4D75-04F9-4E2B-858F-DE40FBBD3298}" destId="{A0DC38C6-EF20-4CDB-B7EC-7B7CA64E1D2B}" srcOrd="0" destOrd="0" presId="urn:microsoft.com/office/officeart/2005/8/layout/hierarchy3"/>
    <dgm:cxn modelId="{6931F885-3642-459B-9148-99E3AEC67B77}" type="presParOf" srcId="{3D0C4D75-04F9-4E2B-858F-DE40FBBD3298}" destId="{43580677-E919-40B1-A63A-FB9AB7C4F4FF}" srcOrd="1" destOrd="0" presId="urn:microsoft.com/office/officeart/2005/8/layout/hierarchy3"/>
    <dgm:cxn modelId="{55B07235-5315-4492-BEB3-FFB8200687B9}" type="presParOf" srcId="{3D0C4D75-04F9-4E2B-858F-DE40FBBD3298}" destId="{6C90E521-8640-4DB5-A991-5F5A4C9F2B21}" srcOrd="2" destOrd="0" presId="urn:microsoft.com/office/officeart/2005/8/layout/hierarchy3"/>
    <dgm:cxn modelId="{EE5771C1-826A-4A77-B8BF-AB5490798532}" type="presParOf" srcId="{3D0C4D75-04F9-4E2B-858F-DE40FBBD3298}" destId="{0FE21FBE-EE96-4706-8D66-26E8B526E32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1E133CE-0013-431B-8C0C-01976D219A7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86A9A6-BBFC-4878-B05C-9FF29314B4A9}">
      <dgm:prSet phldrT="[Текст]" custT="1"/>
      <dgm:spPr/>
      <dgm:t>
        <a:bodyPr/>
        <a:lstStyle/>
        <a:p>
          <a:r>
            <a:rPr lang="uk-U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Інтерпретація 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38F9EA-799D-4FAA-945B-BC885EDB0DA4}" type="parTrans" cxnId="{9ED554F9-4067-4B42-9758-0D277A53BFF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B99EC-21B1-4392-A8CB-D327FB9E729D}" type="sibTrans" cxnId="{9ED554F9-4067-4B42-9758-0D277A53BFF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57C8EA-71A2-462F-ACD8-CB8047F65CE1}">
      <dgm:prSet phldrT="[Текст]"/>
      <dgm:spPr/>
      <dgm:t>
        <a:bodyPr/>
        <a:lstStyle/>
        <a:p>
          <a:r>
            <a: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Якісна 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2DFE57F-9B11-4B86-A2B3-0EED3B7A485B}" type="parTrans" cxnId="{C908D940-5A2A-4FFB-BEA3-54A9B4B632C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08D54A-9FB1-4139-B22F-E69898FCE62C}" type="sibTrans" cxnId="{C908D940-5A2A-4FFB-BEA3-54A9B4B632C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9AE5A8-1441-4F4A-879C-B3F727DFE066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Феноменологічна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A7CA41-B6BC-4E6B-B8E2-1F5B5D364F15}" type="parTrans" cxnId="{A62F1F48-C4BC-4CC3-B018-1C3F09E0C29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639170-9CAD-48E9-847A-66C126C5CBA5}" type="sibTrans" cxnId="{A62F1F48-C4BC-4CC3-B018-1C3F09E0C29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24A439-1234-4958-9DE2-59D22583697C}">
      <dgm:prSet phldrT="[Текст]"/>
      <dgm:spPr/>
      <dgm:t>
        <a:bodyPr/>
        <a:lstStyle/>
        <a:p>
          <a:r>
            <a:rPr lang="uk-UA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Герменевтична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F5680F-FCBF-4AE7-B9C1-6F62D201C1DA}" type="parTrans" cxnId="{1AFAEE4C-41E8-417A-908A-4D0AECDE2C6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801482-874A-4FC6-B0D7-820BD919EF14}" type="sibTrans" cxnId="{1AFAEE4C-41E8-417A-908A-4D0AECDE2C68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FF292B-61CD-4D44-8C37-2D35BABDFAB1}">
      <dgm:prSet phldrT="[Текст]"/>
      <dgm:spPr/>
      <dgm:t>
        <a:bodyPr/>
        <a:lstStyle/>
        <a:p>
          <a:r>
            <a: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Кількісна 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19E6F5-4E42-44C0-86AD-1FFC07603004}" type="parTrans" cxnId="{52B2B460-ABF1-4FA1-B8CB-DC14D9AB961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D1ACB4-7D45-4490-89F5-B7EC224A92A4}" type="sibTrans" cxnId="{52B2B460-ABF1-4FA1-B8CB-DC14D9AB961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54339B-7FEC-418D-94F2-2EA41F945300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Алгебраїчна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5E0898-0AF3-46D7-9877-02A994165651}" type="parTrans" cxnId="{EBD37625-593E-4433-84CD-DAA2D71B2CA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61637F-CED5-466B-A222-9F05855B4CD9}" type="sibTrans" cxnId="{EBD37625-593E-4433-84CD-DAA2D71B2CAC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FEA99D-BC55-4B1F-A0D4-E3254342689C}">
      <dgm:prSet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Графічна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9D25DF-B3A4-44FE-BA6D-BE39A3ECABE3}" type="parTrans" cxnId="{79BA330F-9809-46BB-9405-04C7DC22235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066CE1-CF98-443C-A5E9-B2D6672C14DA}" type="sibTrans" cxnId="{79BA330F-9809-46BB-9405-04C7DC22235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41A44B-5E0A-44B7-9F12-5E6E2A0ED42D}">
      <dgm:prSet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Структурно-функціональна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9D9356-3E54-4145-8305-0B41D4DA1487}" type="parTrans" cxnId="{A32070A3-4425-42E7-ABA9-8B1F96AFC5B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F69D10-B1D1-4687-A53C-01EB53D9AF5D}" type="sibTrans" cxnId="{A32070A3-4425-42E7-ABA9-8B1F96AFC5B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3AE6585-60B9-4B8D-AB48-7C14E767EB00}">
      <dgm:prSet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Асоціативна 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5FB0B3-C994-4B2F-B958-5DDA7A2E0FFB}" type="parTrans" cxnId="{AB0C2F61-DAC3-4D6E-8D33-001B0E550EE9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696177-026C-45B0-B65E-6E7BCB03F764}" type="sibTrans" cxnId="{AB0C2F61-DAC3-4D6E-8D33-001B0E550EE9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360F34-0D18-441D-B69E-97AA53301419}">
      <dgm:prSet/>
      <dgm:spPr/>
      <dgm:t>
        <a:bodyPr/>
        <a:lstStyle/>
        <a:p>
          <a:r>
            <a:rPr lang="uk-UA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Генезна</a:t>
          </a:r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45C7F7-DC91-4216-9081-1861C1274E42}" type="parTrans" cxnId="{52B85796-086C-4365-8662-D284E51BFAB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EED5D8-BE19-4AF8-B33D-11B611CBA376}" type="sibTrans" cxnId="{52B85796-086C-4365-8662-D284E51BFAB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F86D83-2CB4-4C9F-ABE4-0BB1ADF98060}" type="pres">
      <dgm:prSet presAssocID="{21E133CE-0013-431B-8C0C-01976D219A7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C6E7719-511F-4E7C-819C-2A31075D1059}" type="pres">
      <dgm:prSet presAssocID="{5786A9A6-BBFC-4878-B05C-9FF29314B4A9}" presName="hierRoot1" presStyleCnt="0"/>
      <dgm:spPr/>
    </dgm:pt>
    <dgm:pt modelId="{D3B71F3F-0DBC-4466-ABAF-4D9EB546B7CE}" type="pres">
      <dgm:prSet presAssocID="{5786A9A6-BBFC-4878-B05C-9FF29314B4A9}" presName="composite" presStyleCnt="0"/>
      <dgm:spPr/>
    </dgm:pt>
    <dgm:pt modelId="{F8943DE1-96DD-491E-A85F-48692134E788}" type="pres">
      <dgm:prSet presAssocID="{5786A9A6-BBFC-4878-B05C-9FF29314B4A9}" presName="background" presStyleLbl="node0" presStyleIdx="0" presStyleCnt="1"/>
      <dgm:spPr/>
    </dgm:pt>
    <dgm:pt modelId="{0159BEDF-36F6-4918-8D62-405E51F3C980}" type="pres">
      <dgm:prSet presAssocID="{5786A9A6-BBFC-4878-B05C-9FF29314B4A9}" presName="text" presStyleLbl="fgAcc0" presStyleIdx="0" presStyleCnt="1" custScaleX="138283" custScaleY="433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09EBF1-7456-4C4D-BC47-023FE4903D91}" type="pres">
      <dgm:prSet presAssocID="{5786A9A6-BBFC-4878-B05C-9FF29314B4A9}" presName="hierChild2" presStyleCnt="0"/>
      <dgm:spPr/>
    </dgm:pt>
    <dgm:pt modelId="{DFF9D1A6-F9ED-4BFC-B730-2BAE91E1E0FF}" type="pres">
      <dgm:prSet presAssocID="{C2DFE57F-9B11-4B86-A2B3-0EED3B7A485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89FBDE13-DC8F-4FF9-9DDF-CB6B415237A6}" type="pres">
      <dgm:prSet presAssocID="{4D57C8EA-71A2-462F-ACD8-CB8047F65CE1}" presName="hierRoot2" presStyleCnt="0"/>
      <dgm:spPr/>
    </dgm:pt>
    <dgm:pt modelId="{31571CF2-5475-4BE1-9686-B911BCBD426E}" type="pres">
      <dgm:prSet presAssocID="{4D57C8EA-71A2-462F-ACD8-CB8047F65CE1}" presName="composite2" presStyleCnt="0"/>
      <dgm:spPr/>
    </dgm:pt>
    <dgm:pt modelId="{7EAC53EC-04D3-41D6-8022-B404B855D85B}" type="pres">
      <dgm:prSet presAssocID="{4D57C8EA-71A2-462F-ACD8-CB8047F65CE1}" presName="background2" presStyleLbl="node2" presStyleIdx="0" presStyleCnt="2"/>
      <dgm:spPr/>
    </dgm:pt>
    <dgm:pt modelId="{46699F2E-9B8C-4948-9E57-85DDEF117D08}" type="pres">
      <dgm:prSet presAssocID="{4D57C8EA-71A2-462F-ACD8-CB8047F65CE1}" presName="text2" presStyleLbl="fgAcc2" presStyleIdx="0" presStyleCnt="2" custScaleY="436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2087D0-9FF8-4C70-A319-1DDE00F7EEA4}" type="pres">
      <dgm:prSet presAssocID="{4D57C8EA-71A2-462F-ACD8-CB8047F65CE1}" presName="hierChild3" presStyleCnt="0"/>
      <dgm:spPr/>
    </dgm:pt>
    <dgm:pt modelId="{5A907EA1-3DEE-4D76-ADE6-5DD6562FA250}" type="pres">
      <dgm:prSet presAssocID="{12A7CA41-B6BC-4E6B-B8E2-1F5B5D364F15}" presName="Name17" presStyleLbl="parChTrans1D3" presStyleIdx="0" presStyleCnt="4"/>
      <dgm:spPr/>
      <dgm:t>
        <a:bodyPr/>
        <a:lstStyle/>
        <a:p>
          <a:endParaRPr lang="ru-RU"/>
        </a:p>
      </dgm:t>
    </dgm:pt>
    <dgm:pt modelId="{AABC9890-A698-4343-9479-B2AEF356400D}" type="pres">
      <dgm:prSet presAssocID="{FA9AE5A8-1441-4F4A-879C-B3F727DFE066}" presName="hierRoot3" presStyleCnt="0"/>
      <dgm:spPr/>
    </dgm:pt>
    <dgm:pt modelId="{69574F88-0322-48CE-ABCF-FCC4B07D6E37}" type="pres">
      <dgm:prSet presAssocID="{FA9AE5A8-1441-4F4A-879C-B3F727DFE066}" presName="composite3" presStyleCnt="0"/>
      <dgm:spPr/>
    </dgm:pt>
    <dgm:pt modelId="{F7F8A633-60BB-4088-8204-DFD1EDE95A11}" type="pres">
      <dgm:prSet presAssocID="{FA9AE5A8-1441-4F4A-879C-B3F727DFE066}" presName="background3" presStyleLbl="node3" presStyleIdx="0" presStyleCnt="4"/>
      <dgm:spPr/>
    </dgm:pt>
    <dgm:pt modelId="{DCBC93B7-F212-4612-B887-FF0022742226}" type="pres">
      <dgm:prSet presAssocID="{FA9AE5A8-1441-4F4A-879C-B3F727DFE066}" presName="text3" presStyleLbl="fgAcc3" presStyleIdx="0" presStyleCnt="4" custScaleY="436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4CC208-BCE1-4495-B5C3-4A3A667EEEC7}" type="pres">
      <dgm:prSet presAssocID="{FA9AE5A8-1441-4F4A-879C-B3F727DFE066}" presName="hierChild4" presStyleCnt="0"/>
      <dgm:spPr/>
    </dgm:pt>
    <dgm:pt modelId="{626C9C94-7D6E-4C72-BDB5-745AF4DC9424}" type="pres">
      <dgm:prSet presAssocID="{BCF5680F-FCBF-4AE7-B9C1-6F62D201C1DA}" presName="Name17" presStyleLbl="parChTrans1D3" presStyleIdx="1" presStyleCnt="4"/>
      <dgm:spPr/>
      <dgm:t>
        <a:bodyPr/>
        <a:lstStyle/>
        <a:p>
          <a:endParaRPr lang="ru-RU"/>
        </a:p>
      </dgm:t>
    </dgm:pt>
    <dgm:pt modelId="{9511FAF4-DC34-4C83-83F9-213289E7044E}" type="pres">
      <dgm:prSet presAssocID="{6724A439-1234-4958-9DE2-59D22583697C}" presName="hierRoot3" presStyleCnt="0"/>
      <dgm:spPr/>
    </dgm:pt>
    <dgm:pt modelId="{B9CDEB84-A480-4415-9603-109703A0963D}" type="pres">
      <dgm:prSet presAssocID="{6724A439-1234-4958-9DE2-59D22583697C}" presName="composite3" presStyleCnt="0"/>
      <dgm:spPr/>
    </dgm:pt>
    <dgm:pt modelId="{BA066494-C768-4B32-91A1-395030F092E9}" type="pres">
      <dgm:prSet presAssocID="{6724A439-1234-4958-9DE2-59D22583697C}" presName="background3" presStyleLbl="node3" presStyleIdx="1" presStyleCnt="4"/>
      <dgm:spPr/>
    </dgm:pt>
    <dgm:pt modelId="{99D376EA-C22A-4200-91E9-03173DAD6336}" type="pres">
      <dgm:prSet presAssocID="{6724A439-1234-4958-9DE2-59D22583697C}" presName="text3" presStyleLbl="fgAcc3" presStyleIdx="1" presStyleCnt="4" custScaleY="436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EC6D0F-873B-4985-8B92-AD25318E0594}" type="pres">
      <dgm:prSet presAssocID="{6724A439-1234-4958-9DE2-59D22583697C}" presName="hierChild4" presStyleCnt="0"/>
      <dgm:spPr/>
    </dgm:pt>
    <dgm:pt modelId="{4BEF8D58-A688-4A8F-B702-170215E9AFDB}" type="pres">
      <dgm:prSet presAssocID="{459D9356-3E54-4145-8305-0B41D4DA1487}" presName="Name23" presStyleLbl="parChTrans1D4" presStyleIdx="0" presStyleCnt="3"/>
      <dgm:spPr/>
      <dgm:t>
        <a:bodyPr/>
        <a:lstStyle/>
        <a:p>
          <a:endParaRPr lang="ru-RU"/>
        </a:p>
      </dgm:t>
    </dgm:pt>
    <dgm:pt modelId="{499F6E06-76A5-4D3A-B84E-461EC3AC6DEB}" type="pres">
      <dgm:prSet presAssocID="{D441A44B-5E0A-44B7-9F12-5E6E2A0ED42D}" presName="hierRoot4" presStyleCnt="0"/>
      <dgm:spPr/>
    </dgm:pt>
    <dgm:pt modelId="{847CD20A-0D54-4185-B4AD-ED761B36FEA4}" type="pres">
      <dgm:prSet presAssocID="{D441A44B-5E0A-44B7-9F12-5E6E2A0ED42D}" presName="composite4" presStyleCnt="0"/>
      <dgm:spPr/>
    </dgm:pt>
    <dgm:pt modelId="{3C9971BE-42C9-49F3-93D4-AA82B0EA2999}" type="pres">
      <dgm:prSet presAssocID="{D441A44B-5E0A-44B7-9F12-5E6E2A0ED42D}" presName="background4" presStyleLbl="node4" presStyleIdx="0" presStyleCnt="3"/>
      <dgm:spPr/>
    </dgm:pt>
    <dgm:pt modelId="{52736BC4-22E7-469B-A778-6D0BF3002939}" type="pres">
      <dgm:prSet presAssocID="{D441A44B-5E0A-44B7-9F12-5E6E2A0ED42D}" presName="text4" presStyleLbl="fgAcc4" presStyleIdx="0" presStyleCnt="3" custScaleY="587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BC9F3C-737E-421C-A3CF-9A48D0A72A5F}" type="pres">
      <dgm:prSet presAssocID="{D441A44B-5E0A-44B7-9F12-5E6E2A0ED42D}" presName="hierChild5" presStyleCnt="0"/>
      <dgm:spPr/>
    </dgm:pt>
    <dgm:pt modelId="{E4EB80F5-74E8-4617-8996-FE5E4A88593E}" type="pres">
      <dgm:prSet presAssocID="{3A5FB0B3-C994-4B2F-B958-5DDA7A2E0FFB}" presName="Name23" presStyleLbl="parChTrans1D4" presStyleIdx="1" presStyleCnt="3"/>
      <dgm:spPr/>
      <dgm:t>
        <a:bodyPr/>
        <a:lstStyle/>
        <a:p>
          <a:endParaRPr lang="ru-RU"/>
        </a:p>
      </dgm:t>
    </dgm:pt>
    <dgm:pt modelId="{1309E9E8-E38C-4CBF-8D9C-778218B76517}" type="pres">
      <dgm:prSet presAssocID="{A3AE6585-60B9-4B8D-AB48-7C14E767EB00}" presName="hierRoot4" presStyleCnt="0"/>
      <dgm:spPr/>
    </dgm:pt>
    <dgm:pt modelId="{7D78C28D-3AAA-4565-9147-0A02DCBAFF9B}" type="pres">
      <dgm:prSet presAssocID="{A3AE6585-60B9-4B8D-AB48-7C14E767EB00}" presName="composite4" presStyleCnt="0"/>
      <dgm:spPr/>
    </dgm:pt>
    <dgm:pt modelId="{B3DD0EA0-7421-4D9F-A520-72DB18FB8122}" type="pres">
      <dgm:prSet presAssocID="{A3AE6585-60B9-4B8D-AB48-7C14E767EB00}" presName="background4" presStyleLbl="node4" presStyleIdx="1" presStyleCnt="3"/>
      <dgm:spPr/>
    </dgm:pt>
    <dgm:pt modelId="{7A26493E-BE33-488A-8469-6E4389CA602A}" type="pres">
      <dgm:prSet presAssocID="{A3AE6585-60B9-4B8D-AB48-7C14E767EB00}" presName="text4" presStyleLbl="fgAcc4" presStyleIdx="1" presStyleCnt="3" custScaleY="587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FAD9B5-37FC-4969-83D5-4E995F196392}" type="pres">
      <dgm:prSet presAssocID="{A3AE6585-60B9-4B8D-AB48-7C14E767EB00}" presName="hierChild5" presStyleCnt="0"/>
      <dgm:spPr/>
    </dgm:pt>
    <dgm:pt modelId="{FE5D5808-2D79-4DAC-96E1-0161FDFBEC38}" type="pres">
      <dgm:prSet presAssocID="{8045C7F7-DC91-4216-9081-1861C1274E42}" presName="Name23" presStyleLbl="parChTrans1D4" presStyleIdx="2" presStyleCnt="3"/>
      <dgm:spPr/>
      <dgm:t>
        <a:bodyPr/>
        <a:lstStyle/>
        <a:p>
          <a:endParaRPr lang="ru-RU"/>
        </a:p>
      </dgm:t>
    </dgm:pt>
    <dgm:pt modelId="{AA0A2F9E-8A89-4C91-B573-4D95A24241DC}" type="pres">
      <dgm:prSet presAssocID="{1A360F34-0D18-441D-B69E-97AA53301419}" presName="hierRoot4" presStyleCnt="0"/>
      <dgm:spPr/>
    </dgm:pt>
    <dgm:pt modelId="{E5CDFEE6-2A2D-42DD-A9DD-FCFDE5A9D046}" type="pres">
      <dgm:prSet presAssocID="{1A360F34-0D18-441D-B69E-97AA53301419}" presName="composite4" presStyleCnt="0"/>
      <dgm:spPr/>
    </dgm:pt>
    <dgm:pt modelId="{38ECBBA5-3B23-417B-A890-6F603463D2C4}" type="pres">
      <dgm:prSet presAssocID="{1A360F34-0D18-441D-B69E-97AA53301419}" presName="background4" presStyleLbl="node4" presStyleIdx="2" presStyleCnt="3"/>
      <dgm:spPr/>
    </dgm:pt>
    <dgm:pt modelId="{5DB3436A-7DAC-48A0-B5DC-F8565FB2321B}" type="pres">
      <dgm:prSet presAssocID="{1A360F34-0D18-441D-B69E-97AA53301419}" presName="text4" presStyleLbl="fgAcc4" presStyleIdx="2" presStyleCnt="3" custScaleY="587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07248B-1EF4-4ACF-9BC4-A299605A763E}" type="pres">
      <dgm:prSet presAssocID="{1A360F34-0D18-441D-B69E-97AA53301419}" presName="hierChild5" presStyleCnt="0"/>
      <dgm:spPr/>
    </dgm:pt>
    <dgm:pt modelId="{161C379F-1985-4618-A312-0C7902F19250}" type="pres">
      <dgm:prSet presAssocID="{2119E6F5-4E42-44C0-86AD-1FFC07603004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15E0236-6FB6-42A5-8D84-47D9E3207026}" type="pres">
      <dgm:prSet presAssocID="{6BFF292B-61CD-4D44-8C37-2D35BABDFAB1}" presName="hierRoot2" presStyleCnt="0"/>
      <dgm:spPr/>
    </dgm:pt>
    <dgm:pt modelId="{C9E9E5F0-C6B2-41EB-BA64-52CB456BDCC1}" type="pres">
      <dgm:prSet presAssocID="{6BFF292B-61CD-4D44-8C37-2D35BABDFAB1}" presName="composite2" presStyleCnt="0"/>
      <dgm:spPr/>
    </dgm:pt>
    <dgm:pt modelId="{CB1C3813-68C2-41DA-A419-DA750FBBD2B2}" type="pres">
      <dgm:prSet presAssocID="{6BFF292B-61CD-4D44-8C37-2D35BABDFAB1}" presName="background2" presStyleLbl="node2" presStyleIdx="1" presStyleCnt="2"/>
      <dgm:spPr/>
    </dgm:pt>
    <dgm:pt modelId="{87D9CDF4-A913-45FF-A43F-8F18406E1C30}" type="pres">
      <dgm:prSet presAssocID="{6BFF292B-61CD-4D44-8C37-2D35BABDFAB1}" presName="text2" presStyleLbl="fgAcc2" presStyleIdx="1" presStyleCnt="2" custScaleY="436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9905E0-9BD7-4D4C-B2A3-AA531BE67500}" type="pres">
      <dgm:prSet presAssocID="{6BFF292B-61CD-4D44-8C37-2D35BABDFAB1}" presName="hierChild3" presStyleCnt="0"/>
      <dgm:spPr/>
    </dgm:pt>
    <dgm:pt modelId="{57EAD59C-8690-4DAE-81BB-552E6E58C3EA}" type="pres">
      <dgm:prSet presAssocID="{7B5E0898-0AF3-46D7-9877-02A994165651}" presName="Name17" presStyleLbl="parChTrans1D3" presStyleIdx="2" presStyleCnt="4"/>
      <dgm:spPr/>
      <dgm:t>
        <a:bodyPr/>
        <a:lstStyle/>
        <a:p>
          <a:endParaRPr lang="ru-RU"/>
        </a:p>
      </dgm:t>
    </dgm:pt>
    <dgm:pt modelId="{03E43403-8407-47C9-8121-325A2A5E20C5}" type="pres">
      <dgm:prSet presAssocID="{0154339B-7FEC-418D-94F2-2EA41F945300}" presName="hierRoot3" presStyleCnt="0"/>
      <dgm:spPr/>
    </dgm:pt>
    <dgm:pt modelId="{8F49CD6C-D5D8-497E-B766-B89915E58F3B}" type="pres">
      <dgm:prSet presAssocID="{0154339B-7FEC-418D-94F2-2EA41F945300}" presName="composite3" presStyleCnt="0"/>
      <dgm:spPr/>
    </dgm:pt>
    <dgm:pt modelId="{69472FA8-BA77-4C4B-898C-22247AAA80EC}" type="pres">
      <dgm:prSet presAssocID="{0154339B-7FEC-418D-94F2-2EA41F945300}" presName="background3" presStyleLbl="node3" presStyleIdx="2" presStyleCnt="4"/>
      <dgm:spPr/>
    </dgm:pt>
    <dgm:pt modelId="{9135C938-119C-43B3-8215-3F5253B2F93B}" type="pres">
      <dgm:prSet presAssocID="{0154339B-7FEC-418D-94F2-2EA41F945300}" presName="text3" presStyleLbl="fgAcc3" presStyleIdx="2" presStyleCnt="4" custScaleY="43666" custLinFactNeighborX="-1406" custLinFactNeighborY="1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1801E7-A185-4E0C-BF44-A61904B3B705}" type="pres">
      <dgm:prSet presAssocID="{0154339B-7FEC-418D-94F2-2EA41F945300}" presName="hierChild4" presStyleCnt="0"/>
      <dgm:spPr/>
    </dgm:pt>
    <dgm:pt modelId="{7112EB18-41CA-47FD-8994-7A0A8AAE4934}" type="pres">
      <dgm:prSet presAssocID="{BC9D25DF-B3A4-44FE-BA6D-BE39A3ECABE3}" presName="Name17" presStyleLbl="parChTrans1D3" presStyleIdx="3" presStyleCnt="4"/>
      <dgm:spPr/>
      <dgm:t>
        <a:bodyPr/>
        <a:lstStyle/>
        <a:p>
          <a:endParaRPr lang="ru-RU"/>
        </a:p>
      </dgm:t>
    </dgm:pt>
    <dgm:pt modelId="{C9250721-786A-4C9F-B4E2-A740B0BED16D}" type="pres">
      <dgm:prSet presAssocID="{FDFEA99D-BC55-4B1F-A0D4-E3254342689C}" presName="hierRoot3" presStyleCnt="0"/>
      <dgm:spPr/>
    </dgm:pt>
    <dgm:pt modelId="{E6669AD7-73E5-4A31-B876-7BD7D52E4F38}" type="pres">
      <dgm:prSet presAssocID="{FDFEA99D-BC55-4B1F-A0D4-E3254342689C}" presName="composite3" presStyleCnt="0"/>
      <dgm:spPr/>
    </dgm:pt>
    <dgm:pt modelId="{543CF3FA-466B-4AB3-886A-AD499EBC33A6}" type="pres">
      <dgm:prSet presAssocID="{FDFEA99D-BC55-4B1F-A0D4-E3254342689C}" presName="background3" presStyleLbl="node3" presStyleIdx="3" presStyleCnt="4"/>
      <dgm:spPr/>
    </dgm:pt>
    <dgm:pt modelId="{BFD9E16E-07DE-4688-840F-C9605AE3B7D5}" type="pres">
      <dgm:prSet presAssocID="{FDFEA99D-BC55-4B1F-A0D4-E3254342689C}" presName="text3" presStyleLbl="fgAcc3" presStyleIdx="3" presStyleCnt="4" custScaleY="34757" custLinFactNeighborX="867" custLinFactNeighborY="1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3E3B6E-7783-4A3A-8CB0-1BFDF65C7F43}" type="pres">
      <dgm:prSet presAssocID="{FDFEA99D-BC55-4B1F-A0D4-E3254342689C}" presName="hierChild4" presStyleCnt="0"/>
      <dgm:spPr/>
    </dgm:pt>
  </dgm:ptLst>
  <dgm:cxnLst>
    <dgm:cxn modelId="{281116B2-6F75-4352-AEAE-5B82F3322B73}" type="presOf" srcId="{D441A44B-5E0A-44B7-9F12-5E6E2A0ED42D}" destId="{52736BC4-22E7-469B-A778-6D0BF3002939}" srcOrd="0" destOrd="0" presId="urn:microsoft.com/office/officeart/2005/8/layout/hierarchy1"/>
    <dgm:cxn modelId="{6222ED11-7A59-43C7-8D75-EB58DBB9D733}" type="presOf" srcId="{C2DFE57F-9B11-4B86-A2B3-0EED3B7A485B}" destId="{DFF9D1A6-F9ED-4BFC-B730-2BAE91E1E0FF}" srcOrd="0" destOrd="0" presId="urn:microsoft.com/office/officeart/2005/8/layout/hierarchy1"/>
    <dgm:cxn modelId="{A32070A3-4425-42E7-ABA9-8B1F96AFC5B3}" srcId="{6724A439-1234-4958-9DE2-59D22583697C}" destId="{D441A44B-5E0A-44B7-9F12-5E6E2A0ED42D}" srcOrd="0" destOrd="0" parTransId="{459D9356-3E54-4145-8305-0B41D4DA1487}" sibTransId="{FDF69D10-B1D1-4687-A53C-01EB53D9AF5D}"/>
    <dgm:cxn modelId="{D8BCC680-58C3-4649-A92D-7B5DEBE01DA7}" type="presOf" srcId="{7B5E0898-0AF3-46D7-9877-02A994165651}" destId="{57EAD59C-8690-4DAE-81BB-552E6E58C3EA}" srcOrd="0" destOrd="0" presId="urn:microsoft.com/office/officeart/2005/8/layout/hierarchy1"/>
    <dgm:cxn modelId="{3858BD0E-DCED-43B6-9AD4-9B5A51006F82}" type="presOf" srcId="{8045C7F7-DC91-4216-9081-1861C1274E42}" destId="{FE5D5808-2D79-4DAC-96E1-0161FDFBEC38}" srcOrd="0" destOrd="0" presId="urn:microsoft.com/office/officeart/2005/8/layout/hierarchy1"/>
    <dgm:cxn modelId="{A6CBF06C-8300-4131-A94D-A033A11C5870}" type="presOf" srcId="{1A360F34-0D18-441D-B69E-97AA53301419}" destId="{5DB3436A-7DAC-48A0-B5DC-F8565FB2321B}" srcOrd="0" destOrd="0" presId="urn:microsoft.com/office/officeart/2005/8/layout/hierarchy1"/>
    <dgm:cxn modelId="{F55F2481-1ADD-4C42-A260-E67127BBE4AF}" type="presOf" srcId="{FA9AE5A8-1441-4F4A-879C-B3F727DFE066}" destId="{DCBC93B7-F212-4612-B887-FF0022742226}" srcOrd="0" destOrd="0" presId="urn:microsoft.com/office/officeart/2005/8/layout/hierarchy1"/>
    <dgm:cxn modelId="{E38016E1-E525-4225-9D5D-DC5F77C81E3B}" type="presOf" srcId="{12A7CA41-B6BC-4E6B-B8E2-1F5B5D364F15}" destId="{5A907EA1-3DEE-4D76-ADE6-5DD6562FA250}" srcOrd="0" destOrd="0" presId="urn:microsoft.com/office/officeart/2005/8/layout/hierarchy1"/>
    <dgm:cxn modelId="{C857C81C-8E9E-4019-83F9-652FDD967E4D}" type="presOf" srcId="{6724A439-1234-4958-9DE2-59D22583697C}" destId="{99D376EA-C22A-4200-91E9-03173DAD6336}" srcOrd="0" destOrd="0" presId="urn:microsoft.com/office/officeart/2005/8/layout/hierarchy1"/>
    <dgm:cxn modelId="{79BA330F-9809-46BB-9405-04C7DC222350}" srcId="{6BFF292B-61CD-4D44-8C37-2D35BABDFAB1}" destId="{FDFEA99D-BC55-4B1F-A0D4-E3254342689C}" srcOrd="1" destOrd="0" parTransId="{BC9D25DF-B3A4-44FE-BA6D-BE39A3ECABE3}" sibTransId="{1E066CE1-CF98-443C-A5E9-B2D6672C14DA}"/>
    <dgm:cxn modelId="{1AFAEE4C-41E8-417A-908A-4D0AECDE2C68}" srcId="{4D57C8EA-71A2-462F-ACD8-CB8047F65CE1}" destId="{6724A439-1234-4958-9DE2-59D22583697C}" srcOrd="1" destOrd="0" parTransId="{BCF5680F-FCBF-4AE7-B9C1-6F62D201C1DA}" sibTransId="{80801482-874A-4FC6-B0D7-820BD919EF14}"/>
    <dgm:cxn modelId="{92D28E34-A4F2-48C5-9185-9E563E850E2A}" type="presOf" srcId="{21E133CE-0013-431B-8C0C-01976D219A7D}" destId="{43F86D83-2CB4-4C9F-ABE4-0BB1ADF98060}" srcOrd="0" destOrd="0" presId="urn:microsoft.com/office/officeart/2005/8/layout/hierarchy1"/>
    <dgm:cxn modelId="{C908D940-5A2A-4FFB-BEA3-54A9B4B632CC}" srcId="{5786A9A6-BBFC-4878-B05C-9FF29314B4A9}" destId="{4D57C8EA-71A2-462F-ACD8-CB8047F65CE1}" srcOrd="0" destOrd="0" parTransId="{C2DFE57F-9B11-4B86-A2B3-0EED3B7A485B}" sibTransId="{0608D54A-9FB1-4139-B22F-E69898FCE62C}"/>
    <dgm:cxn modelId="{BDB962F5-39A2-4653-8FC1-285DEBEA1585}" type="presOf" srcId="{5786A9A6-BBFC-4878-B05C-9FF29314B4A9}" destId="{0159BEDF-36F6-4918-8D62-405E51F3C980}" srcOrd="0" destOrd="0" presId="urn:microsoft.com/office/officeart/2005/8/layout/hierarchy1"/>
    <dgm:cxn modelId="{AB0C2F61-DAC3-4D6E-8D33-001B0E550EE9}" srcId="{6724A439-1234-4958-9DE2-59D22583697C}" destId="{A3AE6585-60B9-4B8D-AB48-7C14E767EB00}" srcOrd="1" destOrd="0" parTransId="{3A5FB0B3-C994-4B2F-B958-5DDA7A2E0FFB}" sibTransId="{A1696177-026C-45B0-B65E-6E7BCB03F764}"/>
    <dgm:cxn modelId="{A0AC4431-12B5-4DBE-B5B4-7A23856A5E43}" type="presOf" srcId="{BCF5680F-FCBF-4AE7-B9C1-6F62D201C1DA}" destId="{626C9C94-7D6E-4C72-BDB5-745AF4DC9424}" srcOrd="0" destOrd="0" presId="urn:microsoft.com/office/officeart/2005/8/layout/hierarchy1"/>
    <dgm:cxn modelId="{E1CB401E-5EC1-4FFF-A9F0-9C554A5F6910}" type="presOf" srcId="{3A5FB0B3-C994-4B2F-B958-5DDA7A2E0FFB}" destId="{E4EB80F5-74E8-4617-8996-FE5E4A88593E}" srcOrd="0" destOrd="0" presId="urn:microsoft.com/office/officeart/2005/8/layout/hierarchy1"/>
    <dgm:cxn modelId="{41430314-3B55-47C0-8B07-713775428D18}" type="presOf" srcId="{2119E6F5-4E42-44C0-86AD-1FFC07603004}" destId="{161C379F-1985-4618-A312-0C7902F19250}" srcOrd="0" destOrd="0" presId="urn:microsoft.com/office/officeart/2005/8/layout/hierarchy1"/>
    <dgm:cxn modelId="{52B85796-086C-4365-8662-D284E51BFAB4}" srcId="{6724A439-1234-4958-9DE2-59D22583697C}" destId="{1A360F34-0D18-441D-B69E-97AA53301419}" srcOrd="2" destOrd="0" parTransId="{8045C7F7-DC91-4216-9081-1861C1274E42}" sibTransId="{06EED5D8-BE19-4AF8-B33D-11B611CBA376}"/>
    <dgm:cxn modelId="{52B2B460-ABF1-4FA1-B8CB-DC14D9AB961C}" srcId="{5786A9A6-BBFC-4878-B05C-9FF29314B4A9}" destId="{6BFF292B-61CD-4D44-8C37-2D35BABDFAB1}" srcOrd="1" destOrd="0" parTransId="{2119E6F5-4E42-44C0-86AD-1FFC07603004}" sibTransId="{4CD1ACB4-7D45-4490-89F5-B7EC224A92A4}"/>
    <dgm:cxn modelId="{C844DE90-1367-40A6-9C67-9AC9C9232501}" type="presOf" srcId="{BC9D25DF-B3A4-44FE-BA6D-BE39A3ECABE3}" destId="{7112EB18-41CA-47FD-8994-7A0A8AAE4934}" srcOrd="0" destOrd="0" presId="urn:microsoft.com/office/officeart/2005/8/layout/hierarchy1"/>
    <dgm:cxn modelId="{9ED554F9-4067-4B42-9758-0D277A53BFF3}" srcId="{21E133CE-0013-431B-8C0C-01976D219A7D}" destId="{5786A9A6-BBFC-4878-B05C-9FF29314B4A9}" srcOrd="0" destOrd="0" parTransId="{A138F9EA-799D-4FAA-945B-BC885EDB0DA4}" sibTransId="{6DFB99EC-21B1-4392-A8CB-D327FB9E729D}"/>
    <dgm:cxn modelId="{4B62577E-E86D-4C90-A595-6475EA115B5E}" type="presOf" srcId="{4D57C8EA-71A2-462F-ACD8-CB8047F65CE1}" destId="{46699F2E-9B8C-4948-9E57-85DDEF117D08}" srcOrd="0" destOrd="0" presId="urn:microsoft.com/office/officeart/2005/8/layout/hierarchy1"/>
    <dgm:cxn modelId="{EBD37625-593E-4433-84CD-DAA2D71B2CAC}" srcId="{6BFF292B-61CD-4D44-8C37-2D35BABDFAB1}" destId="{0154339B-7FEC-418D-94F2-2EA41F945300}" srcOrd="0" destOrd="0" parTransId="{7B5E0898-0AF3-46D7-9877-02A994165651}" sibTransId="{7F61637F-CED5-466B-A222-9F05855B4CD9}"/>
    <dgm:cxn modelId="{3AC4F114-4CA2-47A8-B1BD-B6A033D0EC2F}" type="presOf" srcId="{459D9356-3E54-4145-8305-0B41D4DA1487}" destId="{4BEF8D58-A688-4A8F-B702-170215E9AFDB}" srcOrd="0" destOrd="0" presId="urn:microsoft.com/office/officeart/2005/8/layout/hierarchy1"/>
    <dgm:cxn modelId="{F7484018-EECB-4767-A790-605800DE6ECE}" type="presOf" srcId="{A3AE6585-60B9-4B8D-AB48-7C14E767EB00}" destId="{7A26493E-BE33-488A-8469-6E4389CA602A}" srcOrd="0" destOrd="0" presId="urn:microsoft.com/office/officeart/2005/8/layout/hierarchy1"/>
    <dgm:cxn modelId="{A62F1F48-C4BC-4CC3-B018-1C3F09E0C298}" srcId="{4D57C8EA-71A2-462F-ACD8-CB8047F65CE1}" destId="{FA9AE5A8-1441-4F4A-879C-B3F727DFE066}" srcOrd="0" destOrd="0" parTransId="{12A7CA41-B6BC-4E6B-B8E2-1F5B5D364F15}" sibTransId="{61639170-9CAD-48E9-847A-66C126C5CBA5}"/>
    <dgm:cxn modelId="{B99ECF5B-ECA0-4502-A74E-8C39E9E4EF24}" type="presOf" srcId="{6BFF292B-61CD-4D44-8C37-2D35BABDFAB1}" destId="{87D9CDF4-A913-45FF-A43F-8F18406E1C30}" srcOrd="0" destOrd="0" presId="urn:microsoft.com/office/officeart/2005/8/layout/hierarchy1"/>
    <dgm:cxn modelId="{5ED24A81-A679-4EFB-BA32-1DFCB6C4652B}" type="presOf" srcId="{0154339B-7FEC-418D-94F2-2EA41F945300}" destId="{9135C938-119C-43B3-8215-3F5253B2F93B}" srcOrd="0" destOrd="0" presId="urn:microsoft.com/office/officeart/2005/8/layout/hierarchy1"/>
    <dgm:cxn modelId="{0684A17D-7C97-4605-AD5D-6CC3C64B17A0}" type="presOf" srcId="{FDFEA99D-BC55-4B1F-A0D4-E3254342689C}" destId="{BFD9E16E-07DE-4688-840F-C9605AE3B7D5}" srcOrd="0" destOrd="0" presId="urn:microsoft.com/office/officeart/2005/8/layout/hierarchy1"/>
    <dgm:cxn modelId="{FB5A3ACC-787D-499F-AD3C-A86FBBC25563}" type="presParOf" srcId="{43F86D83-2CB4-4C9F-ABE4-0BB1ADF98060}" destId="{2C6E7719-511F-4E7C-819C-2A31075D1059}" srcOrd="0" destOrd="0" presId="urn:microsoft.com/office/officeart/2005/8/layout/hierarchy1"/>
    <dgm:cxn modelId="{F8DD7E2B-8826-47AF-8862-88999AB6BF9D}" type="presParOf" srcId="{2C6E7719-511F-4E7C-819C-2A31075D1059}" destId="{D3B71F3F-0DBC-4466-ABAF-4D9EB546B7CE}" srcOrd="0" destOrd="0" presId="urn:microsoft.com/office/officeart/2005/8/layout/hierarchy1"/>
    <dgm:cxn modelId="{B30C38CC-C99B-453B-9A62-9E21F1F5E6D2}" type="presParOf" srcId="{D3B71F3F-0DBC-4466-ABAF-4D9EB546B7CE}" destId="{F8943DE1-96DD-491E-A85F-48692134E788}" srcOrd="0" destOrd="0" presId="urn:microsoft.com/office/officeart/2005/8/layout/hierarchy1"/>
    <dgm:cxn modelId="{32CBCDA9-AA0F-4C01-9C42-6ED8A6F1112A}" type="presParOf" srcId="{D3B71F3F-0DBC-4466-ABAF-4D9EB546B7CE}" destId="{0159BEDF-36F6-4918-8D62-405E51F3C980}" srcOrd="1" destOrd="0" presId="urn:microsoft.com/office/officeart/2005/8/layout/hierarchy1"/>
    <dgm:cxn modelId="{C006F4EA-3DA2-4F74-88D0-A42D9A2282AC}" type="presParOf" srcId="{2C6E7719-511F-4E7C-819C-2A31075D1059}" destId="{3D09EBF1-7456-4C4D-BC47-023FE4903D91}" srcOrd="1" destOrd="0" presId="urn:microsoft.com/office/officeart/2005/8/layout/hierarchy1"/>
    <dgm:cxn modelId="{53F7A9EC-FBC3-4D13-BE1B-848329B6B8E2}" type="presParOf" srcId="{3D09EBF1-7456-4C4D-BC47-023FE4903D91}" destId="{DFF9D1A6-F9ED-4BFC-B730-2BAE91E1E0FF}" srcOrd="0" destOrd="0" presId="urn:microsoft.com/office/officeart/2005/8/layout/hierarchy1"/>
    <dgm:cxn modelId="{9F047316-478C-4A20-A3BA-CE949DD94CD2}" type="presParOf" srcId="{3D09EBF1-7456-4C4D-BC47-023FE4903D91}" destId="{89FBDE13-DC8F-4FF9-9DDF-CB6B415237A6}" srcOrd="1" destOrd="0" presId="urn:microsoft.com/office/officeart/2005/8/layout/hierarchy1"/>
    <dgm:cxn modelId="{3C72C875-0287-4E08-83FD-9CCE562390EF}" type="presParOf" srcId="{89FBDE13-DC8F-4FF9-9DDF-CB6B415237A6}" destId="{31571CF2-5475-4BE1-9686-B911BCBD426E}" srcOrd="0" destOrd="0" presId="urn:microsoft.com/office/officeart/2005/8/layout/hierarchy1"/>
    <dgm:cxn modelId="{4BAD71EB-8870-4AE6-A8EB-CD1CB1101642}" type="presParOf" srcId="{31571CF2-5475-4BE1-9686-B911BCBD426E}" destId="{7EAC53EC-04D3-41D6-8022-B404B855D85B}" srcOrd="0" destOrd="0" presId="urn:microsoft.com/office/officeart/2005/8/layout/hierarchy1"/>
    <dgm:cxn modelId="{998EB99C-1891-4FD7-BEC7-E49569D46EF4}" type="presParOf" srcId="{31571CF2-5475-4BE1-9686-B911BCBD426E}" destId="{46699F2E-9B8C-4948-9E57-85DDEF117D08}" srcOrd="1" destOrd="0" presId="urn:microsoft.com/office/officeart/2005/8/layout/hierarchy1"/>
    <dgm:cxn modelId="{D4ADE4D8-28DF-4123-8D19-A9C8DEEBE312}" type="presParOf" srcId="{89FBDE13-DC8F-4FF9-9DDF-CB6B415237A6}" destId="{622087D0-9FF8-4C70-A319-1DDE00F7EEA4}" srcOrd="1" destOrd="0" presId="urn:microsoft.com/office/officeart/2005/8/layout/hierarchy1"/>
    <dgm:cxn modelId="{CEDBD93E-0176-4A6B-9F3E-782806FE71A7}" type="presParOf" srcId="{622087D0-9FF8-4C70-A319-1DDE00F7EEA4}" destId="{5A907EA1-3DEE-4D76-ADE6-5DD6562FA250}" srcOrd="0" destOrd="0" presId="urn:microsoft.com/office/officeart/2005/8/layout/hierarchy1"/>
    <dgm:cxn modelId="{06E46A15-57B1-47EF-8EC5-E6BCE787196F}" type="presParOf" srcId="{622087D0-9FF8-4C70-A319-1DDE00F7EEA4}" destId="{AABC9890-A698-4343-9479-B2AEF356400D}" srcOrd="1" destOrd="0" presId="urn:microsoft.com/office/officeart/2005/8/layout/hierarchy1"/>
    <dgm:cxn modelId="{5B085778-739F-4475-A611-A6DAF7D52534}" type="presParOf" srcId="{AABC9890-A698-4343-9479-B2AEF356400D}" destId="{69574F88-0322-48CE-ABCF-FCC4B07D6E37}" srcOrd="0" destOrd="0" presId="urn:microsoft.com/office/officeart/2005/8/layout/hierarchy1"/>
    <dgm:cxn modelId="{8024FCE7-D519-4402-83C0-F8FBA1193EF2}" type="presParOf" srcId="{69574F88-0322-48CE-ABCF-FCC4B07D6E37}" destId="{F7F8A633-60BB-4088-8204-DFD1EDE95A11}" srcOrd="0" destOrd="0" presId="urn:microsoft.com/office/officeart/2005/8/layout/hierarchy1"/>
    <dgm:cxn modelId="{B5D60EDC-C3AA-4551-B79E-62144D5F6AB1}" type="presParOf" srcId="{69574F88-0322-48CE-ABCF-FCC4B07D6E37}" destId="{DCBC93B7-F212-4612-B887-FF0022742226}" srcOrd="1" destOrd="0" presId="urn:microsoft.com/office/officeart/2005/8/layout/hierarchy1"/>
    <dgm:cxn modelId="{A2DE53C3-C8F6-4DFC-A7B7-B593DECBBD16}" type="presParOf" srcId="{AABC9890-A698-4343-9479-B2AEF356400D}" destId="{4F4CC208-BCE1-4495-B5C3-4A3A667EEEC7}" srcOrd="1" destOrd="0" presId="urn:microsoft.com/office/officeart/2005/8/layout/hierarchy1"/>
    <dgm:cxn modelId="{8E69A090-9689-49E3-A049-0C4EDE290F36}" type="presParOf" srcId="{622087D0-9FF8-4C70-A319-1DDE00F7EEA4}" destId="{626C9C94-7D6E-4C72-BDB5-745AF4DC9424}" srcOrd="2" destOrd="0" presId="urn:microsoft.com/office/officeart/2005/8/layout/hierarchy1"/>
    <dgm:cxn modelId="{5C448F38-DEC1-406E-97EB-CE2D24DB9D7D}" type="presParOf" srcId="{622087D0-9FF8-4C70-A319-1DDE00F7EEA4}" destId="{9511FAF4-DC34-4C83-83F9-213289E7044E}" srcOrd="3" destOrd="0" presId="urn:microsoft.com/office/officeart/2005/8/layout/hierarchy1"/>
    <dgm:cxn modelId="{619E9DEB-09D1-4646-BB5C-E77D948BF7FC}" type="presParOf" srcId="{9511FAF4-DC34-4C83-83F9-213289E7044E}" destId="{B9CDEB84-A480-4415-9603-109703A0963D}" srcOrd="0" destOrd="0" presId="urn:microsoft.com/office/officeart/2005/8/layout/hierarchy1"/>
    <dgm:cxn modelId="{1661F239-3584-4D1A-A17C-622E7B561AC2}" type="presParOf" srcId="{B9CDEB84-A480-4415-9603-109703A0963D}" destId="{BA066494-C768-4B32-91A1-395030F092E9}" srcOrd="0" destOrd="0" presId="urn:microsoft.com/office/officeart/2005/8/layout/hierarchy1"/>
    <dgm:cxn modelId="{2777EA71-13B4-4176-8C24-6E88B3E608A0}" type="presParOf" srcId="{B9CDEB84-A480-4415-9603-109703A0963D}" destId="{99D376EA-C22A-4200-91E9-03173DAD6336}" srcOrd="1" destOrd="0" presId="urn:microsoft.com/office/officeart/2005/8/layout/hierarchy1"/>
    <dgm:cxn modelId="{8DF1776B-1BB7-4A7C-BFFB-1BCF401D2939}" type="presParOf" srcId="{9511FAF4-DC34-4C83-83F9-213289E7044E}" destId="{61EC6D0F-873B-4985-8B92-AD25318E0594}" srcOrd="1" destOrd="0" presId="urn:microsoft.com/office/officeart/2005/8/layout/hierarchy1"/>
    <dgm:cxn modelId="{57C4B904-889F-48F0-BADC-3B821B594443}" type="presParOf" srcId="{61EC6D0F-873B-4985-8B92-AD25318E0594}" destId="{4BEF8D58-A688-4A8F-B702-170215E9AFDB}" srcOrd="0" destOrd="0" presId="urn:microsoft.com/office/officeart/2005/8/layout/hierarchy1"/>
    <dgm:cxn modelId="{1A9170C5-6486-4608-83CD-6BFB57B49069}" type="presParOf" srcId="{61EC6D0F-873B-4985-8B92-AD25318E0594}" destId="{499F6E06-76A5-4D3A-B84E-461EC3AC6DEB}" srcOrd="1" destOrd="0" presId="urn:microsoft.com/office/officeart/2005/8/layout/hierarchy1"/>
    <dgm:cxn modelId="{9A4811B8-0046-4927-9DDE-B5C9C27CAA27}" type="presParOf" srcId="{499F6E06-76A5-4D3A-B84E-461EC3AC6DEB}" destId="{847CD20A-0D54-4185-B4AD-ED761B36FEA4}" srcOrd="0" destOrd="0" presId="urn:microsoft.com/office/officeart/2005/8/layout/hierarchy1"/>
    <dgm:cxn modelId="{2FABC0BC-F749-4031-A98B-EE81AE583849}" type="presParOf" srcId="{847CD20A-0D54-4185-B4AD-ED761B36FEA4}" destId="{3C9971BE-42C9-49F3-93D4-AA82B0EA2999}" srcOrd="0" destOrd="0" presId="urn:microsoft.com/office/officeart/2005/8/layout/hierarchy1"/>
    <dgm:cxn modelId="{BBAFC96F-66F3-405C-BBF9-86BBE02C3D80}" type="presParOf" srcId="{847CD20A-0D54-4185-B4AD-ED761B36FEA4}" destId="{52736BC4-22E7-469B-A778-6D0BF3002939}" srcOrd="1" destOrd="0" presId="urn:microsoft.com/office/officeart/2005/8/layout/hierarchy1"/>
    <dgm:cxn modelId="{3380C11A-B640-4E20-99B4-4619BAF4D741}" type="presParOf" srcId="{499F6E06-76A5-4D3A-B84E-461EC3AC6DEB}" destId="{34BC9F3C-737E-421C-A3CF-9A48D0A72A5F}" srcOrd="1" destOrd="0" presId="urn:microsoft.com/office/officeart/2005/8/layout/hierarchy1"/>
    <dgm:cxn modelId="{8B1DBDA5-B56F-479C-A17E-303936F4D298}" type="presParOf" srcId="{61EC6D0F-873B-4985-8B92-AD25318E0594}" destId="{E4EB80F5-74E8-4617-8996-FE5E4A88593E}" srcOrd="2" destOrd="0" presId="urn:microsoft.com/office/officeart/2005/8/layout/hierarchy1"/>
    <dgm:cxn modelId="{CE636E47-DFB6-4730-B6FA-0B33F8788109}" type="presParOf" srcId="{61EC6D0F-873B-4985-8B92-AD25318E0594}" destId="{1309E9E8-E38C-4CBF-8D9C-778218B76517}" srcOrd="3" destOrd="0" presId="urn:microsoft.com/office/officeart/2005/8/layout/hierarchy1"/>
    <dgm:cxn modelId="{84BC8A7B-F5B9-4D3A-86B7-18F134873FA6}" type="presParOf" srcId="{1309E9E8-E38C-4CBF-8D9C-778218B76517}" destId="{7D78C28D-3AAA-4565-9147-0A02DCBAFF9B}" srcOrd="0" destOrd="0" presId="urn:microsoft.com/office/officeart/2005/8/layout/hierarchy1"/>
    <dgm:cxn modelId="{7C45609B-AAA1-4B41-9E18-6C426BCBC4B8}" type="presParOf" srcId="{7D78C28D-3AAA-4565-9147-0A02DCBAFF9B}" destId="{B3DD0EA0-7421-4D9F-A520-72DB18FB8122}" srcOrd="0" destOrd="0" presId="urn:microsoft.com/office/officeart/2005/8/layout/hierarchy1"/>
    <dgm:cxn modelId="{EA0CA16F-81A4-47DC-80C2-1F1E7F4A0FF6}" type="presParOf" srcId="{7D78C28D-3AAA-4565-9147-0A02DCBAFF9B}" destId="{7A26493E-BE33-488A-8469-6E4389CA602A}" srcOrd="1" destOrd="0" presId="urn:microsoft.com/office/officeart/2005/8/layout/hierarchy1"/>
    <dgm:cxn modelId="{C020E87C-E7F0-40E3-BC1C-143595F55D35}" type="presParOf" srcId="{1309E9E8-E38C-4CBF-8D9C-778218B76517}" destId="{B9FAD9B5-37FC-4969-83D5-4E995F196392}" srcOrd="1" destOrd="0" presId="urn:microsoft.com/office/officeart/2005/8/layout/hierarchy1"/>
    <dgm:cxn modelId="{74484255-A402-429F-9960-36CBE88F1459}" type="presParOf" srcId="{61EC6D0F-873B-4985-8B92-AD25318E0594}" destId="{FE5D5808-2D79-4DAC-96E1-0161FDFBEC38}" srcOrd="4" destOrd="0" presId="urn:microsoft.com/office/officeart/2005/8/layout/hierarchy1"/>
    <dgm:cxn modelId="{3CCAEB6B-D520-4047-A8E4-3D9A969BD2A2}" type="presParOf" srcId="{61EC6D0F-873B-4985-8B92-AD25318E0594}" destId="{AA0A2F9E-8A89-4C91-B573-4D95A24241DC}" srcOrd="5" destOrd="0" presId="urn:microsoft.com/office/officeart/2005/8/layout/hierarchy1"/>
    <dgm:cxn modelId="{9B62285B-E5E6-488C-A9C3-BC96EB53E95B}" type="presParOf" srcId="{AA0A2F9E-8A89-4C91-B573-4D95A24241DC}" destId="{E5CDFEE6-2A2D-42DD-A9DD-FCFDE5A9D046}" srcOrd="0" destOrd="0" presId="urn:microsoft.com/office/officeart/2005/8/layout/hierarchy1"/>
    <dgm:cxn modelId="{35476B3E-0D1A-44A0-9152-B33E16B6014F}" type="presParOf" srcId="{E5CDFEE6-2A2D-42DD-A9DD-FCFDE5A9D046}" destId="{38ECBBA5-3B23-417B-A890-6F603463D2C4}" srcOrd="0" destOrd="0" presId="urn:microsoft.com/office/officeart/2005/8/layout/hierarchy1"/>
    <dgm:cxn modelId="{A353403A-DADF-414D-92A1-D8EEECF1B0E1}" type="presParOf" srcId="{E5CDFEE6-2A2D-42DD-A9DD-FCFDE5A9D046}" destId="{5DB3436A-7DAC-48A0-B5DC-F8565FB2321B}" srcOrd="1" destOrd="0" presId="urn:microsoft.com/office/officeart/2005/8/layout/hierarchy1"/>
    <dgm:cxn modelId="{84A9CAF6-22B6-4976-8FC4-321CC5F5C3C4}" type="presParOf" srcId="{AA0A2F9E-8A89-4C91-B573-4D95A24241DC}" destId="{2907248B-1EF4-4ACF-9BC4-A299605A763E}" srcOrd="1" destOrd="0" presId="urn:microsoft.com/office/officeart/2005/8/layout/hierarchy1"/>
    <dgm:cxn modelId="{8332BE0D-6F60-432E-98B6-9CE6E74651B7}" type="presParOf" srcId="{3D09EBF1-7456-4C4D-BC47-023FE4903D91}" destId="{161C379F-1985-4618-A312-0C7902F19250}" srcOrd="2" destOrd="0" presId="urn:microsoft.com/office/officeart/2005/8/layout/hierarchy1"/>
    <dgm:cxn modelId="{D736AAEA-B760-4911-AF9C-B4FD1A677B14}" type="presParOf" srcId="{3D09EBF1-7456-4C4D-BC47-023FE4903D91}" destId="{315E0236-6FB6-42A5-8D84-47D9E3207026}" srcOrd="3" destOrd="0" presId="urn:microsoft.com/office/officeart/2005/8/layout/hierarchy1"/>
    <dgm:cxn modelId="{822C8D98-299F-4AD5-8893-07F86D7BAD20}" type="presParOf" srcId="{315E0236-6FB6-42A5-8D84-47D9E3207026}" destId="{C9E9E5F0-C6B2-41EB-BA64-52CB456BDCC1}" srcOrd="0" destOrd="0" presId="urn:microsoft.com/office/officeart/2005/8/layout/hierarchy1"/>
    <dgm:cxn modelId="{780F72FA-C1FC-4406-81B9-913977BE27A0}" type="presParOf" srcId="{C9E9E5F0-C6B2-41EB-BA64-52CB456BDCC1}" destId="{CB1C3813-68C2-41DA-A419-DA750FBBD2B2}" srcOrd="0" destOrd="0" presId="urn:microsoft.com/office/officeart/2005/8/layout/hierarchy1"/>
    <dgm:cxn modelId="{CBB05B1C-92D3-440D-8BED-A2A067C3F003}" type="presParOf" srcId="{C9E9E5F0-C6B2-41EB-BA64-52CB456BDCC1}" destId="{87D9CDF4-A913-45FF-A43F-8F18406E1C30}" srcOrd="1" destOrd="0" presId="urn:microsoft.com/office/officeart/2005/8/layout/hierarchy1"/>
    <dgm:cxn modelId="{CF66AD2C-C47F-4C0C-82D1-50C4004058CB}" type="presParOf" srcId="{315E0236-6FB6-42A5-8D84-47D9E3207026}" destId="{D19905E0-9BD7-4D4C-B2A3-AA531BE67500}" srcOrd="1" destOrd="0" presId="urn:microsoft.com/office/officeart/2005/8/layout/hierarchy1"/>
    <dgm:cxn modelId="{D81C76AD-BAAB-4FC4-94A3-36480541CA15}" type="presParOf" srcId="{D19905E0-9BD7-4D4C-B2A3-AA531BE67500}" destId="{57EAD59C-8690-4DAE-81BB-552E6E58C3EA}" srcOrd="0" destOrd="0" presId="urn:microsoft.com/office/officeart/2005/8/layout/hierarchy1"/>
    <dgm:cxn modelId="{40E9100A-FC7F-4572-B0DF-3BE99B484BBD}" type="presParOf" srcId="{D19905E0-9BD7-4D4C-B2A3-AA531BE67500}" destId="{03E43403-8407-47C9-8121-325A2A5E20C5}" srcOrd="1" destOrd="0" presId="urn:microsoft.com/office/officeart/2005/8/layout/hierarchy1"/>
    <dgm:cxn modelId="{C064E23D-2E85-40CA-82CB-2178E1F48FC4}" type="presParOf" srcId="{03E43403-8407-47C9-8121-325A2A5E20C5}" destId="{8F49CD6C-D5D8-497E-B766-B89915E58F3B}" srcOrd="0" destOrd="0" presId="urn:microsoft.com/office/officeart/2005/8/layout/hierarchy1"/>
    <dgm:cxn modelId="{A7B9148E-0917-4A8D-A91D-C5FDA77DAFF9}" type="presParOf" srcId="{8F49CD6C-D5D8-497E-B766-B89915E58F3B}" destId="{69472FA8-BA77-4C4B-898C-22247AAA80EC}" srcOrd="0" destOrd="0" presId="urn:microsoft.com/office/officeart/2005/8/layout/hierarchy1"/>
    <dgm:cxn modelId="{B363F904-F4CE-47A4-8617-3EA78833871C}" type="presParOf" srcId="{8F49CD6C-D5D8-497E-B766-B89915E58F3B}" destId="{9135C938-119C-43B3-8215-3F5253B2F93B}" srcOrd="1" destOrd="0" presId="urn:microsoft.com/office/officeart/2005/8/layout/hierarchy1"/>
    <dgm:cxn modelId="{A8A3A4DD-AB24-46C3-86AF-A876319A369A}" type="presParOf" srcId="{03E43403-8407-47C9-8121-325A2A5E20C5}" destId="{2C1801E7-A185-4E0C-BF44-A61904B3B705}" srcOrd="1" destOrd="0" presId="urn:microsoft.com/office/officeart/2005/8/layout/hierarchy1"/>
    <dgm:cxn modelId="{14DF3BC3-E2CD-4989-B81B-580146B1339B}" type="presParOf" srcId="{D19905E0-9BD7-4D4C-B2A3-AA531BE67500}" destId="{7112EB18-41CA-47FD-8994-7A0A8AAE4934}" srcOrd="2" destOrd="0" presId="urn:microsoft.com/office/officeart/2005/8/layout/hierarchy1"/>
    <dgm:cxn modelId="{4141F7B1-B2F3-41F9-A8D6-199FEB6C1469}" type="presParOf" srcId="{D19905E0-9BD7-4D4C-B2A3-AA531BE67500}" destId="{C9250721-786A-4C9F-B4E2-A740B0BED16D}" srcOrd="3" destOrd="0" presId="urn:microsoft.com/office/officeart/2005/8/layout/hierarchy1"/>
    <dgm:cxn modelId="{36E61CA8-7EB3-47DA-9A4F-10482AF7C53E}" type="presParOf" srcId="{C9250721-786A-4C9F-B4E2-A740B0BED16D}" destId="{E6669AD7-73E5-4A31-B876-7BD7D52E4F38}" srcOrd="0" destOrd="0" presId="urn:microsoft.com/office/officeart/2005/8/layout/hierarchy1"/>
    <dgm:cxn modelId="{5E7A8E03-58C0-4B26-85FE-D306D3E285E8}" type="presParOf" srcId="{E6669AD7-73E5-4A31-B876-7BD7D52E4F38}" destId="{543CF3FA-466B-4AB3-886A-AD499EBC33A6}" srcOrd="0" destOrd="0" presId="urn:microsoft.com/office/officeart/2005/8/layout/hierarchy1"/>
    <dgm:cxn modelId="{C130D246-0B10-491D-8F02-ACBD9354AE7D}" type="presParOf" srcId="{E6669AD7-73E5-4A31-B876-7BD7D52E4F38}" destId="{BFD9E16E-07DE-4688-840F-C9605AE3B7D5}" srcOrd="1" destOrd="0" presId="urn:microsoft.com/office/officeart/2005/8/layout/hierarchy1"/>
    <dgm:cxn modelId="{A449BB0E-2F30-4168-BBA1-44F6611777E5}" type="presParOf" srcId="{C9250721-786A-4C9F-B4E2-A740B0BED16D}" destId="{DA3E3B6E-7783-4A3A-8CB0-1BFDF65C7F4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A5D19C-28F1-4557-B4AC-9F5069DF30B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F72692-8DCD-4A73-A5DF-099CFBC0BE40}">
      <dgm:prSet phldrT="[Текст]"/>
      <dgm:spPr/>
      <dgm:t>
        <a:bodyPr/>
        <a:lstStyle/>
        <a:p>
          <a:r>
            <a: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B07A92-0DDC-4A9D-9DCF-291630E283B8}" type="parTrans" cxnId="{1F636E8B-82BC-4ACF-90BB-652C2863B2D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53CD8E-CEBF-4716-807A-F751182C30DF}" type="sibTrans" cxnId="{1F636E8B-82BC-4ACF-90BB-652C2863B2D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601BB7-2431-40F3-A2D9-6C4FD6C8C880}">
      <dgm:prSet phldrT="[Текст]"/>
      <dgm:spPr/>
      <dgm:t>
        <a:bodyPr anchor="ctr"/>
        <a:lstStyle/>
        <a:p>
          <a:r>
            <a:rPr lang="uk-UA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сукупність </a:t>
          </a:r>
          <a:r>
            <a:rPr lang="uk-UA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способів</a:t>
          </a:r>
          <a:r>
            <a:rPr lang="uk-UA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і </a:t>
          </a:r>
          <a:r>
            <a:rPr lang="uk-UA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операцій</a:t>
          </a:r>
          <a:r>
            <a:rPr lang="uk-UA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практичного й теоретичного </a:t>
          </a:r>
          <a:r>
            <a:rPr lang="uk-UA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пізнання </a:t>
          </a:r>
          <a:r>
            <a:rPr lang="uk-UA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дійсності</a:t>
          </a:r>
          <a:endParaRPr lang="uk-UA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28691A-B6DB-4868-90C9-4EDCEBF884A4}" type="parTrans" cxnId="{AE17685E-787F-4AD9-AB78-DE816D0418FA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C91EAA-A570-4AB2-AF1D-49AC2A1C2D1C}" type="sibTrans" cxnId="{AE17685E-787F-4AD9-AB78-DE816D0418FA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0632B7-2A63-42A2-A031-B47B8C1E4A34}">
      <dgm:prSet phldrT="[Текст]"/>
      <dgm:spPr/>
      <dgm:t>
        <a:bodyPr anchor="ctr"/>
        <a:lstStyle/>
        <a:p>
          <a:r>
            <a:rPr lang="uk-UA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визнані науковим співтовариством за </a:t>
          </a:r>
          <a:r>
            <a:rPr lang="uk-UA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норму </a:t>
          </a:r>
          <a:endParaRPr lang="uk-UA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A22324-40AB-4789-A9E3-9DC4802B9F54}" type="parTrans" cxnId="{54472342-5040-45D5-BD2E-CDCE7015147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6807AF-F5DC-4824-BCE8-E47C6801671B}" type="sibTrans" cxnId="{54472342-5040-45D5-BD2E-CDCE7015147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299B08-9405-4368-946D-38C7850C1525}">
      <dgm:prSet phldrT="[Текст]"/>
      <dgm:spPr/>
      <dgm:t>
        <a:bodyPr/>
        <a:lstStyle/>
        <a:p>
          <a:r>
            <a:rPr lang="uk-UA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Норма наукового дослідження</a:t>
          </a:r>
          <a:r>
            <a:rPr lang="uk-UA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uk-UA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8D4381-8FDD-4413-8990-BCB0BC0F9231}" type="parTrans" cxnId="{580B37CB-8BE1-4006-B87E-66D412135412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761969-EB71-4176-BB64-6D545CC88E80}" type="sibTrans" cxnId="{580B37CB-8BE1-4006-B87E-66D412135412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6394DA-1BFA-43D7-A8CB-3957644A9AFA}">
      <dgm:prSet phldrT="[Текст]"/>
      <dgm:spPr/>
      <dgm:t>
        <a:bodyPr anchor="ctr"/>
        <a:lstStyle/>
        <a:p>
          <a:r>
            <a:rPr lang="uk-UA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характеризується </a:t>
          </a:r>
          <a:r>
            <a:rPr lang="uk-UA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парадигмою</a:t>
          </a:r>
          <a:endParaRPr lang="uk-UA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C353F7-BEEB-40F8-A15D-01482362FA60}" type="parTrans" cxnId="{2BBABBD7-3D94-42E4-A9BD-16436878D48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972127-280C-409B-A8CD-977A8DF0516B}" type="sibTrans" cxnId="{2BBABBD7-3D94-42E4-A9BD-16436878D48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518CBF-95A7-46ED-B16A-32744D25E21E}">
      <dgm:prSet/>
      <dgm:spPr/>
      <dgm:t>
        <a:bodyPr/>
        <a:lstStyle/>
        <a:p>
          <a:r>
            <a:rPr lang="ru-RU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Парадигма</a:t>
          </a:r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49580C-7E9E-43D3-8C9C-A75A772C6255}" type="parTrans" cxnId="{4D23D5D4-70F0-4C9C-9C0E-F6E06C11557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81FA6E-502D-4DB2-B546-EFE8C31CAF06}" type="sibTrans" cxnId="{4D23D5D4-70F0-4C9C-9C0E-F6E06C115577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1A092E-45C7-4ACE-BF5C-5054E591ACD9}">
      <dgm:prSet/>
      <dgm:spPr/>
      <dgm:t>
        <a:bodyPr anchor="ctr"/>
        <a:lstStyle/>
        <a:p>
          <a:r>
            <a:rPr lang="uk-UA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загальновизнаний </a:t>
          </a:r>
          <a:r>
            <a:rPr lang="uk-UA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еталон</a:t>
          </a:r>
          <a:r>
            <a:rPr lang="uk-UA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(зразок) наукового дослідження: його правила і стандарти</a:t>
          </a:r>
          <a:endParaRPr lang="uk-UA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B283E0-4D54-4CB3-9CA1-29139D3C6510}" type="parTrans" cxnId="{783BD904-03EE-41A2-B00B-E371B042B78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DF7CCB-A21A-4F05-AFE7-30BE60066A4A}" type="sibTrans" cxnId="{783BD904-03EE-41A2-B00B-E371B042B78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A42D7E-31D9-4CFD-B764-59D8E0800A37}">
      <dgm:prSet/>
      <dgm:spPr/>
      <dgm:t>
        <a:bodyPr anchor="ctr"/>
        <a:lstStyle/>
        <a:p>
          <a:r>
            <a:rPr lang="uk-UA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включає  </a:t>
          </a:r>
          <a:r>
            <a:rPr lang="uk-UA" b="0" i="1" baseline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закон, теорію, їх практичне застосування, принципи, оснащення </a:t>
          </a:r>
          <a:r>
            <a:rPr lang="uk-UA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тощо</a:t>
          </a:r>
          <a:endParaRPr lang="uk-UA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4A1F05-5151-4F7E-9D85-00E0D3B7CE19}" type="parTrans" cxnId="{AE434FAB-D32A-4648-A09E-DBF416A4CEB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84545D-294D-4D33-B75F-5DF5BFCE2459}" type="sibTrans" cxnId="{AE434FAB-D32A-4648-A09E-DBF416A4CEB4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908947-C158-4C8D-A91C-76C8572577E0}" type="pres">
      <dgm:prSet presAssocID="{76A5D19C-28F1-4557-B4AC-9F5069DF30B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FC078C9-0AC3-46F3-AB17-43461039991D}" type="pres">
      <dgm:prSet presAssocID="{0AF72692-8DCD-4A73-A5DF-099CFBC0BE40}" presName="linNode" presStyleCnt="0"/>
      <dgm:spPr/>
    </dgm:pt>
    <dgm:pt modelId="{54DBDE6D-B960-47B9-9A47-738A3EDBB47A}" type="pres">
      <dgm:prSet presAssocID="{0AF72692-8DCD-4A73-A5DF-099CFBC0BE40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513520-D763-496B-86C5-0B567D6143CD}" type="pres">
      <dgm:prSet presAssocID="{0AF72692-8DCD-4A73-A5DF-099CFBC0BE40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E1D9DB-F592-4D7A-BDE2-AC5A7DC1E97A}" type="pres">
      <dgm:prSet presAssocID="{1453CD8E-CEBF-4716-807A-F751182C30DF}" presName="spacing" presStyleCnt="0"/>
      <dgm:spPr/>
    </dgm:pt>
    <dgm:pt modelId="{EACA48AD-BE5F-42F4-8857-9CA5ED691CB1}" type="pres">
      <dgm:prSet presAssocID="{0E299B08-9405-4368-946D-38C7850C1525}" presName="linNode" presStyleCnt="0"/>
      <dgm:spPr/>
    </dgm:pt>
    <dgm:pt modelId="{143543A0-D1CE-425D-9027-D4E9E092991A}" type="pres">
      <dgm:prSet presAssocID="{0E299B08-9405-4368-946D-38C7850C1525}" presName="parentShp" presStyleLbl="node1" presStyleIdx="1" presStyleCnt="3" custLinFactNeighborX="-579" custLinFactNeighborY="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DFEFB9-C46F-4E24-B9C6-1F074B236AE5}" type="pres">
      <dgm:prSet presAssocID="{0E299B08-9405-4368-946D-38C7850C1525}" presName="childShp" presStyleLbl="bgAccFollowNode1" presStyleIdx="1" presStyleCnt="3" custLinFactNeighborX="-1042" custLinFactNeighborY="-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9CD04E-FE2D-4359-B9FA-2FC303AE8425}" type="pres">
      <dgm:prSet presAssocID="{97761969-EB71-4176-BB64-6D545CC88E80}" presName="spacing" presStyleCnt="0"/>
      <dgm:spPr/>
    </dgm:pt>
    <dgm:pt modelId="{91E89613-EAFD-45C8-996E-8CB8077C7386}" type="pres">
      <dgm:prSet presAssocID="{74518CBF-95A7-46ED-B16A-32744D25E21E}" presName="linNode" presStyleCnt="0"/>
      <dgm:spPr/>
    </dgm:pt>
    <dgm:pt modelId="{95AFAA0F-80CE-4C54-87C7-E791508C4A07}" type="pres">
      <dgm:prSet presAssocID="{74518CBF-95A7-46ED-B16A-32744D25E21E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EF43B2-602C-46C3-9E14-41E74FB8722F}" type="pres">
      <dgm:prSet presAssocID="{74518CBF-95A7-46ED-B16A-32744D25E21E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DB8FD5-648A-4ED9-AF5A-30DAD6E95B27}" type="presOf" srcId="{FD1A092E-45C7-4ACE-BF5C-5054E591ACD9}" destId="{42EF43B2-602C-46C3-9E14-41E74FB8722F}" srcOrd="0" destOrd="0" presId="urn:microsoft.com/office/officeart/2005/8/layout/vList6"/>
    <dgm:cxn modelId="{6347B435-F32D-4895-A254-1A898888426E}" type="presOf" srcId="{74518CBF-95A7-46ED-B16A-32744D25E21E}" destId="{95AFAA0F-80CE-4C54-87C7-E791508C4A07}" srcOrd="0" destOrd="0" presId="urn:microsoft.com/office/officeart/2005/8/layout/vList6"/>
    <dgm:cxn modelId="{EC178BB8-6016-4DE2-BA32-392ADD6FCA9D}" type="presOf" srcId="{5A6394DA-1BFA-43D7-A8CB-3957644A9AFA}" destId="{5BDFEFB9-C46F-4E24-B9C6-1F074B236AE5}" srcOrd="0" destOrd="0" presId="urn:microsoft.com/office/officeart/2005/8/layout/vList6"/>
    <dgm:cxn modelId="{AE17685E-787F-4AD9-AB78-DE816D0418FA}" srcId="{0AF72692-8DCD-4A73-A5DF-099CFBC0BE40}" destId="{DF601BB7-2431-40F3-A2D9-6C4FD6C8C880}" srcOrd="0" destOrd="0" parTransId="{FC28691A-B6DB-4868-90C9-4EDCEBF884A4}" sibTransId="{3BC91EAA-A570-4AB2-AF1D-49AC2A1C2D1C}"/>
    <dgm:cxn modelId="{AE434FAB-D32A-4648-A09E-DBF416A4CEB4}" srcId="{74518CBF-95A7-46ED-B16A-32744D25E21E}" destId="{E1A42D7E-31D9-4CFD-B764-59D8E0800A37}" srcOrd="1" destOrd="0" parTransId="{514A1F05-5151-4F7E-9D85-00E0D3B7CE19}" sibTransId="{9784545D-294D-4D33-B75F-5DF5BFCE2459}"/>
    <dgm:cxn modelId="{783BD904-03EE-41A2-B00B-E371B042B784}" srcId="{74518CBF-95A7-46ED-B16A-32744D25E21E}" destId="{FD1A092E-45C7-4ACE-BF5C-5054E591ACD9}" srcOrd="0" destOrd="0" parTransId="{0EB283E0-4D54-4CB3-9CA1-29139D3C6510}" sibTransId="{4ADF7CCB-A21A-4F05-AFE7-30BE60066A4A}"/>
    <dgm:cxn modelId="{1809E746-2122-478D-9BCD-AB5E7E5A7F73}" type="presOf" srcId="{0AF72692-8DCD-4A73-A5DF-099CFBC0BE40}" destId="{54DBDE6D-B960-47B9-9A47-738A3EDBB47A}" srcOrd="0" destOrd="0" presId="urn:microsoft.com/office/officeart/2005/8/layout/vList6"/>
    <dgm:cxn modelId="{74BE30E9-B8B4-47DC-B320-5D66AEEDB0C3}" type="presOf" srcId="{E1A42D7E-31D9-4CFD-B764-59D8E0800A37}" destId="{42EF43B2-602C-46C3-9E14-41E74FB8722F}" srcOrd="0" destOrd="1" presId="urn:microsoft.com/office/officeart/2005/8/layout/vList6"/>
    <dgm:cxn modelId="{F15EFC66-7223-4003-B29C-0A7EC05F3443}" type="presOf" srcId="{990632B7-2A63-42A2-A031-B47B8C1E4A34}" destId="{50513520-D763-496B-86C5-0B567D6143CD}" srcOrd="0" destOrd="1" presId="urn:microsoft.com/office/officeart/2005/8/layout/vList6"/>
    <dgm:cxn modelId="{1F636E8B-82BC-4ACF-90BB-652C2863B2D0}" srcId="{76A5D19C-28F1-4557-B4AC-9F5069DF30B0}" destId="{0AF72692-8DCD-4A73-A5DF-099CFBC0BE40}" srcOrd="0" destOrd="0" parTransId="{1AB07A92-0DDC-4A9D-9DCF-291630E283B8}" sibTransId="{1453CD8E-CEBF-4716-807A-F751182C30DF}"/>
    <dgm:cxn modelId="{2BBABBD7-3D94-42E4-A9BD-16436878D483}" srcId="{0E299B08-9405-4368-946D-38C7850C1525}" destId="{5A6394DA-1BFA-43D7-A8CB-3957644A9AFA}" srcOrd="0" destOrd="0" parTransId="{48C353F7-BEEB-40F8-A15D-01482362FA60}" sibTransId="{7B972127-280C-409B-A8CD-977A8DF0516B}"/>
    <dgm:cxn modelId="{C6A98833-3E40-42BF-BE07-3EE6D44CEDD3}" type="presOf" srcId="{DF601BB7-2431-40F3-A2D9-6C4FD6C8C880}" destId="{50513520-D763-496B-86C5-0B567D6143CD}" srcOrd="0" destOrd="0" presId="urn:microsoft.com/office/officeart/2005/8/layout/vList6"/>
    <dgm:cxn modelId="{D7B55755-2919-4F60-964E-027F353B5F20}" type="presOf" srcId="{76A5D19C-28F1-4557-B4AC-9F5069DF30B0}" destId="{5C908947-C158-4C8D-A91C-76C8572577E0}" srcOrd="0" destOrd="0" presId="urn:microsoft.com/office/officeart/2005/8/layout/vList6"/>
    <dgm:cxn modelId="{580B37CB-8BE1-4006-B87E-66D412135412}" srcId="{76A5D19C-28F1-4557-B4AC-9F5069DF30B0}" destId="{0E299B08-9405-4368-946D-38C7850C1525}" srcOrd="1" destOrd="0" parTransId="{078D4381-8FDD-4413-8990-BCB0BC0F9231}" sibTransId="{97761969-EB71-4176-BB64-6D545CC88E80}"/>
    <dgm:cxn modelId="{54472342-5040-45D5-BD2E-CDCE70151477}" srcId="{0AF72692-8DCD-4A73-A5DF-099CFBC0BE40}" destId="{990632B7-2A63-42A2-A031-B47B8C1E4A34}" srcOrd="1" destOrd="0" parTransId="{F8A22324-40AB-4789-A9E3-9DC4802B9F54}" sibTransId="{476807AF-F5DC-4824-BCE8-E47C6801671B}"/>
    <dgm:cxn modelId="{C8EAB829-6018-4764-8F25-C906A8627F9F}" type="presOf" srcId="{0E299B08-9405-4368-946D-38C7850C1525}" destId="{143543A0-D1CE-425D-9027-D4E9E092991A}" srcOrd="0" destOrd="0" presId="urn:microsoft.com/office/officeart/2005/8/layout/vList6"/>
    <dgm:cxn modelId="{4D23D5D4-70F0-4C9C-9C0E-F6E06C115577}" srcId="{76A5D19C-28F1-4557-B4AC-9F5069DF30B0}" destId="{74518CBF-95A7-46ED-B16A-32744D25E21E}" srcOrd="2" destOrd="0" parTransId="{FC49580C-7E9E-43D3-8C9C-A75A772C6255}" sibTransId="{1781FA6E-502D-4DB2-B546-EFE8C31CAF06}"/>
    <dgm:cxn modelId="{30A81228-DEDC-4506-87C5-A8B3F93412BB}" type="presParOf" srcId="{5C908947-C158-4C8D-A91C-76C8572577E0}" destId="{8FC078C9-0AC3-46F3-AB17-43461039991D}" srcOrd="0" destOrd="0" presId="urn:microsoft.com/office/officeart/2005/8/layout/vList6"/>
    <dgm:cxn modelId="{AF32B3E6-8DEB-45D2-8A7F-B332A38834F8}" type="presParOf" srcId="{8FC078C9-0AC3-46F3-AB17-43461039991D}" destId="{54DBDE6D-B960-47B9-9A47-738A3EDBB47A}" srcOrd="0" destOrd="0" presId="urn:microsoft.com/office/officeart/2005/8/layout/vList6"/>
    <dgm:cxn modelId="{CD1A5126-6B31-4EFC-A594-6AABC85FAD44}" type="presParOf" srcId="{8FC078C9-0AC3-46F3-AB17-43461039991D}" destId="{50513520-D763-496B-86C5-0B567D6143CD}" srcOrd="1" destOrd="0" presId="urn:microsoft.com/office/officeart/2005/8/layout/vList6"/>
    <dgm:cxn modelId="{D107EF9B-9A81-4F09-81E8-670F1F6BAD23}" type="presParOf" srcId="{5C908947-C158-4C8D-A91C-76C8572577E0}" destId="{75E1D9DB-F592-4D7A-BDE2-AC5A7DC1E97A}" srcOrd="1" destOrd="0" presId="urn:microsoft.com/office/officeart/2005/8/layout/vList6"/>
    <dgm:cxn modelId="{64F6ACA2-39D8-462C-A16A-CEBC3D455AB5}" type="presParOf" srcId="{5C908947-C158-4C8D-A91C-76C8572577E0}" destId="{EACA48AD-BE5F-42F4-8857-9CA5ED691CB1}" srcOrd="2" destOrd="0" presId="urn:microsoft.com/office/officeart/2005/8/layout/vList6"/>
    <dgm:cxn modelId="{39602C43-B78E-4E36-A73A-DF52D18AC96C}" type="presParOf" srcId="{EACA48AD-BE5F-42F4-8857-9CA5ED691CB1}" destId="{143543A0-D1CE-425D-9027-D4E9E092991A}" srcOrd="0" destOrd="0" presId="urn:microsoft.com/office/officeart/2005/8/layout/vList6"/>
    <dgm:cxn modelId="{8A5FA0FA-03B7-4E24-BA20-8FD39ABCB9A4}" type="presParOf" srcId="{EACA48AD-BE5F-42F4-8857-9CA5ED691CB1}" destId="{5BDFEFB9-C46F-4E24-B9C6-1F074B236AE5}" srcOrd="1" destOrd="0" presId="urn:microsoft.com/office/officeart/2005/8/layout/vList6"/>
    <dgm:cxn modelId="{9B791125-DDFB-4933-BB84-B8A499A326C1}" type="presParOf" srcId="{5C908947-C158-4C8D-A91C-76C8572577E0}" destId="{B79CD04E-FE2D-4359-B9FA-2FC303AE8425}" srcOrd="3" destOrd="0" presId="urn:microsoft.com/office/officeart/2005/8/layout/vList6"/>
    <dgm:cxn modelId="{F5F2DE2E-78B4-4601-AD35-6B9432588FBD}" type="presParOf" srcId="{5C908947-C158-4C8D-A91C-76C8572577E0}" destId="{91E89613-EAFD-45C8-996E-8CB8077C7386}" srcOrd="4" destOrd="0" presId="urn:microsoft.com/office/officeart/2005/8/layout/vList6"/>
    <dgm:cxn modelId="{A952F7F9-3885-46C1-B9A4-9121DF125B7D}" type="presParOf" srcId="{91E89613-EAFD-45C8-996E-8CB8077C7386}" destId="{95AFAA0F-80CE-4C54-87C7-E791508C4A07}" srcOrd="0" destOrd="0" presId="urn:microsoft.com/office/officeart/2005/8/layout/vList6"/>
    <dgm:cxn modelId="{8BB0040E-9AC3-4910-9E4B-A87905CFDE2E}" type="presParOf" srcId="{91E89613-EAFD-45C8-996E-8CB8077C7386}" destId="{42EF43B2-602C-46C3-9E14-41E74FB8722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22838C-4DB3-4506-8AE5-D4718030D10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E8A56D-4451-456D-B745-BCB542A6420C}">
      <dgm:prSet phldrT="[Текст]"/>
      <dgm:spPr/>
      <dgm:t>
        <a:bodyPr/>
        <a:lstStyle/>
        <a:p>
          <a:r>
            <a:rPr lang="uk-UA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Ідеал науки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1447EFF-D239-49F0-8063-8EBBD9A2D355}" type="parTrans" cxnId="{CBC6FE04-6A48-4C1E-8D8C-A992F0E9A44C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CA25D4-F6B2-4615-97B9-0892B0C11884}" type="sibTrans" cxnId="{CBC6FE04-6A48-4C1E-8D8C-A992F0E9A44C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EC4F42-30EA-4AB5-ACE4-BC429DF018F4}">
      <dgm:prSet phldrT="[Текст]"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відкриття законів (теоретичне пояснення дійсності)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9FA018-FBB9-4F0B-AD91-2E06684B305C}" type="parTrans" cxnId="{FA287955-126B-495F-BE2C-88963C693383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40695C-4729-442C-B3AA-6DC08D02887B}" type="sibTrans" cxnId="{FA287955-126B-495F-BE2C-88963C693383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81067A-67BD-4A14-8644-BCC394F26441}">
      <dgm:prSet phldrT="[Текст]"/>
      <dgm:spPr/>
      <dgm:t>
        <a:bodyPr/>
        <a:lstStyle/>
        <a:p>
          <a:r>
            <a:rPr lang="uk-UA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Засіб науки</a:t>
          </a:r>
          <a:endParaRPr lang="uk-UA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3AC591-248C-4A73-B380-11E2E05753D6}" type="parTrans" cxnId="{D0D100EF-9DBF-4C63-9DC2-DD4282C7E58F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BB3954-5B9F-4805-B94E-7ED4A4916496}" type="sibTrans" cxnId="{D0D100EF-9DBF-4C63-9DC2-DD4282C7E58F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A2CAC7-B59F-4CB5-83D4-754DAC5AF0E1}">
      <dgm:prSet phldrT="[Текст]"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наукове дослідження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DB1019-6E0B-43DA-9F00-C23DC7F7FC85}" type="parTrans" cxnId="{3268A107-FFC8-4C0F-A58C-463253C5ADCB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6D5EAB-AE18-4346-8D0D-B3329DBA6757}" type="sibTrans" cxnId="{3268A107-FFC8-4C0F-A58C-463253C5ADCB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C753D3-007A-4669-B360-BA4F5FBC1D32}">
      <dgm:prSet phldrT="[Текст]"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пошук істини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58F7ED-1CB1-4809-BB10-51F8B30C7128}">
      <dgm:prSet phldrT="[Текст]"/>
      <dgm:spPr/>
      <dgm:t>
        <a:bodyPr/>
        <a:lstStyle/>
        <a:p>
          <a:r>
            <a:rPr lang="uk-UA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 науки</a:t>
          </a:r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FE0EA7-55F7-4693-BB34-DEB532FC0B11}" type="sibTrans" cxnId="{BC643B2B-2B47-4C53-9E9D-8478E17D0300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23D327-315B-4151-8369-87B4770CC4C4}" type="parTrans" cxnId="{BC643B2B-2B47-4C53-9E9D-8478E17D0300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843F42-A316-4B08-A01A-8C1627F7654B}" type="sibTrans" cxnId="{A8350B66-B715-41EB-9016-25E82448B56F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5C9B1E-4CAA-41FF-9B7B-8C8A3A2B5E83}" type="parTrans" cxnId="{A8350B66-B715-41EB-9016-25E82448B56F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ACA094-45A0-40AE-86CA-A4E3D21113D3}" type="pres">
      <dgm:prSet presAssocID="{1E22838C-4DB3-4506-8AE5-D4718030D1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35C8E3-DE9A-4FE4-BD52-4656264DF471}" type="pres">
      <dgm:prSet presAssocID="{3958F7ED-1CB1-4809-BB10-51F8B30C712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42C707-0F61-4DE2-AC0F-3714E647A266}" type="pres">
      <dgm:prSet presAssocID="{6FFE0EA7-55F7-4693-BB34-DEB532FC0B11}" presName="sibTrans" presStyleCnt="0"/>
      <dgm:spPr/>
    </dgm:pt>
    <dgm:pt modelId="{D503DEBA-6063-4C50-87FF-6FD38EFA3B23}" type="pres">
      <dgm:prSet presAssocID="{F8E8A56D-4451-456D-B745-BCB542A6420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65344-7A43-464D-8883-274C696DAACD}" type="pres">
      <dgm:prSet presAssocID="{C8CA25D4-F6B2-4615-97B9-0892B0C11884}" presName="sibTrans" presStyleCnt="0"/>
      <dgm:spPr/>
    </dgm:pt>
    <dgm:pt modelId="{727757D8-03E0-4582-BAF2-7C81C653C18F}" type="pres">
      <dgm:prSet presAssocID="{6B81067A-67BD-4A14-8644-BCC394F2644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68A107-FFC8-4C0F-A58C-463253C5ADCB}" srcId="{6B81067A-67BD-4A14-8644-BCC394F26441}" destId="{9BA2CAC7-B59F-4CB5-83D4-754DAC5AF0E1}" srcOrd="0" destOrd="0" parTransId="{9CDB1019-6E0B-43DA-9F00-C23DC7F7FC85}" sibTransId="{E66D5EAB-AE18-4346-8D0D-B3329DBA6757}"/>
    <dgm:cxn modelId="{2B765128-9EC3-4576-92E6-3399BC800E87}" type="presOf" srcId="{3958F7ED-1CB1-4809-BB10-51F8B30C7128}" destId="{0435C8E3-DE9A-4FE4-BD52-4656264DF471}" srcOrd="0" destOrd="0" presId="urn:microsoft.com/office/officeart/2005/8/layout/hList6"/>
    <dgm:cxn modelId="{D0D100EF-9DBF-4C63-9DC2-DD4282C7E58F}" srcId="{1E22838C-4DB3-4506-8AE5-D4718030D10C}" destId="{6B81067A-67BD-4A14-8644-BCC394F26441}" srcOrd="2" destOrd="0" parTransId="{583AC591-248C-4A73-B380-11E2E05753D6}" sibTransId="{82BB3954-5B9F-4805-B94E-7ED4A4916496}"/>
    <dgm:cxn modelId="{44467883-EBF0-4C49-82AE-429EF4D0B4CE}" type="presOf" srcId="{D5C753D3-007A-4669-B360-BA4F5FBC1D32}" destId="{0435C8E3-DE9A-4FE4-BD52-4656264DF471}" srcOrd="0" destOrd="1" presId="urn:microsoft.com/office/officeart/2005/8/layout/hList6"/>
    <dgm:cxn modelId="{3805E6D6-6C1C-46FA-B2DD-F5251324E9D7}" type="presOf" srcId="{1E22838C-4DB3-4506-8AE5-D4718030D10C}" destId="{60ACA094-45A0-40AE-86CA-A4E3D21113D3}" srcOrd="0" destOrd="0" presId="urn:microsoft.com/office/officeart/2005/8/layout/hList6"/>
    <dgm:cxn modelId="{C8476C30-F34B-4AAC-A486-F422ACA720AC}" type="presOf" srcId="{9BA2CAC7-B59F-4CB5-83D4-754DAC5AF0E1}" destId="{727757D8-03E0-4582-BAF2-7C81C653C18F}" srcOrd="0" destOrd="1" presId="urn:microsoft.com/office/officeart/2005/8/layout/hList6"/>
    <dgm:cxn modelId="{A8350B66-B715-41EB-9016-25E82448B56F}" srcId="{3958F7ED-1CB1-4809-BB10-51F8B30C7128}" destId="{D5C753D3-007A-4669-B360-BA4F5FBC1D32}" srcOrd="0" destOrd="0" parTransId="{8B5C9B1E-4CAA-41FF-9B7B-8C8A3A2B5E83}" sibTransId="{89843F42-A316-4B08-A01A-8C1627F7654B}"/>
    <dgm:cxn modelId="{FA287955-126B-495F-BE2C-88963C693383}" srcId="{F8E8A56D-4451-456D-B745-BCB542A6420C}" destId="{44EC4F42-30EA-4AB5-ACE4-BC429DF018F4}" srcOrd="0" destOrd="0" parTransId="{579FA018-FBB9-4F0B-AD91-2E06684B305C}" sibTransId="{1940695C-4729-442C-B3AA-6DC08D02887B}"/>
    <dgm:cxn modelId="{BC643B2B-2B47-4C53-9E9D-8478E17D0300}" srcId="{1E22838C-4DB3-4506-8AE5-D4718030D10C}" destId="{3958F7ED-1CB1-4809-BB10-51F8B30C7128}" srcOrd="0" destOrd="0" parTransId="{F423D327-315B-4151-8369-87B4770CC4C4}" sibTransId="{6FFE0EA7-55F7-4693-BB34-DEB532FC0B11}"/>
    <dgm:cxn modelId="{9A81A4D5-AB35-4AD0-87C1-56F674430B95}" type="presOf" srcId="{44EC4F42-30EA-4AB5-ACE4-BC429DF018F4}" destId="{D503DEBA-6063-4C50-87FF-6FD38EFA3B23}" srcOrd="0" destOrd="1" presId="urn:microsoft.com/office/officeart/2005/8/layout/hList6"/>
    <dgm:cxn modelId="{F8AD3C42-06B1-4A75-8760-54A45B1639FE}" type="presOf" srcId="{F8E8A56D-4451-456D-B745-BCB542A6420C}" destId="{D503DEBA-6063-4C50-87FF-6FD38EFA3B23}" srcOrd="0" destOrd="0" presId="urn:microsoft.com/office/officeart/2005/8/layout/hList6"/>
    <dgm:cxn modelId="{9276AF5D-914B-49C9-9DDF-654486F7BEE9}" type="presOf" srcId="{6B81067A-67BD-4A14-8644-BCC394F26441}" destId="{727757D8-03E0-4582-BAF2-7C81C653C18F}" srcOrd="0" destOrd="0" presId="urn:microsoft.com/office/officeart/2005/8/layout/hList6"/>
    <dgm:cxn modelId="{CBC6FE04-6A48-4C1E-8D8C-A992F0E9A44C}" srcId="{1E22838C-4DB3-4506-8AE5-D4718030D10C}" destId="{F8E8A56D-4451-456D-B745-BCB542A6420C}" srcOrd="1" destOrd="0" parTransId="{C1447EFF-D239-49F0-8063-8EBBD9A2D355}" sibTransId="{C8CA25D4-F6B2-4615-97B9-0892B0C11884}"/>
    <dgm:cxn modelId="{460FFB5B-AB0E-43FD-B9C9-97A6BA57862B}" type="presParOf" srcId="{60ACA094-45A0-40AE-86CA-A4E3D21113D3}" destId="{0435C8E3-DE9A-4FE4-BD52-4656264DF471}" srcOrd="0" destOrd="0" presId="urn:microsoft.com/office/officeart/2005/8/layout/hList6"/>
    <dgm:cxn modelId="{1506B72B-F32E-4EE3-9ADF-1AC7C9F332B4}" type="presParOf" srcId="{60ACA094-45A0-40AE-86CA-A4E3D21113D3}" destId="{7A42C707-0F61-4DE2-AC0F-3714E647A266}" srcOrd="1" destOrd="0" presId="urn:microsoft.com/office/officeart/2005/8/layout/hList6"/>
    <dgm:cxn modelId="{01F8495E-4CEB-4B30-BE86-73DBC647DF13}" type="presParOf" srcId="{60ACA094-45A0-40AE-86CA-A4E3D21113D3}" destId="{D503DEBA-6063-4C50-87FF-6FD38EFA3B23}" srcOrd="2" destOrd="0" presId="urn:microsoft.com/office/officeart/2005/8/layout/hList6"/>
    <dgm:cxn modelId="{63238499-B8EF-403F-B3BE-C5C02AF299D1}" type="presParOf" srcId="{60ACA094-45A0-40AE-86CA-A4E3D21113D3}" destId="{1C765344-7A43-464D-8883-274C696DAACD}" srcOrd="3" destOrd="0" presId="urn:microsoft.com/office/officeart/2005/8/layout/hList6"/>
    <dgm:cxn modelId="{1CF40726-A70C-4AA6-8B40-D56AFFCB501D}" type="presParOf" srcId="{60ACA094-45A0-40AE-86CA-A4E3D21113D3}" destId="{727757D8-03E0-4582-BAF2-7C81C653C18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95B332-427E-4FCB-9290-C0D3EE1F247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87FF45-B239-45D2-84D4-0D88B7393762}">
      <dgm:prSet phldrT="[Текст]" custT="1"/>
      <dgm:spPr/>
      <dgm:t>
        <a:bodyPr/>
        <a:lstStyle/>
        <a:p>
          <a:r>
            <a:rPr lang="uk-UA" sz="4000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Рівень</a:t>
          </a:r>
          <a:r>
            <a:rPr lang="uk-UA" sz="40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uk-UA" sz="40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6C82DA-5AC1-47CB-9D4F-B12BA0AF16DE}" type="parTrans" cxnId="{E51B178B-7681-4F34-9D5A-E3D47E30F9D5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8A670D-6B30-42D2-9312-68E0F1C9E55E}" type="sibTrans" cxnId="{E51B178B-7681-4F34-9D5A-E3D47E30F9D5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60EDDA-9C7C-4B7D-8566-F36995B33147}">
      <dgm:prSet phldrT="[Текст]"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Емпіричний:</a:t>
          </a:r>
        </a:p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окремі факти, емпіричні узагальнення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78C0273-14F4-4481-842D-154E0E1649FE}" type="parTrans" cxnId="{3758FE57-C066-4488-BC11-47855D0D9574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E902DD-3487-4D9C-B9E8-BFB1C2C75D93}" type="sibTrans" cxnId="{3758FE57-C066-4488-BC11-47855D0D9574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A71B5D-D453-416C-B905-7325863AC775}">
      <dgm:prSet phldrT="[Текст]"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Теоретичний:</a:t>
          </a:r>
        </a:p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модель, закономірність, закон, теорія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611937-10FD-48F9-8BB4-684BEE771C5E}" type="parTrans" cxnId="{70FB970F-C97F-4B39-8414-D1A86078F569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137B7E-4C88-465A-86AC-59F2A976C343}" type="sibTrans" cxnId="{70FB970F-C97F-4B39-8414-D1A86078F569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BBB47E-F10F-4040-B562-73A1376254BC}">
      <dgm:prSet phldrT="[Текст]" custT="1"/>
      <dgm:spPr/>
      <dgm:t>
        <a:bodyPr/>
        <a:lstStyle/>
        <a:p>
          <a:r>
            <a:rPr lang="uk-UA" sz="32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Види результатів</a:t>
          </a:r>
          <a:endParaRPr lang="uk-UA" sz="3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64E93C-B205-4B90-8906-28C624D9CA93}" type="parTrans" cxnId="{48C220CE-9EF4-486B-9F94-A38E8D1EDFB5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D6F1EC-3828-45DD-9902-66F253B9FDDA}" type="sibTrans" cxnId="{48C220CE-9EF4-486B-9F94-A38E8D1EDFB5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1A28B9-2C74-4ACD-89B9-73A384482443}">
      <dgm:prSet phldrT="[Текст]" custT="1"/>
      <dgm:spPr/>
      <dgm:t>
        <a:bodyPr/>
        <a:lstStyle/>
        <a:p>
          <a:r>
            <a:rPr lang="uk-UA" sz="2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Форми фіксації наукових результатів</a:t>
          </a:r>
          <a:endParaRPr lang="uk-UA" sz="24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7D02FD-D9A2-4BDF-A94B-11D6E5519F5B}" type="parTrans" cxnId="{8748778F-8F20-47E5-879F-CB25D34A5978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6E1AE3-9060-40C0-B6F1-41660D5C3172}" type="sibTrans" cxnId="{8748778F-8F20-47E5-879F-CB25D34A5978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42D6DC-80F0-412E-A9CB-C7257C2C6421}">
      <dgm:prSet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Опис реальності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5EDFA0-BFF1-4178-B2CE-79070EDCF701}" type="parTrans" cxnId="{30F6CB79-1A29-4C87-8E57-43BD5632B9E4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722AF0-36B3-46C7-8E1D-AFCC28E749E0}" type="sibTrans" cxnId="{30F6CB79-1A29-4C87-8E57-43BD5632B9E4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E2ACAA-0DD4-4073-B9CB-96E1E45684AE}">
      <dgm:prSet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Пояснення передбачень процесів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07901D1-D35C-468A-9EFB-BB46003F5070}" type="parTrans" cxnId="{6EDE7D07-A995-4629-9D70-A4E3F2160D83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1B072F-CE37-4162-A8D2-57DD3856490D}" type="sibTrans" cxnId="{6EDE7D07-A995-4629-9D70-A4E3F2160D83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0BB3C2-D0E7-4621-B8CE-18B67958C580}">
      <dgm:prSet/>
      <dgm:spPr/>
      <dgm:t>
        <a:bodyPr/>
        <a:lstStyle/>
        <a:p>
          <a:r>
            <a:rPr lang="ru-RU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Структурна схема</a:t>
          </a:r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B08E85-9E7D-4C1B-BF82-21643D68D119}" type="parTrans" cxnId="{32E1091C-8E4B-482B-8CDC-3A145DF80A7E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101EF3-F12B-42D7-AC03-5F480E6EF100}" type="sibTrans" cxnId="{32E1091C-8E4B-482B-8CDC-3A145DF80A7E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D1B0EE-79C0-442F-9250-43D45B14A2C0}">
      <dgm:prSet/>
      <dgm:spPr/>
      <dgm:t>
        <a:bodyPr/>
        <a:lstStyle/>
        <a:p>
          <a:r>
            <a:rPr lang="ru-RU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Графік</a:t>
          </a:r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651D5B-5A00-4BA6-AC48-57CF62AFBAA6}" type="parTrans" cxnId="{00F72B12-06CC-4ED0-BF9F-A66FDD44DD92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453D72-E9BF-405F-A1D3-604847B095F6}" type="sibTrans" cxnId="{00F72B12-06CC-4ED0-BF9F-A66FDD44DD92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5DD1EE-6D61-4983-B0E2-E1B348F800F4}">
      <dgm:prSet/>
      <dgm:spPr/>
      <dgm:t>
        <a:bodyPr/>
        <a:lstStyle/>
        <a:p>
          <a:r>
            <a:rPr lang="ru-RU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Формула</a:t>
          </a:r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4D4D66-1A46-41A4-B46A-44F3176F8748}" type="parTrans" cxnId="{F9E659E7-90F1-4FC0-A55A-DCF002C7546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353B40-2E39-491D-A9AD-336948973598}" type="sibTrans" cxnId="{F9E659E7-90F1-4FC0-A55A-DCF002C7546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34B2A6-141F-4CB3-85C5-0B82C9BF243D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Текст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A0A461-803A-4CA6-8346-7D53A104C034}" type="sibTrans" cxnId="{86530FFA-EB2A-4EB1-8487-4BD0A4D9652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5E923E-1A66-4A02-BDDE-9FB81F18ADAF}" type="parTrans" cxnId="{86530FFA-EB2A-4EB1-8487-4BD0A4D96523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AA17D8-FB4E-4042-942D-B2EF8641CFBF}" type="pres">
      <dgm:prSet presAssocID="{2D95B332-427E-4FCB-9290-C0D3EE1F247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B7AAE1-FDFE-4B5D-B0C1-2BE15F14605C}" type="pres">
      <dgm:prSet presAssocID="{3587FF45-B239-45D2-84D4-0D88B7393762}" presName="compNode" presStyleCnt="0"/>
      <dgm:spPr/>
    </dgm:pt>
    <dgm:pt modelId="{15108E5E-8486-4D14-BF8F-2333B37C753B}" type="pres">
      <dgm:prSet presAssocID="{3587FF45-B239-45D2-84D4-0D88B7393762}" presName="aNode" presStyleLbl="bgShp" presStyleIdx="0" presStyleCnt="3"/>
      <dgm:spPr/>
      <dgm:t>
        <a:bodyPr/>
        <a:lstStyle/>
        <a:p>
          <a:endParaRPr lang="ru-RU"/>
        </a:p>
      </dgm:t>
    </dgm:pt>
    <dgm:pt modelId="{83D675F6-D7FF-4E05-8AFF-8F107765B344}" type="pres">
      <dgm:prSet presAssocID="{3587FF45-B239-45D2-84D4-0D88B7393762}" presName="textNode" presStyleLbl="bgShp" presStyleIdx="0" presStyleCnt="3"/>
      <dgm:spPr/>
      <dgm:t>
        <a:bodyPr/>
        <a:lstStyle/>
        <a:p>
          <a:endParaRPr lang="ru-RU"/>
        </a:p>
      </dgm:t>
    </dgm:pt>
    <dgm:pt modelId="{988F3AB7-902D-48DF-9B15-FF8B46E96F60}" type="pres">
      <dgm:prSet presAssocID="{3587FF45-B239-45D2-84D4-0D88B7393762}" presName="compChildNode" presStyleCnt="0"/>
      <dgm:spPr/>
    </dgm:pt>
    <dgm:pt modelId="{1F67098B-B989-470B-8539-A7364F354235}" type="pres">
      <dgm:prSet presAssocID="{3587FF45-B239-45D2-84D4-0D88B7393762}" presName="theInnerList" presStyleCnt="0"/>
      <dgm:spPr/>
    </dgm:pt>
    <dgm:pt modelId="{EA818580-528F-432C-80BD-C0520D9CB594}" type="pres">
      <dgm:prSet presAssocID="{2260EDDA-9C7C-4B7D-8566-F36995B33147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CE719-0B08-4A0B-8B86-C2BED3B835E7}" type="pres">
      <dgm:prSet presAssocID="{2260EDDA-9C7C-4B7D-8566-F36995B33147}" presName="aSpace2" presStyleCnt="0"/>
      <dgm:spPr/>
    </dgm:pt>
    <dgm:pt modelId="{97CAC551-1182-4E21-BC97-CFD8E6B6D76E}" type="pres">
      <dgm:prSet presAssocID="{A8A71B5D-D453-416C-B905-7325863AC775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8F76EE-62B5-4856-9164-9DD2D63E056B}" type="pres">
      <dgm:prSet presAssocID="{3587FF45-B239-45D2-84D4-0D88B7393762}" presName="aSpace" presStyleCnt="0"/>
      <dgm:spPr/>
    </dgm:pt>
    <dgm:pt modelId="{302E1453-D5D0-41E3-8DAE-10EE05522610}" type="pres">
      <dgm:prSet presAssocID="{67BBB47E-F10F-4040-B562-73A1376254BC}" presName="compNode" presStyleCnt="0"/>
      <dgm:spPr/>
    </dgm:pt>
    <dgm:pt modelId="{02C18040-FDF6-4D17-AD9A-19800A849B66}" type="pres">
      <dgm:prSet presAssocID="{67BBB47E-F10F-4040-B562-73A1376254BC}" presName="aNode" presStyleLbl="bgShp" presStyleIdx="1" presStyleCnt="3"/>
      <dgm:spPr/>
      <dgm:t>
        <a:bodyPr/>
        <a:lstStyle/>
        <a:p>
          <a:endParaRPr lang="ru-RU"/>
        </a:p>
      </dgm:t>
    </dgm:pt>
    <dgm:pt modelId="{94568478-CECC-42EB-ADDB-2C91F71D327D}" type="pres">
      <dgm:prSet presAssocID="{67BBB47E-F10F-4040-B562-73A1376254BC}" presName="textNode" presStyleLbl="bgShp" presStyleIdx="1" presStyleCnt="3"/>
      <dgm:spPr/>
      <dgm:t>
        <a:bodyPr/>
        <a:lstStyle/>
        <a:p>
          <a:endParaRPr lang="ru-RU"/>
        </a:p>
      </dgm:t>
    </dgm:pt>
    <dgm:pt modelId="{89B216E9-DD63-49AB-BA2E-419A5045452B}" type="pres">
      <dgm:prSet presAssocID="{67BBB47E-F10F-4040-B562-73A1376254BC}" presName="compChildNode" presStyleCnt="0"/>
      <dgm:spPr/>
    </dgm:pt>
    <dgm:pt modelId="{31650D5B-A1AB-4579-8903-45E6D636F4B6}" type="pres">
      <dgm:prSet presAssocID="{67BBB47E-F10F-4040-B562-73A1376254BC}" presName="theInnerList" presStyleCnt="0"/>
      <dgm:spPr/>
    </dgm:pt>
    <dgm:pt modelId="{9185AE52-7745-4EED-9C6C-8ACA57A0898E}" type="pres">
      <dgm:prSet presAssocID="{5B42D6DC-80F0-412E-A9CB-C7257C2C6421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8C985D-C914-4248-9316-3C0D917C6CEF}" type="pres">
      <dgm:prSet presAssocID="{5B42D6DC-80F0-412E-A9CB-C7257C2C6421}" presName="aSpace2" presStyleCnt="0"/>
      <dgm:spPr/>
    </dgm:pt>
    <dgm:pt modelId="{82DB1824-E6CB-4A92-BD2F-8F20687DD54C}" type="pres">
      <dgm:prSet presAssocID="{3DE2ACAA-0DD4-4073-B9CB-96E1E45684AE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FB982B-CDA8-4150-AC5E-0AE12E4E34A8}" type="pres">
      <dgm:prSet presAssocID="{67BBB47E-F10F-4040-B562-73A1376254BC}" presName="aSpace" presStyleCnt="0"/>
      <dgm:spPr/>
    </dgm:pt>
    <dgm:pt modelId="{5B03E5D8-491B-4DB6-8751-FA9465A058EF}" type="pres">
      <dgm:prSet presAssocID="{B11A28B9-2C74-4ACD-89B9-73A384482443}" presName="compNode" presStyleCnt="0"/>
      <dgm:spPr/>
    </dgm:pt>
    <dgm:pt modelId="{886C0F93-10BE-4A2E-B903-CC3D81C53151}" type="pres">
      <dgm:prSet presAssocID="{B11A28B9-2C74-4ACD-89B9-73A384482443}" presName="aNode" presStyleLbl="bgShp" presStyleIdx="2" presStyleCnt="3"/>
      <dgm:spPr/>
      <dgm:t>
        <a:bodyPr/>
        <a:lstStyle/>
        <a:p>
          <a:endParaRPr lang="ru-RU"/>
        </a:p>
      </dgm:t>
    </dgm:pt>
    <dgm:pt modelId="{8741D412-3A90-4FA3-B656-C3DC2CAACFD8}" type="pres">
      <dgm:prSet presAssocID="{B11A28B9-2C74-4ACD-89B9-73A384482443}" presName="textNode" presStyleLbl="bgShp" presStyleIdx="2" presStyleCnt="3"/>
      <dgm:spPr/>
      <dgm:t>
        <a:bodyPr/>
        <a:lstStyle/>
        <a:p>
          <a:endParaRPr lang="ru-RU"/>
        </a:p>
      </dgm:t>
    </dgm:pt>
    <dgm:pt modelId="{B8479A15-2B81-4F9E-B2CE-43153A485F88}" type="pres">
      <dgm:prSet presAssocID="{B11A28B9-2C74-4ACD-89B9-73A384482443}" presName="compChildNode" presStyleCnt="0"/>
      <dgm:spPr/>
    </dgm:pt>
    <dgm:pt modelId="{44FC014A-DCA8-4B15-B20D-630D5859445D}" type="pres">
      <dgm:prSet presAssocID="{B11A28B9-2C74-4ACD-89B9-73A384482443}" presName="theInnerList" presStyleCnt="0"/>
      <dgm:spPr/>
    </dgm:pt>
    <dgm:pt modelId="{114D7BF6-6FE7-4479-AF19-D15ACC83358C}" type="pres">
      <dgm:prSet presAssocID="{CB34B2A6-141F-4CB3-85C5-0B82C9BF243D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49E57F-FA16-40FB-9988-5CA078F07BEF}" type="pres">
      <dgm:prSet presAssocID="{CB34B2A6-141F-4CB3-85C5-0B82C9BF243D}" presName="aSpace2" presStyleCnt="0"/>
      <dgm:spPr/>
    </dgm:pt>
    <dgm:pt modelId="{8AE17AEF-155E-46F2-9500-90A74E3EB37C}" type="pres">
      <dgm:prSet presAssocID="{2E0BB3C2-D0E7-4621-B8CE-18B67958C580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C2544F-3D0A-4A8B-9336-7287FFE64686}" type="pres">
      <dgm:prSet presAssocID="{2E0BB3C2-D0E7-4621-B8CE-18B67958C580}" presName="aSpace2" presStyleCnt="0"/>
      <dgm:spPr/>
    </dgm:pt>
    <dgm:pt modelId="{41075A2D-026A-4EB0-B562-7006257CF9C0}" type="pres">
      <dgm:prSet presAssocID="{97D1B0EE-79C0-442F-9250-43D45B14A2C0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2612F7-084D-44FF-AF73-923D323F7165}" type="pres">
      <dgm:prSet presAssocID="{97D1B0EE-79C0-442F-9250-43D45B14A2C0}" presName="aSpace2" presStyleCnt="0"/>
      <dgm:spPr/>
    </dgm:pt>
    <dgm:pt modelId="{D53B9BAC-0E35-4477-877F-70F663DD4522}" type="pres">
      <dgm:prSet presAssocID="{6D5DD1EE-6D61-4983-B0E2-E1B348F800F4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B831B4-F317-4E50-83E5-DE195BFAAAEF}" type="presOf" srcId="{3587FF45-B239-45D2-84D4-0D88B7393762}" destId="{83D675F6-D7FF-4E05-8AFF-8F107765B344}" srcOrd="1" destOrd="0" presId="urn:microsoft.com/office/officeart/2005/8/layout/lProcess2"/>
    <dgm:cxn modelId="{6EDE7D07-A995-4629-9D70-A4E3F2160D83}" srcId="{67BBB47E-F10F-4040-B562-73A1376254BC}" destId="{3DE2ACAA-0DD4-4073-B9CB-96E1E45684AE}" srcOrd="1" destOrd="0" parTransId="{E07901D1-D35C-468A-9EFB-BB46003F5070}" sibTransId="{911B072F-CE37-4162-A8D2-57DD3856490D}"/>
    <dgm:cxn modelId="{E90E0289-DDA2-4C4B-9E9B-AC63637D7BA6}" type="presOf" srcId="{CB34B2A6-141F-4CB3-85C5-0B82C9BF243D}" destId="{114D7BF6-6FE7-4479-AF19-D15ACC83358C}" srcOrd="0" destOrd="0" presId="urn:microsoft.com/office/officeart/2005/8/layout/lProcess2"/>
    <dgm:cxn modelId="{E4CF4FE6-5962-4B1F-B30E-DCF629D05A91}" type="presOf" srcId="{67BBB47E-F10F-4040-B562-73A1376254BC}" destId="{94568478-CECC-42EB-ADDB-2C91F71D327D}" srcOrd="1" destOrd="0" presId="urn:microsoft.com/office/officeart/2005/8/layout/lProcess2"/>
    <dgm:cxn modelId="{E51B178B-7681-4F34-9D5A-E3D47E30F9D5}" srcId="{2D95B332-427E-4FCB-9290-C0D3EE1F2470}" destId="{3587FF45-B239-45D2-84D4-0D88B7393762}" srcOrd="0" destOrd="0" parTransId="{416C82DA-5AC1-47CB-9D4F-B12BA0AF16DE}" sibTransId="{7C8A670D-6B30-42D2-9312-68E0F1C9E55E}"/>
    <dgm:cxn modelId="{C4A63613-0774-4A91-BE43-0ACB0E5C2C7A}" type="presOf" srcId="{67BBB47E-F10F-4040-B562-73A1376254BC}" destId="{02C18040-FDF6-4D17-AD9A-19800A849B66}" srcOrd="0" destOrd="0" presId="urn:microsoft.com/office/officeart/2005/8/layout/lProcess2"/>
    <dgm:cxn modelId="{32E1091C-8E4B-482B-8CDC-3A145DF80A7E}" srcId="{B11A28B9-2C74-4ACD-89B9-73A384482443}" destId="{2E0BB3C2-D0E7-4621-B8CE-18B67958C580}" srcOrd="1" destOrd="0" parTransId="{66B08E85-9E7D-4C1B-BF82-21643D68D119}" sibTransId="{02101EF3-F12B-42D7-AC03-5F480E6EF100}"/>
    <dgm:cxn modelId="{30F6CB79-1A29-4C87-8E57-43BD5632B9E4}" srcId="{67BBB47E-F10F-4040-B562-73A1376254BC}" destId="{5B42D6DC-80F0-412E-A9CB-C7257C2C6421}" srcOrd="0" destOrd="0" parTransId="{FD5EDFA0-BFF1-4178-B2CE-79070EDCF701}" sibTransId="{73722AF0-36B3-46C7-8E1D-AFCC28E749E0}"/>
    <dgm:cxn modelId="{1AF4BFD8-5519-4797-8F09-DE0AE16639A5}" type="presOf" srcId="{A8A71B5D-D453-416C-B905-7325863AC775}" destId="{97CAC551-1182-4E21-BC97-CFD8E6B6D76E}" srcOrd="0" destOrd="0" presId="urn:microsoft.com/office/officeart/2005/8/layout/lProcess2"/>
    <dgm:cxn modelId="{F9E659E7-90F1-4FC0-A55A-DCF002C7546B}" srcId="{B11A28B9-2C74-4ACD-89B9-73A384482443}" destId="{6D5DD1EE-6D61-4983-B0E2-E1B348F800F4}" srcOrd="3" destOrd="0" parTransId="{0D4D4D66-1A46-41A4-B46A-44F3176F8748}" sibTransId="{C8353B40-2E39-491D-A9AD-336948973598}"/>
    <dgm:cxn modelId="{48C220CE-9EF4-486B-9F94-A38E8D1EDFB5}" srcId="{2D95B332-427E-4FCB-9290-C0D3EE1F2470}" destId="{67BBB47E-F10F-4040-B562-73A1376254BC}" srcOrd="1" destOrd="0" parTransId="{1D64E93C-B205-4B90-8906-28C624D9CA93}" sibTransId="{E2D6F1EC-3828-45DD-9902-66F253B9FDDA}"/>
    <dgm:cxn modelId="{BB201F1F-710A-4DBE-BDE6-73D9B8DC146D}" type="presOf" srcId="{B11A28B9-2C74-4ACD-89B9-73A384482443}" destId="{8741D412-3A90-4FA3-B656-C3DC2CAACFD8}" srcOrd="1" destOrd="0" presId="urn:microsoft.com/office/officeart/2005/8/layout/lProcess2"/>
    <dgm:cxn modelId="{1B4D039F-FA59-4AFC-8166-63E2B633946D}" type="presOf" srcId="{6D5DD1EE-6D61-4983-B0E2-E1B348F800F4}" destId="{D53B9BAC-0E35-4477-877F-70F663DD4522}" srcOrd="0" destOrd="0" presId="urn:microsoft.com/office/officeart/2005/8/layout/lProcess2"/>
    <dgm:cxn modelId="{8748778F-8F20-47E5-879F-CB25D34A5978}" srcId="{2D95B332-427E-4FCB-9290-C0D3EE1F2470}" destId="{B11A28B9-2C74-4ACD-89B9-73A384482443}" srcOrd="2" destOrd="0" parTransId="{297D02FD-D9A2-4BDF-A94B-11D6E5519F5B}" sibTransId="{126E1AE3-9060-40C0-B6F1-41660D5C3172}"/>
    <dgm:cxn modelId="{C4C233A2-561A-4EFD-85A4-501ADDDC91BA}" type="presOf" srcId="{2260EDDA-9C7C-4B7D-8566-F36995B33147}" destId="{EA818580-528F-432C-80BD-C0520D9CB594}" srcOrd="0" destOrd="0" presId="urn:microsoft.com/office/officeart/2005/8/layout/lProcess2"/>
    <dgm:cxn modelId="{E974E71E-00C9-43CF-8F32-DED0DA797299}" type="presOf" srcId="{3587FF45-B239-45D2-84D4-0D88B7393762}" destId="{15108E5E-8486-4D14-BF8F-2333B37C753B}" srcOrd="0" destOrd="0" presId="urn:microsoft.com/office/officeart/2005/8/layout/lProcess2"/>
    <dgm:cxn modelId="{86530FFA-EB2A-4EB1-8487-4BD0A4D96523}" srcId="{B11A28B9-2C74-4ACD-89B9-73A384482443}" destId="{CB34B2A6-141F-4CB3-85C5-0B82C9BF243D}" srcOrd="0" destOrd="0" parTransId="{9C5E923E-1A66-4A02-BDDE-9FB81F18ADAF}" sibTransId="{3FA0A461-803A-4CA6-8346-7D53A104C034}"/>
    <dgm:cxn modelId="{96DC3533-107D-4445-BBD5-993AED3D35B2}" type="presOf" srcId="{2D95B332-427E-4FCB-9290-C0D3EE1F2470}" destId="{CBAA17D8-FB4E-4042-942D-B2EF8641CFBF}" srcOrd="0" destOrd="0" presId="urn:microsoft.com/office/officeart/2005/8/layout/lProcess2"/>
    <dgm:cxn modelId="{88DBB2F8-E8D1-472B-AB78-2559AD876187}" type="presOf" srcId="{3DE2ACAA-0DD4-4073-B9CB-96E1E45684AE}" destId="{82DB1824-E6CB-4A92-BD2F-8F20687DD54C}" srcOrd="0" destOrd="0" presId="urn:microsoft.com/office/officeart/2005/8/layout/lProcess2"/>
    <dgm:cxn modelId="{32CC69BA-4445-409B-AB90-8078EB96D9E9}" type="presOf" srcId="{5B42D6DC-80F0-412E-A9CB-C7257C2C6421}" destId="{9185AE52-7745-4EED-9C6C-8ACA57A0898E}" srcOrd="0" destOrd="0" presId="urn:microsoft.com/office/officeart/2005/8/layout/lProcess2"/>
    <dgm:cxn modelId="{3758FE57-C066-4488-BC11-47855D0D9574}" srcId="{3587FF45-B239-45D2-84D4-0D88B7393762}" destId="{2260EDDA-9C7C-4B7D-8566-F36995B33147}" srcOrd="0" destOrd="0" parTransId="{D78C0273-14F4-4481-842D-154E0E1649FE}" sibTransId="{43E902DD-3487-4D9C-B9E8-BFB1C2C75D93}"/>
    <dgm:cxn modelId="{00F72B12-06CC-4ED0-BF9F-A66FDD44DD92}" srcId="{B11A28B9-2C74-4ACD-89B9-73A384482443}" destId="{97D1B0EE-79C0-442F-9250-43D45B14A2C0}" srcOrd="2" destOrd="0" parTransId="{69651D5B-5A00-4BA6-AC48-57CF62AFBAA6}" sibTransId="{42453D72-E9BF-405F-A1D3-604847B095F6}"/>
    <dgm:cxn modelId="{70FB970F-C97F-4B39-8414-D1A86078F569}" srcId="{3587FF45-B239-45D2-84D4-0D88B7393762}" destId="{A8A71B5D-D453-416C-B905-7325863AC775}" srcOrd="1" destOrd="0" parTransId="{A8611937-10FD-48F9-8BB4-684BEE771C5E}" sibTransId="{B1137B7E-4C88-465A-86AC-59F2A976C343}"/>
    <dgm:cxn modelId="{2B543929-F3B3-419A-95D0-3A7DFF5B7ACD}" type="presOf" srcId="{97D1B0EE-79C0-442F-9250-43D45B14A2C0}" destId="{41075A2D-026A-4EB0-B562-7006257CF9C0}" srcOrd="0" destOrd="0" presId="urn:microsoft.com/office/officeart/2005/8/layout/lProcess2"/>
    <dgm:cxn modelId="{CE55A04A-0858-4C1F-9381-4AF653D65F1C}" type="presOf" srcId="{B11A28B9-2C74-4ACD-89B9-73A384482443}" destId="{886C0F93-10BE-4A2E-B903-CC3D81C53151}" srcOrd="0" destOrd="0" presId="urn:microsoft.com/office/officeart/2005/8/layout/lProcess2"/>
    <dgm:cxn modelId="{96526BD7-1FDE-49AF-A0A4-1AD3DD615E79}" type="presOf" srcId="{2E0BB3C2-D0E7-4621-B8CE-18B67958C580}" destId="{8AE17AEF-155E-46F2-9500-90A74E3EB37C}" srcOrd="0" destOrd="0" presId="urn:microsoft.com/office/officeart/2005/8/layout/lProcess2"/>
    <dgm:cxn modelId="{07CB943E-F299-4589-A245-A4334B076BC4}" type="presParOf" srcId="{CBAA17D8-FB4E-4042-942D-B2EF8641CFBF}" destId="{19B7AAE1-FDFE-4B5D-B0C1-2BE15F14605C}" srcOrd="0" destOrd="0" presId="urn:microsoft.com/office/officeart/2005/8/layout/lProcess2"/>
    <dgm:cxn modelId="{6BDD01F0-DD00-4D0A-BD23-886FA31E4FCD}" type="presParOf" srcId="{19B7AAE1-FDFE-4B5D-B0C1-2BE15F14605C}" destId="{15108E5E-8486-4D14-BF8F-2333B37C753B}" srcOrd="0" destOrd="0" presId="urn:microsoft.com/office/officeart/2005/8/layout/lProcess2"/>
    <dgm:cxn modelId="{7D6D9284-3BC8-42D0-9C6F-3698C63479FB}" type="presParOf" srcId="{19B7AAE1-FDFE-4B5D-B0C1-2BE15F14605C}" destId="{83D675F6-D7FF-4E05-8AFF-8F107765B344}" srcOrd="1" destOrd="0" presId="urn:microsoft.com/office/officeart/2005/8/layout/lProcess2"/>
    <dgm:cxn modelId="{9CE55AF9-340E-41DA-9000-1CD58BECA559}" type="presParOf" srcId="{19B7AAE1-FDFE-4B5D-B0C1-2BE15F14605C}" destId="{988F3AB7-902D-48DF-9B15-FF8B46E96F60}" srcOrd="2" destOrd="0" presId="urn:microsoft.com/office/officeart/2005/8/layout/lProcess2"/>
    <dgm:cxn modelId="{2049CDB4-7B1C-4508-97C9-D1DC9EF9FD43}" type="presParOf" srcId="{988F3AB7-902D-48DF-9B15-FF8B46E96F60}" destId="{1F67098B-B989-470B-8539-A7364F354235}" srcOrd="0" destOrd="0" presId="urn:microsoft.com/office/officeart/2005/8/layout/lProcess2"/>
    <dgm:cxn modelId="{02E96872-3FCD-4721-88DE-49FCE3C4CD64}" type="presParOf" srcId="{1F67098B-B989-470B-8539-A7364F354235}" destId="{EA818580-528F-432C-80BD-C0520D9CB594}" srcOrd="0" destOrd="0" presId="urn:microsoft.com/office/officeart/2005/8/layout/lProcess2"/>
    <dgm:cxn modelId="{5770B7F4-5C91-4883-9375-C9C8062D1709}" type="presParOf" srcId="{1F67098B-B989-470B-8539-A7364F354235}" destId="{9C7CE719-0B08-4A0B-8B86-C2BED3B835E7}" srcOrd="1" destOrd="0" presId="urn:microsoft.com/office/officeart/2005/8/layout/lProcess2"/>
    <dgm:cxn modelId="{D78B4E7A-F473-4B47-B8F8-CFB5DCA198FD}" type="presParOf" srcId="{1F67098B-B989-470B-8539-A7364F354235}" destId="{97CAC551-1182-4E21-BC97-CFD8E6B6D76E}" srcOrd="2" destOrd="0" presId="urn:microsoft.com/office/officeart/2005/8/layout/lProcess2"/>
    <dgm:cxn modelId="{2F25D042-E8B9-46F6-9DC0-A464E13EB341}" type="presParOf" srcId="{CBAA17D8-FB4E-4042-942D-B2EF8641CFBF}" destId="{998F76EE-62B5-4856-9164-9DD2D63E056B}" srcOrd="1" destOrd="0" presId="urn:microsoft.com/office/officeart/2005/8/layout/lProcess2"/>
    <dgm:cxn modelId="{97DA15BC-A9A0-4691-83E9-DCC812A0D057}" type="presParOf" srcId="{CBAA17D8-FB4E-4042-942D-B2EF8641CFBF}" destId="{302E1453-D5D0-41E3-8DAE-10EE05522610}" srcOrd="2" destOrd="0" presId="urn:microsoft.com/office/officeart/2005/8/layout/lProcess2"/>
    <dgm:cxn modelId="{20DB665A-245C-4881-9A63-A459B7D73997}" type="presParOf" srcId="{302E1453-D5D0-41E3-8DAE-10EE05522610}" destId="{02C18040-FDF6-4D17-AD9A-19800A849B66}" srcOrd="0" destOrd="0" presId="urn:microsoft.com/office/officeart/2005/8/layout/lProcess2"/>
    <dgm:cxn modelId="{AA024C9B-AB71-45C0-A075-C3114472C5D4}" type="presParOf" srcId="{302E1453-D5D0-41E3-8DAE-10EE05522610}" destId="{94568478-CECC-42EB-ADDB-2C91F71D327D}" srcOrd="1" destOrd="0" presId="urn:microsoft.com/office/officeart/2005/8/layout/lProcess2"/>
    <dgm:cxn modelId="{48AC40B1-1334-4187-B644-A0D8BC4CCD0C}" type="presParOf" srcId="{302E1453-D5D0-41E3-8DAE-10EE05522610}" destId="{89B216E9-DD63-49AB-BA2E-419A5045452B}" srcOrd="2" destOrd="0" presId="urn:microsoft.com/office/officeart/2005/8/layout/lProcess2"/>
    <dgm:cxn modelId="{27E0F9EF-EA51-4003-A9BA-5705AB267852}" type="presParOf" srcId="{89B216E9-DD63-49AB-BA2E-419A5045452B}" destId="{31650D5B-A1AB-4579-8903-45E6D636F4B6}" srcOrd="0" destOrd="0" presId="urn:microsoft.com/office/officeart/2005/8/layout/lProcess2"/>
    <dgm:cxn modelId="{23C49A7E-20F1-441A-A5E9-1AD07B67620D}" type="presParOf" srcId="{31650D5B-A1AB-4579-8903-45E6D636F4B6}" destId="{9185AE52-7745-4EED-9C6C-8ACA57A0898E}" srcOrd="0" destOrd="0" presId="urn:microsoft.com/office/officeart/2005/8/layout/lProcess2"/>
    <dgm:cxn modelId="{28D13B44-3D96-4797-AA9B-839785617A4C}" type="presParOf" srcId="{31650D5B-A1AB-4579-8903-45E6D636F4B6}" destId="{578C985D-C914-4248-9316-3C0D917C6CEF}" srcOrd="1" destOrd="0" presId="urn:microsoft.com/office/officeart/2005/8/layout/lProcess2"/>
    <dgm:cxn modelId="{FA1BDB8E-990C-47C0-AC17-DEB0072DD90B}" type="presParOf" srcId="{31650D5B-A1AB-4579-8903-45E6D636F4B6}" destId="{82DB1824-E6CB-4A92-BD2F-8F20687DD54C}" srcOrd="2" destOrd="0" presId="urn:microsoft.com/office/officeart/2005/8/layout/lProcess2"/>
    <dgm:cxn modelId="{C246B42B-439C-4C78-A9BF-7FA4E7BB9ACF}" type="presParOf" srcId="{CBAA17D8-FB4E-4042-942D-B2EF8641CFBF}" destId="{30FB982B-CDA8-4150-AC5E-0AE12E4E34A8}" srcOrd="3" destOrd="0" presId="urn:microsoft.com/office/officeart/2005/8/layout/lProcess2"/>
    <dgm:cxn modelId="{912D726D-C976-4C04-862D-12A5D4021474}" type="presParOf" srcId="{CBAA17D8-FB4E-4042-942D-B2EF8641CFBF}" destId="{5B03E5D8-491B-4DB6-8751-FA9465A058EF}" srcOrd="4" destOrd="0" presId="urn:microsoft.com/office/officeart/2005/8/layout/lProcess2"/>
    <dgm:cxn modelId="{478F91C9-4F85-4E7E-A27F-695A42833314}" type="presParOf" srcId="{5B03E5D8-491B-4DB6-8751-FA9465A058EF}" destId="{886C0F93-10BE-4A2E-B903-CC3D81C53151}" srcOrd="0" destOrd="0" presId="urn:microsoft.com/office/officeart/2005/8/layout/lProcess2"/>
    <dgm:cxn modelId="{219EA7C5-427C-4C61-9151-2CA14DC2388F}" type="presParOf" srcId="{5B03E5D8-491B-4DB6-8751-FA9465A058EF}" destId="{8741D412-3A90-4FA3-B656-C3DC2CAACFD8}" srcOrd="1" destOrd="0" presId="urn:microsoft.com/office/officeart/2005/8/layout/lProcess2"/>
    <dgm:cxn modelId="{8D9226B1-1D0D-4439-A3AE-AA5E9F512AA6}" type="presParOf" srcId="{5B03E5D8-491B-4DB6-8751-FA9465A058EF}" destId="{B8479A15-2B81-4F9E-B2CE-43153A485F88}" srcOrd="2" destOrd="0" presId="urn:microsoft.com/office/officeart/2005/8/layout/lProcess2"/>
    <dgm:cxn modelId="{850171BD-FC27-4404-B80E-F2C640BF9B96}" type="presParOf" srcId="{B8479A15-2B81-4F9E-B2CE-43153A485F88}" destId="{44FC014A-DCA8-4B15-B20D-630D5859445D}" srcOrd="0" destOrd="0" presId="urn:microsoft.com/office/officeart/2005/8/layout/lProcess2"/>
    <dgm:cxn modelId="{E1E6904D-7067-46CB-A04F-D81E3076F1A7}" type="presParOf" srcId="{44FC014A-DCA8-4B15-B20D-630D5859445D}" destId="{114D7BF6-6FE7-4479-AF19-D15ACC83358C}" srcOrd="0" destOrd="0" presId="urn:microsoft.com/office/officeart/2005/8/layout/lProcess2"/>
    <dgm:cxn modelId="{92B1209C-1492-420B-885A-078E2CB4F7AC}" type="presParOf" srcId="{44FC014A-DCA8-4B15-B20D-630D5859445D}" destId="{B449E57F-FA16-40FB-9988-5CA078F07BEF}" srcOrd="1" destOrd="0" presId="urn:microsoft.com/office/officeart/2005/8/layout/lProcess2"/>
    <dgm:cxn modelId="{77CF09C8-0B61-4069-A845-4F945D0210BC}" type="presParOf" srcId="{44FC014A-DCA8-4B15-B20D-630D5859445D}" destId="{8AE17AEF-155E-46F2-9500-90A74E3EB37C}" srcOrd="2" destOrd="0" presId="urn:microsoft.com/office/officeart/2005/8/layout/lProcess2"/>
    <dgm:cxn modelId="{6B43FB6E-3804-418F-88AF-CEA4DBF8DE93}" type="presParOf" srcId="{44FC014A-DCA8-4B15-B20D-630D5859445D}" destId="{1FC2544F-3D0A-4A8B-9336-7287FFE64686}" srcOrd="3" destOrd="0" presId="urn:microsoft.com/office/officeart/2005/8/layout/lProcess2"/>
    <dgm:cxn modelId="{56F45F13-A168-4244-84BF-457986C91156}" type="presParOf" srcId="{44FC014A-DCA8-4B15-B20D-630D5859445D}" destId="{41075A2D-026A-4EB0-B562-7006257CF9C0}" srcOrd="4" destOrd="0" presId="urn:microsoft.com/office/officeart/2005/8/layout/lProcess2"/>
    <dgm:cxn modelId="{A2C1FFBB-E9F0-4E2E-A4FE-5C12315DB253}" type="presParOf" srcId="{44FC014A-DCA8-4B15-B20D-630D5859445D}" destId="{582612F7-084D-44FF-AF73-923D323F7165}" srcOrd="5" destOrd="0" presId="urn:microsoft.com/office/officeart/2005/8/layout/lProcess2"/>
    <dgm:cxn modelId="{69270584-3E9B-4A6B-A51F-EE5313A3085E}" type="presParOf" srcId="{44FC014A-DCA8-4B15-B20D-630D5859445D}" destId="{D53B9BAC-0E35-4477-877F-70F663DD4522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35AAD13-1579-486F-963C-CD27BDE52A8B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935169-C711-452B-A676-6BF6112C5CF1}">
      <dgm:prSet custT="1"/>
      <dgm:spPr/>
      <dgm:t>
        <a:bodyPr/>
        <a:lstStyle/>
        <a:p>
          <a:r>
            <a:rPr lang="uk-UA" sz="1600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Ідентифікація проблеми.</a:t>
          </a:r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3972F7-E4FA-4234-8279-1351DAADB8B6}" type="parTrans" cxnId="{DA0F8D6D-FC9D-4566-8849-80C78486D52F}">
      <dgm:prSet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10BE09-AB62-4EE6-8E06-D606C3FC93C6}" type="sibTrans" cxnId="{DA0F8D6D-FC9D-4566-8849-80C78486D52F}">
      <dgm:prSet custT="1"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E87F53-6943-4E38-A134-E16184462D75}">
      <dgm:prSet custT="1"/>
      <dgm:spPr/>
      <dgm:t>
        <a:bodyPr/>
        <a:lstStyle/>
        <a:p>
          <a:r>
            <a:rPr lang="uk-UA" sz="1600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Огляд літератури з проблеми.</a:t>
          </a:r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4F9266-37A3-426A-A70C-72B5941952E8}" type="parTrans" cxnId="{14BA33D5-6775-4334-B5F4-57D6A93F26F9}">
      <dgm:prSet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7A6B99-5AD2-468A-9B01-58E4E5B6C35C}" type="sibTrans" cxnId="{14BA33D5-6775-4334-B5F4-57D6A93F26F9}">
      <dgm:prSet custT="1"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EA2DE7-F6CF-4784-8401-01956FB1841C}">
      <dgm:prSet custT="1"/>
      <dgm:spPr/>
      <dgm:t>
        <a:bodyPr/>
        <a:lstStyle/>
        <a:p>
          <a:r>
            <a:rPr lang="uk-UA" sz="1600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Висування гіпотези (гіпотез).</a:t>
          </a:r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D481D9-518A-4130-9F20-CB9ED5A8C6CA}" type="parTrans" cxnId="{A936A7DE-779C-46B0-BE1A-B935892DED78}">
      <dgm:prSet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63EA12-6227-4519-833A-CD7F9C0A5586}" type="sibTrans" cxnId="{A936A7DE-779C-46B0-BE1A-B935892DED78}">
      <dgm:prSet custT="1"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6042FE-0146-4189-A743-06F2DD375EB4}">
      <dgm:prSet custT="1"/>
      <dgm:spPr/>
      <dgm:t>
        <a:bodyPr/>
        <a:lstStyle/>
        <a:p>
          <a:r>
            <a:rPr lang="uk-UA" sz="1600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Планування дослідження.</a:t>
          </a:r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89180C-C5A8-4761-BC45-ED6E7C4457CD}" type="parTrans" cxnId="{F4BF95BA-AC23-4E0B-A143-CEEA37E261C9}">
      <dgm:prSet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A415D8-0DAB-4418-9567-6E14676D784A}" type="sibTrans" cxnId="{F4BF95BA-AC23-4E0B-A143-CEEA37E261C9}">
      <dgm:prSet custT="1"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013900-DC14-4D40-B7CF-35BE367FC0E1}">
      <dgm:prSet custT="1"/>
      <dgm:spPr/>
      <dgm:t>
        <a:bodyPr/>
        <a:lstStyle/>
        <a:p>
          <a:r>
            <a:rPr lang="uk-UA" sz="1600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5. Здійснення дослідження.</a:t>
          </a:r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E97F20-43A2-40A1-83D2-79287D7696B7}" type="parTrans" cxnId="{ADE88587-6DCC-48B6-934E-E52C62AE5190}">
      <dgm:prSet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303131-FA85-4A46-89FF-33458928C578}" type="sibTrans" cxnId="{ADE88587-6DCC-48B6-934E-E52C62AE5190}">
      <dgm:prSet custT="1"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9BA708-5679-4912-B4F5-7CD67B60E468}">
      <dgm:prSet custT="1"/>
      <dgm:spPr/>
      <dgm:t>
        <a:bodyPr/>
        <a:lstStyle/>
        <a:p>
          <a:r>
            <a:rPr lang="uk-UA" sz="1600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6. Інтерпретація даних.</a:t>
          </a:r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8D4026-0816-45D2-AF7A-819DC01D82D7}" type="parTrans" cxnId="{DF53CE7E-828C-4AB2-AAD2-D89B5FED90C5}">
      <dgm:prSet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6E0DBB-0D2B-4F73-853B-FBAC3B1C3453}" type="sibTrans" cxnId="{DF53CE7E-828C-4AB2-AAD2-D89B5FED90C5}">
      <dgm:prSet custT="1"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D1F091-4E40-4AB7-8032-043E72F60B46}">
      <dgm:prSet custT="1"/>
      <dgm:spPr/>
      <dgm:t>
        <a:bodyPr/>
        <a:lstStyle/>
        <a:p>
          <a:r>
            <a:rPr lang="uk-UA" sz="1600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7. Спростування або підтвердження гіпотези (гіпотез).</a:t>
          </a:r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2F1265-82BB-4FA6-8497-0CC49C17F1E0}" type="parTrans" cxnId="{C64312E3-37FF-4730-B6D5-ADAB86B0A609}">
      <dgm:prSet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D13C1E-BDB0-49E3-AF43-423C41183107}" type="sibTrans" cxnId="{C64312E3-37FF-4730-B6D5-ADAB86B0A609}">
      <dgm:prSet custT="1"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781336-724D-43D0-BE91-A8211E4461D8}">
      <dgm:prSet custT="1"/>
      <dgm:spPr/>
      <dgm:t>
        <a:bodyPr/>
        <a:lstStyle/>
        <a:p>
          <a:r>
            <a:rPr lang="uk-UA" sz="1600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8. У разі спростування старої гіпотези — висування нової та її перевірка.</a:t>
          </a:r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5EFAC0-4B93-4CE1-B84C-CD5DD628890C}" type="parTrans" cxnId="{57D156CB-2844-4A08-832C-0F8C1C744432}">
      <dgm:prSet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4D5AD3-22CB-4F1A-A9FB-B0B73379A10F}" type="sibTrans" cxnId="{57D156CB-2844-4A08-832C-0F8C1C744432}">
      <dgm:prSet custT="1"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20D52C-A6EA-4FC8-9CFC-400E29141CF8}">
      <dgm:prSet custT="1"/>
      <dgm:spPr/>
      <dgm:t>
        <a:bodyPr/>
        <a:lstStyle/>
        <a:p>
          <a:r>
            <a:rPr lang="uk-UA" sz="1600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9. Підготовка наукового звіту.</a:t>
          </a:r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5C2F84-C25D-4822-94B9-BDFE508F1832}" type="parTrans" cxnId="{5468F70C-7CE7-461D-9D53-C98062CFBAAF}">
      <dgm:prSet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36DE0F-4D28-4A91-8BC0-D1044B38B2F5}" type="sibTrans" cxnId="{5468F70C-7CE7-461D-9D53-C98062CFBAAF}">
      <dgm:prSet/>
      <dgm:spPr/>
      <dgm:t>
        <a:bodyPr/>
        <a:lstStyle/>
        <a:p>
          <a:endParaRPr lang="uk-UA" sz="1600" b="1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DFADE8-319F-48A6-91E6-632B69402277}" type="pres">
      <dgm:prSet presAssocID="{735AAD13-1579-486F-963C-CD27BDE52A8B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6976A9-31AC-4AAB-A8F1-099F479735B8}" type="pres">
      <dgm:prSet presAssocID="{FD935169-C711-452B-A676-6BF6112C5CF1}" presName="node" presStyleLbl="node1" presStyleIdx="0" presStyleCnt="9" custScaleX="713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95F8AB-A4E7-4ED3-A515-B7E1403ECB45}" type="pres">
      <dgm:prSet presAssocID="{A610BE09-AB62-4EE6-8E06-D606C3FC93C6}" presName="sibTrans" presStyleLbl="sibTrans2D1" presStyleIdx="0" presStyleCnt="8"/>
      <dgm:spPr/>
      <dgm:t>
        <a:bodyPr/>
        <a:lstStyle/>
        <a:p>
          <a:endParaRPr lang="ru-RU"/>
        </a:p>
      </dgm:t>
    </dgm:pt>
    <dgm:pt modelId="{0BFA6425-4527-410C-A79F-90A47EA3C5AA}" type="pres">
      <dgm:prSet presAssocID="{A610BE09-AB62-4EE6-8E06-D606C3FC93C6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1351DB88-9CE0-44F7-B2CA-E83AE69343A3}" type="pres">
      <dgm:prSet presAssocID="{10E87F53-6943-4E38-A134-E16184462D75}" presName="node" presStyleLbl="node1" presStyleIdx="1" presStyleCnt="9" custScaleX="713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F43F3-4EFE-4803-B353-E0C6774E3AB1}" type="pres">
      <dgm:prSet presAssocID="{C87A6B99-5AD2-468A-9B01-58E4E5B6C35C}" presName="sibTrans" presStyleLbl="sibTrans2D1" presStyleIdx="1" presStyleCnt="8"/>
      <dgm:spPr/>
      <dgm:t>
        <a:bodyPr/>
        <a:lstStyle/>
        <a:p>
          <a:endParaRPr lang="ru-RU"/>
        </a:p>
      </dgm:t>
    </dgm:pt>
    <dgm:pt modelId="{81ACF02D-87F3-433F-94A1-78DE004D5E1C}" type="pres">
      <dgm:prSet presAssocID="{C87A6B99-5AD2-468A-9B01-58E4E5B6C35C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6129A379-10E4-42C3-8198-08D1961DDA2F}" type="pres">
      <dgm:prSet presAssocID="{68EA2DE7-F6CF-4784-8401-01956FB1841C}" presName="node" presStyleLbl="node1" presStyleIdx="2" presStyleCnt="9" custScaleX="713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FE00A-DE06-4689-A28A-8E945F5058CB}" type="pres">
      <dgm:prSet presAssocID="{A963EA12-6227-4519-833A-CD7F9C0A5586}" presName="sibTrans" presStyleLbl="sibTrans2D1" presStyleIdx="2" presStyleCnt="8"/>
      <dgm:spPr/>
      <dgm:t>
        <a:bodyPr/>
        <a:lstStyle/>
        <a:p>
          <a:endParaRPr lang="ru-RU"/>
        </a:p>
      </dgm:t>
    </dgm:pt>
    <dgm:pt modelId="{8907D034-7917-44EE-A841-695A960073B7}" type="pres">
      <dgm:prSet presAssocID="{A963EA12-6227-4519-833A-CD7F9C0A5586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977EFEDA-0C1F-405D-B9EB-2CCA52E1933D}" type="pres">
      <dgm:prSet presAssocID="{1B6042FE-0146-4189-A743-06F2DD375EB4}" presName="node" presStyleLbl="node1" presStyleIdx="3" presStyleCnt="9" custScaleX="713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3632A6-8C42-4BF1-A11B-E46835CE14CB}" type="pres">
      <dgm:prSet presAssocID="{FFA415D8-0DAB-4418-9567-6E14676D784A}" presName="sibTrans" presStyleLbl="sibTrans2D1" presStyleIdx="3" presStyleCnt="8"/>
      <dgm:spPr/>
      <dgm:t>
        <a:bodyPr/>
        <a:lstStyle/>
        <a:p>
          <a:endParaRPr lang="ru-RU"/>
        </a:p>
      </dgm:t>
    </dgm:pt>
    <dgm:pt modelId="{7EB32782-03DC-4D0E-9669-19D3B8C4AD6D}" type="pres">
      <dgm:prSet presAssocID="{FFA415D8-0DAB-4418-9567-6E14676D784A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F8B1C835-7FDC-43AA-B388-C316AA8133F5}" type="pres">
      <dgm:prSet presAssocID="{AD013900-DC14-4D40-B7CF-35BE367FC0E1}" presName="node" presStyleLbl="node1" presStyleIdx="4" presStyleCnt="9" custScaleX="713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3B5E2F-FFA2-4F76-A31B-2A95A65EE405}" type="pres">
      <dgm:prSet presAssocID="{85303131-FA85-4A46-89FF-33458928C578}" presName="sibTrans" presStyleLbl="sibTrans2D1" presStyleIdx="4" presStyleCnt="8"/>
      <dgm:spPr/>
      <dgm:t>
        <a:bodyPr/>
        <a:lstStyle/>
        <a:p>
          <a:endParaRPr lang="ru-RU"/>
        </a:p>
      </dgm:t>
    </dgm:pt>
    <dgm:pt modelId="{2596B4AF-0035-41B5-A15B-51FF725ACAE9}" type="pres">
      <dgm:prSet presAssocID="{85303131-FA85-4A46-89FF-33458928C578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94F88506-DA24-4DD4-BC93-A01C511334DF}" type="pres">
      <dgm:prSet presAssocID="{F89BA708-5679-4912-B4F5-7CD67B60E468}" presName="node" presStyleLbl="node1" presStyleIdx="5" presStyleCnt="9" custScaleX="713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A4B693-ECE8-4C61-9013-5529C0EAD10C}" type="pres">
      <dgm:prSet presAssocID="{616E0DBB-0D2B-4F73-853B-FBAC3B1C3453}" presName="sibTrans" presStyleLbl="sibTrans2D1" presStyleIdx="5" presStyleCnt="8"/>
      <dgm:spPr/>
      <dgm:t>
        <a:bodyPr/>
        <a:lstStyle/>
        <a:p>
          <a:endParaRPr lang="ru-RU"/>
        </a:p>
      </dgm:t>
    </dgm:pt>
    <dgm:pt modelId="{FA44CAD6-C7AD-4F4C-BE11-E2FF1C93A458}" type="pres">
      <dgm:prSet presAssocID="{616E0DBB-0D2B-4F73-853B-FBAC3B1C3453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55F063E7-5E3D-4607-AF14-9E7C8E049528}" type="pres">
      <dgm:prSet presAssocID="{EFD1F091-4E40-4AB7-8032-043E72F60B46}" presName="node" presStyleLbl="node1" presStyleIdx="6" presStyleCnt="9" custScaleX="713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2AEFF2-E4BB-4CFE-B8F7-CC58EC5BC87E}" type="pres">
      <dgm:prSet presAssocID="{1CD13C1E-BDB0-49E3-AF43-423C41183107}" presName="sibTrans" presStyleLbl="sibTrans2D1" presStyleIdx="6" presStyleCnt="8"/>
      <dgm:spPr/>
      <dgm:t>
        <a:bodyPr/>
        <a:lstStyle/>
        <a:p>
          <a:endParaRPr lang="ru-RU"/>
        </a:p>
      </dgm:t>
    </dgm:pt>
    <dgm:pt modelId="{BA878BA1-37ED-43EB-9C42-9213C12F951B}" type="pres">
      <dgm:prSet presAssocID="{1CD13C1E-BDB0-49E3-AF43-423C41183107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07A08CEE-CC35-4AE8-8430-F7A4E11099C4}" type="pres">
      <dgm:prSet presAssocID="{E2781336-724D-43D0-BE91-A8211E4461D8}" presName="node" presStyleLbl="node1" presStyleIdx="7" presStyleCnt="9" custScaleX="713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E4267-F3BC-4616-A072-336F6F68BB0E}" type="pres">
      <dgm:prSet presAssocID="{F24D5AD3-22CB-4F1A-A9FB-B0B73379A10F}" presName="sibTrans" presStyleLbl="sibTrans2D1" presStyleIdx="7" presStyleCnt="8"/>
      <dgm:spPr/>
      <dgm:t>
        <a:bodyPr/>
        <a:lstStyle/>
        <a:p>
          <a:endParaRPr lang="ru-RU"/>
        </a:p>
      </dgm:t>
    </dgm:pt>
    <dgm:pt modelId="{3691379D-807E-446D-9E5A-0FFC96ED6CD4}" type="pres">
      <dgm:prSet presAssocID="{F24D5AD3-22CB-4F1A-A9FB-B0B73379A10F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FDD2BE87-5551-4336-AECB-BB072B974B94}" type="pres">
      <dgm:prSet presAssocID="{DE20D52C-A6EA-4FC8-9CFC-400E29141CF8}" presName="node" presStyleLbl="node1" presStyleIdx="8" presStyleCnt="9" custScaleX="713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D156CB-2844-4A08-832C-0F8C1C744432}" srcId="{735AAD13-1579-486F-963C-CD27BDE52A8B}" destId="{E2781336-724D-43D0-BE91-A8211E4461D8}" srcOrd="7" destOrd="0" parTransId="{C35EFAC0-4B93-4CE1-B84C-CD5DD628890C}" sibTransId="{F24D5AD3-22CB-4F1A-A9FB-B0B73379A10F}"/>
    <dgm:cxn modelId="{2424CD84-0CE3-4EEA-A94C-18B2D51E207A}" type="presOf" srcId="{10E87F53-6943-4E38-A134-E16184462D75}" destId="{1351DB88-9CE0-44F7-B2CA-E83AE69343A3}" srcOrd="0" destOrd="0" presId="urn:microsoft.com/office/officeart/2005/8/layout/process2"/>
    <dgm:cxn modelId="{8DB32A42-F50C-44CB-A9A3-A13759FD7EC4}" type="presOf" srcId="{A610BE09-AB62-4EE6-8E06-D606C3FC93C6}" destId="{0BFA6425-4527-410C-A79F-90A47EA3C5AA}" srcOrd="1" destOrd="0" presId="urn:microsoft.com/office/officeart/2005/8/layout/process2"/>
    <dgm:cxn modelId="{DF53CE7E-828C-4AB2-AAD2-D89B5FED90C5}" srcId="{735AAD13-1579-486F-963C-CD27BDE52A8B}" destId="{F89BA708-5679-4912-B4F5-7CD67B60E468}" srcOrd="5" destOrd="0" parTransId="{068D4026-0816-45D2-AF7A-819DC01D82D7}" sibTransId="{616E0DBB-0D2B-4F73-853B-FBAC3B1C3453}"/>
    <dgm:cxn modelId="{6759C8D4-8484-42DD-878D-2E13EA1A3F6B}" type="presOf" srcId="{F24D5AD3-22CB-4F1A-A9FB-B0B73379A10F}" destId="{3691379D-807E-446D-9E5A-0FFC96ED6CD4}" srcOrd="1" destOrd="0" presId="urn:microsoft.com/office/officeart/2005/8/layout/process2"/>
    <dgm:cxn modelId="{5468F70C-7CE7-461D-9D53-C98062CFBAAF}" srcId="{735AAD13-1579-486F-963C-CD27BDE52A8B}" destId="{DE20D52C-A6EA-4FC8-9CFC-400E29141CF8}" srcOrd="8" destOrd="0" parTransId="{175C2F84-C25D-4822-94B9-BDFE508F1832}" sibTransId="{1936DE0F-4D28-4A91-8BC0-D1044B38B2F5}"/>
    <dgm:cxn modelId="{6F537B61-1108-4188-BDCF-5DCDCC6E548B}" type="presOf" srcId="{A963EA12-6227-4519-833A-CD7F9C0A5586}" destId="{8907D034-7917-44EE-A841-695A960073B7}" srcOrd="1" destOrd="0" presId="urn:microsoft.com/office/officeart/2005/8/layout/process2"/>
    <dgm:cxn modelId="{C64312E3-37FF-4730-B6D5-ADAB86B0A609}" srcId="{735AAD13-1579-486F-963C-CD27BDE52A8B}" destId="{EFD1F091-4E40-4AB7-8032-043E72F60B46}" srcOrd="6" destOrd="0" parTransId="{B52F1265-82BB-4FA6-8497-0CC49C17F1E0}" sibTransId="{1CD13C1E-BDB0-49E3-AF43-423C41183107}"/>
    <dgm:cxn modelId="{84B9A4B6-1B4F-4FB1-AEC4-A81C3CA8DE20}" type="presOf" srcId="{A610BE09-AB62-4EE6-8E06-D606C3FC93C6}" destId="{1695F8AB-A4E7-4ED3-A515-B7E1403ECB45}" srcOrd="0" destOrd="0" presId="urn:microsoft.com/office/officeart/2005/8/layout/process2"/>
    <dgm:cxn modelId="{7F4465FF-70D5-40AF-9A19-D8E85627FEA9}" type="presOf" srcId="{AD013900-DC14-4D40-B7CF-35BE367FC0E1}" destId="{F8B1C835-7FDC-43AA-B388-C316AA8133F5}" srcOrd="0" destOrd="0" presId="urn:microsoft.com/office/officeart/2005/8/layout/process2"/>
    <dgm:cxn modelId="{DA0F8D6D-FC9D-4566-8849-80C78486D52F}" srcId="{735AAD13-1579-486F-963C-CD27BDE52A8B}" destId="{FD935169-C711-452B-A676-6BF6112C5CF1}" srcOrd="0" destOrd="0" parTransId="{953972F7-E4FA-4234-8279-1351DAADB8B6}" sibTransId="{A610BE09-AB62-4EE6-8E06-D606C3FC93C6}"/>
    <dgm:cxn modelId="{72C3642C-5BB0-483E-836A-605A0AA531BD}" type="presOf" srcId="{F24D5AD3-22CB-4F1A-A9FB-B0B73379A10F}" destId="{A11E4267-F3BC-4616-A072-336F6F68BB0E}" srcOrd="0" destOrd="0" presId="urn:microsoft.com/office/officeart/2005/8/layout/process2"/>
    <dgm:cxn modelId="{ADE88587-6DCC-48B6-934E-E52C62AE5190}" srcId="{735AAD13-1579-486F-963C-CD27BDE52A8B}" destId="{AD013900-DC14-4D40-B7CF-35BE367FC0E1}" srcOrd="4" destOrd="0" parTransId="{B9E97F20-43A2-40A1-83D2-79287D7696B7}" sibTransId="{85303131-FA85-4A46-89FF-33458928C578}"/>
    <dgm:cxn modelId="{A936A7DE-779C-46B0-BE1A-B935892DED78}" srcId="{735AAD13-1579-486F-963C-CD27BDE52A8B}" destId="{68EA2DE7-F6CF-4784-8401-01956FB1841C}" srcOrd="2" destOrd="0" parTransId="{71D481D9-518A-4130-9F20-CB9ED5A8C6CA}" sibTransId="{A963EA12-6227-4519-833A-CD7F9C0A5586}"/>
    <dgm:cxn modelId="{F4BF95BA-AC23-4E0B-A143-CEEA37E261C9}" srcId="{735AAD13-1579-486F-963C-CD27BDE52A8B}" destId="{1B6042FE-0146-4189-A743-06F2DD375EB4}" srcOrd="3" destOrd="0" parTransId="{CE89180C-C5A8-4761-BC45-ED6E7C4457CD}" sibTransId="{FFA415D8-0DAB-4418-9567-6E14676D784A}"/>
    <dgm:cxn modelId="{7F97741C-3636-4C6A-8EDC-E5E8D03BB798}" type="presOf" srcId="{EFD1F091-4E40-4AB7-8032-043E72F60B46}" destId="{55F063E7-5E3D-4607-AF14-9E7C8E049528}" srcOrd="0" destOrd="0" presId="urn:microsoft.com/office/officeart/2005/8/layout/process2"/>
    <dgm:cxn modelId="{B4245391-9E33-4208-A0E2-2321002505F2}" type="presOf" srcId="{DE20D52C-A6EA-4FC8-9CFC-400E29141CF8}" destId="{FDD2BE87-5551-4336-AECB-BB072B974B94}" srcOrd="0" destOrd="0" presId="urn:microsoft.com/office/officeart/2005/8/layout/process2"/>
    <dgm:cxn modelId="{BD048B1A-D6F9-4A63-B42E-5EFD1357A7F9}" type="presOf" srcId="{FD935169-C711-452B-A676-6BF6112C5CF1}" destId="{546976A9-31AC-4AAB-A8F1-099F479735B8}" srcOrd="0" destOrd="0" presId="urn:microsoft.com/office/officeart/2005/8/layout/process2"/>
    <dgm:cxn modelId="{BC0193D5-B3AB-4F75-8417-278FE3C432BE}" type="presOf" srcId="{616E0DBB-0D2B-4F73-853B-FBAC3B1C3453}" destId="{E7A4B693-ECE8-4C61-9013-5529C0EAD10C}" srcOrd="0" destOrd="0" presId="urn:microsoft.com/office/officeart/2005/8/layout/process2"/>
    <dgm:cxn modelId="{B07BCB49-AD5E-4ADA-A08F-F9D97D57CA15}" type="presOf" srcId="{E2781336-724D-43D0-BE91-A8211E4461D8}" destId="{07A08CEE-CC35-4AE8-8430-F7A4E11099C4}" srcOrd="0" destOrd="0" presId="urn:microsoft.com/office/officeart/2005/8/layout/process2"/>
    <dgm:cxn modelId="{AFA5D33B-1D77-4F13-B82C-3FAAFD48BF97}" type="presOf" srcId="{85303131-FA85-4A46-89FF-33458928C578}" destId="{EA3B5E2F-FFA2-4F76-A31B-2A95A65EE405}" srcOrd="0" destOrd="0" presId="urn:microsoft.com/office/officeart/2005/8/layout/process2"/>
    <dgm:cxn modelId="{C5F20353-AD86-4DFA-A39B-17372330A8C3}" type="presOf" srcId="{1CD13C1E-BDB0-49E3-AF43-423C41183107}" destId="{992AEFF2-E4BB-4CFE-B8F7-CC58EC5BC87E}" srcOrd="0" destOrd="0" presId="urn:microsoft.com/office/officeart/2005/8/layout/process2"/>
    <dgm:cxn modelId="{B23A5202-EEA2-4E89-9ABE-919A0CBE6823}" type="presOf" srcId="{FFA415D8-0DAB-4418-9567-6E14676D784A}" destId="{963632A6-8C42-4BF1-A11B-E46835CE14CB}" srcOrd="0" destOrd="0" presId="urn:microsoft.com/office/officeart/2005/8/layout/process2"/>
    <dgm:cxn modelId="{14BA33D5-6775-4334-B5F4-57D6A93F26F9}" srcId="{735AAD13-1579-486F-963C-CD27BDE52A8B}" destId="{10E87F53-6943-4E38-A134-E16184462D75}" srcOrd="1" destOrd="0" parTransId="{EF4F9266-37A3-426A-A70C-72B5941952E8}" sibTransId="{C87A6B99-5AD2-468A-9B01-58E4E5B6C35C}"/>
    <dgm:cxn modelId="{9C486EF9-9E80-4A75-92D8-DF4E2F2562ED}" type="presOf" srcId="{735AAD13-1579-486F-963C-CD27BDE52A8B}" destId="{67DFADE8-319F-48A6-91E6-632B69402277}" srcOrd="0" destOrd="0" presId="urn:microsoft.com/office/officeart/2005/8/layout/process2"/>
    <dgm:cxn modelId="{F5EED0AC-1FC7-42B1-8163-8988CC896B9C}" type="presOf" srcId="{85303131-FA85-4A46-89FF-33458928C578}" destId="{2596B4AF-0035-41B5-A15B-51FF725ACAE9}" srcOrd="1" destOrd="0" presId="urn:microsoft.com/office/officeart/2005/8/layout/process2"/>
    <dgm:cxn modelId="{F41EC540-94C0-4BDA-BC68-AA5B2B1F2691}" type="presOf" srcId="{A963EA12-6227-4519-833A-CD7F9C0A5586}" destId="{B65FE00A-DE06-4689-A28A-8E945F5058CB}" srcOrd="0" destOrd="0" presId="urn:microsoft.com/office/officeart/2005/8/layout/process2"/>
    <dgm:cxn modelId="{1A98B8DC-17D9-4DE7-A990-196D6E2606F3}" type="presOf" srcId="{1CD13C1E-BDB0-49E3-AF43-423C41183107}" destId="{BA878BA1-37ED-43EB-9C42-9213C12F951B}" srcOrd="1" destOrd="0" presId="urn:microsoft.com/office/officeart/2005/8/layout/process2"/>
    <dgm:cxn modelId="{714F9891-6F79-4865-88ED-7F1BB2F5E21C}" type="presOf" srcId="{FFA415D8-0DAB-4418-9567-6E14676D784A}" destId="{7EB32782-03DC-4D0E-9669-19D3B8C4AD6D}" srcOrd="1" destOrd="0" presId="urn:microsoft.com/office/officeart/2005/8/layout/process2"/>
    <dgm:cxn modelId="{31C3E2F4-7721-4C48-8693-3E0720084A3C}" type="presOf" srcId="{F89BA708-5679-4912-B4F5-7CD67B60E468}" destId="{94F88506-DA24-4DD4-BC93-A01C511334DF}" srcOrd="0" destOrd="0" presId="urn:microsoft.com/office/officeart/2005/8/layout/process2"/>
    <dgm:cxn modelId="{BD79AE0B-7EF3-45A8-A742-683D54BCFA91}" type="presOf" srcId="{C87A6B99-5AD2-468A-9B01-58E4E5B6C35C}" destId="{81ACF02D-87F3-433F-94A1-78DE004D5E1C}" srcOrd="1" destOrd="0" presId="urn:microsoft.com/office/officeart/2005/8/layout/process2"/>
    <dgm:cxn modelId="{06249D26-C13A-4701-A7A6-000FF1D0C2FA}" type="presOf" srcId="{1B6042FE-0146-4189-A743-06F2DD375EB4}" destId="{977EFEDA-0C1F-405D-B9EB-2CCA52E1933D}" srcOrd="0" destOrd="0" presId="urn:microsoft.com/office/officeart/2005/8/layout/process2"/>
    <dgm:cxn modelId="{588E9371-34AE-4754-B9A6-47A951AE0B41}" type="presOf" srcId="{616E0DBB-0D2B-4F73-853B-FBAC3B1C3453}" destId="{FA44CAD6-C7AD-4F4C-BE11-E2FF1C93A458}" srcOrd="1" destOrd="0" presId="urn:microsoft.com/office/officeart/2005/8/layout/process2"/>
    <dgm:cxn modelId="{88256CB1-4747-4178-996B-967968C39571}" type="presOf" srcId="{68EA2DE7-F6CF-4784-8401-01956FB1841C}" destId="{6129A379-10E4-42C3-8198-08D1961DDA2F}" srcOrd="0" destOrd="0" presId="urn:microsoft.com/office/officeart/2005/8/layout/process2"/>
    <dgm:cxn modelId="{70CAA3BC-CB61-4961-B9C4-4855EAB11000}" type="presOf" srcId="{C87A6B99-5AD2-468A-9B01-58E4E5B6C35C}" destId="{C77F43F3-4EFE-4803-B353-E0C6774E3AB1}" srcOrd="0" destOrd="0" presId="urn:microsoft.com/office/officeart/2005/8/layout/process2"/>
    <dgm:cxn modelId="{972A5944-1B27-4138-8CCC-2A410DD5CD32}" type="presParOf" srcId="{67DFADE8-319F-48A6-91E6-632B69402277}" destId="{546976A9-31AC-4AAB-A8F1-099F479735B8}" srcOrd="0" destOrd="0" presId="urn:microsoft.com/office/officeart/2005/8/layout/process2"/>
    <dgm:cxn modelId="{FBF57947-D4FB-43EC-97C4-F66FBF7B27F1}" type="presParOf" srcId="{67DFADE8-319F-48A6-91E6-632B69402277}" destId="{1695F8AB-A4E7-4ED3-A515-B7E1403ECB45}" srcOrd="1" destOrd="0" presId="urn:microsoft.com/office/officeart/2005/8/layout/process2"/>
    <dgm:cxn modelId="{CDAB9B61-44D7-4FB5-9553-328C9F8A5647}" type="presParOf" srcId="{1695F8AB-A4E7-4ED3-A515-B7E1403ECB45}" destId="{0BFA6425-4527-410C-A79F-90A47EA3C5AA}" srcOrd="0" destOrd="0" presId="urn:microsoft.com/office/officeart/2005/8/layout/process2"/>
    <dgm:cxn modelId="{A93BA15C-554B-4729-9B02-5C99AB1ABD01}" type="presParOf" srcId="{67DFADE8-319F-48A6-91E6-632B69402277}" destId="{1351DB88-9CE0-44F7-B2CA-E83AE69343A3}" srcOrd="2" destOrd="0" presId="urn:microsoft.com/office/officeart/2005/8/layout/process2"/>
    <dgm:cxn modelId="{5B8B903B-58CF-4FF0-956A-63D24CCEF6DD}" type="presParOf" srcId="{67DFADE8-319F-48A6-91E6-632B69402277}" destId="{C77F43F3-4EFE-4803-B353-E0C6774E3AB1}" srcOrd="3" destOrd="0" presId="urn:microsoft.com/office/officeart/2005/8/layout/process2"/>
    <dgm:cxn modelId="{29CA3B6A-2C8D-40D4-AC93-2D963A303614}" type="presParOf" srcId="{C77F43F3-4EFE-4803-B353-E0C6774E3AB1}" destId="{81ACF02D-87F3-433F-94A1-78DE004D5E1C}" srcOrd="0" destOrd="0" presId="urn:microsoft.com/office/officeart/2005/8/layout/process2"/>
    <dgm:cxn modelId="{8020CDA5-2479-4D44-B2FC-8C649643D32C}" type="presParOf" srcId="{67DFADE8-319F-48A6-91E6-632B69402277}" destId="{6129A379-10E4-42C3-8198-08D1961DDA2F}" srcOrd="4" destOrd="0" presId="urn:microsoft.com/office/officeart/2005/8/layout/process2"/>
    <dgm:cxn modelId="{DFC3509A-227E-407D-985B-92B4A19B0422}" type="presParOf" srcId="{67DFADE8-319F-48A6-91E6-632B69402277}" destId="{B65FE00A-DE06-4689-A28A-8E945F5058CB}" srcOrd="5" destOrd="0" presId="urn:microsoft.com/office/officeart/2005/8/layout/process2"/>
    <dgm:cxn modelId="{46572919-8D89-4650-8B0B-039CB6B32723}" type="presParOf" srcId="{B65FE00A-DE06-4689-A28A-8E945F5058CB}" destId="{8907D034-7917-44EE-A841-695A960073B7}" srcOrd="0" destOrd="0" presId="urn:microsoft.com/office/officeart/2005/8/layout/process2"/>
    <dgm:cxn modelId="{3EFA57CA-461F-4EC3-B1AB-5A632C3134A6}" type="presParOf" srcId="{67DFADE8-319F-48A6-91E6-632B69402277}" destId="{977EFEDA-0C1F-405D-B9EB-2CCA52E1933D}" srcOrd="6" destOrd="0" presId="urn:microsoft.com/office/officeart/2005/8/layout/process2"/>
    <dgm:cxn modelId="{44B0566C-8CB6-4BB3-832C-31B8C225AA6E}" type="presParOf" srcId="{67DFADE8-319F-48A6-91E6-632B69402277}" destId="{963632A6-8C42-4BF1-A11B-E46835CE14CB}" srcOrd="7" destOrd="0" presId="urn:microsoft.com/office/officeart/2005/8/layout/process2"/>
    <dgm:cxn modelId="{35ED32AC-E065-492A-BD58-D0171D66E871}" type="presParOf" srcId="{963632A6-8C42-4BF1-A11B-E46835CE14CB}" destId="{7EB32782-03DC-4D0E-9669-19D3B8C4AD6D}" srcOrd="0" destOrd="0" presId="urn:microsoft.com/office/officeart/2005/8/layout/process2"/>
    <dgm:cxn modelId="{F42D4E6D-7C9A-40D0-9F97-FAD6667B367B}" type="presParOf" srcId="{67DFADE8-319F-48A6-91E6-632B69402277}" destId="{F8B1C835-7FDC-43AA-B388-C316AA8133F5}" srcOrd="8" destOrd="0" presId="urn:microsoft.com/office/officeart/2005/8/layout/process2"/>
    <dgm:cxn modelId="{535CD2CE-DFB0-4EE1-A7D1-DD846EB98494}" type="presParOf" srcId="{67DFADE8-319F-48A6-91E6-632B69402277}" destId="{EA3B5E2F-FFA2-4F76-A31B-2A95A65EE405}" srcOrd="9" destOrd="0" presId="urn:microsoft.com/office/officeart/2005/8/layout/process2"/>
    <dgm:cxn modelId="{5D2D62C2-F136-4727-A6BA-38B82DB357E0}" type="presParOf" srcId="{EA3B5E2F-FFA2-4F76-A31B-2A95A65EE405}" destId="{2596B4AF-0035-41B5-A15B-51FF725ACAE9}" srcOrd="0" destOrd="0" presId="urn:microsoft.com/office/officeart/2005/8/layout/process2"/>
    <dgm:cxn modelId="{960F5787-0782-4F73-8E06-EE0FEE34F974}" type="presParOf" srcId="{67DFADE8-319F-48A6-91E6-632B69402277}" destId="{94F88506-DA24-4DD4-BC93-A01C511334DF}" srcOrd="10" destOrd="0" presId="urn:microsoft.com/office/officeart/2005/8/layout/process2"/>
    <dgm:cxn modelId="{CBFE84AA-BE20-40E0-87B0-8D894A949D6F}" type="presParOf" srcId="{67DFADE8-319F-48A6-91E6-632B69402277}" destId="{E7A4B693-ECE8-4C61-9013-5529C0EAD10C}" srcOrd="11" destOrd="0" presId="urn:microsoft.com/office/officeart/2005/8/layout/process2"/>
    <dgm:cxn modelId="{59FDDBD7-F2E3-4280-90BA-B9D66ABAE267}" type="presParOf" srcId="{E7A4B693-ECE8-4C61-9013-5529C0EAD10C}" destId="{FA44CAD6-C7AD-4F4C-BE11-E2FF1C93A458}" srcOrd="0" destOrd="0" presId="urn:microsoft.com/office/officeart/2005/8/layout/process2"/>
    <dgm:cxn modelId="{7C9A6887-C4A4-4DDD-A9CC-146F99855795}" type="presParOf" srcId="{67DFADE8-319F-48A6-91E6-632B69402277}" destId="{55F063E7-5E3D-4607-AF14-9E7C8E049528}" srcOrd="12" destOrd="0" presId="urn:microsoft.com/office/officeart/2005/8/layout/process2"/>
    <dgm:cxn modelId="{7149D171-B4FE-428F-AC40-80A4EAF7790E}" type="presParOf" srcId="{67DFADE8-319F-48A6-91E6-632B69402277}" destId="{992AEFF2-E4BB-4CFE-B8F7-CC58EC5BC87E}" srcOrd="13" destOrd="0" presId="urn:microsoft.com/office/officeart/2005/8/layout/process2"/>
    <dgm:cxn modelId="{9EFDA34E-CF20-402F-9C77-AB204379D2C9}" type="presParOf" srcId="{992AEFF2-E4BB-4CFE-B8F7-CC58EC5BC87E}" destId="{BA878BA1-37ED-43EB-9C42-9213C12F951B}" srcOrd="0" destOrd="0" presId="urn:microsoft.com/office/officeart/2005/8/layout/process2"/>
    <dgm:cxn modelId="{16C30CCE-5A72-4F92-96B5-DFFA594EF977}" type="presParOf" srcId="{67DFADE8-319F-48A6-91E6-632B69402277}" destId="{07A08CEE-CC35-4AE8-8430-F7A4E11099C4}" srcOrd="14" destOrd="0" presId="urn:microsoft.com/office/officeart/2005/8/layout/process2"/>
    <dgm:cxn modelId="{08B4BB26-3DCF-4490-BE93-1897112DFAE9}" type="presParOf" srcId="{67DFADE8-319F-48A6-91E6-632B69402277}" destId="{A11E4267-F3BC-4616-A072-336F6F68BB0E}" srcOrd="15" destOrd="0" presId="urn:microsoft.com/office/officeart/2005/8/layout/process2"/>
    <dgm:cxn modelId="{EBC69E16-9B10-411F-BE8C-BD98BC14BC10}" type="presParOf" srcId="{A11E4267-F3BC-4616-A072-336F6F68BB0E}" destId="{3691379D-807E-446D-9E5A-0FFC96ED6CD4}" srcOrd="0" destOrd="0" presId="urn:microsoft.com/office/officeart/2005/8/layout/process2"/>
    <dgm:cxn modelId="{8850BDAC-49CD-4D1B-8263-90F24E188255}" type="presParOf" srcId="{67DFADE8-319F-48A6-91E6-632B69402277}" destId="{FDD2BE87-5551-4336-AECB-BB072B974B94}" srcOrd="1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A4E62D7-5342-4FD4-B217-191F555B5F8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20BE43-C032-4B4A-9C02-9E633AC67C3D}">
      <dgm:prSet phldrT="[Текст]"/>
      <dgm:spPr/>
      <dgm:t>
        <a:bodyPr/>
        <a:lstStyle/>
        <a:p>
          <a:r>
            <a:rPr lang="uk-UA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метою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546790-1829-46C5-B9BF-662CE1947900}" type="parTrans" cxnId="{45424F92-6EFE-4134-B03B-583F278EFDC7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3F18908-0DA6-4FD0-B6DC-A1D5718CB37F}" type="sibTrans" cxnId="{45424F92-6EFE-4134-B03B-583F278EFDC7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506A7A-2642-4898-B7B5-272C5A58F958}">
      <dgm:prSet phldrT="[Текст]"/>
      <dgm:spPr/>
      <dgm:t>
        <a:bodyPr/>
        <a:lstStyle/>
        <a:p>
          <a:r>
            <a:rPr lang="uk-UA" b="1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характером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9C933F-0926-4C21-B4D2-88C3083B4184}" type="parTrans" cxnId="{446C25F9-E000-40F5-8897-4F3786A0BB26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6DA919-7B56-4576-8361-E52C900EA1EA}" type="sibTrans" cxnId="{446C25F9-E000-40F5-8897-4F3786A0BB26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C64B1E-DBC0-4EBF-8BBC-F936633F4867}">
      <dgm:prSet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пошукові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E16708-72AF-4C9C-9B32-96C36013B67E}" type="parTrans" cxnId="{2B297372-B465-464F-BD5D-AE66BEBA5E24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046AD4-7A03-4C91-8F12-27DC31873F21}" type="sibTrans" cxnId="{2B297372-B465-464F-BD5D-AE66BEBA5E24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5B19ED-A703-4C91-86D5-3F101C26B3FA}">
      <dgm:prSet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підтверджувальні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0AF216-6F7B-45ED-88D8-764C1A93D1B5}" type="parTrans" cxnId="{3EC12C1C-510C-4E33-934A-5C07DFB7386E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AD73AC-C184-4F7C-9FD5-A80E34EFF362}" type="sibTrans" cxnId="{3EC12C1C-510C-4E33-934A-5C07DFB7386E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FF5F7F-4236-4AE2-98EB-18E738F74CFE}">
      <dgm:prSet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критичні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A2C8F3-326B-477D-9FDA-88A4439D4DB6}" type="parTrans" cxnId="{AE6AA4BC-61AF-4D52-BE7B-8388557A2655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740A8E-0DDA-4FB2-A967-7BB3778DFA28}" type="sibTrans" cxnId="{AE6AA4BC-61AF-4D52-BE7B-8388557A2655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9D951E-9D3B-44EF-80E9-F603639DD9CB}">
      <dgm:prSet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уточнювальні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16A523-BC50-439B-ABEB-A2D1F4D38323}" type="parTrans" cxnId="{AEE1E3DB-5741-4882-891C-F2749AD7C9CF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146224-6C9B-41C4-BD3E-3F3462A585A3}" type="sibTrans" cxnId="{AEE1E3DB-5741-4882-891C-F2749AD7C9CF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8BEFE4-9737-4B85-AF11-E337CCA4C66D}">
      <dgm:prSet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фундаментальні — прикладні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5A3948-C7FF-4818-BEB0-23B59747D00D}" type="parTrans" cxnId="{01847D5E-B299-4CD8-B307-EF5C916CFEC8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E164C4-A114-43C0-A773-11ADB5CFC7D9}" type="sibTrans" cxnId="{01847D5E-B299-4CD8-B307-EF5C916CFEC8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633F44-F078-452F-832E-C63823EF2494}">
      <dgm:prSet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монодисциплінарні — міждисциплінарні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F367B7-7001-45C5-879F-6634A6086380}" type="parTrans" cxnId="{A0851CD3-1476-421D-BDE6-F000F59ADAE5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FA6763-8E36-4F63-BAC3-1C03029675D3}" type="sibTrans" cxnId="{A0851CD3-1476-421D-BDE6-F000F59ADAE5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3C3BC6-95E0-42A4-9ECB-C6E12260D4D6}">
      <dgm:prSet/>
      <dgm:spPr/>
      <dgm:t>
        <a:bodyPr/>
        <a:lstStyle/>
        <a:p>
          <a:r>
            <a:rPr lang="uk-UA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комплексні — однофакторні</a:t>
          </a:r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49CCA9-CB45-4D63-93D4-87E0E455B3E9}" type="parTrans" cxnId="{A62039A7-8AD5-4AA7-8AAE-FB12823C1B3E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AD262F6-C2B3-4341-BEB4-74CDCBC8E84E}" type="sibTrans" cxnId="{A62039A7-8AD5-4AA7-8AAE-FB12823C1B3E}">
      <dgm:prSet/>
      <dgm:spPr/>
      <dgm:t>
        <a:bodyPr/>
        <a:lstStyle/>
        <a:p>
          <a:endParaRPr lang="uk-UA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99DDD6F-A972-43B7-97D4-711EFEE2DDF1}" type="pres">
      <dgm:prSet presAssocID="{FA4E62D7-5342-4FD4-B217-191F555B5F8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18E8E8E-0294-457C-B1EB-34F902D3D99C}" type="pres">
      <dgm:prSet presAssocID="{BD20BE43-C032-4B4A-9C02-9E633AC67C3D}" presName="root" presStyleCnt="0"/>
      <dgm:spPr/>
    </dgm:pt>
    <dgm:pt modelId="{C971EEDB-0FC6-43C4-8C5B-D33A9075FB75}" type="pres">
      <dgm:prSet presAssocID="{BD20BE43-C032-4B4A-9C02-9E633AC67C3D}" presName="rootComposite" presStyleCnt="0"/>
      <dgm:spPr/>
    </dgm:pt>
    <dgm:pt modelId="{F28A30C7-576A-4BFB-83D1-D9149951A4C4}" type="pres">
      <dgm:prSet presAssocID="{BD20BE43-C032-4B4A-9C02-9E633AC67C3D}" presName="rootText" presStyleLbl="node1" presStyleIdx="0" presStyleCnt="2"/>
      <dgm:spPr/>
      <dgm:t>
        <a:bodyPr/>
        <a:lstStyle/>
        <a:p>
          <a:endParaRPr lang="ru-RU"/>
        </a:p>
      </dgm:t>
    </dgm:pt>
    <dgm:pt modelId="{31B94837-E514-4EEB-80A5-3012FFABB1AC}" type="pres">
      <dgm:prSet presAssocID="{BD20BE43-C032-4B4A-9C02-9E633AC67C3D}" presName="rootConnector" presStyleLbl="node1" presStyleIdx="0" presStyleCnt="2"/>
      <dgm:spPr/>
      <dgm:t>
        <a:bodyPr/>
        <a:lstStyle/>
        <a:p>
          <a:endParaRPr lang="ru-RU"/>
        </a:p>
      </dgm:t>
    </dgm:pt>
    <dgm:pt modelId="{D0DA9F2B-AAAB-42C7-9D3C-ACCEAAF1F7AE}" type="pres">
      <dgm:prSet presAssocID="{BD20BE43-C032-4B4A-9C02-9E633AC67C3D}" presName="childShape" presStyleCnt="0"/>
      <dgm:spPr/>
    </dgm:pt>
    <dgm:pt modelId="{16F08639-F746-47F6-BA6D-087FD37D4F81}" type="pres">
      <dgm:prSet presAssocID="{49E16708-72AF-4C9C-9B32-96C36013B67E}" presName="Name13" presStyleLbl="parChTrans1D2" presStyleIdx="0" presStyleCnt="7"/>
      <dgm:spPr/>
      <dgm:t>
        <a:bodyPr/>
        <a:lstStyle/>
        <a:p>
          <a:endParaRPr lang="ru-RU"/>
        </a:p>
      </dgm:t>
    </dgm:pt>
    <dgm:pt modelId="{E9DB4792-0808-4CF6-98E6-DB224E042D25}" type="pres">
      <dgm:prSet presAssocID="{47C64B1E-DBC0-4EBF-8BBC-F936633F4867}" presName="childText" presStyleLbl="bgAcc1" presStyleIdx="0" presStyleCnt="7" custScaleX="114254" custScaleY="58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CD0F1-780E-4658-A0CD-0A3A24DA986C}" type="pres">
      <dgm:prSet presAssocID="{F00AF216-6F7B-45ED-88D8-764C1A93D1B5}" presName="Name13" presStyleLbl="parChTrans1D2" presStyleIdx="1" presStyleCnt="7"/>
      <dgm:spPr/>
      <dgm:t>
        <a:bodyPr/>
        <a:lstStyle/>
        <a:p>
          <a:endParaRPr lang="ru-RU"/>
        </a:p>
      </dgm:t>
    </dgm:pt>
    <dgm:pt modelId="{169E89B2-1F0D-4713-B313-33418E9D6B3B}" type="pres">
      <dgm:prSet presAssocID="{E25B19ED-A703-4C91-86D5-3F101C26B3FA}" presName="childText" presStyleLbl="bgAcc1" presStyleIdx="1" presStyleCnt="7" custScaleX="114254" custScaleY="573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A51CE3-3AA1-4F0D-A19E-33B72FF74DF1}" type="pres">
      <dgm:prSet presAssocID="{2EA2C8F3-326B-477D-9FDA-88A4439D4DB6}" presName="Name13" presStyleLbl="parChTrans1D2" presStyleIdx="2" presStyleCnt="7"/>
      <dgm:spPr/>
      <dgm:t>
        <a:bodyPr/>
        <a:lstStyle/>
        <a:p>
          <a:endParaRPr lang="ru-RU"/>
        </a:p>
      </dgm:t>
    </dgm:pt>
    <dgm:pt modelId="{5470A429-DF44-4101-95C8-F76B3D9F784C}" type="pres">
      <dgm:prSet presAssocID="{C6FF5F7F-4236-4AE2-98EB-18E738F74CFE}" presName="childText" presStyleLbl="bgAcc1" presStyleIdx="2" presStyleCnt="7" custScaleX="114254" custScaleY="463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E2749-9C6A-4F62-BF5B-45A17E64D45E}" type="pres">
      <dgm:prSet presAssocID="{3016A523-BC50-439B-ABEB-A2D1F4D38323}" presName="Name13" presStyleLbl="parChTrans1D2" presStyleIdx="3" presStyleCnt="7"/>
      <dgm:spPr/>
      <dgm:t>
        <a:bodyPr/>
        <a:lstStyle/>
        <a:p>
          <a:endParaRPr lang="ru-RU"/>
        </a:p>
      </dgm:t>
    </dgm:pt>
    <dgm:pt modelId="{2A2E7ACE-C404-4608-9AAF-B1B98F064CED}" type="pres">
      <dgm:prSet presAssocID="{1E9D951E-9D3B-44EF-80E9-F603639DD9CB}" presName="childText" presStyleLbl="bgAcc1" presStyleIdx="3" presStyleCnt="7" custScaleX="110394" custScaleY="60129" custLinFactNeighborX="1930" custLinFactNeighborY="-7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6B0AEE-29D0-4311-86B6-2717D79A78C3}" type="pres">
      <dgm:prSet presAssocID="{3E506A7A-2642-4898-B7B5-272C5A58F958}" presName="root" presStyleCnt="0"/>
      <dgm:spPr/>
    </dgm:pt>
    <dgm:pt modelId="{ED0983EA-3077-4205-848B-4E9CF43DD062}" type="pres">
      <dgm:prSet presAssocID="{3E506A7A-2642-4898-B7B5-272C5A58F958}" presName="rootComposite" presStyleCnt="0"/>
      <dgm:spPr/>
    </dgm:pt>
    <dgm:pt modelId="{C7FCECF4-7E06-4A66-8457-53DF7A89F469}" type="pres">
      <dgm:prSet presAssocID="{3E506A7A-2642-4898-B7B5-272C5A58F958}" presName="rootText" presStyleLbl="node1" presStyleIdx="1" presStyleCnt="2" custLinFactNeighborX="3287" custLinFactNeighborY="6156"/>
      <dgm:spPr/>
      <dgm:t>
        <a:bodyPr/>
        <a:lstStyle/>
        <a:p>
          <a:endParaRPr lang="ru-RU"/>
        </a:p>
      </dgm:t>
    </dgm:pt>
    <dgm:pt modelId="{8FF4C7D4-0CDE-45CD-8719-60144253EA2E}" type="pres">
      <dgm:prSet presAssocID="{3E506A7A-2642-4898-B7B5-272C5A58F958}" presName="rootConnector" presStyleLbl="node1" presStyleIdx="1" presStyleCnt="2"/>
      <dgm:spPr/>
      <dgm:t>
        <a:bodyPr/>
        <a:lstStyle/>
        <a:p>
          <a:endParaRPr lang="ru-RU"/>
        </a:p>
      </dgm:t>
    </dgm:pt>
    <dgm:pt modelId="{42943477-8E3C-4093-BFFF-5837B458E2FA}" type="pres">
      <dgm:prSet presAssocID="{3E506A7A-2642-4898-B7B5-272C5A58F958}" presName="childShape" presStyleCnt="0"/>
      <dgm:spPr/>
    </dgm:pt>
    <dgm:pt modelId="{0CE8FAF6-3273-4ED2-8F42-DD44854A6E53}" type="pres">
      <dgm:prSet presAssocID="{EA5A3948-C7FF-4818-BEB0-23B59747D00D}" presName="Name13" presStyleLbl="parChTrans1D2" presStyleIdx="4" presStyleCnt="7"/>
      <dgm:spPr/>
      <dgm:t>
        <a:bodyPr/>
        <a:lstStyle/>
        <a:p>
          <a:endParaRPr lang="ru-RU"/>
        </a:p>
      </dgm:t>
    </dgm:pt>
    <dgm:pt modelId="{8D541F4C-5592-408D-BFF9-A9E5DA83AE1C}" type="pres">
      <dgm:prSet presAssocID="{6C8BEFE4-9737-4B85-AF11-E337CCA4C66D}" presName="childText" presStyleLbl="bgAcc1" presStyleIdx="4" presStyleCnt="7" custScaleX="245420" custScaleY="69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12EF8B-8FFD-465B-902E-A2BC30FDD746}" type="pres">
      <dgm:prSet presAssocID="{4AF367B7-7001-45C5-879F-6634A6086380}" presName="Name13" presStyleLbl="parChTrans1D2" presStyleIdx="5" presStyleCnt="7"/>
      <dgm:spPr/>
      <dgm:t>
        <a:bodyPr/>
        <a:lstStyle/>
        <a:p>
          <a:endParaRPr lang="ru-RU"/>
        </a:p>
      </dgm:t>
    </dgm:pt>
    <dgm:pt modelId="{8825ECF3-B109-49D0-A736-BD1ECC6E7980}" type="pres">
      <dgm:prSet presAssocID="{1F633F44-F078-452F-832E-C63823EF2494}" presName="childText" presStyleLbl="bgAcc1" presStyleIdx="5" presStyleCnt="7" custScaleX="245420" custScaleY="570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91B95C-ABE0-4BE2-A7E6-AC3B1BA2740F}" type="pres">
      <dgm:prSet presAssocID="{9249CCA9-CB45-4D63-93D4-87E0E455B3E9}" presName="Name13" presStyleLbl="parChTrans1D2" presStyleIdx="6" presStyleCnt="7"/>
      <dgm:spPr/>
      <dgm:t>
        <a:bodyPr/>
        <a:lstStyle/>
        <a:p>
          <a:endParaRPr lang="ru-RU"/>
        </a:p>
      </dgm:t>
    </dgm:pt>
    <dgm:pt modelId="{B6EE8E4C-15F5-4EEB-B2C4-74EE992DFFE3}" type="pres">
      <dgm:prSet presAssocID="{C33C3BC6-95E0-42A4-9ECB-C6E12260D4D6}" presName="childText" presStyleLbl="bgAcc1" presStyleIdx="6" presStyleCnt="7" custScaleX="249164" custScaleY="61283" custLinFactNeighborX="-1872" custLinFactNeighborY="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6C25F9-E000-40F5-8897-4F3786A0BB26}" srcId="{FA4E62D7-5342-4FD4-B217-191F555B5F87}" destId="{3E506A7A-2642-4898-B7B5-272C5A58F958}" srcOrd="1" destOrd="0" parTransId="{B49C933F-0926-4C21-B4D2-88C3083B4184}" sibTransId="{F46DA919-7B56-4576-8361-E52C900EA1EA}"/>
    <dgm:cxn modelId="{45424F92-6EFE-4134-B03B-583F278EFDC7}" srcId="{FA4E62D7-5342-4FD4-B217-191F555B5F87}" destId="{BD20BE43-C032-4B4A-9C02-9E633AC67C3D}" srcOrd="0" destOrd="0" parTransId="{CE546790-1829-46C5-B9BF-662CE1947900}" sibTransId="{A3F18908-0DA6-4FD0-B6DC-A1D5718CB37F}"/>
    <dgm:cxn modelId="{2B297372-B465-464F-BD5D-AE66BEBA5E24}" srcId="{BD20BE43-C032-4B4A-9C02-9E633AC67C3D}" destId="{47C64B1E-DBC0-4EBF-8BBC-F936633F4867}" srcOrd="0" destOrd="0" parTransId="{49E16708-72AF-4C9C-9B32-96C36013B67E}" sibTransId="{84046AD4-7A03-4C91-8F12-27DC31873F21}"/>
    <dgm:cxn modelId="{F7B8DF70-7A27-47E3-8320-AF142BF4C711}" type="presOf" srcId="{BD20BE43-C032-4B4A-9C02-9E633AC67C3D}" destId="{31B94837-E514-4EEB-80A5-3012FFABB1AC}" srcOrd="1" destOrd="0" presId="urn:microsoft.com/office/officeart/2005/8/layout/hierarchy3"/>
    <dgm:cxn modelId="{0EC66E38-B6B3-42A6-84F7-5B5963AACD2D}" type="presOf" srcId="{4AF367B7-7001-45C5-879F-6634A6086380}" destId="{AF12EF8B-8FFD-465B-902E-A2BC30FDD746}" srcOrd="0" destOrd="0" presId="urn:microsoft.com/office/officeart/2005/8/layout/hierarchy3"/>
    <dgm:cxn modelId="{D8C8685E-E4A6-43C0-BDB4-FE4EA8EA4D75}" type="presOf" srcId="{FA4E62D7-5342-4FD4-B217-191F555B5F87}" destId="{F99DDD6F-A972-43B7-97D4-711EFEE2DDF1}" srcOrd="0" destOrd="0" presId="urn:microsoft.com/office/officeart/2005/8/layout/hierarchy3"/>
    <dgm:cxn modelId="{AEE1E3DB-5741-4882-891C-F2749AD7C9CF}" srcId="{BD20BE43-C032-4B4A-9C02-9E633AC67C3D}" destId="{1E9D951E-9D3B-44EF-80E9-F603639DD9CB}" srcOrd="3" destOrd="0" parTransId="{3016A523-BC50-439B-ABEB-A2D1F4D38323}" sibTransId="{11146224-6C9B-41C4-BD3E-3F3462A585A3}"/>
    <dgm:cxn modelId="{A0851CD3-1476-421D-BDE6-F000F59ADAE5}" srcId="{3E506A7A-2642-4898-B7B5-272C5A58F958}" destId="{1F633F44-F078-452F-832E-C63823EF2494}" srcOrd="1" destOrd="0" parTransId="{4AF367B7-7001-45C5-879F-6634A6086380}" sibTransId="{15FA6763-8E36-4F63-BAC3-1C03029675D3}"/>
    <dgm:cxn modelId="{DDBCD962-D3A5-42D9-B02A-AFFF84E370A1}" type="presOf" srcId="{BD20BE43-C032-4B4A-9C02-9E633AC67C3D}" destId="{F28A30C7-576A-4BFB-83D1-D9149951A4C4}" srcOrd="0" destOrd="0" presId="urn:microsoft.com/office/officeart/2005/8/layout/hierarchy3"/>
    <dgm:cxn modelId="{C72A619D-1472-4E28-B173-4E4DA36B8FC1}" type="presOf" srcId="{EA5A3948-C7FF-4818-BEB0-23B59747D00D}" destId="{0CE8FAF6-3273-4ED2-8F42-DD44854A6E53}" srcOrd="0" destOrd="0" presId="urn:microsoft.com/office/officeart/2005/8/layout/hierarchy3"/>
    <dgm:cxn modelId="{37910EC4-6F4C-4F66-9FA7-F67331C89394}" type="presOf" srcId="{C33C3BC6-95E0-42A4-9ECB-C6E12260D4D6}" destId="{B6EE8E4C-15F5-4EEB-B2C4-74EE992DFFE3}" srcOrd="0" destOrd="0" presId="urn:microsoft.com/office/officeart/2005/8/layout/hierarchy3"/>
    <dgm:cxn modelId="{BA2EB7FF-1946-44AF-8122-5FE8B96C9D63}" type="presOf" srcId="{3E506A7A-2642-4898-B7B5-272C5A58F958}" destId="{C7FCECF4-7E06-4A66-8457-53DF7A89F469}" srcOrd="0" destOrd="0" presId="urn:microsoft.com/office/officeart/2005/8/layout/hierarchy3"/>
    <dgm:cxn modelId="{E21A7B0D-A919-411E-A816-28090A7262DC}" type="presOf" srcId="{3016A523-BC50-439B-ABEB-A2D1F4D38323}" destId="{C56E2749-9C6A-4F62-BF5B-45A17E64D45E}" srcOrd="0" destOrd="0" presId="urn:microsoft.com/office/officeart/2005/8/layout/hierarchy3"/>
    <dgm:cxn modelId="{8768CC0E-50A5-4EBC-895C-5763AC3CB0F9}" type="presOf" srcId="{C6FF5F7F-4236-4AE2-98EB-18E738F74CFE}" destId="{5470A429-DF44-4101-95C8-F76B3D9F784C}" srcOrd="0" destOrd="0" presId="urn:microsoft.com/office/officeart/2005/8/layout/hierarchy3"/>
    <dgm:cxn modelId="{01847D5E-B299-4CD8-B307-EF5C916CFEC8}" srcId="{3E506A7A-2642-4898-B7B5-272C5A58F958}" destId="{6C8BEFE4-9737-4B85-AF11-E337CCA4C66D}" srcOrd="0" destOrd="0" parTransId="{EA5A3948-C7FF-4818-BEB0-23B59747D00D}" sibTransId="{AAE164C4-A114-43C0-A773-11ADB5CFC7D9}"/>
    <dgm:cxn modelId="{8D7BF723-A28F-4BFE-BA01-12E71777EEC3}" type="presOf" srcId="{6C8BEFE4-9737-4B85-AF11-E337CCA4C66D}" destId="{8D541F4C-5592-408D-BFF9-A9E5DA83AE1C}" srcOrd="0" destOrd="0" presId="urn:microsoft.com/office/officeart/2005/8/layout/hierarchy3"/>
    <dgm:cxn modelId="{6F25860D-C5ED-4DC2-9C47-E089604C11DC}" type="presOf" srcId="{49E16708-72AF-4C9C-9B32-96C36013B67E}" destId="{16F08639-F746-47F6-BA6D-087FD37D4F81}" srcOrd="0" destOrd="0" presId="urn:microsoft.com/office/officeart/2005/8/layout/hierarchy3"/>
    <dgm:cxn modelId="{AE6AA4BC-61AF-4D52-BE7B-8388557A2655}" srcId="{BD20BE43-C032-4B4A-9C02-9E633AC67C3D}" destId="{C6FF5F7F-4236-4AE2-98EB-18E738F74CFE}" srcOrd="2" destOrd="0" parTransId="{2EA2C8F3-326B-477D-9FDA-88A4439D4DB6}" sibTransId="{F6740A8E-0DDA-4FB2-A967-7BB3778DFA28}"/>
    <dgm:cxn modelId="{4C870774-7FF8-44D5-B2BE-1EBB97F469EC}" type="presOf" srcId="{F00AF216-6F7B-45ED-88D8-764C1A93D1B5}" destId="{4A7CD0F1-780E-4658-A0CD-0A3A24DA986C}" srcOrd="0" destOrd="0" presId="urn:microsoft.com/office/officeart/2005/8/layout/hierarchy3"/>
    <dgm:cxn modelId="{5554ED53-C530-499A-85D4-3360D5BB01D0}" type="presOf" srcId="{1E9D951E-9D3B-44EF-80E9-F603639DD9CB}" destId="{2A2E7ACE-C404-4608-9AAF-B1B98F064CED}" srcOrd="0" destOrd="0" presId="urn:microsoft.com/office/officeart/2005/8/layout/hierarchy3"/>
    <dgm:cxn modelId="{B3F1CAD2-4C80-42C7-B9F5-F962F0291567}" type="presOf" srcId="{3E506A7A-2642-4898-B7B5-272C5A58F958}" destId="{8FF4C7D4-0CDE-45CD-8719-60144253EA2E}" srcOrd="1" destOrd="0" presId="urn:microsoft.com/office/officeart/2005/8/layout/hierarchy3"/>
    <dgm:cxn modelId="{3A76258B-23BA-4686-9C53-769C757D0AA4}" type="presOf" srcId="{47C64B1E-DBC0-4EBF-8BBC-F936633F4867}" destId="{E9DB4792-0808-4CF6-98E6-DB224E042D25}" srcOrd="0" destOrd="0" presId="urn:microsoft.com/office/officeart/2005/8/layout/hierarchy3"/>
    <dgm:cxn modelId="{92810C7F-5245-4907-8F6E-2E3D912C5DB3}" type="presOf" srcId="{2EA2C8F3-326B-477D-9FDA-88A4439D4DB6}" destId="{07A51CE3-3AA1-4F0D-A19E-33B72FF74DF1}" srcOrd="0" destOrd="0" presId="urn:microsoft.com/office/officeart/2005/8/layout/hierarchy3"/>
    <dgm:cxn modelId="{7D4BED47-BBCF-4611-9738-F2E647AA77E9}" type="presOf" srcId="{9249CCA9-CB45-4D63-93D4-87E0E455B3E9}" destId="{5D91B95C-ABE0-4BE2-A7E6-AC3B1BA2740F}" srcOrd="0" destOrd="0" presId="urn:microsoft.com/office/officeart/2005/8/layout/hierarchy3"/>
    <dgm:cxn modelId="{DD8FB49E-0EBF-49EB-8FBB-219177904A88}" type="presOf" srcId="{1F633F44-F078-452F-832E-C63823EF2494}" destId="{8825ECF3-B109-49D0-A736-BD1ECC6E7980}" srcOrd="0" destOrd="0" presId="urn:microsoft.com/office/officeart/2005/8/layout/hierarchy3"/>
    <dgm:cxn modelId="{A62039A7-8AD5-4AA7-8AAE-FB12823C1B3E}" srcId="{3E506A7A-2642-4898-B7B5-272C5A58F958}" destId="{C33C3BC6-95E0-42A4-9ECB-C6E12260D4D6}" srcOrd="2" destOrd="0" parTransId="{9249CCA9-CB45-4D63-93D4-87E0E455B3E9}" sibTransId="{9AD262F6-C2B3-4341-BEB4-74CDCBC8E84E}"/>
    <dgm:cxn modelId="{3EC12C1C-510C-4E33-934A-5C07DFB7386E}" srcId="{BD20BE43-C032-4B4A-9C02-9E633AC67C3D}" destId="{E25B19ED-A703-4C91-86D5-3F101C26B3FA}" srcOrd="1" destOrd="0" parTransId="{F00AF216-6F7B-45ED-88D8-764C1A93D1B5}" sibTransId="{48AD73AC-C184-4F7C-9FD5-A80E34EFF362}"/>
    <dgm:cxn modelId="{D975201A-7A65-40C3-883D-F7C4721962C0}" type="presOf" srcId="{E25B19ED-A703-4C91-86D5-3F101C26B3FA}" destId="{169E89B2-1F0D-4713-B313-33418E9D6B3B}" srcOrd="0" destOrd="0" presId="urn:microsoft.com/office/officeart/2005/8/layout/hierarchy3"/>
    <dgm:cxn modelId="{5CE4DA2F-97AB-4B02-8CA8-47FA720072EC}" type="presParOf" srcId="{F99DDD6F-A972-43B7-97D4-711EFEE2DDF1}" destId="{F18E8E8E-0294-457C-B1EB-34F902D3D99C}" srcOrd="0" destOrd="0" presId="urn:microsoft.com/office/officeart/2005/8/layout/hierarchy3"/>
    <dgm:cxn modelId="{B2A14DB5-974A-4E02-B879-C179FF280652}" type="presParOf" srcId="{F18E8E8E-0294-457C-B1EB-34F902D3D99C}" destId="{C971EEDB-0FC6-43C4-8C5B-D33A9075FB75}" srcOrd="0" destOrd="0" presId="urn:microsoft.com/office/officeart/2005/8/layout/hierarchy3"/>
    <dgm:cxn modelId="{1D794B9E-E4F4-449C-BB39-393A1A657446}" type="presParOf" srcId="{C971EEDB-0FC6-43C4-8C5B-D33A9075FB75}" destId="{F28A30C7-576A-4BFB-83D1-D9149951A4C4}" srcOrd="0" destOrd="0" presId="urn:microsoft.com/office/officeart/2005/8/layout/hierarchy3"/>
    <dgm:cxn modelId="{81C4E919-DEB4-438D-8CF1-BA0F90E03B29}" type="presParOf" srcId="{C971EEDB-0FC6-43C4-8C5B-D33A9075FB75}" destId="{31B94837-E514-4EEB-80A5-3012FFABB1AC}" srcOrd="1" destOrd="0" presId="urn:microsoft.com/office/officeart/2005/8/layout/hierarchy3"/>
    <dgm:cxn modelId="{C720E585-7027-41C0-84A8-2975AE813676}" type="presParOf" srcId="{F18E8E8E-0294-457C-B1EB-34F902D3D99C}" destId="{D0DA9F2B-AAAB-42C7-9D3C-ACCEAAF1F7AE}" srcOrd="1" destOrd="0" presId="urn:microsoft.com/office/officeart/2005/8/layout/hierarchy3"/>
    <dgm:cxn modelId="{B957C9D1-740F-43B8-98F7-445F049D8D88}" type="presParOf" srcId="{D0DA9F2B-AAAB-42C7-9D3C-ACCEAAF1F7AE}" destId="{16F08639-F746-47F6-BA6D-087FD37D4F81}" srcOrd="0" destOrd="0" presId="urn:microsoft.com/office/officeart/2005/8/layout/hierarchy3"/>
    <dgm:cxn modelId="{0DA722CD-D76E-495B-8832-EA0E4247F32B}" type="presParOf" srcId="{D0DA9F2B-AAAB-42C7-9D3C-ACCEAAF1F7AE}" destId="{E9DB4792-0808-4CF6-98E6-DB224E042D25}" srcOrd="1" destOrd="0" presId="urn:microsoft.com/office/officeart/2005/8/layout/hierarchy3"/>
    <dgm:cxn modelId="{C1DC663E-E733-4590-B3F5-1507EB03D4F8}" type="presParOf" srcId="{D0DA9F2B-AAAB-42C7-9D3C-ACCEAAF1F7AE}" destId="{4A7CD0F1-780E-4658-A0CD-0A3A24DA986C}" srcOrd="2" destOrd="0" presId="urn:microsoft.com/office/officeart/2005/8/layout/hierarchy3"/>
    <dgm:cxn modelId="{F326FC17-5471-4654-8468-94837F5C6E68}" type="presParOf" srcId="{D0DA9F2B-AAAB-42C7-9D3C-ACCEAAF1F7AE}" destId="{169E89B2-1F0D-4713-B313-33418E9D6B3B}" srcOrd="3" destOrd="0" presId="urn:microsoft.com/office/officeart/2005/8/layout/hierarchy3"/>
    <dgm:cxn modelId="{FCAE68CA-CE94-46C0-B145-F61129DFF037}" type="presParOf" srcId="{D0DA9F2B-AAAB-42C7-9D3C-ACCEAAF1F7AE}" destId="{07A51CE3-3AA1-4F0D-A19E-33B72FF74DF1}" srcOrd="4" destOrd="0" presId="urn:microsoft.com/office/officeart/2005/8/layout/hierarchy3"/>
    <dgm:cxn modelId="{36EF598A-2E74-470D-8A40-E27AC2E7CDA6}" type="presParOf" srcId="{D0DA9F2B-AAAB-42C7-9D3C-ACCEAAF1F7AE}" destId="{5470A429-DF44-4101-95C8-F76B3D9F784C}" srcOrd="5" destOrd="0" presId="urn:microsoft.com/office/officeart/2005/8/layout/hierarchy3"/>
    <dgm:cxn modelId="{2DCA81C2-BADF-466E-8142-9D9A6C3BB71D}" type="presParOf" srcId="{D0DA9F2B-AAAB-42C7-9D3C-ACCEAAF1F7AE}" destId="{C56E2749-9C6A-4F62-BF5B-45A17E64D45E}" srcOrd="6" destOrd="0" presId="urn:microsoft.com/office/officeart/2005/8/layout/hierarchy3"/>
    <dgm:cxn modelId="{C4F25101-AEB8-49C7-90CE-670CDBEFFABD}" type="presParOf" srcId="{D0DA9F2B-AAAB-42C7-9D3C-ACCEAAF1F7AE}" destId="{2A2E7ACE-C404-4608-9AAF-B1B98F064CED}" srcOrd="7" destOrd="0" presId="urn:microsoft.com/office/officeart/2005/8/layout/hierarchy3"/>
    <dgm:cxn modelId="{0134B718-7D3A-46A5-9E61-B8E584684941}" type="presParOf" srcId="{F99DDD6F-A972-43B7-97D4-711EFEE2DDF1}" destId="{126B0AEE-29D0-4311-86B6-2717D79A78C3}" srcOrd="1" destOrd="0" presId="urn:microsoft.com/office/officeart/2005/8/layout/hierarchy3"/>
    <dgm:cxn modelId="{8C4F95E5-9C8E-4866-B811-B7F97841AA32}" type="presParOf" srcId="{126B0AEE-29D0-4311-86B6-2717D79A78C3}" destId="{ED0983EA-3077-4205-848B-4E9CF43DD062}" srcOrd="0" destOrd="0" presId="urn:microsoft.com/office/officeart/2005/8/layout/hierarchy3"/>
    <dgm:cxn modelId="{C4A8F2F5-CF90-4397-9B73-FF047D57352F}" type="presParOf" srcId="{ED0983EA-3077-4205-848B-4E9CF43DD062}" destId="{C7FCECF4-7E06-4A66-8457-53DF7A89F469}" srcOrd="0" destOrd="0" presId="urn:microsoft.com/office/officeart/2005/8/layout/hierarchy3"/>
    <dgm:cxn modelId="{1C6DA587-6606-4A74-89D5-C20DFAB94794}" type="presParOf" srcId="{ED0983EA-3077-4205-848B-4E9CF43DD062}" destId="{8FF4C7D4-0CDE-45CD-8719-60144253EA2E}" srcOrd="1" destOrd="0" presId="urn:microsoft.com/office/officeart/2005/8/layout/hierarchy3"/>
    <dgm:cxn modelId="{BD2C6F34-DC28-4878-B9A3-1B5FAC210E3E}" type="presParOf" srcId="{126B0AEE-29D0-4311-86B6-2717D79A78C3}" destId="{42943477-8E3C-4093-BFFF-5837B458E2FA}" srcOrd="1" destOrd="0" presId="urn:microsoft.com/office/officeart/2005/8/layout/hierarchy3"/>
    <dgm:cxn modelId="{6DBE68CC-FEAF-439E-A7A0-CD23E58B562B}" type="presParOf" srcId="{42943477-8E3C-4093-BFFF-5837B458E2FA}" destId="{0CE8FAF6-3273-4ED2-8F42-DD44854A6E53}" srcOrd="0" destOrd="0" presId="urn:microsoft.com/office/officeart/2005/8/layout/hierarchy3"/>
    <dgm:cxn modelId="{42AFE5FF-BD9F-4D5A-B2B1-455681A87595}" type="presParOf" srcId="{42943477-8E3C-4093-BFFF-5837B458E2FA}" destId="{8D541F4C-5592-408D-BFF9-A9E5DA83AE1C}" srcOrd="1" destOrd="0" presId="urn:microsoft.com/office/officeart/2005/8/layout/hierarchy3"/>
    <dgm:cxn modelId="{AF4B25ED-5536-4DAE-8E68-E0F791DB09DE}" type="presParOf" srcId="{42943477-8E3C-4093-BFFF-5837B458E2FA}" destId="{AF12EF8B-8FFD-465B-902E-A2BC30FDD746}" srcOrd="2" destOrd="0" presId="urn:microsoft.com/office/officeart/2005/8/layout/hierarchy3"/>
    <dgm:cxn modelId="{21289A5B-083F-428A-9B1F-FB03861529C9}" type="presParOf" srcId="{42943477-8E3C-4093-BFFF-5837B458E2FA}" destId="{8825ECF3-B109-49D0-A736-BD1ECC6E7980}" srcOrd="3" destOrd="0" presId="urn:microsoft.com/office/officeart/2005/8/layout/hierarchy3"/>
    <dgm:cxn modelId="{21139017-0CFC-4468-B1A2-C5BD60856114}" type="presParOf" srcId="{42943477-8E3C-4093-BFFF-5837B458E2FA}" destId="{5D91B95C-ABE0-4BE2-A7E6-AC3B1BA2740F}" srcOrd="4" destOrd="0" presId="urn:microsoft.com/office/officeart/2005/8/layout/hierarchy3"/>
    <dgm:cxn modelId="{BE50488F-3A57-4963-8B4E-1DF89B9B6996}" type="presParOf" srcId="{42943477-8E3C-4093-BFFF-5837B458E2FA}" destId="{B6EE8E4C-15F5-4EEB-B2C4-74EE992DFFE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9408988-5773-4DE4-A7CD-666228BA5FA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B183F5-AB39-4A08-AB53-EB2D66EA8150}">
      <dgm:prSet phldrT="[Текст]"/>
      <dgm:spPr/>
      <dgm:t>
        <a:bodyPr/>
        <a:lstStyle/>
        <a:p>
          <a:r>
            <a:rPr lang="uk-UA" b="1" dirty="0" smtClean="0"/>
            <a:t>Валідність</a:t>
          </a:r>
          <a:r>
            <a:rPr lang="uk-UA" dirty="0" smtClean="0"/>
            <a:t> – ступінь забезпечення </a:t>
          </a:r>
          <a:r>
            <a:rPr lang="uk-UA" b="1" i="1" dirty="0" smtClean="0"/>
            <a:t>істинності</a:t>
          </a:r>
          <a:r>
            <a:rPr lang="uk-UA" dirty="0" smtClean="0"/>
            <a:t> НПД </a:t>
          </a:r>
          <a:endParaRPr lang="ru-RU" dirty="0"/>
        </a:p>
      </dgm:t>
    </dgm:pt>
    <dgm:pt modelId="{13810809-F061-4546-8DBF-97B11C1BFC45}" type="parTrans" cxnId="{BDB34A17-A4A5-4EDF-8BDF-BB5DFC1F8466}">
      <dgm:prSet/>
      <dgm:spPr/>
      <dgm:t>
        <a:bodyPr/>
        <a:lstStyle/>
        <a:p>
          <a:endParaRPr lang="ru-RU"/>
        </a:p>
      </dgm:t>
    </dgm:pt>
    <dgm:pt modelId="{157C2388-F3CB-45F3-A250-2F7AA7AAE196}" type="sibTrans" cxnId="{BDB34A17-A4A5-4EDF-8BDF-BB5DFC1F8466}">
      <dgm:prSet/>
      <dgm:spPr/>
      <dgm:t>
        <a:bodyPr/>
        <a:lstStyle/>
        <a:p>
          <a:endParaRPr lang="ru-RU"/>
        </a:p>
      </dgm:t>
    </dgm:pt>
    <dgm:pt modelId="{3879C035-6A43-45E2-BE88-F73483040E99}">
      <dgm:prSet phldrT="[Текст]"/>
      <dgm:spPr/>
      <dgm:t>
        <a:bodyPr/>
        <a:lstStyle/>
        <a:p>
          <a:r>
            <a:rPr lang="uk-UA" dirty="0" smtClean="0"/>
            <a:t>Продукту НПД  </a:t>
          </a:r>
          <a:endParaRPr lang="ru-RU" dirty="0"/>
        </a:p>
      </dgm:t>
    </dgm:pt>
    <dgm:pt modelId="{0A11946F-B41B-43FE-88D7-70F150D90F0C}" type="parTrans" cxnId="{8E840857-DD7C-4B45-942B-443BFCAC0D52}">
      <dgm:prSet/>
      <dgm:spPr/>
      <dgm:t>
        <a:bodyPr/>
        <a:lstStyle/>
        <a:p>
          <a:endParaRPr lang="ru-RU"/>
        </a:p>
      </dgm:t>
    </dgm:pt>
    <dgm:pt modelId="{44D610AD-E4FE-4342-9933-EBDAD99393F2}" type="sibTrans" cxnId="{8E840857-DD7C-4B45-942B-443BFCAC0D52}">
      <dgm:prSet/>
      <dgm:spPr/>
      <dgm:t>
        <a:bodyPr/>
        <a:lstStyle/>
        <a:p>
          <a:endParaRPr lang="ru-RU"/>
        </a:p>
      </dgm:t>
    </dgm:pt>
    <dgm:pt modelId="{EE7EC345-F13C-40AB-ACB4-286BD25155ED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uk-UA" dirty="0" smtClean="0"/>
            <a:t>Відповідність </a:t>
          </a:r>
        </a:p>
        <a:p>
          <a:pPr>
            <a:spcAft>
              <a:spcPts val="0"/>
            </a:spcAft>
          </a:pPr>
          <a:r>
            <a:rPr lang="uk-UA" dirty="0" smtClean="0"/>
            <a:t>“ </a:t>
          </a:r>
          <a:r>
            <a:rPr lang="uk-UA" i="1" dirty="0" smtClean="0">
              <a:solidFill>
                <a:srgbClr val="FFFF00"/>
              </a:solidFill>
            </a:rPr>
            <a:t>знання – реальність </a:t>
          </a:r>
          <a:r>
            <a:rPr lang="uk-UA" dirty="0" smtClean="0"/>
            <a:t>”</a:t>
          </a:r>
          <a:endParaRPr lang="ru-RU" dirty="0"/>
        </a:p>
      </dgm:t>
    </dgm:pt>
    <dgm:pt modelId="{921E0831-258F-4EBE-9325-EA9C71491AEF}" type="parTrans" cxnId="{FFA831AD-303E-4079-A342-32FF6EBC40A7}">
      <dgm:prSet/>
      <dgm:spPr/>
      <dgm:t>
        <a:bodyPr/>
        <a:lstStyle/>
        <a:p>
          <a:endParaRPr lang="ru-RU"/>
        </a:p>
      </dgm:t>
    </dgm:pt>
    <dgm:pt modelId="{AB360A66-7871-495F-ADC0-840BE447D505}" type="sibTrans" cxnId="{FFA831AD-303E-4079-A342-32FF6EBC40A7}">
      <dgm:prSet/>
      <dgm:spPr/>
      <dgm:t>
        <a:bodyPr/>
        <a:lstStyle/>
        <a:p>
          <a:endParaRPr lang="ru-RU"/>
        </a:p>
      </dgm:t>
    </dgm:pt>
    <dgm:pt modelId="{40755AAA-BB2A-446F-AC65-8E2EE4F10AD4}">
      <dgm:prSet phldrT="[Текст]"/>
      <dgm:spPr/>
      <dgm:t>
        <a:bodyPr/>
        <a:lstStyle/>
        <a:p>
          <a:r>
            <a:rPr lang="uk-UA" dirty="0" smtClean="0"/>
            <a:t>Процесу НПД  </a:t>
          </a:r>
          <a:endParaRPr lang="ru-RU" dirty="0"/>
        </a:p>
      </dgm:t>
    </dgm:pt>
    <dgm:pt modelId="{34E046A3-8145-4B7F-85BE-54E890C30F23}" type="parTrans" cxnId="{0D451CB4-EAE8-4DE8-9FB8-7EAB33F2C46F}">
      <dgm:prSet/>
      <dgm:spPr/>
      <dgm:t>
        <a:bodyPr/>
        <a:lstStyle/>
        <a:p>
          <a:endParaRPr lang="ru-RU"/>
        </a:p>
      </dgm:t>
    </dgm:pt>
    <dgm:pt modelId="{AF5D2EAF-3DED-4B8D-8562-B229AE0ED7EB}" type="sibTrans" cxnId="{0D451CB4-EAE8-4DE8-9FB8-7EAB33F2C46F}">
      <dgm:prSet/>
      <dgm:spPr/>
      <dgm:t>
        <a:bodyPr/>
        <a:lstStyle/>
        <a:p>
          <a:endParaRPr lang="ru-RU"/>
        </a:p>
      </dgm:t>
    </dgm:pt>
    <dgm:pt modelId="{76DB9C3A-F20C-451D-BF70-D50BC06E8B64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uk-UA" dirty="0" smtClean="0"/>
            <a:t>Відповідність </a:t>
          </a:r>
        </a:p>
        <a:p>
          <a:pPr>
            <a:spcAft>
              <a:spcPts val="0"/>
            </a:spcAft>
          </a:pPr>
          <a:r>
            <a:rPr lang="uk-UA" dirty="0" smtClean="0"/>
            <a:t>“ </a:t>
          </a:r>
          <a:r>
            <a:rPr lang="uk-UA" i="1" dirty="0" smtClean="0">
              <a:solidFill>
                <a:srgbClr val="FFFF00"/>
              </a:solidFill>
            </a:rPr>
            <a:t>процес пізнання – ідеальне пізнання </a:t>
          </a:r>
          <a:r>
            <a:rPr lang="uk-UA" dirty="0" smtClean="0"/>
            <a:t>”</a:t>
          </a:r>
          <a:endParaRPr lang="ru-RU" dirty="0"/>
        </a:p>
      </dgm:t>
    </dgm:pt>
    <dgm:pt modelId="{6D757A9C-BD03-4645-8728-CF7F09EF260D}" type="parTrans" cxnId="{3C3070C8-7624-4120-B0DF-7D77BDE1BBFB}">
      <dgm:prSet/>
      <dgm:spPr/>
      <dgm:t>
        <a:bodyPr/>
        <a:lstStyle/>
        <a:p>
          <a:endParaRPr lang="ru-RU"/>
        </a:p>
      </dgm:t>
    </dgm:pt>
    <dgm:pt modelId="{4BA3A080-0DFA-4CB0-B416-CD328A328E16}" type="sibTrans" cxnId="{3C3070C8-7624-4120-B0DF-7D77BDE1BBFB}">
      <dgm:prSet/>
      <dgm:spPr/>
      <dgm:t>
        <a:bodyPr/>
        <a:lstStyle/>
        <a:p>
          <a:endParaRPr lang="ru-RU"/>
        </a:p>
      </dgm:t>
    </dgm:pt>
    <dgm:pt modelId="{EADC73EC-59D1-479D-9FC9-0D680FC1F35D}" type="pres">
      <dgm:prSet presAssocID="{79408988-5773-4DE4-A7CD-666228BA5FA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25F40A-0460-4901-BC34-189515D140BD}" type="pres">
      <dgm:prSet presAssocID="{3BB183F5-AB39-4A08-AB53-EB2D66EA8150}" presName="root1" presStyleCnt="0"/>
      <dgm:spPr/>
    </dgm:pt>
    <dgm:pt modelId="{BE9B5802-513E-4E43-82F9-D7536B170858}" type="pres">
      <dgm:prSet presAssocID="{3BB183F5-AB39-4A08-AB53-EB2D66EA815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875021-C9BA-4FE7-9FBD-FDA4E4F35FF5}" type="pres">
      <dgm:prSet presAssocID="{3BB183F5-AB39-4A08-AB53-EB2D66EA8150}" presName="level2hierChild" presStyleCnt="0"/>
      <dgm:spPr/>
    </dgm:pt>
    <dgm:pt modelId="{3032B616-D5C6-4427-A8E4-92773AC5A0EF}" type="pres">
      <dgm:prSet presAssocID="{0A11946F-B41B-43FE-88D7-70F150D90F0C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E1F63768-0B94-4ECE-BE57-394D48E6E0D7}" type="pres">
      <dgm:prSet presAssocID="{0A11946F-B41B-43FE-88D7-70F150D90F0C}" presName="connTx" presStyleLbl="parChTrans1D2" presStyleIdx="0" presStyleCnt="2"/>
      <dgm:spPr/>
      <dgm:t>
        <a:bodyPr/>
        <a:lstStyle/>
        <a:p>
          <a:endParaRPr lang="ru-RU"/>
        </a:p>
      </dgm:t>
    </dgm:pt>
    <dgm:pt modelId="{42F970AC-A134-4C87-A79D-1B9C4A5EE9C9}" type="pres">
      <dgm:prSet presAssocID="{3879C035-6A43-45E2-BE88-F73483040E99}" presName="root2" presStyleCnt="0"/>
      <dgm:spPr/>
    </dgm:pt>
    <dgm:pt modelId="{F2B10520-9814-48D6-8604-BB76A4977B01}" type="pres">
      <dgm:prSet presAssocID="{3879C035-6A43-45E2-BE88-F73483040E99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56D2EE-342B-46A5-922B-3DA2CFA8063C}" type="pres">
      <dgm:prSet presAssocID="{3879C035-6A43-45E2-BE88-F73483040E99}" presName="level3hierChild" presStyleCnt="0"/>
      <dgm:spPr/>
    </dgm:pt>
    <dgm:pt modelId="{34C82B3A-5A65-4213-96CF-D88C5963E559}" type="pres">
      <dgm:prSet presAssocID="{921E0831-258F-4EBE-9325-EA9C71491AEF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656238E3-65A8-4871-8FD5-DA6A200EC153}" type="pres">
      <dgm:prSet presAssocID="{921E0831-258F-4EBE-9325-EA9C71491AEF}" presName="connTx" presStyleLbl="parChTrans1D3" presStyleIdx="0" presStyleCnt="2"/>
      <dgm:spPr/>
      <dgm:t>
        <a:bodyPr/>
        <a:lstStyle/>
        <a:p>
          <a:endParaRPr lang="ru-RU"/>
        </a:p>
      </dgm:t>
    </dgm:pt>
    <dgm:pt modelId="{BE709FE7-D2B1-40D7-8DD1-FA362581FAC5}" type="pres">
      <dgm:prSet presAssocID="{EE7EC345-F13C-40AB-ACB4-286BD25155ED}" presName="root2" presStyleCnt="0"/>
      <dgm:spPr/>
    </dgm:pt>
    <dgm:pt modelId="{2AE7979D-D933-4C19-B485-D613B130F978}" type="pres">
      <dgm:prSet presAssocID="{EE7EC345-F13C-40AB-ACB4-286BD25155ED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71A4E2-5B0B-49B1-A345-2458A31367CB}" type="pres">
      <dgm:prSet presAssocID="{EE7EC345-F13C-40AB-ACB4-286BD25155ED}" presName="level3hierChild" presStyleCnt="0"/>
      <dgm:spPr/>
    </dgm:pt>
    <dgm:pt modelId="{ABA78BF5-BEC0-4302-8760-C93E1374DC49}" type="pres">
      <dgm:prSet presAssocID="{34E046A3-8145-4B7F-85BE-54E890C30F23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4273F8DD-BE69-449F-9ADD-2B3CE951A8A3}" type="pres">
      <dgm:prSet presAssocID="{34E046A3-8145-4B7F-85BE-54E890C30F23}" presName="connTx" presStyleLbl="parChTrans1D2" presStyleIdx="1" presStyleCnt="2"/>
      <dgm:spPr/>
      <dgm:t>
        <a:bodyPr/>
        <a:lstStyle/>
        <a:p>
          <a:endParaRPr lang="ru-RU"/>
        </a:p>
      </dgm:t>
    </dgm:pt>
    <dgm:pt modelId="{69DDC919-BB5F-4D6C-A0F7-7C1BBFCAF4D2}" type="pres">
      <dgm:prSet presAssocID="{40755AAA-BB2A-446F-AC65-8E2EE4F10AD4}" presName="root2" presStyleCnt="0"/>
      <dgm:spPr/>
    </dgm:pt>
    <dgm:pt modelId="{50644D13-2F2A-4F9F-A4F6-08D8B764E3DC}" type="pres">
      <dgm:prSet presAssocID="{40755AAA-BB2A-446F-AC65-8E2EE4F10AD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F69401-8FF4-4115-9489-DE40426AAA7E}" type="pres">
      <dgm:prSet presAssocID="{40755AAA-BB2A-446F-AC65-8E2EE4F10AD4}" presName="level3hierChild" presStyleCnt="0"/>
      <dgm:spPr/>
    </dgm:pt>
    <dgm:pt modelId="{800AE31C-DCEA-47E9-A574-0A16ABA913CB}" type="pres">
      <dgm:prSet presAssocID="{6D757A9C-BD03-4645-8728-CF7F09EF260D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D506F8A3-0D16-4EEF-B431-BB053D8B5D4A}" type="pres">
      <dgm:prSet presAssocID="{6D757A9C-BD03-4645-8728-CF7F09EF260D}" presName="connTx" presStyleLbl="parChTrans1D3" presStyleIdx="1" presStyleCnt="2"/>
      <dgm:spPr/>
      <dgm:t>
        <a:bodyPr/>
        <a:lstStyle/>
        <a:p>
          <a:endParaRPr lang="ru-RU"/>
        </a:p>
      </dgm:t>
    </dgm:pt>
    <dgm:pt modelId="{91B638B2-A53B-4118-AF2E-3A6C9ED8BD0D}" type="pres">
      <dgm:prSet presAssocID="{76DB9C3A-F20C-451D-BF70-D50BC06E8B64}" presName="root2" presStyleCnt="0"/>
      <dgm:spPr/>
    </dgm:pt>
    <dgm:pt modelId="{AD5855AE-8124-4BCC-A577-BDA160DAE184}" type="pres">
      <dgm:prSet presAssocID="{76DB9C3A-F20C-451D-BF70-D50BC06E8B64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49650D-9DDC-49DB-AF05-E9D02CF914E0}" type="pres">
      <dgm:prSet presAssocID="{76DB9C3A-F20C-451D-BF70-D50BC06E8B64}" presName="level3hierChild" presStyleCnt="0"/>
      <dgm:spPr/>
    </dgm:pt>
  </dgm:ptLst>
  <dgm:cxnLst>
    <dgm:cxn modelId="{2C934FB9-79B4-4B0C-A558-356A2EB71320}" type="presOf" srcId="{6D757A9C-BD03-4645-8728-CF7F09EF260D}" destId="{D506F8A3-0D16-4EEF-B431-BB053D8B5D4A}" srcOrd="1" destOrd="0" presId="urn:microsoft.com/office/officeart/2005/8/layout/hierarchy2"/>
    <dgm:cxn modelId="{9AF64634-39F1-4496-A15A-0B62BC7A8FC9}" type="presOf" srcId="{34E046A3-8145-4B7F-85BE-54E890C30F23}" destId="{ABA78BF5-BEC0-4302-8760-C93E1374DC49}" srcOrd="0" destOrd="0" presId="urn:microsoft.com/office/officeart/2005/8/layout/hierarchy2"/>
    <dgm:cxn modelId="{914B57E1-8028-45BB-8598-ED9D76DF666B}" type="presOf" srcId="{921E0831-258F-4EBE-9325-EA9C71491AEF}" destId="{656238E3-65A8-4871-8FD5-DA6A200EC153}" srcOrd="1" destOrd="0" presId="urn:microsoft.com/office/officeart/2005/8/layout/hierarchy2"/>
    <dgm:cxn modelId="{5BD7C4B7-FB07-473D-9C6B-5AB77B36B3AB}" type="presOf" srcId="{921E0831-258F-4EBE-9325-EA9C71491AEF}" destId="{34C82B3A-5A65-4213-96CF-D88C5963E559}" srcOrd="0" destOrd="0" presId="urn:microsoft.com/office/officeart/2005/8/layout/hierarchy2"/>
    <dgm:cxn modelId="{E5F91449-6663-4316-96C1-1603E035148C}" type="presOf" srcId="{3879C035-6A43-45E2-BE88-F73483040E99}" destId="{F2B10520-9814-48D6-8604-BB76A4977B01}" srcOrd="0" destOrd="0" presId="urn:microsoft.com/office/officeart/2005/8/layout/hierarchy2"/>
    <dgm:cxn modelId="{5472A960-1BE6-4417-91D4-BE509CABDD27}" type="presOf" srcId="{76DB9C3A-F20C-451D-BF70-D50BC06E8B64}" destId="{AD5855AE-8124-4BCC-A577-BDA160DAE184}" srcOrd="0" destOrd="0" presId="urn:microsoft.com/office/officeart/2005/8/layout/hierarchy2"/>
    <dgm:cxn modelId="{FD76105E-F21C-4434-B27E-998FF83A3316}" type="presOf" srcId="{0A11946F-B41B-43FE-88D7-70F150D90F0C}" destId="{E1F63768-0B94-4ECE-BE57-394D48E6E0D7}" srcOrd="1" destOrd="0" presId="urn:microsoft.com/office/officeart/2005/8/layout/hierarchy2"/>
    <dgm:cxn modelId="{A1EAB632-3E06-461D-A2B3-9C410EF25F57}" type="presOf" srcId="{40755AAA-BB2A-446F-AC65-8E2EE4F10AD4}" destId="{50644D13-2F2A-4F9F-A4F6-08D8B764E3DC}" srcOrd="0" destOrd="0" presId="urn:microsoft.com/office/officeart/2005/8/layout/hierarchy2"/>
    <dgm:cxn modelId="{8E840857-DD7C-4B45-942B-443BFCAC0D52}" srcId="{3BB183F5-AB39-4A08-AB53-EB2D66EA8150}" destId="{3879C035-6A43-45E2-BE88-F73483040E99}" srcOrd="0" destOrd="0" parTransId="{0A11946F-B41B-43FE-88D7-70F150D90F0C}" sibTransId="{44D610AD-E4FE-4342-9933-EBDAD99393F2}"/>
    <dgm:cxn modelId="{60FA22CC-053D-47D6-BDF6-736926B2C1FA}" type="presOf" srcId="{34E046A3-8145-4B7F-85BE-54E890C30F23}" destId="{4273F8DD-BE69-449F-9ADD-2B3CE951A8A3}" srcOrd="1" destOrd="0" presId="urn:microsoft.com/office/officeart/2005/8/layout/hierarchy2"/>
    <dgm:cxn modelId="{BDB34A17-A4A5-4EDF-8BDF-BB5DFC1F8466}" srcId="{79408988-5773-4DE4-A7CD-666228BA5FA8}" destId="{3BB183F5-AB39-4A08-AB53-EB2D66EA8150}" srcOrd="0" destOrd="0" parTransId="{13810809-F061-4546-8DBF-97B11C1BFC45}" sibTransId="{157C2388-F3CB-45F3-A250-2F7AA7AAE196}"/>
    <dgm:cxn modelId="{FF3921E6-74E8-40D9-9362-E8558CC1B40B}" type="presOf" srcId="{6D757A9C-BD03-4645-8728-CF7F09EF260D}" destId="{800AE31C-DCEA-47E9-A574-0A16ABA913CB}" srcOrd="0" destOrd="0" presId="urn:microsoft.com/office/officeart/2005/8/layout/hierarchy2"/>
    <dgm:cxn modelId="{3C3070C8-7624-4120-B0DF-7D77BDE1BBFB}" srcId="{40755AAA-BB2A-446F-AC65-8E2EE4F10AD4}" destId="{76DB9C3A-F20C-451D-BF70-D50BC06E8B64}" srcOrd="0" destOrd="0" parTransId="{6D757A9C-BD03-4645-8728-CF7F09EF260D}" sibTransId="{4BA3A080-0DFA-4CB0-B416-CD328A328E16}"/>
    <dgm:cxn modelId="{9E769200-62B3-4207-A875-342664E55D8B}" type="presOf" srcId="{79408988-5773-4DE4-A7CD-666228BA5FA8}" destId="{EADC73EC-59D1-479D-9FC9-0D680FC1F35D}" srcOrd="0" destOrd="0" presId="urn:microsoft.com/office/officeart/2005/8/layout/hierarchy2"/>
    <dgm:cxn modelId="{85845C45-BC41-4F3B-9282-DA66C385A908}" type="presOf" srcId="{EE7EC345-F13C-40AB-ACB4-286BD25155ED}" destId="{2AE7979D-D933-4C19-B485-D613B130F978}" srcOrd="0" destOrd="0" presId="urn:microsoft.com/office/officeart/2005/8/layout/hierarchy2"/>
    <dgm:cxn modelId="{0D451CB4-EAE8-4DE8-9FB8-7EAB33F2C46F}" srcId="{3BB183F5-AB39-4A08-AB53-EB2D66EA8150}" destId="{40755AAA-BB2A-446F-AC65-8E2EE4F10AD4}" srcOrd="1" destOrd="0" parTransId="{34E046A3-8145-4B7F-85BE-54E890C30F23}" sibTransId="{AF5D2EAF-3DED-4B8D-8562-B229AE0ED7EB}"/>
    <dgm:cxn modelId="{FFA831AD-303E-4079-A342-32FF6EBC40A7}" srcId="{3879C035-6A43-45E2-BE88-F73483040E99}" destId="{EE7EC345-F13C-40AB-ACB4-286BD25155ED}" srcOrd="0" destOrd="0" parTransId="{921E0831-258F-4EBE-9325-EA9C71491AEF}" sibTransId="{AB360A66-7871-495F-ADC0-840BE447D505}"/>
    <dgm:cxn modelId="{5AAC7154-F23E-4338-8F18-A0F6550AEBAD}" type="presOf" srcId="{3BB183F5-AB39-4A08-AB53-EB2D66EA8150}" destId="{BE9B5802-513E-4E43-82F9-D7536B170858}" srcOrd="0" destOrd="0" presId="urn:microsoft.com/office/officeart/2005/8/layout/hierarchy2"/>
    <dgm:cxn modelId="{E2156954-8DCC-430C-B5B4-8AEB3FF1C0BE}" type="presOf" srcId="{0A11946F-B41B-43FE-88D7-70F150D90F0C}" destId="{3032B616-D5C6-4427-A8E4-92773AC5A0EF}" srcOrd="0" destOrd="0" presId="urn:microsoft.com/office/officeart/2005/8/layout/hierarchy2"/>
    <dgm:cxn modelId="{FBA66571-7659-446C-97C3-3DA5ACCF56EF}" type="presParOf" srcId="{EADC73EC-59D1-479D-9FC9-0D680FC1F35D}" destId="{5C25F40A-0460-4901-BC34-189515D140BD}" srcOrd="0" destOrd="0" presId="urn:microsoft.com/office/officeart/2005/8/layout/hierarchy2"/>
    <dgm:cxn modelId="{27070AC8-FF97-4751-88B1-7FE644C52DB2}" type="presParOf" srcId="{5C25F40A-0460-4901-BC34-189515D140BD}" destId="{BE9B5802-513E-4E43-82F9-D7536B170858}" srcOrd="0" destOrd="0" presId="urn:microsoft.com/office/officeart/2005/8/layout/hierarchy2"/>
    <dgm:cxn modelId="{3A0E7E1A-4A82-4DD6-8457-6844A7C0EB68}" type="presParOf" srcId="{5C25F40A-0460-4901-BC34-189515D140BD}" destId="{3A875021-C9BA-4FE7-9FBD-FDA4E4F35FF5}" srcOrd="1" destOrd="0" presId="urn:microsoft.com/office/officeart/2005/8/layout/hierarchy2"/>
    <dgm:cxn modelId="{3CEB5C8D-5142-4CAD-8CC8-CF667598EAE8}" type="presParOf" srcId="{3A875021-C9BA-4FE7-9FBD-FDA4E4F35FF5}" destId="{3032B616-D5C6-4427-A8E4-92773AC5A0EF}" srcOrd="0" destOrd="0" presId="urn:microsoft.com/office/officeart/2005/8/layout/hierarchy2"/>
    <dgm:cxn modelId="{92DCDA4A-5D49-4FB9-9566-01FE77D2BAE1}" type="presParOf" srcId="{3032B616-D5C6-4427-A8E4-92773AC5A0EF}" destId="{E1F63768-0B94-4ECE-BE57-394D48E6E0D7}" srcOrd="0" destOrd="0" presId="urn:microsoft.com/office/officeart/2005/8/layout/hierarchy2"/>
    <dgm:cxn modelId="{0A8BAB30-E0BB-4C24-BFD4-48BC7AA71AA6}" type="presParOf" srcId="{3A875021-C9BA-4FE7-9FBD-FDA4E4F35FF5}" destId="{42F970AC-A134-4C87-A79D-1B9C4A5EE9C9}" srcOrd="1" destOrd="0" presId="urn:microsoft.com/office/officeart/2005/8/layout/hierarchy2"/>
    <dgm:cxn modelId="{A7F149E4-E335-49FA-B0C3-0EF0078BE46E}" type="presParOf" srcId="{42F970AC-A134-4C87-A79D-1B9C4A5EE9C9}" destId="{F2B10520-9814-48D6-8604-BB76A4977B01}" srcOrd="0" destOrd="0" presId="urn:microsoft.com/office/officeart/2005/8/layout/hierarchy2"/>
    <dgm:cxn modelId="{68CBF870-B29C-42D8-AE22-75267C5B1A0E}" type="presParOf" srcId="{42F970AC-A134-4C87-A79D-1B9C4A5EE9C9}" destId="{BC56D2EE-342B-46A5-922B-3DA2CFA8063C}" srcOrd="1" destOrd="0" presId="urn:microsoft.com/office/officeart/2005/8/layout/hierarchy2"/>
    <dgm:cxn modelId="{B3DFE7AA-58C6-4A2B-9F97-F5C207A08F24}" type="presParOf" srcId="{BC56D2EE-342B-46A5-922B-3DA2CFA8063C}" destId="{34C82B3A-5A65-4213-96CF-D88C5963E559}" srcOrd="0" destOrd="0" presId="urn:microsoft.com/office/officeart/2005/8/layout/hierarchy2"/>
    <dgm:cxn modelId="{33388634-3A04-454B-B777-7CCEB5172329}" type="presParOf" srcId="{34C82B3A-5A65-4213-96CF-D88C5963E559}" destId="{656238E3-65A8-4871-8FD5-DA6A200EC153}" srcOrd="0" destOrd="0" presId="urn:microsoft.com/office/officeart/2005/8/layout/hierarchy2"/>
    <dgm:cxn modelId="{167AD85F-332A-4637-96C7-7A9E2CA9FA4F}" type="presParOf" srcId="{BC56D2EE-342B-46A5-922B-3DA2CFA8063C}" destId="{BE709FE7-D2B1-40D7-8DD1-FA362581FAC5}" srcOrd="1" destOrd="0" presId="urn:microsoft.com/office/officeart/2005/8/layout/hierarchy2"/>
    <dgm:cxn modelId="{3843C1DF-CF79-4EA5-84D5-F1A3710C0FC3}" type="presParOf" srcId="{BE709FE7-D2B1-40D7-8DD1-FA362581FAC5}" destId="{2AE7979D-D933-4C19-B485-D613B130F978}" srcOrd="0" destOrd="0" presId="urn:microsoft.com/office/officeart/2005/8/layout/hierarchy2"/>
    <dgm:cxn modelId="{64A6E335-B55E-4B79-B3C0-E36A49AA3553}" type="presParOf" srcId="{BE709FE7-D2B1-40D7-8DD1-FA362581FAC5}" destId="{2371A4E2-5B0B-49B1-A345-2458A31367CB}" srcOrd="1" destOrd="0" presId="urn:microsoft.com/office/officeart/2005/8/layout/hierarchy2"/>
    <dgm:cxn modelId="{AEB555B8-332F-4952-AA47-23253B698B06}" type="presParOf" srcId="{3A875021-C9BA-4FE7-9FBD-FDA4E4F35FF5}" destId="{ABA78BF5-BEC0-4302-8760-C93E1374DC49}" srcOrd="2" destOrd="0" presId="urn:microsoft.com/office/officeart/2005/8/layout/hierarchy2"/>
    <dgm:cxn modelId="{F7907AE8-1FEE-4CFD-B71F-2F22CADA51D6}" type="presParOf" srcId="{ABA78BF5-BEC0-4302-8760-C93E1374DC49}" destId="{4273F8DD-BE69-449F-9ADD-2B3CE951A8A3}" srcOrd="0" destOrd="0" presId="urn:microsoft.com/office/officeart/2005/8/layout/hierarchy2"/>
    <dgm:cxn modelId="{8BB11548-9CA2-4DCC-8262-FF795DDEB32A}" type="presParOf" srcId="{3A875021-C9BA-4FE7-9FBD-FDA4E4F35FF5}" destId="{69DDC919-BB5F-4D6C-A0F7-7C1BBFCAF4D2}" srcOrd="3" destOrd="0" presId="urn:microsoft.com/office/officeart/2005/8/layout/hierarchy2"/>
    <dgm:cxn modelId="{60FE82B6-AD92-4264-A0F8-CEAA222B9B3C}" type="presParOf" srcId="{69DDC919-BB5F-4D6C-A0F7-7C1BBFCAF4D2}" destId="{50644D13-2F2A-4F9F-A4F6-08D8B764E3DC}" srcOrd="0" destOrd="0" presId="urn:microsoft.com/office/officeart/2005/8/layout/hierarchy2"/>
    <dgm:cxn modelId="{9FF64113-6FE8-4040-961C-AE0C1C9398D2}" type="presParOf" srcId="{69DDC919-BB5F-4D6C-A0F7-7C1BBFCAF4D2}" destId="{E0F69401-8FF4-4115-9489-DE40426AAA7E}" srcOrd="1" destOrd="0" presId="urn:microsoft.com/office/officeart/2005/8/layout/hierarchy2"/>
    <dgm:cxn modelId="{31F079A9-D358-40B6-8628-7D617225C0A7}" type="presParOf" srcId="{E0F69401-8FF4-4115-9489-DE40426AAA7E}" destId="{800AE31C-DCEA-47E9-A574-0A16ABA913CB}" srcOrd="0" destOrd="0" presId="urn:microsoft.com/office/officeart/2005/8/layout/hierarchy2"/>
    <dgm:cxn modelId="{C5C2EEE0-5CE5-432C-BB0E-C96F7B3A5355}" type="presParOf" srcId="{800AE31C-DCEA-47E9-A574-0A16ABA913CB}" destId="{D506F8A3-0D16-4EEF-B431-BB053D8B5D4A}" srcOrd="0" destOrd="0" presId="urn:microsoft.com/office/officeart/2005/8/layout/hierarchy2"/>
    <dgm:cxn modelId="{80A4E4FF-E71A-4AE5-97AE-EA8CF21A6FE2}" type="presParOf" srcId="{E0F69401-8FF4-4115-9489-DE40426AAA7E}" destId="{91B638B2-A53B-4118-AF2E-3A6C9ED8BD0D}" srcOrd="1" destOrd="0" presId="urn:microsoft.com/office/officeart/2005/8/layout/hierarchy2"/>
    <dgm:cxn modelId="{59EC23C5-1935-415A-BC01-844C98D766AA}" type="presParOf" srcId="{91B638B2-A53B-4118-AF2E-3A6C9ED8BD0D}" destId="{AD5855AE-8124-4BCC-A577-BDA160DAE184}" srcOrd="0" destOrd="0" presId="urn:microsoft.com/office/officeart/2005/8/layout/hierarchy2"/>
    <dgm:cxn modelId="{B1E204DE-87E4-40AC-93A3-370C6D75A5EF}" type="presParOf" srcId="{91B638B2-A53B-4118-AF2E-3A6C9ED8BD0D}" destId="{7F49650D-9DDC-49DB-AF05-E9D02CF914E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B29D3CD-50CA-4D96-BB95-E7F68F87CAE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AE28CA-916E-4690-B1DE-EF074FBB3374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</a:rPr>
            <a:t>Знання як ідеальний продукт НПД</a:t>
          </a:r>
          <a:endParaRPr lang="ru-RU" dirty="0">
            <a:solidFill>
              <a:srgbClr val="FFFF00"/>
            </a:solidFill>
          </a:endParaRPr>
        </a:p>
      </dgm:t>
    </dgm:pt>
    <dgm:pt modelId="{18241196-8F60-4EF8-BD03-8B9408FD6A05}" type="parTrans" cxnId="{08F8CABE-7441-408A-BFE1-3E09FF15D95C}">
      <dgm:prSet/>
      <dgm:spPr/>
      <dgm:t>
        <a:bodyPr/>
        <a:lstStyle/>
        <a:p>
          <a:endParaRPr lang="ru-RU"/>
        </a:p>
      </dgm:t>
    </dgm:pt>
    <dgm:pt modelId="{1B103362-63BC-4543-880D-D668A34B28C8}" type="sibTrans" cxnId="{08F8CABE-7441-408A-BFE1-3E09FF15D95C}">
      <dgm:prSet/>
      <dgm:spPr/>
      <dgm:t>
        <a:bodyPr/>
        <a:lstStyle/>
        <a:p>
          <a:endParaRPr lang="ru-RU"/>
        </a:p>
      </dgm:t>
    </dgm:pt>
    <dgm:pt modelId="{EC10D0DE-E7CC-4F1C-89B6-5C6310458B2D}">
      <dgm:prSet phldrT="[Текст]"/>
      <dgm:spPr/>
      <dgm:t>
        <a:bodyPr/>
        <a:lstStyle/>
        <a:p>
          <a:r>
            <a:rPr lang="uk-UA" dirty="0" smtClean="0"/>
            <a:t>В. об'єктивна </a:t>
          </a:r>
          <a:endParaRPr lang="ru-RU" dirty="0"/>
        </a:p>
      </dgm:t>
    </dgm:pt>
    <dgm:pt modelId="{ABF09A63-DCD8-4296-A1ED-56BEE262F979}" type="parTrans" cxnId="{C0157815-079C-4A61-BC41-438E7E8EFE07}">
      <dgm:prSet/>
      <dgm:spPr/>
      <dgm:t>
        <a:bodyPr/>
        <a:lstStyle/>
        <a:p>
          <a:endParaRPr lang="ru-RU"/>
        </a:p>
      </dgm:t>
    </dgm:pt>
    <dgm:pt modelId="{AF298970-A072-4D02-AA99-CE788274C2D7}" type="sibTrans" cxnId="{C0157815-079C-4A61-BC41-438E7E8EFE07}">
      <dgm:prSet/>
      <dgm:spPr/>
      <dgm:t>
        <a:bodyPr/>
        <a:lstStyle/>
        <a:p>
          <a:endParaRPr lang="ru-RU"/>
        </a:p>
      </dgm:t>
    </dgm:pt>
    <dgm:pt modelId="{4E221766-AD26-4DA7-83D8-57847B125981}">
      <dgm:prSet phldrT="[Текст]"/>
      <dgm:spPr/>
      <dgm:t>
        <a:bodyPr/>
        <a:lstStyle/>
        <a:p>
          <a:r>
            <a:rPr lang="uk-UA" dirty="0" smtClean="0"/>
            <a:t>В. </a:t>
          </a:r>
          <a:r>
            <a:rPr lang="uk-UA" dirty="0" err="1" smtClean="0"/>
            <a:t>герменевтична</a:t>
          </a:r>
          <a:r>
            <a:rPr lang="uk-UA" dirty="0" smtClean="0"/>
            <a:t> </a:t>
          </a:r>
          <a:endParaRPr lang="ru-RU" dirty="0"/>
        </a:p>
      </dgm:t>
    </dgm:pt>
    <dgm:pt modelId="{C6807206-4D9C-4F80-8DC9-D40A7FFDE9ED}" type="parTrans" cxnId="{92FA7D43-6691-47D8-A73B-E9EB1D9E1ACB}">
      <dgm:prSet/>
      <dgm:spPr/>
      <dgm:t>
        <a:bodyPr/>
        <a:lstStyle/>
        <a:p>
          <a:endParaRPr lang="ru-RU"/>
        </a:p>
      </dgm:t>
    </dgm:pt>
    <dgm:pt modelId="{50AAE842-AE1D-4C98-BDA8-FCC18FC23F3B}" type="sibTrans" cxnId="{92FA7D43-6691-47D8-A73B-E9EB1D9E1ACB}">
      <dgm:prSet/>
      <dgm:spPr/>
      <dgm:t>
        <a:bodyPr/>
        <a:lstStyle/>
        <a:p>
          <a:endParaRPr lang="ru-RU"/>
        </a:p>
      </dgm:t>
    </dgm:pt>
    <dgm:pt modelId="{3FDF1C03-69AB-4C24-949D-ECB971E190BE}">
      <dgm:prSet/>
      <dgm:spPr/>
      <dgm:t>
        <a:bodyPr/>
        <a:lstStyle/>
        <a:p>
          <a:r>
            <a:rPr lang="uk-UA" dirty="0" smtClean="0"/>
            <a:t>В. прогностична </a:t>
          </a:r>
          <a:endParaRPr lang="ru-RU" dirty="0"/>
        </a:p>
      </dgm:t>
    </dgm:pt>
    <dgm:pt modelId="{5673E9D8-B633-423E-8037-DB6E90078992}" type="parTrans" cxnId="{1E762566-3EBC-40A9-B47A-6BA98ED62814}">
      <dgm:prSet/>
      <dgm:spPr/>
      <dgm:t>
        <a:bodyPr/>
        <a:lstStyle/>
        <a:p>
          <a:endParaRPr lang="ru-RU"/>
        </a:p>
      </dgm:t>
    </dgm:pt>
    <dgm:pt modelId="{277E9C12-F7DD-4E0B-8F03-8930D865C534}" type="sibTrans" cxnId="{1E762566-3EBC-40A9-B47A-6BA98ED62814}">
      <dgm:prSet/>
      <dgm:spPr/>
      <dgm:t>
        <a:bodyPr/>
        <a:lstStyle/>
        <a:p>
          <a:endParaRPr lang="ru-RU"/>
        </a:p>
      </dgm:t>
    </dgm:pt>
    <dgm:pt modelId="{D51CEB1F-688B-4110-BFB6-E47487BFCB01}">
      <dgm:prSet/>
      <dgm:spPr/>
      <dgm:t>
        <a:bodyPr/>
        <a:lstStyle/>
        <a:p>
          <a:r>
            <a:rPr lang="uk-UA" dirty="0" smtClean="0"/>
            <a:t>В. системна </a:t>
          </a:r>
          <a:endParaRPr lang="ru-RU" dirty="0"/>
        </a:p>
      </dgm:t>
    </dgm:pt>
    <dgm:pt modelId="{4E9DB100-225B-4486-9494-A0AEEA24616B}" type="parTrans" cxnId="{D1D8C45E-8E20-4966-8C23-BFE1F9054AC5}">
      <dgm:prSet/>
      <dgm:spPr/>
      <dgm:t>
        <a:bodyPr/>
        <a:lstStyle/>
        <a:p>
          <a:endParaRPr lang="ru-RU"/>
        </a:p>
      </dgm:t>
    </dgm:pt>
    <dgm:pt modelId="{FDA3C043-B645-45EC-88CE-9A816B913465}" type="sibTrans" cxnId="{D1D8C45E-8E20-4966-8C23-BFE1F9054AC5}">
      <dgm:prSet/>
      <dgm:spPr/>
      <dgm:t>
        <a:bodyPr/>
        <a:lstStyle/>
        <a:p>
          <a:endParaRPr lang="ru-RU"/>
        </a:p>
      </dgm:t>
    </dgm:pt>
    <dgm:pt modelId="{39599DB4-B6EC-417E-8DAF-437AB0A2F710}">
      <dgm:prSet/>
      <dgm:spPr/>
      <dgm:t>
        <a:bodyPr/>
        <a:lstStyle/>
        <a:p>
          <a:r>
            <a:rPr lang="uk-UA" dirty="0" smtClean="0"/>
            <a:t>В. практична</a:t>
          </a:r>
          <a:endParaRPr lang="ru-RU" dirty="0"/>
        </a:p>
      </dgm:t>
    </dgm:pt>
    <dgm:pt modelId="{E2DB1BAE-CD4D-465D-A0AA-6B805F9EB5AD}" type="parTrans" cxnId="{1E9B8927-6051-4422-AF9F-441B71F1E6C7}">
      <dgm:prSet/>
      <dgm:spPr/>
      <dgm:t>
        <a:bodyPr/>
        <a:lstStyle/>
        <a:p>
          <a:endParaRPr lang="ru-RU"/>
        </a:p>
      </dgm:t>
    </dgm:pt>
    <dgm:pt modelId="{35833D7F-38DB-4ADF-BBF2-B67BA3AF4559}" type="sibTrans" cxnId="{1E9B8927-6051-4422-AF9F-441B71F1E6C7}">
      <dgm:prSet/>
      <dgm:spPr/>
      <dgm:t>
        <a:bodyPr/>
        <a:lstStyle/>
        <a:p>
          <a:endParaRPr lang="ru-RU"/>
        </a:p>
      </dgm:t>
    </dgm:pt>
    <dgm:pt modelId="{A36E2122-E282-4DE5-9C2B-00078C5BBFD7}" type="pres">
      <dgm:prSet presAssocID="{BB29D3CD-50CA-4D96-BB95-E7F68F87CAE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CC32B6E-9AE8-4406-BCBE-4F47910F09DE}" type="pres">
      <dgm:prSet presAssocID="{52AE28CA-916E-4690-B1DE-EF074FBB3374}" presName="root" presStyleCnt="0"/>
      <dgm:spPr/>
    </dgm:pt>
    <dgm:pt modelId="{86343872-D677-4FE9-8674-174138A11AC5}" type="pres">
      <dgm:prSet presAssocID="{52AE28CA-916E-4690-B1DE-EF074FBB3374}" presName="rootComposite" presStyleCnt="0"/>
      <dgm:spPr/>
    </dgm:pt>
    <dgm:pt modelId="{9AD88FD4-3A9C-419C-B52B-AA96A8BBB109}" type="pres">
      <dgm:prSet presAssocID="{52AE28CA-916E-4690-B1DE-EF074FBB3374}" presName="rootText" presStyleLbl="node1" presStyleIdx="0" presStyleCnt="1" custScaleX="377631"/>
      <dgm:spPr/>
      <dgm:t>
        <a:bodyPr/>
        <a:lstStyle/>
        <a:p>
          <a:endParaRPr lang="ru-RU"/>
        </a:p>
      </dgm:t>
    </dgm:pt>
    <dgm:pt modelId="{EDA31904-4671-4446-A18F-E5586B4AF06E}" type="pres">
      <dgm:prSet presAssocID="{52AE28CA-916E-4690-B1DE-EF074FBB3374}" presName="rootConnector" presStyleLbl="node1" presStyleIdx="0" presStyleCnt="1"/>
      <dgm:spPr/>
      <dgm:t>
        <a:bodyPr/>
        <a:lstStyle/>
        <a:p>
          <a:endParaRPr lang="ru-RU"/>
        </a:p>
      </dgm:t>
    </dgm:pt>
    <dgm:pt modelId="{15565E43-F8CB-46F6-B8CE-7AC1FA21E646}" type="pres">
      <dgm:prSet presAssocID="{52AE28CA-916E-4690-B1DE-EF074FBB3374}" presName="childShape" presStyleCnt="0"/>
      <dgm:spPr/>
    </dgm:pt>
    <dgm:pt modelId="{335564BE-EB12-4CB7-8386-190536E0D990}" type="pres">
      <dgm:prSet presAssocID="{ABF09A63-DCD8-4296-A1ED-56BEE262F979}" presName="Name13" presStyleLbl="parChTrans1D2" presStyleIdx="0" presStyleCnt="5"/>
      <dgm:spPr/>
      <dgm:t>
        <a:bodyPr/>
        <a:lstStyle/>
        <a:p>
          <a:endParaRPr lang="ru-RU"/>
        </a:p>
      </dgm:t>
    </dgm:pt>
    <dgm:pt modelId="{BE1AFD2E-D232-47F5-B5DA-C4BC58342829}" type="pres">
      <dgm:prSet presAssocID="{EC10D0DE-E7CC-4F1C-89B6-5C6310458B2D}" presName="childText" presStyleLbl="bgAcc1" presStyleIdx="0" presStyleCnt="5" custScaleX="300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E2EE17-449E-42B6-9ED7-DFDE20DF39C3}" type="pres">
      <dgm:prSet presAssocID="{4E9DB100-225B-4486-9494-A0AEEA24616B}" presName="Name13" presStyleLbl="parChTrans1D2" presStyleIdx="1" presStyleCnt="5"/>
      <dgm:spPr/>
      <dgm:t>
        <a:bodyPr/>
        <a:lstStyle/>
        <a:p>
          <a:endParaRPr lang="ru-RU"/>
        </a:p>
      </dgm:t>
    </dgm:pt>
    <dgm:pt modelId="{CFB26E3E-3F45-49C3-860E-246DE5A94F61}" type="pres">
      <dgm:prSet presAssocID="{D51CEB1F-688B-4110-BFB6-E47487BFCB01}" presName="childText" presStyleLbl="bgAcc1" presStyleIdx="1" presStyleCnt="5" custScaleX="300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524A5-0FC7-477D-B0D8-2EDB1E0EF27A}" type="pres">
      <dgm:prSet presAssocID="{E2DB1BAE-CD4D-465D-A0AA-6B805F9EB5AD}" presName="Name13" presStyleLbl="parChTrans1D2" presStyleIdx="2" presStyleCnt="5"/>
      <dgm:spPr/>
      <dgm:t>
        <a:bodyPr/>
        <a:lstStyle/>
        <a:p>
          <a:endParaRPr lang="ru-RU"/>
        </a:p>
      </dgm:t>
    </dgm:pt>
    <dgm:pt modelId="{A16824AA-F4A6-4054-BB3F-C44A4A086594}" type="pres">
      <dgm:prSet presAssocID="{39599DB4-B6EC-417E-8DAF-437AB0A2F710}" presName="childText" presStyleLbl="bgAcc1" presStyleIdx="2" presStyleCnt="5" custScaleX="300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B5437A-2276-4926-9B4A-56DA2DD57F96}" type="pres">
      <dgm:prSet presAssocID="{5673E9D8-B633-423E-8037-DB6E90078992}" presName="Name13" presStyleLbl="parChTrans1D2" presStyleIdx="3" presStyleCnt="5"/>
      <dgm:spPr/>
      <dgm:t>
        <a:bodyPr/>
        <a:lstStyle/>
        <a:p>
          <a:endParaRPr lang="ru-RU"/>
        </a:p>
      </dgm:t>
    </dgm:pt>
    <dgm:pt modelId="{680F233A-102E-4889-A92F-E89B2B4C009A}" type="pres">
      <dgm:prSet presAssocID="{3FDF1C03-69AB-4C24-949D-ECB971E190BE}" presName="childText" presStyleLbl="bgAcc1" presStyleIdx="3" presStyleCnt="5" custScaleX="300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2A653-2C94-4930-AF31-F69F7F7D639C}" type="pres">
      <dgm:prSet presAssocID="{C6807206-4D9C-4F80-8DC9-D40A7FFDE9ED}" presName="Name13" presStyleLbl="parChTrans1D2" presStyleIdx="4" presStyleCnt="5"/>
      <dgm:spPr/>
      <dgm:t>
        <a:bodyPr/>
        <a:lstStyle/>
        <a:p>
          <a:endParaRPr lang="ru-RU"/>
        </a:p>
      </dgm:t>
    </dgm:pt>
    <dgm:pt modelId="{15ADE637-62AD-4E59-96DF-0C38446E1C47}" type="pres">
      <dgm:prSet presAssocID="{4E221766-AD26-4DA7-83D8-57847B125981}" presName="childText" presStyleLbl="bgAcc1" presStyleIdx="4" presStyleCnt="5" custScaleX="296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73E47E-007F-4BDE-ADCA-40D2A5D5899F}" type="presOf" srcId="{BB29D3CD-50CA-4D96-BB95-E7F68F87CAE8}" destId="{A36E2122-E282-4DE5-9C2B-00078C5BBFD7}" srcOrd="0" destOrd="0" presId="urn:microsoft.com/office/officeart/2005/8/layout/hierarchy3"/>
    <dgm:cxn modelId="{1E762566-3EBC-40A9-B47A-6BA98ED62814}" srcId="{52AE28CA-916E-4690-B1DE-EF074FBB3374}" destId="{3FDF1C03-69AB-4C24-949D-ECB971E190BE}" srcOrd="3" destOrd="0" parTransId="{5673E9D8-B633-423E-8037-DB6E90078992}" sibTransId="{277E9C12-F7DD-4E0B-8F03-8930D865C534}"/>
    <dgm:cxn modelId="{ADBC872E-6CF5-42DA-8D71-D0F656791B88}" type="presOf" srcId="{4E221766-AD26-4DA7-83D8-57847B125981}" destId="{15ADE637-62AD-4E59-96DF-0C38446E1C47}" srcOrd="0" destOrd="0" presId="urn:microsoft.com/office/officeart/2005/8/layout/hierarchy3"/>
    <dgm:cxn modelId="{6D44713A-80F0-41B6-94F6-91259E2380B8}" type="presOf" srcId="{E2DB1BAE-CD4D-465D-A0AA-6B805F9EB5AD}" destId="{7D1524A5-0FC7-477D-B0D8-2EDB1E0EF27A}" srcOrd="0" destOrd="0" presId="urn:microsoft.com/office/officeart/2005/8/layout/hierarchy3"/>
    <dgm:cxn modelId="{C0157815-079C-4A61-BC41-438E7E8EFE07}" srcId="{52AE28CA-916E-4690-B1DE-EF074FBB3374}" destId="{EC10D0DE-E7CC-4F1C-89B6-5C6310458B2D}" srcOrd="0" destOrd="0" parTransId="{ABF09A63-DCD8-4296-A1ED-56BEE262F979}" sibTransId="{AF298970-A072-4D02-AA99-CE788274C2D7}"/>
    <dgm:cxn modelId="{7D2A72FB-A6EF-43DF-8532-37BBBAF45770}" type="presOf" srcId="{5673E9D8-B633-423E-8037-DB6E90078992}" destId="{7CB5437A-2276-4926-9B4A-56DA2DD57F96}" srcOrd="0" destOrd="0" presId="urn:microsoft.com/office/officeart/2005/8/layout/hierarchy3"/>
    <dgm:cxn modelId="{D1D8C45E-8E20-4966-8C23-BFE1F9054AC5}" srcId="{52AE28CA-916E-4690-B1DE-EF074FBB3374}" destId="{D51CEB1F-688B-4110-BFB6-E47487BFCB01}" srcOrd="1" destOrd="0" parTransId="{4E9DB100-225B-4486-9494-A0AEEA24616B}" sibTransId="{FDA3C043-B645-45EC-88CE-9A816B913465}"/>
    <dgm:cxn modelId="{EA5B2D6A-E865-4D08-A680-DF9B721294C4}" type="presOf" srcId="{52AE28CA-916E-4690-B1DE-EF074FBB3374}" destId="{EDA31904-4671-4446-A18F-E5586B4AF06E}" srcOrd="1" destOrd="0" presId="urn:microsoft.com/office/officeart/2005/8/layout/hierarchy3"/>
    <dgm:cxn modelId="{E47536E7-179A-4B88-8B5D-F8A046DD67FE}" type="presOf" srcId="{39599DB4-B6EC-417E-8DAF-437AB0A2F710}" destId="{A16824AA-F4A6-4054-BB3F-C44A4A086594}" srcOrd="0" destOrd="0" presId="urn:microsoft.com/office/officeart/2005/8/layout/hierarchy3"/>
    <dgm:cxn modelId="{1E9B8927-6051-4422-AF9F-441B71F1E6C7}" srcId="{52AE28CA-916E-4690-B1DE-EF074FBB3374}" destId="{39599DB4-B6EC-417E-8DAF-437AB0A2F710}" srcOrd="2" destOrd="0" parTransId="{E2DB1BAE-CD4D-465D-A0AA-6B805F9EB5AD}" sibTransId="{35833D7F-38DB-4ADF-BBF2-B67BA3AF4559}"/>
    <dgm:cxn modelId="{66A6F334-FF76-419E-A715-61A36F7C4EAE}" type="presOf" srcId="{52AE28CA-916E-4690-B1DE-EF074FBB3374}" destId="{9AD88FD4-3A9C-419C-B52B-AA96A8BBB109}" srcOrd="0" destOrd="0" presId="urn:microsoft.com/office/officeart/2005/8/layout/hierarchy3"/>
    <dgm:cxn modelId="{30539D52-682E-4791-AD04-54C5E71360B6}" type="presOf" srcId="{EC10D0DE-E7CC-4F1C-89B6-5C6310458B2D}" destId="{BE1AFD2E-D232-47F5-B5DA-C4BC58342829}" srcOrd="0" destOrd="0" presId="urn:microsoft.com/office/officeart/2005/8/layout/hierarchy3"/>
    <dgm:cxn modelId="{CE44D7E8-4480-4DA4-8639-91798D7858C5}" type="presOf" srcId="{ABF09A63-DCD8-4296-A1ED-56BEE262F979}" destId="{335564BE-EB12-4CB7-8386-190536E0D990}" srcOrd="0" destOrd="0" presId="urn:microsoft.com/office/officeart/2005/8/layout/hierarchy3"/>
    <dgm:cxn modelId="{08F8CABE-7441-408A-BFE1-3E09FF15D95C}" srcId="{BB29D3CD-50CA-4D96-BB95-E7F68F87CAE8}" destId="{52AE28CA-916E-4690-B1DE-EF074FBB3374}" srcOrd="0" destOrd="0" parTransId="{18241196-8F60-4EF8-BD03-8B9408FD6A05}" sibTransId="{1B103362-63BC-4543-880D-D668A34B28C8}"/>
    <dgm:cxn modelId="{1FB5B75E-B972-4DF4-801A-EF2009B3E89B}" type="presOf" srcId="{C6807206-4D9C-4F80-8DC9-D40A7FFDE9ED}" destId="{0372A653-2C94-4930-AF31-F69F7F7D639C}" srcOrd="0" destOrd="0" presId="urn:microsoft.com/office/officeart/2005/8/layout/hierarchy3"/>
    <dgm:cxn modelId="{DCD9260F-6A3A-4BBE-9C52-3DB9598DBF44}" type="presOf" srcId="{D51CEB1F-688B-4110-BFB6-E47487BFCB01}" destId="{CFB26E3E-3F45-49C3-860E-246DE5A94F61}" srcOrd="0" destOrd="0" presId="urn:microsoft.com/office/officeart/2005/8/layout/hierarchy3"/>
    <dgm:cxn modelId="{92FA7D43-6691-47D8-A73B-E9EB1D9E1ACB}" srcId="{52AE28CA-916E-4690-B1DE-EF074FBB3374}" destId="{4E221766-AD26-4DA7-83D8-57847B125981}" srcOrd="4" destOrd="0" parTransId="{C6807206-4D9C-4F80-8DC9-D40A7FFDE9ED}" sibTransId="{50AAE842-AE1D-4C98-BDA8-FCC18FC23F3B}"/>
    <dgm:cxn modelId="{1413BFA3-E6BF-4E16-A8FA-ED2385914566}" type="presOf" srcId="{4E9DB100-225B-4486-9494-A0AEEA24616B}" destId="{33E2EE17-449E-42B6-9ED7-DFDE20DF39C3}" srcOrd="0" destOrd="0" presId="urn:microsoft.com/office/officeart/2005/8/layout/hierarchy3"/>
    <dgm:cxn modelId="{5B11FCAD-F1DD-44AE-BA3F-05BC72A060AA}" type="presOf" srcId="{3FDF1C03-69AB-4C24-949D-ECB971E190BE}" destId="{680F233A-102E-4889-A92F-E89B2B4C009A}" srcOrd="0" destOrd="0" presId="urn:microsoft.com/office/officeart/2005/8/layout/hierarchy3"/>
    <dgm:cxn modelId="{13EC4606-30B1-45B5-8F63-E4A24A93E8FC}" type="presParOf" srcId="{A36E2122-E282-4DE5-9C2B-00078C5BBFD7}" destId="{CCC32B6E-9AE8-4406-BCBE-4F47910F09DE}" srcOrd="0" destOrd="0" presId="urn:microsoft.com/office/officeart/2005/8/layout/hierarchy3"/>
    <dgm:cxn modelId="{05D236C1-B9CE-4660-895A-1ED7D5DB83EE}" type="presParOf" srcId="{CCC32B6E-9AE8-4406-BCBE-4F47910F09DE}" destId="{86343872-D677-4FE9-8674-174138A11AC5}" srcOrd="0" destOrd="0" presId="urn:microsoft.com/office/officeart/2005/8/layout/hierarchy3"/>
    <dgm:cxn modelId="{FD4AA1E9-7D5A-4B10-8232-53402A580FE5}" type="presParOf" srcId="{86343872-D677-4FE9-8674-174138A11AC5}" destId="{9AD88FD4-3A9C-419C-B52B-AA96A8BBB109}" srcOrd="0" destOrd="0" presId="urn:microsoft.com/office/officeart/2005/8/layout/hierarchy3"/>
    <dgm:cxn modelId="{E0133D66-CCD4-4C0F-9910-8D7097ABD332}" type="presParOf" srcId="{86343872-D677-4FE9-8674-174138A11AC5}" destId="{EDA31904-4671-4446-A18F-E5586B4AF06E}" srcOrd="1" destOrd="0" presId="urn:microsoft.com/office/officeart/2005/8/layout/hierarchy3"/>
    <dgm:cxn modelId="{C7AA3C2B-D0AA-417E-9E0D-6E3774B1F47B}" type="presParOf" srcId="{CCC32B6E-9AE8-4406-BCBE-4F47910F09DE}" destId="{15565E43-F8CB-46F6-B8CE-7AC1FA21E646}" srcOrd="1" destOrd="0" presId="urn:microsoft.com/office/officeart/2005/8/layout/hierarchy3"/>
    <dgm:cxn modelId="{F8950263-7FD1-4A4F-BD62-2585B6CB5D8E}" type="presParOf" srcId="{15565E43-F8CB-46F6-B8CE-7AC1FA21E646}" destId="{335564BE-EB12-4CB7-8386-190536E0D990}" srcOrd="0" destOrd="0" presId="urn:microsoft.com/office/officeart/2005/8/layout/hierarchy3"/>
    <dgm:cxn modelId="{AC4EC017-A804-451D-9132-28AA1CE1E0E7}" type="presParOf" srcId="{15565E43-F8CB-46F6-B8CE-7AC1FA21E646}" destId="{BE1AFD2E-D232-47F5-B5DA-C4BC58342829}" srcOrd="1" destOrd="0" presId="urn:microsoft.com/office/officeart/2005/8/layout/hierarchy3"/>
    <dgm:cxn modelId="{2F1347BA-F65C-46A2-ACA3-58FBBD9C2244}" type="presParOf" srcId="{15565E43-F8CB-46F6-B8CE-7AC1FA21E646}" destId="{33E2EE17-449E-42B6-9ED7-DFDE20DF39C3}" srcOrd="2" destOrd="0" presId="urn:microsoft.com/office/officeart/2005/8/layout/hierarchy3"/>
    <dgm:cxn modelId="{337DFE15-1AF8-4589-B3D6-D2918DA3138E}" type="presParOf" srcId="{15565E43-F8CB-46F6-B8CE-7AC1FA21E646}" destId="{CFB26E3E-3F45-49C3-860E-246DE5A94F61}" srcOrd="3" destOrd="0" presId="urn:microsoft.com/office/officeart/2005/8/layout/hierarchy3"/>
    <dgm:cxn modelId="{63F6D582-7D3F-4601-B3B0-250D28E1D5DB}" type="presParOf" srcId="{15565E43-F8CB-46F6-B8CE-7AC1FA21E646}" destId="{7D1524A5-0FC7-477D-B0D8-2EDB1E0EF27A}" srcOrd="4" destOrd="0" presId="urn:microsoft.com/office/officeart/2005/8/layout/hierarchy3"/>
    <dgm:cxn modelId="{716855D4-17BE-4027-8FA5-EF2B03332E07}" type="presParOf" srcId="{15565E43-F8CB-46F6-B8CE-7AC1FA21E646}" destId="{A16824AA-F4A6-4054-BB3F-C44A4A086594}" srcOrd="5" destOrd="0" presId="urn:microsoft.com/office/officeart/2005/8/layout/hierarchy3"/>
    <dgm:cxn modelId="{02CF471A-483B-4663-A4DC-7FF7BD0947B3}" type="presParOf" srcId="{15565E43-F8CB-46F6-B8CE-7AC1FA21E646}" destId="{7CB5437A-2276-4926-9B4A-56DA2DD57F96}" srcOrd="6" destOrd="0" presId="urn:microsoft.com/office/officeart/2005/8/layout/hierarchy3"/>
    <dgm:cxn modelId="{357E8E21-30EB-4529-AB93-22D0BA47B5AA}" type="presParOf" srcId="{15565E43-F8CB-46F6-B8CE-7AC1FA21E646}" destId="{680F233A-102E-4889-A92F-E89B2B4C009A}" srcOrd="7" destOrd="0" presId="urn:microsoft.com/office/officeart/2005/8/layout/hierarchy3"/>
    <dgm:cxn modelId="{51646E43-9C5C-45E3-88E0-A51E54A369AF}" type="presParOf" srcId="{15565E43-F8CB-46F6-B8CE-7AC1FA21E646}" destId="{0372A653-2C94-4930-AF31-F69F7F7D639C}" srcOrd="8" destOrd="0" presId="urn:microsoft.com/office/officeart/2005/8/layout/hierarchy3"/>
    <dgm:cxn modelId="{A093B288-B810-4525-B411-09CE58352FD3}" type="presParOf" srcId="{15565E43-F8CB-46F6-B8CE-7AC1FA21E646}" destId="{15ADE637-62AD-4E59-96DF-0C38446E1C47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DAC70-7744-4671-9ED6-3B7850EE90DF}">
      <dsp:nvSpPr>
        <dsp:cNvPr id="0" name=""/>
        <dsp:cNvSpPr/>
      </dsp:nvSpPr>
      <dsp:spPr>
        <a:xfrm>
          <a:off x="0" y="365060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401E4E-1E18-4172-9E18-D9097051B12C}">
      <dsp:nvSpPr>
        <dsp:cNvPr id="0" name=""/>
        <dsp:cNvSpPr/>
      </dsp:nvSpPr>
      <dsp:spPr>
        <a:xfrm>
          <a:off x="411480" y="128900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наука як вид діяльності (метод, парадигма);</a:t>
          </a:r>
          <a:endParaRPr lang="uk-UA" sz="16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4537" y="151957"/>
        <a:ext cx="5714606" cy="426206"/>
      </dsp:txXfrm>
    </dsp:sp>
    <dsp:sp modelId="{13A88FA6-4D50-4F7D-8B77-4EC1BA8FE7BE}">
      <dsp:nvSpPr>
        <dsp:cNvPr id="0" name=""/>
        <dsp:cNvSpPr/>
      </dsp:nvSpPr>
      <dsp:spPr>
        <a:xfrm>
          <a:off x="0" y="1090820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29532-115C-4A0A-9D02-B8A030345A1A}">
      <dsp:nvSpPr>
        <dsp:cNvPr id="0" name=""/>
        <dsp:cNvSpPr/>
      </dsp:nvSpPr>
      <dsp:spPr>
        <a:xfrm>
          <a:off x="411480" y="854660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критерій істинності (його похідні); </a:t>
          </a:r>
          <a:endParaRPr lang="ru-RU" sz="16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4537" y="877717"/>
        <a:ext cx="5714606" cy="426206"/>
      </dsp:txXfrm>
    </dsp:sp>
    <dsp:sp modelId="{BAB408E8-652A-461B-8C70-429C749A9C7E}">
      <dsp:nvSpPr>
        <dsp:cNvPr id="0" name=""/>
        <dsp:cNvSpPr/>
      </dsp:nvSpPr>
      <dsp:spPr>
        <a:xfrm>
          <a:off x="0" y="1816580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C95BA8-EE08-4332-B12E-BCF3ACB57B35}">
      <dsp:nvSpPr>
        <dsp:cNvPr id="0" name=""/>
        <dsp:cNvSpPr/>
      </dsp:nvSpPr>
      <dsp:spPr>
        <a:xfrm>
          <a:off x="411480" y="1580420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наука як сукупність знань; </a:t>
          </a:r>
          <a:endParaRPr lang="ru-RU" sz="16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4537" y="1603477"/>
        <a:ext cx="5714606" cy="426206"/>
      </dsp:txXfrm>
    </dsp:sp>
    <dsp:sp modelId="{505CF7E2-217D-4B9E-9230-2568D2C4F3DA}">
      <dsp:nvSpPr>
        <dsp:cNvPr id="0" name=""/>
        <dsp:cNvSpPr/>
      </dsp:nvSpPr>
      <dsp:spPr>
        <a:xfrm>
          <a:off x="0" y="2542340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2E7AFE-1348-48E2-877D-44C45FB10428}">
      <dsp:nvSpPr>
        <dsp:cNvPr id="0" name=""/>
        <dsp:cNvSpPr/>
      </dsp:nvSpPr>
      <dsp:spPr>
        <a:xfrm>
          <a:off x="411480" y="2306180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науковий результат (види, форми фіксації);</a:t>
          </a:r>
          <a:endParaRPr lang="ru-RU" sz="16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4537" y="2329237"/>
        <a:ext cx="5714606" cy="426206"/>
      </dsp:txXfrm>
    </dsp:sp>
    <dsp:sp modelId="{2C5486FB-A975-4DAD-A594-E0BE059931DE}">
      <dsp:nvSpPr>
        <dsp:cNvPr id="0" name=""/>
        <dsp:cNvSpPr/>
      </dsp:nvSpPr>
      <dsp:spPr>
        <a:xfrm>
          <a:off x="0" y="3268100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CD450-BC2B-48BC-9B4E-48C43FFA4842}">
      <dsp:nvSpPr>
        <dsp:cNvPr id="0" name=""/>
        <dsp:cNvSpPr/>
      </dsp:nvSpPr>
      <dsp:spPr>
        <a:xfrm>
          <a:off x="411480" y="3031940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 науки, </a:t>
          </a:r>
          <a:endParaRPr lang="ru-RU" sz="16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4537" y="3054997"/>
        <a:ext cx="5714606" cy="426206"/>
      </dsp:txXfrm>
    </dsp:sp>
    <dsp:sp modelId="{7EF29A68-AB34-48BE-B808-0772905C9726}">
      <dsp:nvSpPr>
        <dsp:cNvPr id="0" name=""/>
        <dsp:cNvSpPr/>
      </dsp:nvSpPr>
      <dsp:spPr>
        <a:xfrm>
          <a:off x="0" y="399386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20D51A-DACA-4E0E-9F77-9D8EF697CF67}">
      <dsp:nvSpPr>
        <dsp:cNvPr id="0" name=""/>
        <dsp:cNvSpPr/>
      </dsp:nvSpPr>
      <dsp:spPr>
        <a:xfrm>
          <a:off x="411480" y="3757701"/>
          <a:ext cx="57607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ідеал і засіб наукового пошуку</a:t>
          </a:r>
          <a:endParaRPr lang="ru-RU" sz="16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4537" y="3780758"/>
        <a:ext cx="5714606" cy="4262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5EE07-B070-4C4F-913A-51500458F738}">
      <dsp:nvSpPr>
        <dsp:cNvPr id="0" name=""/>
        <dsp:cNvSpPr/>
      </dsp:nvSpPr>
      <dsp:spPr>
        <a:xfrm>
          <a:off x="1004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Теоретична В. </a:t>
          </a:r>
          <a:endParaRPr lang="ru-RU" sz="3200" kern="1200" dirty="0"/>
        </a:p>
      </dsp:txBody>
      <dsp:txXfrm>
        <a:off x="35429" y="240508"/>
        <a:ext cx="2281890" cy="1106520"/>
      </dsp:txXfrm>
    </dsp:sp>
    <dsp:sp modelId="{B0C12EB5-B68F-4336-88AF-CEB64816A674}">
      <dsp:nvSpPr>
        <dsp:cNvPr id="0" name=""/>
        <dsp:cNvSpPr/>
      </dsp:nvSpPr>
      <dsp:spPr>
        <a:xfrm>
          <a:off x="236078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5FCE63-606A-47B3-B8AB-ECB176C11E1C}">
      <dsp:nvSpPr>
        <dsp:cNvPr id="0" name=""/>
        <dsp:cNvSpPr/>
      </dsp:nvSpPr>
      <dsp:spPr>
        <a:xfrm>
          <a:off x="471152" y="1675295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Рівень відповідності концепції і реальності (логіка  теоретичних висновків: індуктивно-дедуктивна)</a:t>
          </a:r>
          <a:endParaRPr lang="ru-RU" sz="1300" kern="1200" dirty="0"/>
        </a:p>
      </dsp:txBody>
      <dsp:txXfrm>
        <a:off x="505577" y="1709720"/>
        <a:ext cx="1811742" cy="1106520"/>
      </dsp:txXfrm>
    </dsp:sp>
    <dsp:sp modelId="{840007A0-1AF1-47C7-8713-FA3EC9381B4C}">
      <dsp:nvSpPr>
        <dsp:cNvPr id="0" name=""/>
        <dsp:cNvSpPr/>
      </dsp:nvSpPr>
      <dsp:spPr>
        <a:xfrm>
          <a:off x="236078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DE0CB-1498-4618-A720-D81EA84A532F}">
      <dsp:nvSpPr>
        <dsp:cNvPr id="0" name=""/>
        <dsp:cNvSpPr/>
      </dsp:nvSpPr>
      <dsp:spPr>
        <a:xfrm>
          <a:off x="471152" y="3144508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Різновиди: змістовно-логічна В. (</a:t>
          </a:r>
          <a:r>
            <a:rPr lang="uk-UA" sz="1300" b="1" kern="1200" dirty="0" smtClean="0"/>
            <a:t>якісна</a:t>
          </a:r>
          <a:r>
            <a:rPr lang="uk-UA" sz="1300" kern="1200" dirty="0" smtClean="0"/>
            <a:t>) і статистико-логічна (</a:t>
          </a:r>
          <a:r>
            <a:rPr lang="uk-UA" sz="1300" b="1" kern="1200" dirty="0" smtClean="0"/>
            <a:t>кількісна</a:t>
          </a:r>
          <a:r>
            <a:rPr lang="uk-UA" sz="1300" kern="1200" dirty="0" smtClean="0"/>
            <a:t>) В.</a:t>
          </a:r>
          <a:endParaRPr lang="ru-RU" sz="1300" kern="1200" dirty="0"/>
        </a:p>
      </dsp:txBody>
      <dsp:txXfrm>
        <a:off x="505577" y="3178933"/>
        <a:ext cx="1811742" cy="1106520"/>
      </dsp:txXfrm>
    </dsp:sp>
    <dsp:sp modelId="{7CF52C79-8D5B-421B-808A-EF1484B165B8}">
      <dsp:nvSpPr>
        <dsp:cNvPr id="0" name=""/>
        <dsp:cNvSpPr/>
      </dsp:nvSpPr>
      <dsp:spPr>
        <a:xfrm>
          <a:off x="2939429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Модельна В.</a:t>
          </a:r>
          <a:endParaRPr lang="ru-RU" sz="3200" kern="1200" dirty="0"/>
        </a:p>
      </dsp:txBody>
      <dsp:txXfrm>
        <a:off x="2973854" y="240508"/>
        <a:ext cx="2281890" cy="1106520"/>
      </dsp:txXfrm>
    </dsp:sp>
    <dsp:sp modelId="{9E140E46-AC1C-4C21-9481-52A4E7E5B155}">
      <dsp:nvSpPr>
        <dsp:cNvPr id="0" name=""/>
        <dsp:cNvSpPr/>
      </dsp:nvSpPr>
      <dsp:spPr>
        <a:xfrm>
          <a:off x="3174503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7B4929-78B5-48D0-9677-B09DF011624A}">
      <dsp:nvSpPr>
        <dsp:cNvPr id="0" name=""/>
        <dsp:cNvSpPr/>
      </dsp:nvSpPr>
      <dsp:spPr>
        <a:xfrm>
          <a:off x="3409577" y="1675295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Рівень відповідності моделі і реальності   (логіка моделі: АНАЛОГІЯ)</a:t>
          </a:r>
          <a:endParaRPr lang="ru-RU" sz="1300" kern="1200" dirty="0"/>
        </a:p>
      </dsp:txBody>
      <dsp:txXfrm>
        <a:off x="3444002" y="1709720"/>
        <a:ext cx="1811742" cy="1106520"/>
      </dsp:txXfrm>
    </dsp:sp>
    <dsp:sp modelId="{21A46859-7DA1-4FA8-AB6B-EE57495C34AE}">
      <dsp:nvSpPr>
        <dsp:cNvPr id="0" name=""/>
        <dsp:cNvSpPr/>
      </dsp:nvSpPr>
      <dsp:spPr>
        <a:xfrm>
          <a:off x="3174503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DFB1F-7052-4F65-BAC9-16A370E69155}">
      <dsp:nvSpPr>
        <dsp:cNvPr id="0" name=""/>
        <dsp:cNvSpPr/>
      </dsp:nvSpPr>
      <dsp:spPr>
        <a:xfrm>
          <a:off x="3409577" y="3144508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err="1" smtClean="0"/>
            <a:t>Різнвиди</a:t>
          </a:r>
          <a:r>
            <a:rPr lang="uk-UA" sz="1300" kern="1200" dirty="0" smtClean="0"/>
            <a:t> </a:t>
          </a:r>
          <a:r>
            <a:rPr lang="uk-UA" sz="1300" b="1" kern="1200" dirty="0" smtClean="0"/>
            <a:t>ізоморфна</a:t>
          </a:r>
          <a:r>
            <a:rPr lang="uk-UA" sz="1300" kern="1200" dirty="0" smtClean="0"/>
            <a:t>  В. і </a:t>
          </a:r>
          <a:r>
            <a:rPr lang="uk-UA" sz="1300" b="1" kern="1200" dirty="0" err="1" smtClean="0"/>
            <a:t>гомоморфна</a:t>
          </a:r>
          <a:r>
            <a:rPr lang="uk-UA" sz="1300" kern="1200" dirty="0" smtClean="0"/>
            <a:t> В.</a:t>
          </a:r>
          <a:endParaRPr lang="ru-RU" sz="1300" kern="1200" dirty="0"/>
        </a:p>
      </dsp:txBody>
      <dsp:txXfrm>
        <a:off x="3444002" y="3178933"/>
        <a:ext cx="1811742" cy="1106520"/>
      </dsp:txXfrm>
    </dsp:sp>
    <dsp:sp modelId="{F1D42082-5728-429D-8DA7-B51C25F347EE}">
      <dsp:nvSpPr>
        <dsp:cNvPr id="0" name=""/>
        <dsp:cNvSpPr/>
      </dsp:nvSpPr>
      <dsp:spPr>
        <a:xfrm>
          <a:off x="5877855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Емпірична В.</a:t>
          </a:r>
          <a:endParaRPr lang="ru-RU" sz="3200" kern="1200" dirty="0"/>
        </a:p>
      </dsp:txBody>
      <dsp:txXfrm>
        <a:off x="5912280" y="240508"/>
        <a:ext cx="2281890" cy="1106520"/>
      </dsp:txXfrm>
    </dsp:sp>
    <dsp:sp modelId="{960BF254-F385-41B8-BDBF-C0E7A8B719AD}">
      <dsp:nvSpPr>
        <dsp:cNvPr id="0" name=""/>
        <dsp:cNvSpPr/>
      </dsp:nvSpPr>
      <dsp:spPr>
        <a:xfrm>
          <a:off x="6112929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B7DB4-6947-4E7D-A691-34B0ECB27677}">
      <dsp:nvSpPr>
        <dsp:cNvPr id="0" name=""/>
        <dsp:cNvSpPr/>
      </dsp:nvSpPr>
      <dsp:spPr>
        <a:xfrm>
          <a:off x="6348003" y="1675295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Рівень відповідності реального дослідження ідеальному</a:t>
          </a:r>
          <a:endParaRPr lang="ru-RU" sz="1300" kern="1200" dirty="0"/>
        </a:p>
      </dsp:txBody>
      <dsp:txXfrm>
        <a:off x="6382428" y="1709720"/>
        <a:ext cx="1811742" cy="1106520"/>
      </dsp:txXfrm>
    </dsp:sp>
    <dsp:sp modelId="{82A58C5A-6EEC-49BB-A07E-C96ACD0677C7}">
      <dsp:nvSpPr>
        <dsp:cNvPr id="0" name=""/>
        <dsp:cNvSpPr/>
      </dsp:nvSpPr>
      <dsp:spPr>
        <a:xfrm>
          <a:off x="6112929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2513A-FCE9-49CA-A119-F9A4DF6C0180}">
      <dsp:nvSpPr>
        <dsp:cNvPr id="0" name=""/>
        <dsp:cNvSpPr/>
      </dsp:nvSpPr>
      <dsp:spPr>
        <a:xfrm>
          <a:off x="6348003" y="3144508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Різновиди: </a:t>
          </a:r>
          <a:r>
            <a:rPr lang="uk-UA" sz="1300" b="1" kern="1200" dirty="0" smtClean="0"/>
            <a:t>зовнішня </a:t>
          </a:r>
          <a:r>
            <a:rPr lang="uk-UA" sz="1300" kern="1200" dirty="0" smtClean="0"/>
            <a:t>і </a:t>
          </a:r>
          <a:r>
            <a:rPr lang="uk-UA" sz="1300" b="1" kern="1200" dirty="0" smtClean="0"/>
            <a:t>внутрішня</a:t>
          </a:r>
          <a:r>
            <a:rPr lang="uk-UA" sz="1300" kern="1200" dirty="0" smtClean="0"/>
            <a:t> (та похідні від них)</a:t>
          </a:r>
          <a:endParaRPr lang="ru-RU" sz="1300" kern="1200" dirty="0"/>
        </a:p>
      </dsp:txBody>
      <dsp:txXfrm>
        <a:off x="6382428" y="3178933"/>
        <a:ext cx="1811742" cy="11065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275E89-8FE8-4AFB-A3E3-248CD9BEF27F}">
      <dsp:nvSpPr>
        <dsp:cNvPr id="0" name=""/>
        <dsp:cNvSpPr/>
      </dsp:nvSpPr>
      <dsp:spPr>
        <a:xfrm>
          <a:off x="828652" y="2151"/>
          <a:ext cx="6572295" cy="1291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Валідність</a:t>
          </a:r>
          <a:r>
            <a:rPr lang="uk-UA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–  ступінь наближеності  </a:t>
          </a:r>
        </a:p>
        <a:p>
          <a:pPr marL="18000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А) </a:t>
          </a:r>
          <a:r>
            <a:rPr lang="uk-UA" sz="2000" i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реального</a:t>
          </a:r>
          <a:r>
            <a:rPr lang="uk-UA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дослідження до </a:t>
          </a:r>
          <a:r>
            <a:rPr lang="uk-UA" sz="2000" i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ідеального</a:t>
          </a:r>
          <a:r>
            <a:rPr lang="uk-UA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 </a:t>
          </a:r>
        </a:p>
        <a:p>
          <a:pPr marL="18000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Б)  </a:t>
          </a:r>
          <a:r>
            <a:rPr lang="uk-UA" sz="2000" i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отримуваних</a:t>
          </a:r>
          <a:r>
            <a:rPr lang="uk-UA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знань до </a:t>
          </a:r>
          <a:r>
            <a:rPr lang="uk-UA" sz="2000" i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істинних</a:t>
          </a:r>
          <a:r>
            <a:rPr lang="uk-UA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(достовірність).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66491" y="39990"/>
        <a:ext cx="6496617" cy="1216224"/>
      </dsp:txXfrm>
    </dsp:sp>
    <dsp:sp modelId="{08ECBDC7-E967-4477-A8E6-1E312A0846A7}">
      <dsp:nvSpPr>
        <dsp:cNvPr id="0" name=""/>
        <dsp:cNvSpPr/>
      </dsp:nvSpPr>
      <dsp:spPr>
        <a:xfrm>
          <a:off x="1485881" y="1294054"/>
          <a:ext cx="657229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657229" y="968926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3DD6F-2AF2-40E2-A99D-ABD3AF2FFF51}">
      <dsp:nvSpPr>
        <dsp:cNvPr id="0" name=""/>
        <dsp:cNvSpPr/>
      </dsp:nvSpPr>
      <dsp:spPr>
        <a:xfrm>
          <a:off x="2143111" y="1617029"/>
          <a:ext cx="4972088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Ідеальне</a:t>
          </a:r>
          <a:r>
            <a:rPr lang="uk-UA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дослідження – таке, що </a:t>
          </a:r>
        </a:p>
        <a:p>
          <a:pPr marL="180000" lvl="0" algn="l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1) не може бути проведеним, </a:t>
          </a:r>
        </a:p>
        <a:p>
          <a:pPr marL="180000" lvl="0" algn="l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2) повністю відповідає об'єктивній реальності (істинне)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80950" y="1654868"/>
        <a:ext cx="4896410" cy="1216224"/>
      </dsp:txXfrm>
    </dsp:sp>
    <dsp:sp modelId="{1D4AA04F-F0F1-4772-9414-E5687F532DE7}">
      <dsp:nvSpPr>
        <dsp:cNvPr id="0" name=""/>
        <dsp:cNvSpPr/>
      </dsp:nvSpPr>
      <dsp:spPr>
        <a:xfrm>
          <a:off x="1485881" y="1294054"/>
          <a:ext cx="657229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657229" y="2583805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63163-4A41-4762-B159-58A1E595C88C}">
      <dsp:nvSpPr>
        <dsp:cNvPr id="0" name=""/>
        <dsp:cNvSpPr/>
      </dsp:nvSpPr>
      <dsp:spPr>
        <a:xfrm>
          <a:off x="2143111" y="3231907"/>
          <a:ext cx="5019609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Реальне</a:t>
          </a:r>
          <a:r>
            <a:rPr lang="uk-UA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дослідження – таке, що </a:t>
          </a:r>
        </a:p>
        <a:p>
          <a:pPr marL="180000" lvl="0" algn="l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1) Проводиться</a:t>
          </a:r>
        </a:p>
        <a:p>
          <a:pPr marL="180000"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2) Не може повністю відповідати об'єктивній реальності через деформуючі умови 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80950" y="3269746"/>
        <a:ext cx="4943931" cy="121622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47AFD-FCFB-43B7-8752-FB0F9EB443FE}">
      <dsp:nvSpPr>
        <dsp:cNvPr id="0" name=""/>
        <dsp:cNvSpPr/>
      </dsp:nvSpPr>
      <dsp:spPr>
        <a:xfrm rot="5400000">
          <a:off x="5012703" y="-1901981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noProof="0" smtClean="0"/>
            <a:t>Відповідність реального дослідження ідеальному</a:t>
          </a:r>
          <a:endParaRPr lang="uk-UA" sz="2300" kern="1200" noProof="0"/>
        </a:p>
      </dsp:txBody>
      <dsp:txXfrm rot="-5400000">
        <a:off x="2962656" y="205027"/>
        <a:ext cx="5209983" cy="1052927"/>
      </dsp:txXfrm>
    </dsp:sp>
    <dsp:sp modelId="{557C6DB2-9630-4D69-8346-E78CE4122A6D}">
      <dsp:nvSpPr>
        <dsp:cNvPr id="0" name=""/>
        <dsp:cNvSpPr/>
      </dsp:nvSpPr>
      <dsp:spPr>
        <a:xfrm>
          <a:off x="0" y="2209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noProof="0" smtClean="0"/>
            <a:t>Внутрішня </a:t>
          </a:r>
          <a:endParaRPr lang="uk-UA" sz="2900" kern="1200" noProof="0"/>
        </a:p>
      </dsp:txBody>
      <dsp:txXfrm>
        <a:off x="71201" y="73410"/>
        <a:ext cx="2820254" cy="1316159"/>
      </dsp:txXfrm>
    </dsp:sp>
    <dsp:sp modelId="{BE56A5A4-6B97-49FF-9E13-9A9C2F1D4891}">
      <dsp:nvSpPr>
        <dsp:cNvPr id="0" name=""/>
        <dsp:cNvSpPr/>
      </dsp:nvSpPr>
      <dsp:spPr>
        <a:xfrm rot="5400000">
          <a:off x="5012703" y="-370491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noProof="0" smtClean="0"/>
            <a:t>Відповідність реального дослідження об’єктивній реальності </a:t>
          </a:r>
          <a:endParaRPr lang="uk-UA" sz="2300" kern="1200" noProof="0"/>
        </a:p>
      </dsp:txBody>
      <dsp:txXfrm rot="-5400000">
        <a:off x="2962656" y="1736517"/>
        <a:ext cx="5209983" cy="1052927"/>
      </dsp:txXfrm>
    </dsp:sp>
    <dsp:sp modelId="{F7BF40E5-8779-4183-B321-4A3CFBA4ED04}">
      <dsp:nvSpPr>
        <dsp:cNvPr id="0" name=""/>
        <dsp:cNvSpPr/>
      </dsp:nvSpPr>
      <dsp:spPr>
        <a:xfrm>
          <a:off x="0" y="1533700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noProof="0" smtClean="0"/>
            <a:t>Зовнішня </a:t>
          </a:r>
          <a:endParaRPr lang="uk-UA" sz="2900" kern="1200" noProof="0"/>
        </a:p>
      </dsp:txBody>
      <dsp:txXfrm>
        <a:off x="71201" y="1604901"/>
        <a:ext cx="2820254" cy="1316159"/>
      </dsp:txXfrm>
    </dsp:sp>
    <dsp:sp modelId="{17BE5F04-E056-41AC-B07D-FF9FB23C910B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noProof="0" dirty="0" smtClean="0"/>
            <a:t>Відповідність ідеального дослідження об’єктивній реальності</a:t>
          </a:r>
          <a:endParaRPr lang="uk-UA" sz="2300" kern="1200" noProof="0" dirty="0"/>
        </a:p>
      </dsp:txBody>
      <dsp:txXfrm rot="-5400000">
        <a:off x="2962656" y="3268008"/>
        <a:ext cx="5209983" cy="1052927"/>
      </dsp:txXfrm>
    </dsp:sp>
    <dsp:sp modelId="{743088C2-5D0D-42EF-8C3F-5AA509961CCC}">
      <dsp:nvSpPr>
        <dsp:cNvPr id="0" name=""/>
        <dsp:cNvSpPr/>
      </dsp:nvSpPr>
      <dsp:spPr>
        <a:xfrm>
          <a:off x="0" y="3065190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noProof="0" smtClean="0"/>
            <a:t>Прогностична </a:t>
          </a:r>
          <a:endParaRPr lang="uk-UA" sz="2900" kern="1200" noProof="0"/>
        </a:p>
      </dsp:txBody>
      <dsp:txXfrm>
        <a:off x="71201" y="3136391"/>
        <a:ext cx="2820254" cy="131615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12FA5-ADC5-4E07-BEA6-37B54CB2E9CC}">
      <dsp:nvSpPr>
        <dsp:cNvPr id="0" name=""/>
        <dsp:cNvSpPr/>
      </dsp:nvSpPr>
      <dsp:spPr>
        <a:xfrm>
          <a:off x="442288" y="2807"/>
          <a:ext cx="3343387" cy="8086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kern="1200" noProof="0" dirty="0" smtClean="0"/>
            <a:t>Компоненти теорії</a:t>
          </a:r>
          <a:endParaRPr lang="uk-UA" sz="2000" b="0" kern="1200" noProof="0" dirty="0"/>
        </a:p>
      </dsp:txBody>
      <dsp:txXfrm>
        <a:off x="465974" y="26493"/>
        <a:ext cx="3296015" cy="761322"/>
      </dsp:txXfrm>
    </dsp:sp>
    <dsp:sp modelId="{7E9B3603-6B69-4580-BB36-8EFB2A875A94}">
      <dsp:nvSpPr>
        <dsp:cNvPr id="0" name=""/>
        <dsp:cNvSpPr/>
      </dsp:nvSpPr>
      <dsp:spPr>
        <a:xfrm>
          <a:off x="776627" y="811502"/>
          <a:ext cx="334338" cy="606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6521"/>
              </a:lnTo>
              <a:lnTo>
                <a:pt x="334338" y="60652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0515B1-4BED-4B04-A614-DA352EE6CE16}">
      <dsp:nvSpPr>
        <dsp:cNvPr id="0" name=""/>
        <dsp:cNvSpPr/>
      </dsp:nvSpPr>
      <dsp:spPr>
        <a:xfrm>
          <a:off x="1110966" y="1013676"/>
          <a:ext cx="2863931" cy="80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noProof="0" dirty="0" smtClean="0"/>
            <a:t>Емпірична основа             </a:t>
          </a:r>
          <a:r>
            <a:rPr lang="uk-UA" sz="1700" kern="1200" noProof="0" dirty="0" smtClean="0"/>
            <a:t>(факти, закономірності).</a:t>
          </a:r>
          <a:endParaRPr lang="uk-UA" sz="1700" kern="1200" noProof="0" dirty="0"/>
        </a:p>
      </dsp:txBody>
      <dsp:txXfrm>
        <a:off x="1134652" y="1037362"/>
        <a:ext cx="2816559" cy="761322"/>
      </dsp:txXfrm>
    </dsp:sp>
    <dsp:sp modelId="{643380C4-A783-4936-AC8A-77ADA3B553EF}">
      <dsp:nvSpPr>
        <dsp:cNvPr id="0" name=""/>
        <dsp:cNvSpPr/>
      </dsp:nvSpPr>
      <dsp:spPr>
        <a:xfrm>
          <a:off x="776627" y="811502"/>
          <a:ext cx="334338" cy="1617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7389"/>
              </a:lnTo>
              <a:lnTo>
                <a:pt x="334338" y="1617389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FA615-50AD-48CA-A59D-2991DF0A09D0}">
      <dsp:nvSpPr>
        <dsp:cNvPr id="0" name=""/>
        <dsp:cNvSpPr/>
      </dsp:nvSpPr>
      <dsp:spPr>
        <a:xfrm>
          <a:off x="1110966" y="2024544"/>
          <a:ext cx="2945331" cy="80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noProof="0" dirty="0" smtClean="0"/>
            <a:t>Базис</a:t>
          </a:r>
          <a:r>
            <a:rPr lang="uk-UA" sz="1700" kern="1200" noProof="0" dirty="0" smtClean="0"/>
            <a:t> — початкові умовні припущення   (аксіоми, постулати, гіпотези)</a:t>
          </a:r>
          <a:endParaRPr lang="uk-UA" sz="1700" kern="1200" noProof="0" dirty="0"/>
        </a:p>
      </dsp:txBody>
      <dsp:txXfrm>
        <a:off x="1134652" y="2048230"/>
        <a:ext cx="2897959" cy="761322"/>
      </dsp:txXfrm>
    </dsp:sp>
    <dsp:sp modelId="{26902768-9C16-4434-ACFF-0E17CFF76B35}">
      <dsp:nvSpPr>
        <dsp:cNvPr id="0" name=""/>
        <dsp:cNvSpPr/>
      </dsp:nvSpPr>
      <dsp:spPr>
        <a:xfrm>
          <a:off x="776627" y="811502"/>
          <a:ext cx="334338" cy="2628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258"/>
              </a:lnTo>
              <a:lnTo>
                <a:pt x="334338" y="2628258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D5DB27-265A-44A9-BAF4-36CEE647E8EB}">
      <dsp:nvSpPr>
        <dsp:cNvPr id="0" name=""/>
        <dsp:cNvSpPr/>
      </dsp:nvSpPr>
      <dsp:spPr>
        <a:xfrm>
          <a:off x="1110966" y="3035413"/>
          <a:ext cx="2863931" cy="80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noProof="0" dirty="0" smtClean="0"/>
            <a:t>Логіка теорії </a:t>
          </a:r>
          <a:r>
            <a:rPr lang="uk-UA" sz="1700" kern="1200" noProof="0" dirty="0" smtClean="0"/>
            <a:t>— правила логічного висновку.</a:t>
          </a:r>
          <a:endParaRPr lang="uk-UA" sz="1700" kern="1200" noProof="0" dirty="0"/>
        </a:p>
      </dsp:txBody>
      <dsp:txXfrm>
        <a:off x="1134652" y="3059099"/>
        <a:ext cx="2816559" cy="761322"/>
      </dsp:txXfrm>
    </dsp:sp>
    <dsp:sp modelId="{8D1C58EC-0361-4E36-8B9E-CB83AE63A049}">
      <dsp:nvSpPr>
        <dsp:cNvPr id="0" name=""/>
        <dsp:cNvSpPr/>
      </dsp:nvSpPr>
      <dsp:spPr>
        <a:xfrm>
          <a:off x="776627" y="811502"/>
          <a:ext cx="334338" cy="36391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9126"/>
              </a:lnTo>
              <a:lnTo>
                <a:pt x="334338" y="3639126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59D16-293D-4277-B5C3-EC0098DDE203}">
      <dsp:nvSpPr>
        <dsp:cNvPr id="0" name=""/>
        <dsp:cNvSpPr/>
      </dsp:nvSpPr>
      <dsp:spPr>
        <a:xfrm>
          <a:off x="1110966" y="4046281"/>
          <a:ext cx="2865548" cy="80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noProof="0" dirty="0" smtClean="0"/>
            <a:t>Множинність </a:t>
          </a:r>
          <a:r>
            <a:rPr lang="uk-UA" sz="1700" b="1" kern="1200" noProof="0" dirty="0" smtClean="0"/>
            <a:t>тверджень</a:t>
          </a:r>
          <a:r>
            <a:rPr lang="uk-UA" sz="1700" kern="1200" noProof="0" dirty="0" smtClean="0"/>
            <a:t>, які базуються на теорії</a:t>
          </a:r>
          <a:endParaRPr lang="uk-UA" sz="1700" kern="1200" noProof="0" dirty="0"/>
        </a:p>
      </dsp:txBody>
      <dsp:txXfrm>
        <a:off x="1134652" y="4069967"/>
        <a:ext cx="2818176" cy="761322"/>
      </dsp:txXfrm>
    </dsp:sp>
    <dsp:sp modelId="{43272F17-DB2B-4965-8AD2-2E7ECE2DF869}">
      <dsp:nvSpPr>
        <dsp:cNvPr id="0" name=""/>
        <dsp:cNvSpPr/>
      </dsp:nvSpPr>
      <dsp:spPr>
        <a:xfrm>
          <a:off x="4190023" y="2807"/>
          <a:ext cx="3404766" cy="8086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Форми теоретичного знання</a:t>
          </a:r>
          <a:endParaRPr lang="uk-UA" sz="2000" kern="1200" noProof="0" dirty="0"/>
        </a:p>
      </dsp:txBody>
      <dsp:txXfrm>
        <a:off x="4213709" y="26493"/>
        <a:ext cx="3357394" cy="761322"/>
      </dsp:txXfrm>
    </dsp:sp>
    <dsp:sp modelId="{10768726-B0DD-4092-AEDC-07939EA3A245}">
      <dsp:nvSpPr>
        <dsp:cNvPr id="0" name=""/>
        <dsp:cNvSpPr/>
      </dsp:nvSpPr>
      <dsp:spPr>
        <a:xfrm>
          <a:off x="4530499" y="811502"/>
          <a:ext cx="340476" cy="606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6521"/>
              </a:lnTo>
              <a:lnTo>
                <a:pt x="340476" y="60652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3B2CF-AC9F-40E9-B987-36B2B3E0CDC5}">
      <dsp:nvSpPr>
        <dsp:cNvPr id="0" name=""/>
        <dsp:cNvSpPr/>
      </dsp:nvSpPr>
      <dsp:spPr>
        <a:xfrm>
          <a:off x="4870976" y="1013676"/>
          <a:ext cx="1630458" cy="80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360000" lvl="0" algn="l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700" kern="1200" noProof="0" dirty="0" smtClean="0"/>
            <a:t>закони </a:t>
          </a:r>
          <a:endParaRPr lang="uk-UA" sz="1700" kern="1200" noProof="0" dirty="0"/>
        </a:p>
      </dsp:txBody>
      <dsp:txXfrm>
        <a:off x="4894662" y="1037362"/>
        <a:ext cx="1583086" cy="761322"/>
      </dsp:txXfrm>
    </dsp:sp>
    <dsp:sp modelId="{BDAD8F6F-299B-4188-A1BF-FA2FC97E9DDA}">
      <dsp:nvSpPr>
        <dsp:cNvPr id="0" name=""/>
        <dsp:cNvSpPr/>
      </dsp:nvSpPr>
      <dsp:spPr>
        <a:xfrm>
          <a:off x="4530499" y="811502"/>
          <a:ext cx="340476" cy="1617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7389"/>
              </a:lnTo>
              <a:lnTo>
                <a:pt x="340476" y="1617389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DE512D-44AA-41FF-BF63-4807DF54B7FF}">
      <dsp:nvSpPr>
        <dsp:cNvPr id="0" name=""/>
        <dsp:cNvSpPr/>
      </dsp:nvSpPr>
      <dsp:spPr>
        <a:xfrm>
          <a:off x="4870976" y="2024544"/>
          <a:ext cx="2916334" cy="80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360000" lvl="0" algn="l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700" kern="1200" noProof="0" dirty="0" smtClean="0"/>
            <a:t>класифікації і типології</a:t>
          </a:r>
          <a:endParaRPr lang="uk-UA" sz="1700" kern="1200" noProof="0" dirty="0"/>
        </a:p>
      </dsp:txBody>
      <dsp:txXfrm>
        <a:off x="4894662" y="2048230"/>
        <a:ext cx="2868962" cy="761322"/>
      </dsp:txXfrm>
    </dsp:sp>
    <dsp:sp modelId="{BEA29215-F328-4C8A-BBBA-ED69734BE3DE}">
      <dsp:nvSpPr>
        <dsp:cNvPr id="0" name=""/>
        <dsp:cNvSpPr/>
      </dsp:nvSpPr>
      <dsp:spPr>
        <a:xfrm>
          <a:off x="4530499" y="811502"/>
          <a:ext cx="340476" cy="2628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258"/>
              </a:lnTo>
              <a:lnTo>
                <a:pt x="340476" y="2628258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2A6C9E-DC4B-4E6A-9D1A-BEF085214118}">
      <dsp:nvSpPr>
        <dsp:cNvPr id="0" name=""/>
        <dsp:cNvSpPr/>
      </dsp:nvSpPr>
      <dsp:spPr>
        <a:xfrm>
          <a:off x="4870976" y="3035413"/>
          <a:ext cx="2916334" cy="80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360000" lvl="0" algn="l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700" kern="1200" noProof="0" dirty="0" smtClean="0"/>
            <a:t>моделі і схеми </a:t>
          </a:r>
          <a:endParaRPr lang="uk-UA" sz="1700" kern="1200" noProof="0" dirty="0"/>
        </a:p>
      </dsp:txBody>
      <dsp:txXfrm>
        <a:off x="4894662" y="3059099"/>
        <a:ext cx="2868962" cy="761322"/>
      </dsp:txXfrm>
    </dsp:sp>
    <dsp:sp modelId="{8FD586C2-3E05-4676-BEDF-4A113FF50424}">
      <dsp:nvSpPr>
        <dsp:cNvPr id="0" name=""/>
        <dsp:cNvSpPr/>
      </dsp:nvSpPr>
      <dsp:spPr>
        <a:xfrm>
          <a:off x="4530499" y="811502"/>
          <a:ext cx="340476" cy="36391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9126"/>
              </a:lnTo>
              <a:lnTo>
                <a:pt x="340476" y="3639126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34DF5-B71F-4EDC-B88D-A6D45AA68CDF}">
      <dsp:nvSpPr>
        <dsp:cNvPr id="0" name=""/>
        <dsp:cNvSpPr/>
      </dsp:nvSpPr>
      <dsp:spPr>
        <a:xfrm>
          <a:off x="4870976" y="4046281"/>
          <a:ext cx="1822979" cy="80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700" kern="1200" noProof="0" dirty="0" smtClean="0"/>
            <a:t>гіпотези</a:t>
          </a:r>
          <a:endParaRPr lang="uk-UA" sz="1700" kern="1200" noProof="0" dirty="0"/>
        </a:p>
      </dsp:txBody>
      <dsp:txXfrm>
        <a:off x="4894662" y="4069967"/>
        <a:ext cx="1775607" cy="76132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972C4D-863C-4F99-96DB-817898C8F0F4}">
      <dsp:nvSpPr>
        <dsp:cNvPr id="0" name=""/>
        <dsp:cNvSpPr/>
      </dsp:nvSpPr>
      <dsp:spPr>
        <a:xfrm>
          <a:off x="0" y="150080"/>
          <a:ext cx="2164182" cy="1082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noProof="0" smtClean="0"/>
            <a:t>за способом побудови</a:t>
          </a:r>
          <a:endParaRPr lang="uk-UA" sz="2400" kern="1200" noProof="0"/>
        </a:p>
      </dsp:txBody>
      <dsp:txXfrm>
        <a:off x="31693" y="181773"/>
        <a:ext cx="2100796" cy="1018705"/>
      </dsp:txXfrm>
    </dsp:sp>
    <dsp:sp modelId="{BFBF10B5-F18D-46C0-9BAC-397C372FD573}">
      <dsp:nvSpPr>
        <dsp:cNvPr id="0" name=""/>
        <dsp:cNvSpPr/>
      </dsp:nvSpPr>
      <dsp:spPr>
        <a:xfrm rot="20011512">
          <a:off x="2116875" y="469958"/>
          <a:ext cx="902219" cy="40122"/>
        </a:xfrm>
        <a:custGeom>
          <a:avLst/>
          <a:gdLst/>
          <a:ahLst/>
          <a:cxnLst/>
          <a:rect l="0" t="0" r="0" b="0"/>
          <a:pathLst>
            <a:path>
              <a:moveTo>
                <a:pt x="0" y="20061"/>
              </a:moveTo>
              <a:lnTo>
                <a:pt x="902219" y="2006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 noProof="0"/>
        </a:p>
      </dsp:txBody>
      <dsp:txXfrm>
        <a:off x="2545429" y="467463"/>
        <a:ext cx="45110" cy="45110"/>
      </dsp:txXfrm>
    </dsp:sp>
    <dsp:sp modelId="{DB967C54-D8B0-4DF4-9BA4-65F703D57FB6}">
      <dsp:nvSpPr>
        <dsp:cNvPr id="0" name=""/>
        <dsp:cNvSpPr/>
      </dsp:nvSpPr>
      <dsp:spPr>
        <a:xfrm>
          <a:off x="2971786" y="68246"/>
          <a:ext cx="2164182" cy="4413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smtClean="0"/>
            <a:t>аксіоматичні</a:t>
          </a:r>
          <a:endParaRPr lang="uk-UA" sz="2400" kern="1200" noProof="0"/>
        </a:p>
      </dsp:txBody>
      <dsp:txXfrm>
        <a:off x="2984712" y="81172"/>
        <a:ext cx="2138330" cy="415478"/>
      </dsp:txXfrm>
    </dsp:sp>
    <dsp:sp modelId="{74C8DE8C-46FC-472B-B0BC-9AFCC42AB02F}">
      <dsp:nvSpPr>
        <dsp:cNvPr id="0" name=""/>
        <dsp:cNvSpPr/>
      </dsp:nvSpPr>
      <dsp:spPr>
        <a:xfrm rot="860492">
          <a:off x="2151194" y="774304"/>
          <a:ext cx="833581" cy="40122"/>
        </a:xfrm>
        <a:custGeom>
          <a:avLst/>
          <a:gdLst/>
          <a:ahLst/>
          <a:cxnLst/>
          <a:rect l="0" t="0" r="0" b="0"/>
          <a:pathLst>
            <a:path>
              <a:moveTo>
                <a:pt x="0" y="20061"/>
              </a:moveTo>
              <a:lnTo>
                <a:pt x="833581" y="2006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 noProof="0"/>
        </a:p>
      </dsp:txBody>
      <dsp:txXfrm>
        <a:off x="2547145" y="773525"/>
        <a:ext cx="41679" cy="41679"/>
      </dsp:txXfrm>
    </dsp:sp>
    <dsp:sp modelId="{59BBDB3E-94E3-4946-83A7-621802A3A635}">
      <dsp:nvSpPr>
        <dsp:cNvPr id="0" name=""/>
        <dsp:cNvSpPr/>
      </dsp:nvSpPr>
      <dsp:spPr>
        <a:xfrm>
          <a:off x="2971786" y="639753"/>
          <a:ext cx="4052648" cy="5157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err="1" smtClean="0"/>
            <a:t>гіпотетико-</a:t>
          </a:r>
          <a:r>
            <a:rPr lang="uk-UA" sz="2400" kern="1200" noProof="0" dirty="0" smtClean="0"/>
            <a:t> дедуктивні</a:t>
          </a:r>
          <a:endParaRPr lang="uk-UA" sz="2400" kern="1200" noProof="0" dirty="0"/>
        </a:p>
      </dsp:txBody>
      <dsp:txXfrm>
        <a:off x="2986890" y="654857"/>
        <a:ext cx="4022440" cy="485495"/>
      </dsp:txXfrm>
    </dsp:sp>
    <dsp:sp modelId="{50138A00-D199-4D71-ACD7-0FCFA1CD37E4}">
      <dsp:nvSpPr>
        <dsp:cNvPr id="0" name=""/>
        <dsp:cNvSpPr/>
      </dsp:nvSpPr>
      <dsp:spPr>
        <a:xfrm>
          <a:off x="42825" y="1639887"/>
          <a:ext cx="2164182" cy="1082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noProof="0" dirty="0" smtClean="0"/>
            <a:t>за кількісно-якісною структурою</a:t>
          </a:r>
          <a:endParaRPr lang="uk-UA" sz="2400" kern="1200" noProof="0" dirty="0"/>
        </a:p>
      </dsp:txBody>
      <dsp:txXfrm>
        <a:off x="74518" y="1671580"/>
        <a:ext cx="2100796" cy="1018705"/>
      </dsp:txXfrm>
    </dsp:sp>
    <dsp:sp modelId="{4D089590-5798-4298-9E08-73067FAB6378}">
      <dsp:nvSpPr>
        <dsp:cNvPr id="0" name=""/>
        <dsp:cNvSpPr/>
      </dsp:nvSpPr>
      <dsp:spPr>
        <a:xfrm rot="19504161">
          <a:off x="2122981" y="1893808"/>
          <a:ext cx="932832" cy="40122"/>
        </a:xfrm>
        <a:custGeom>
          <a:avLst/>
          <a:gdLst/>
          <a:ahLst/>
          <a:cxnLst/>
          <a:rect l="0" t="0" r="0" b="0"/>
          <a:pathLst>
            <a:path>
              <a:moveTo>
                <a:pt x="0" y="20061"/>
              </a:moveTo>
              <a:lnTo>
                <a:pt x="932832" y="2006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 noProof="0"/>
        </a:p>
      </dsp:txBody>
      <dsp:txXfrm>
        <a:off x="2566076" y="1890549"/>
        <a:ext cx="46641" cy="46641"/>
      </dsp:txXfrm>
    </dsp:sp>
    <dsp:sp modelId="{652C1C20-AD7A-4C4F-B291-9A892658C619}">
      <dsp:nvSpPr>
        <dsp:cNvPr id="0" name=""/>
        <dsp:cNvSpPr/>
      </dsp:nvSpPr>
      <dsp:spPr>
        <a:xfrm>
          <a:off x="2971786" y="1354139"/>
          <a:ext cx="2164182" cy="585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smtClean="0"/>
            <a:t>якісні </a:t>
          </a:r>
          <a:endParaRPr lang="uk-UA" sz="2400" kern="1200" noProof="0" dirty="0"/>
        </a:p>
      </dsp:txBody>
      <dsp:txXfrm>
        <a:off x="2988930" y="1371283"/>
        <a:ext cx="2129894" cy="551047"/>
      </dsp:txXfrm>
    </dsp:sp>
    <dsp:sp modelId="{99C33FC3-85B6-4FED-8618-71382789C836}">
      <dsp:nvSpPr>
        <dsp:cNvPr id="0" name=""/>
        <dsp:cNvSpPr/>
      </dsp:nvSpPr>
      <dsp:spPr>
        <a:xfrm rot="987151">
          <a:off x="2190682" y="2273796"/>
          <a:ext cx="797429" cy="40122"/>
        </a:xfrm>
        <a:custGeom>
          <a:avLst/>
          <a:gdLst/>
          <a:ahLst/>
          <a:cxnLst/>
          <a:rect l="0" t="0" r="0" b="0"/>
          <a:pathLst>
            <a:path>
              <a:moveTo>
                <a:pt x="0" y="20061"/>
              </a:moveTo>
              <a:lnTo>
                <a:pt x="797429" y="2006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 noProof="0"/>
        </a:p>
      </dsp:txBody>
      <dsp:txXfrm>
        <a:off x="2569461" y="2273921"/>
        <a:ext cx="39871" cy="39871"/>
      </dsp:txXfrm>
    </dsp:sp>
    <dsp:sp modelId="{F4A52D2A-184A-47A3-A385-79673AF020E7}">
      <dsp:nvSpPr>
        <dsp:cNvPr id="0" name=""/>
        <dsp:cNvSpPr/>
      </dsp:nvSpPr>
      <dsp:spPr>
        <a:xfrm>
          <a:off x="2971786" y="2139954"/>
          <a:ext cx="2164182" cy="5336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smtClean="0"/>
            <a:t>кількісні </a:t>
          </a:r>
          <a:endParaRPr lang="uk-UA" sz="2400" kern="1200" noProof="0" dirty="0"/>
        </a:p>
      </dsp:txBody>
      <dsp:txXfrm>
        <a:off x="2987416" y="2155584"/>
        <a:ext cx="2132922" cy="502394"/>
      </dsp:txXfrm>
    </dsp:sp>
    <dsp:sp modelId="{EC6052BF-CC61-4FA1-BC49-09DA98331B4A}">
      <dsp:nvSpPr>
        <dsp:cNvPr id="0" name=""/>
        <dsp:cNvSpPr/>
      </dsp:nvSpPr>
      <dsp:spPr>
        <a:xfrm rot="19804988">
          <a:off x="5066200" y="2125579"/>
          <a:ext cx="1047197" cy="40122"/>
        </a:xfrm>
        <a:custGeom>
          <a:avLst/>
          <a:gdLst/>
          <a:ahLst/>
          <a:cxnLst/>
          <a:rect l="0" t="0" r="0" b="0"/>
          <a:pathLst>
            <a:path>
              <a:moveTo>
                <a:pt x="0" y="20061"/>
              </a:moveTo>
              <a:lnTo>
                <a:pt x="1047197" y="20061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 noProof="0"/>
        </a:p>
      </dsp:txBody>
      <dsp:txXfrm>
        <a:off x="5563618" y="2119460"/>
        <a:ext cx="52359" cy="52359"/>
      </dsp:txXfrm>
    </dsp:sp>
    <dsp:sp modelId="{2186F748-6D8E-48AF-9449-480E7478EA0A}">
      <dsp:nvSpPr>
        <dsp:cNvPr id="0" name=""/>
        <dsp:cNvSpPr/>
      </dsp:nvSpPr>
      <dsp:spPr>
        <a:xfrm>
          <a:off x="6043627" y="1568447"/>
          <a:ext cx="2164182" cy="6321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smtClean="0"/>
            <a:t>формалізовані</a:t>
          </a:r>
          <a:endParaRPr lang="uk-UA" sz="2400" kern="1200" noProof="0" dirty="0"/>
        </a:p>
      </dsp:txBody>
      <dsp:txXfrm>
        <a:off x="6062141" y="1586961"/>
        <a:ext cx="2127154" cy="595075"/>
      </dsp:txXfrm>
    </dsp:sp>
    <dsp:sp modelId="{FA20F972-4710-44E2-9C88-5F8B9B2A96DB}">
      <dsp:nvSpPr>
        <dsp:cNvPr id="0" name=""/>
        <dsp:cNvSpPr/>
      </dsp:nvSpPr>
      <dsp:spPr>
        <a:xfrm rot="1161582">
          <a:off x="5108770" y="2546180"/>
          <a:ext cx="962056" cy="40122"/>
        </a:xfrm>
        <a:custGeom>
          <a:avLst/>
          <a:gdLst/>
          <a:ahLst/>
          <a:cxnLst/>
          <a:rect l="0" t="0" r="0" b="0"/>
          <a:pathLst>
            <a:path>
              <a:moveTo>
                <a:pt x="0" y="20061"/>
              </a:moveTo>
              <a:lnTo>
                <a:pt x="962056" y="20061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 noProof="0"/>
        </a:p>
      </dsp:txBody>
      <dsp:txXfrm>
        <a:off x="5565747" y="2542189"/>
        <a:ext cx="48102" cy="48102"/>
      </dsp:txXfrm>
    </dsp:sp>
    <dsp:sp modelId="{B575B576-53AD-4031-948F-AE39A9407E48}">
      <dsp:nvSpPr>
        <dsp:cNvPr id="0" name=""/>
        <dsp:cNvSpPr/>
      </dsp:nvSpPr>
      <dsp:spPr>
        <a:xfrm>
          <a:off x="6043627" y="2425701"/>
          <a:ext cx="2164182" cy="599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smtClean="0"/>
            <a:t>формальні</a:t>
          </a:r>
          <a:endParaRPr lang="uk-UA" sz="2400" kern="1200" noProof="0" dirty="0"/>
        </a:p>
      </dsp:txBody>
      <dsp:txXfrm>
        <a:off x="6061200" y="2443274"/>
        <a:ext cx="2129036" cy="564852"/>
      </dsp:txXfrm>
    </dsp:sp>
    <dsp:sp modelId="{F70883A0-4DE5-4C10-A8E1-A1E6FA4C29A3}">
      <dsp:nvSpPr>
        <dsp:cNvPr id="0" name=""/>
        <dsp:cNvSpPr/>
      </dsp:nvSpPr>
      <dsp:spPr>
        <a:xfrm>
          <a:off x="2852" y="3248892"/>
          <a:ext cx="2164182" cy="1082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noProof="0" dirty="0" smtClean="0"/>
            <a:t>за </a:t>
          </a:r>
          <a:r>
            <a:rPr lang="uk-UA" sz="2400" b="1" kern="1200" noProof="0" dirty="0" err="1" smtClean="0"/>
            <a:t>“рівнем”</a:t>
          </a:r>
          <a:endParaRPr lang="uk-UA" sz="2400" kern="1200" noProof="0" dirty="0"/>
        </a:p>
      </dsp:txBody>
      <dsp:txXfrm>
        <a:off x="34545" y="3280585"/>
        <a:ext cx="2100796" cy="1018705"/>
      </dsp:txXfrm>
    </dsp:sp>
    <dsp:sp modelId="{124227CD-5F2B-4DA9-8BB2-A1531EBC0E6E}">
      <dsp:nvSpPr>
        <dsp:cNvPr id="0" name=""/>
        <dsp:cNvSpPr/>
      </dsp:nvSpPr>
      <dsp:spPr>
        <a:xfrm rot="19247575">
          <a:off x="2050127" y="3441624"/>
          <a:ext cx="1038567" cy="40122"/>
        </a:xfrm>
        <a:custGeom>
          <a:avLst/>
          <a:gdLst/>
          <a:ahLst/>
          <a:cxnLst/>
          <a:rect l="0" t="0" r="0" b="0"/>
          <a:pathLst>
            <a:path>
              <a:moveTo>
                <a:pt x="0" y="20061"/>
              </a:moveTo>
              <a:lnTo>
                <a:pt x="1038567" y="2006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43447" y="3435721"/>
        <a:ext cx="51928" cy="51928"/>
      </dsp:txXfrm>
    </dsp:sp>
    <dsp:sp modelId="{B914AC96-C82F-4895-8915-879C6FD78F00}">
      <dsp:nvSpPr>
        <dsp:cNvPr id="0" name=""/>
        <dsp:cNvSpPr/>
      </dsp:nvSpPr>
      <dsp:spPr>
        <a:xfrm>
          <a:off x="2971786" y="2925768"/>
          <a:ext cx="2979365" cy="415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Вищого рівня</a:t>
          </a:r>
          <a:endParaRPr lang="ru-RU" sz="2400" kern="1200" dirty="0"/>
        </a:p>
      </dsp:txBody>
      <dsp:txXfrm>
        <a:off x="2983951" y="2937933"/>
        <a:ext cx="2955035" cy="390998"/>
      </dsp:txXfrm>
    </dsp:sp>
    <dsp:sp modelId="{7ED643A4-D9FD-4ED2-B6B0-0D6FBDEBF48A}">
      <dsp:nvSpPr>
        <dsp:cNvPr id="0" name=""/>
        <dsp:cNvSpPr/>
      </dsp:nvSpPr>
      <dsp:spPr>
        <a:xfrm rot="230041">
          <a:off x="2166133" y="3796842"/>
          <a:ext cx="806556" cy="40122"/>
        </a:xfrm>
        <a:custGeom>
          <a:avLst/>
          <a:gdLst/>
          <a:ahLst/>
          <a:cxnLst/>
          <a:rect l="0" t="0" r="0" b="0"/>
          <a:pathLst>
            <a:path>
              <a:moveTo>
                <a:pt x="0" y="20061"/>
              </a:moveTo>
              <a:lnTo>
                <a:pt x="806556" y="2006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49247" y="3796739"/>
        <a:ext cx="40327" cy="40327"/>
      </dsp:txXfrm>
    </dsp:sp>
    <dsp:sp modelId="{1538841B-947B-4AF8-8042-B56E80CF4F9D}">
      <dsp:nvSpPr>
        <dsp:cNvPr id="0" name=""/>
        <dsp:cNvSpPr/>
      </dsp:nvSpPr>
      <dsp:spPr>
        <a:xfrm>
          <a:off x="2971786" y="3640154"/>
          <a:ext cx="3021437" cy="4074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Середнього рівня</a:t>
          </a:r>
          <a:endParaRPr lang="ru-RU" sz="2400" kern="1200" dirty="0"/>
        </a:p>
      </dsp:txBody>
      <dsp:txXfrm>
        <a:off x="2983719" y="3652087"/>
        <a:ext cx="2997571" cy="383563"/>
      </dsp:txXfrm>
    </dsp:sp>
    <dsp:sp modelId="{5189D042-13D9-4945-83E0-CFEF7C04BFF0}">
      <dsp:nvSpPr>
        <dsp:cNvPr id="0" name=""/>
        <dsp:cNvSpPr/>
      </dsp:nvSpPr>
      <dsp:spPr>
        <a:xfrm rot="2477801">
          <a:off x="2033840" y="4123331"/>
          <a:ext cx="1071141" cy="40122"/>
        </a:xfrm>
        <a:custGeom>
          <a:avLst/>
          <a:gdLst/>
          <a:ahLst/>
          <a:cxnLst/>
          <a:rect l="0" t="0" r="0" b="0"/>
          <a:pathLst>
            <a:path>
              <a:moveTo>
                <a:pt x="0" y="20061"/>
              </a:moveTo>
              <a:lnTo>
                <a:pt x="1071141" y="2006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42632" y="4116613"/>
        <a:ext cx="53557" cy="53557"/>
      </dsp:txXfrm>
    </dsp:sp>
    <dsp:sp modelId="{2588A359-AFCB-4BB9-A3FC-A2788D1C591F}">
      <dsp:nvSpPr>
        <dsp:cNvPr id="0" name=""/>
        <dsp:cNvSpPr/>
      </dsp:nvSpPr>
      <dsp:spPr>
        <a:xfrm>
          <a:off x="2971786" y="4283090"/>
          <a:ext cx="3122244" cy="427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Нижнього рівня</a:t>
          </a:r>
          <a:endParaRPr lang="ru-RU" sz="2400" kern="1200" dirty="0"/>
        </a:p>
      </dsp:txBody>
      <dsp:txXfrm>
        <a:off x="2984307" y="4295611"/>
        <a:ext cx="3097202" cy="40247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0703B6-312E-44E5-A7CA-C1374EB1975A}">
      <dsp:nvSpPr>
        <dsp:cNvPr id="0" name=""/>
        <dsp:cNvSpPr/>
      </dsp:nvSpPr>
      <dsp:spPr>
        <a:xfrm>
          <a:off x="944" y="2822"/>
          <a:ext cx="8227711" cy="7529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noProof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Теорії </a:t>
          </a:r>
          <a:endParaRPr lang="uk-UA" sz="3300" kern="1200" noProof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997" y="24875"/>
        <a:ext cx="8183605" cy="708822"/>
      </dsp:txXfrm>
    </dsp:sp>
    <dsp:sp modelId="{F9278630-8967-462D-98EB-7EF7E8DBD998}">
      <dsp:nvSpPr>
        <dsp:cNvPr id="0" name=""/>
        <dsp:cNvSpPr/>
      </dsp:nvSpPr>
      <dsp:spPr>
        <a:xfrm>
          <a:off x="8975" y="1019483"/>
          <a:ext cx="5364103" cy="638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Кількісні </a:t>
          </a:r>
          <a:endParaRPr lang="ru-RU" sz="28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684" y="1038192"/>
        <a:ext cx="5326685" cy="601340"/>
      </dsp:txXfrm>
    </dsp:sp>
    <dsp:sp modelId="{760AB57D-983D-47A3-8044-980A97733190}">
      <dsp:nvSpPr>
        <dsp:cNvPr id="0" name=""/>
        <dsp:cNvSpPr/>
      </dsp:nvSpPr>
      <dsp:spPr>
        <a:xfrm>
          <a:off x="0" y="1935909"/>
          <a:ext cx="2626887" cy="2590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noProof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Формальні</a:t>
          </a:r>
          <a:r>
            <a:rPr lang="uk-UA" sz="18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тесту Д.Раша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5860" y="2011769"/>
        <a:ext cx="2475167" cy="2438332"/>
      </dsp:txXfrm>
    </dsp:sp>
    <dsp:sp modelId="{CEE838FF-FEFF-4517-AA74-AAE11415CBEC}">
      <dsp:nvSpPr>
        <dsp:cNvPr id="0" name=""/>
        <dsp:cNvSpPr/>
      </dsp:nvSpPr>
      <dsp:spPr>
        <a:xfrm>
          <a:off x="2746191" y="1921975"/>
          <a:ext cx="2626887" cy="2590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noProof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Формалізовані: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інтелекту Ж.Піаже,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мотивації К.Левіна,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особистісних конструктів Д. Келлі  </a:t>
          </a:r>
          <a:endParaRPr lang="uk-UA" sz="18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22051" y="1997835"/>
        <a:ext cx="2475167" cy="2438332"/>
      </dsp:txXfrm>
    </dsp:sp>
    <dsp:sp modelId="{3416D79D-B2C4-45E0-8C14-B35190EC099B}">
      <dsp:nvSpPr>
        <dsp:cNvPr id="0" name=""/>
        <dsp:cNvSpPr/>
      </dsp:nvSpPr>
      <dsp:spPr>
        <a:xfrm>
          <a:off x="5593737" y="1019483"/>
          <a:ext cx="2626887" cy="6498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Якісні</a:t>
          </a:r>
          <a:r>
            <a:rPr lang="uk-UA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12771" y="1038517"/>
        <a:ext cx="2588819" cy="611802"/>
      </dsp:txXfrm>
    </dsp:sp>
    <dsp:sp modelId="{F1935DF2-D229-47B3-BB61-44ABB55FACCA}">
      <dsp:nvSpPr>
        <dsp:cNvPr id="0" name=""/>
        <dsp:cNvSpPr/>
      </dsp:nvSpPr>
      <dsp:spPr>
        <a:xfrm>
          <a:off x="5593737" y="1933086"/>
          <a:ext cx="2626887" cy="2590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концепція мотивації А. Маслоу,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когнітивного дисонансу Л.Фестінгера,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екологічна концепція сприйняття Д. Гібсона</a:t>
          </a:r>
          <a:endParaRPr lang="uk-UA" sz="18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69597" y="2008946"/>
        <a:ext cx="2475167" cy="243833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4C31F-0A44-4A09-96C1-281E8C787607}">
      <dsp:nvSpPr>
        <dsp:cNvPr id="0" name=""/>
        <dsp:cNvSpPr/>
      </dsp:nvSpPr>
      <dsp:spPr>
        <a:xfrm>
          <a:off x="0" y="188668"/>
          <a:ext cx="8229600" cy="60311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Проблема 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88668"/>
        <a:ext cx="8229600" cy="603116"/>
      </dsp:txXfrm>
    </dsp:sp>
    <dsp:sp modelId="{FAD71D4F-E8CC-43A6-9037-91240D337893}">
      <dsp:nvSpPr>
        <dsp:cNvPr id="0" name=""/>
        <dsp:cNvSpPr/>
      </dsp:nvSpPr>
      <dsp:spPr>
        <a:xfrm>
          <a:off x="4018" y="1169120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10800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питання</a:t>
          </a:r>
          <a:r>
            <a:rPr lang="uk-UA" sz="20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</a:p>
        <a:p>
          <a:pPr marL="10800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що об’єктивно виникають у процесі розвитку пізнання  і становлять значущий практичний або теоретичний </a:t>
          </a:r>
          <a:r>
            <a:rPr lang="uk-UA" sz="2000" b="1" i="1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інтерес</a:t>
          </a:r>
          <a:endParaRPr lang="uk-UA" sz="2000" b="1" i="1" kern="1200" noProof="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18" y="1169120"/>
        <a:ext cx="2740521" cy="2851356"/>
      </dsp:txXfrm>
    </dsp:sp>
    <dsp:sp modelId="{B67C8F2B-C202-4F94-BA97-FAAB8B9405FC}">
      <dsp:nvSpPr>
        <dsp:cNvPr id="0" name=""/>
        <dsp:cNvSpPr/>
      </dsp:nvSpPr>
      <dsp:spPr>
        <a:xfrm>
          <a:off x="2744539" y="1169120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Види</a:t>
          </a:r>
          <a:r>
            <a:rPr lang="uk-U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</a:t>
          </a:r>
        </a:p>
        <a:p>
          <a:pPr marL="10800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реальні</a:t>
          </a:r>
        </a:p>
        <a:p>
          <a:pPr marL="108000"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псевдопроблеми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44539" y="1169120"/>
        <a:ext cx="2740521" cy="2851356"/>
      </dsp:txXfrm>
    </dsp:sp>
    <dsp:sp modelId="{E42D6BE8-F064-4DDB-8E29-97BE43FDA05D}">
      <dsp:nvSpPr>
        <dsp:cNvPr id="0" name=""/>
        <dsp:cNvSpPr/>
      </dsp:nvSpPr>
      <dsp:spPr>
        <a:xfrm>
          <a:off x="5485060" y="1169120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Джерела</a:t>
          </a: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проблем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 Усвідомлення                                        дефіциту інформації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 Випадок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Вимоги практики</a:t>
          </a:r>
          <a:endParaRPr lang="ru-RU" sz="20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485060" y="1169120"/>
        <a:ext cx="2740521" cy="2851356"/>
      </dsp:txXfrm>
    </dsp:sp>
    <dsp:sp modelId="{28A3FBF2-3680-418B-B498-DE8692516D3A}">
      <dsp:nvSpPr>
        <dsp:cNvPr id="0" name=""/>
        <dsp:cNvSpPr/>
      </dsp:nvSpPr>
      <dsp:spPr>
        <a:xfrm>
          <a:off x="0" y="4020476"/>
          <a:ext cx="8229600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FEF984-1E35-46E5-9D2D-070686C798EF}">
      <dsp:nvSpPr>
        <dsp:cNvPr id="0" name=""/>
        <dsp:cNvSpPr/>
      </dsp:nvSpPr>
      <dsp:spPr>
        <a:xfrm>
          <a:off x="51605" y="1628004"/>
          <a:ext cx="1134239" cy="10234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Види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гіпотез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580" y="1657979"/>
        <a:ext cx="1074289" cy="963471"/>
      </dsp:txXfrm>
    </dsp:sp>
    <dsp:sp modelId="{FA83A509-4800-44B8-A199-A3F77EAFDDBF}">
      <dsp:nvSpPr>
        <dsp:cNvPr id="0" name=""/>
        <dsp:cNvSpPr/>
      </dsp:nvSpPr>
      <dsp:spPr>
        <a:xfrm rot="17610365">
          <a:off x="808988" y="1553476"/>
          <a:ext cx="1253778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253778" y="1137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04532" y="1533502"/>
        <a:ext cx="62688" cy="62688"/>
      </dsp:txXfrm>
    </dsp:sp>
    <dsp:sp modelId="{B447E9A5-3EB4-4C1A-A82A-610395E7A8DB}">
      <dsp:nvSpPr>
        <dsp:cNvPr id="0" name=""/>
        <dsp:cNvSpPr/>
      </dsp:nvSpPr>
      <dsp:spPr>
        <a:xfrm>
          <a:off x="1685909" y="500063"/>
          <a:ext cx="1400734" cy="9798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змістом</a:t>
          </a:r>
          <a:endParaRPr lang="ru-RU" sz="20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14607" y="528761"/>
        <a:ext cx="1343338" cy="922434"/>
      </dsp:txXfrm>
    </dsp:sp>
    <dsp:sp modelId="{BE6C467E-C517-4C3D-B7B6-060E7F96704B}">
      <dsp:nvSpPr>
        <dsp:cNvPr id="0" name=""/>
        <dsp:cNvSpPr/>
      </dsp:nvSpPr>
      <dsp:spPr>
        <a:xfrm rot="19093384">
          <a:off x="2954905" y="633409"/>
          <a:ext cx="1036271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036271" y="1137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47133" y="618873"/>
        <a:ext cx="51813" cy="51813"/>
      </dsp:txXfrm>
    </dsp:sp>
    <dsp:sp modelId="{76879C86-4E79-40FC-ADCF-E236051687B4}">
      <dsp:nvSpPr>
        <dsp:cNvPr id="0" name=""/>
        <dsp:cNvSpPr/>
      </dsp:nvSpPr>
      <dsp:spPr>
        <a:xfrm>
          <a:off x="3859437" y="4446"/>
          <a:ext cx="3167861" cy="59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 наявність явища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76725" y="21734"/>
        <a:ext cx="3133285" cy="555694"/>
      </dsp:txXfrm>
    </dsp:sp>
    <dsp:sp modelId="{68A1CA15-2894-4CB4-A5A0-ADC02E4BAC08}">
      <dsp:nvSpPr>
        <dsp:cNvPr id="0" name=""/>
        <dsp:cNvSpPr/>
      </dsp:nvSpPr>
      <dsp:spPr>
        <a:xfrm rot="21548459">
          <a:off x="3086600" y="972814"/>
          <a:ext cx="772880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772880" y="1137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53718" y="964863"/>
        <a:ext cx="38644" cy="38644"/>
      </dsp:txXfrm>
    </dsp:sp>
    <dsp:sp modelId="{885EEA01-21F5-4AC8-BC80-A2570AEC3E20}">
      <dsp:nvSpPr>
        <dsp:cNvPr id="0" name=""/>
        <dsp:cNvSpPr/>
      </dsp:nvSpPr>
      <dsp:spPr>
        <a:xfrm>
          <a:off x="3859437" y="683256"/>
          <a:ext cx="3167873" cy="59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 зв’язок явищ 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76725" y="700544"/>
        <a:ext cx="3133297" cy="555694"/>
      </dsp:txXfrm>
    </dsp:sp>
    <dsp:sp modelId="{10EC0B25-4DC9-47B4-B191-11C692C732ED}">
      <dsp:nvSpPr>
        <dsp:cNvPr id="0" name=""/>
        <dsp:cNvSpPr/>
      </dsp:nvSpPr>
      <dsp:spPr>
        <a:xfrm rot="2448424">
          <a:off x="2962551" y="1312219"/>
          <a:ext cx="1020978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020978" y="1137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47516" y="1298066"/>
        <a:ext cx="51048" cy="51048"/>
      </dsp:txXfrm>
    </dsp:sp>
    <dsp:sp modelId="{25571089-7AC8-4D73-A259-79EB42EE3666}">
      <dsp:nvSpPr>
        <dsp:cNvPr id="0" name=""/>
        <dsp:cNvSpPr/>
      </dsp:nvSpPr>
      <dsp:spPr>
        <a:xfrm>
          <a:off x="3859437" y="1362067"/>
          <a:ext cx="3453622" cy="59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 вплив одного явища на інше  (каузальна)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76725" y="1379355"/>
        <a:ext cx="3419046" cy="555694"/>
      </dsp:txXfrm>
    </dsp:sp>
    <dsp:sp modelId="{87C49BE9-44B6-4B74-AD5E-DCE8C35D0878}">
      <dsp:nvSpPr>
        <dsp:cNvPr id="0" name=""/>
        <dsp:cNvSpPr/>
      </dsp:nvSpPr>
      <dsp:spPr>
        <a:xfrm rot="4041315">
          <a:off x="729418" y="2813306"/>
          <a:ext cx="1484351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484351" y="1137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34485" y="2787568"/>
        <a:ext cx="74217" cy="74217"/>
      </dsp:txXfrm>
    </dsp:sp>
    <dsp:sp modelId="{2D0B9A57-97FD-4BC8-89DE-F108A52026D1}">
      <dsp:nvSpPr>
        <dsp:cNvPr id="0" name=""/>
        <dsp:cNvSpPr/>
      </dsp:nvSpPr>
      <dsp:spPr>
        <a:xfrm>
          <a:off x="1757344" y="3000394"/>
          <a:ext cx="1400734" cy="10184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видом аналізу</a:t>
          </a:r>
          <a:endParaRPr lang="ru-RU" sz="20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87174" y="3030224"/>
        <a:ext cx="1341074" cy="958827"/>
      </dsp:txXfrm>
    </dsp:sp>
    <dsp:sp modelId="{D501199F-3906-4ECE-B501-16E3F8D41607}">
      <dsp:nvSpPr>
        <dsp:cNvPr id="0" name=""/>
        <dsp:cNvSpPr/>
      </dsp:nvSpPr>
      <dsp:spPr>
        <a:xfrm rot="18603299">
          <a:off x="2963820" y="3081157"/>
          <a:ext cx="1089874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089874" y="1137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81511" y="3065281"/>
        <a:ext cx="54493" cy="54493"/>
      </dsp:txXfrm>
    </dsp:sp>
    <dsp:sp modelId="{8DA67ECC-B4C2-4303-9A49-3964A2DAE734}">
      <dsp:nvSpPr>
        <dsp:cNvPr id="0" name=""/>
        <dsp:cNvSpPr/>
      </dsp:nvSpPr>
      <dsp:spPr>
        <a:xfrm>
          <a:off x="3859437" y="2286014"/>
          <a:ext cx="1503878" cy="778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Науково-змістовна</a:t>
          </a:r>
          <a:endParaRPr lang="ru-RU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82248" y="2308825"/>
        <a:ext cx="1458256" cy="733186"/>
      </dsp:txXfrm>
    </dsp:sp>
    <dsp:sp modelId="{0F844DCD-38E2-4E5B-BD82-8829B2C08BE0}">
      <dsp:nvSpPr>
        <dsp:cNvPr id="0" name=""/>
        <dsp:cNvSpPr/>
      </dsp:nvSpPr>
      <dsp:spPr>
        <a:xfrm rot="19457599">
          <a:off x="5308655" y="2494344"/>
          <a:ext cx="581535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581535" y="1137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84885" y="2491177"/>
        <a:ext cx="29076" cy="29076"/>
      </dsp:txXfrm>
    </dsp:sp>
    <dsp:sp modelId="{7A363EB3-D7E0-4B66-B03E-E2F06390BC9E}">
      <dsp:nvSpPr>
        <dsp:cNvPr id="0" name=""/>
        <dsp:cNvSpPr/>
      </dsp:nvSpPr>
      <dsp:spPr>
        <a:xfrm>
          <a:off x="5835531" y="2040877"/>
          <a:ext cx="1893090" cy="59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Концептуальна </a:t>
          </a:r>
          <a:endParaRPr lang="ru-RU" sz="1800" i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52819" y="2058165"/>
        <a:ext cx="1858514" cy="555694"/>
      </dsp:txXfrm>
    </dsp:sp>
    <dsp:sp modelId="{B251B2EB-2D7B-41A3-947D-BD307BFE6044}">
      <dsp:nvSpPr>
        <dsp:cNvPr id="0" name=""/>
        <dsp:cNvSpPr/>
      </dsp:nvSpPr>
      <dsp:spPr>
        <a:xfrm rot="2142401">
          <a:off x="5308655" y="2833750"/>
          <a:ext cx="581535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581535" y="1137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84885" y="2830582"/>
        <a:ext cx="29076" cy="29076"/>
      </dsp:txXfrm>
    </dsp:sp>
    <dsp:sp modelId="{1314F66D-2D9A-4037-9BBD-FEFF7FB63CD2}">
      <dsp:nvSpPr>
        <dsp:cNvPr id="0" name=""/>
        <dsp:cNvSpPr/>
      </dsp:nvSpPr>
      <dsp:spPr>
        <a:xfrm>
          <a:off x="5835531" y="2719688"/>
          <a:ext cx="1891945" cy="59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Емпірична</a:t>
          </a:r>
          <a:endParaRPr lang="ru-RU" sz="1800" i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52819" y="2736976"/>
        <a:ext cx="1857369" cy="555694"/>
      </dsp:txXfrm>
    </dsp:sp>
    <dsp:sp modelId="{6373EA1F-6C23-42D7-9BB0-487C5D194633}">
      <dsp:nvSpPr>
        <dsp:cNvPr id="0" name=""/>
        <dsp:cNvSpPr/>
      </dsp:nvSpPr>
      <dsp:spPr>
        <a:xfrm rot="2203967">
          <a:off x="3071192" y="3759967"/>
          <a:ext cx="875130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875130" y="1137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86879" y="3749460"/>
        <a:ext cx="43756" cy="43756"/>
      </dsp:txXfrm>
    </dsp:sp>
    <dsp:sp modelId="{8BDA07A3-68CA-4CC1-BC58-B7C4D3FF0EC1}">
      <dsp:nvSpPr>
        <dsp:cNvPr id="0" name=""/>
        <dsp:cNvSpPr/>
      </dsp:nvSpPr>
      <dsp:spPr>
        <a:xfrm>
          <a:off x="3859437" y="3571899"/>
          <a:ext cx="1474116" cy="922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Науково-статистична</a:t>
          </a:r>
          <a:endParaRPr lang="ru-RU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86450" y="3598912"/>
        <a:ext cx="1420090" cy="868253"/>
      </dsp:txXfrm>
    </dsp:sp>
    <dsp:sp modelId="{F8E3E579-EB30-476B-BAB6-6C98BED334D2}">
      <dsp:nvSpPr>
        <dsp:cNvPr id="0" name=""/>
        <dsp:cNvSpPr/>
      </dsp:nvSpPr>
      <dsp:spPr>
        <a:xfrm rot="19457599">
          <a:off x="5278894" y="3851966"/>
          <a:ext cx="581535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581535" y="1137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55123" y="3848798"/>
        <a:ext cx="29076" cy="29076"/>
      </dsp:txXfrm>
    </dsp:sp>
    <dsp:sp modelId="{F3E2A25F-92A2-46CE-9131-ADF4857E729C}">
      <dsp:nvSpPr>
        <dsp:cNvPr id="0" name=""/>
        <dsp:cNvSpPr/>
      </dsp:nvSpPr>
      <dsp:spPr>
        <a:xfrm>
          <a:off x="5805770" y="3398499"/>
          <a:ext cx="1891945" cy="59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Нульова </a:t>
          </a:r>
          <a:r>
            <a:rPr 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i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</a:t>
          </a:r>
          <a:r>
            <a:rPr lang="en-US" sz="1800" b="1" i="1" kern="1200" cap="none" baseline="-25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</a:t>
          </a:r>
          <a:endParaRPr lang="ru-RU" sz="1800" b="1" i="1" kern="1200" cap="none" baseline="-250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23058" y="3415787"/>
        <a:ext cx="1857369" cy="555694"/>
      </dsp:txXfrm>
    </dsp:sp>
    <dsp:sp modelId="{CCB931D3-1EE4-43E4-8F4D-F8BD5F1CE4EF}">
      <dsp:nvSpPr>
        <dsp:cNvPr id="0" name=""/>
        <dsp:cNvSpPr/>
      </dsp:nvSpPr>
      <dsp:spPr>
        <a:xfrm rot="2142401">
          <a:off x="5278894" y="4191371"/>
          <a:ext cx="581535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581535" y="1137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55123" y="4188203"/>
        <a:ext cx="29076" cy="29076"/>
      </dsp:txXfrm>
    </dsp:sp>
    <dsp:sp modelId="{368A5647-91E1-4E35-9AB7-48DA4C8A7A73}">
      <dsp:nvSpPr>
        <dsp:cNvPr id="0" name=""/>
        <dsp:cNvSpPr/>
      </dsp:nvSpPr>
      <dsp:spPr>
        <a:xfrm>
          <a:off x="5805770" y="4077309"/>
          <a:ext cx="2043798" cy="59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Альтернативна </a:t>
          </a:r>
          <a:r>
            <a:rPr lang="en-US" sz="1800" b="1" i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</a:t>
          </a:r>
          <a:r>
            <a:rPr lang="en-US" sz="1800" b="1" i="1" kern="1200" baseline="-25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sz="1800" b="1" i="1" kern="1200" baseline="-250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23058" y="4094597"/>
        <a:ext cx="2009222" cy="55569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A3E1C-F2F8-4C12-A5C1-C2E3DE08FE88}">
      <dsp:nvSpPr>
        <dsp:cNvPr id="0" name=""/>
        <dsp:cNvSpPr/>
      </dsp:nvSpPr>
      <dsp:spPr>
        <a:xfrm>
          <a:off x="632814" y="1713275"/>
          <a:ext cx="1339225" cy="669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Методи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2426" y="1732887"/>
        <a:ext cx="1300001" cy="630388"/>
      </dsp:txXfrm>
    </dsp:sp>
    <dsp:sp modelId="{D688BA96-1410-41A7-85AD-FD06C7EEAB1A}">
      <dsp:nvSpPr>
        <dsp:cNvPr id="0" name=""/>
        <dsp:cNvSpPr/>
      </dsp:nvSpPr>
      <dsp:spPr>
        <a:xfrm rot="18586953">
          <a:off x="1831425" y="1734706"/>
          <a:ext cx="78091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80919" y="13315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02362" y="1728499"/>
        <a:ext cx="39045" cy="39045"/>
      </dsp:txXfrm>
    </dsp:sp>
    <dsp:sp modelId="{03514379-F136-448B-B76F-7E443FD5EDA9}">
      <dsp:nvSpPr>
        <dsp:cNvPr id="0" name=""/>
        <dsp:cNvSpPr/>
      </dsp:nvSpPr>
      <dsp:spPr>
        <a:xfrm>
          <a:off x="2471731" y="1068385"/>
          <a:ext cx="1339225" cy="759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теоретичні</a:t>
          </a:r>
          <a:endParaRPr lang="ru-RU" sz="16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93966" y="1090620"/>
        <a:ext cx="1294755" cy="714683"/>
      </dsp:txXfrm>
    </dsp:sp>
    <dsp:sp modelId="{F3F1B0E0-E28D-46A1-8BD1-5225F824AFE9}">
      <dsp:nvSpPr>
        <dsp:cNvPr id="0" name=""/>
        <dsp:cNvSpPr/>
      </dsp:nvSpPr>
      <dsp:spPr>
        <a:xfrm rot="18117459">
          <a:off x="3580553" y="1019349"/>
          <a:ext cx="97896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978966" y="13315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45562" y="1008190"/>
        <a:ext cx="48948" cy="48948"/>
      </dsp:txXfrm>
    </dsp:sp>
    <dsp:sp modelId="{ADD553DE-C1C1-4382-95AB-FB27611C8D49}">
      <dsp:nvSpPr>
        <dsp:cNvPr id="0" name=""/>
        <dsp:cNvSpPr/>
      </dsp:nvSpPr>
      <dsp:spPr>
        <a:xfrm>
          <a:off x="4329116" y="282561"/>
          <a:ext cx="1339225" cy="669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Основні (дедуктивно-індуктивні)</a:t>
          </a:r>
          <a:endParaRPr lang="ru-RU" sz="1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48728" y="302173"/>
        <a:ext cx="1300001" cy="630388"/>
      </dsp:txXfrm>
    </dsp:sp>
    <dsp:sp modelId="{80AA8C09-4547-4E98-998A-968DD559372E}">
      <dsp:nvSpPr>
        <dsp:cNvPr id="0" name=""/>
        <dsp:cNvSpPr/>
      </dsp:nvSpPr>
      <dsp:spPr>
        <a:xfrm rot="1087070">
          <a:off x="3797441" y="1519416"/>
          <a:ext cx="545190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545190" y="13315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56406" y="1519101"/>
        <a:ext cx="27259" cy="27259"/>
      </dsp:txXfrm>
    </dsp:sp>
    <dsp:sp modelId="{EF0A4B55-A058-418F-84F8-2AA4FC48B44E}">
      <dsp:nvSpPr>
        <dsp:cNvPr id="0" name=""/>
        <dsp:cNvSpPr/>
      </dsp:nvSpPr>
      <dsp:spPr>
        <a:xfrm>
          <a:off x="4329116" y="1282695"/>
          <a:ext cx="1339225" cy="669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Додаткові (теоретичне моделювання) </a:t>
          </a:r>
          <a:endParaRPr lang="ru-RU" sz="1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48728" y="1302307"/>
        <a:ext cx="1300001" cy="630388"/>
      </dsp:txXfrm>
    </dsp:sp>
    <dsp:sp modelId="{0720F01D-555E-4F92-9666-875A018F089E}">
      <dsp:nvSpPr>
        <dsp:cNvPr id="0" name=""/>
        <dsp:cNvSpPr/>
      </dsp:nvSpPr>
      <dsp:spPr>
        <a:xfrm rot="4118610">
          <a:off x="1504390" y="2719757"/>
          <a:ext cx="147098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470989" y="13315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03110" y="2696297"/>
        <a:ext cx="73549" cy="73549"/>
      </dsp:txXfrm>
    </dsp:sp>
    <dsp:sp modelId="{1582C877-D51B-4BF7-A362-9F393588AC8F}">
      <dsp:nvSpPr>
        <dsp:cNvPr id="0" name=""/>
        <dsp:cNvSpPr/>
      </dsp:nvSpPr>
      <dsp:spPr>
        <a:xfrm>
          <a:off x="2507729" y="3083256"/>
          <a:ext cx="1339225" cy="669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емпіричні</a:t>
          </a:r>
          <a:endParaRPr lang="ru-RU" sz="16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27341" y="3102868"/>
        <a:ext cx="1300001" cy="630388"/>
      </dsp:txXfrm>
    </dsp:sp>
    <dsp:sp modelId="{CE32F4A7-D9AB-4459-B7DB-A7789A6AAC96}">
      <dsp:nvSpPr>
        <dsp:cNvPr id="0" name=""/>
        <dsp:cNvSpPr/>
      </dsp:nvSpPr>
      <dsp:spPr>
        <a:xfrm rot="18208869">
          <a:off x="3651028" y="3040253"/>
          <a:ext cx="87401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74014" y="13315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66185" y="3031718"/>
        <a:ext cx="43700" cy="43700"/>
      </dsp:txXfrm>
    </dsp:sp>
    <dsp:sp modelId="{3E5FAAA3-44AE-4A1F-BD4B-FC29EF7B8123}">
      <dsp:nvSpPr>
        <dsp:cNvPr id="0" name=""/>
        <dsp:cNvSpPr/>
      </dsp:nvSpPr>
      <dsp:spPr>
        <a:xfrm>
          <a:off x="4329116" y="2354269"/>
          <a:ext cx="1339225" cy="669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Основні </a:t>
          </a:r>
          <a:endParaRPr lang="ru-RU" sz="1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48728" y="2373881"/>
        <a:ext cx="1300001" cy="630388"/>
      </dsp:txXfrm>
    </dsp:sp>
    <dsp:sp modelId="{DBA1CECF-78F3-45A1-A5BF-E55950B54CB9}">
      <dsp:nvSpPr>
        <dsp:cNvPr id="0" name=""/>
        <dsp:cNvSpPr/>
      </dsp:nvSpPr>
      <dsp:spPr>
        <a:xfrm rot="17641626">
          <a:off x="5135104" y="1854222"/>
          <a:ext cx="179894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798948" y="13315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89605" y="1822564"/>
        <a:ext cx="89947" cy="89947"/>
      </dsp:txXfrm>
    </dsp:sp>
    <dsp:sp modelId="{DF9D219C-5C6E-404D-A844-A0DFB48DE4B3}">
      <dsp:nvSpPr>
        <dsp:cNvPr id="0" name=""/>
        <dsp:cNvSpPr/>
      </dsp:nvSpPr>
      <dsp:spPr>
        <a:xfrm>
          <a:off x="6400817" y="711194"/>
          <a:ext cx="1339225" cy="669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Обсерваційні (спостереження)</a:t>
          </a:r>
          <a:endParaRPr lang="ru-RU" sz="1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20429" y="730806"/>
        <a:ext cx="1300001" cy="630388"/>
      </dsp:txXfrm>
    </dsp:sp>
    <dsp:sp modelId="{7849C123-EA83-4495-AEF5-C32D5FEB0AB5}">
      <dsp:nvSpPr>
        <dsp:cNvPr id="0" name=""/>
        <dsp:cNvSpPr/>
      </dsp:nvSpPr>
      <dsp:spPr>
        <a:xfrm rot="18779273">
          <a:off x="5497450" y="2282851"/>
          <a:ext cx="107425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074257" y="13315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07722" y="2269310"/>
        <a:ext cx="53712" cy="53712"/>
      </dsp:txXfrm>
    </dsp:sp>
    <dsp:sp modelId="{BB5A177B-62C1-418F-9D78-A90D8D1EB7F0}">
      <dsp:nvSpPr>
        <dsp:cNvPr id="0" name=""/>
        <dsp:cNvSpPr/>
      </dsp:nvSpPr>
      <dsp:spPr>
        <a:xfrm>
          <a:off x="6400817" y="1568452"/>
          <a:ext cx="1339225" cy="669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Вимірювання (діагностика) </a:t>
          </a:r>
          <a:endParaRPr lang="ru-RU" sz="1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20429" y="1588064"/>
        <a:ext cx="1300001" cy="630388"/>
      </dsp:txXfrm>
    </dsp:sp>
    <dsp:sp modelId="{B3F8B80B-9AF5-41EE-BC46-BBA523946232}">
      <dsp:nvSpPr>
        <dsp:cNvPr id="0" name=""/>
        <dsp:cNvSpPr/>
      </dsp:nvSpPr>
      <dsp:spPr>
        <a:xfrm rot="662244">
          <a:off x="5661439" y="2747197"/>
          <a:ext cx="746280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46280" y="13315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15922" y="2741856"/>
        <a:ext cx="37314" cy="37314"/>
      </dsp:txXfrm>
    </dsp:sp>
    <dsp:sp modelId="{0B0DF9E5-7915-4B18-A7D3-4A582B7E27A3}">
      <dsp:nvSpPr>
        <dsp:cNvPr id="0" name=""/>
        <dsp:cNvSpPr/>
      </dsp:nvSpPr>
      <dsp:spPr>
        <a:xfrm>
          <a:off x="6400817" y="2497144"/>
          <a:ext cx="1339225" cy="669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Експеримент</a:t>
          </a:r>
          <a:endParaRPr lang="ru-RU" sz="13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20429" y="2516756"/>
        <a:ext cx="1300001" cy="630388"/>
      </dsp:txXfrm>
    </dsp:sp>
    <dsp:sp modelId="{C5C72C53-CAF3-4C64-BD17-C6DA9ED4DBE1}">
      <dsp:nvSpPr>
        <dsp:cNvPr id="0" name=""/>
        <dsp:cNvSpPr/>
      </dsp:nvSpPr>
      <dsp:spPr>
        <a:xfrm rot="3226895">
          <a:off x="5414745" y="3175823"/>
          <a:ext cx="123966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239666" y="13315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03587" y="3158147"/>
        <a:ext cx="61983" cy="61983"/>
      </dsp:txXfrm>
    </dsp:sp>
    <dsp:sp modelId="{A39F03DD-2BBD-458C-9DA8-B598DF4E2303}">
      <dsp:nvSpPr>
        <dsp:cNvPr id="0" name=""/>
        <dsp:cNvSpPr/>
      </dsp:nvSpPr>
      <dsp:spPr>
        <a:xfrm>
          <a:off x="6400817" y="3354395"/>
          <a:ext cx="1339225" cy="669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Комунікативні (бесіда )</a:t>
          </a:r>
          <a:endParaRPr lang="ru-RU" sz="1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20429" y="3374007"/>
        <a:ext cx="1300001" cy="630388"/>
      </dsp:txXfrm>
    </dsp:sp>
    <dsp:sp modelId="{9580882C-D5C0-49EA-85EB-0A45A2D4468D}">
      <dsp:nvSpPr>
        <dsp:cNvPr id="0" name=""/>
        <dsp:cNvSpPr/>
      </dsp:nvSpPr>
      <dsp:spPr>
        <a:xfrm rot="2142401">
          <a:off x="3784947" y="3597260"/>
          <a:ext cx="65970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659704" y="13315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98307" y="3594083"/>
        <a:ext cx="32985" cy="32985"/>
      </dsp:txXfrm>
    </dsp:sp>
    <dsp:sp modelId="{38402B89-870A-4FCC-B360-03489026D3EF}">
      <dsp:nvSpPr>
        <dsp:cNvPr id="0" name=""/>
        <dsp:cNvSpPr/>
      </dsp:nvSpPr>
      <dsp:spPr>
        <a:xfrm>
          <a:off x="4382645" y="3468283"/>
          <a:ext cx="1339225" cy="669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Додаткові (емпіричне моделювання)</a:t>
          </a:r>
          <a:endParaRPr lang="ru-RU" sz="1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02257" y="3487895"/>
        <a:ext cx="1300001" cy="63038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82660-3CF6-48E7-8C8B-810A8241A30C}">
      <dsp:nvSpPr>
        <dsp:cNvPr id="0" name=""/>
        <dsp:cNvSpPr/>
      </dsp:nvSpPr>
      <dsp:spPr>
        <a:xfrm rot="5400000">
          <a:off x="5012703" y="-1901981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4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Неекспериментальні</a:t>
          </a:r>
          <a:r>
            <a:rPr lang="uk-UA" sz="3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методи</a:t>
          </a:r>
          <a:endParaRPr lang="ru-RU" sz="3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2962656" y="205027"/>
        <a:ext cx="5209983" cy="1052927"/>
      </dsp:txXfrm>
    </dsp:sp>
    <dsp:sp modelId="{807F26A7-F6AC-48D9-970A-36100B6F3396}">
      <dsp:nvSpPr>
        <dsp:cNvPr id="0" name=""/>
        <dsp:cNvSpPr/>
      </dsp:nvSpPr>
      <dsp:spPr>
        <a:xfrm>
          <a:off x="0" y="2209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Гіпотеза про </a:t>
          </a:r>
          <a:r>
            <a:rPr lang="uk-UA" sz="2800" i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наявність</a:t>
          </a:r>
          <a:r>
            <a:rPr lang="uk-UA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явища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201" y="73410"/>
        <a:ext cx="2820254" cy="1316159"/>
      </dsp:txXfrm>
    </dsp:sp>
    <dsp:sp modelId="{20C66360-9ED6-49AB-BD57-361C3E88AD84}">
      <dsp:nvSpPr>
        <dsp:cNvPr id="0" name=""/>
        <dsp:cNvSpPr/>
      </dsp:nvSpPr>
      <dsp:spPr>
        <a:xfrm rot="5400000">
          <a:off x="5012703" y="-370491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Кореляційний </a:t>
          </a:r>
          <a:r>
            <a:rPr lang="uk-UA" sz="34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квазіексперимент</a:t>
          </a:r>
          <a:endParaRPr lang="ru-RU" sz="3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2962656" y="1736517"/>
        <a:ext cx="5209983" cy="1052927"/>
      </dsp:txXfrm>
    </dsp:sp>
    <dsp:sp modelId="{F58A391B-2493-46EB-9BCA-54A7395439C9}">
      <dsp:nvSpPr>
        <dsp:cNvPr id="0" name=""/>
        <dsp:cNvSpPr/>
      </dsp:nvSpPr>
      <dsp:spPr>
        <a:xfrm>
          <a:off x="0" y="1533700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Гіпотеза про </a:t>
          </a:r>
          <a:r>
            <a:rPr lang="uk-UA" sz="2800" i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взаємозв'язок</a:t>
          </a:r>
          <a:r>
            <a:rPr lang="uk-UA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явищ 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201" y="1604901"/>
        <a:ext cx="2820254" cy="1316159"/>
      </dsp:txXfrm>
    </dsp:sp>
    <dsp:sp modelId="{E032B91F-450F-41D6-B209-8E0479B2A23E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Експеримент та </a:t>
          </a:r>
          <a:r>
            <a:rPr lang="uk-UA" sz="34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квазіексперимент</a:t>
          </a:r>
          <a:r>
            <a:rPr lang="uk-UA" sz="3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3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2962656" y="3268008"/>
        <a:ext cx="5209983" cy="1052927"/>
      </dsp:txXfrm>
    </dsp:sp>
    <dsp:sp modelId="{C27E21F2-9E78-43E4-97BD-95552883C79D}">
      <dsp:nvSpPr>
        <dsp:cNvPr id="0" name=""/>
        <dsp:cNvSpPr/>
      </dsp:nvSpPr>
      <dsp:spPr>
        <a:xfrm>
          <a:off x="0" y="3065190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Гіпотеза про причину  явища (</a:t>
          </a:r>
          <a:r>
            <a:rPr lang="uk-UA" sz="2800" i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каузальна</a:t>
          </a:r>
          <a:r>
            <a:rPr lang="uk-UA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201" y="3136391"/>
        <a:ext cx="2820254" cy="13161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36478-E490-4692-A681-D86C788B44D8}">
      <dsp:nvSpPr>
        <dsp:cNvPr id="0" name=""/>
        <dsp:cNvSpPr/>
      </dsp:nvSpPr>
      <dsp:spPr>
        <a:xfrm>
          <a:off x="59751" y="0"/>
          <a:ext cx="3114623" cy="11231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  діяльності </a:t>
          </a:r>
          <a:endParaRPr lang="uk-UA" sz="400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2646" y="32895"/>
        <a:ext cx="3048833" cy="1057341"/>
      </dsp:txXfrm>
    </dsp:sp>
    <dsp:sp modelId="{ADF59169-3028-41E5-84D0-B55551F44FDC}">
      <dsp:nvSpPr>
        <dsp:cNvPr id="0" name=""/>
        <dsp:cNvSpPr/>
      </dsp:nvSpPr>
      <dsp:spPr>
        <a:xfrm>
          <a:off x="371214" y="1123131"/>
          <a:ext cx="271721" cy="1837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7695"/>
              </a:lnTo>
              <a:lnTo>
                <a:pt x="271721" y="1837695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CC2EB-1CAB-4DD7-B43F-1207C6595728}">
      <dsp:nvSpPr>
        <dsp:cNvPr id="0" name=""/>
        <dsp:cNvSpPr/>
      </dsp:nvSpPr>
      <dsp:spPr>
        <a:xfrm>
          <a:off x="642935" y="1285889"/>
          <a:ext cx="2182666" cy="3349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Метод одержання об'єктивно нового знання  </a:t>
          </a:r>
          <a:endParaRPr lang="uk-UA" sz="2800" b="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Times New Roman" pitchFamily="18" charset="0"/>
          </a:endParaRPr>
        </a:p>
      </dsp:txBody>
      <dsp:txXfrm>
        <a:off x="706863" y="1349817"/>
        <a:ext cx="2054810" cy="3222018"/>
      </dsp:txXfrm>
    </dsp:sp>
    <dsp:sp modelId="{B507ADB5-5440-414B-8023-9BFA5DCF09F1}">
      <dsp:nvSpPr>
        <dsp:cNvPr id="0" name=""/>
        <dsp:cNvSpPr/>
      </dsp:nvSpPr>
      <dsp:spPr>
        <a:xfrm>
          <a:off x="3780529" y="0"/>
          <a:ext cx="3981545" cy="11231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Сукупність  знань</a:t>
          </a:r>
          <a:endParaRPr lang="uk-UA" sz="400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13424" y="32895"/>
        <a:ext cx="3915755" cy="1057341"/>
      </dsp:txXfrm>
    </dsp:sp>
    <dsp:sp modelId="{A0DC38C6-EF20-4CDB-B7EC-7B7CA64E1D2B}">
      <dsp:nvSpPr>
        <dsp:cNvPr id="0" name=""/>
        <dsp:cNvSpPr/>
      </dsp:nvSpPr>
      <dsp:spPr>
        <a:xfrm>
          <a:off x="4178683" y="1123131"/>
          <a:ext cx="378427" cy="417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7361"/>
              </a:lnTo>
              <a:lnTo>
                <a:pt x="378427" y="41736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80677-E919-40B1-A63A-FB9AB7C4F4FF}">
      <dsp:nvSpPr>
        <dsp:cNvPr id="0" name=""/>
        <dsp:cNvSpPr/>
      </dsp:nvSpPr>
      <dsp:spPr>
        <a:xfrm>
          <a:off x="4557111" y="1188604"/>
          <a:ext cx="3531664" cy="7037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Критерій</a:t>
          </a:r>
          <a:r>
            <a:rPr lang="uk-UA" sz="28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: істинність</a:t>
          </a:r>
          <a:r>
            <a:rPr lang="uk-UA" sz="2800" kern="1200" noProof="0" dirty="0" smtClean="0">
              <a:latin typeface="Times New Roman" pitchFamily="18" charset="0"/>
              <a:cs typeface="Times New Roman" pitchFamily="18" charset="0"/>
            </a:rPr>
            <a:t>  </a:t>
          </a:r>
          <a:endParaRPr lang="uk-UA" sz="28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4577724" y="1209217"/>
        <a:ext cx="3490438" cy="662550"/>
      </dsp:txXfrm>
    </dsp:sp>
    <dsp:sp modelId="{6C90E521-8640-4DB5-A991-5F5A4C9F2B21}">
      <dsp:nvSpPr>
        <dsp:cNvPr id="0" name=""/>
        <dsp:cNvSpPr/>
      </dsp:nvSpPr>
      <dsp:spPr>
        <a:xfrm>
          <a:off x="4178683" y="1123131"/>
          <a:ext cx="392696" cy="2210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0080"/>
              </a:lnTo>
              <a:lnTo>
                <a:pt x="392696" y="221008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21FBE-EE96-4706-8D66-26E8B526E323}">
      <dsp:nvSpPr>
        <dsp:cNvPr id="0" name=""/>
        <dsp:cNvSpPr/>
      </dsp:nvSpPr>
      <dsp:spPr>
        <a:xfrm>
          <a:off x="4571379" y="2108325"/>
          <a:ext cx="3601208" cy="24497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Атрибути</a:t>
          </a:r>
          <a:r>
            <a:rPr lang="uk-UA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повнота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вірогідність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систематичність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верифікованість</a:t>
          </a:r>
          <a:endParaRPr lang="ru-RU" sz="28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>
        <a:off x="4643130" y="2180076"/>
        <a:ext cx="3457706" cy="230627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2EB18-41CA-47FD-8994-7A0A8AAE4934}">
      <dsp:nvSpPr>
        <dsp:cNvPr id="0" name=""/>
        <dsp:cNvSpPr/>
      </dsp:nvSpPr>
      <dsp:spPr>
        <a:xfrm>
          <a:off x="6123176" y="1837515"/>
          <a:ext cx="1054417" cy="516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275"/>
              </a:lnTo>
              <a:lnTo>
                <a:pt x="1054417" y="357275"/>
              </a:lnTo>
              <a:lnTo>
                <a:pt x="1054417" y="51675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EAD59C-8690-4DAE-81BB-552E6E58C3EA}">
      <dsp:nvSpPr>
        <dsp:cNvPr id="0" name=""/>
        <dsp:cNvSpPr/>
      </dsp:nvSpPr>
      <dsp:spPr>
        <a:xfrm>
          <a:off x="5046965" y="1837515"/>
          <a:ext cx="1076210" cy="516750"/>
        </a:xfrm>
        <a:custGeom>
          <a:avLst/>
          <a:gdLst/>
          <a:ahLst/>
          <a:cxnLst/>
          <a:rect l="0" t="0" r="0" b="0"/>
          <a:pathLst>
            <a:path>
              <a:moveTo>
                <a:pt x="1076210" y="0"/>
              </a:moveTo>
              <a:lnTo>
                <a:pt x="1076210" y="357275"/>
              </a:lnTo>
              <a:lnTo>
                <a:pt x="0" y="357275"/>
              </a:lnTo>
              <a:lnTo>
                <a:pt x="0" y="51675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1C379F-1985-4618-A312-0C7902F19250}">
      <dsp:nvSpPr>
        <dsp:cNvPr id="0" name=""/>
        <dsp:cNvSpPr/>
      </dsp:nvSpPr>
      <dsp:spPr>
        <a:xfrm>
          <a:off x="4019163" y="859540"/>
          <a:ext cx="2104012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2104012" y="341184"/>
              </a:lnTo>
              <a:lnTo>
                <a:pt x="2104012" y="500659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D5808-2D79-4DAC-96E1-0161FDFBEC38}">
      <dsp:nvSpPr>
        <dsp:cNvPr id="0" name=""/>
        <dsp:cNvSpPr/>
      </dsp:nvSpPr>
      <dsp:spPr>
        <a:xfrm>
          <a:off x="2967156" y="2815501"/>
          <a:ext cx="2104012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2104012" y="341184"/>
              </a:lnTo>
              <a:lnTo>
                <a:pt x="2104012" y="500659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EB80F5-74E8-4617-8996-FE5E4A88593E}">
      <dsp:nvSpPr>
        <dsp:cNvPr id="0" name=""/>
        <dsp:cNvSpPr/>
      </dsp:nvSpPr>
      <dsp:spPr>
        <a:xfrm>
          <a:off x="2921436" y="2815501"/>
          <a:ext cx="91440" cy="5006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0659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F8D58-A688-4A8F-B702-170215E9AFDB}">
      <dsp:nvSpPr>
        <dsp:cNvPr id="0" name=""/>
        <dsp:cNvSpPr/>
      </dsp:nvSpPr>
      <dsp:spPr>
        <a:xfrm>
          <a:off x="863143" y="2815501"/>
          <a:ext cx="2104012" cy="500659"/>
        </a:xfrm>
        <a:custGeom>
          <a:avLst/>
          <a:gdLst/>
          <a:ahLst/>
          <a:cxnLst/>
          <a:rect l="0" t="0" r="0" b="0"/>
          <a:pathLst>
            <a:path>
              <a:moveTo>
                <a:pt x="2104012" y="0"/>
              </a:moveTo>
              <a:lnTo>
                <a:pt x="2104012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6C9C94-7D6E-4C72-BDB5-745AF4DC9424}">
      <dsp:nvSpPr>
        <dsp:cNvPr id="0" name=""/>
        <dsp:cNvSpPr/>
      </dsp:nvSpPr>
      <dsp:spPr>
        <a:xfrm>
          <a:off x="1915150" y="1837515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07EA1-3DEE-4D76-ADE6-5DD6562FA250}">
      <dsp:nvSpPr>
        <dsp:cNvPr id="0" name=""/>
        <dsp:cNvSpPr/>
      </dsp:nvSpPr>
      <dsp:spPr>
        <a:xfrm>
          <a:off x="863143" y="1837515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F9D1A6-F9ED-4BFC-B730-2BAE91E1E0FF}">
      <dsp:nvSpPr>
        <dsp:cNvPr id="0" name=""/>
        <dsp:cNvSpPr/>
      </dsp:nvSpPr>
      <dsp:spPr>
        <a:xfrm>
          <a:off x="1915150" y="859540"/>
          <a:ext cx="2104012" cy="500659"/>
        </a:xfrm>
        <a:custGeom>
          <a:avLst/>
          <a:gdLst/>
          <a:ahLst/>
          <a:cxnLst/>
          <a:rect l="0" t="0" r="0" b="0"/>
          <a:pathLst>
            <a:path>
              <a:moveTo>
                <a:pt x="2104012" y="0"/>
              </a:moveTo>
              <a:lnTo>
                <a:pt x="2104012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943DE1-96DD-491E-A85F-48692134E788}">
      <dsp:nvSpPr>
        <dsp:cNvPr id="0" name=""/>
        <dsp:cNvSpPr/>
      </dsp:nvSpPr>
      <dsp:spPr>
        <a:xfrm>
          <a:off x="2828916" y="385745"/>
          <a:ext cx="2380493" cy="4737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59BEDF-36F6-4918-8D62-405E51F3C980}">
      <dsp:nvSpPr>
        <dsp:cNvPr id="0" name=""/>
        <dsp:cNvSpPr/>
      </dsp:nvSpPr>
      <dsp:spPr>
        <a:xfrm>
          <a:off x="3020190" y="567455"/>
          <a:ext cx="2380493" cy="4737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Інтерпретація 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34067" y="581332"/>
        <a:ext cx="2352739" cy="446041"/>
      </dsp:txXfrm>
    </dsp:sp>
    <dsp:sp modelId="{7EAC53EC-04D3-41D6-8022-B404B855D85B}">
      <dsp:nvSpPr>
        <dsp:cNvPr id="0" name=""/>
        <dsp:cNvSpPr/>
      </dsp:nvSpPr>
      <dsp:spPr>
        <a:xfrm>
          <a:off x="1054417" y="1360200"/>
          <a:ext cx="1721465" cy="4773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99F2E-9B8C-4948-9E57-85DDEF117D08}">
      <dsp:nvSpPr>
        <dsp:cNvPr id="0" name=""/>
        <dsp:cNvSpPr/>
      </dsp:nvSpPr>
      <dsp:spPr>
        <a:xfrm>
          <a:off x="1245691" y="1541910"/>
          <a:ext cx="1721465" cy="4773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Якісна </a:t>
          </a:r>
          <a:endParaRPr lang="ru-RU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59671" y="1555890"/>
        <a:ext cx="1693505" cy="449355"/>
      </dsp:txXfrm>
    </dsp:sp>
    <dsp:sp modelId="{F7F8A633-60BB-4088-8204-DFD1EDE95A11}">
      <dsp:nvSpPr>
        <dsp:cNvPr id="0" name=""/>
        <dsp:cNvSpPr/>
      </dsp:nvSpPr>
      <dsp:spPr>
        <a:xfrm>
          <a:off x="2411" y="2338175"/>
          <a:ext cx="1721465" cy="4773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BC93B7-F212-4612-B887-FF0022742226}">
      <dsp:nvSpPr>
        <dsp:cNvPr id="0" name=""/>
        <dsp:cNvSpPr/>
      </dsp:nvSpPr>
      <dsp:spPr>
        <a:xfrm>
          <a:off x="193684" y="2519885"/>
          <a:ext cx="1721465" cy="477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Феноменологічна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7664" y="2533865"/>
        <a:ext cx="1693505" cy="449366"/>
      </dsp:txXfrm>
    </dsp:sp>
    <dsp:sp modelId="{BA066494-C768-4B32-91A1-395030F092E9}">
      <dsp:nvSpPr>
        <dsp:cNvPr id="0" name=""/>
        <dsp:cNvSpPr/>
      </dsp:nvSpPr>
      <dsp:spPr>
        <a:xfrm>
          <a:off x="2106423" y="2338175"/>
          <a:ext cx="1721465" cy="4773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376EA-C22A-4200-91E9-03173DAD6336}">
      <dsp:nvSpPr>
        <dsp:cNvPr id="0" name=""/>
        <dsp:cNvSpPr/>
      </dsp:nvSpPr>
      <dsp:spPr>
        <a:xfrm>
          <a:off x="2297697" y="2519885"/>
          <a:ext cx="1721465" cy="477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Герменевтична</a:t>
          </a:r>
          <a:r>
            <a:rPr lang="uk-UA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11677" y="2533865"/>
        <a:ext cx="1693505" cy="449366"/>
      </dsp:txXfrm>
    </dsp:sp>
    <dsp:sp modelId="{3C9971BE-42C9-49F3-93D4-AA82B0EA2999}">
      <dsp:nvSpPr>
        <dsp:cNvPr id="0" name=""/>
        <dsp:cNvSpPr/>
      </dsp:nvSpPr>
      <dsp:spPr>
        <a:xfrm>
          <a:off x="2411" y="3316161"/>
          <a:ext cx="1721465" cy="6423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36BC4-22E7-469B-A778-6D0BF3002939}">
      <dsp:nvSpPr>
        <dsp:cNvPr id="0" name=""/>
        <dsp:cNvSpPr/>
      </dsp:nvSpPr>
      <dsp:spPr>
        <a:xfrm>
          <a:off x="193684" y="3497871"/>
          <a:ext cx="1721465" cy="642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Структурно-функціональна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2498" y="3516685"/>
        <a:ext cx="1683837" cy="604717"/>
      </dsp:txXfrm>
    </dsp:sp>
    <dsp:sp modelId="{B3DD0EA0-7421-4D9F-A520-72DB18FB8122}">
      <dsp:nvSpPr>
        <dsp:cNvPr id="0" name=""/>
        <dsp:cNvSpPr/>
      </dsp:nvSpPr>
      <dsp:spPr>
        <a:xfrm>
          <a:off x="2106423" y="3316161"/>
          <a:ext cx="1721465" cy="6423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26493E-BE33-488A-8469-6E4389CA602A}">
      <dsp:nvSpPr>
        <dsp:cNvPr id="0" name=""/>
        <dsp:cNvSpPr/>
      </dsp:nvSpPr>
      <dsp:spPr>
        <a:xfrm>
          <a:off x="2297697" y="3497871"/>
          <a:ext cx="1721465" cy="642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Асоціативна  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16511" y="3516685"/>
        <a:ext cx="1683837" cy="604717"/>
      </dsp:txXfrm>
    </dsp:sp>
    <dsp:sp modelId="{38ECBBA5-3B23-417B-A890-6F603463D2C4}">
      <dsp:nvSpPr>
        <dsp:cNvPr id="0" name=""/>
        <dsp:cNvSpPr/>
      </dsp:nvSpPr>
      <dsp:spPr>
        <a:xfrm>
          <a:off x="4210436" y="3316161"/>
          <a:ext cx="1721465" cy="6423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B3436A-7DAC-48A0-B5DC-F8565FB2321B}">
      <dsp:nvSpPr>
        <dsp:cNvPr id="0" name=""/>
        <dsp:cNvSpPr/>
      </dsp:nvSpPr>
      <dsp:spPr>
        <a:xfrm>
          <a:off x="4401710" y="3497871"/>
          <a:ext cx="1721465" cy="642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Генезна</a:t>
          </a:r>
          <a:r>
            <a:rPr lang="uk-UA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20524" y="3516685"/>
        <a:ext cx="1683837" cy="604717"/>
      </dsp:txXfrm>
    </dsp:sp>
    <dsp:sp modelId="{CB1C3813-68C2-41DA-A419-DA750FBBD2B2}">
      <dsp:nvSpPr>
        <dsp:cNvPr id="0" name=""/>
        <dsp:cNvSpPr/>
      </dsp:nvSpPr>
      <dsp:spPr>
        <a:xfrm>
          <a:off x="5262443" y="1360200"/>
          <a:ext cx="1721465" cy="4773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9CDF4-A913-45FF-A43F-8F18406E1C30}">
      <dsp:nvSpPr>
        <dsp:cNvPr id="0" name=""/>
        <dsp:cNvSpPr/>
      </dsp:nvSpPr>
      <dsp:spPr>
        <a:xfrm>
          <a:off x="5453717" y="1541910"/>
          <a:ext cx="1721465" cy="4773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Кількісна </a:t>
          </a:r>
          <a:endParaRPr lang="ru-RU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467697" y="1555890"/>
        <a:ext cx="1693505" cy="449355"/>
      </dsp:txXfrm>
    </dsp:sp>
    <dsp:sp modelId="{69472FA8-BA77-4C4B-898C-22247AAA80EC}">
      <dsp:nvSpPr>
        <dsp:cNvPr id="0" name=""/>
        <dsp:cNvSpPr/>
      </dsp:nvSpPr>
      <dsp:spPr>
        <a:xfrm>
          <a:off x="4186233" y="2354266"/>
          <a:ext cx="1721465" cy="4773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35C938-119C-43B3-8215-3F5253B2F93B}">
      <dsp:nvSpPr>
        <dsp:cNvPr id="0" name=""/>
        <dsp:cNvSpPr/>
      </dsp:nvSpPr>
      <dsp:spPr>
        <a:xfrm>
          <a:off x="4377507" y="2535976"/>
          <a:ext cx="1721465" cy="477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Алгебраїчна 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91487" y="2549956"/>
        <a:ext cx="1693505" cy="449366"/>
      </dsp:txXfrm>
    </dsp:sp>
    <dsp:sp modelId="{543CF3FA-466B-4AB3-886A-AD499EBC33A6}">
      <dsp:nvSpPr>
        <dsp:cNvPr id="0" name=""/>
        <dsp:cNvSpPr/>
      </dsp:nvSpPr>
      <dsp:spPr>
        <a:xfrm>
          <a:off x="6316860" y="2354266"/>
          <a:ext cx="1721465" cy="379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D9E16E-07DE-4688-840F-C9605AE3B7D5}">
      <dsp:nvSpPr>
        <dsp:cNvPr id="0" name=""/>
        <dsp:cNvSpPr/>
      </dsp:nvSpPr>
      <dsp:spPr>
        <a:xfrm>
          <a:off x="6508134" y="2535976"/>
          <a:ext cx="1721465" cy="379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Графічна 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19262" y="2547104"/>
        <a:ext cx="1699209" cy="3576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13520-D763-496B-86C5-0B567D6143CD}">
      <dsp:nvSpPr>
        <dsp:cNvPr id="0" name=""/>
        <dsp:cNvSpPr/>
      </dsp:nvSpPr>
      <dsp:spPr>
        <a:xfrm>
          <a:off x="3291839" y="0"/>
          <a:ext cx="4937760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сукупність </a:t>
          </a:r>
          <a:r>
            <a:rPr lang="uk-UA" sz="15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способів</a:t>
          </a:r>
          <a:r>
            <a:rPr lang="uk-UA" sz="15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і </a:t>
          </a:r>
          <a:r>
            <a:rPr lang="uk-UA" sz="15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операцій</a:t>
          </a:r>
          <a:r>
            <a:rPr lang="uk-UA" sz="15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практичного й теоретичного </a:t>
          </a:r>
          <a:r>
            <a:rPr lang="uk-UA" sz="15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пізнання </a:t>
          </a:r>
          <a:r>
            <a:rPr lang="uk-UA" sz="15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дійсності</a:t>
          </a:r>
          <a:endParaRPr lang="uk-UA" sz="150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визнані науковим співтовариством за </a:t>
          </a:r>
          <a:r>
            <a:rPr lang="uk-UA" sz="15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норму </a:t>
          </a:r>
          <a:endParaRPr lang="uk-UA" sz="15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91839" y="176795"/>
        <a:ext cx="4407374" cy="1060773"/>
      </dsp:txXfrm>
    </dsp:sp>
    <dsp:sp modelId="{54DBDE6D-B960-47B9-9A47-738A3EDBB47A}">
      <dsp:nvSpPr>
        <dsp:cNvPr id="0" name=""/>
        <dsp:cNvSpPr/>
      </dsp:nvSpPr>
      <dsp:spPr>
        <a:xfrm>
          <a:off x="0" y="0"/>
          <a:ext cx="3291840" cy="1414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 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9044" y="69044"/>
        <a:ext cx="3153752" cy="1276275"/>
      </dsp:txXfrm>
    </dsp:sp>
    <dsp:sp modelId="{5BDFEFB9-C46F-4E24-B9C6-1F074B236AE5}">
      <dsp:nvSpPr>
        <dsp:cNvPr id="0" name=""/>
        <dsp:cNvSpPr/>
      </dsp:nvSpPr>
      <dsp:spPr>
        <a:xfrm>
          <a:off x="3257539" y="1543041"/>
          <a:ext cx="4937760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характеризується </a:t>
          </a:r>
          <a:r>
            <a:rPr lang="uk-UA" sz="15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парадигмою</a:t>
          </a:r>
          <a:endParaRPr lang="uk-UA" sz="15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57539" y="1719836"/>
        <a:ext cx="4407374" cy="1060773"/>
      </dsp:txXfrm>
    </dsp:sp>
    <dsp:sp modelId="{143543A0-D1CE-425D-9027-D4E9E092991A}">
      <dsp:nvSpPr>
        <dsp:cNvPr id="0" name=""/>
        <dsp:cNvSpPr/>
      </dsp:nvSpPr>
      <dsp:spPr>
        <a:xfrm>
          <a:off x="0" y="1575218"/>
          <a:ext cx="3291840" cy="1414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Норма наукового дослідження</a:t>
          </a:r>
          <a:r>
            <a:rPr lang="uk-UA" sz="28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uk-UA" sz="280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9044" y="1644262"/>
        <a:ext cx="3153752" cy="1276275"/>
      </dsp:txXfrm>
    </dsp:sp>
    <dsp:sp modelId="{42EF43B2-602C-46C3-9E14-41E74FB8722F}">
      <dsp:nvSpPr>
        <dsp:cNvPr id="0" name=""/>
        <dsp:cNvSpPr/>
      </dsp:nvSpPr>
      <dsp:spPr>
        <a:xfrm>
          <a:off x="3291839" y="3111598"/>
          <a:ext cx="4937760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загальновизнаний </a:t>
          </a:r>
          <a:r>
            <a:rPr lang="uk-UA" sz="15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еталон</a:t>
          </a:r>
          <a:r>
            <a:rPr lang="uk-UA" sz="15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(зразок) наукового дослідження: його правила і стандарти</a:t>
          </a:r>
          <a:endParaRPr lang="uk-UA" sz="150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включає  </a:t>
          </a:r>
          <a:r>
            <a:rPr lang="uk-UA" sz="1500" b="0" i="1" kern="1200" baseline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закон, теорію, їх практичне застосування, принципи, оснащення </a:t>
          </a:r>
          <a:r>
            <a:rPr lang="uk-UA" sz="15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тощо</a:t>
          </a:r>
          <a:endParaRPr lang="uk-UA" sz="150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91839" y="3288393"/>
        <a:ext cx="4407374" cy="1060773"/>
      </dsp:txXfrm>
    </dsp:sp>
    <dsp:sp modelId="{95AFAA0F-80CE-4C54-87C7-E791508C4A07}">
      <dsp:nvSpPr>
        <dsp:cNvPr id="0" name=""/>
        <dsp:cNvSpPr/>
      </dsp:nvSpPr>
      <dsp:spPr>
        <a:xfrm>
          <a:off x="0" y="3111598"/>
          <a:ext cx="3291840" cy="1414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Парадигма</a:t>
          </a:r>
          <a:endParaRPr lang="ru-RU" sz="28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9044" y="3180642"/>
        <a:ext cx="3153752" cy="12762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35C8E3-DE9A-4FE4-BD52-4656264DF471}">
      <dsp:nvSpPr>
        <dsp:cNvPr id="0" name=""/>
        <dsp:cNvSpPr/>
      </dsp:nvSpPr>
      <dsp:spPr>
        <a:xfrm rot="16200000">
          <a:off x="-956009" y="957014"/>
          <a:ext cx="4525962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2327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 науки</a:t>
          </a:r>
          <a:r>
            <a:rPr lang="uk-UA" sz="32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uk-UA" sz="32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пошук істини</a:t>
          </a:r>
          <a:endParaRPr lang="uk-UA" sz="25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1005" y="905192"/>
        <a:ext cx="2611933" cy="2715578"/>
      </dsp:txXfrm>
    </dsp:sp>
    <dsp:sp modelId="{D503DEBA-6063-4C50-87FF-6FD38EFA3B23}">
      <dsp:nvSpPr>
        <dsp:cNvPr id="0" name=""/>
        <dsp:cNvSpPr/>
      </dsp:nvSpPr>
      <dsp:spPr>
        <a:xfrm rot="16200000">
          <a:off x="1851818" y="957014"/>
          <a:ext cx="4525962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2327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Ідеал науки</a:t>
          </a:r>
          <a:endParaRPr lang="uk-UA" sz="32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відкриття законів (теоретичне пояснення дійсності)</a:t>
          </a:r>
          <a:endParaRPr lang="uk-UA" sz="25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2808832" y="905192"/>
        <a:ext cx="2611933" cy="2715578"/>
      </dsp:txXfrm>
    </dsp:sp>
    <dsp:sp modelId="{727757D8-03E0-4582-BAF2-7C81C653C18F}">
      <dsp:nvSpPr>
        <dsp:cNvPr id="0" name=""/>
        <dsp:cNvSpPr/>
      </dsp:nvSpPr>
      <dsp:spPr>
        <a:xfrm rot="16200000">
          <a:off x="4659647" y="957014"/>
          <a:ext cx="4525962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2327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Засіб науки</a:t>
          </a:r>
          <a:endParaRPr lang="uk-UA" sz="320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5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наукове дослідження</a:t>
          </a:r>
          <a:endParaRPr lang="uk-UA" sz="25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5616661" y="905192"/>
        <a:ext cx="2611933" cy="27155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108E5E-8486-4D14-BF8F-2333B37C753B}">
      <dsp:nvSpPr>
        <dsp:cNvPr id="0" name=""/>
        <dsp:cNvSpPr/>
      </dsp:nvSpPr>
      <dsp:spPr>
        <a:xfrm>
          <a:off x="1004" y="0"/>
          <a:ext cx="2611933" cy="48403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Рівень</a:t>
          </a:r>
          <a:r>
            <a:rPr lang="uk-UA" sz="40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uk-UA" sz="40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04" y="0"/>
        <a:ext cx="2611933" cy="1452090"/>
      </dsp:txXfrm>
    </dsp:sp>
    <dsp:sp modelId="{EA818580-528F-432C-80BD-C0520D9CB594}">
      <dsp:nvSpPr>
        <dsp:cNvPr id="0" name=""/>
        <dsp:cNvSpPr/>
      </dsp:nvSpPr>
      <dsp:spPr>
        <a:xfrm>
          <a:off x="262197" y="1453508"/>
          <a:ext cx="2089546" cy="1459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Емпіричний: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окремі факти, емпіричні узагальнення</a:t>
          </a:r>
          <a:endParaRPr lang="uk-UA" sz="20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4942" y="1496253"/>
        <a:ext cx="2004056" cy="1373927"/>
      </dsp:txXfrm>
    </dsp:sp>
    <dsp:sp modelId="{97CAC551-1182-4E21-BC97-CFD8E6B6D76E}">
      <dsp:nvSpPr>
        <dsp:cNvPr id="0" name=""/>
        <dsp:cNvSpPr/>
      </dsp:nvSpPr>
      <dsp:spPr>
        <a:xfrm>
          <a:off x="262197" y="3137452"/>
          <a:ext cx="2089546" cy="1459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Теоретичний: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модель, закономірність, закон, теорія</a:t>
          </a:r>
          <a:endParaRPr lang="uk-UA" sz="20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4942" y="3180197"/>
        <a:ext cx="2004056" cy="1373927"/>
      </dsp:txXfrm>
    </dsp:sp>
    <dsp:sp modelId="{02C18040-FDF6-4D17-AD9A-19800A849B66}">
      <dsp:nvSpPr>
        <dsp:cNvPr id="0" name=""/>
        <dsp:cNvSpPr/>
      </dsp:nvSpPr>
      <dsp:spPr>
        <a:xfrm>
          <a:off x="2808833" y="0"/>
          <a:ext cx="2611933" cy="48403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Види результатів</a:t>
          </a:r>
          <a:endParaRPr lang="uk-UA" sz="320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08833" y="0"/>
        <a:ext cx="2611933" cy="1452090"/>
      </dsp:txXfrm>
    </dsp:sp>
    <dsp:sp modelId="{9185AE52-7745-4EED-9C6C-8ACA57A0898E}">
      <dsp:nvSpPr>
        <dsp:cNvPr id="0" name=""/>
        <dsp:cNvSpPr/>
      </dsp:nvSpPr>
      <dsp:spPr>
        <a:xfrm>
          <a:off x="3070026" y="1453508"/>
          <a:ext cx="2089546" cy="1459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Опис реальності</a:t>
          </a:r>
          <a:endParaRPr lang="uk-UA" sz="20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12771" y="1496253"/>
        <a:ext cx="2004056" cy="1373927"/>
      </dsp:txXfrm>
    </dsp:sp>
    <dsp:sp modelId="{82DB1824-E6CB-4A92-BD2F-8F20687DD54C}">
      <dsp:nvSpPr>
        <dsp:cNvPr id="0" name=""/>
        <dsp:cNvSpPr/>
      </dsp:nvSpPr>
      <dsp:spPr>
        <a:xfrm>
          <a:off x="3070026" y="3137452"/>
          <a:ext cx="2089546" cy="1459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Пояснення передбачень процесів</a:t>
          </a:r>
          <a:endParaRPr lang="uk-UA" sz="20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12771" y="3180197"/>
        <a:ext cx="2004056" cy="1373927"/>
      </dsp:txXfrm>
    </dsp:sp>
    <dsp:sp modelId="{886C0F93-10BE-4A2E-B903-CC3D81C53151}">
      <dsp:nvSpPr>
        <dsp:cNvPr id="0" name=""/>
        <dsp:cNvSpPr/>
      </dsp:nvSpPr>
      <dsp:spPr>
        <a:xfrm>
          <a:off x="5616661" y="0"/>
          <a:ext cx="2611933" cy="48403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Форми фіксації наукових результатів</a:t>
          </a:r>
          <a:endParaRPr lang="uk-UA" sz="240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16661" y="0"/>
        <a:ext cx="2611933" cy="1452090"/>
      </dsp:txXfrm>
    </dsp:sp>
    <dsp:sp modelId="{114D7BF6-6FE7-4479-AF19-D15ACC83358C}">
      <dsp:nvSpPr>
        <dsp:cNvPr id="0" name=""/>
        <dsp:cNvSpPr/>
      </dsp:nvSpPr>
      <dsp:spPr>
        <a:xfrm>
          <a:off x="5877855" y="1452209"/>
          <a:ext cx="2089546" cy="7051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Текст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98508" y="1472862"/>
        <a:ext cx="2048240" cy="663823"/>
      </dsp:txXfrm>
    </dsp:sp>
    <dsp:sp modelId="{8AE17AEF-155E-46F2-9500-90A74E3EB37C}">
      <dsp:nvSpPr>
        <dsp:cNvPr id="0" name=""/>
        <dsp:cNvSpPr/>
      </dsp:nvSpPr>
      <dsp:spPr>
        <a:xfrm>
          <a:off x="5877855" y="2265819"/>
          <a:ext cx="2089546" cy="7051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Структурна схема</a:t>
          </a:r>
          <a:endParaRPr lang="ru-RU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98508" y="2286472"/>
        <a:ext cx="2048240" cy="663823"/>
      </dsp:txXfrm>
    </dsp:sp>
    <dsp:sp modelId="{41075A2D-026A-4EB0-B562-7006257CF9C0}">
      <dsp:nvSpPr>
        <dsp:cNvPr id="0" name=""/>
        <dsp:cNvSpPr/>
      </dsp:nvSpPr>
      <dsp:spPr>
        <a:xfrm>
          <a:off x="5877855" y="3079430"/>
          <a:ext cx="2089546" cy="7051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Графік</a:t>
          </a:r>
          <a:endParaRPr lang="ru-RU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98508" y="3100083"/>
        <a:ext cx="2048240" cy="663823"/>
      </dsp:txXfrm>
    </dsp:sp>
    <dsp:sp modelId="{D53B9BAC-0E35-4477-877F-70F663DD4522}">
      <dsp:nvSpPr>
        <dsp:cNvPr id="0" name=""/>
        <dsp:cNvSpPr/>
      </dsp:nvSpPr>
      <dsp:spPr>
        <a:xfrm>
          <a:off x="5877855" y="3893040"/>
          <a:ext cx="2089546" cy="7051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Формула</a:t>
          </a:r>
          <a:endParaRPr lang="ru-RU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98508" y="3913693"/>
        <a:ext cx="2048240" cy="6638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6976A9-31AC-4AAB-A8F1-099F479735B8}">
      <dsp:nvSpPr>
        <dsp:cNvPr id="0" name=""/>
        <dsp:cNvSpPr/>
      </dsp:nvSpPr>
      <dsp:spPr>
        <a:xfrm>
          <a:off x="0" y="2761"/>
          <a:ext cx="8229600" cy="347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Ідентифікація проблеми.</a:t>
          </a: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185" y="12946"/>
        <a:ext cx="8209230" cy="327356"/>
      </dsp:txXfrm>
    </dsp:sp>
    <dsp:sp modelId="{1695F8AB-A4E7-4ED3-A515-B7E1403ECB45}">
      <dsp:nvSpPr>
        <dsp:cNvPr id="0" name=""/>
        <dsp:cNvSpPr/>
      </dsp:nvSpPr>
      <dsp:spPr>
        <a:xfrm rot="5400000">
          <a:off x="4049601" y="359181"/>
          <a:ext cx="130397" cy="156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067857" y="372221"/>
        <a:ext cx="93886" cy="91278"/>
      </dsp:txXfrm>
    </dsp:sp>
    <dsp:sp modelId="{1351DB88-9CE0-44F7-B2CA-E83AE69343A3}">
      <dsp:nvSpPr>
        <dsp:cNvPr id="0" name=""/>
        <dsp:cNvSpPr/>
      </dsp:nvSpPr>
      <dsp:spPr>
        <a:xfrm>
          <a:off x="0" y="524350"/>
          <a:ext cx="8229600" cy="347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Огляд літератури з проблеми.</a:t>
          </a: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185" y="534535"/>
        <a:ext cx="8209230" cy="327356"/>
      </dsp:txXfrm>
    </dsp:sp>
    <dsp:sp modelId="{C77F43F3-4EFE-4803-B353-E0C6774E3AB1}">
      <dsp:nvSpPr>
        <dsp:cNvPr id="0" name=""/>
        <dsp:cNvSpPr/>
      </dsp:nvSpPr>
      <dsp:spPr>
        <a:xfrm rot="5400000">
          <a:off x="4049601" y="880770"/>
          <a:ext cx="130397" cy="156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067857" y="893810"/>
        <a:ext cx="93886" cy="91278"/>
      </dsp:txXfrm>
    </dsp:sp>
    <dsp:sp modelId="{6129A379-10E4-42C3-8198-08D1961DDA2F}">
      <dsp:nvSpPr>
        <dsp:cNvPr id="0" name=""/>
        <dsp:cNvSpPr/>
      </dsp:nvSpPr>
      <dsp:spPr>
        <a:xfrm>
          <a:off x="0" y="1045939"/>
          <a:ext cx="8229600" cy="347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Висування гіпотези (гіпотез).</a:t>
          </a: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185" y="1056124"/>
        <a:ext cx="8209230" cy="327356"/>
      </dsp:txXfrm>
    </dsp:sp>
    <dsp:sp modelId="{B65FE00A-DE06-4689-A28A-8E945F5058CB}">
      <dsp:nvSpPr>
        <dsp:cNvPr id="0" name=""/>
        <dsp:cNvSpPr/>
      </dsp:nvSpPr>
      <dsp:spPr>
        <a:xfrm rot="5400000">
          <a:off x="4049601" y="1402359"/>
          <a:ext cx="130397" cy="156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067857" y="1415399"/>
        <a:ext cx="93886" cy="91278"/>
      </dsp:txXfrm>
    </dsp:sp>
    <dsp:sp modelId="{977EFEDA-0C1F-405D-B9EB-2CCA52E1933D}">
      <dsp:nvSpPr>
        <dsp:cNvPr id="0" name=""/>
        <dsp:cNvSpPr/>
      </dsp:nvSpPr>
      <dsp:spPr>
        <a:xfrm>
          <a:off x="0" y="1567528"/>
          <a:ext cx="8229600" cy="347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Планування дослідження.</a:t>
          </a: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185" y="1577713"/>
        <a:ext cx="8209230" cy="327356"/>
      </dsp:txXfrm>
    </dsp:sp>
    <dsp:sp modelId="{963632A6-8C42-4BF1-A11B-E46835CE14CB}">
      <dsp:nvSpPr>
        <dsp:cNvPr id="0" name=""/>
        <dsp:cNvSpPr/>
      </dsp:nvSpPr>
      <dsp:spPr>
        <a:xfrm rot="5400000">
          <a:off x="4049601" y="1923948"/>
          <a:ext cx="130397" cy="156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067857" y="1936988"/>
        <a:ext cx="93886" cy="91278"/>
      </dsp:txXfrm>
    </dsp:sp>
    <dsp:sp modelId="{F8B1C835-7FDC-43AA-B388-C316AA8133F5}">
      <dsp:nvSpPr>
        <dsp:cNvPr id="0" name=""/>
        <dsp:cNvSpPr/>
      </dsp:nvSpPr>
      <dsp:spPr>
        <a:xfrm>
          <a:off x="0" y="2089117"/>
          <a:ext cx="8229600" cy="347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5. Здійснення дослідження.</a:t>
          </a: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185" y="2099302"/>
        <a:ext cx="8209230" cy="327356"/>
      </dsp:txXfrm>
    </dsp:sp>
    <dsp:sp modelId="{EA3B5E2F-FFA2-4F76-A31B-2A95A65EE405}">
      <dsp:nvSpPr>
        <dsp:cNvPr id="0" name=""/>
        <dsp:cNvSpPr/>
      </dsp:nvSpPr>
      <dsp:spPr>
        <a:xfrm rot="5400000">
          <a:off x="4049601" y="2445537"/>
          <a:ext cx="130397" cy="156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067857" y="2458577"/>
        <a:ext cx="93886" cy="91278"/>
      </dsp:txXfrm>
    </dsp:sp>
    <dsp:sp modelId="{94F88506-DA24-4DD4-BC93-A01C511334DF}">
      <dsp:nvSpPr>
        <dsp:cNvPr id="0" name=""/>
        <dsp:cNvSpPr/>
      </dsp:nvSpPr>
      <dsp:spPr>
        <a:xfrm>
          <a:off x="0" y="2610707"/>
          <a:ext cx="8229600" cy="347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6. Інтерпретація даних.</a:t>
          </a: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185" y="2620892"/>
        <a:ext cx="8209230" cy="327356"/>
      </dsp:txXfrm>
    </dsp:sp>
    <dsp:sp modelId="{E7A4B693-ECE8-4C61-9013-5529C0EAD10C}">
      <dsp:nvSpPr>
        <dsp:cNvPr id="0" name=""/>
        <dsp:cNvSpPr/>
      </dsp:nvSpPr>
      <dsp:spPr>
        <a:xfrm rot="5400000">
          <a:off x="4049601" y="2967126"/>
          <a:ext cx="130397" cy="156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067857" y="2980166"/>
        <a:ext cx="93886" cy="91278"/>
      </dsp:txXfrm>
    </dsp:sp>
    <dsp:sp modelId="{55F063E7-5E3D-4607-AF14-9E7C8E049528}">
      <dsp:nvSpPr>
        <dsp:cNvPr id="0" name=""/>
        <dsp:cNvSpPr/>
      </dsp:nvSpPr>
      <dsp:spPr>
        <a:xfrm>
          <a:off x="0" y="3132296"/>
          <a:ext cx="8229600" cy="347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7. Спростування або підтвердження гіпотези (гіпотез).</a:t>
          </a: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185" y="3142481"/>
        <a:ext cx="8209230" cy="327356"/>
      </dsp:txXfrm>
    </dsp:sp>
    <dsp:sp modelId="{992AEFF2-E4BB-4CFE-B8F7-CC58EC5BC87E}">
      <dsp:nvSpPr>
        <dsp:cNvPr id="0" name=""/>
        <dsp:cNvSpPr/>
      </dsp:nvSpPr>
      <dsp:spPr>
        <a:xfrm rot="5400000">
          <a:off x="4049601" y="3488715"/>
          <a:ext cx="130397" cy="156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067857" y="3501755"/>
        <a:ext cx="93886" cy="91278"/>
      </dsp:txXfrm>
    </dsp:sp>
    <dsp:sp modelId="{07A08CEE-CC35-4AE8-8430-F7A4E11099C4}">
      <dsp:nvSpPr>
        <dsp:cNvPr id="0" name=""/>
        <dsp:cNvSpPr/>
      </dsp:nvSpPr>
      <dsp:spPr>
        <a:xfrm>
          <a:off x="0" y="3653885"/>
          <a:ext cx="8229600" cy="347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8. У разі спростування старої гіпотези — висування нової та її перевірка.</a:t>
          </a: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185" y="3664070"/>
        <a:ext cx="8209230" cy="327356"/>
      </dsp:txXfrm>
    </dsp:sp>
    <dsp:sp modelId="{A11E4267-F3BC-4616-A072-336F6F68BB0E}">
      <dsp:nvSpPr>
        <dsp:cNvPr id="0" name=""/>
        <dsp:cNvSpPr/>
      </dsp:nvSpPr>
      <dsp:spPr>
        <a:xfrm rot="5400000">
          <a:off x="4049601" y="4010304"/>
          <a:ext cx="130397" cy="156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067857" y="4023344"/>
        <a:ext cx="93886" cy="91278"/>
      </dsp:txXfrm>
    </dsp:sp>
    <dsp:sp modelId="{FDD2BE87-5551-4336-AECB-BB072B974B94}">
      <dsp:nvSpPr>
        <dsp:cNvPr id="0" name=""/>
        <dsp:cNvSpPr/>
      </dsp:nvSpPr>
      <dsp:spPr>
        <a:xfrm>
          <a:off x="0" y="4175474"/>
          <a:ext cx="8229600" cy="347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9. Підготовка наукового звіту.</a:t>
          </a:r>
          <a:endParaRPr lang="uk-UA" sz="1600" b="1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185" y="4185659"/>
        <a:ext cx="8209230" cy="3273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8A30C7-576A-4BFB-83D1-D9149951A4C4}">
      <dsp:nvSpPr>
        <dsp:cNvPr id="0" name=""/>
        <dsp:cNvSpPr/>
      </dsp:nvSpPr>
      <dsp:spPr>
        <a:xfrm>
          <a:off x="12288" y="3531"/>
          <a:ext cx="2382887" cy="1191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метою</a:t>
          </a:r>
          <a:endParaRPr lang="uk-UA" sz="30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184" y="38427"/>
        <a:ext cx="2313095" cy="1121651"/>
      </dsp:txXfrm>
    </dsp:sp>
    <dsp:sp modelId="{16F08639-F746-47F6-BA6D-087FD37D4F81}">
      <dsp:nvSpPr>
        <dsp:cNvPr id="0" name=""/>
        <dsp:cNvSpPr/>
      </dsp:nvSpPr>
      <dsp:spPr>
        <a:xfrm>
          <a:off x="250576" y="1194975"/>
          <a:ext cx="238288" cy="648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8711"/>
              </a:lnTo>
              <a:lnTo>
                <a:pt x="238288" y="64871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B4792-0808-4CF6-98E6-DB224E042D25}">
      <dsp:nvSpPr>
        <dsp:cNvPr id="0" name=""/>
        <dsp:cNvSpPr/>
      </dsp:nvSpPr>
      <dsp:spPr>
        <a:xfrm>
          <a:off x="488865" y="1492836"/>
          <a:ext cx="2178035" cy="701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пошукові</a:t>
          </a:r>
          <a:endParaRPr lang="uk-UA" sz="19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9417" y="1513388"/>
        <a:ext cx="2136931" cy="660596"/>
      </dsp:txXfrm>
    </dsp:sp>
    <dsp:sp modelId="{4A7CD0F1-780E-4658-A0CD-0A3A24DA986C}">
      <dsp:nvSpPr>
        <dsp:cNvPr id="0" name=""/>
        <dsp:cNvSpPr/>
      </dsp:nvSpPr>
      <dsp:spPr>
        <a:xfrm>
          <a:off x="250576" y="1194975"/>
          <a:ext cx="238288" cy="1639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241"/>
              </a:lnTo>
              <a:lnTo>
                <a:pt x="238288" y="163924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E89B2-1F0D-4713-B313-33418E9D6B3B}">
      <dsp:nvSpPr>
        <dsp:cNvPr id="0" name=""/>
        <dsp:cNvSpPr/>
      </dsp:nvSpPr>
      <dsp:spPr>
        <a:xfrm>
          <a:off x="488865" y="2492397"/>
          <a:ext cx="2178035" cy="683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підтверджувальні</a:t>
          </a:r>
          <a:endParaRPr lang="uk-UA" sz="19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8888" y="2512420"/>
        <a:ext cx="2137989" cy="643592"/>
      </dsp:txXfrm>
    </dsp:sp>
    <dsp:sp modelId="{07A51CE3-3AA1-4F0D-A19E-33B72FF74DF1}">
      <dsp:nvSpPr>
        <dsp:cNvPr id="0" name=""/>
        <dsp:cNvSpPr/>
      </dsp:nvSpPr>
      <dsp:spPr>
        <a:xfrm>
          <a:off x="250576" y="1194975"/>
          <a:ext cx="238288" cy="2554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830"/>
              </a:lnTo>
              <a:lnTo>
                <a:pt x="238288" y="255483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70A429-DF44-4101-95C8-F76B3D9F784C}">
      <dsp:nvSpPr>
        <dsp:cNvPr id="0" name=""/>
        <dsp:cNvSpPr/>
      </dsp:nvSpPr>
      <dsp:spPr>
        <a:xfrm>
          <a:off x="488865" y="3473897"/>
          <a:ext cx="2178035" cy="5518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критичні</a:t>
          </a:r>
          <a:endParaRPr lang="uk-UA" sz="19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5027" y="3490059"/>
        <a:ext cx="2145711" cy="519493"/>
      </dsp:txXfrm>
    </dsp:sp>
    <dsp:sp modelId="{C56E2749-9C6A-4F62-BF5B-45A17E64D45E}">
      <dsp:nvSpPr>
        <dsp:cNvPr id="0" name=""/>
        <dsp:cNvSpPr/>
      </dsp:nvSpPr>
      <dsp:spPr>
        <a:xfrm>
          <a:off x="250576" y="1194975"/>
          <a:ext cx="275080" cy="3394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4154"/>
              </a:lnTo>
              <a:lnTo>
                <a:pt x="275080" y="339415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E7ACE-C404-4608-9AAF-B1B98F064CED}">
      <dsp:nvSpPr>
        <dsp:cNvPr id="0" name=""/>
        <dsp:cNvSpPr/>
      </dsp:nvSpPr>
      <dsp:spPr>
        <a:xfrm>
          <a:off x="525657" y="4230928"/>
          <a:ext cx="2104451" cy="716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уточнювальні</a:t>
          </a:r>
          <a:endParaRPr lang="uk-UA" sz="19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46640" y="4251911"/>
        <a:ext cx="2062485" cy="674437"/>
      </dsp:txXfrm>
    </dsp:sp>
    <dsp:sp modelId="{C7FCECF4-7E06-4A66-8457-53DF7A89F469}">
      <dsp:nvSpPr>
        <dsp:cNvPr id="0" name=""/>
        <dsp:cNvSpPr/>
      </dsp:nvSpPr>
      <dsp:spPr>
        <a:xfrm>
          <a:off x="3069222" y="76877"/>
          <a:ext cx="2382887" cy="11914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b="1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 характером</a:t>
          </a:r>
          <a:endParaRPr lang="uk-UA" sz="30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04118" y="111773"/>
        <a:ext cx="2313095" cy="1121651"/>
      </dsp:txXfrm>
    </dsp:sp>
    <dsp:sp modelId="{0CE8FAF6-3273-4ED2-8F42-DD44854A6E53}">
      <dsp:nvSpPr>
        <dsp:cNvPr id="0" name=""/>
        <dsp:cNvSpPr/>
      </dsp:nvSpPr>
      <dsp:spPr>
        <a:xfrm>
          <a:off x="3307511" y="1268320"/>
          <a:ext cx="159963" cy="64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1318"/>
              </a:lnTo>
              <a:lnTo>
                <a:pt x="159963" y="641318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41F4C-5592-408D-BFF9-A9E5DA83AE1C}">
      <dsp:nvSpPr>
        <dsp:cNvPr id="0" name=""/>
        <dsp:cNvSpPr/>
      </dsp:nvSpPr>
      <dsp:spPr>
        <a:xfrm>
          <a:off x="3467474" y="1492836"/>
          <a:ext cx="4678465" cy="833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фундаментальні — прикладні</a:t>
          </a:r>
          <a:endParaRPr lang="uk-UA" sz="19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91889" y="1517251"/>
        <a:ext cx="4629635" cy="784775"/>
      </dsp:txXfrm>
    </dsp:sp>
    <dsp:sp modelId="{AF12EF8B-8FFD-465B-902E-A2BC30FDD746}">
      <dsp:nvSpPr>
        <dsp:cNvPr id="0" name=""/>
        <dsp:cNvSpPr/>
      </dsp:nvSpPr>
      <dsp:spPr>
        <a:xfrm>
          <a:off x="3307511" y="1268320"/>
          <a:ext cx="159963" cy="1695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5722"/>
              </a:lnTo>
              <a:lnTo>
                <a:pt x="159963" y="1695722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5ECF3-B109-49D0-A736-BD1ECC6E7980}">
      <dsp:nvSpPr>
        <dsp:cNvPr id="0" name=""/>
        <dsp:cNvSpPr/>
      </dsp:nvSpPr>
      <dsp:spPr>
        <a:xfrm>
          <a:off x="3467474" y="2624302"/>
          <a:ext cx="4678465" cy="679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монодисциплінарні — міждисциплінарні</a:t>
          </a:r>
          <a:endParaRPr lang="uk-UA" sz="19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87375" y="2644203"/>
        <a:ext cx="4638663" cy="639678"/>
      </dsp:txXfrm>
    </dsp:sp>
    <dsp:sp modelId="{5D91B95C-ABE0-4BE2-A7E6-AC3B1BA2740F}">
      <dsp:nvSpPr>
        <dsp:cNvPr id="0" name=""/>
        <dsp:cNvSpPr/>
      </dsp:nvSpPr>
      <dsp:spPr>
        <a:xfrm>
          <a:off x="3307511" y="1268320"/>
          <a:ext cx="124277" cy="2699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9769"/>
              </a:lnTo>
              <a:lnTo>
                <a:pt x="124277" y="2699769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EE8E4C-15F5-4EEB-B2C4-74EE992DFFE3}">
      <dsp:nvSpPr>
        <dsp:cNvPr id="0" name=""/>
        <dsp:cNvSpPr/>
      </dsp:nvSpPr>
      <dsp:spPr>
        <a:xfrm>
          <a:off x="3431788" y="3603013"/>
          <a:ext cx="4749837" cy="7301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noProof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комплексні — однофакторні</a:t>
          </a:r>
          <a:endParaRPr lang="uk-UA" sz="19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53173" y="3624398"/>
        <a:ext cx="4707067" cy="6873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9B5802-513E-4E43-82F9-D7536B170858}">
      <dsp:nvSpPr>
        <dsp:cNvPr id="0" name=""/>
        <dsp:cNvSpPr/>
      </dsp:nvSpPr>
      <dsp:spPr>
        <a:xfrm>
          <a:off x="4086" y="1722097"/>
          <a:ext cx="2163533" cy="10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Валідність</a:t>
          </a:r>
          <a:r>
            <a:rPr lang="uk-UA" sz="1800" kern="1200" dirty="0" smtClean="0"/>
            <a:t> – ступінь забезпечення </a:t>
          </a:r>
          <a:r>
            <a:rPr lang="uk-UA" sz="1800" b="1" i="1" kern="1200" dirty="0" smtClean="0"/>
            <a:t>істинності</a:t>
          </a:r>
          <a:r>
            <a:rPr lang="uk-UA" sz="1800" kern="1200" dirty="0" smtClean="0"/>
            <a:t> НПД </a:t>
          </a:r>
          <a:endParaRPr lang="ru-RU" sz="1800" kern="1200" dirty="0"/>
        </a:p>
      </dsp:txBody>
      <dsp:txXfrm>
        <a:off x="35770" y="1753781"/>
        <a:ext cx="2100165" cy="1018398"/>
      </dsp:txXfrm>
    </dsp:sp>
    <dsp:sp modelId="{3032B616-D5C6-4427-A8E4-92773AC5A0EF}">
      <dsp:nvSpPr>
        <dsp:cNvPr id="0" name=""/>
        <dsp:cNvSpPr/>
      </dsp:nvSpPr>
      <dsp:spPr>
        <a:xfrm rot="19457599">
          <a:off x="2067446" y="1930461"/>
          <a:ext cx="1065759" cy="43022"/>
        </a:xfrm>
        <a:custGeom>
          <a:avLst/>
          <a:gdLst/>
          <a:ahLst/>
          <a:cxnLst/>
          <a:rect l="0" t="0" r="0" b="0"/>
          <a:pathLst>
            <a:path>
              <a:moveTo>
                <a:pt x="0" y="21511"/>
              </a:moveTo>
              <a:lnTo>
                <a:pt x="1065759" y="2151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73682" y="1925329"/>
        <a:ext cx="53287" cy="53287"/>
      </dsp:txXfrm>
    </dsp:sp>
    <dsp:sp modelId="{F2B10520-9814-48D6-8604-BB76A4977B01}">
      <dsp:nvSpPr>
        <dsp:cNvPr id="0" name=""/>
        <dsp:cNvSpPr/>
      </dsp:nvSpPr>
      <dsp:spPr>
        <a:xfrm>
          <a:off x="3033033" y="1100081"/>
          <a:ext cx="2163533" cy="10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Продукту НПД  </a:t>
          </a:r>
          <a:endParaRPr lang="ru-RU" sz="1800" kern="1200" dirty="0"/>
        </a:p>
      </dsp:txBody>
      <dsp:txXfrm>
        <a:off x="3064717" y="1131765"/>
        <a:ext cx="2100165" cy="1018398"/>
      </dsp:txXfrm>
    </dsp:sp>
    <dsp:sp modelId="{34C82B3A-5A65-4213-96CF-D88C5963E559}">
      <dsp:nvSpPr>
        <dsp:cNvPr id="0" name=""/>
        <dsp:cNvSpPr/>
      </dsp:nvSpPr>
      <dsp:spPr>
        <a:xfrm>
          <a:off x="5196566" y="1619453"/>
          <a:ext cx="865413" cy="43022"/>
        </a:xfrm>
        <a:custGeom>
          <a:avLst/>
          <a:gdLst/>
          <a:ahLst/>
          <a:cxnLst/>
          <a:rect l="0" t="0" r="0" b="0"/>
          <a:pathLst>
            <a:path>
              <a:moveTo>
                <a:pt x="0" y="21511"/>
              </a:moveTo>
              <a:lnTo>
                <a:pt x="865413" y="21511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07638" y="1619329"/>
        <a:ext cx="43270" cy="43270"/>
      </dsp:txXfrm>
    </dsp:sp>
    <dsp:sp modelId="{2AE7979D-D933-4C19-B485-D613B130F978}">
      <dsp:nvSpPr>
        <dsp:cNvPr id="0" name=""/>
        <dsp:cNvSpPr/>
      </dsp:nvSpPr>
      <dsp:spPr>
        <a:xfrm>
          <a:off x="6061980" y="1100081"/>
          <a:ext cx="2163533" cy="10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800" kern="1200" dirty="0" smtClean="0"/>
            <a:t>Відповідність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800" kern="1200" dirty="0" smtClean="0"/>
            <a:t>“ </a:t>
          </a:r>
          <a:r>
            <a:rPr lang="uk-UA" sz="1800" i="1" kern="1200" dirty="0" smtClean="0">
              <a:solidFill>
                <a:srgbClr val="FFFF00"/>
              </a:solidFill>
            </a:rPr>
            <a:t>знання – реальність </a:t>
          </a:r>
          <a:r>
            <a:rPr lang="uk-UA" sz="1800" kern="1200" dirty="0" smtClean="0"/>
            <a:t>”</a:t>
          </a:r>
          <a:endParaRPr lang="ru-RU" sz="1800" kern="1200" dirty="0"/>
        </a:p>
      </dsp:txBody>
      <dsp:txXfrm>
        <a:off x="6093664" y="1131765"/>
        <a:ext cx="2100165" cy="1018398"/>
      </dsp:txXfrm>
    </dsp:sp>
    <dsp:sp modelId="{ABA78BF5-BEC0-4302-8760-C93E1374DC49}">
      <dsp:nvSpPr>
        <dsp:cNvPr id="0" name=""/>
        <dsp:cNvSpPr/>
      </dsp:nvSpPr>
      <dsp:spPr>
        <a:xfrm rot="2142401">
          <a:off x="2067446" y="2552477"/>
          <a:ext cx="1065759" cy="43022"/>
        </a:xfrm>
        <a:custGeom>
          <a:avLst/>
          <a:gdLst/>
          <a:ahLst/>
          <a:cxnLst/>
          <a:rect l="0" t="0" r="0" b="0"/>
          <a:pathLst>
            <a:path>
              <a:moveTo>
                <a:pt x="0" y="21511"/>
              </a:moveTo>
              <a:lnTo>
                <a:pt x="1065759" y="2151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73682" y="2547344"/>
        <a:ext cx="53287" cy="53287"/>
      </dsp:txXfrm>
    </dsp:sp>
    <dsp:sp modelId="{50644D13-2F2A-4F9F-A4F6-08D8B764E3DC}">
      <dsp:nvSpPr>
        <dsp:cNvPr id="0" name=""/>
        <dsp:cNvSpPr/>
      </dsp:nvSpPr>
      <dsp:spPr>
        <a:xfrm>
          <a:off x="3033033" y="2344113"/>
          <a:ext cx="2163533" cy="10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Процесу НПД  </a:t>
          </a:r>
          <a:endParaRPr lang="ru-RU" sz="1800" kern="1200" dirty="0"/>
        </a:p>
      </dsp:txBody>
      <dsp:txXfrm>
        <a:off x="3064717" y="2375797"/>
        <a:ext cx="2100165" cy="1018398"/>
      </dsp:txXfrm>
    </dsp:sp>
    <dsp:sp modelId="{800AE31C-DCEA-47E9-A574-0A16ABA913CB}">
      <dsp:nvSpPr>
        <dsp:cNvPr id="0" name=""/>
        <dsp:cNvSpPr/>
      </dsp:nvSpPr>
      <dsp:spPr>
        <a:xfrm>
          <a:off x="5196566" y="2863485"/>
          <a:ext cx="865413" cy="43022"/>
        </a:xfrm>
        <a:custGeom>
          <a:avLst/>
          <a:gdLst/>
          <a:ahLst/>
          <a:cxnLst/>
          <a:rect l="0" t="0" r="0" b="0"/>
          <a:pathLst>
            <a:path>
              <a:moveTo>
                <a:pt x="0" y="21511"/>
              </a:moveTo>
              <a:lnTo>
                <a:pt x="865413" y="21511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07638" y="2863361"/>
        <a:ext cx="43270" cy="43270"/>
      </dsp:txXfrm>
    </dsp:sp>
    <dsp:sp modelId="{AD5855AE-8124-4BCC-A577-BDA160DAE184}">
      <dsp:nvSpPr>
        <dsp:cNvPr id="0" name=""/>
        <dsp:cNvSpPr/>
      </dsp:nvSpPr>
      <dsp:spPr>
        <a:xfrm>
          <a:off x="6061980" y="2344113"/>
          <a:ext cx="2163533" cy="1081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800" kern="1200" dirty="0" smtClean="0"/>
            <a:t>Відповідність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800" kern="1200" dirty="0" smtClean="0"/>
            <a:t>“ </a:t>
          </a:r>
          <a:r>
            <a:rPr lang="uk-UA" sz="1800" i="1" kern="1200" dirty="0" smtClean="0">
              <a:solidFill>
                <a:srgbClr val="FFFF00"/>
              </a:solidFill>
            </a:rPr>
            <a:t>процес пізнання – ідеальне пізнання </a:t>
          </a:r>
          <a:r>
            <a:rPr lang="uk-UA" sz="1800" kern="1200" dirty="0" smtClean="0"/>
            <a:t>”</a:t>
          </a:r>
          <a:endParaRPr lang="ru-RU" sz="1800" kern="1200" dirty="0"/>
        </a:p>
      </dsp:txBody>
      <dsp:txXfrm>
        <a:off x="6093664" y="2375797"/>
        <a:ext cx="2100165" cy="10183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D88FD4-3A9C-419C-B52B-AA96A8BBB109}">
      <dsp:nvSpPr>
        <dsp:cNvPr id="0" name=""/>
        <dsp:cNvSpPr/>
      </dsp:nvSpPr>
      <dsp:spPr>
        <a:xfrm>
          <a:off x="1758947" y="1523"/>
          <a:ext cx="4711704" cy="6238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rgbClr val="FFFF00"/>
              </a:solidFill>
            </a:rPr>
            <a:t>Знання як ідеальний продукт НПД</a:t>
          </a:r>
          <a:endParaRPr lang="ru-RU" sz="2300" kern="1200" dirty="0">
            <a:solidFill>
              <a:srgbClr val="FFFF00"/>
            </a:solidFill>
          </a:endParaRPr>
        </a:p>
      </dsp:txBody>
      <dsp:txXfrm>
        <a:off x="1777219" y="19795"/>
        <a:ext cx="4675160" cy="587306"/>
      </dsp:txXfrm>
    </dsp:sp>
    <dsp:sp modelId="{335564BE-EB12-4CB7-8386-190536E0D990}">
      <dsp:nvSpPr>
        <dsp:cNvPr id="0" name=""/>
        <dsp:cNvSpPr/>
      </dsp:nvSpPr>
      <dsp:spPr>
        <a:xfrm>
          <a:off x="2230118" y="625373"/>
          <a:ext cx="471170" cy="467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7887"/>
              </a:lnTo>
              <a:lnTo>
                <a:pt x="471170" y="467887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1AFD2E-D232-47F5-B5DA-C4BC58342829}">
      <dsp:nvSpPr>
        <dsp:cNvPr id="0" name=""/>
        <dsp:cNvSpPr/>
      </dsp:nvSpPr>
      <dsp:spPr>
        <a:xfrm>
          <a:off x="2701288" y="781336"/>
          <a:ext cx="2995220" cy="6238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В. об'єктивна </a:t>
          </a:r>
          <a:endParaRPr lang="ru-RU" sz="2700" kern="1200" dirty="0"/>
        </a:p>
      </dsp:txBody>
      <dsp:txXfrm>
        <a:off x="2719560" y="799608"/>
        <a:ext cx="2958676" cy="587306"/>
      </dsp:txXfrm>
    </dsp:sp>
    <dsp:sp modelId="{33E2EE17-449E-42B6-9ED7-DFDE20DF39C3}">
      <dsp:nvSpPr>
        <dsp:cNvPr id="0" name=""/>
        <dsp:cNvSpPr/>
      </dsp:nvSpPr>
      <dsp:spPr>
        <a:xfrm>
          <a:off x="2230118" y="625373"/>
          <a:ext cx="471170" cy="1247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7700"/>
              </a:lnTo>
              <a:lnTo>
                <a:pt x="471170" y="1247700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26E3E-3F45-49C3-860E-246DE5A94F61}">
      <dsp:nvSpPr>
        <dsp:cNvPr id="0" name=""/>
        <dsp:cNvSpPr/>
      </dsp:nvSpPr>
      <dsp:spPr>
        <a:xfrm>
          <a:off x="2701288" y="1561149"/>
          <a:ext cx="2995220" cy="6238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В. системна </a:t>
          </a:r>
          <a:endParaRPr lang="ru-RU" sz="2700" kern="1200" dirty="0"/>
        </a:p>
      </dsp:txBody>
      <dsp:txXfrm>
        <a:off x="2719560" y="1579421"/>
        <a:ext cx="2958676" cy="587306"/>
      </dsp:txXfrm>
    </dsp:sp>
    <dsp:sp modelId="{7D1524A5-0FC7-477D-B0D8-2EDB1E0EF27A}">
      <dsp:nvSpPr>
        <dsp:cNvPr id="0" name=""/>
        <dsp:cNvSpPr/>
      </dsp:nvSpPr>
      <dsp:spPr>
        <a:xfrm>
          <a:off x="2230118" y="625373"/>
          <a:ext cx="471170" cy="2027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7513"/>
              </a:lnTo>
              <a:lnTo>
                <a:pt x="471170" y="2027513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6824AA-F4A6-4054-BB3F-C44A4A086594}">
      <dsp:nvSpPr>
        <dsp:cNvPr id="0" name=""/>
        <dsp:cNvSpPr/>
      </dsp:nvSpPr>
      <dsp:spPr>
        <a:xfrm>
          <a:off x="2701288" y="2340962"/>
          <a:ext cx="2995220" cy="6238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В. практична</a:t>
          </a:r>
          <a:endParaRPr lang="ru-RU" sz="2700" kern="1200" dirty="0"/>
        </a:p>
      </dsp:txBody>
      <dsp:txXfrm>
        <a:off x="2719560" y="2359234"/>
        <a:ext cx="2958676" cy="587306"/>
      </dsp:txXfrm>
    </dsp:sp>
    <dsp:sp modelId="{7CB5437A-2276-4926-9B4A-56DA2DD57F96}">
      <dsp:nvSpPr>
        <dsp:cNvPr id="0" name=""/>
        <dsp:cNvSpPr/>
      </dsp:nvSpPr>
      <dsp:spPr>
        <a:xfrm>
          <a:off x="2230118" y="625373"/>
          <a:ext cx="471170" cy="2807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7326"/>
              </a:lnTo>
              <a:lnTo>
                <a:pt x="471170" y="2807326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F233A-102E-4889-A92F-E89B2B4C009A}">
      <dsp:nvSpPr>
        <dsp:cNvPr id="0" name=""/>
        <dsp:cNvSpPr/>
      </dsp:nvSpPr>
      <dsp:spPr>
        <a:xfrm>
          <a:off x="2701288" y="3120775"/>
          <a:ext cx="2995220" cy="6238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В. прогностична </a:t>
          </a:r>
          <a:endParaRPr lang="ru-RU" sz="2700" kern="1200" dirty="0"/>
        </a:p>
      </dsp:txBody>
      <dsp:txXfrm>
        <a:off x="2719560" y="3139047"/>
        <a:ext cx="2958676" cy="587306"/>
      </dsp:txXfrm>
    </dsp:sp>
    <dsp:sp modelId="{0372A653-2C94-4930-AF31-F69F7F7D639C}">
      <dsp:nvSpPr>
        <dsp:cNvPr id="0" name=""/>
        <dsp:cNvSpPr/>
      </dsp:nvSpPr>
      <dsp:spPr>
        <a:xfrm>
          <a:off x="2230118" y="625373"/>
          <a:ext cx="471170" cy="3587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7139"/>
              </a:lnTo>
              <a:lnTo>
                <a:pt x="471170" y="3587139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DE637-62AD-4E59-96DF-0C38446E1C47}">
      <dsp:nvSpPr>
        <dsp:cNvPr id="0" name=""/>
        <dsp:cNvSpPr/>
      </dsp:nvSpPr>
      <dsp:spPr>
        <a:xfrm>
          <a:off x="2701288" y="3900588"/>
          <a:ext cx="2964227" cy="6238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В. </a:t>
          </a:r>
          <a:r>
            <a:rPr lang="uk-UA" sz="2700" kern="1200" dirty="0" err="1" smtClean="0"/>
            <a:t>герменевтична</a:t>
          </a:r>
          <a:r>
            <a:rPr lang="uk-UA" sz="2700" kern="1200" dirty="0" smtClean="0"/>
            <a:t> </a:t>
          </a:r>
          <a:endParaRPr lang="ru-RU" sz="2700" kern="1200" dirty="0"/>
        </a:p>
      </dsp:txBody>
      <dsp:txXfrm>
        <a:off x="2719560" y="3918860"/>
        <a:ext cx="2927683" cy="587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2823A-0624-4CD6-932E-179D82826426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E25D8-1BAD-4A71-B84F-264E4B17E5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90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E25D8-1BAD-4A71-B84F-264E4B17E51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E25D8-1BAD-4A71-B84F-264E4B17E51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C40780E-C20A-4190-A6E1-1AC81992533E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B3028B2-7F95-41B2-8947-83E83260F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0780E-C20A-4190-A6E1-1AC81992533E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28B2-7F95-41B2-8947-83E83260F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0780E-C20A-4190-A6E1-1AC81992533E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28B2-7F95-41B2-8947-83E83260F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0780E-C20A-4190-A6E1-1AC81992533E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28B2-7F95-41B2-8947-83E83260F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C40780E-C20A-4190-A6E1-1AC81992533E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B3028B2-7F95-41B2-8947-83E83260F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0780E-C20A-4190-A6E1-1AC81992533E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B3028B2-7F95-41B2-8947-83E83260F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0780E-C20A-4190-A6E1-1AC81992533E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B3028B2-7F95-41B2-8947-83E83260F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0780E-C20A-4190-A6E1-1AC81992533E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28B2-7F95-41B2-8947-83E83260F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0780E-C20A-4190-A6E1-1AC81992533E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3028B2-7F95-41B2-8947-83E83260F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C40780E-C20A-4190-A6E1-1AC81992533E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B3028B2-7F95-41B2-8947-83E83260F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C40780E-C20A-4190-A6E1-1AC81992533E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B3028B2-7F95-41B2-8947-83E83260F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C40780E-C20A-4190-A6E1-1AC81992533E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B3028B2-7F95-41B2-8947-83E83260F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7844408" cy="1584176"/>
          </a:xfrm>
        </p:spPr>
        <p:txBody>
          <a:bodyPr>
            <a:noAutofit/>
          </a:bodyPr>
          <a:lstStyle/>
          <a:p>
            <a:pPr algn="l"/>
            <a:r>
              <a:rPr lang="uk-UA" sz="3000" b="1" dirty="0" smtClean="0">
                <a:ln w="50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Основи наукових </a:t>
            </a:r>
            <a:r>
              <a:rPr lang="uk-UA" sz="3000" b="1" dirty="0" smtClean="0">
                <a:ln w="50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досліджень.</a:t>
            </a:r>
            <a:br>
              <a:rPr lang="uk-UA" sz="3000" b="1" dirty="0" smtClean="0">
                <a:ln w="50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</a:br>
            <a:r>
              <a:rPr lang="uk-UA" sz="3000" b="1" dirty="0"/>
              <a:t>Структура наукового дослідження</a:t>
            </a:r>
            <a:r>
              <a:rPr lang="ru-RU" sz="3000" dirty="0"/>
              <a:t/>
            </a:r>
            <a:br>
              <a:rPr lang="ru-RU" sz="3000" dirty="0"/>
            </a:br>
            <a:endParaRPr lang="uk-UA" sz="3000" dirty="0">
              <a:ln w="50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780928"/>
            <a:ext cx="57134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b="1" dirty="0" smtClean="0">
                <a:latin typeface="Monotype Corsiva" pitchFamily="66" charset="0"/>
              </a:rPr>
              <a:t>Arbeit gibt Brot, Faulheit bringt Not</a:t>
            </a:r>
            <a:r>
              <a:rPr lang="de-DE" sz="3200" dirty="0" smtClean="0"/>
              <a:t>.</a:t>
            </a:r>
            <a:endParaRPr lang="ru-RU" sz="3200" dirty="0"/>
          </a:p>
        </p:txBody>
      </p:sp>
      <p:pic>
        <p:nvPicPr>
          <p:cNvPr id="3" name="Picture 2" descr="Картинки книги красивые (36 фото) • Развлекательные картин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01008"/>
            <a:ext cx="4475711" cy="27257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9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uk-UA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 досліджень</a:t>
            </a:r>
            <a:endParaRPr lang="uk-UA" sz="4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Валідність</a:t>
            </a:r>
            <a:r>
              <a:rPr lang="uk-UA" dirty="0" smtClean="0"/>
              <a:t> науково-пізнавальної діяльності (НПД)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Валідність продукту НПД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18010"/>
          </a:xfrm>
        </p:spPr>
        <p:txBody>
          <a:bodyPr/>
          <a:lstStyle/>
          <a:p>
            <a:r>
              <a:rPr lang="uk-UA" dirty="0" smtClean="0"/>
              <a:t>Валідність ПРОДУКТУ НПД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6868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1676381"/>
                <a:gridCol w="1809763"/>
                <a:gridCol w="2986078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FF00"/>
                          </a:solidFill>
                        </a:rPr>
                        <a:t>Тип </a:t>
                      </a:r>
                      <a:r>
                        <a:rPr lang="uk-UA" dirty="0" err="1" smtClean="0">
                          <a:solidFill>
                            <a:srgbClr val="FFFF00"/>
                          </a:solidFill>
                        </a:rPr>
                        <a:t>валідності</a:t>
                      </a:r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Відповідність між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i="1" dirty="0" smtClean="0"/>
                        <a:t>Характеристика </a:t>
                      </a:r>
                      <a:endParaRPr lang="ru-RU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40484">
                <a:tc>
                  <a:txBody>
                    <a:bodyPr/>
                    <a:lstStyle/>
                    <a:p>
                      <a:r>
                        <a:rPr lang="uk-UA" b="1" i="1" dirty="0" smtClean="0">
                          <a:solidFill>
                            <a:srgbClr val="7030A0"/>
                          </a:solidFill>
                        </a:rPr>
                        <a:t>Об'єктивна В.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 smtClean="0"/>
                        <a:t>Реальність</a:t>
                      </a:r>
                      <a:r>
                        <a:rPr lang="uk-UA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 smtClean="0"/>
                        <a:t>Знання</a:t>
                      </a:r>
                      <a:r>
                        <a:rPr lang="uk-UA" dirty="0" smtClean="0"/>
                        <a:t>  як відносно незалежне від суб'єкта </a:t>
                      </a:r>
                      <a:r>
                        <a:rPr lang="uk-UA" baseline="0" dirty="0" smtClean="0"/>
                        <a:t> </a:t>
                      </a:r>
                      <a:endParaRPr lang="uk-UA" dirty="0" smtClean="0"/>
                    </a:p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Неупередженість, незалежність знань від </a:t>
                      </a:r>
                      <a:r>
                        <a:rPr lang="uk-UA" dirty="0" err="1" smtClean="0"/>
                        <a:t>“зацікавленої”</a:t>
                      </a:r>
                      <a:r>
                        <a:rPr lang="uk-UA" dirty="0" smtClean="0"/>
                        <a:t> позиції дослідника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i="1" dirty="0" smtClean="0">
                          <a:solidFill>
                            <a:srgbClr val="7030A0"/>
                          </a:solidFill>
                        </a:rPr>
                        <a:t>Системна</a:t>
                      </a:r>
                      <a:r>
                        <a:rPr lang="uk-UA" b="1" i="1" baseline="0" dirty="0" smtClean="0">
                          <a:solidFill>
                            <a:srgbClr val="7030A0"/>
                          </a:solidFill>
                        </a:rPr>
                        <a:t> В.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 smtClean="0"/>
                        <a:t>Принципи системності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 smtClean="0"/>
                        <a:t>Знання</a:t>
                      </a:r>
                      <a:r>
                        <a:rPr lang="uk-UA" dirty="0" smtClean="0"/>
                        <a:t> як система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Відповідність знань принципу</a:t>
                      </a:r>
                      <a:r>
                        <a:rPr lang="uk-UA" baseline="0" dirty="0" smtClean="0"/>
                        <a:t> системності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i="1" dirty="0" smtClean="0">
                          <a:solidFill>
                            <a:srgbClr val="7030A0"/>
                          </a:solidFill>
                        </a:rPr>
                        <a:t>Практична В.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Практичні </a:t>
                      </a:r>
                      <a:r>
                        <a:rPr lang="uk-UA" b="1" i="1" dirty="0" smtClean="0"/>
                        <a:t>прояви </a:t>
                      </a:r>
                      <a:r>
                        <a:rPr lang="uk-UA" b="0" i="0" dirty="0" smtClean="0"/>
                        <a:t>реальності  </a:t>
                      </a:r>
                      <a:endParaRPr lang="ru-RU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 smtClean="0"/>
                        <a:t>Знання</a:t>
                      </a:r>
                      <a:r>
                        <a:rPr lang="uk-UA" dirty="0" smtClean="0"/>
                        <a:t>  як опис практичних ознак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Відповідність</a:t>
                      </a:r>
                      <a:r>
                        <a:rPr lang="uk-UA" baseline="0" dirty="0" smtClean="0"/>
                        <a:t> практики знанням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i="1" dirty="0" smtClean="0">
                          <a:solidFill>
                            <a:srgbClr val="7030A0"/>
                          </a:solidFill>
                        </a:rPr>
                        <a:t>Прогностична</a:t>
                      </a:r>
                      <a:r>
                        <a:rPr lang="uk-UA" b="1" i="1" baseline="0" dirty="0" smtClean="0">
                          <a:solidFill>
                            <a:srgbClr val="7030A0"/>
                          </a:solidFill>
                        </a:rPr>
                        <a:t> В.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 smtClean="0"/>
                        <a:t>Прогноз</a:t>
                      </a:r>
                      <a:r>
                        <a:rPr lang="uk-UA" b="1" i="1" baseline="0" dirty="0" smtClean="0"/>
                        <a:t> </a:t>
                      </a:r>
                      <a:r>
                        <a:rPr lang="uk-UA" baseline="0" dirty="0" smtClean="0"/>
                        <a:t>реальності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 smtClean="0"/>
                        <a:t>Знання</a:t>
                      </a:r>
                      <a:r>
                        <a:rPr lang="uk-UA" dirty="0" smtClean="0"/>
                        <a:t>  як закономірна тенденція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Здатність знань </a:t>
                      </a:r>
                      <a:r>
                        <a:rPr lang="uk-UA" dirty="0" err="1" smtClean="0"/>
                        <a:t>“прогнозувати”</a:t>
                      </a:r>
                      <a:r>
                        <a:rPr lang="uk-UA" dirty="0" smtClean="0"/>
                        <a:t> реальність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i="1" dirty="0" err="1" smtClean="0">
                          <a:solidFill>
                            <a:srgbClr val="7030A0"/>
                          </a:solidFill>
                        </a:rPr>
                        <a:t>Герменевтична</a:t>
                      </a:r>
                      <a:r>
                        <a:rPr lang="uk-UA" b="1" i="1" dirty="0" smtClean="0">
                          <a:solidFill>
                            <a:srgbClr val="7030A0"/>
                          </a:solidFill>
                        </a:rPr>
                        <a:t> В.</a:t>
                      </a:r>
                      <a:endParaRPr lang="ru-RU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 smtClean="0"/>
                        <a:t>Потреба</a:t>
                      </a:r>
                      <a:r>
                        <a:rPr lang="uk-UA" dirty="0" smtClean="0"/>
                        <a:t> </a:t>
                      </a:r>
                      <a:r>
                        <a:rPr lang="uk-UA" b="1" i="1" dirty="0" smtClean="0"/>
                        <a:t>в поясненні </a:t>
                      </a:r>
                      <a:r>
                        <a:rPr lang="uk-UA" dirty="0" smtClean="0"/>
                        <a:t>реальності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 smtClean="0"/>
                        <a:t>Знання</a:t>
                      </a:r>
                      <a:r>
                        <a:rPr lang="uk-UA" dirty="0" smtClean="0"/>
                        <a:t> як пояснювальна схема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Здатність знань </a:t>
                      </a:r>
                      <a:r>
                        <a:rPr lang="uk-UA" dirty="0" err="1" smtClean="0"/>
                        <a:t>“пояснити”</a:t>
                      </a:r>
                      <a:r>
                        <a:rPr lang="uk-UA" dirty="0" smtClean="0"/>
                        <a:t> реальність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Типи </a:t>
            </a:r>
            <a:r>
              <a:rPr lang="uk-UA" sz="4000" dirty="0" err="1" smtClean="0"/>
              <a:t>валідність</a:t>
            </a:r>
            <a:r>
              <a:rPr lang="uk-UA" sz="4000" dirty="0" smtClean="0"/>
              <a:t> НПД за </a:t>
            </a:r>
            <a:r>
              <a:rPr lang="uk-UA" sz="4000" b="1" i="1" dirty="0" smtClean="0"/>
              <a:t>джерелом знань </a:t>
            </a:r>
            <a:endParaRPr lang="ru-RU" sz="40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Валідність</a:t>
            </a:r>
            <a:r>
              <a:rPr lang="uk-UA" dirty="0" smtClean="0"/>
              <a:t> дослідження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валідності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pPr marL="0"/>
            <a:r>
              <a:rPr lang="uk-UA" sz="3600" dirty="0" smtClean="0"/>
              <a:t>Види валідності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857232"/>
          <a:ext cx="8372477" cy="5971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1361911"/>
                <a:gridCol w="1361911"/>
                <a:gridCol w="3648391"/>
              </a:tblGrid>
              <a:tr h="596754">
                <a:tc>
                  <a:txBody>
                    <a:bodyPr/>
                    <a:lstStyle/>
                    <a:p>
                      <a:pPr marL="360000"/>
                      <a:r>
                        <a:rPr lang="uk-UA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Види валідності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algn="ctr"/>
                      <a:r>
                        <a:rPr lang="uk-UA" sz="2000" i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Відповідність    між</a:t>
                      </a:r>
                      <a:endParaRPr lang="ru-RU" sz="2000" i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0"/>
                      <a:r>
                        <a:rPr lang="uk-UA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Зміст 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97406"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Зовнішня </a:t>
                      </a:r>
                      <a:endParaRPr lang="ru-RU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400" b="1" i="0" kern="1200" spc="-1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Експеримент</a:t>
                      </a:r>
                      <a:endParaRPr lang="ru-RU" sz="1400" b="1" i="0" spc="-100" baseline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i="0" spc="-100" baseline="0" dirty="0" smtClean="0">
                          <a:solidFill>
                            <a:srgbClr val="0070C0"/>
                          </a:solidFill>
                          <a:effectLst/>
                        </a:rPr>
                        <a:t>Практика</a:t>
                      </a:r>
                      <a:endParaRPr lang="ru-RU" sz="1400" b="1" i="0" spc="-100" baseline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140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наскільки рівень додаткової змінної відповідає її рівню в реальних життєвих ситуаціях, на які планується поширити експериментальні дані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97406"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Внутрішня </a:t>
                      </a:r>
                      <a:endParaRPr lang="ru-RU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400" b="1" i="0" kern="1200" spc="-1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Експеримент </a:t>
                      </a:r>
                      <a:endParaRPr lang="ru-RU" sz="1400" b="1" i="0" spc="-100" baseline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i="0" spc="-100" baseline="0" dirty="0" smtClean="0">
                          <a:solidFill>
                            <a:srgbClr val="0070C0"/>
                          </a:solidFill>
                          <a:effectLst/>
                        </a:rPr>
                        <a:t>Інтерпретація</a:t>
                      </a:r>
                      <a:endParaRPr lang="ru-RU" sz="1400" b="1" i="0" spc="-100" baseline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140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наскільки знайдене в експерименті співвідношення між незалежною і залежною змінними є вільним від впливу інших змінних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97406"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Очевидна</a:t>
                      </a:r>
                      <a:r>
                        <a:rPr lang="uk-UA" b="1" baseline="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ru-RU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b="1" i="0" kern="1200" spc="-1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400" b="1" i="0" spc="-100" baseline="0" dirty="0" smtClean="0">
                          <a:solidFill>
                            <a:srgbClr val="0070C0"/>
                          </a:solidFill>
                          <a:effectLst/>
                        </a:rPr>
                        <a:t>Інтерпретація</a:t>
                      </a:r>
                      <a:endParaRPr lang="ru-RU" sz="1400" b="1" i="0" spc="-100" baseline="0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endParaRPr lang="ru-RU" sz="1400" b="1" i="0" spc="-100" baseline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i="0" spc="-100" baseline="0" dirty="0" smtClean="0">
                          <a:solidFill>
                            <a:srgbClr val="0070C0"/>
                          </a:solidFill>
                          <a:effectLst/>
                        </a:rPr>
                        <a:t>Практика</a:t>
                      </a:r>
                      <a:endParaRPr lang="ru-RU" sz="1400" b="1" i="0" spc="-100" baseline="0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endParaRPr lang="ru-RU" sz="1400" b="1" i="0" spc="-100" baseline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140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наскільки експериментальні методики і результати є обґрунтованими в очах тих, хто буде їх використовувати на практиці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988380">
                <a:tc>
                  <a:txBody>
                    <a:bodyPr/>
                    <a:lstStyle/>
                    <a:p>
                      <a:r>
                        <a:rPr lang="uk-UA" b="1" dirty="0" err="1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Конструктна</a:t>
                      </a:r>
                      <a:r>
                        <a:rPr lang="uk-UA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ru-RU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b="1" i="0" kern="1200" spc="-1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uk-UA" sz="1400" b="1" i="0" spc="-100" baseline="0" dirty="0" smtClean="0">
                          <a:solidFill>
                            <a:srgbClr val="0070C0"/>
                          </a:solidFill>
                          <a:effectLst/>
                        </a:rPr>
                        <a:t>Інтерпретація</a:t>
                      </a:r>
                      <a:endParaRPr lang="ru-RU" sz="1400" b="1" i="0" spc="-100" baseline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i="0" spc="-100" baseline="0" dirty="0" smtClean="0">
                          <a:solidFill>
                            <a:srgbClr val="0070C0"/>
                          </a:solidFill>
                          <a:effectLst/>
                        </a:rPr>
                        <a:t>Теорія </a:t>
                      </a:r>
                      <a:endParaRPr lang="ru-RU" sz="1400" b="1" i="0" spc="-100" baseline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140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достовірність інтерпретації причини й експериментального ефекту з допомогою відповідних термінів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97406">
                <a:tc>
                  <a:txBody>
                    <a:bodyPr/>
                    <a:lstStyle/>
                    <a:p>
                      <a:r>
                        <a:rPr lang="uk-UA" b="1" dirty="0" err="1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Операціональна</a:t>
                      </a:r>
                      <a:r>
                        <a:rPr lang="uk-UA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ru-RU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b="1" i="0" kern="1200" spc="-1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Експеримент </a:t>
                      </a:r>
                      <a:endParaRPr lang="ru-RU" sz="1400" b="1" i="0" spc="-100" baseline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i="0" spc="-100" baseline="0" dirty="0" smtClean="0">
                          <a:solidFill>
                            <a:srgbClr val="0070C0"/>
                          </a:solidFill>
                          <a:effectLst/>
                        </a:rPr>
                        <a:t>Теорія </a:t>
                      </a:r>
                      <a:endParaRPr lang="ru-RU" sz="1400" b="1" i="0" spc="-100" baseline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140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відповідності застосовуваних методичних процедур тим теоретичним поняттям, які входять до експериментальної гіпотези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97406"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Емпірична </a:t>
                      </a:r>
                      <a:endParaRPr lang="ru-RU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b="1" i="0" kern="1200" spc="-1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400" b="1" i="0" spc="-100" baseline="0" dirty="0" smtClean="0">
                          <a:solidFill>
                            <a:srgbClr val="0070C0"/>
                          </a:solidFill>
                          <a:effectLst/>
                        </a:rPr>
                        <a:t>Практика</a:t>
                      </a:r>
                      <a:endParaRPr lang="ru-RU" sz="1400" b="1" i="0" spc="-100" baseline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i="0" spc="-100" baseline="0" dirty="0" smtClean="0">
                          <a:solidFill>
                            <a:srgbClr val="0070C0"/>
                          </a:solidFill>
                          <a:effectLst/>
                        </a:rPr>
                        <a:t>Теорія</a:t>
                      </a:r>
                      <a:endParaRPr lang="ru-RU" sz="1400" b="1" i="0" spc="-100" baseline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140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наскільки добре теоретичні конструкти репрезентують реальні феномени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715304" cy="36828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та її структура</a:t>
            </a:r>
            <a:endParaRPr lang="uk-U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500034" y="1643050"/>
          <a:ext cx="8229600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500034" y="785794"/>
            <a:ext cx="8143932" cy="64294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80000"/>
              </a:lnSpc>
              <a:spcBef>
                <a:spcPct val="0"/>
              </a:spcBef>
            </a:pPr>
            <a:r>
              <a:rPr lang="uk-UA" sz="2000" b="1" dirty="0" smtClean="0">
                <a:solidFill>
                  <a:srgbClr val="FFFF00"/>
                </a:solidFill>
              </a:rPr>
              <a:t>Теорія</a:t>
            </a:r>
            <a:r>
              <a:rPr lang="uk-UA" sz="2000" dirty="0" smtClean="0"/>
              <a:t> – </a:t>
            </a:r>
          </a:p>
          <a:p>
            <a:pPr lvl="0">
              <a:spcBef>
                <a:spcPct val="0"/>
              </a:spcBef>
            </a:pPr>
            <a:r>
              <a:rPr lang="uk-UA" sz="2000" i="1" dirty="0" smtClean="0"/>
              <a:t>внутрішньо несуперечлива </a:t>
            </a:r>
            <a:r>
              <a:rPr lang="uk-UA" sz="2000" i="1" dirty="0" smtClean="0">
                <a:solidFill>
                  <a:srgbClr val="FFFF00"/>
                </a:solidFill>
              </a:rPr>
              <a:t>система знань </a:t>
            </a:r>
            <a:r>
              <a:rPr lang="uk-UA" sz="2000" i="1" dirty="0" smtClean="0"/>
              <a:t>про частину реальності</a:t>
            </a:r>
            <a:endParaRPr kumimoji="0" lang="uk-UA" sz="2000" b="0" i="1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uk-UA" b="1" smtClean="0"/>
              <a:t>Види теорій</a:t>
            </a:r>
            <a:endParaRPr lang="uk-UA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854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Наукове дослідження, його принципи і структура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Приклади якісних, формальних та формалізованих теорій в психології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Види теорій за </a:t>
            </a:r>
            <a:r>
              <a:rPr lang="uk-UA" dirty="0" err="1" smtClean="0"/>
              <a:t>“рівнями”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(за </a:t>
            </a:r>
            <a:r>
              <a:rPr lang="uk-UA" dirty="0" err="1" smtClean="0"/>
              <a:t>Корніловою</a:t>
            </a:r>
            <a:r>
              <a:rPr lang="uk-UA" dirty="0" smtClean="0"/>
              <a:t> Т.В.)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3788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974"/>
                <a:gridCol w="3300426"/>
                <a:gridCol w="2743200"/>
              </a:tblGrid>
              <a:tr h="496878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Рівень теорії</a:t>
                      </a:r>
                      <a:endParaRPr lang="ru-RU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Особливості </a:t>
                      </a:r>
                      <a:endParaRPr lang="ru-RU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Логіка  висновку</a:t>
                      </a:r>
                      <a:endParaRPr lang="ru-RU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Нижній</a:t>
                      </a:r>
                      <a:r>
                        <a:rPr lang="uk-UA" baseline="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ru-RU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Безпосередні емпіричні узагальнення</a:t>
                      </a:r>
                      <a:r>
                        <a:rPr lang="uk-UA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індуктивна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Середній </a:t>
                      </a:r>
                      <a:endParaRPr lang="ru-RU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Теоретичні</a:t>
                      </a:r>
                      <a:r>
                        <a:rPr lang="uk-UA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позиції , що  визначають відповідні експериментальні гіпотези, які можуть бути перевірені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Дедуктивно-індуктивна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Вищий </a:t>
                      </a:r>
                      <a:endParaRPr lang="ru-RU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Теоретичні узагальнення, методологічна (категоріальна ) основа, що не можуть бути безпосередньо перевірені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Дедуктивна 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Наукова</a:t>
            </a:r>
            <a:r>
              <a:rPr lang="ru-RU" b="1" dirty="0" smtClean="0"/>
              <a:t> проблема 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03696"/>
          </a:xfrm>
        </p:spPr>
        <p:txBody>
          <a:bodyPr>
            <a:noAutofit/>
          </a:bodyPr>
          <a:lstStyle/>
          <a:p>
            <a:r>
              <a:rPr lang="uk-UA" sz="3200" dirty="0" smtClean="0"/>
              <a:t>Гіпотези в психологічному дослідженні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500175"/>
          <a:ext cx="8229600" cy="4672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571472" y="928670"/>
            <a:ext cx="8229600" cy="428628"/>
          </a:xfrm>
          <a:prstGeom prst="rect">
            <a:avLst/>
          </a:prstGeom>
        </p:spPr>
        <p:txBody>
          <a:bodyPr rIns="91440" anchor="ctr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144000" lvl="0" indent="457200">
              <a:spcBef>
                <a:spcPct val="0"/>
              </a:spcBef>
            </a:pPr>
            <a:r>
              <a:rPr kumimoji="0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Гіпотеза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-</a:t>
            </a:r>
            <a:r>
              <a:rPr lang="uk-UA" sz="2000" dirty="0"/>
              <a:t>наукове припущення, яке базується на теорії або емпіричних даних і ще не має підтвердження або спростування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загальнонаукові</a:t>
            </a:r>
            <a:r>
              <a:rPr lang="ru-RU" b="1" dirty="0" smtClean="0"/>
              <a:t> </a:t>
            </a:r>
            <a:r>
              <a:rPr lang="ru-RU" b="1" dirty="0" err="1" smtClean="0"/>
              <a:t>методи</a:t>
            </a:r>
            <a:r>
              <a:rPr lang="ru-RU" b="1" dirty="0" smtClean="0"/>
              <a:t> </a:t>
            </a:r>
            <a:r>
              <a:rPr lang="ru-RU" b="1" dirty="0" err="1" smtClean="0"/>
              <a:t>дослідження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Узагальнена класифікація </a:t>
            </a:r>
            <a:r>
              <a:rPr lang="uk-UA" sz="3200" i="1" dirty="0" smtClean="0">
                <a:solidFill>
                  <a:srgbClr val="FFFF00"/>
                </a:solidFill>
              </a:rPr>
              <a:t>емпіричних методів</a:t>
            </a:r>
            <a:r>
              <a:rPr lang="uk-UA" sz="3200" dirty="0" smtClean="0"/>
              <a:t> за В.Н.Дружиніним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357430"/>
          <a:ext cx="8229600" cy="2888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000264"/>
                <a:gridCol w="1828784"/>
                <a:gridCol w="2114536"/>
              </a:tblGrid>
              <a:tr h="642942">
                <a:tc rowSpan="2"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uk-UA" sz="1800" b="1" i="0" dirty="0" smtClean="0">
                          <a:solidFill>
                            <a:srgbClr val="29242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Активність</a:t>
                      </a:r>
                      <a:endParaRPr lang="ru-RU" i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9292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uk-UA" i="1" dirty="0" smtClean="0"/>
                        <a:t>Активний</a:t>
                      </a:r>
                      <a:endParaRPr lang="ru-RU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uk-UA" i="1" dirty="0" smtClean="0"/>
                        <a:t>Пасивний </a:t>
                      </a:r>
                      <a:endParaRPr lang="ru-RU" i="1" dirty="0"/>
                    </a:p>
                  </a:txBody>
                  <a:tcPr anchor="ctr"/>
                </a:tc>
              </a:tr>
              <a:tr h="807887">
                <a:tc rowSpan="2">
                  <a:txBody>
                    <a:bodyPr/>
                    <a:lstStyle/>
                    <a:p>
                      <a:r>
                        <a:rPr lang="uk-UA" b="1" i="0" spc="-100" baseline="0" dirty="0" smtClean="0"/>
                        <a:t>Опосередкованість</a:t>
                      </a:r>
                      <a:r>
                        <a:rPr lang="uk-UA" b="1" spc="-100" baseline="0" dirty="0" smtClean="0"/>
                        <a:t> </a:t>
                      </a:r>
                      <a:endParaRPr lang="ru-RU" b="1" spc="-1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i="1" dirty="0" smtClean="0"/>
                        <a:t>Опосередкований</a:t>
                      </a:r>
                      <a:r>
                        <a:rPr lang="uk-UA" dirty="0" smtClean="0"/>
                        <a:t>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uk-UA" dirty="0" smtClean="0"/>
                        <a:t>ЕКСПЕРИМЕНТ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uk-UA" dirty="0" smtClean="0"/>
                        <a:t>ВИМІРЮВАННЯ</a:t>
                      </a:r>
                      <a:endParaRPr lang="ru-RU" dirty="0"/>
                    </a:p>
                  </a:txBody>
                  <a:tcPr anchor="ctr"/>
                </a:tc>
              </a:tr>
              <a:tr h="80788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i="1" dirty="0" smtClean="0"/>
                        <a:t>Безпосередній</a:t>
                      </a:r>
                      <a:r>
                        <a:rPr lang="uk-UA" baseline="0" dirty="0" smtClean="0"/>
                        <a:t>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uk-UA" dirty="0" smtClean="0"/>
                        <a:t>БЕСІДА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uk-UA" dirty="0" smtClean="0"/>
                        <a:t>СПОСТЕРЕЖЕННЯ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Змістовні гіпотези й основні методи дослідження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Типи інтерпретації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457200"/>
            <a:ext cx="6292552" cy="307504"/>
          </a:xfrm>
        </p:spPr>
        <p:txBody>
          <a:bodyPr>
            <a:normAutofit fontScale="90000"/>
          </a:bodyPr>
          <a:lstStyle/>
          <a:p>
            <a:pPr algn="ctr"/>
            <a:r>
              <a:rPr lang="uk-UA" alt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Список літератури:</a:t>
            </a:r>
            <a:endParaRPr lang="ru-RU" altLang="ru-RU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72" y="836712"/>
            <a:ext cx="7772400" cy="50371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30113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457200"/>
            <a:ext cx="5068416" cy="955576"/>
          </a:xfrm>
        </p:spPr>
        <p:txBody>
          <a:bodyPr/>
          <a:lstStyle/>
          <a:p>
            <a:pPr algn="ctr"/>
            <a:r>
              <a:rPr lang="uk-UA" alt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Список літератури:</a:t>
            </a:r>
            <a:endParaRPr lang="ru-RU" altLang="ru-RU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1930400"/>
            <a:ext cx="7872413" cy="29956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5375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Методологія науки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C:\Users\libstud3.SSU\Desktop\nastol.com.ua-254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210" y="0"/>
            <a:ext cx="917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827322" y="188640"/>
            <a:ext cx="534825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Дякую за увагу !!!</a:t>
            </a:r>
            <a:endParaRPr lang="uk-UA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25089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960886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Наука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2296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наукового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дослідження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Загальні ознаки науки як виду діяльності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Наукове дослідження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2857520"/>
          </a:xfrm>
        </p:spPr>
        <p:txBody>
          <a:bodyPr>
            <a:normAutofit/>
          </a:bodyPr>
          <a:lstStyle/>
          <a:p>
            <a:r>
              <a:rPr lang="uk-UA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Наукове </a:t>
            </a:r>
            <a:br>
              <a:rPr lang="uk-UA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дослідження</a:t>
            </a:r>
            <a:endParaRPr lang="uk-UA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Нормативний процес наукового дослідження</a:t>
            </a:r>
            <a:endParaRPr lang="uk-U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5322</TotalTime>
  <Words>1058</Words>
  <Application>Microsoft Office PowerPoint</Application>
  <PresentationFormat>Экран (4:3)</PresentationFormat>
  <Paragraphs>289</Paragraphs>
  <Slides>30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Литейная</vt:lpstr>
      <vt:lpstr> Основи наукових досліджень. Структура наукового дослідження </vt:lpstr>
      <vt:lpstr>Наукове дослідження, його принципи і структура</vt:lpstr>
      <vt:lpstr>Методологія науки</vt:lpstr>
      <vt:lpstr>Наука</vt:lpstr>
      <vt:lpstr>Метод наукового дослідження</vt:lpstr>
      <vt:lpstr>Загальні ознаки науки як виду діяльності</vt:lpstr>
      <vt:lpstr>Наукове дослідження</vt:lpstr>
      <vt:lpstr>Наукове  дослідження</vt:lpstr>
      <vt:lpstr>Нормативний процес наукового дослідження</vt:lpstr>
      <vt:lpstr>Типи досліджень</vt:lpstr>
      <vt:lpstr>Валідність науково-пізнавальної діяльності (НПД)</vt:lpstr>
      <vt:lpstr>Валідність продукту НПД</vt:lpstr>
      <vt:lpstr>Валідність ПРОДУКТУ НПД</vt:lpstr>
      <vt:lpstr>Типи валідність НПД за джерелом знань </vt:lpstr>
      <vt:lpstr>Валідність дослідження</vt:lpstr>
      <vt:lpstr>Види валідності</vt:lpstr>
      <vt:lpstr>Види валідності</vt:lpstr>
      <vt:lpstr>Теорія та її структура</vt:lpstr>
      <vt:lpstr>Види теорій</vt:lpstr>
      <vt:lpstr>Приклади якісних, формальних та формалізованих теорій в психології</vt:lpstr>
      <vt:lpstr>Види теорій за “рівнями”  (за Корніловою Т.В.)</vt:lpstr>
      <vt:lpstr>Наукова проблема </vt:lpstr>
      <vt:lpstr>Гіпотези в психологічному дослідженні</vt:lpstr>
      <vt:lpstr>Основні загальнонаукові методи дослідження</vt:lpstr>
      <vt:lpstr>Узагальнена класифікація емпіричних методів за В.Н.Дружиніним</vt:lpstr>
      <vt:lpstr>Змістовні гіпотези й основні методи дослідження</vt:lpstr>
      <vt:lpstr>Типи інтерпретації</vt:lpstr>
      <vt:lpstr>Список літератури:</vt:lpstr>
      <vt:lpstr>Список літератури: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Наукове дослідження, його принципи і структура</dc:title>
  <dc:creator>Сергей</dc:creator>
  <cp:lastModifiedBy>suvor</cp:lastModifiedBy>
  <cp:revision>253</cp:revision>
  <dcterms:created xsi:type="dcterms:W3CDTF">2009-02-19T08:07:16Z</dcterms:created>
  <dcterms:modified xsi:type="dcterms:W3CDTF">2023-09-19T18:31:30Z</dcterms:modified>
</cp:coreProperties>
</file>