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1F700-8B76-401A-8ED9-D7FF168210F8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542BD-98D7-454B-864C-9F8E45DC0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8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42BD-98D7-454B-864C-9F8E45DC09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7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когн</a:t>
            </a:r>
            <a:r>
              <a:rPr lang="uk-UA" dirty="0" smtClean="0"/>
              <a:t>і</a:t>
            </a:r>
            <a:r>
              <a:rPr lang="ru-RU" dirty="0" err="1" smtClean="0"/>
              <a:t>тивних</a:t>
            </a:r>
            <a:r>
              <a:rPr lang="ru-RU" dirty="0" smtClean="0"/>
              <a:t> </a:t>
            </a:r>
            <a:r>
              <a:rPr lang="ru-RU" dirty="0" smtClean="0"/>
              <a:t>систем ТК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76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228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9217"/>
            <a:ext cx="76009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66692"/>
            <a:ext cx="7629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6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Цикл роботи когнітивного радіо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571625"/>
            <a:ext cx="4733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97" y="5733256"/>
            <a:ext cx="4171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81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Технологія КР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162050"/>
            <a:ext cx="76581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05264"/>
            <a:ext cx="7629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69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Концепція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452563"/>
            <a:ext cx="74009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89240"/>
            <a:ext cx="5000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60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514475"/>
            <a:ext cx="76676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68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357313"/>
            <a:ext cx="66103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88" y="5805264"/>
            <a:ext cx="5972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3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6009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397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196752"/>
            <a:ext cx="73342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53" y="6021288"/>
            <a:ext cx="6238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084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556792"/>
            <a:ext cx="76581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263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581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41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Особливості побудови сучасних ТК систем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8350"/>
            <a:ext cx="7848872" cy="539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2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3" y="188640"/>
            <a:ext cx="69818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093296"/>
            <a:ext cx="456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72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09600"/>
            <a:ext cx="77533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01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88640"/>
            <a:ext cx="76104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3" y="5427390"/>
            <a:ext cx="7610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87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543050"/>
            <a:ext cx="75819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63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010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0" y="1846734"/>
            <a:ext cx="7620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319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6" y="1628800"/>
            <a:ext cx="7781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85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6676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9823"/>
            <a:ext cx="7686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18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7" y="1484784"/>
            <a:ext cx="76676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71056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721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Стандарти СР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914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80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538288"/>
            <a:ext cx="75628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10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8367"/>
            <a:ext cx="8710364" cy="335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8570157" cy="156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63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Мережева архітектура КР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6" y="1550368"/>
            <a:ext cx="4352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2060848"/>
            <a:ext cx="754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7" y="2780928"/>
            <a:ext cx="7667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995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</a:t>
            </a:r>
            <a:r>
              <a:rPr lang="uk-UA" dirty="0" err="1" smtClean="0"/>
              <a:t>архітектур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58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77" y="2551584"/>
            <a:ext cx="74866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89" y="5805264"/>
            <a:ext cx="6067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611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572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3" y="3313584"/>
            <a:ext cx="76009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04975"/>
            <a:ext cx="78581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792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104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759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72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057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2" y="1556792"/>
            <a:ext cx="76866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409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7" y="980728"/>
            <a:ext cx="75723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3" y="2028478"/>
            <a:ext cx="75628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06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409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6104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00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181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7317"/>
            <a:ext cx="7629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34" y="2661692"/>
            <a:ext cx="75723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34" y="3967832"/>
            <a:ext cx="75914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98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4" y="1484784"/>
            <a:ext cx="800533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635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91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38500"/>
            <a:ext cx="2447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" y="3630689"/>
            <a:ext cx="76485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270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Доступ користувачів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3" y="1152525"/>
            <a:ext cx="7620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62475"/>
            <a:ext cx="75342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197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60648"/>
            <a:ext cx="608647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14" y="6021288"/>
            <a:ext cx="5743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608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257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4" y="1861028"/>
            <a:ext cx="76771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6" y="3746978"/>
            <a:ext cx="75057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0" y="5518628"/>
            <a:ext cx="1171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370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48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87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4" y="1268760"/>
            <a:ext cx="75057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95" y="6259860"/>
            <a:ext cx="3800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540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412776"/>
            <a:ext cx="75533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187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2575"/>
            <a:ext cx="7581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7" y="3427543"/>
            <a:ext cx="77533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10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6" y="1628800"/>
            <a:ext cx="75723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502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12776"/>
            <a:ext cx="75723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15" y="6237312"/>
            <a:ext cx="7239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47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08912" cy="491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490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7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610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78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484784"/>
            <a:ext cx="54292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49280"/>
            <a:ext cx="4848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295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58027"/>
            <a:ext cx="6267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10846"/>
            <a:ext cx="7543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32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381125"/>
            <a:ext cx="71247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33256"/>
            <a:ext cx="4533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643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30</Words>
  <Application>Microsoft Office PowerPoint</Application>
  <PresentationFormat>Экран (4:3)</PresentationFormat>
  <Paragraphs>11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Принципи побудови когнітивних систем ТК</vt:lpstr>
      <vt:lpstr>Особливості побудови сучасних ТК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Цикл роботи когнітивного радіо</vt:lpstr>
      <vt:lpstr>Технологія КР</vt:lpstr>
      <vt:lpstr>Концепція </vt:lpstr>
      <vt:lpstr>Презентация PowerPoint</vt:lpstr>
      <vt:lpstr>Архітектура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Стандарти СР</vt:lpstr>
      <vt:lpstr>Презентация PowerPoint</vt:lpstr>
      <vt:lpstr>Мережева архітектура КР</vt:lpstr>
      <vt:lpstr>Типи архітектур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Доступ користувачів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Принципи побудови когнітивних систем</dc:title>
  <dc:creator>User</dc:creator>
  <cp:lastModifiedBy>User</cp:lastModifiedBy>
  <cp:revision>56</cp:revision>
  <dcterms:created xsi:type="dcterms:W3CDTF">2025-03-12T20:28:04Z</dcterms:created>
  <dcterms:modified xsi:type="dcterms:W3CDTF">2025-03-14T19:07:13Z</dcterms:modified>
</cp:coreProperties>
</file>