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Playfair Display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6d3541dd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6d3541dd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6d3541dd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6d3541dd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6d3541dd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6d3541dd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6d3541dd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6d3541dd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497e9715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497e9715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497e9715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497e9715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497e9715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497e9715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497e9715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497e9715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497e9715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497e9715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6d3541d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6d3541d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6d3541d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6d3541d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6d3541dd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6d3541dd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sehu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 dirty="0"/>
              <a:t>ParseHub</a:t>
            </a:r>
            <a:endParaRPr sz="8000" dirty="0"/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9B5CD47-6802-4329-9B78-FDC9DC9A2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r">
              <a:buNone/>
            </a:pPr>
            <a:r>
              <a:rPr lang="uk-UA" dirty="0"/>
              <a:t>Підготувала </a:t>
            </a:r>
            <a:r>
              <a:rPr lang="uk-UA" dirty="0" err="1"/>
              <a:t>ст.гр</a:t>
            </a:r>
            <a:r>
              <a:rPr lang="uk-UA" dirty="0"/>
              <a:t>. ПЛ-4 М</a:t>
            </a:r>
            <a:r>
              <a:rPr lang="en-US" dirty="0"/>
              <a:t>’</a:t>
            </a:r>
            <a:r>
              <a:rPr lang="uk-UA" dirty="0" err="1"/>
              <a:t>яновська</a:t>
            </a:r>
            <a:r>
              <a:rPr lang="uk-UA" dirty="0"/>
              <a:t> Анастасія</a:t>
            </a:r>
          </a:p>
          <a:p>
            <a:pPr marL="114300" indent="0" algn="r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Дані на сторінці продукту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311700" y="778050"/>
            <a:ext cx="465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Ми можемо отримати більше даних, перейшовши на сторінку продукту, для цього 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Begin new Entry in Product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натискаємо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обираємо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Click.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У модальному вікні натискаємо на кнопку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No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. Обираємо пункт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Create New Template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, даємо йому назву та натискаємо на кнопку </a:t>
            </a:r>
            <a:r>
              <a:rPr lang="uk" b="1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Create New Template.</a:t>
            </a:r>
            <a:endParaRPr b="1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625" y="666037"/>
            <a:ext cx="2531299" cy="2025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1"/>
          <p:cNvSpPr txBox="1"/>
          <p:nvPr/>
        </p:nvSpPr>
        <p:spPr>
          <a:xfrm>
            <a:off x="251500" y="2804275"/>
            <a:ext cx="465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Ми перейдемо на сторінку самого продукту. На панелі задач ми можемо помітити, що ми знаходимось у новому створеному шаблоні.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 наступному слайді подано варіант вибірки даних, коли вони подані у форматі label: state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800" y="2984200"/>
            <a:ext cx="1986850" cy="1932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21"/>
          <p:cNvSpPr/>
          <p:nvPr/>
        </p:nvSpPr>
        <p:spPr>
          <a:xfrm rot="-1438338">
            <a:off x="5985369" y="4109946"/>
            <a:ext cx="355899" cy="19406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1925" y="4281775"/>
            <a:ext cx="3153550" cy="768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21"/>
          <p:cNvSpPr/>
          <p:nvPr/>
        </p:nvSpPr>
        <p:spPr>
          <a:xfrm rot="-7659819">
            <a:off x="2935290" y="4092879"/>
            <a:ext cx="242543" cy="115272"/>
          </a:xfrm>
          <a:prstGeom prst="leftArrow">
            <a:avLst>
              <a:gd name="adj1" fmla="val 50000"/>
              <a:gd name="adj2" fmla="val 164983"/>
            </a:avLst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168450" y="147250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233250" y="43550"/>
            <a:ext cx="49839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page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натискаємо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+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обираємо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Натискаємо на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Країна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Торгова марка.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Були обрані усі вертикальні елементи.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Змінюємо назву вибірки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‘labels’.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Видаліть поле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Begin new entry in labels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 панелі завдань.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1 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labels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натисніть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+,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оберіть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Advanced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Conditional.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2.У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Expression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введіть наступний вираз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$e.text.contains("Країна").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3.У цьому полі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Relative Select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встановіть зв’язок Країна -&gt; Україна.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4. Змінюємо назву вибірки на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‘country’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.  Відповідний стовпець з’явився у зразку даних</a:t>
            </a:r>
            <a:br>
              <a:rPr lang="uk">
                <a:latin typeface="Lato"/>
                <a:ea typeface="Lato"/>
                <a:cs typeface="Lato"/>
                <a:sym typeface="Lato"/>
              </a:rPr>
            </a:br>
            <a:br>
              <a:rPr lang="uk">
                <a:latin typeface="Lato"/>
                <a:ea typeface="Lato"/>
                <a:cs typeface="Lato"/>
                <a:sym typeface="Lato"/>
              </a:rPr>
            </a:br>
            <a:r>
              <a:rPr lang="uk">
                <a:latin typeface="Lato"/>
                <a:ea typeface="Lato"/>
                <a:cs typeface="Lato"/>
                <a:sym typeface="Lato"/>
              </a:rPr>
              <a:t>Щоб додати ще один стовпець таких даних повторіть пункти 1-4, але у вираз замість Країна введіть іншу характеристику (Торгова марка, Склад і тд).</a:t>
            </a:r>
            <a:br>
              <a:rPr lang="uk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Примітка: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якщо у полі Select labels ви не бачите +, наведіться на нього із затисненою кнопкою Shift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300" y="106825"/>
            <a:ext cx="2560975" cy="194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428" y="2196825"/>
            <a:ext cx="3262421" cy="1249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r="25317"/>
          <a:stretch/>
        </p:blipFill>
        <p:spPr>
          <a:xfrm>
            <a:off x="5071500" y="3982300"/>
            <a:ext cx="3914224" cy="103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3623875" y="931725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Тестовий перегляд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311700" y="657038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кнопку </a:t>
            </a:r>
            <a:r>
              <a:rPr lang="uk" b="1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Get Data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натисніть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Test Run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425" y="1088200"/>
            <a:ext cx="3846873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538" y="0"/>
            <a:ext cx="1758725" cy="1714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5">
            <a:alphaModFix/>
          </a:blip>
          <a:srcRect b="44385"/>
          <a:stretch/>
        </p:blipFill>
        <p:spPr>
          <a:xfrm>
            <a:off x="6128125" y="2292800"/>
            <a:ext cx="191945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23"/>
          <p:cNvSpPr txBox="1"/>
          <p:nvPr/>
        </p:nvSpPr>
        <p:spPr>
          <a:xfrm>
            <a:off x="477950" y="2347000"/>
            <a:ext cx="46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Серед варіантів можете обрати варіант перегляду. Наведіться на них, щоб побачити опис команди. Відбудеться рендеринг ваших дій та створення таблиці, на це потрібен час.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50" y="3543150"/>
            <a:ext cx="6944700" cy="130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311700" y="-69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Експортування даних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75" y="2081275"/>
            <a:ext cx="3532925" cy="2614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000" y="661300"/>
            <a:ext cx="3476100" cy="751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24"/>
          <p:cNvSpPr txBox="1"/>
          <p:nvPr/>
        </p:nvSpPr>
        <p:spPr>
          <a:xfrm>
            <a:off x="186775" y="796875"/>
            <a:ext cx="4658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Run.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Відбудеться збір даних. На це потрібен час. Коли усе буде готово, завантажте дані у потрібному форматі.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189" y="2081275"/>
            <a:ext cx="3341711" cy="2614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9" name="Google Shape;179;p24"/>
          <p:cNvSpPr/>
          <p:nvPr/>
        </p:nvSpPr>
        <p:spPr>
          <a:xfrm>
            <a:off x="4076775" y="3099100"/>
            <a:ext cx="768300" cy="40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38" y="585675"/>
            <a:ext cx="7451526" cy="43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-589600" y="1877925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255075" y="-404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Вигляд у LibreOffice (або Excel)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397A64-93CE-4FF0-A577-F1049C00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4" y="1230514"/>
            <a:ext cx="7750212" cy="2682472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DA2A98-2F59-47E6-BA10-9C0C94E4C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661" y="512956"/>
            <a:ext cx="8520600" cy="3765987"/>
          </a:xfrm>
        </p:spPr>
        <p:txBody>
          <a:bodyPr/>
          <a:lstStyle/>
          <a:p>
            <a:pPr marL="1143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663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95150" y="13508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ParseHub</a:t>
            </a:r>
            <a:r>
              <a:rPr lang="uk" sz="140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400" b="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1600" b="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 інструмент для екстрагування даних з вебсторінок. Він дозволяє автоматизувати процес збору інформації з інтернету, що є корисним для великої кількості завдань, включаючи веб-скрапінг, аналіз конкурентів, збір даних для досліджень і багато іншого.</a:t>
            </a:r>
            <a:endParaRPr sz="1600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58988" y="5207750"/>
            <a:ext cx="85206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29997" b="35023"/>
          <a:stretch/>
        </p:blipFill>
        <p:spPr>
          <a:xfrm>
            <a:off x="6204675" y="126450"/>
            <a:ext cx="2773275" cy="8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650" y="2630800"/>
            <a:ext cx="5463276" cy="16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638400" y="4381800"/>
            <a:ext cx="212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(основний принцип роботи)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78450" y="826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Підготовчий етап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17850" y="802600"/>
            <a:ext cx="8743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Перейдіть на офіційний сайт </a:t>
            </a:r>
            <a:r>
              <a:rPr lang="uk" sz="16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https://www.parsehub.com/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, завантажте ParseHub відповідно до вашої операційної системи та авторизуйтесь.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50" y="1709950"/>
            <a:ext cx="4583475" cy="30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262" y="1800250"/>
            <a:ext cx="2479464" cy="30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95125" y="444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Створіть ваш перший проєкт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483850" y="728725"/>
            <a:ext cx="480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Відкрийте програму ParseHub.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50475" y="1217975"/>
            <a:ext cx="215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Натисніть на кнопку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125" y="1217975"/>
            <a:ext cx="125019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730325" y="1217963"/>
            <a:ext cx="321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Lato"/>
                <a:ea typeface="Lato"/>
                <a:cs typeface="Lato"/>
                <a:sym typeface="Lato"/>
              </a:rPr>
              <a:t>щоб створити новий проєкт.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50475" y="2700875"/>
            <a:ext cx="8409900" cy="23397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Примітка: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на початковому етапі створення проєкту ParseHub надає можливість слідувати уроку (tutorial) для ознайомлення з ParseHub, а також в окремих розділах надані інтерактивні уроки у відео та текстовому форматі.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t="6872" r="3269"/>
          <a:stretch/>
        </p:blipFill>
        <p:spPr>
          <a:xfrm>
            <a:off x="655450" y="3690675"/>
            <a:ext cx="2801675" cy="11766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400" y="3446600"/>
            <a:ext cx="1686925" cy="1544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6"/>
          <p:cNvSpPr txBox="1"/>
          <p:nvPr/>
        </p:nvSpPr>
        <p:spPr>
          <a:xfrm>
            <a:off x="3632313" y="4001963"/>
            <a:ext cx="60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latin typeface="Lato"/>
                <a:ea typeface="Lato"/>
                <a:cs typeface="Lato"/>
                <a:sym typeface="Lato"/>
              </a:rPr>
              <a:t>=&gt;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0475" y="1743875"/>
            <a:ext cx="5520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Lato"/>
                <a:ea typeface="Lato"/>
                <a:cs typeface="Lato"/>
                <a:sym typeface="Lato"/>
              </a:rPr>
              <a:t>Введіть в полі пошуку URL вебсторінки для імпорту даних.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374" y="1649073"/>
            <a:ext cx="1628325" cy="7086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57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ParseHub секції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825" y="727525"/>
            <a:ext cx="6030349" cy="34383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7"/>
          <p:cNvSpPr/>
          <p:nvPr/>
        </p:nvSpPr>
        <p:spPr>
          <a:xfrm>
            <a:off x="1556825" y="727575"/>
            <a:ext cx="1218000" cy="3438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2774825" y="714025"/>
            <a:ext cx="4797000" cy="2444400"/>
          </a:xfrm>
          <a:prstGeom prst="rect">
            <a:avLst/>
          </a:prstGeom>
          <a:noFill/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774825" y="3188725"/>
            <a:ext cx="4797000" cy="960300"/>
          </a:xfrm>
          <a:prstGeom prst="rect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7587175" y="994500"/>
            <a:ext cx="1590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>
                <a:solidFill>
                  <a:srgbClr val="A64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Головне Вікно Проєкту</a:t>
            </a:r>
            <a:endParaRPr sz="1100" b="1">
              <a:solidFill>
                <a:srgbClr val="A64D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A64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(Витягування даних)</a:t>
            </a:r>
            <a:endParaRPr sz="1100">
              <a:solidFill>
                <a:srgbClr val="A64D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8025" y="1541750"/>
            <a:ext cx="146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 задач</a:t>
            </a:r>
            <a:endParaRPr sz="1200" b="1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(налаштування дій)</a:t>
            </a:r>
            <a:endParaRPr sz="12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250050" y="4315050"/>
            <a:ext cx="363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Вікно Зразка Даних</a:t>
            </a:r>
            <a:endParaRPr sz="12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(перегляд витягнутих даних у різних форматах)</a:t>
            </a:r>
            <a:endParaRPr sz="1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52100" y="-56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Вибірка даних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225000" y="507950"/>
            <a:ext cx="869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назву продукту, щоб вибрати його (наприклад,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Редька Дайкон 1 гат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). Обраний елемент підкреслюється зеленим,  а усі схожі жовтим (такі як Картопля, Цибуля Ріпчаста і тд). Натисніть на елемент жовтого кольору і усі елементи автоматично будуть обрані.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00" y="1339250"/>
            <a:ext cx="4458126" cy="948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18"/>
          <p:cNvSpPr txBox="1"/>
          <p:nvPr/>
        </p:nvSpPr>
        <p:spPr>
          <a:xfrm>
            <a:off x="225000" y="2435950"/>
            <a:ext cx="846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 панелі задач буде одразу відображено, що обрано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32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елементи. Змініть назву вибірки на більш інформативну, наприклад,  product. На зразку даних створено стовпчик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product_name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product_url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(за замовчуванням, але його можна видалити на панелі задач у полі Extract url)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00" y="3324050"/>
            <a:ext cx="2050625" cy="14851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r="18447"/>
          <a:stretch/>
        </p:blipFill>
        <p:spPr>
          <a:xfrm>
            <a:off x="3486400" y="3324050"/>
            <a:ext cx="4929499" cy="1541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-615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Відносна вибірка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235325" y="524150"/>
            <a:ext cx="3801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Ми можемо використовувати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Relative Select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для співвідношення даних, тобто зв’язати елемент з іншим. Для цього натисніть 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Begin new entry in product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uk" sz="1500" b="1">
                <a:latin typeface="Lato"/>
                <a:ea typeface="Lato"/>
                <a:cs typeface="Lato"/>
                <a:sym typeface="Lato"/>
              </a:rPr>
              <a:t>+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оберіть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Relative Select.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Ми можемо створювати декілька відносних вибірок.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l="2040" t="10870" r="-2039" b="-10869"/>
          <a:stretch/>
        </p:blipFill>
        <p:spPr>
          <a:xfrm>
            <a:off x="5394963" y="564600"/>
            <a:ext cx="2308725" cy="99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19"/>
          <p:cNvSpPr txBox="1"/>
          <p:nvPr/>
        </p:nvSpPr>
        <p:spPr>
          <a:xfrm>
            <a:off x="235325" y="2193325"/>
            <a:ext cx="46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назву продукту, з’явиться стрілочка, перетягніть її на ціну. Зробіть цю ж дію з наступним продуктом. У панелі задач обрано усі ціни до продуктів, змініть назву вибірки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‘price’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125" y="1977925"/>
            <a:ext cx="1794651" cy="126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6325" y="3516000"/>
            <a:ext cx="4830514" cy="154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9"/>
          <p:cNvSpPr txBox="1"/>
          <p:nvPr/>
        </p:nvSpPr>
        <p:spPr>
          <a:xfrm>
            <a:off x="267675" y="3932075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З’являється новий стовпчик даних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-485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Вибірка даних з усіх сторінок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11700" y="478825"/>
            <a:ext cx="865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Після попередніх дій у нас були обрані дані лише з першої сторінки за запитом ‘Овочі’. Оберемо дані з усіх сторінок.</a:t>
            </a:r>
            <a:br>
              <a:rPr lang="uk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l="19704" t="40775"/>
          <a:stretch/>
        </p:blipFill>
        <p:spPr>
          <a:xfrm>
            <a:off x="5548650" y="929000"/>
            <a:ext cx="3122791" cy="109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20"/>
          <p:cNvSpPr txBox="1"/>
          <p:nvPr/>
        </p:nvSpPr>
        <p:spPr>
          <a:xfrm>
            <a:off x="449200" y="2241825"/>
            <a:ext cx="505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and Extract next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натисніть на </a:t>
            </a:r>
            <a:r>
              <a:rPr lang="uk" sz="1600" b="1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Click.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У нас з’являється модальне вікно, яке запитує, чи це кнопка наступної сторінки. Натискаємо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‘Yes’.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Далі натискаємо на кнопку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Repeat Current Template.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У зразку даних з’явиться таблиця з назвами та цінами продуктів на новій сторінці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450" y="2604100"/>
            <a:ext cx="2375194" cy="1636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0"/>
          <p:cNvSpPr txBox="1"/>
          <p:nvPr/>
        </p:nvSpPr>
        <p:spPr>
          <a:xfrm>
            <a:off x="388975" y="1036850"/>
            <a:ext cx="4658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page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</a:t>
            </a:r>
            <a:r>
              <a:rPr lang="uk" sz="1700" b="1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натисніть на наступну сторінку прогортавши вниз (на цифру 2). Змініть назву вибірки, наприклад,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‘next’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00" y="3697250"/>
            <a:ext cx="5010926" cy="1333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789</Words>
  <Application>Microsoft Office PowerPoint</Application>
  <PresentationFormat>Екран (16:9)</PresentationFormat>
  <Paragraphs>55</Paragraphs>
  <Slides>14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Playfair Display</vt:lpstr>
      <vt:lpstr>Arial</vt:lpstr>
      <vt:lpstr>Times New Roman</vt:lpstr>
      <vt:lpstr>Lato</vt:lpstr>
      <vt:lpstr>Coral</vt:lpstr>
      <vt:lpstr>ParseHub</vt:lpstr>
      <vt:lpstr>Презентація PowerPoint</vt:lpstr>
      <vt:lpstr>ParseHub - це інструмент для екстрагування даних з вебсторінок. Він дозволяє автоматизувати процес збору інформації з інтернету, що є корисним для великої кількості завдань, включаючи веб-скрапінг, аналіз конкурентів, збір даних для досліджень і багато іншого.</vt:lpstr>
      <vt:lpstr>Підготовчий етап</vt:lpstr>
      <vt:lpstr>Створіть ваш перший проєкт</vt:lpstr>
      <vt:lpstr>ParseHub секції</vt:lpstr>
      <vt:lpstr>Вибірка даних</vt:lpstr>
      <vt:lpstr>Відносна вибірка</vt:lpstr>
      <vt:lpstr>Вибірка даних з усіх сторінок</vt:lpstr>
      <vt:lpstr>Дані на сторінці продукту</vt:lpstr>
      <vt:lpstr>Презентація PowerPoint</vt:lpstr>
      <vt:lpstr>Тестовий перегляд</vt:lpstr>
      <vt:lpstr>Експортування даних</vt:lpstr>
      <vt:lpstr>Вигляд у LibreOffice (або Excel)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ParseHub</dc:title>
  <dc:creator>Оксана</dc:creator>
  <cp:lastModifiedBy>Оксана</cp:lastModifiedBy>
  <cp:revision>3</cp:revision>
  <dcterms:modified xsi:type="dcterms:W3CDTF">2023-10-11T09:37:16Z</dcterms:modified>
</cp:coreProperties>
</file>