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6"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Lst>
  <p:notesMasterIdLst>
    <p:notesMasterId r:id="rId29"/>
  </p:notesMasterIdLst>
  <p:sldIdLst>
    <p:sldId id="258" r:id="rId5"/>
    <p:sldId id="305" r:id="rId6"/>
    <p:sldId id="270" r:id="rId7"/>
    <p:sldId id="271" r:id="rId8"/>
    <p:sldId id="299" r:id="rId9"/>
    <p:sldId id="300" r:id="rId10"/>
    <p:sldId id="302" r:id="rId11"/>
    <p:sldId id="306" r:id="rId12"/>
    <p:sldId id="307" r:id="rId13"/>
    <p:sldId id="263" r:id="rId14"/>
    <p:sldId id="308" r:id="rId15"/>
    <p:sldId id="309" r:id="rId16"/>
    <p:sldId id="310" r:id="rId17"/>
    <p:sldId id="311" r:id="rId18"/>
    <p:sldId id="312" r:id="rId19"/>
    <p:sldId id="314" r:id="rId20"/>
    <p:sldId id="315" r:id="rId21"/>
    <p:sldId id="316" r:id="rId22"/>
    <p:sldId id="317" r:id="rId23"/>
    <p:sldId id="318" r:id="rId24"/>
    <p:sldId id="320" r:id="rId25"/>
    <p:sldId id="268" r:id="rId26"/>
    <p:sldId id="269" r:id="rId27"/>
    <p:sldId id="31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7EDFB"/>
    <a:srgbClr val="EDFC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3511" autoAdjust="0"/>
  </p:normalViewPr>
  <p:slideViewPr>
    <p:cSldViewPr snapToGrid="0">
      <p:cViewPr>
        <p:scale>
          <a:sx n="50" d="100"/>
          <a:sy n="50" d="100"/>
        </p:scale>
        <p:origin x="1373" y="61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image" Target="../media/image7.jp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image" Target="../media/image7.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181291-1504-4B4B-974B-F7BAB98E53B2}"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uk-UA"/>
        </a:p>
      </dgm:t>
    </dgm:pt>
    <dgm:pt modelId="{86ECA760-8ED0-49E4-8AFE-84AB6AE69A85}">
      <dgm:prSet phldrT="[Текст]" custT="1"/>
      <dgm:spPr>
        <a:solidFill>
          <a:srgbClr val="00B0F0"/>
        </a:solidFill>
      </dgm:spPr>
      <dgm:t>
        <a:bodyPr/>
        <a:lstStyle/>
        <a:p>
          <a:pPr algn="ctr"/>
          <a:r>
            <a:rPr lang="uk-UA" sz="1600" dirty="0">
              <a:latin typeface="+mn-lt"/>
            </a:rPr>
            <a:t>Великий тлумачний словник:</a:t>
          </a:r>
        </a:p>
      </dgm:t>
    </dgm:pt>
    <dgm:pt modelId="{14D8C9B1-01B5-4822-8D49-E760BD4780EF}" type="parTrans" cxnId="{B7E65681-604D-4AB4-A73B-25E5D774C9CB}">
      <dgm:prSet/>
      <dgm:spPr/>
      <dgm:t>
        <a:bodyPr/>
        <a:lstStyle/>
        <a:p>
          <a:endParaRPr lang="uk-UA"/>
        </a:p>
      </dgm:t>
    </dgm:pt>
    <dgm:pt modelId="{B0BDD5C3-00E3-42C2-A08D-02C5D9243AEF}" type="sibTrans" cxnId="{B7E65681-604D-4AB4-A73B-25E5D774C9CB}">
      <dgm:prSet/>
      <dgm:spPr/>
      <dgm:t>
        <a:bodyPr/>
        <a:lstStyle/>
        <a:p>
          <a:endParaRPr lang="uk-UA"/>
        </a:p>
      </dgm:t>
    </dgm:pt>
    <dgm:pt modelId="{DAC23481-4137-4DC3-8A72-B1121F7F8A88}">
      <dgm:prSet phldrT="[Текст]" custT="1"/>
      <dgm:spPr/>
      <dgm:t>
        <a:bodyPr/>
        <a:lstStyle/>
        <a:p>
          <a:pPr algn="ctr"/>
          <a:r>
            <a:rPr lang="ru-RU" sz="2000" dirty="0">
              <a:latin typeface="+mn-lt"/>
            </a:rPr>
            <a:t>«</a:t>
          </a:r>
          <a:r>
            <a:rPr lang="ru-RU" sz="2000" dirty="0" err="1">
              <a:latin typeface="+mn-lt"/>
            </a:rPr>
            <a:t>Доброчесність</a:t>
          </a:r>
          <a:r>
            <a:rPr lang="ru-RU" sz="2000" dirty="0">
              <a:latin typeface="+mn-lt"/>
            </a:rPr>
            <a:t> – </a:t>
          </a:r>
          <a:r>
            <a:rPr lang="ru-RU" sz="2000" dirty="0" err="1">
              <a:latin typeface="+mn-lt"/>
            </a:rPr>
            <a:t>висока</a:t>
          </a:r>
          <a:r>
            <a:rPr lang="ru-RU" sz="2000" dirty="0">
              <a:latin typeface="+mn-lt"/>
            </a:rPr>
            <a:t> моральна чистота, </a:t>
          </a:r>
          <a:r>
            <a:rPr lang="ru-RU" sz="2000" dirty="0" err="1">
              <a:latin typeface="+mn-lt"/>
            </a:rPr>
            <a:t>чесність</a:t>
          </a:r>
          <a:r>
            <a:rPr lang="ru-RU" sz="2000" dirty="0">
              <a:latin typeface="+mn-lt"/>
            </a:rPr>
            <a:t>. А «</a:t>
          </a:r>
          <a:r>
            <a:rPr lang="ru-RU" sz="2000" dirty="0" err="1">
              <a:latin typeface="+mn-lt"/>
            </a:rPr>
            <a:t>доброчесним</a:t>
          </a:r>
          <a:r>
            <a:rPr lang="ru-RU" sz="2000" dirty="0">
              <a:latin typeface="+mn-lt"/>
            </a:rPr>
            <a:t>» є той, </a:t>
          </a:r>
          <a:r>
            <a:rPr lang="ru-RU" sz="2000" dirty="0" err="1">
              <a:latin typeface="+mn-lt"/>
            </a:rPr>
            <a:t>хто</a:t>
          </a:r>
          <a:r>
            <a:rPr lang="ru-RU" sz="2000" dirty="0">
              <a:latin typeface="+mn-lt"/>
            </a:rPr>
            <a:t> </a:t>
          </a:r>
          <a:r>
            <a:rPr lang="ru-RU" sz="2000" dirty="0" err="1">
              <a:latin typeface="+mn-lt"/>
            </a:rPr>
            <a:t>живе</a:t>
          </a:r>
          <a:r>
            <a:rPr lang="ru-RU" sz="2000" dirty="0">
              <a:latin typeface="+mn-lt"/>
            </a:rPr>
            <a:t> </a:t>
          </a:r>
          <a:r>
            <a:rPr lang="ru-RU" sz="2000" dirty="0" err="1">
              <a:latin typeface="+mn-lt"/>
            </a:rPr>
            <a:t>чесно</a:t>
          </a:r>
          <a:r>
            <a:rPr lang="ru-RU" sz="2000" dirty="0">
              <a:latin typeface="+mn-lt"/>
            </a:rPr>
            <a:t>, </a:t>
          </a:r>
          <a:r>
            <a:rPr lang="ru-RU" sz="2000" dirty="0" err="1">
              <a:latin typeface="+mn-lt"/>
            </a:rPr>
            <a:t>дотримується</a:t>
          </a:r>
          <a:r>
            <a:rPr lang="ru-RU" sz="2000" dirty="0">
              <a:latin typeface="+mn-lt"/>
            </a:rPr>
            <a:t> </a:t>
          </a:r>
          <a:r>
            <a:rPr lang="ru-RU" sz="2000" dirty="0" err="1">
              <a:latin typeface="+mn-lt"/>
            </a:rPr>
            <a:t>всіх</a:t>
          </a:r>
          <a:r>
            <a:rPr lang="ru-RU" sz="2000" dirty="0">
              <a:latin typeface="+mn-lt"/>
            </a:rPr>
            <a:t> правил </a:t>
          </a:r>
          <a:r>
            <a:rPr lang="ru-RU" sz="2000" dirty="0" err="1">
              <a:latin typeface="+mn-lt"/>
            </a:rPr>
            <a:t>моралі</a:t>
          </a:r>
          <a:r>
            <a:rPr lang="ru-RU" sz="2000" dirty="0">
              <a:latin typeface="+mn-lt"/>
            </a:rPr>
            <a:t>».</a:t>
          </a:r>
          <a:endParaRPr lang="uk-UA" sz="2000" dirty="0">
            <a:latin typeface="+mn-lt"/>
          </a:endParaRPr>
        </a:p>
      </dgm:t>
    </dgm:pt>
    <dgm:pt modelId="{CB0B7DCA-0D7C-425E-A611-72C28CC3CE09}" type="parTrans" cxnId="{A6DBD231-209D-488A-905D-9BD86C6877A7}">
      <dgm:prSet/>
      <dgm:spPr/>
      <dgm:t>
        <a:bodyPr/>
        <a:lstStyle/>
        <a:p>
          <a:endParaRPr lang="uk-UA"/>
        </a:p>
      </dgm:t>
    </dgm:pt>
    <dgm:pt modelId="{59B902C0-6011-4882-A240-86FDCC705847}" type="sibTrans" cxnId="{A6DBD231-209D-488A-905D-9BD86C6877A7}">
      <dgm:prSet/>
      <dgm:spPr/>
      <dgm:t>
        <a:bodyPr/>
        <a:lstStyle/>
        <a:p>
          <a:endParaRPr lang="uk-UA"/>
        </a:p>
      </dgm:t>
    </dgm:pt>
    <dgm:pt modelId="{0E9DE0C0-6C54-4F00-97D8-4C1E7B0EF880}">
      <dgm:prSet phldrT="[Текст]" custT="1"/>
      <dgm:spPr>
        <a:solidFill>
          <a:schemeClr val="accent1">
            <a:lumMod val="75000"/>
          </a:schemeClr>
        </a:solidFill>
      </dgm:spPr>
      <dgm:t>
        <a:bodyPr/>
        <a:lstStyle/>
        <a:p>
          <a:pPr algn="ctr"/>
          <a:r>
            <a:rPr lang="uk-UA" sz="1600" dirty="0">
              <a:latin typeface="+mn-lt"/>
            </a:rPr>
            <a:t>Сучасний словник з етики: </a:t>
          </a:r>
        </a:p>
      </dgm:t>
    </dgm:pt>
    <dgm:pt modelId="{65CBD48E-7B4B-4C32-8C98-6891D5117DE1}" type="parTrans" cxnId="{C6744661-8B25-4B45-90D0-B2357210B453}">
      <dgm:prSet/>
      <dgm:spPr/>
      <dgm:t>
        <a:bodyPr/>
        <a:lstStyle/>
        <a:p>
          <a:endParaRPr lang="uk-UA"/>
        </a:p>
      </dgm:t>
    </dgm:pt>
    <dgm:pt modelId="{007E7D34-ED2B-4138-9507-AAF2003FFF20}" type="sibTrans" cxnId="{C6744661-8B25-4B45-90D0-B2357210B453}">
      <dgm:prSet/>
      <dgm:spPr/>
      <dgm:t>
        <a:bodyPr/>
        <a:lstStyle/>
        <a:p>
          <a:endParaRPr lang="uk-UA"/>
        </a:p>
      </dgm:t>
    </dgm:pt>
    <dgm:pt modelId="{889739E3-4466-4DB1-A137-9872C88387A4}">
      <dgm:prSet phldrT="[Текст]" custT="1"/>
      <dgm:spPr/>
      <dgm:t>
        <a:bodyPr/>
        <a:lstStyle/>
        <a:p>
          <a:pPr algn="ctr"/>
          <a:r>
            <a:rPr lang="uk-UA" sz="1600" dirty="0">
              <a:latin typeface="+mn-lt"/>
            </a:rPr>
            <a:t>«Доброчесність – позитивна моральна якість, яка зумовлена свідомістю й волею людини та є стійкою характеристикою її способу життя та вчинків. Під доброчесністю розуміється також готовність і здатність особистості свідомо, неухильно орієнтуватись у своїх діях та поведінці на принципи добра й справедливості». </a:t>
          </a:r>
        </a:p>
      </dgm:t>
    </dgm:pt>
    <dgm:pt modelId="{974BF787-CF51-43B7-9F96-EBA6DCCFFD13}" type="parTrans" cxnId="{4E06C0F3-99E8-4CB1-9051-AC43E2E5B036}">
      <dgm:prSet/>
      <dgm:spPr/>
      <dgm:t>
        <a:bodyPr/>
        <a:lstStyle/>
        <a:p>
          <a:endParaRPr lang="uk-UA"/>
        </a:p>
      </dgm:t>
    </dgm:pt>
    <dgm:pt modelId="{CD8728C9-5F2A-43CA-BE3A-9C6373B2AFF1}" type="sibTrans" cxnId="{4E06C0F3-99E8-4CB1-9051-AC43E2E5B036}">
      <dgm:prSet/>
      <dgm:spPr/>
      <dgm:t>
        <a:bodyPr/>
        <a:lstStyle/>
        <a:p>
          <a:endParaRPr lang="uk-UA"/>
        </a:p>
      </dgm:t>
    </dgm:pt>
    <dgm:pt modelId="{3A1D7F95-9BFC-4B5D-AD00-19E056136C4F}">
      <dgm:prSet phldrT="[Текст]" custT="1"/>
      <dgm:spPr/>
      <dgm:t>
        <a:bodyPr/>
        <a:lstStyle/>
        <a:p>
          <a:pPr algn="ctr"/>
          <a:r>
            <a:rPr lang="uk-UA" sz="1600" dirty="0">
              <a:latin typeface="+mn-lt"/>
            </a:rPr>
            <a:t>Організація економічного співробітництва</a:t>
          </a:r>
        </a:p>
      </dgm:t>
    </dgm:pt>
    <dgm:pt modelId="{A6EBB309-CDBE-4751-A6B5-6A5E744626C5}" type="parTrans" cxnId="{C1F808CC-EC1D-442F-A915-8EE9E274852E}">
      <dgm:prSet/>
      <dgm:spPr/>
      <dgm:t>
        <a:bodyPr/>
        <a:lstStyle/>
        <a:p>
          <a:endParaRPr lang="uk-UA"/>
        </a:p>
      </dgm:t>
    </dgm:pt>
    <dgm:pt modelId="{BBEC44C5-6D58-4257-ACD0-F3E35FDB6672}" type="sibTrans" cxnId="{C1F808CC-EC1D-442F-A915-8EE9E274852E}">
      <dgm:prSet/>
      <dgm:spPr/>
      <dgm:t>
        <a:bodyPr/>
        <a:lstStyle/>
        <a:p>
          <a:endParaRPr lang="uk-UA"/>
        </a:p>
      </dgm:t>
    </dgm:pt>
    <dgm:pt modelId="{4CF23E97-FC6C-44A3-84BB-9B216A082A8D}">
      <dgm:prSet phldrT="[Текст]" custT="1"/>
      <dgm:spPr/>
      <dgm:t>
        <a:bodyPr/>
        <a:lstStyle/>
        <a:p>
          <a:pPr algn="ctr"/>
          <a:r>
            <a:rPr lang="ru-RU" sz="1800" dirty="0">
              <a:latin typeface="+mn-lt"/>
            </a:rPr>
            <a:t>«</a:t>
          </a:r>
          <a:r>
            <a:rPr lang="ru-RU" sz="1800" dirty="0" err="1">
              <a:latin typeface="+mn-lt"/>
            </a:rPr>
            <a:t>Доброчесність</a:t>
          </a:r>
          <a:r>
            <a:rPr lang="ru-RU" sz="1800" dirty="0">
              <a:latin typeface="+mn-lt"/>
            </a:rPr>
            <a:t> – </a:t>
          </a:r>
          <a:r>
            <a:rPr lang="ru-RU" sz="1800" dirty="0" err="1">
              <a:latin typeface="+mn-lt"/>
            </a:rPr>
            <a:t>послідовне</a:t>
          </a:r>
          <a:r>
            <a:rPr lang="ru-RU" sz="1800" dirty="0">
              <a:latin typeface="+mn-lt"/>
            </a:rPr>
            <a:t> </a:t>
          </a:r>
          <a:r>
            <a:rPr lang="ru-RU" sz="1800" dirty="0" err="1">
              <a:latin typeface="+mn-lt"/>
            </a:rPr>
            <a:t>узгодження</a:t>
          </a:r>
          <a:r>
            <a:rPr lang="ru-RU" sz="1800" dirty="0">
              <a:latin typeface="+mn-lt"/>
            </a:rPr>
            <a:t> та </a:t>
          </a:r>
          <a:r>
            <a:rPr lang="ru-RU" sz="1800" dirty="0" err="1">
              <a:latin typeface="+mn-lt"/>
            </a:rPr>
            <a:t>вірність</a:t>
          </a:r>
          <a:r>
            <a:rPr lang="ru-RU" sz="1800" dirty="0">
              <a:latin typeface="+mn-lt"/>
            </a:rPr>
            <a:t> </a:t>
          </a:r>
          <a:r>
            <a:rPr lang="ru-RU" sz="1800" dirty="0" err="1">
              <a:latin typeface="+mn-lt"/>
            </a:rPr>
            <a:t>загальноприйнятим</a:t>
          </a:r>
          <a:r>
            <a:rPr lang="ru-RU" sz="1800" dirty="0">
              <a:latin typeface="+mn-lt"/>
            </a:rPr>
            <a:t> </a:t>
          </a:r>
          <a:r>
            <a:rPr lang="ru-RU" sz="1800" dirty="0" err="1">
              <a:latin typeface="+mn-lt"/>
            </a:rPr>
            <a:t>етичним</a:t>
          </a:r>
          <a:r>
            <a:rPr lang="ru-RU" sz="1800" dirty="0">
              <a:latin typeface="+mn-lt"/>
            </a:rPr>
            <a:t> </a:t>
          </a:r>
          <a:r>
            <a:rPr lang="ru-RU" sz="1800" dirty="0" err="1">
              <a:latin typeface="+mn-lt"/>
            </a:rPr>
            <a:t>цінностям</a:t>
          </a:r>
          <a:r>
            <a:rPr lang="ru-RU" sz="1800" dirty="0">
              <a:latin typeface="+mn-lt"/>
            </a:rPr>
            <a:t>, принципам та нормам для </a:t>
          </a:r>
          <a:r>
            <a:rPr lang="ru-RU" sz="1800" dirty="0" err="1">
              <a:latin typeface="+mn-lt"/>
            </a:rPr>
            <a:t>обстоювання</a:t>
          </a:r>
          <a:r>
            <a:rPr lang="ru-RU" sz="1800" dirty="0">
              <a:latin typeface="+mn-lt"/>
            </a:rPr>
            <a:t> та </a:t>
          </a:r>
          <a:r>
            <a:rPr lang="ru-RU" sz="1800" dirty="0" err="1">
              <a:latin typeface="+mn-lt"/>
            </a:rPr>
            <a:t>визначення</a:t>
          </a:r>
          <a:r>
            <a:rPr lang="ru-RU" sz="1800" dirty="0">
              <a:latin typeface="+mn-lt"/>
            </a:rPr>
            <a:t> </a:t>
          </a:r>
          <a:r>
            <a:rPr lang="ru-RU" sz="1800" dirty="0" err="1">
              <a:latin typeface="+mn-lt"/>
            </a:rPr>
            <a:t>пріоритетності</a:t>
          </a:r>
          <a:r>
            <a:rPr lang="ru-RU" sz="1800" dirty="0">
              <a:latin typeface="+mn-lt"/>
            </a:rPr>
            <a:t> </a:t>
          </a:r>
          <a:r>
            <a:rPr lang="ru-RU" sz="1800" dirty="0" err="1">
              <a:latin typeface="+mn-lt"/>
            </a:rPr>
            <a:t>суспільних</a:t>
          </a:r>
          <a:r>
            <a:rPr lang="ru-RU" sz="1800" dirty="0">
              <a:latin typeface="+mn-lt"/>
            </a:rPr>
            <a:t> перед </a:t>
          </a:r>
          <a:r>
            <a:rPr lang="ru-RU" sz="1800" dirty="0" err="1">
              <a:latin typeface="+mn-lt"/>
            </a:rPr>
            <a:t>приватними</a:t>
          </a:r>
          <a:r>
            <a:rPr lang="ru-RU" sz="1800" dirty="0">
              <a:latin typeface="+mn-lt"/>
            </a:rPr>
            <a:t> </a:t>
          </a:r>
          <a:r>
            <a:rPr lang="ru-RU" sz="1800" dirty="0" err="1">
              <a:latin typeface="+mn-lt"/>
            </a:rPr>
            <a:t>інтересами</a:t>
          </a:r>
          <a:r>
            <a:rPr lang="ru-RU" sz="1800" dirty="0">
              <a:latin typeface="+mn-lt"/>
            </a:rPr>
            <a:t> в державному </a:t>
          </a:r>
          <a:r>
            <a:rPr lang="ru-RU" sz="1800" dirty="0" err="1">
              <a:latin typeface="+mn-lt"/>
            </a:rPr>
            <a:t>секторі</a:t>
          </a:r>
          <a:r>
            <a:rPr lang="ru-RU" sz="1800" dirty="0">
              <a:latin typeface="+mn-lt"/>
            </a:rPr>
            <a:t>».</a:t>
          </a:r>
          <a:endParaRPr lang="uk-UA" sz="1800" dirty="0">
            <a:latin typeface="+mn-lt"/>
          </a:endParaRPr>
        </a:p>
      </dgm:t>
    </dgm:pt>
    <dgm:pt modelId="{2C35B2C0-049B-47A5-AFEC-02F00B675D54}" type="parTrans" cxnId="{1D09D3F0-1319-4E1E-B407-F0830767B313}">
      <dgm:prSet/>
      <dgm:spPr/>
      <dgm:t>
        <a:bodyPr/>
        <a:lstStyle/>
        <a:p>
          <a:endParaRPr lang="uk-UA"/>
        </a:p>
      </dgm:t>
    </dgm:pt>
    <dgm:pt modelId="{7176C53C-415F-4F46-AFA7-8FE74F7262FF}" type="sibTrans" cxnId="{1D09D3F0-1319-4E1E-B407-F0830767B313}">
      <dgm:prSet/>
      <dgm:spPr/>
      <dgm:t>
        <a:bodyPr/>
        <a:lstStyle/>
        <a:p>
          <a:endParaRPr lang="uk-UA"/>
        </a:p>
      </dgm:t>
    </dgm:pt>
    <dgm:pt modelId="{ECD6ADB1-FFF1-46D9-BC2D-E913E4A1D2A0}" type="pres">
      <dgm:prSet presAssocID="{CA181291-1504-4B4B-974B-F7BAB98E53B2}" presName="diagram" presStyleCnt="0">
        <dgm:presLayoutVars>
          <dgm:dir/>
          <dgm:animLvl val="lvl"/>
          <dgm:resizeHandles val="exact"/>
        </dgm:presLayoutVars>
      </dgm:prSet>
      <dgm:spPr/>
    </dgm:pt>
    <dgm:pt modelId="{79B3DAE3-248A-47EE-A777-ABACFEEC8211}" type="pres">
      <dgm:prSet presAssocID="{86ECA760-8ED0-49E4-8AFE-84AB6AE69A85}" presName="compNode" presStyleCnt="0"/>
      <dgm:spPr/>
    </dgm:pt>
    <dgm:pt modelId="{E081C872-C13F-4DAA-80A8-53946665A4A1}" type="pres">
      <dgm:prSet presAssocID="{86ECA760-8ED0-49E4-8AFE-84AB6AE69A85}" presName="childRect" presStyleLbl="bgAcc1" presStyleIdx="0" presStyleCnt="3">
        <dgm:presLayoutVars>
          <dgm:bulletEnabled val="1"/>
        </dgm:presLayoutVars>
      </dgm:prSet>
      <dgm:spPr/>
    </dgm:pt>
    <dgm:pt modelId="{980C3915-B040-4C76-8D33-F79FE64ED816}" type="pres">
      <dgm:prSet presAssocID="{86ECA760-8ED0-49E4-8AFE-84AB6AE69A85}" presName="parentText" presStyleLbl="node1" presStyleIdx="0" presStyleCnt="0">
        <dgm:presLayoutVars>
          <dgm:chMax val="0"/>
          <dgm:bulletEnabled val="1"/>
        </dgm:presLayoutVars>
      </dgm:prSet>
      <dgm:spPr/>
    </dgm:pt>
    <dgm:pt modelId="{A053D2FA-8D99-4559-82AD-AA0B0676D445}" type="pres">
      <dgm:prSet presAssocID="{86ECA760-8ED0-49E4-8AFE-84AB6AE69A85}" presName="parentRect" presStyleLbl="alignNode1" presStyleIdx="0" presStyleCnt="3"/>
      <dgm:spPr/>
    </dgm:pt>
    <dgm:pt modelId="{79B3999E-597D-4747-903F-04082F95F8CF}" type="pres">
      <dgm:prSet presAssocID="{86ECA760-8ED0-49E4-8AFE-84AB6AE69A85}" presName="adorn" presStyleLbl="fgAccFollowNode1" presStyleIdx="0" presStyleCnt="3"/>
      <dgm:spPr>
        <a:blipFill>
          <a:blip xmlns:r="http://schemas.openxmlformats.org/officeDocument/2006/relationships" r:embed="rId1">
            <a:duotone>
              <a:schemeClr val="accent2">
                <a:alpha val="90000"/>
                <a:hueOff val="0"/>
                <a:satOff val="0"/>
                <a:lumOff val="0"/>
                <a:alphaOff val="0"/>
                <a:shade val="20000"/>
                <a:satMod val="200000"/>
              </a:schemeClr>
              <a:schemeClr val="accent2">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4952BF2E-6E06-4F0A-8676-CF5BFD9386FC}" type="pres">
      <dgm:prSet presAssocID="{B0BDD5C3-00E3-42C2-A08D-02C5D9243AEF}" presName="sibTrans" presStyleLbl="sibTrans2D1" presStyleIdx="0" presStyleCnt="0"/>
      <dgm:spPr/>
    </dgm:pt>
    <dgm:pt modelId="{57B59D44-904A-44C7-8720-88B0C4396207}" type="pres">
      <dgm:prSet presAssocID="{0E9DE0C0-6C54-4F00-97D8-4C1E7B0EF880}" presName="compNode" presStyleCnt="0"/>
      <dgm:spPr/>
    </dgm:pt>
    <dgm:pt modelId="{6524290C-E00F-4498-A9AD-1E8093F6F01A}" type="pres">
      <dgm:prSet presAssocID="{0E9DE0C0-6C54-4F00-97D8-4C1E7B0EF880}" presName="childRect" presStyleLbl="bgAcc1" presStyleIdx="1" presStyleCnt="3">
        <dgm:presLayoutVars>
          <dgm:bulletEnabled val="1"/>
        </dgm:presLayoutVars>
      </dgm:prSet>
      <dgm:spPr/>
    </dgm:pt>
    <dgm:pt modelId="{4D16E616-2178-4D74-8BEC-4F1E3C218958}" type="pres">
      <dgm:prSet presAssocID="{0E9DE0C0-6C54-4F00-97D8-4C1E7B0EF880}" presName="parentText" presStyleLbl="node1" presStyleIdx="0" presStyleCnt="0">
        <dgm:presLayoutVars>
          <dgm:chMax val="0"/>
          <dgm:bulletEnabled val="1"/>
        </dgm:presLayoutVars>
      </dgm:prSet>
      <dgm:spPr/>
    </dgm:pt>
    <dgm:pt modelId="{8070E2A8-7F65-4E2C-941D-27E77E7465C9}" type="pres">
      <dgm:prSet presAssocID="{0E9DE0C0-6C54-4F00-97D8-4C1E7B0EF880}" presName="parentRect" presStyleLbl="alignNode1" presStyleIdx="1" presStyleCnt="3"/>
      <dgm:spPr/>
    </dgm:pt>
    <dgm:pt modelId="{9AAE31A0-76CF-4901-B9A1-898C1EDD693D}" type="pres">
      <dgm:prSet presAssocID="{0E9DE0C0-6C54-4F00-97D8-4C1E7B0EF880}" presName="adorn" presStyleLbl="fgAccFollowNode1" presStyleIdx="1" presStyleCnt="3"/>
      <dgm:spPr>
        <a:blipFill>
          <a:blip xmlns:r="http://schemas.openxmlformats.org/officeDocument/2006/relationships" r:embed="rId2">
            <a:duotone>
              <a:schemeClr val="accent2">
                <a:alpha val="90000"/>
                <a:hueOff val="-878705"/>
                <a:satOff val="-3312"/>
                <a:lumOff val="361"/>
                <a:alphaOff val="0"/>
                <a:shade val="20000"/>
                <a:satMod val="200000"/>
              </a:schemeClr>
              <a:schemeClr val="accent2">
                <a:alpha val="90000"/>
                <a:hueOff val="-878705"/>
                <a:satOff val="-3312"/>
                <a:lumOff val="361"/>
                <a:alphaOff val="0"/>
                <a:tint val="12000"/>
                <a:satMod val="190000"/>
              </a:schemeClr>
            </a:duotone>
            <a:extLst>
              <a:ext uri="{28A0092B-C50C-407E-A947-70E740481C1C}">
                <a14:useLocalDpi xmlns:a14="http://schemas.microsoft.com/office/drawing/2010/main" val="0"/>
              </a:ext>
            </a:extLst>
          </a:blip>
          <a:srcRect/>
          <a:stretch>
            <a:fillRect/>
          </a:stretch>
        </a:blipFill>
      </dgm:spPr>
    </dgm:pt>
    <dgm:pt modelId="{13F7B201-E821-425D-8A12-992FA3B8E671}" type="pres">
      <dgm:prSet presAssocID="{007E7D34-ED2B-4138-9507-AAF2003FFF20}" presName="sibTrans" presStyleLbl="sibTrans2D1" presStyleIdx="0" presStyleCnt="0"/>
      <dgm:spPr/>
    </dgm:pt>
    <dgm:pt modelId="{B5D17743-E8BE-4CEA-83C9-DFD9E17E0532}" type="pres">
      <dgm:prSet presAssocID="{3A1D7F95-9BFC-4B5D-AD00-19E056136C4F}" presName="compNode" presStyleCnt="0"/>
      <dgm:spPr/>
    </dgm:pt>
    <dgm:pt modelId="{3646792C-CAA0-4464-8A2A-34E6C1D6482E}" type="pres">
      <dgm:prSet presAssocID="{3A1D7F95-9BFC-4B5D-AD00-19E056136C4F}" presName="childRect" presStyleLbl="bgAcc1" presStyleIdx="2" presStyleCnt="3">
        <dgm:presLayoutVars>
          <dgm:bulletEnabled val="1"/>
        </dgm:presLayoutVars>
      </dgm:prSet>
      <dgm:spPr/>
    </dgm:pt>
    <dgm:pt modelId="{DD2D1946-5D19-4034-B392-42CD49BADD09}" type="pres">
      <dgm:prSet presAssocID="{3A1D7F95-9BFC-4B5D-AD00-19E056136C4F}" presName="parentText" presStyleLbl="node1" presStyleIdx="0" presStyleCnt="0">
        <dgm:presLayoutVars>
          <dgm:chMax val="0"/>
          <dgm:bulletEnabled val="1"/>
        </dgm:presLayoutVars>
      </dgm:prSet>
      <dgm:spPr/>
    </dgm:pt>
    <dgm:pt modelId="{B7552CAE-AF43-42FA-829C-4B16796CC138}" type="pres">
      <dgm:prSet presAssocID="{3A1D7F95-9BFC-4B5D-AD00-19E056136C4F}" presName="parentRect" presStyleLbl="alignNode1" presStyleIdx="2" presStyleCnt="3"/>
      <dgm:spPr/>
    </dgm:pt>
    <dgm:pt modelId="{22559634-F83E-423F-880C-5212FD4988AE}" type="pres">
      <dgm:prSet presAssocID="{3A1D7F95-9BFC-4B5D-AD00-19E056136C4F}" presName="adorn" presStyleLbl="fgAccFollowNode1" presStyleIdx="2" presStyleCnt="3"/>
      <dgm:spPr>
        <a:blipFill>
          <a:blip xmlns:r="http://schemas.openxmlformats.org/officeDocument/2006/relationships" r:embed="rId3">
            <a:duotone>
              <a:schemeClr val="accent2">
                <a:alpha val="90000"/>
                <a:hueOff val="-1757410"/>
                <a:satOff val="-6624"/>
                <a:lumOff val="722"/>
                <a:alphaOff val="0"/>
                <a:shade val="20000"/>
                <a:satMod val="200000"/>
              </a:schemeClr>
              <a:schemeClr val="accent2">
                <a:alpha val="90000"/>
                <a:hueOff val="-1757410"/>
                <a:satOff val="-6624"/>
                <a:lumOff val="722"/>
                <a:alphaOff val="0"/>
                <a:tint val="12000"/>
                <a:satMod val="190000"/>
              </a:schemeClr>
            </a:duotone>
            <a:extLst>
              <a:ext uri="{28A0092B-C50C-407E-A947-70E740481C1C}">
                <a14:useLocalDpi xmlns:a14="http://schemas.microsoft.com/office/drawing/2010/main" val="0"/>
              </a:ext>
            </a:extLst>
          </a:blip>
          <a:srcRect/>
          <a:stretch>
            <a:fillRect/>
          </a:stretch>
        </a:blipFill>
      </dgm:spPr>
    </dgm:pt>
  </dgm:ptLst>
  <dgm:cxnLst>
    <dgm:cxn modelId="{6DE74920-E083-496F-8EC0-A563EDB0B5F4}" type="presOf" srcId="{889739E3-4466-4DB1-A137-9872C88387A4}" destId="{6524290C-E00F-4498-A9AD-1E8093F6F01A}" srcOrd="0" destOrd="0" presId="urn:microsoft.com/office/officeart/2005/8/layout/bList2"/>
    <dgm:cxn modelId="{9727A828-3A08-4D00-949C-02C4CBB59538}" type="presOf" srcId="{4CF23E97-FC6C-44A3-84BB-9B216A082A8D}" destId="{3646792C-CAA0-4464-8A2A-34E6C1D6482E}" srcOrd="0" destOrd="0" presId="urn:microsoft.com/office/officeart/2005/8/layout/bList2"/>
    <dgm:cxn modelId="{A6DBD231-209D-488A-905D-9BD86C6877A7}" srcId="{86ECA760-8ED0-49E4-8AFE-84AB6AE69A85}" destId="{DAC23481-4137-4DC3-8A72-B1121F7F8A88}" srcOrd="0" destOrd="0" parTransId="{CB0B7DCA-0D7C-425E-A611-72C28CC3CE09}" sibTransId="{59B902C0-6011-4882-A240-86FDCC705847}"/>
    <dgm:cxn modelId="{698A3C5F-5062-40B8-991A-B832B3FC6E7B}" type="presOf" srcId="{CA181291-1504-4B4B-974B-F7BAB98E53B2}" destId="{ECD6ADB1-FFF1-46D9-BC2D-E913E4A1D2A0}" srcOrd="0" destOrd="0" presId="urn:microsoft.com/office/officeart/2005/8/layout/bList2"/>
    <dgm:cxn modelId="{C6744661-8B25-4B45-90D0-B2357210B453}" srcId="{CA181291-1504-4B4B-974B-F7BAB98E53B2}" destId="{0E9DE0C0-6C54-4F00-97D8-4C1E7B0EF880}" srcOrd="1" destOrd="0" parTransId="{65CBD48E-7B4B-4C32-8C98-6891D5117DE1}" sibTransId="{007E7D34-ED2B-4138-9507-AAF2003FFF20}"/>
    <dgm:cxn modelId="{67395862-ADD6-42B0-9E71-1A599A8BD436}" type="presOf" srcId="{DAC23481-4137-4DC3-8A72-B1121F7F8A88}" destId="{E081C872-C13F-4DAA-80A8-53946665A4A1}" srcOrd="0" destOrd="0" presId="urn:microsoft.com/office/officeart/2005/8/layout/bList2"/>
    <dgm:cxn modelId="{CF2AAF68-ECDD-40BE-A774-F56450AC5EBA}" type="presOf" srcId="{0E9DE0C0-6C54-4F00-97D8-4C1E7B0EF880}" destId="{8070E2A8-7F65-4E2C-941D-27E77E7465C9}" srcOrd="1" destOrd="0" presId="urn:microsoft.com/office/officeart/2005/8/layout/bList2"/>
    <dgm:cxn modelId="{B7E65681-604D-4AB4-A73B-25E5D774C9CB}" srcId="{CA181291-1504-4B4B-974B-F7BAB98E53B2}" destId="{86ECA760-8ED0-49E4-8AFE-84AB6AE69A85}" srcOrd="0" destOrd="0" parTransId="{14D8C9B1-01B5-4822-8D49-E760BD4780EF}" sibTransId="{B0BDD5C3-00E3-42C2-A08D-02C5D9243AEF}"/>
    <dgm:cxn modelId="{74CDFE85-B109-4A79-A412-A71F3F631E12}" type="presOf" srcId="{0E9DE0C0-6C54-4F00-97D8-4C1E7B0EF880}" destId="{4D16E616-2178-4D74-8BEC-4F1E3C218958}" srcOrd="0" destOrd="0" presId="urn:microsoft.com/office/officeart/2005/8/layout/bList2"/>
    <dgm:cxn modelId="{EFB3668B-E4E6-49A7-BCDD-83F124883A08}" type="presOf" srcId="{86ECA760-8ED0-49E4-8AFE-84AB6AE69A85}" destId="{980C3915-B040-4C76-8D33-F79FE64ED816}" srcOrd="0" destOrd="0" presId="urn:microsoft.com/office/officeart/2005/8/layout/bList2"/>
    <dgm:cxn modelId="{B83EF9A5-F137-476D-A63D-11F24A7F44C5}" type="presOf" srcId="{3A1D7F95-9BFC-4B5D-AD00-19E056136C4F}" destId="{B7552CAE-AF43-42FA-829C-4B16796CC138}" srcOrd="1" destOrd="0" presId="urn:microsoft.com/office/officeart/2005/8/layout/bList2"/>
    <dgm:cxn modelId="{C87070AE-C129-4B5F-95CA-539EBFFCC4B8}" type="presOf" srcId="{B0BDD5C3-00E3-42C2-A08D-02C5D9243AEF}" destId="{4952BF2E-6E06-4F0A-8676-CF5BFD9386FC}" srcOrd="0" destOrd="0" presId="urn:microsoft.com/office/officeart/2005/8/layout/bList2"/>
    <dgm:cxn modelId="{5C6304CC-6B21-4F8C-97CA-41DE535CBD6A}" type="presOf" srcId="{86ECA760-8ED0-49E4-8AFE-84AB6AE69A85}" destId="{A053D2FA-8D99-4559-82AD-AA0B0676D445}" srcOrd="1" destOrd="0" presId="urn:microsoft.com/office/officeart/2005/8/layout/bList2"/>
    <dgm:cxn modelId="{C1F808CC-EC1D-442F-A915-8EE9E274852E}" srcId="{CA181291-1504-4B4B-974B-F7BAB98E53B2}" destId="{3A1D7F95-9BFC-4B5D-AD00-19E056136C4F}" srcOrd="2" destOrd="0" parTransId="{A6EBB309-CDBE-4751-A6B5-6A5E744626C5}" sibTransId="{BBEC44C5-6D58-4257-ACD0-F3E35FDB6672}"/>
    <dgm:cxn modelId="{6D1A40EE-236C-4D39-82C7-7C7A7EB02B09}" type="presOf" srcId="{007E7D34-ED2B-4138-9507-AAF2003FFF20}" destId="{13F7B201-E821-425D-8A12-992FA3B8E671}" srcOrd="0" destOrd="0" presId="urn:microsoft.com/office/officeart/2005/8/layout/bList2"/>
    <dgm:cxn modelId="{1D09D3F0-1319-4E1E-B407-F0830767B313}" srcId="{3A1D7F95-9BFC-4B5D-AD00-19E056136C4F}" destId="{4CF23E97-FC6C-44A3-84BB-9B216A082A8D}" srcOrd="0" destOrd="0" parTransId="{2C35B2C0-049B-47A5-AFEC-02F00B675D54}" sibTransId="{7176C53C-415F-4F46-AFA7-8FE74F7262FF}"/>
    <dgm:cxn modelId="{4E06C0F3-99E8-4CB1-9051-AC43E2E5B036}" srcId="{0E9DE0C0-6C54-4F00-97D8-4C1E7B0EF880}" destId="{889739E3-4466-4DB1-A137-9872C88387A4}" srcOrd="0" destOrd="0" parTransId="{974BF787-CF51-43B7-9F96-EBA6DCCFFD13}" sibTransId="{CD8728C9-5F2A-43CA-BE3A-9C6373B2AFF1}"/>
    <dgm:cxn modelId="{C663B9FF-0998-4E04-AF87-056EDA504D58}" type="presOf" srcId="{3A1D7F95-9BFC-4B5D-AD00-19E056136C4F}" destId="{DD2D1946-5D19-4034-B392-42CD49BADD09}" srcOrd="0" destOrd="0" presId="urn:microsoft.com/office/officeart/2005/8/layout/bList2"/>
    <dgm:cxn modelId="{40ACC415-C65C-46F2-9437-2701AAE86F77}" type="presParOf" srcId="{ECD6ADB1-FFF1-46D9-BC2D-E913E4A1D2A0}" destId="{79B3DAE3-248A-47EE-A777-ABACFEEC8211}" srcOrd="0" destOrd="0" presId="urn:microsoft.com/office/officeart/2005/8/layout/bList2"/>
    <dgm:cxn modelId="{14F95491-B73F-41B0-97D7-255869393FAF}" type="presParOf" srcId="{79B3DAE3-248A-47EE-A777-ABACFEEC8211}" destId="{E081C872-C13F-4DAA-80A8-53946665A4A1}" srcOrd="0" destOrd="0" presId="urn:microsoft.com/office/officeart/2005/8/layout/bList2"/>
    <dgm:cxn modelId="{21DA1B59-95EF-40F3-8910-E68D9C3085A2}" type="presParOf" srcId="{79B3DAE3-248A-47EE-A777-ABACFEEC8211}" destId="{980C3915-B040-4C76-8D33-F79FE64ED816}" srcOrd="1" destOrd="0" presId="urn:microsoft.com/office/officeart/2005/8/layout/bList2"/>
    <dgm:cxn modelId="{18DECF77-9797-4AB1-8C83-F64FDA5647DC}" type="presParOf" srcId="{79B3DAE3-248A-47EE-A777-ABACFEEC8211}" destId="{A053D2FA-8D99-4559-82AD-AA0B0676D445}" srcOrd="2" destOrd="0" presId="urn:microsoft.com/office/officeart/2005/8/layout/bList2"/>
    <dgm:cxn modelId="{F06F7329-4BCB-4DF8-8016-5C2C9880DC8D}" type="presParOf" srcId="{79B3DAE3-248A-47EE-A777-ABACFEEC8211}" destId="{79B3999E-597D-4747-903F-04082F95F8CF}" srcOrd="3" destOrd="0" presId="urn:microsoft.com/office/officeart/2005/8/layout/bList2"/>
    <dgm:cxn modelId="{0BE25F9C-6E5A-4DA4-9985-693DDF360F59}" type="presParOf" srcId="{ECD6ADB1-FFF1-46D9-BC2D-E913E4A1D2A0}" destId="{4952BF2E-6E06-4F0A-8676-CF5BFD9386FC}" srcOrd="1" destOrd="0" presId="urn:microsoft.com/office/officeart/2005/8/layout/bList2"/>
    <dgm:cxn modelId="{32A0818B-B800-4D56-A66D-A7DB584054D0}" type="presParOf" srcId="{ECD6ADB1-FFF1-46D9-BC2D-E913E4A1D2A0}" destId="{57B59D44-904A-44C7-8720-88B0C4396207}" srcOrd="2" destOrd="0" presId="urn:microsoft.com/office/officeart/2005/8/layout/bList2"/>
    <dgm:cxn modelId="{6A7F701D-0D50-45FB-804A-37F00D0546CE}" type="presParOf" srcId="{57B59D44-904A-44C7-8720-88B0C4396207}" destId="{6524290C-E00F-4498-A9AD-1E8093F6F01A}" srcOrd="0" destOrd="0" presId="urn:microsoft.com/office/officeart/2005/8/layout/bList2"/>
    <dgm:cxn modelId="{90D4B2AB-D992-4974-ACE3-A4039C152D29}" type="presParOf" srcId="{57B59D44-904A-44C7-8720-88B0C4396207}" destId="{4D16E616-2178-4D74-8BEC-4F1E3C218958}" srcOrd="1" destOrd="0" presId="urn:microsoft.com/office/officeart/2005/8/layout/bList2"/>
    <dgm:cxn modelId="{4E6CF47C-F16A-4E3F-AB71-878A93CB1992}" type="presParOf" srcId="{57B59D44-904A-44C7-8720-88B0C4396207}" destId="{8070E2A8-7F65-4E2C-941D-27E77E7465C9}" srcOrd="2" destOrd="0" presId="urn:microsoft.com/office/officeart/2005/8/layout/bList2"/>
    <dgm:cxn modelId="{5D6A8781-21BC-45B4-89BB-58A1A7FC8F32}" type="presParOf" srcId="{57B59D44-904A-44C7-8720-88B0C4396207}" destId="{9AAE31A0-76CF-4901-B9A1-898C1EDD693D}" srcOrd="3" destOrd="0" presId="urn:microsoft.com/office/officeart/2005/8/layout/bList2"/>
    <dgm:cxn modelId="{05A0C80E-FF4D-4F16-9852-BFA4B2540BCA}" type="presParOf" srcId="{ECD6ADB1-FFF1-46D9-BC2D-E913E4A1D2A0}" destId="{13F7B201-E821-425D-8A12-992FA3B8E671}" srcOrd="3" destOrd="0" presId="urn:microsoft.com/office/officeart/2005/8/layout/bList2"/>
    <dgm:cxn modelId="{023E49EC-F406-45D1-8F10-DD4DADF671D3}" type="presParOf" srcId="{ECD6ADB1-FFF1-46D9-BC2D-E913E4A1D2A0}" destId="{B5D17743-E8BE-4CEA-83C9-DFD9E17E0532}" srcOrd="4" destOrd="0" presId="urn:microsoft.com/office/officeart/2005/8/layout/bList2"/>
    <dgm:cxn modelId="{34A8423F-DF54-4B9E-95B2-0C32B86C0F7C}" type="presParOf" srcId="{B5D17743-E8BE-4CEA-83C9-DFD9E17E0532}" destId="{3646792C-CAA0-4464-8A2A-34E6C1D6482E}" srcOrd="0" destOrd="0" presId="urn:microsoft.com/office/officeart/2005/8/layout/bList2"/>
    <dgm:cxn modelId="{815CFFD8-D938-4548-9579-FD5EC7DB21D2}" type="presParOf" srcId="{B5D17743-E8BE-4CEA-83C9-DFD9E17E0532}" destId="{DD2D1946-5D19-4034-B392-42CD49BADD09}" srcOrd="1" destOrd="0" presId="urn:microsoft.com/office/officeart/2005/8/layout/bList2"/>
    <dgm:cxn modelId="{A06104FF-1E80-484F-A3FD-320DC74FBF87}" type="presParOf" srcId="{B5D17743-E8BE-4CEA-83C9-DFD9E17E0532}" destId="{B7552CAE-AF43-42FA-829C-4B16796CC138}" srcOrd="2" destOrd="0" presId="urn:microsoft.com/office/officeart/2005/8/layout/bList2"/>
    <dgm:cxn modelId="{01598372-AAAA-4E95-85E0-DEB6AD30C079}" type="presParOf" srcId="{B5D17743-E8BE-4CEA-83C9-DFD9E17E0532}" destId="{22559634-F83E-423F-880C-5212FD4988A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4082B24-2979-44CB-9E1B-2A3082C74EAB}"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uk-UA"/>
        </a:p>
      </dgm:t>
    </dgm:pt>
    <dgm:pt modelId="{78FBC40B-40CC-4240-8304-DFF16E0427AD}">
      <dgm:prSet phldrT="[Текст]" custT="1"/>
      <dgm:spPr>
        <a:solidFill>
          <a:schemeClr val="accent2"/>
        </a:solidFill>
      </dgm:spPr>
      <dgm:t>
        <a:bodyPr/>
        <a:lstStyle/>
        <a:p>
          <a:r>
            <a:rPr lang="uk-UA" sz="4400" dirty="0">
              <a:solidFill>
                <a:schemeClr val="bg2"/>
              </a:solidFill>
            </a:rPr>
            <a:t>Мотивація діяти чесно </a:t>
          </a:r>
        </a:p>
      </dgm:t>
    </dgm:pt>
    <dgm:pt modelId="{FA060A00-DA44-4E92-8197-02ACDB70AE29}" type="parTrans" cxnId="{35C7D6C0-5437-401B-90D1-B297CD40E93E}">
      <dgm:prSet/>
      <dgm:spPr/>
      <dgm:t>
        <a:bodyPr/>
        <a:lstStyle/>
        <a:p>
          <a:endParaRPr lang="uk-UA"/>
        </a:p>
      </dgm:t>
    </dgm:pt>
    <dgm:pt modelId="{47DFDF4C-405A-4374-A6BA-49837552A31F}" type="sibTrans" cxnId="{35C7D6C0-5437-401B-90D1-B297CD40E93E}">
      <dgm:prSet/>
      <dgm:spPr/>
      <dgm:t>
        <a:bodyPr/>
        <a:lstStyle/>
        <a:p>
          <a:endParaRPr lang="uk-UA"/>
        </a:p>
      </dgm:t>
    </dgm:pt>
    <dgm:pt modelId="{503B357B-743C-45E1-B5A1-1117166323D8}">
      <dgm:prSet phldrT="[Текст]" custT="1"/>
      <dgm:spPr/>
      <dgm:t>
        <a:bodyPr vert="horz"/>
        <a:lstStyle/>
        <a:p>
          <a:r>
            <a:rPr lang="uk-UA" sz="4400" dirty="0">
              <a:solidFill>
                <a:schemeClr val="bg2"/>
              </a:solidFill>
            </a:rPr>
            <a:t>Індивідуальна відповідальність </a:t>
          </a:r>
        </a:p>
      </dgm:t>
    </dgm:pt>
    <dgm:pt modelId="{BB2300FC-CE1B-4E4F-923C-F3BDF6A9921C}" type="parTrans" cxnId="{681A733F-DAB6-4EF9-AA7F-AEC2373703DA}">
      <dgm:prSet/>
      <dgm:spPr/>
      <dgm:t>
        <a:bodyPr/>
        <a:lstStyle/>
        <a:p>
          <a:endParaRPr lang="uk-UA"/>
        </a:p>
      </dgm:t>
    </dgm:pt>
    <dgm:pt modelId="{3560A9FB-1A91-4878-84B8-327EB5DAEBEE}" type="sibTrans" cxnId="{681A733F-DAB6-4EF9-AA7F-AEC2373703DA}">
      <dgm:prSet/>
      <dgm:spPr/>
      <dgm:t>
        <a:bodyPr/>
        <a:lstStyle/>
        <a:p>
          <a:endParaRPr lang="uk-UA"/>
        </a:p>
      </dgm:t>
    </dgm:pt>
    <dgm:pt modelId="{B6A7BDDE-DE88-4B1E-BB18-51EFA9F04943}">
      <dgm:prSet phldrT="[Текст]" custT="1"/>
      <dgm:spPr>
        <a:solidFill>
          <a:schemeClr val="accent3">
            <a:lumMod val="60000"/>
            <a:lumOff val="40000"/>
          </a:schemeClr>
        </a:solidFill>
      </dgm:spPr>
      <dgm:t>
        <a:bodyPr/>
        <a:lstStyle/>
        <a:p>
          <a:r>
            <a:rPr lang="uk-UA" sz="4400" dirty="0">
              <a:solidFill>
                <a:schemeClr val="bg2"/>
              </a:solidFill>
            </a:rPr>
            <a:t>Об’єктивність </a:t>
          </a:r>
        </a:p>
      </dgm:t>
    </dgm:pt>
    <dgm:pt modelId="{F032F57E-A452-4C43-991B-3A3AA5C70639}" type="parTrans" cxnId="{09039611-5173-492A-980E-BD7ECE92201C}">
      <dgm:prSet/>
      <dgm:spPr/>
      <dgm:t>
        <a:bodyPr/>
        <a:lstStyle/>
        <a:p>
          <a:endParaRPr lang="uk-UA"/>
        </a:p>
      </dgm:t>
    </dgm:pt>
    <dgm:pt modelId="{F96200CA-3168-44C7-912B-1E9B4FE241B6}" type="sibTrans" cxnId="{09039611-5173-492A-980E-BD7ECE92201C}">
      <dgm:prSet/>
      <dgm:spPr/>
      <dgm:t>
        <a:bodyPr/>
        <a:lstStyle/>
        <a:p>
          <a:endParaRPr lang="uk-UA"/>
        </a:p>
      </dgm:t>
    </dgm:pt>
    <dgm:pt modelId="{9970ED38-4D04-4AA1-BFE5-270B24DF9503}" type="pres">
      <dgm:prSet presAssocID="{34082B24-2979-44CB-9E1B-2A3082C74EAB}" presName="linear" presStyleCnt="0">
        <dgm:presLayoutVars>
          <dgm:dir/>
          <dgm:resizeHandles val="exact"/>
        </dgm:presLayoutVars>
      </dgm:prSet>
      <dgm:spPr/>
    </dgm:pt>
    <dgm:pt modelId="{C1BEB18C-C487-46D6-8BA4-07E2548BB3D2}" type="pres">
      <dgm:prSet presAssocID="{78FBC40B-40CC-4240-8304-DFF16E0427AD}" presName="comp" presStyleCnt="0"/>
      <dgm:spPr/>
    </dgm:pt>
    <dgm:pt modelId="{4B981364-41B0-480C-8781-995CE88F5FBE}" type="pres">
      <dgm:prSet presAssocID="{78FBC40B-40CC-4240-8304-DFF16E0427AD}" presName="box" presStyleLbl="node1" presStyleIdx="0" presStyleCnt="3"/>
      <dgm:spPr/>
    </dgm:pt>
    <dgm:pt modelId="{CBE076CC-9174-490C-9D2B-FA7C849D6662}" type="pres">
      <dgm:prSet presAssocID="{78FBC40B-40CC-4240-8304-DFF16E0427AD}" presName="img"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dgm:spPr>
    </dgm:pt>
    <dgm:pt modelId="{840B7D6B-1082-447F-8D68-13E67F30A7F2}" type="pres">
      <dgm:prSet presAssocID="{78FBC40B-40CC-4240-8304-DFF16E0427AD}" presName="text" presStyleLbl="node1" presStyleIdx="0" presStyleCnt="3">
        <dgm:presLayoutVars>
          <dgm:bulletEnabled val="1"/>
        </dgm:presLayoutVars>
      </dgm:prSet>
      <dgm:spPr/>
    </dgm:pt>
    <dgm:pt modelId="{37674B5E-7815-4373-83F6-DBEFE76B236D}" type="pres">
      <dgm:prSet presAssocID="{47DFDF4C-405A-4374-A6BA-49837552A31F}" presName="spacer" presStyleCnt="0"/>
      <dgm:spPr/>
    </dgm:pt>
    <dgm:pt modelId="{600F0AB1-DDE3-442B-84DD-D37530A664EB}" type="pres">
      <dgm:prSet presAssocID="{503B357B-743C-45E1-B5A1-1117166323D8}" presName="comp" presStyleCnt="0"/>
      <dgm:spPr/>
    </dgm:pt>
    <dgm:pt modelId="{7C6A82BA-34C8-436C-B8BE-8F5000289457}" type="pres">
      <dgm:prSet presAssocID="{503B357B-743C-45E1-B5A1-1117166323D8}" presName="box" presStyleLbl="node1" presStyleIdx="1" presStyleCnt="3"/>
      <dgm:spPr/>
    </dgm:pt>
    <dgm:pt modelId="{73502E1A-F014-4169-A7D9-CE7EAC43DC3C}" type="pres">
      <dgm:prSet presAssocID="{503B357B-743C-45E1-B5A1-1117166323D8}" presName="img" presStyleLbl="fgImgPlace1" presStyleIdx="1" presStyleCnt="3"/>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3469" b="-62531"/>
          </a:stretch>
        </a:blipFill>
      </dgm:spPr>
    </dgm:pt>
    <dgm:pt modelId="{0B97AE34-EA2B-480B-9396-D69E9169820F}" type="pres">
      <dgm:prSet presAssocID="{503B357B-743C-45E1-B5A1-1117166323D8}" presName="text" presStyleLbl="node1" presStyleIdx="1" presStyleCnt="3">
        <dgm:presLayoutVars>
          <dgm:bulletEnabled val="1"/>
        </dgm:presLayoutVars>
      </dgm:prSet>
      <dgm:spPr/>
    </dgm:pt>
    <dgm:pt modelId="{5B3CF340-AF89-45BA-8BDE-1CB55FF841C3}" type="pres">
      <dgm:prSet presAssocID="{3560A9FB-1A91-4878-84B8-327EB5DAEBEE}" presName="spacer" presStyleCnt="0"/>
      <dgm:spPr/>
    </dgm:pt>
    <dgm:pt modelId="{47111A72-F9BD-42D7-B225-EBC256DE28FA}" type="pres">
      <dgm:prSet presAssocID="{B6A7BDDE-DE88-4B1E-BB18-51EFA9F04943}" presName="comp" presStyleCnt="0"/>
      <dgm:spPr/>
    </dgm:pt>
    <dgm:pt modelId="{F71A3B55-8680-449C-A1BA-414360F12A0B}" type="pres">
      <dgm:prSet presAssocID="{B6A7BDDE-DE88-4B1E-BB18-51EFA9F04943}" presName="box" presStyleLbl="node1" presStyleIdx="2" presStyleCnt="3"/>
      <dgm:spPr/>
    </dgm:pt>
    <dgm:pt modelId="{2F1B4392-D62D-4881-A08F-5430D97B6B25}" type="pres">
      <dgm:prSet presAssocID="{B6A7BDDE-DE88-4B1E-BB18-51EFA9F04943}" presName="img" presStyleLbl="fgImgPlac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72" t="-79891" r="372" b="-6109"/>
          </a:stretch>
        </a:blipFill>
      </dgm:spPr>
    </dgm:pt>
    <dgm:pt modelId="{1CBE7939-3524-44F6-A8A8-82527E3764AE}" type="pres">
      <dgm:prSet presAssocID="{B6A7BDDE-DE88-4B1E-BB18-51EFA9F04943}" presName="text" presStyleLbl="node1" presStyleIdx="2" presStyleCnt="3">
        <dgm:presLayoutVars>
          <dgm:bulletEnabled val="1"/>
        </dgm:presLayoutVars>
      </dgm:prSet>
      <dgm:spPr/>
    </dgm:pt>
  </dgm:ptLst>
  <dgm:cxnLst>
    <dgm:cxn modelId="{09039611-5173-492A-980E-BD7ECE92201C}" srcId="{34082B24-2979-44CB-9E1B-2A3082C74EAB}" destId="{B6A7BDDE-DE88-4B1E-BB18-51EFA9F04943}" srcOrd="2" destOrd="0" parTransId="{F032F57E-A452-4C43-991B-3A3AA5C70639}" sibTransId="{F96200CA-3168-44C7-912B-1E9B4FE241B6}"/>
    <dgm:cxn modelId="{B0BF542C-6211-4009-BE90-D7BCC7403054}" type="presOf" srcId="{B6A7BDDE-DE88-4B1E-BB18-51EFA9F04943}" destId="{1CBE7939-3524-44F6-A8A8-82527E3764AE}" srcOrd="1" destOrd="0" presId="urn:microsoft.com/office/officeart/2005/8/layout/vList4"/>
    <dgm:cxn modelId="{681A733F-DAB6-4EF9-AA7F-AEC2373703DA}" srcId="{34082B24-2979-44CB-9E1B-2A3082C74EAB}" destId="{503B357B-743C-45E1-B5A1-1117166323D8}" srcOrd="1" destOrd="0" parTransId="{BB2300FC-CE1B-4E4F-923C-F3BDF6A9921C}" sibTransId="{3560A9FB-1A91-4878-84B8-327EB5DAEBEE}"/>
    <dgm:cxn modelId="{B080DB4D-3CF4-48A3-8DEF-1EF41370BB9D}" type="presOf" srcId="{503B357B-743C-45E1-B5A1-1117166323D8}" destId="{7C6A82BA-34C8-436C-B8BE-8F5000289457}" srcOrd="0" destOrd="0" presId="urn:microsoft.com/office/officeart/2005/8/layout/vList4"/>
    <dgm:cxn modelId="{E8125779-78C2-439A-BDB0-5D5E7FBFF9B3}" type="presOf" srcId="{B6A7BDDE-DE88-4B1E-BB18-51EFA9F04943}" destId="{F71A3B55-8680-449C-A1BA-414360F12A0B}" srcOrd="0" destOrd="0" presId="urn:microsoft.com/office/officeart/2005/8/layout/vList4"/>
    <dgm:cxn modelId="{F2C2A759-2053-4783-A289-8EA32A1C9700}" type="presOf" srcId="{78FBC40B-40CC-4240-8304-DFF16E0427AD}" destId="{840B7D6B-1082-447F-8D68-13E67F30A7F2}" srcOrd="1" destOrd="0" presId="urn:microsoft.com/office/officeart/2005/8/layout/vList4"/>
    <dgm:cxn modelId="{465D5DA5-5AF3-48D3-AB36-F2CF7B436681}" type="presOf" srcId="{503B357B-743C-45E1-B5A1-1117166323D8}" destId="{0B97AE34-EA2B-480B-9396-D69E9169820F}" srcOrd="1" destOrd="0" presId="urn:microsoft.com/office/officeart/2005/8/layout/vList4"/>
    <dgm:cxn modelId="{35C7D6C0-5437-401B-90D1-B297CD40E93E}" srcId="{34082B24-2979-44CB-9E1B-2A3082C74EAB}" destId="{78FBC40B-40CC-4240-8304-DFF16E0427AD}" srcOrd="0" destOrd="0" parTransId="{FA060A00-DA44-4E92-8197-02ACDB70AE29}" sibTransId="{47DFDF4C-405A-4374-A6BA-49837552A31F}"/>
    <dgm:cxn modelId="{87DAC9F1-6775-4ACF-BA7B-4C5A25713813}" type="presOf" srcId="{78FBC40B-40CC-4240-8304-DFF16E0427AD}" destId="{4B981364-41B0-480C-8781-995CE88F5FBE}" srcOrd="0" destOrd="0" presId="urn:microsoft.com/office/officeart/2005/8/layout/vList4"/>
    <dgm:cxn modelId="{CB8F82F6-3187-4FFE-AD98-C57D7CBE60A8}" type="presOf" srcId="{34082B24-2979-44CB-9E1B-2A3082C74EAB}" destId="{9970ED38-4D04-4AA1-BFE5-270B24DF9503}" srcOrd="0" destOrd="0" presId="urn:microsoft.com/office/officeart/2005/8/layout/vList4"/>
    <dgm:cxn modelId="{8443665C-EBD3-43F5-B217-292D6AC3B7DF}" type="presParOf" srcId="{9970ED38-4D04-4AA1-BFE5-270B24DF9503}" destId="{C1BEB18C-C487-46D6-8BA4-07E2548BB3D2}" srcOrd="0" destOrd="0" presId="urn:microsoft.com/office/officeart/2005/8/layout/vList4"/>
    <dgm:cxn modelId="{2CEBF7BE-0A54-461B-85AD-37BC9632C324}" type="presParOf" srcId="{C1BEB18C-C487-46D6-8BA4-07E2548BB3D2}" destId="{4B981364-41B0-480C-8781-995CE88F5FBE}" srcOrd="0" destOrd="0" presId="urn:microsoft.com/office/officeart/2005/8/layout/vList4"/>
    <dgm:cxn modelId="{41D741F4-2A09-4A92-87AC-A6441B1B1A1D}" type="presParOf" srcId="{C1BEB18C-C487-46D6-8BA4-07E2548BB3D2}" destId="{CBE076CC-9174-490C-9D2B-FA7C849D6662}" srcOrd="1" destOrd="0" presId="urn:microsoft.com/office/officeart/2005/8/layout/vList4"/>
    <dgm:cxn modelId="{9C52C8D0-21AE-4C0D-8F6D-DCAAB2F0CD7C}" type="presParOf" srcId="{C1BEB18C-C487-46D6-8BA4-07E2548BB3D2}" destId="{840B7D6B-1082-447F-8D68-13E67F30A7F2}" srcOrd="2" destOrd="0" presId="urn:microsoft.com/office/officeart/2005/8/layout/vList4"/>
    <dgm:cxn modelId="{F3E3692A-B50D-4701-BDAB-68F84FA3748C}" type="presParOf" srcId="{9970ED38-4D04-4AA1-BFE5-270B24DF9503}" destId="{37674B5E-7815-4373-83F6-DBEFE76B236D}" srcOrd="1" destOrd="0" presId="urn:microsoft.com/office/officeart/2005/8/layout/vList4"/>
    <dgm:cxn modelId="{B8BA74EF-27F3-47FE-9DF6-3E02E0C87487}" type="presParOf" srcId="{9970ED38-4D04-4AA1-BFE5-270B24DF9503}" destId="{600F0AB1-DDE3-442B-84DD-D37530A664EB}" srcOrd="2" destOrd="0" presId="urn:microsoft.com/office/officeart/2005/8/layout/vList4"/>
    <dgm:cxn modelId="{415B53AF-6E6D-4C22-A924-9050EFD7CF0B}" type="presParOf" srcId="{600F0AB1-DDE3-442B-84DD-D37530A664EB}" destId="{7C6A82BA-34C8-436C-B8BE-8F5000289457}" srcOrd="0" destOrd="0" presId="urn:microsoft.com/office/officeart/2005/8/layout/vList4"/>
    <dgm:cxn modelId="{112934A7-F289-40E3-BDBE-6F8B0DE6A461}" type="presParOf" srcId="{600F0AB1-DDE3-442B-84DD-D37530A664EB}" destId="{73502E1A-F014-4169-A7D9-CE7EAC43DC3C}" srcOrd="1" destOrd="0" presId="urn:microsoft.com/office/officeart/2005/8/layout/vList4"/>
    <dgm:cxn modelId="{9A2A5BB5-2578-4D02-B633-499AB8626EFF}" type="presParOf" srcId="{600F0AB1-DDE3-442B-84DD-D37530A664EB}" destId="{0B97AE34-EA2B-480B-9396-D69E9169820F}" srcOrd="2" destOrd="0" presId="urn:microsoft.com/office/officeart/2005/8/layout/vList4"/>
    <dgm:cxn modelId="{510F3245-A340-45CA-9CDB-506AF98F234D}" type="presParOf" srcId="{9970ED38-4D04-4AA1-BFE5-270B24DF9503}" destId="{5B3CF340-AF89-45BA-8BDE-1CB55FF841C3}" srcOrd="3" destOrd="0" presId="urn:microsoft.com/office/officeart/2005/8/layout/vList4"/>
    <dgm:cxn modelId="{F5CDA009-61E9-4F4C-B66B-ED4D7AFA49B4}" type="presParOf" srcId="{9970ED38-4D04-4AA1-BFE5-270B24DF9503}" destId="{47111A72-F9BD-42D7-B225-EBC256DE28FA}" srcOrd="4" destOrd="0" presId="urn:microsoft.com/office/officeart/2005/8/layout/vList4"/>
    <dgm:cxn modelId="{282D7425-6A1E-48D8-B3F7-180BBFF179EB}" type="presParOf" srcId="{47111A72-F9BD-42D7-B225-EBC256DE28FA}" destId="{F71A3B55-8680-449C-A1BA-414360F12A0B}" srcOrd="0" destOrd="0" presId="urn:microsoft.com/office/officeart/2005/8/layout/vList4"/>
    <dgm:cxn modelId="{B8AD835E-8EDA-4C62-BA98-FD1F6AEEA813}" type="presParOf" srcId="{47111A72-F9BD-42D7-B225-EBC256DE28FA}" destId="{2F1B4392-D62D-4881-A08F-5430D97B6B25}" srcOrd="1" destOrd="0" presId="urn:microsoft.com/office/officeart/2005/8/layout/vList4"/>
    <dgm:cxn modelId="{1AD7C7CD-3170-4C80-9F54-42E64C1E0234}" type="presParOf" srcId="{47111A72-F9BD-42D7-B225-EBC256DE28FA}" destId="{1CBE7939-3524-44F6-A8A8-82527E3764A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1C872-C13F-4DAA-80A8-53946665A4A1}">
      <dsp:nvSpPr>
        <dsp:cNvPr id="0" name=""/>
        <dsp:cNvSpPr/>
      </dsp:nvSpPr>
      <dsp:spPr>
        <a:xfrm>
          <a:off x="8018" y="1639225"/>
          <a:ext cx="3463270" cy="258525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ctr" defTabSz="889000">
            <a:lnSpc>
              <a:spcPct val="90000"/>
            </a:lnSpc>
            <a:spcBef>
              <a:spcPct val="0"/>
            </a:spcBef>
            <a:spcAft>
              <a:spcPct val="15000"/>
            </a:spcAft>
            <a:buChar char="•"/>
          </a:pPr>
          <a:r>
            <a:rPr lang="ru-RU" sz="2000" kern="1200" dirty="0">
              <a:latin typeface="+mn-lt"/>
            </a:rPr>
            <a:t>«</a:t>
          </a:r>
          <a:r>
            <a:rPr lang="ru-RU" sz="2000" kern="1200" dirty="0" err="1">
              <a:latin typeface="+mn-lt"/>
            </a:rPr>
            <a:t>Доброчесність</a:t>
          </a:r>
          <a:r>
            <a:rPr lang="ru-RU" sz="2000" kern="1200" dirty="0">
              <a:latin typeface="+mn-lt"/>
            </a:rPr>
            <a:t> – </a:t>
          </a:r>
          <a:r>
            <a:rPr lang="ru-RU" sz="2000" kern="1200" dirty="0" err="1">
              <a:latin typeface="+mn-lt"/>
            </a:rPr>
            <a:t>висока</a:t>
          </a:r>
          <a:r>
            <a:rPr lang="ru-RU" sz="2000" kern="1200" dirty="0">
              <a:latin typeface="+mn-lt"/>
            </a:rPr>
            <a:t> моральна чистота, </a:t>
          </a:r>
          <a:r>
            <a:rPr lang="ru-RU" sz="2000" kern="1200" dirty="0" err="1">
              <a:latin typeface="+mn-lt"/>
            </a:rPr>
            <a:t>чесність</a:t>
          </a:r>
          <a:r>
            <a:rPr lang="ru-RU" sz="2000" kern="1200" dirty="0">
              <a:latin typeface="+mn-lt"/>
            </a:rPr>
            <a:t>. А «</a:t>
          </a:r>
          <a:r>
            <a:rPr lang="ru-RU" sz="2000" kern="1200" dirty="0" err="1">
              <a:latin typeface="+mn-lt"/>
            </a:rPr>
            <a:t>доброчесним</a:t>
          </a:r>
          <a:r>
            <a:rPr lang="ru-RU" sz="2000" kern="1200" dirty="0">
              <a:latin typeface="+mn-lt"/>
            </a:rPr>
            <a:t>» є той, </a:t>
          </a:r>
          <a:r>
            <a:rPr lang="ru-RU" sz="2000" kern="1200" dirty="0" err="1">
              <a:latin typeface="+mn-lt"/>
            </a:rPr>
            <a:t>хто</a:t>
          </a:r>
          <a:r>
            <a:rPr lang="ru-RU" sz="2000" kern="1200" dirty="0">
              <a:latin typeface="+mn-lt"/>
            </a:rPr>
            <a:t> </a:t>
          </a:r>
          <a:r>
            <a:rPr lang="ru-RU" sz="2000" kern="1200" dirty="0" err="1">
              <a:latin typeface="+mn-lt"/>
            </a:rPr>
            <a:t>живе</a:t>
          </a:r>
          <a:r>
            <a:rPr lang="ru-RU" sz="2000" kern="1200" dirty="0">
              <a:latin typeface="+mn-lt"/>
            </a:rPr>
            <a:t> </a:t>
          </a:r>
          <a:r>
            <a:rPr lang="ru-RU" sz="2000" kern="1200" dirty="0" err="1">
              <a:latin typeface="+mn-lt"/>
            </a:rPr>
            <a:t>чесно</a:t>
          </a:r>
          <a:r>
            <a:rPr lang="ru-RU" sz="2000" kern="1200" dirty="0">
              <a:latin typeface="+mn-lt"/>
            </a:rPr>
            <a:t>, </a:t>
          </a:r>
          <a:r>
            <a:rPr lang="ru-RU" sz="2000" kern="1200" dirty="0" err="1">
              <a:latin typeface="+mn-lt"/>
            </a:rPr>
            <a:t>дотримується</a:t>
          </a:r>
          <a:r>
            <a:rPr lang="ru-RU" sz="2000" kern="1200" dirty="0">
              <a:latin typeface="+mn-lt"/>
            </a:rPr>
            <a:t> </a:t>
          </a:r>
          <a:r>
            <a:rPr lang="ru-RU" sz="2000" kern="1200" dirty="0" err="1">
              <a:latin typeface="+mn-lt"/>
            </a:rPr>
            <a:t>всіх</a:t>
          </a:r>
          <a:r>
            <a:rPr lang="ru-RU" sz="2000" kern="1200" dirty="0">
              <a:latin typeface="+mn-lt"/>
            </a:rPr>
            <a:t> правил </a:t>
          </a:r>
          <a:r>
            <a:rPr lang="ru-RU" sz="2000" kern="1200" dirty="0" err="1">
              <a:latin typeface="+mn-lt"/>
            </a:rPr>
            <a:t>моралі</a:t>
          </a:r>
          <a:r>
            <a:rPr lang="ru-RU" sz="2000" kern="1200" dirty="0">
              <a:latin typeface="+mn-lt"/>
            </a:rPr>
            <a:t>».</a:t>
          </a:r>
          <a:endParaRPr lang="uk-UA" sz="2000" kern="1200" dirty="0">
            <a:latin typeface="+mn-lt"/>
          </a:endParaRPr>
        </a:p>
      </dsp:txBody>
      <dsp:txXfrm>
        <a:off x="68594" y="1699801"/>
        <a:ext cx="3342118" cy="2524682"/>
      </dsp:txXfrm>
    </dsp:sp>
    <dsp:sp modelId="{A053D2FA-8D99-4559-82AD-AA0B0676D445}">
      <dsp:nvSpPr>
        <dsp:cNvPr id="0" name=""/>
        <dsp:cNvSpPr/>
      </dsp:nvSpPr>
      <dsp:spPr>
        <a:xfrm>
          <a:off x="8018" y="4224484"/>
          <a:ext cx="3463270" cy="1111661"/>
        </a:xfrm>
        <a:prstGeom prst="rect">
          <a:avLst/>
        </a:prstGeom>
        <a:solidFill>
          <a:srgbClr val="00B0F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mn-lt"/>
            </a:rPr>
            <a:t>Великий тлумачний словник:</a:t>
          </a:r>
        </a:p>
      </dsp:txBody>
      <dsp:txXfrm>
        <a:off x="8018" y="4224484"/>
        <a:ext cx="2438922" cy="1111661"/>
      </dsp:txXfrm>
    </dsp:sp>
    <dsp:sp modelId="{79B3999E-597D-4747-903F-04082F95F8CF}">
      <dsp:nvSpPr>
        <dsp:cNvPr id="0" name=""/>
        <dsp:cNvSpPr/>
      </dsp:nvSpPr>
      <dsp:spPr>
        <a:xfrm>
          <a:off x="2544911" y="4401061"/>
          <a:ext cx="1212144" cy="1212144"/>
        </a:xfrm>
        <a:prstGeom prst="ellipse">
          <a:avLst/>
        </a:prstGeom>
        <a:blipFill>
          <a:blip xmlns:r="http://schemas.openxmlformats.org/officeDocument/2006/relationships" r:embed="rId1">
            <a:duotone>
              <a:schemeClr val="accent2">
                <a:alpha val="90000"/>
                <a:hueOff val="0"/>
                <a:satOff val="0"/>
                <a:lumOff val="0"/>
                <a:alphaOff val="0"/>
                <a:shade val="20000"/>
                <a:satMod val="200000"/>
              </a:schemeClr>
              <a:schemeClr val="accent2">
                <a:alpha val="90000"/>
                <a:hueOff val="0"/>
                <a:satOff val="0"/>
                <a:lumOff val="0"/>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24290C-E00F-4498-A9AD-1E8093F6F01A}">
      <dsp:nvSpPr>
        <dsp:cNvPr id="0" name=""/>
        <dsp:cNvSpPr/>
      </dsp:nvSpPr>
      <dsp:spPr>
        <a:xfrm>
          <a:off x="4057357" y="1639225"/>
          <a:ext cx="3463270" cy="258525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723100"/>
              <a:satOff val="-4962"/>
              <a:lumOff val="25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ctr" defTabSz="711200">
            <a:lnSpc>
              <a:spcPct val="90000"/>
            </a:lnSpc>
            <a:spcBef>
              <a:spcPct val="0"/>
            </a:spcBef>
            <a:spcAft>
              <a:spcPct val="15000"/>
            </a:spcAft>
            <a:buChar char="•"/>
          </a:pPr>
          <a:r>
            <a:rPr lang="uk-UA" sz="1600" kern="1200" dirty="0">
              <a:latin typeface="+mn-lt"/>
            </a:rPr>
            <a:t>«Доброчесність – позитивна моральна якість, яка зумовлена свідомістю й волею людини та є стійкою характеристикою її способу життя та вчинків. Під доброчесністю розуміється також готовність і здатність особистості свідомо, неухильно орієнтуватись у своїх діях та поведінці на принципи добра й справедливості». </a:t>
          </a:r>
        </a:p>
      </dsp:txBody>
      <dsp:txXfrm>
        <a:off x="4117933" y="1699801"/>
        <a:ext cx="3342118" cy="2524682"/>
      </dsp:txXfrm>
    </dsp:sp>
    <dsp:sp modelId="{8070E2A8-7F65-4E2C-941D-27E77E7465C9}">
      <dsp:nvSpPr>
        <dsp:cNvPr id="0" name=""/>
        <dsp:cNvSpPr/>
      </dsp:nvSpPr>
      <dsp:spPr>
        <a:xfrm>
          <a:off x="4057357" y="4224484"/>
          <a:ext cx="3463270" cy="1111661"/>
        </a:xfrm>
        <a:prstGeom prst="rect">
          <a:avLst/>
        </a:prstGeom>
        <a:solidFill>
          <a:schemeClr val="accent1">
            <a:lumMod val="75000"/>
          </a:schemeClr>
        </a:solidFill>
        <a:ln w="12700" cap="flat" cmpd="sng" algn="ctr">
          <a:solidFill>
            <a:schemeClr val="accent2">
              <a:hueOff val="-723100"/>
              <a:satOff val="-4962"/>
              <a:lumOff val="25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mn-lt"/>
            </a:rPr>
            <a:t>Сучасний словник з етики: </a:t>
          </a:r>
        </a:p>
      </dsp:txBody>
      <dsp:txXfrm>
        <a:off x="4057357" y="4224484"/>
        <a:ext cx="2438922" cy="1111661"/>
      </dsp:txXfrm>
    </dsp:sp>
    <dsp:sp modelId="{9AAE31A0-76CF-4901-B9A1-898C1EDD693D}">
      <dsp:nvSpPr>
        <dsp:cNvPr id="0" name=""/>
        <dsp:cNvSpPr/>
      </dsp:nvSpPr>
      <dsp:spPr>
        <a:xfrm>
          <a:off x="6594250" y="4401061"/>
          <a:ext cx="1212144" cy="1212144"/>
        </a:xfrm>
        <a:prstGeom prst="ellipse">
          <a:avLst/>
        </a:prstGeom>
        <a:blipFill>
          <a:blip xmlns:r="http://schemas.openxmlformats.org/officeDocument/2006/relationships" r:embed="rId2">
            <a:duotone>
              <a:schemeClr val="accent2">
                <a:alpha val="90000"/>
                <a:hueOff val="-878705"/>
                <a:satOff val="-3312"/>
                <a:lumOff val="361"/>
                <a:alphaOff val="0"/>
                <a:shade val="20000"/>
                <a:satMod val="200000"/>
              </a:schemeClr>
              <a:schemeClr val="accent2">
                <a:alpha val="90000"/>
                <a:hueOff val="-878705"/>
                <a:satOff val="-3312"/>
                <a:lumOff val="361"/>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accent2">
              <a:tint val="40000"/>
              <a:alpha val="90000"/>
              <a:hueOff val="-878705"/>
              <a:satOff val="-3312"/>
              <a:lumOff val="3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46792C-CAA0-4464-8A2A-34E6C1D6482E}">
      <dsp:nvSpPr>
        <dsp:cNvPr id="0" name=""/>
        <dsp:cNvSpPr/>
      </dsp:nvSpPr>
      <dsp:spPr>
        <a:xfrm>
          <a:off x="8106696" y="1639225"/>
          <a:ext cx="3463270" cy="2585258"/>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2">
              <a:hueOff val="-1446200"/>
              <a:satOff val="-9924"/>
              <a:lumOff val="5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ctr" defTabSz="800100">
            <a:lnSpc>
              <a:spcPct val="90000"/>
            </a:lnSpc>
            <a:spcBef>
              <a:spcPct val="0"/>
            </a:spcBef>
            <a:spcAft>
              <a:spcPct val="15000"/>
            </a:spcAft>
            <a:buChar char="•"/>
          </a:pPr>
          <a:r>
            <a:rPr lang="ru-RU" sz="1800" kern="1200" dirty="0">
              <a:latin typeface="+mn-lt"/>
            </a:rPr>
            <a:t>«</a:t>
          </a:r>
          <a:r>
            <a:rPr lang="ru-RU" sz="1800" kern="1200" dirty="0" err="1">
              <a:latin typeface="+mn-lt"/>
            </a:rPr>
            <a:t>Доброчесність</a:t>
          </a:r>
          <a:r>
            <a:rPr lang="ru-RU" sz="1800" kern="1200" dirty="0">
              <a:latin typeface="+mn-lt"/>
            </a:rPr>
            <a:t> – </a:t>
          </a:r>
          <a:r>
            <a:rPr lang="ru-RU" sz="1800" kern="1200" dirty="0" err="1">
              <a:latin typeface="+mn-lt"/>
            </a:rPr>
            <a:t>послідовне</a:t>
          </a:r>
          <a:r>
            <a:rPr lang="ru-RU" sz="1800" kern="1200" dirty="0">
              <a:latin typeface="+mn-lt"/>
            </a:rPr>
            <a:t> </a:t>
          </a:r>
          <a:r>
            <a:rPr lang="ru-RU" sz="1800" kern="1200" dirty="0" err="1">
              <a:latin typeface="+mn-lt"/>
            </a:rPr>
            <a:t>узгодження</a:t>
          </a:r>
          <a:r>
            <a:rPr lang="ru-RU" sz="1800" kern="1200" dirty="0">
              <a:latin typeface="+mn-lt"/>
            </a:rPr>
            <a:t> та </a:t>
          </a:r>
          <a:r>
            <a:rPr lang="ru-RU" sz="1800" kern="1200" dirty="0" err="1">
              <a:latin typeface="+mn-lt"/>
            </a:rPr>
            <a:t>вірність</a:t>
          </a:r>
          <a:r>
            <a:rPr lang="ru-RU" sz="1800" kern="1200" dirty="0">
              <a:latin typeface="+mn-lt"/>
            </a:rPr>
            <a:t> </a:t>
          </a:r>
          <a:r>
            <a:rPr lang="ru-RU" sz="1800" kern="1200" dirty="0" err="1">
              <a:latin typeface="+mn-lt"/>
            </a:rPr>
            <a:t>загальноприйнятим</a:t>
          </a:r>
          <a:r>
            <a:rPr lang="ru-RU" sz="1800" kern="1200" dirty="0">
              <a:latin typeface="+mn-lt"/>
            </a:rPr>
            <a:t> </a:t>
          </a:r>
          <a:r>
            <a:rPr lang="ru-RU" sz="1800" kern="1200" dirty="0" err="1">
              <a:latin typeface="+mn-lt"/>
            </a:rPr>
            <a:t>етичним</a:t>
          </a:r>
          <a:r>
            <a:rPr lang="ru-RU" sz="1800" kern="1200" dirty="0">
              <a:latin typeface="+mn-lt"/>
            </a:rPr>
            <a:t> </a:t>
          </a:r>
          <a:r>
            <a:rPr lang="ru-RU" sz="1800" kern="1200" dirty="0" err="1">
              <a:latin typeface="+mn-lt"/>
            </a:rPr>
            <a:t>цінностям</a:t>
          </a:r>
          <a:r>
            <a:rPr lang="ru-RU" sz="1800" kern="1200" dirty="0">
              <a:latin typeface="+mn-lt"/>
            </a:rPr>
            <a:t>, принципам та нормам для </a:t>
          </a:r>
          <a:r>
            <a:rPr lang="ru-RU" sz="1800" kern="1200" dirty="0" err="1">
              <a:latin typeface="+mn-lt"/>
            </a:rPr>
            <a:t>обстоювання</a:t>
          </a:r>
          <a:r>
            <a:rPr lang="ru-RU" sz="1800" kern="1200" dirty="0">
              <a:latin typeface="+mn-lt"/>
            </a:rPr>
            <a:t> та </a:t>
          </a:r>
          <a:r>
            <a:rPr lang="ru-RU" sz="1800" kern="1200" dirty="0" err="1">
              <a:latin typeface="+mn-lt"/>
            </a:rPr>
            <a:t>визначення</a:t>
          </a:r>
          <a:r>
            <a:rPr lang="ru-RU" sz="1800" kern="1200" dirty="0">
              <a:latin typeface="+mn-lt"/>
            </a:rPr>
            <a:t> </a:t>
          </a:r>
          <a:r>
            <a:rPr lang="ru-RU" sz="1800" kern="1200" dirty="0" err="1">
              <a:latin typeface="+mn-lt"/>
            </a:rPr>
            <a:t>пріоритетності</a:t>
          </a:r>
          <a:r>
            <a:rPr lang="ru-RU" sz="1800" kern="1200" dirty="0">
              <a:latin typeface="+mn-lt"/>
            </a:rPr>
            <a:t> </a:t>
          </a:r>
          <a:r>
            <a:rPr lang="ru-RU" sz="1800" kern="1200" dirty="0" err="1">
              <a:latin typeface="+mn-lt"/>
            </a:rPr>
            <a:t>суспільних</a:t>
          </a:r>
          <a:r>
            <a:rPr lang="ru-RU" sz="1800" kern="1200" dirty="0">
              <a:latin typeface="+mn-lt"/>
            </a:rPr>
            <a:t> перед </a:t>
          </a:r>
          <a:r>
            <a:rPr lang="ru-RU" sz="1800" kern="1200" dirty="0" err="1">
              <a:latin typeface="+mn-lt"/>
            </a:rPr>
            <a:t>приватними</a:t>
          </a:r>
          <a:r>
            <a:rPr lang="ru-RU" sz="1800" kern="1200" dirty="0">
              <a:latin typeface="+mn-lt"/>
            </a:rPr>
            <a:t> </a:t>
          </a:r>
          <a:r>
            <a:rPr lang="ru-RU" sz="1800" kern="1200" dirty="0" err="1">
              <a:latin typeface="+mn-lt"/>
            </a:rPr>
            <a:t>інтересами</a:t>
          </a:r>
          <a:r>
            <a:rPr lang="ru-RU" sz="1800" kern="1200" dirty="0">
              <a:latin typeface="+mn-lt"/>
            </a:rPr>
            <a:t> в державному </a:t>
          </a:r>
          <a:r>
            <a:rPr lang="ru-RU" sz="1800" kern="1200" dirty="0" err="1">
              <a:latin typeface="+mn-lt"/>
            </a:rPr>
            <a:t>секторі</a:t>
          </a:r>
          <a:r>
            <a:rPr lang="ru-RU" sz="1800" kern="1200" dirty="0">
              <a:latin typeface="+mn-lt"/>
            </a:rPr>
            <a:t>».</a:t>
          </a:r>
          <a:endParaRPr lang="uk-UA" sz="1800" kern="1200" dirty="0">
            <a:latin typeface="+mn-lt"/>
          </a:endParaRPr>
        </a:p>
      </dsp:txBody>
      <dsp:txXfrm>
        <a:off x="8167272" y="1699801"/>
        <a:ext cx="3342118" cy="2524682"/>
      </dsp:txXfrm>
    </dsp:sp>
    <dsp:sp modelId="{B7552CAE-AF43-42FA-829C-4B16796CC138}">
      <dsp:nvSpPr>
        <dsp:cNvPr id="0" name=""/>
        <dsp:cNvSpPr/>
      </dsp:nvSpPr>
      <dsp:spPr>
        <a:xfrm>
          <a:off x="8106696" y="4224484"/>
          <a:ext cx="3463270" cy="1111661"/>
        </a:xfrm>
        <a:prstGeom prst="rect">
          <a:avLst/>
        </a:prstGeom>
        <a:solidFill>
          <a:schemeClr val="accent2">
            <a:hueOff val="-1446200"/>
            <a:satOff val="-9924"/>
            <a:lumOff val="5098"/>
            <a:alphaOff val="0"/>
          </a:schemeClr>
        </a:solidFill>
        <a:ln w="12700" cap="flat" cmpd="sng" algn="ctr">
          <a:solidFill>
            <a:schemeClr val="accent2">
              <a:hueOff val="-1446200"/>
              <a:satOff val="-9924"/>
              <a:lumOff val="50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20320" bIns="0" numCol="1" spcCol="1270" anchor="ctr" anchorCtr="0">
          <a:noAutofit/>
        </a:bodyPr>
        <a:lstStyle/>
        <a:p>
          <a:pPr marL="0" lvl="0" indent="0" algn="ctr" defTabSz="711200">
            <a:lnSpc>
              <a:spcPct val="90000"/>
            </a:lnSpc>
            <a:spcBef>
              <a:spcPct val="0"/>
            </a:spcBef>
            <a:spcAft>
              <a:spcPct val="35000"/>
            </a:spcAft>
            <a:buNone/>
          </a:pPr>
          <a:r>
            <a:rPr lang="uk-UA" sz="1600" kern="1200" dirty="0">
              <a:latin typeface="+mn-lt"/>
            </a:rPr>
            <a:t>Організація економічного співробітництва</a:t>
          </a:r>
        </a:p>
      </dsp:txBody>
      <dsp:txXfrm>
        <a:off x="8106696" y="4224484"/>
        <a:ext cx="2438922" cy="1111661"/>
      </dsp:txXfrm>
    </dsp:sp>
    <dsp:sp modelId="{22559634-F83E-423F-880C-5212FD4988AE}">
      <dsp:nvSpPr>
        <dsp:cNvPr id="0" name=""/>
        <dsp:cNvSpPr/>
      </dsp:nvSpPr>
      <dsp:spPr>
        <a:xfrm>
          <a:off x="10643589" y="4401061"/>
          <a:ext cx="1212144" cy="1212144"/>
        </a:xfrm>
        <a:prstGeom prst="ellipse">
          <a:avLst/>
        </a:prstGeom>
        <a:blipFill>
          <a:blip xmlns:r="http://schemas.openxmlformats.org/officeDocument/2006/relationships" r:embed="rId3">
            <a:duotone>
              <a:schemeClr val="accent2">
                <a:alpha val="90000"/>
                <a:hueOff val="-1757410"/>
                <a:satOff val="-6624"/>
                <a:lumOff val="722"/>
                <a:alphaOff val="0"/>
                <a:shade val="20000"/>
                <a:satMod val="200000"/>
              </a:schemeClr>
              <a:schemeClr val="accent2">
                <a:alpha val="90000"/>
                <a:hueOff val="-1757410"/>
                <a:satOff val="-6624"/>
                <a:lumOff val="722"/>
                <a:alphaOff val="0"/>
                <a:tint val="12000"/>
                <a:satMod val="190000"/>
              </a:schemeClr>
            </a:duotone>
            <a:extLst>
              <a:ext uri="{28A0092B-C50C-407E-A947-70E740481C1C}">
                <a14:useLocalDpi xmlns:a14="http://schemas.microsoft.com/office/drawing/2010/main" val="0"/>
              </a:ext>
            </a:extLst>
          </a:blip>
          <a:srcRect/>
          <a:stretch>
            <a:fillRect/>
          </a:stretch>
        </a:blipFill>
        <a:ln w="12700" cap="flat" cmpd="sng" algn="ctr">
          <a:solidFill>
            <a:schemeClr val="accent2">
              <a:tint val="40000"/>
              <a:alpha val="90000"/>
              <a:hueOff val="-1757410"/>
              <a:satOff val="-6624"/>
              <a:lumOff val="72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81364-41B0-480C-8781-995CE88F5FBE}">
      <dsp:nvSpPr>
        <dsp:cNvPr id="0" name=""/>
        <dsp:cNvSpPr/>
      </dsp:nvSpPr>
      <dsp:spPr>
        <a:xfrm>
          <a:off x="0" y="0"/>
          <a:ext cx="10494963" cy="1570955"/>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uk-UA" sz="4400" kern="1200" dirty="0">
              <a:solidFill>
                <a:schemeClr val="bg2"/>
              </a:solidFill>
            </a:rPr>
            <a:t>Мотивація діяти чесно </a:t>
          </a:r>
        </a:p>
      </dsp:txBody>
      <dsp:txXfrm>
        <a:off x="2256088" y="0"/>
        <a:ext cx="8238874" cy="1570955"/>
      </dsp:txXfrm>
    </dsp:sp>
    <dsp:sp modelId="{CBE076CC-9174-490C-9D2B-FA7C849D6662}">
      <dsp:nvSpPr>
        <dsp:cNvPr id="0" name=""/>
        <dsp:cNvSpPr/>
      </dsp:nvSpPr>
      <dsp:spPr>
        <a:xfrm>
          <a:off x="157095" y="157095"/>
          <a:ext cx="2098992" cy="125676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6A82BA-34C8-436C-B8BE-8F5000289457}">
      <dsp:nvSpPr>
        <dsp:cNvPr id="0" name=""/>
        <dsp:cNvSpPr/>
      </dsp:nvSpPr>
      <dsp:spPr>
        <a:xfrm>
          <a:off x="0" y="1728051"/>
          <a:ext cx="10494963" cy="15709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uk-UA" sz="4400" kern="1200" dirty="0">
              <a:solidFill>
                <a:schemeClr val="bg2"/>
              </a:solidFill>
            </a:rPr>
            <a:t>Індивідуальна відповідальність </a:t>
          </a:r>
        </a:p>
      </dsp:txBody>
      <dsp:txXfrm>
        <a:off x="2256088" y="1728051"/>
        <a:ext cx="8238874" cy="1570955"/>
      </dsp:txXfrm>
    </dsp:sp>
    <dsp:sp modelId="{73502E1A-F014-4169-A7D9-CE7EAC43DC3C}">
      <dsp:nvSpPr>
        <dsp:cNvPr id="0" name=""/>
        <dsp:cNvSpPr/>
      </dsp:nvSpPr>
      <dsp:spPr>
        <a:xfrm>
          <a:off x="157095" y="1885147"/>
          <a:ext cx="2098992" cy="1256764"/>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t="-23469" b="-6253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1A3B55-8680-449C-A1BA-414360F12A0B}">
      <dsp:nvSpPr>
        <dsp:cNvPr id="0" name=""/>
        <dsp:cNvSpPr/>
      </dsp:nvSpPr>
      <dsp:spPr>
        <a:xfrm>
          <a:off x="0" y="3456103"/>
          <a:ext cx="10494963" cy="1570955"/>
        </a:xfrm>
        <a:prstGeom prst="roundRect">
          <a:avLst>
            <a:gd name="adj" fmla="val 10000"/>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uk-UA" sz="4400" kern="1200" dirty="0">
              <a:solidFill>
                <a:schemeClr val="bg2"/>
              </a:solidFill>
            </a:rPr>
            <a:t>Об’єктивність </a:t>
          </a:r>
        </a:p>
      </dsp:txBody>
      <dsp:txXfrm>
        <a:off x="2256088" y="3456103"/>
        <a:ext cx="8238874" cy="1570955"/>
      </dsp:txXfrm>
    </dsp:sp>
    <dsp:sp modelId="{2F1B4392-D62D-4881-A08F-5430D97B6B25}">
      <dsp:nvSpPr>
        <dsp:cNvPr id="0" name=""/>
        <dsp:cNvSpPr/>
      </dsp:nvSpPr>
      <dsp:spPr>
        <a:xfrm>
          <a:off x="157095" y="3613198"/>
          <a:ext cx="2098992" cy="1256764"/>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72" t="-79891" r="372" b="-610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D72BFF-3F96-44AE-8522-A17182D64D33}" type="datetimeFigureOut">
              <a:rPr lang="en-US" smtClean="0"/>
              <a:t>10/18/2024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C73610-CCBA-4806-B040-7AF4F8229BA0}" type="slidenum">
              <a:rPr lang="en-US" smtClean="0"/>
              <a:t>‹№›</a:t>
            </a:fld>
            <a:endParaRPr lang="en-US" dirty="0"/>
          </a:p>
        </p:txBody>
      </p:sp>
    </p:spTree>
    <p:extLst>
      <p:ext uri="{BB962C8B-B14F-4D97-AF65-F5344CB8AC3E}">
        <p14:creationId xmlns:p14="http://schemas.microsoft.com/office/powerpoint/2010/main" val="3420535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3155276-2114-4288-A537-379EA644CDBE}" type="slidenum">
              <a:rPr lang="en-US" smtClean="0"/>
              <a:t>1</a:t>
            </a:fld>
            <a:endParaRPr lang="en-US" dirty="0"/>
          </a:p>
        </p:txBody>
      </p:sp>
    </p:spTree>
    <p:extLst>
      <p:ext uri="{BB962C8B-B14F-4D97-AF65-F5344CB8AC3E}">
        <p14:creationId xmlns:p14="http://schemas.microsoft.com/office/powerpoint/2010/main" val="898348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11</a:t>
            </a:fld>
            <a:endParaRPr lang="en-US" dirty="0"/>
          </a:p>
        </p:txBody>
      </p:sp>
    </p:spTree>
    <p:extLst>
      <p:ext uri="{BB962C8B-B14F-4D97-AF65-F5344CB8AC3E}">
        <p14:creationId xmlns:p14="http://schemas.microsoft.com/office/powerpoint/2010/main" val="2363928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Корупція виникає тоді, коли посадова особа вирішує діяти всупереч меті та обов’язкам довіреної їй посади для досягнення особистої або колективної вигоди, тобто тоді, коли особа вирішує діяти недоброчесно. У цьому випадку доброчесність є тим, що пов’язує особисту та інституційну мету й місію. Наявність у людини особистої доброчесності є передумовою для того, щоб вона діяла етично, а також щоб всі особи, що працюють в установі, могли підтримувати спільну мету. Сучасний підхід до боротьби з корупцією спрямований на створення етичних інституцій, здатних працювати доброчесно, керуючись покладеною на них місією. Працівники таких установ мають бути відданими місії та достатньо компетентними. Інституції повинні мати внутрішню стійкість (тобто налагоджені механізми роботи, внутрішню підзвітність тощо) або зовнішній контроль (тобто бути підзвітними насамперед громадянам), щоб протистояти корупційним спокусам, коли вони виникають. Організація економічного співробітництва (ОЕСР) в довіднику з публічної доброчесності визначає різні інструменти для забезпечення доброчесності серед посадових осіб. Одним із них є стандарти. Наявність чітких стандартів допомагає зрозуміти, що саме визначається як «правильне». Високі стандарти, викладені в нормативно-правовій базі, роз’яснюють, яка поведінка очікувана від публічних службовців, і створюють основу для урядів, щоб забезпечити етичну поведінку. Встановлення стандартів поведінки, які можна вивчити, засвоїти та забезпечити їх дотримання, може сприяти створенню спільного розуміння в уряді та серед громадян.</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12</a:t>
            </a:fld>
            <a:endParaRPr lang="en-US" dirty="0"/>
          </a:p>
        </p:txBody>
      </p:sp>
    </p:spTree>
    <p:extLst>
      <p:ext uri="{BB962C8B-B14F-4D97-AF65-F5344CB8AC3E}">
        <p14:creationId xmlns:p14="http://schemas.microsoft.com/office/powerpoint/2010/main" val="283697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Встановлення високих стандартів доброчесної поведінки може відбуватися шляхом: </a:t>
            </a:r>
            <a:r>
              <a:rPr lang="en-US" dirty="0"/>
              <a:t>y </a:t>
            </a:r>
            <a:r>
              <a:rPr lang="uk-UA" dirty="0"/>
              <a:t>виходу за межі мінімальних вимог, надання пріоритету суспільним інтересам, дотримання цінностей публічної служби, відкритої культури, яка полегшує й винагороджує організаційне навчання та заохочує належне врядування; </a:t>
            </a:r>
            <a:r>
              <a:rPr lang="en-US" dirty="0"/>
              <a:t>y </a:t>
            </a:r>
            <a:r>
              <a:rPr lang="uk-UA" dirty="0"/>
              <a:t>включення стандартів доброчесності до правової системи та організаційної політики (наприклад, кодексів поведінки або етичних кодексів) з метою роз’яснення очікувань та слугування основою для дисциплінарних, адміністративних, цивільних та/або кримінальних розслідувань і санкцій, залежно від обставин; </a:t>
            </a:r>
            <a:r>
              <a:rPr lang="en-US" dirty="0"/>
              <a:t>y </a:t>
            </a:r>
            <a:r>
              <a:rPr lang="uk-UA" dirty="0"/>
              <a:t>встановлення чітких і пропорційних процедур, які допоможуть запобігти порушенням стандартів доброчесності та врегулювати фактичні або потенційні конфлікти інтересів; </a:t>
            </a:r>
            <a:r>
              <a:rPr lang="en-US" dirty="0"/>
              <a:t>y </a:t>
            </a:r>
            <a:r>
              <a:rPr lang="uk-UA" dirty="0"/>
              <a:t>інформування про цінності й стандарти публічного сектору всередині організацій публічного сектору та зовні приватного сектору, громадянського суспільства та окремих осіб, а також прохання до партнерів поважати ці цінності та стандарти у взаємодії з публічними посадовими особами</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13</a:t>
            </a:fld>
            <a:endParaRPr lang="en-US" dirty="0"/>
          </a:p>
        </p:txBody>
      </p:sp>
    </p:spTree>
    <p:extLst>
      <p:ext uri="{BB962C8B-B14F-4D97-AF65-F5344CB8AC3E}">
        <p14:creationId xmlns:p14="http://schemas.microsoft.com/office/powerpoint/2010/main" val="1170894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Окрім цього, ОЕСР (</a:t>
            </a:r>
            <a:r>
              <a:rPr lang="ru-RU" b="0" i="0" u="sng" dirty="0" err="1">
                <a:effectLst/>
                <a:latin typeface="Arial" panose="020B0604020202020204" pitchFamily="34" charset="0"/>
              </a:rPr>
              <a:t>Організація</a:t>
            </a:r>
            <a:r>
              <a:rPr lang="ru-RU" b="0" i="0" u="sng" dirty="0">
                <a:effectLst/>
                <a:latin typeface="Arial" panose="020B0604020202020204" pitchFamily="34" charset="0"/>
              </a:rPr>
              <a:t> </a:t>
            </a:r>
            <a:r>
              <a:rPr lang="ru-RU" b="0" i="0" u="sng" dirty="0" err="1">
                <a:effectLst/>
                <a:latin typeface="Arial" panose="020B0604020202020204" pitchFamily="34" charset="0"/>
              </a:rPr>
              <a:t>економічного</a:t>
            </a:r>
            <a:r>
              <a:rPr lang="ru-RU" b="0" i="0" u="sng" dirty="0">
                <a:effectLst/>
                <a:latin typeface="Arial" panose="020B0604020202020204" pitchFamily="34" charset="0"/>
              </a:rPr>
              <a:t> </a:t>
            </a:r>
            <a:r>
              <a:rPr lang="ru-RU" b="0" i="0" u="sng" dirty="0" err="1">
                <a:effectLst/>
                <a:latin typeface="Arial" panose="020B0604020202020204" pitchFamily="34" charset="0"/>
              </a:rPr>
              <a:t>співробітництва</a:t>
            </a:r>
            <a:r>
              <a:rPr lang="ru-RU" b="0" i="0" u="sng" dirty="0">
                <a:effectLst/>
                <a:latin typeface="Arial" panose="020B0604020202020204" pitchFamily="34" charset="0"/>
              </a:rPr>
              <a:t> та </a:t>
            </a:r>
            <a:r>
              <a:rPr lang="ru-RU" b="0" i="0" u="sng" dirty="0" err="1">
                <a:effectLst/>
                <a:latin typeface="Arial" panose="020B0604020202020204" pitchFamily="34" charset="0"/>
              </a:rPr>
              <a:t>розвитку</a:t>
            </a:r>
            <a:r>
              <a:rPr lang="ru-RU" b="0" i="0" u="sng" dirty="0">
                <a:effectLst/>
                <a:latin typeface="Arial" panose="020B0604020202020204" pitchFamily="34" charset="0"/>
              </a:rPr>
              <a:t>) </a:t>
            </a:r>
            <a:r>
              <a:rPr lang="uk-UA" dirty="0"/>
              <a:t> дослідила, як заохочувати людей діяти доброчесно. Дуже коротко ідею можна описати так: треба зробити хороший вибір легким вибором. Ніби </a:t>
            </a:r>
            <a:r>
              <a:rPr lang="uk-UA" dirty="0" err="1"/>
              <a:t>логічно</a:t>
            </a:r>
            <a:r>
              <a:rPr lang="uk-UA" dirty="0"/>
              <a:t> та просто, але як цього досягти? Отже, ОЕСР дає декілька порад: </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14</a:t>
            </a:fld>
            <a:endParaRPr lang="en-US" dirty="0"/>
          </a:p>
        </p:txBody>
      </p:sp>
    </p:spTree>
    <p:extLst>
      <p:ext uri="{BB962C8B-B14F-4D97-AF65-F5344CB8AC3E}">
        <p14:creationId xmlns:p14="http://schemas.microsoft.com/office/powerpoint/2010/main" val="1806541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err="1"/>
              <a:t>Дослідження</a:t>
            </a:r>
            <a:r>
              <a:rPr lang="ru-RU" dirty="0"/>
              <a:t> </a:t>
            </a:r>
            <a:r>
              <a:rPr lang="ru-RU" dirty="0" err="1"/>
              <a:t>показують</a:t>
            </a:r>
            <a:r>
              <a:rPr lang="ru-RU" dirty="0"/>
              <a:t>, </a:t>
            </a:r>
            <a:r>
              <a:rPr lang="ru-RU" dirty="0" err="1"/>
              <a:t>що</a:t>
            </a:r>
            <a:r>
              <a:rPr lang="ru-RU" dirty="0"/>
              <a:t> коли справа доходить до </a:t>
            </a:r>
            <a:r>
              <a:rPr lang="ru-RU" dirty="0" err="1"/>
              <a:t>етичного</a:t>
            </a:r>
            <a:r>
              <a:rPr lang="ru-RU" dirty="0"/>
              <a:t> </a:t>
            </a:r>
            <a:r>
              <a:rPr lang="ru-RU" dirty="0" err="1"/>
              <a:t>вибору</a:t>
            </a:r>
            <a:r>
              <a:rPr lang="ru-RU" dirty="0"/>
              <a:t>, </a:t>
            </a:r>
            <a:r>
              <a:rPr lang="ru-RU" dirty="0" err="1"/>
              <a:t>це</a:t>
            </a:r>
            <a:r>
              <a:rPr lang="ru-RU" dirty="0"/>
              <a:t> </a:t>
            </a:r>
            <a:r>
              <a:rPr lang="ru-RU" dirty="0" err="1"/>
              <a:t>постійна</a:t>
            </a:r>
            <a:r>
              <a:rPr lang="ru-RU" dirty="0"/>
              <a:t> битва </a:t>
            </a:r>
            <a:r>
              <a:rPr lang="ru-RU" dirty="0" err="1"/>
              <a:t>розуму</a:t>
            </a:r>
            <a:r>
              <a:rPr lang="ru-RU" dirty="0"/>
              <a:t> </a:t>
            </a:r>
            <a:r>
              <a:rPr lang="ru-RU" dirty="0" err="1"/>
              <a:t>між</a:t>
            </a:r>
            <a:r>
              <a:rPr lang="ru-RU" dirty="0"/>
              <a:t> </a:t>
            </a:r>
            <a:r>
              <a:rPr lang="ru-RU" dirty="0" err="1"/>
              <a:t>власним</a:t>
            </a:r>
            <a:r>
              <a:rPr lang="ru-RU" dirty="0"/>
              <a:t> </a:t>
            </a:r>
            <a:r>
              <a:rPr lang="ru-RU" dirty="0" err="1"/>
              <a:t>інтересом</a:t>
            </a:r>
            <a:r>
              <a:rPr lang="ru-RU" dirty="0"/>
              <a:t> і </a:t>
            </a:r>
            <a:r>
              <a:rPr lang="ru-RU" dirty="0" err="1"/>
              <a:t>мораллю</a:t>
            </a:r>
            <a:r>
              <a:rPr lang="ru-RU" dirty="0"/>
              <a:t>, яка </a:t>
            </a:r>
            <a:r>
              <a:rPr lang="ru-RU" dirty="0" err="1"/>
              <a:t>ніколи</a:t>
            </a:r>
            <a:r>
              <a:rPr lang="ru-RU" dirty="0"/>
              <a:t> не </a:t>
            </a:r>
            <a:r>
              <a:rPr lang="ru-RU" dirty="0" err="1"/>
              <a:t>вирішується</a:t>
            </a:r>
            <a:r>
              <a:rPr lang="ru-RU" dirty="0"/>
              <a:t> раз і </a:t>
            </a:r>
            <a:r>
              <a:rPr lang="ru-RU" dirty="0" err="1"/>
              <a:t>назавжди</a:t>
            </a:r>
            <a:r>
              <a:rPr lang="ru-RU" dirty="0"/>
              <a:t>. Наш </a:t>
            </a:r>
            <a:r>
              <a:rPr lang="ru-RU" dirty="0" err="1"/>
              <a:t>хитрий</a:t>
            </a:r>
            <a:r>
              <a:rPr lang="ru-RU" dirty="0"/>
              <a:t> </a:t>
            </a:r>
            <a:r>
              <a:rPr lang="ru-RU" dirty="0" err="1"/>
              <a:t>мозок</a:t>
            </a:r>
            <a:r>
              <a:rPr lang="ru-RU" dirty="0"/>
              <a:t> не любить </a:t>
            </a:r>
            <a:r>
              <a:rPr lang="ru-RU" dirty="0" err="1"/>
              <a:t>конфліктувати</a:t>
            </a:r>
            <a:r>
              <a:rPr lang="ru-RU" dirty="0"/>
              <a:t> </a:t>
            </a:r>
            <a:r>
              <a:rPr lang="ru-RU" dirty="0" err="1"/>
              <a:t>щодо</a:t>
            </a:r>
            <a:r>
              <a:rPr lang="ru-RU" dirty="0"/>
              <a:t> </a:t>
            </a:r>
            <a:r>
              <a:rPr lang="ru-RU" dirty="0" err="1"/>
              <a:t>рішень</a:t>
            </a:r>
            <a:r>
              <a:rPr lang="ru-RU" dirty="0"/>
              <a:t> та докладе </a:t>
            </a:r>
            <a:r>
              <a:rPr lang="ru-RU" dirty="0" err="1"/>
              <a:t>всіх</a:t>
            </a:r>
            <a:r>
              <a:rPr lang="ru-RU" dirty="0"/>
              <a:t> </a:t>
            </a:r>
            <a:r>
              <a:rPr lang="ru-RU" dirty="0" err="1"/>
              <a:t>зусиль</a:t>
            </a:r>
            <a:r>
              <a:rPr lang="ru-RU" dirty="0"/>
              <a:t>, </a:t>
            </a:r>
            <a:r>
              <a:rPr lang="ru-RU" dirty="0" err="1"/>
              <a:t>щоб</a:t>
            </a:r>
            <a:r>
              <a:rPr lang="ru-RU" dirty="0"/>
              <a:t> </a:t>
            </a:r>
            <a:r>
              <a:rPr lang="ru-RU" dirty="0" err="1"/>
              <a:t>уникнути</a:t>
            </a:r>
            <a:r>
              <a:rPr lang="ru-RU" dirty="0"/>
              <a:t> будь-</a:t>
            </a:r>
            <a:r>
              <a:rPr lang="ru-RU" dirty="0" err="1"/>
              <a:t>якої</a:t>
            </a:r>
            <a:r>
              <a:rPr lang="ru-RU" dirty="0"/>
              <a:t> </a:t>
            </a:r>
            <a:r>
              <a:rPr lang="ru-RU" dirty="0" err="1"/>
              <a:t>невизначеності</a:t>
            </a:r>
            <a:r>
              <a:rPr lang="ru-RU" dirty="0"/>
              <a:t> </a:t>
            </a:r>
            <a:r>
              <a:rPr lang="ru-RU" dirty="0" err="1"/>
              <a:t>чи</a:t>
            </a:r>
            <a:r>
              <a:rPr lang="ru-RU" dirty="0"/>
              <a:t> дискомфорту </a:t>
            </a:r>
            <a:r>
              <a:rPr lang="ru-RU" dirty="0" err="1"/>
              <a:t>під</a:t>
            </a:r>
            <a:r>
              <a:rPr lang="ru-RU" dirty="0"/>
              <a:t> час </a:t>
            </a:r>
            <a:r>
              <a:rPr lang="ru-RU" dirty="0" err="1"/>
              <a:t>їх</a:t>
            </a:r>
            <a:r>
              <a:rPr lang="ru-RU" dirty="0"/>
              <a:t> </a:t>
            </a:r>
            <a:r>
              <a:rPr lang="ru-RU" dirty="0" err="1"/>
              <a:t>прийняття</a:t>
            </a:r>
            <a:r>
              <a:rPr lang="ru-RU" dirty="0"/>
              <a:t>. </a:t>
            </a:r>
            <a:r>
              <a:rPr lang="ru-RU" dirty="0" err="1"/>
              <a:t>Що</a:t>
            </a:r>
            <a:r>
              <a:rPr lang="ru-RU" dirty="0"/>
              <a:t> </a:t>
            </a:r>
            <a:r>
              <a:rPr lang="ru-RU" dirty="0" err="1"/>
              <a:t>можна</a:t>
            </a:r>
            <a:r>
              <a:rPr lang="ru-RU" dirty="0"/>
              <a:t> </a:t>
            </a:r>
            <a:r>
              <a:rPr lang="ru-RU" dirty="0" err="1"/>
              <a:t>зробити</a:t>
            </a:r>
            <a:r>
              <a:rPr lang="ru-RU" dirty="0"/>
              <a:t>? </a:t>
            </a:r>
            <a:r>
              <a:rPr lang="ru-RU" dirty="0" err="1"/>
              <a:t>Чесність</a:t>
            </a:r>
            <a:r>
              <a:rPr lang="ru-RU" dirty="0"/>
              <a:t> – </a:t>
            </a:r>
            <a:r>
              <a:rPr lang="ru-RU" dirty="0" err="1"/>
              <a:t>це</a:t>
            </a:r>
            <a:r>
              <a:rPr lang="ru-RU" dirty="0"/>
              <a:t> </a:t>
            </a:r>
            <a:r>
              <a:rPr lang="ru-RU" dirty="0" err="1"/>
              <a:t>питання</a:t>
            </a:r>
            <a:r>
              <a:rPr lang="ru-RU" dirty="0"/>
              <a:t> </a:t>
            </a:r>
            <a:r>
              <a:rPr lang="ru-RU" dirty="0" err="1"/>
              <a:t>самоповаги</a:t>
            </a:r>
            <a:r>
              <a:rPr lang="ru-RU" dirty="0"/>
              <a:t>. </a:t>
            </a:r>
            <a:r>
              <a:rPr lang="ru-RU" dirty="0" err="1"/>
              <a:t>Співробітникам</a:t>
            </a:r>
            <a:r>
              <a:rPr lang="ru-RU" dirty="0"/>
              <a:t> державного сектора </a:t>
            </a:r>
            <a:r>
              <a:rPr lang="ru-RU" dirty="0" err="1"/>
              <a:t>слід</a:t>
            </a:r>
            <a:r>
              <a:rPr lang="ru-RU" dirty="0"/>
              <a:t> регулярно </a:t>
            </a:r>
            <a:r>
              <a:rPr lang="ru-RU" dirty="0" err="1"/>
              <a:t>нагадувати</a:t>
            </a:r>
            <a:r>
              <a:rPr lang="ru-RU" dirty="0"/>
              <a:t> про </a:t>
            </a:r>
            <a:r>
              <a:rPr lang="ru-RU" dirty="0" err="1"/>
              <a:t>довіру</a:t>
            </a:r>
            <a:r>
              <a:rPr lang="ru-RU" dirty="0"/>
              <a:t> до них та </a:t>
            </a:r>
            <a:r>
              <a:rPr lang="ru-RU" dirty="0" err="1"/>
              <a:t>очікувану</a:t>
            </a:r>
            <a:r>
              <a:rPr lang="ru-RU" dirty="0"/>
              <a:t> </a:t>
            </a:r>
            <a:r>
              <a:rPr lang="ru-RU" dirty="0" err="1"/>
              <a:t>чесність</a:t>
            </a:r>
            <a:r>
              <a:rPr lang="ru-RU" dirty="0"/>
              <a:t>. </a:t>
            </a:r>
            <a:r>
              <a:rPr lang="ru-RU" dirty="0" err="1"/>
              <a:t>Пріоритетність</a:t>
            </a:r>
            <a:r>
              <a:rPr lang="ru-RU" dirty="0"/>
              <a:t> </a:t>
            </a:r>
            <a:r>
              <a:rPr lang="ru-RU" dirty="0" err="1"/>
              <a:t>зобов’язань</a:t>
            </a:r>
            <a:r>
              <a:rPr lang="ru-RU" dirty="0"/>
              <a:t> </a:t>
            </a:r>
            <a:r>
              <a:rPr lang="ru-RU" dirty="0" err="1"/>
              <a:t>може</a:t>
            </a:r>
            <a:r>
              <a:rPr lang="ru-RU" dirty="0"/>
              <a:t> </a:t>
            </a:r>
            <a:r>
              <a:rPr lang="ru-RU" dirty="0" err="1"/>
              <a:t>допомогти</a:t>
            </a:r>
            <a:r>
              <a:rPr lang="ru-RU" dirty="0"/>
              <a:t> </a:t>
            </a:r>
            <a:r>
              <a:rPr lang="ru-RU" dirty="0" err="1"/>
              <a:t>їм</a:t>
            </a:r>
            <a:r>
              <a:rPr lang="ru-RU" dirty="0"/>
              <a:t> </a:t>
            </a:r>
            <a:r>
              <a:rPr lang="ru-RU" dirty="0" err="1"/>
              <a:t>відмовитися</a:t>
            </a:r>
            <a:r>
              <a:rPr lang="ru-RU" dirty="0"/>
              <a:t> </a:t>
            </a:r>
            <a:r>
              <a:rPr lang="ru-RU" dirty="0" err="1"/>
              <a:t>від</a:t>
            </a:r>
            <a:r>
              <a:rPr lang="ru-RU" dirty="0"/>
              <a:t> </a:t>
            </a:r>
            <a:r>
              <a:rPr lang="ru-RU" dirty="0" err="1"/>
              <a:t>спокуси</a:t>
            </a:r>
            <a:r>
              <a:rPr lang="ru-RU" dirty="0"/>
              <a:t> </a:t>
            </a:r>
            <a:r>
              <a:rPr lang="ru-RU" dirty="0" err="1"/>
              <a:t>згорнути</a:t>
            </a:r>
            <a:r>
              <a:rPr lang="ru-RU" dirty="0"/>
              <a:t> кут, </a:t>
            </a:r>
            <a:r>
              <a:rPr lang="ru-RU" dirty="0" err="1"/>
              <a:t>збагатити</a:t>
            </a:r>
            <a:r>
              <a:rPr lang="ru-RU" dirty="0"/>
              <a:t> друга </a:t>
            </a:r>
            <a:r>
              <a:rPr lang="ru-RU" dirty="0" err="1"/>
              <a:t>чи</a:t>
            </a:r>
            <a:r>
              <a:rPr lang="ru-RU" dirty="0"/>
              <a:t> </a:t>
            </a:r>
            <a:r>
              <a:rPr lang="ru-RU" dirty="0" err="1"/>
              <a:t>обдурити</a:t>
            </a:r>
            <a:r>
              <a:rPr lang="ru-RU" dirty="0"/>
              <a:t> систему. </a:t>
            </a:r>
            <a:r>
              <a:rPr lang="ru-RU" dirty="0" err="1"/>
              <a:t>Подібним</a:t>
            </a:r>
            <a:r>
              <a:rPr lang="ru-RU" dirty="0"/>
              <a:t> чином у </a:t>
            </a:r>
            <a:r>
              <a:rPr lang="ru-RU" dirty="0" err="1"/>
              <a:t>їхній</a:t>
            </a:r>
            <a:r>
              <a:rPr lang="ru-RU" dirty="0"/>
              <a:t> </a:t>
            </a:r>
            <a:r>
              <a:rPr lang="ru-RU" dirty="0" err="1"/>
              <a:t>повсякденній</a:t>
            </a:r>
            <a:r>
              <a:rPr lang="ru-RU" dirty="0"/>
              <a:t> </a:t>
            </a:r>
            <a:r>
              <a:rPr lang="ru-RU" dirty="0" err="1"/>
              <a:t>роботі</a:t>
            </a:r>
            <a:r>
              <a:rPr lang="ru-RU" dirty="0"/>
              <a:t> </a:t>
            </a:r>
            <a:r>
              <a:rPr lang="ru-RU" dirty="0" err="1"/>
              <a:t>невеликі</a:t>
            </a:r>
            <a:r>
              <a:rPr lang="ru-RU" dirty="0"/>
              <a:t> </a:t>
            </a:r>
            <a:r>
              <a:rPr lang="ru-RU" dirty="0" err="1"/>
              <a:t>моральні</a:t>
            </a:r>
            <a:r>
              <a:rPr lang="ru-RU" dirty="0"/>
              <a:t> </a:t>
            </a:r>
            <a:r>
              <a:rPr lang="ru-RU" dirty="0" err="1"/>
              <a:t>нагадування</a:t>
            </a:r>
            <a:r>
              <a:rPr lang="ru-RU" dirty="0"/>
              <a:t> </a:t>
            </a:r>
            <a:r>
              <a:rPr lang="ru-RU" dirty="0" err="1"/>
              <a:t>можуть</a:t>
            </a:r>
            <a:r>
              <a:rPr lang="ru-RU" dirty="0"/>
              <a:t> </a:t>
            </a:r>
            <a:r>
              <a:rPr lang="ru-RU" dirty="0" err="1"/>
              <a:t>схилити</a:t>
            </a:r>
            <a:r>
              <a:rPr lang="ru-RU" dirty="0"/>
              <a:t> чашу </a:t>
            </a:r>
            <a:r>
              <a:rPr lang="ru-RU" dirty="0" err="1"/>
              <a:t>терезів</a:t>
            </a:r>
            <a:r>
              <a:rPr lang="ru-RU" dirty="0"/>
              <a:t> на </a:t>
            </a:r>
            <a:r>
              <a:rPr lang="ru-RU" dirty="0" err="1"/>
              <a:t>користь</a:t>
            </a:r>
            <a:r>
              <a:rPr lang="ru-RU" dirty="0"/>
              <a:t> </a:t>
            </a:r>
            <a:r>
              <a:rPr lang="ru-RU" dirty="0" err="1"/>
              <a:t>чесності</a:t>
            </a:r>
            <a:r>
              <a:rPr lang="ru-RU" dirty="0"/>
              <a:t>, </a:t>
            </a:r>
            <a:r>
              <a:rPr lang="ru-RU" dirty="0" err="1"/>
              <a:t>що</a:t>
            </a:r>
            <a:r>
              <a:rPr lang="ru-RU" dirty="0"/>
              <a:t> </a:t>
            </a:r>
            <a:r>
              <a:rPr lang="ru-RU" dirty="0" err="1"/>
              <a:t>полегшить</a:t>
            </a:r>
            <a:r>
              <a:rPr lang="ru-RU" dirty="0"/>
              <a:t> перемогу в </a:t>
            </a:r>
            <a:r>
              <a:rPr lang="ru-RU" dirty="0" err="1"/>
              <a:t>цій</a:t>
            </a:r>
            <a:r>
              <a:rPr lang="ru-RU" dirty="0"/>
              <a:t> </a:t>
            </a:r>
            <a:r>
              <a:rPr lang="ru-RU" dirty="0" err="1"/>
              <a:t>битві</a:t>
            </a:r>
            <a:r>
              <a:rPr lang="ru-RU" dirty="0"/>
              <a:t> за </a:t>
            </a:r>
            <a:r>
              <a:rPr lang="ru-RU" dirty="0" err="1"/>
              <a:t>розум</a:t>
            </a:r>
            <a:r>
              <a:rPr lang="ru-RU" dirty="0"/>
              <a:t>. </a:t>
            </a:r>
            <a:r>
              <a:rPr lang="ru-RU" dirty="0" err="1"/>
              <a:t>Непомітне</a:t>
            </a:r>
            <a:r>
              <a:rPr lang="ru-RU" dirty="0"/>
              <a:t> </a:t>
            </a:r>
            <a:r>
              <a:rPr lang="ru-RU" dirty="0" err="1"/>
              <a:t>повідомлення</a:t>
            </a:r>
            <a:r>
              <a:rPr lang="ru-RU" dirty="0"/>
              <a:t>, </a:t>
            </a:r>
            <a:r>
              <a:rPr lang="ru-RU" dirty="0" err="1"/>
              <a:t>таке</a:t>
            </a:r>
            <a:r>
              <a:rPr lang="ru-RU" dirty="0"/>
              <a:t> як «</a:t>
            </a:r>
            <a:r>
              <a:rPr lang="ru-RU" dirty="0" err="1"/>
              <a:t>дякую</a:t>
            </a:r>
            <a:r>
              <a:rPr lang="ru-RU" dirty="0"/>
              <a:t> за </a:t>
            </a:r>
            <a:r>
              <a:rPr lang="ru-RU" dirty="0" err="1"/>
              <a:t>чесність</a:t>
            </a:r>
            <a:r>
              <a:rPr lang="ru-RU" dirty="0"/>
              <a:t>», </a:t>
            </a:r>
            <a:r>
              <a:rPr lang="ru-RU" dirty="0" err="1"/>
              <a:t>передане</a:t>
            </a:r>
            <a:r>
              <a:rPr lang="ru-RU" dirty="0"/>
              <a:t> в </a:t>
            </a:r>
            <a:r>
              <a:rPr lang="ru-RU" dirty="0" err="1"/>
              <a:t>потрібний</a:t>
            </a:r>
            <a:r>
              <a:rPr lang="ru-RU" dirty="0"/>
              <a:t> момент, </a:t>
            </a:r>
            <a:r>
              <a:rPr lang="ru-RU" dirty="0" err="1"/>
              <a:t>може</a:t>
            </a:r>
            <a:r>
              <a:rPr lang="ru-RU" dirty="0"/>
              <a:t> </a:t>
            </a:r>
            <a:r>
              <a:rPr lang="ru-RU" dirty="0" err="1"/>
              <a:t>ефективно</a:t>
            </a:r>
            <a:r>
              <a:rPr lang="ru-RU" dirty="0"/>
              <a:t> </a:t>
            </a:r>
            <a:r>
              <a:rPr lang="ru-RU" dirty="0" err="1"/>
              <a:t>спонукати</a:t>
            </a:r>
            <a:r>
              <a:rPr lang="ru-RU" dirty="0"/>
              <a:t> до </a:t>
            </a:r>
            <a:r>
              <a:rPr lang="ru-RU" dirty="0" err="1"/>
              <a:t>більш</a:t>
            </a:r>
            <a:r>
              <a:rPr lang="ru-RU" dirty="0"/>
              <a:t> </a:t>
            </a:r>
            <a:r>
              <a:rPr lang="ru-RU" dirty="0" err="1"/>
              <a:t>етичного</a:t>
            </a:r>
            <a:r>
              <a:rPr lang="ru-RU" dirty="0"/>
              <a:t> </a:t>
            </a:r>
            <a:r>
              <a:rPr lang="ru-RU" dirty="0" err="1"/>
              <a:t>вибору</a:t>
            </a:r>
            <a:r>
              <a:rPr lang="ru-RU" dirty="0"/>
              <a:t>.</a:t>
            </a:r>
            <a:endParaRPr lang="uk-UA" dirty="0"/>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15</a:t>
            </a:fld>
            <a:endParaRPr lang="en-US" dirty="0"/>
          </a:p>
        </p:txBody>
      </p:sp>
    </p:spTree>
    <p:extLst>
      <p:ext uri="{BB962C8B-B14F-4D97-AF65-F5344CB8AC3E}">
        <p14:creationId xmlns:p14="http://schemas.microsoft.com/office/powerpoint/2010/main" val="8228611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Проблема полягає в тому, що почуття провини різко зменшується, коли його поділяють. Залучення інших до корупційної схеми може навіть бути хорошою тактикою, щоб купити їхнє мовчання; це тонко розподіляє відповідальність на плечі багатьох і зменшує індивідуальну. Коли ми не відчуваємо особистої відповідальності, то схильні нічого з цим не робити, повністю ігноруючи свою совість. Людям часто важко думати та діяти незалежно в групах, що може завадити бачити корупційні дії та запобігати їм. Ми </a:t>
            </a:r>
            <a:r>
              <a:rPr lang="uk-UA" dirty="0" err="1"/>
              <a:t>рідко</a:t>
            </a:r>
            <a:r>
              <a:rPr lang="uk-UA" dirty="0"/>
              <a:t> ставимо під сумнів поведінку, поширену серед однолітків. І навіть якщо помітимо неетичну поведінку в безпосередньому оточенні, чи повідомимо про неї?</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16</a:t>
            </a:fld>
            <a:endParaRPr lang="en-US" dirty="0"/>
          </a:p>
        </p:txBody>
      </p:sp>
    </p:spTree>
    <p:extLst>
      <p:ext uri="{BB962C8B-B14F-4D97-AF65-F5344CB8AC3E}">
        <p14:creationId xmlns:p14="http://schemas.microsoft.com/office/powerpoint/2010/main" val="3631176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17</a:t>
            </a:fld>
            <a:endParaRPr lang="en-US" dirty="0"/>
          </a:p>
        </p:txBody>
      </p:sp>
    </p:spTree>
    <p:extLst>
      <p:ext uri="{BB962C8B-B14F-4D97-AF65-F5344CB8AC3E}">
        <p14:creationId xmlns:p14="http://schemas.microsoft.com/office/powerpoint/2010/main" val="1490770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Публічна доброчесність – це питання не лише публічного сектору: окремі особи, громадянське суспільство та компанії формують взаємодію в суспільстві, і їхні дії можуть шкодити  або сприяти доброчесності у своїх громадах. Загальносуспільний підхід стверджує, що, оскільки ці суб’єкти взаємодіють з державними службовцями, відіграють вирішальну роль у формуванні суспільного порядку денного та впливають на державні рішення, вони також несуть відповідальність за сприяння публічній доброчесності. На найпростішому рівні вибір окремих осіб має вплив. </a:t>
            </a:r>
            <a:r>
              <a:rPr lang="uk-UA" dirty="0" err="1"/>
              <a:t>Бачачи</a:t>
            </a:r>
            <a:r>
              <a:rPr lang="uk-UA" dirty="0"/>
              <a:t> ціну корупції, вони можуть ігнорувати її та ставати жертвами або ж визнавати порушення та активно сприяти зміцненню публічної доброчесності. У Рекомендації ОЕСР з питань публічної доброчесності зазначено, що її учасники повинні «сприяти розвитку загальносуспільної культури публічної доброчесності, співпрацюючи з приватним сектором, громадянським суспільством та окремими особами, зокрема, шляхом: визнання в системі публічної доброчесності ролі приватного сектору, громадянського суспільства та окремих осіб у дотриманні цінностей публічної доброчесності у їх взаємодії з публічним сектором. Яким чином? Заохочуючи приватний сектор, громадянське суспільство та окремих осіб підтримувати ці цінності як спільну відповідальність; </a:t>
            </a:r>
            <a:r>
              <a:rPr lang="en-US" dirty="0"/>
              <a:t>y </a:t>
            </a:r>
            <a:r>
              <a:rPr lang="uk-UA" dirty="0"/>
              <a:t>залучення відповідних зацікавлених сторін до розробки, регулярного оновлення та імплементації системи публічної доброчесності; </a:t>
            </a:r>
            <a:r>
              <a:rPr lang="en-US" dirty="0"/>
              <a:t>y </a:t>
            </a:r>
            <a:r>
              <a:rPr lang="uk-UA" dirty="0"/>
              <a:t>підвищення обізнаності в суспільстві про переваги публічної доброчесності та зменшення толерантності до порушень стандартів публічної доброчесності, а також проведення, за необхідності, кампаній із просування громадянської освіти з питань публічної доброчесності серед окремих осіб і в школах зокрема; </a:t>
            </a:r>
            <a:r>
              <a:rPr lang="en-US" dirty="0"/>
              <a:t>y </a:t>
            </a:r>
            <a:r>
              <a:rPr lang="uk-UA"/>
              <a:t>залучення приватного сектора та громадянського суспільства до обговорення додаткових переваг публічної доброчесності, які виникають завдяки підтримці доброчесності в бізнесі та некомерційній діяльності, обміну досвідом, отриманим з передових практик, та його розвитку. </a:t>
            </a:r>
            <a:endParaRPr lang="uk-UA" dirty="0"/>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18</a:t>
            </a:fld>
            <a:endParaRPr lang="en-US" dirty="0"/>
          </a:p>
        </p:txBody>
      </p:sp>
    </p:spTree>
    <p:extLst>
      <p:ext uri="{BB962C8B-B14F-4D97-AF65-F5344CB8AC3E}">
        <p14:creationId xmlns:p14="http://schemas.microsoft.com/office/powerpoint/2010/main" val="593143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Говорячи про доброчесність, ми стикаємося з проблемою розуміння того, що таке “чинити правильно”. Що таке “правильно” кожен розуміє, відштовхуючись від внутрішніх </a:t>
            </a:r>
            <a:r>
              <a:rPr lang="uk-UA" dirty="0" err="1"/>
              <a:t>відчуттів</a:t>
            </a:r>
            <a:r>
              <a:rPr lang="uk-UA" dirty="0"/>
              <a:t> та контексту, в якому знаходиться: власних моральних цінностей та, наприклад, законів держави, правил поведінки в певній організації або етичних кодексів. Моральні цінності, тобто наші переконання про те, що є правильним, а що ні, відіграють важливу роль в процесі прийняття рішень, проте ми не завжди можемо приймати рішення в рамках всіх наших переконань. Моральні дилеми – це ситуації, в яких необхідно зробити складний вибір між двома або більше діями, кожна з яких може бути морально виправданою сама по собі, але суперечить одна одній. Вони підштовхують нас до меж наших моральних та етичних рамок, змушуючи оцінювати наші принципи та результати наших дій. Для вирішення цих дилем різні етичні теорії пропонують різні підходи. Розглянемо основні з них: деонтологію, утилітаризм, етику чеснот Аристотеля та </a:t>
            </a:r>
            <a:r>
              <a:rPr lang="uk-UA" dirty="0" err="1"/>
              <a:t>лібертаріанство</a:t>
            </a:r>
            <a:r>
              <a:rPr lang="uk-UA" dirty="0"/>
              <a:t>, зосередившись на принципах, якими вони керуються, ролі наслідків та їхніх поглядах на чесноти.</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19</a:t>
            </a:fld>
            <a:endParaRPr lang="en-US" dirty="0"/>
          </a:p>
        </p:txBody>
      </p:sp>
    </p:spTree>
    <p:extLst>
      <p:ext uri="{BB962C8B-B14F-4D97-AF65-F5344CB8AC3E}">
        <p14:creationId xmlns:p14="http://schemas.microsoft.com/office/powerpoint/2010/main" val="2646529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Принцип оцінки: деонтологія, найбільш пов’язана з ім’ям </a:t>
            </a:r>
            <a:r>
              <a:rPr lang="uk-UA" dirty="0" err="1"/>
              <a:t>Іммануїла</a:t>
            </a:r>
            <a:r>
              <a:rPr lang="uk-UA" dirty="0"/>
              <a:t> Канта, оцінює дії на основі дотримання обов’язку або правил, а не наслідків цих дій. Категоричний імператив Канта наказує дії, які можуть бути універсально застосовані, і поважає людей як самоціль, а не засіб для досягнення мети. Роль наслідків: у деонтологічній етиці наслідки дії здебільшого не мають значення для її моральної оцінки. Важливим є те, чи сама дія відповідає моральній нормі або обов’язку. Погляд на чесноти: чеснота важлива настільки, наскільки вона узгоджується з обов’язком. Доброчесна людина – це та, яка діє з поваги до морального закону.</a:t>
            </a:r>
          </a:p>
          <a:p>
            <a:r>
              <a:rPr lang="uk-UA" dirty="0"/>
              <a:t>Утилітаризм Принцип оцінки: утилітаризм, започаткований такими філософами, як Джеремі </a:t>
            </a:r>
            <a:r>
              <a:rPr lang="uk-UA" dirty="0" err="1"/>
              <a:t>Бентам</a:t>
            </a:r>
            <a:r>
              <a:rPr lang="uk-UA" dirty="0"/>
              <a:t> і Джон Стюарт Мілль, оцінює дії на основі їх результатів, зокрема кількості щастя або користі, яку вони приносять. Правильна дія – це та, яка максимізує загальне щастя. Роль наслідків: наслідки займають центральне місце в утилітаризмі. Моральна цінність дії оцінюється виключно за її результатом. Цей фокус на результатах часто призводить до моральних дилем, коли дії, які максимізують щастя, конфліктують з індивідуальними правами чи обов’язками. Погляд на чесноти: чеснота розглядається з точки зору її внеску в щастя. Доброчесними  є ті дії, які сприяють найбільшому благу. Етика чеснот Аристотеля Принцип оцінки: етика чеснот Аристотеля зосереджена на характері людини і чеснотах, які складають добрий характер. На відміну від деонтології чи утилітаризму вона зосереджується на бутті, а не на діях – на тому, що означає бути доброчесною людиною, жити правильним життям відповідно до розуму. Роль наслідків: хоча наслідки не є основним предметом уваги, вони не ігноруються повністю. Аристотель визнає, що доброчесне життя також спрямоване на досягнення </a:t>
            </a:r>
            <a:r>
              <a:rPr lang="uk-UA" dirty="0" err="1"/>
              <a:t>евдаймонії</a:t>
            </a:r>
            <a:r>
              <a:rPr lang="uk-UA" dirty="0"/>
              <a:t>, або процвітання, що включає в себе роздуми про наслідки своїх дій. Погляд на чесноту: чеснота – це золота середина між двома крайнощами – надлишком і нестачею. Йдеться про розвиток рис характеру, які ведуть до добре прожитого життя, балансування між відвагою і нерозсудливістю, або, наприклад, між щедрістю і скупістю. </a:t>
            </a:r>
            <a:r>
              <a:rPr lang="uk-UA" dirty="0" err="1"/>
              <a:t>Лібертаріанство</a:t>
            </a:r>
            <a:r>
              <a:rPr lang="uk-UA" dirty="0"/>
              <a:t> Принцип оцінки: </a:t>
            </a:r>
            <a:r>
              <a:rPr lang="uk-UA" dirty="0" err="1"/>
              <a:t>лібертаріанство</a:t>
            </a:r>
            <a:r>
              <a:rPr lang="uk-UA" dirty="0"/>
              <a:t> наголошує на індивідуальній свободі та автономії. Він виступає за мінімальне втручання держави в життя людей і надає пріоритет правам на свободу і власність. Моральна оцінка дій ґрунтується на тому, чи поважають вони свободу і права інших. Роль наслідків: хоча </a:t>
            </a:r>
            <a:r>
              <a:rPr lang="uk-UA" dirty="0" err="1"/>
              <a:t>лібертаріанців</a:t>
            </a:r>
            <a:r>
              <a:rPr lang="uk-UA" dirty="0"/>
              <a:t> цікавлять наслідки, особливо з точки зору збереження індивідуальних свобод і прав власності, вони в першу чергу керуються принципом </a:t>
            </a:r>
            <a:r>
              <a:rPr lang="uk-UA" dirty="0" err="1"/>
              <a:t>непримусу</a:t>
            </a:r>
            <a:r>
              <a:rPr lang="uk-UA" dirty="0"/>
              <a:t> і добровільності об’єднання. Погляд на чесноту: чеснота в </a:t>
            </a:r>
            <a:r>
              <a:rPr lang="uk-UA" dirty="0" err="1"/>
              <a:t>лібертаріанській</a:t>
            </a:r>
            <a:r>
              <a:rPr lang="uk-UA" dirty="0"/>
              <a:t> етиці тісно пов’язана з повагою до індивідуальних прав і переслідуванням власних інтересів у спосіб, що не порушує права інших. </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20</a:t>
            </a:fld>
            <a:endParaRPr lang="en-US" dirty="0"/>
          </a:p>
        </p:txBody>
      </p:sp>
    </p:spTree>
    <p:extLst>
      <p:ext uri="{BB962C8B-B14F-4D97-AF65-F5344CB8AC3E}">
        <p14:creationId xmlns:p14="http://schemas.microsoft.com/office/powerpoint/2010/main" val="234086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У травні 2005 року </a:t>
            </a:r>
            <a:r>
              <a:rPr lang="uk-UA" dirty="0" err="1"/>
              <a:t>Енді</a:t>
            </a:r>
            <a:r>
              <a:rPr lang="uk-UA" dirty="0"/>
              <a:t> </a:t>
            </a:r>
            <a:r>
              <a:rPr lang="uk-UA" dirty="0" err="1"/>
              <a:t>Роддік</a:t>
            </a:r>
            <a:r>
              <a:rPr lang="uk-UA" dirty="0"/>
              <a:t>, один із найкращих професійних тенісистів світу, програв матч…, який перед цим виграв. </a:t>
            </a:r>
            <a:r>
              <a:rPr lang="uk-UA" dirty="0" err="1"/>
              <a:t>Роддік</a:t>
            </a:r>
            <a:r>
              <a:rPr lang="uk-UA" dirty="0"/>
              <a:t> грав проти іспанця Фернандо </a:t>
            </a:r>
            <a:r>
              <a:rPr lang="uk-UA" dirty="0" err="1"/>
              <a:t>Вердаско</a:t>
            </a:r>
            <a:r>
              <a:rPr lang="uk-UA" dirty="0"/>
              <a:t> в 1/8 фіналу тенісного турніру </a:t>
            </a:r>
            <a:r>
              <a:rPr lang="en-US" dirty="0"/>
              <a:t>Italia Masters </a:t>
            </a:r>
            <a:r>
              <a:rPr lang="uk-UA" dirty="0"/>
              <a:t>у Римі. Він домінував у матчі, коли сталося щось незвичайне. </a:t>
            </a:r>
            <a:r>
              <a:rPr lang="uk-UA" dirty="0" err="1"/>
              <a:t>Роддік</a:t>
            </a:r>
            <a:r>
              <a:rPr lang="uk-UA" dirty="0"/>
              <a:t> не зміг відбити подачу суперника, але помічник судді відкликав подачу та присудив </a:t>
            </a:r>
            <a:r>
              <a:rPr lang="uk-UA" dirty="0" err="1"/>
              <a:t>Роддіку</a:t>
            </a:r>
            <a:r>
              <a:rPr lang="uk-UA" dirty="0"/>
              <a:t> очко, що стало його перемогою в матчі. Під оплески натовпу </a:t>
            </a:r>
            <a:r>
              <a:rPr lang="uk-UA" dirty="0" err="1"/>
              <a:t>Вердаско</a:t>
            </a:r>
            <a:r>
              <a:rPr lang="uk-UA" dirty="0"/>
              <a:t>, суперник </a:t>
            </a:r>
            <a:r>
              <a:rPr lang="uk-UA" dirty="0" err="1"/>
              <a:t>Роддіка</a:t>
            </a:r>
            <a:r>
              <a:rPr lang="uk-UA" dirty="0"/>
              <a:t>, </a:t>
            </a:r>
            <a:r>
              <a:rPr lang="uk-UA" dirty="0" err="1"/>
              <a:t>підбіг</a:t>
            </a:r>
            <a:r>
              <a:rPr lang="uk-UA" dirty="0"/>
              <a:t> до сітки, щоб потиснути руку </a:t>
            </a:r>
            <a:r>
              <a:rPr lang="uk-UA" dirty="0" err="1"/>
              <a:t>Роддіку</a:t>
            </a:r>
            <a:r>
              <a:rPr lang="uk-UA" dirty="0"/>
              <a:t> та привітати його з перемогою. Однак </a:t>
            </a:r>
            <a:r>
              <a:rPr lang="uk-UA" dirty="0" err="1"/>
              <a:t>Роддік</a:t>
            </a:r>
            <a:r>
              <a:rPr lang="uk-UA" dirty="0"/>
              <a:t> знав дещо, чого не знав суддя, його помічник, радісна публіка та сам </a:t>
            </a:r>
            <a:r>
              <a:rPr lang="uk-UA" dirty="0" err="1"/>
              <a:t>Вердаско</a:t>
            </a:r>
            <a:r>
              <a:rPr lang="uk-UA" dirty="0"/>
              <a:t>. Подача не була в ауті — м’яч був близько до лінії, проте не перетнув її. </a:t>
            </a:r>
            <a:r>
              <a:rPr lang="uk-UA" dirty="0" err="1"/>
              <a:t>Роддік</a:t>
            </a:r>
            <a:r>
              <a:rPr lang="uk-UA" dirty="0"/>
              <a:t> міг залишити цю інформацію при собі та прийняти перемогу. Дійсно, у тенісі не чекають закликів до честі. Натомість він повідомив судді, що м’яч був у грі, і запропонував показати йому позначку на глині, куди влучив м’яч, щоб підтвердити свою правоту. Суддя змінив рішення та присудив очко </a:t>
            </a:r>
            <a:r>
              <a:rPr lang="uk-UA" dirty="0" err="1"/>
              <a:t>Вердаско</a:t>
            </a:r>
            <a:r>
              <a:rPr lang="uk-UA" dirty="0"/>
              <a:t>. Отримавши другий шанс, </a:t>
            </a:r>
            <a:r>
              <a:rPr lang="uk-UA" dirty="0" err="1"/>
              <a:t>Вердаско</a:t>
            </a:r>
            <a:r>
              <a:rPr lang="uk-UA" dirty="0"/>
              <a:t> максимально використав його. Він повернувся, щоб виграти гру, сет і матч, що гарантувало йому неймовірну перемогу.</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3</a:t>
            </a:fld>
            <a:endParaRPr lang="en-US" dirty="0"/>
          </a:p>
        </p:txBody>
      </p:sp>
    </p:spTree>
    <p:extLst>
      <p:ext uri="{BB962C8B-B14F-4D97-AF65-F5344CB8AC3E}">
        <p14:creationId xmlns:p14="http://schemas.microsoft.com/office/powerpoint/2010/main" val="1983621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uk-UA" dirty="0"/>
              <a:t>В українському законодавстві використовують різні терміни й похідні від поняття доброчесності. Йдеться зокрема про такі: «критерій доброчесності», «академічна доброчесність», «перевірка доброчесності», «декларація доброчесності», «розбудова доброчесності» та інші. Ось як поняття доброчесності формувалося в українському правовому полі: </a:t>
            </a:r>
            <a:r>
              <a:rPr lang="en-US" dirty="0"/>
              <a:t>y </a:t>
            </a:r>
            <a:r>
              <a:rPr lang="uk-UA" dirty="0"/>
              <a:t>до 2000х років. В українських нормативно-правових актах можна було зустріти тільки вираз «академічна доброчесність». 23 жовтня 2000 року Головне управління державної служби видало наказ, яким затвердило Загальні правила поведінки державного службовця, де доброчесність згадувалася як одна з обов’язкових умов для державних службовців. Однак жодних додаткових деталей щодо </a:t>
            </a:r>
            <a:r>
              <a:rPr lang="uk-UA" dirty="0" err="1"/>
              <a:t>терміна</a:t>
            </a:r>
            <a:r>
              <a:rPr lang="uk-UA" dirty="0"/>
              <a:t> в документі не було. </a:t>
            </a:r>
            <a:r>
              <a:rPr lang="en-US" dirty="0"/>
              <a:t>y 2006 </a:t>
            </a:r>
            <a:r>
              <a:rPr lang="uk-UA" dirty="0"/>
              <a:t>рік. Президент України своїм Указом затвердив Концепцію подолання корупції в Україні «На шляху до доброчесності». Це був перший документ, у якому згадано перелік заходів для підвищення рівня доброчесності держслужбовців та суддів і контролю влади з боку громадянського суспільства. Проте надалі без чітких формулювань. </a:t>
            </a:r>
            <a:r>
              <a:rPr lang="en-US" dirty="0"/>
              <a:t>y 2011 </a:t>
            </a:r>
            <a:r>
              <a:rPr lang="uk-UA" dirty="0"/>
              <a:t>рік. У законі «Про державну службу» одним із принципів держслужби названо доброчесність. </a:t>
            </a:r>
            <a:r>
              <a:rPr lang="en-US" dirty="0"/>
              <a:t>y 2015 </a:t>
            </a:r>
            <a:r>
              <a:rPr lang="uk-UA" dirty="0"/>
              <a:t>рік. У Законі України «Про державну службу» з’явилося визначення доброчесності – спрямованість дій державного службовця на захист публічних інтересів та відмова від превалювання приватного інтересу під час здійснення наданих йому повноважень. </a:t>
            </a:r>
            <a:r>
              <a:rPr lang="en-US" dirty="0"/>
              <a:t>y 2016 </a:t>
            </a:r>
            <a:r>
              <a:rPr lang="uk-UA" dirty="0"/>
              <a:t>рік. Доброчесність стала обов’язковою умовою для роботи суддею. Парламентарі внесли відповідні зміни до Конституції України й того ж дня ухвалили закон, який зобов’язував суддів щорічно до 1 лютого подавати декларацію доброчесності.</a:t>
            </a: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uk-UA" dirty="0"/>
              <a:t>НАЗК та Офіс доброчесності зокрема активно працюють над розвитком доброчесності не тільки серед публічних осіб, а й на рівні всього суспільства. Переважно робота триває за такими напрямами: </a:t>
            </a:r>
            <a:r>
              <a:rPr lang="en-US" dirty="0"/>
              <a:t>y </a:t>
            </a:r>
            <a:r>
              <a:rPr lang="uk-UA" dirty="0"/>
              <a:t>Функціонує Єдиний державний реєстр декларацій осіб, уповноважених на виконання функцій держави або місцевого самоврядування (Реєстр декларацій), завдяки якому кожен громадянин може ознайомитися з інформацією про майно, доходи та видатки декларантів і членів їхніх сімей, пов’язані з ними компанії тощо. Це хороший інструмент для забезпечення підзвітності публічних службовців. </a:t>
            </a:r>
            <a:r>
              <a:rPr lang="en-US" dirty="0"/>
              <a:t>y </a:t>
            </a:r>
            <a:r>
              <a:rPr lang="uk-UA" dirty="0"/>
              <a:t>Запровадження ефективної системи запобігання й врегулювання конфлікту інтересів на публічній службі є ще одним важливим антикорупційним превентивним заходом. Він допомагає підвищувати прозорість діяльності держави та зменшує можливості для зловживання в державному секторі. Офіс навчає публічних службовців вчасно розпізнати конфлікт інтересів, врегулювати його та пояснює, якою є відповідальність за порушення вимог законодавства у цій сфері. </a:t>
            </a:r>
            <a:r>
              <a:rPr lang="en-US" dirty="0"/>
              <a:t>y </a:t>
            </a:r>
            <a:r>
              <a:rPr lang="uk-UA" dirty="0"/>
              <a:t>В Україні також запрацював інститут викривачів. Він передбачає заохочення та формування культури повідомлення про корупцію через гарантії дотримання прав викривачів та створення механізмів на всіх рівнях для повідомлення про корупцію. Це заохочує доброчесну поведінку серед осіб та мотивує людей не бути байдужими, коли вони бачать порушення. </a:t>
            </a:r>
            <a:r>
              <a:rPr lang="en-US" dirty="0"/>
              <a:t>y </a:t>
            </a:r>
            <a:r>
              <a:rPr lang="uk-UA" dirty="0"/>
              <a:t>Крім того, Офіс працює над втіленням просвітницьких </a:t>
            </a:r>
            <a:r>
              <a:rPr lang="uk-UA" dirty="0" err="1"/>
              <a:t>проєктів</a:t>
            </a:r>
            <a:r>
              <a:rPr lang="uk-UA" dirty="0"/>
              <a:t> та відкритий до співпраці з представниками громадськості, аби спонукати до переосмислення та зміни поведінки для формування «нульової» толерантності до корупції в суспільстві. </a:t>
            </a:r>
            <a:r>
              <a:rPr lang="en-US" dirty="0"/>
              <a:t>y </a:t>
            </a:r>
            <a:r>
              <a:rPr lang="uk-UA" dirty="0"/>
              <a:t>Окрім цього, в українських компаніях, навчальних закладах тощо передбачені кодекси етичної поведінки, які визначають основні принципи та моральні норми, якими мають керуватися робітники або, наприклад, студенти. Деякі етичні кодекси, наприклад кодекс професійної етики та поведінки прокурорів, регламентовані законодавчо.</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Потім спортивний журналіст </a:t>
            </a:r>
            <a:r>
              <a:rPr lang="uk-UA" dirty="0" err="1"/>
              <a:t>Френк</a:t>
            </a:r>
            <a:r>
              <a:rPr lang="uk-UA" dirty="0"/>
              <a:t> </a:t>
            </a:r>
            <a:r>
              <a:rPr lang="uk-UA" dirty="0" err="1"/>
              <a:t>ДеФорд</a:t>
            </a:r>
            <a:r>
              <a:rPr lang="uk-UA" dirty="0"/>
              <a:t> написав, що чесність </a:t>
            </a:r>
            <a:r>
              <a:rPr lang="uk-UA" dirty="0" err="1"/>
              <a:t>Роддіка</a:t>
            </a:r>
            <a:r>
              <a:rPr lang="uk-UA" dirty="0"/>
              <a:t> коштувала йому принаймні «десятки тисяч доларів». Очевидно, чесність була для спортсмена важливішою за перемогу чи гроші. Того дня </a:t>
            </a:r>
            <a:r>
              <a:rPr lang="uk-UA" dirty="0" err="1"/>
              <a:t>Енді</a:t>
            </a:r>
            <a:r>
              <a:rPr lang="uk-UA" dirty="0"/>
              <a:t> </a:t>
            </a:r>
            <a:r>
              <a:rPr lang="uk-UA" dirty="0" err="1"/>
              <a:t>Роддік</a:t>
            </a:r>
            <a:r>
              <a:rPr lang="uk-UA" dirty="0"/>
              <a:t> програв тенісний матч, але виграв щось набагато важливіше, і в процесі показав чудовий приклад спортивної майстерності для всіх конкурентів. Ця історія є чудовим прикладом того, як люди ставлять свої моральні переконання вище, ніж особисту вигоду.</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4</a:t>
            </a:fld>
            <a:endParaRPr lang="en-US" dirty="0"/>
          </a:p>
        </p:txBody>
      </p:sp>
    </p:spTree>
    <p:extLst>
      <p:ext uri="{BB962C8B-B14F-4D97-AF65-F5344CB8AC3E}">
        <p14:creationId xmlns:p14="http://schemas.microsoft.com/office/powerpoint/2010/main" val="142986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В англійській мові зберігся корінь цього слова («</a:t>
            </a:r>
            <a:r>
              <a:rPr lang="en-US" dirty="0"/>
              <a:t>integer» – </a:t>
            </a:r>
            <a:r>
              <a:rPr lang="uk-UA" dirty="0"/>
              <a:t>цілий). Англійське «</a:t>
            </a:r>
            <a:r>
              <a:rPr lang="en-US" dirty="0"/>
              <a:t>integrity» </a:t>
            </a:r>
            <a:r>
              <a:rPr lang="uk-UA" dirty="0"/>
              <a:t>означає стан цілісності, об’єднання, а також якість чесної людини, яка має сильні моральні принципи. Так, наприклад, деякі науковці визначають доброчесність, як «цілісність» або «повноту» в плані послідовності та узгодженості принципів і цінностей. Проте не існує єдиного визначення </a:t>
            </a:r>
            <a:r>
              <a:rPr lang="uk-UA" dirty="0" err="1"/>
              <a:t>доброчесності.и</a:t>
            </a:r>
            <a:r>
              <a:rPr lang="uk-UA" dirty="0"/>
              <a:t> можемо розглядати її як набір певних цінностей (відповідальність, непідкупність, чесність), так і як ставлення людини до моральних норм, готовність їх дотримуватися й рефлексувати. От ще декілька прикладів того, як можна визначати доброчесність: </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5</a:t>
            </a:fld>
            <a:endParaRPr lang="en-US" dirty="0"/>
          </a:p>
        </p:txBody>
      </p:sp>
    </p:spTree>
    <p:extLst>
      <p:ext uri="{BB962C8B-B14F-4D97-AF65-F5344CB8AC3E}">
        <p14:creationId xmlns:p14="http://schemas.microsoft.com/office/powerpoint/2010/main" val="1815527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a:t>Попри те, </a:t>
            </a:r>
            <a:r>
              <a:rPr lang="ru-RU" dirty="0" err="1"/>
              <a:t>що</a:t>
            </a:r>
            <a:r>
              <a:rPr lang="ru-RU" dirty="0"/>
              <a:t> </a:t>
            </a:r>
            <a:r>
              <a:rPr lang="ru-RU" dirty="0" err="1"/>
              <a:t>загально</a:t>
            </a:r>
            <a:r>
              <a:rPr lang="ru-RU" dirty="0"/>
              <a:t> </a:t>
            </a:r>
            <a:r>
              <a:rPr lang="ru-RU" dirty="0" err="1"/>
              <a:t>визначити</a:t>
            </a:r>
            <a:r>
              <a:rPr lang="ru-RU" dirty="0"/>
              <a:t> </a:t>
            </a:r>
            <a:r>
              <a:rPr lang="ru-RU" dirty="0" err="1"/>
              <a:t>доброчесність</a:t>
            </a:r>
            <a:r>
              <a:rPr lang="ru-RU" dirty="0"/>
              <a:t> </a:t>
            </a:r>
            <a:r>
              <a:rPr lang="ru-RU" dirty="0" err="1"/>
              <a:t>можна</a:t>
            </a:r>
            <a:r>
              <a:rPr lang="ru-RU" dirty="0"/>
              <a:t> парою </a:t>
            </a:r>
            <a:r>
              <a:rPr lang="ru-RU" dirty="0" err="1"/>
              <a:t>речень</a:t>
            </a:r>
            <a:r>
              <a:rPr lang="ru-RU" dirty="0"/>
              <a:t>, </a:t>
            </a:r>
            <a:r>
              <a:rPr lang="ru-RU" dirty="0" err="1"/>
              <a:t>це</a:t>
            </a:r>
            <a:r>
              <a:rPr lang="ru-RU" dirty="0"/>
              <a:t> </a:t>
            </a:r>
            <a:r>
              <a:rPr lang="ru-RU" dirty="0" err="1"/>
              <a:t>дуже</a:t>
            </a:r>
            <a:r>
              <a:rPr lang="ru-RU" dirty="0"/>
              <a:t> велика та </a:t>
            </a:r>
            <a:r>
              <a:rPr lang="ru-RU" dirty="0" err="1"/>
              <a:t>об’ємна</a:t>
            </a:r>
            <a:r>
              <a:rPr lang="ru-RU" dirty="0"/>
              <a:t> тема, </a:t>
            </a:r>
            <a:r>
              <a:rPr lang="ru-RU" dirty="0" err="1"/>
              <a:t>дискусії</a:t>
            </a:r>
            <a:r>
              <a:rPr lang="ru-RU" dirty="0"/>
              <a:t> з </a:t>
            </a:r>
            <a:r>
              <a:rPr lang="ru-RU" dirty="0" err="1"/>
              <a:t>якої</a:t>
            </a:r>
            <a:r>
              <a:rPr lang="ru-RU" dirty="0"/>
              <a:t> </a:t>
            </a:r>
            <a:r>
              <a:rPr lang="ru-RU" dirty="0" err="1"/>
              <a:t>можуть</a:t>
            </a:r>
            <a:r>
              <a:rPr lang="ru-RU" dirty="0"/>
              <a:t> </a:t>
            </a:r>
            <a:r>
              <a:rPr lang="ru-RU" dirty="0" err="1"/>
              <a:t>тривати</a:t>
            </a:r>
            <a:r>
              <a:rPr lang="ru-RU" dirty="0"/>
              <a:t> </a:t>
            </a:r>
            <a:r>
              <a:rPr lang="ru-RU" dirty="0" err="1"/>
              <a:t>довго</a:t>
            </a:r>
            <a:r>
              <a:rPr lang="ru-RU" dirty="0"/>
              <a:t>. Не дивно, </a:t>
            </a:r>
            <a:r>
              <a:rPr lang="ru-RU" dirty="0" err="1"/>
              <a:t>адже</a:t>
            </a:r>
            <a:r>
              <a:rPr lang="ru-RU" dirty="0"/>
              <a:t> </a:t>
            </a:r>
            <a:r>
              <a:rPr lang="ru-RU" dirty="0" err="1"/>
              <a:t>доброчесність</a:t>
            </a:r>
            <a:r>
              <a:rPr lang="ru-RU" dirty="0"/>
              <a:t> </a:t>
            </a:r>
            <a:r>
              <a:rPr lang="ru-RU" dirty="0" err="1"/>
              <a:t>зачіпає</a:t>
            </a:r>
            <a:r>
              <a:rPr lang="ru-RU" dirty="0"/>
              <a:t> </a:t>
            </a:r>
            <a:r>
              <a:rPr lang="ru-RU" dirty="0" err="1"/>
              <a:t>фактично</a:t>
            </a:r>
            <a:r>
              <a:rPr lang="ru-RU" dirty="0"/>
              <a:t> </a:t>
            </a:r>
            <a:r>
              <a:rPr lang="ru-RU" dirty="0" err="1"/>
              <a:t>всі</a:t>
            </a:r>
            <a:r>
              <a:rPr lang="ru-RU" dirty="0"/>
              <a:t> </a:t>
            </a:r>
            <a:r>
              <a:rPr lang="ru-RU" dirty="0" err="1"/>
              <a:t>сфери</a:t>
            </a:r>
            <a:r>
              <a:rPr lang="ru-RU" dirty="0"/>
              <a:t> </a:t>
            </a:r>
            <a:r>
              <a:rPr lang="ru-RU" dirty="0" err="1"/>
              <a:t>життя</a:t>
            </a:r>
            <a:r>
              <a:rPr lang="ru-RU" dirty="0"/>
              <a:t>.</a:t>
            </a:r>
            <a:endParaRPr lang="uk-UA" dirty="0"/>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6</a:t>
            </a:fld>
            <a:endParaRPr lang="en-US" dirty="0"/>
          </a:p>
        </p:txBody>
      </p:sp>
    </p:spTree>
    <p:extLst>
      <p:ext uri="{BB962C8B-B14F-4D97-AF65-F5344CB8AC3E}">
        <p14:creationId xmlns:p14="http://schemas.microsoft.com/office/powerpoint/2010/main" val="1339380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Стенфордська філософська енциклопедія розглядає доброчесність з різних сторін:</a:t>
            </a:r>
          </a:p>
          <a:p>
            <a:r>
              <a:rPr lang="uk-UA" dirty="0"/>
              <a:t>Доброчесність як </a:t>
            </a:r>
            <a:r>
              <a:rPr lang="uk-UA" dirty="0" err="1"/>
              <a:t>самоінтеграція</a:t>
            </a:r>
            <a:r>
              <a:rPr lang="uk-UA" dirty="0"/>
              <a:t>. З точки зору </a:t>
            </a:r>
            <a:r>
              <a:rPr lang="uk-UA" dirty="0" err="1"/>
              <a:t>самоінтеграції</a:t>
            </a:r>
            <a:r>
              <a:rPr lang="uk-UA" dirty="0"/>
              <a:t>, доброчесність – це питання інтеграції різних частин своєї особистості в гармонійне, неушкоджене ціле. При такому погляді доброчесність – це насамперед питання збереження власного Я недоторканим та незіпсованим. </a:t>
            </a:r>
            <a:r>
              <a:rPr lang="uk-UA" dirty="0" err="1"/>
              <a:t>Самоінтеграційний</a:t>
            </a:r>
            <a:r>
              <a:rPr lang="uk-UA" dirty="0"/>
              <a:t> підхід пропонує особистості ставитися формально до самої себе. Прикладом формального ставлення до себе є сила волі. Доброчесність як ідентичність. З погляду ідентичності доброчесність стосується способу, у який люди беруть на себе зобов’язання щодо речей, із якими вони глибоко ідентифікують себе (інакше кажучи, вчинення дій у такий спосіб, що відображає їхнє уявлення про те, хто вони є). Зобов’язання в цьому </a:t>
            </a:r>
            <a:r>
              <a:rPr lang="uk-UA" dirty="0" err="1"/>
              <a:t>випадк</a:t>
            </a:r>
            <a:r>
              <a:rPr lang="uk-UA" dirty="0"/>
              <a:t> – дуже широкий термін, який включає в себе наміри особи, її обіцянки, переконання, виправдання довіри та очікувань.</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7</a:t>
            </a:fld>
            <a:endParaRPr lang="en-US" dirty="0"/>
          </a:p>
        </p:txBody>
      </p:sp>
    </p:spTree>
    <p:extLst>
      <p:ext uri="{BB962C8B-B14F-4D97-AF65-F5344CB8AC3E}">
        <p14:creationId xmlns:p14="http://schemas.microsoft.com/office/powerpoint/2010/main" val="1707965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ru-RU" dirty="0"/>
              <a:t>Ми не </a:t>
            </a:r>
            <a:r>
              <a:rPr lang="ru-RU" dirty="0" err="1"/>
              <a:t>можемо</a:t>
            </a:r>
            <a:r>
              <a:rPr lang="ru-RU" dirty="0"/>
              <a:t> </a:t>
            </a:r>
            <a:r>
              <a:rPr lang="ru-RU" dirty="0" err="1"/>
              <a:t>виділяти</a:t>
            </a:r>
            <a:r>
              <a:rPr lang="ru-RU" dirty="0"/>
              <a:t> </a:t>
            </a:r>
            <a:r>
              <a:rPr lang="ru-RU" dirty="0" err="1"/>
              <a:t>конкретні</a:t>
            </a:r>
            <a:r>
              <a:rPr lang="ru-RU" dirty="0"/>
              <a:t> </a:t>
            </a:r>
            <a:r>
              <a:rPr lang="ru-RU" dirty="0" err="1"/>
              <a:t>види</a:t>
            </a:r>
            <a:r>
              <a:rPr lang="ru-RU" dirty="0"/>
              <a:t> </a:t>
            </a:r>
            <a:r>
              <a:rPr lang="ru-RU" dirty="0" err="1"/>
              <a:t>доброчесності</a:t>
            </a:r>
            <a:r>
              <a:rPr lang="ru-RU" dirty="0"/>
              <a:t>, </a:t>
            </a:r>
            <a:r>
              <a:rPr lang="ru-RU" dirty="0" err="1"/>
              <a:t>бо</a:t>
            </a:r>
            <a:r>
              <a:rPr lang="ru-RU" dirty="0"/>
              <a:t> все </a:t>
            </a:r>
            <a:r>
              <a:rPr lang="ru-RU" dirty="0" err="1"/>
              <a:t>залежить</a:t>
            </a:r>
            <a:r>
              <a:rPr lang="ru-RU" dirty="0"/>
              <a:t> </a:t>
            </a:r>
            <a:r>
              <a:rPr lang="ru-RU" dirty="0" err="1"/>
              <a:t>від</a:t>
            </a:r>
            <a:r>
              <a:rPr lang="ru-RU" dirty="0"/>
              <a:t> </a:t>
            </a:r>
            <a:r>
              <a:rPr lang="ru-RU" dirty="0" err="1"/>
              <a:t>сфери</a:t>
            </a:r>
            <a:r>
              <a:rPr lang="ru-RU" dirty="0"/>
              <a:t> </a:t>
            </a:r>
            <a:r>
              <a:rPr lang="ru-RU" dirty="0" err="1"/>
              <a:t>життя</a:t>
            </a:r>
            <a:r>
              <a:rPr lang="ru-RU" dirty="0"/>
              <a:t>, у межах </a:t>
            </a:r>
            <a:r>
              <a:rPr lang="ru-RU" dirty="0" err="1"/>
              <a:t>якої</a:t>
            </a:r>
            <a:r>
              <a:rPr lang="ru-RU" dirty="0"/>
              <a:t> </a:t>
            </a:r>
            <a:r>
              <a:rPr lang="ru-RU" dirty="0" err="1"/>
              <a:t>її</a:t>
            </a:r>
            <a:r>
              <a:rPr lang="ru-RU" dirty="0"/>
              <a:t> </a:t>
            </a:r>
            <a:r>
              <a:rPr lang="ru-RU" dirty="0" err="1"/>
              <a:t>розглядаємо</a:t>
            </a:r>
            <a:r>
              <a:rPr lang="ru-RU" dirty="0"/>
              <a:t>. Людина </a:t>
            </a:r>
            <a:r>
              <a:rPr lang="ru-RU" dirty="0" err="1"/>
              <a:t>може</a:t>
            </a:r>
            <a:r>
              <a:rPr lang="ru-RU" dirty="0"/>
              <a:t> бути </a:t>
            </a:r>
            <a:r>
              <a:rPr lang="ru-RU" dirty="0" err="1"/>
              <a:t>доброчесною</a:t>
            </a:r>
            <a:r>
              <a:rPr lang="ru-RU" dirty="0"/>
              <a:t> в </a:t>
            </a:r>
            <a:r>
              <a:rPr lang="ru-RU" dirty="0" err="1"/>
              <a:t>цілому</a:t>
            </a:r>
            <a:r>
              <a:rPr lang="ru-RU" dirty="0"/>
              <a:t> </a:t>
            </a:r>
            <a:r>
              <a:rPr lang="ru-RU" dirty="0" err="1"/>
              <a:t>або</a:t>
            </a:r>
            <a:r>
              <a:rPr lang="ru-RU" dirty="0"/>
              <a:t> </a:t>
            </a:r>
            <a:r>
              <a:rPr lang="ru-RU" dirty="0" err="1"/>
              <a:t>діяти</a:t>
            </a:r>
            <a:r>
              <a:rPr lang="ru-RU" dirty="0"/>
              <a:t> </a:t>
            </a:r>
            <a:r>
              <a:rPr lang="ru-RU" dirty="0" err="1"/>
              <a:t>чи</a:t>
            </a:r>
            <a:r>
              <a:rPr lang="ru-RU" dirty="0"/>
              <a:t>, </a:t>
            </a:r>
            <a:r>
              <a:rPr lang="ru-RU" dirty="0" err="1"/>
              <a:t>навпаки</a:t>
            </a:r>
            <a:r>
              <a:rPr lang="ru-RU" dirty="0"/>
              <a:t>, не </a:t>
            </a:r>
            <a:r>
              <a:rPr lang="ru-RU" dirty="0" err="1"/>
              <a:t>діяти</a:t>
            </a:r>
            <a:r>
              <a:rPr lang="ru-RU" dirty="0"/>
              <a:t> </a:t>
            </a:r>
            <a:r>
              <a:rPr lang="ru-RU" dirty="0" err="1"/>
              <a:t>доброчесно</a:t>
            </a:r>
            <a:r>
              <a:rPr lang="ru-RU" dirty="0"/>
              <a:t> в </a:t>
            </a:r>
            <a:r>
              <a:rPr lang="ru-RU" dirty="0" err="1"/>
              <a:t>певній</a:t>
            </a:r>
            <a:r>
              <a:rPr lang="ru-RU" dirty="0"/>
              <a:t> </a:t>
            </a:r>
            <a:r>
              <a:rPr lang="ru-RU" dirty="0" err="1"/>
              <a:t>сфері</a:t>
            </a:r>
            <a:r>
              <a:rPr lang="ru-RU" dirty="0"/>
              <a:t>. Так, </a:t>
            </a:r>
            <a:r>
              <a:rPr lang="ru-RU" dirty="0" err="1"/>
              <a:t>наприклад</a:t>
            </a:r>
            <a:r>
              <a:rPr lang="ru-RU" dirty="0"/>
              <a:t>, той, </a:t>
            </a:r>
            <a:r>
              <a:rPr lang="ru-RU" dirty="0" err="1"/>
              <a:t>хто</a:t>
            </a:r>
            <a:r>
              <a:rPr lang="ru-RU" dirty="0"/>
              <a:t> є </a:t>
            </a:r>
            <a:r>
              <a:rPr lang="ru-RU" dirty="0" err="1"/>
              <a:t>доброчесним</a:t>
            </a:r>
            <a:r>
              <a:rPr lang="ru-RU" dirty="0"/>
              <a:t> в </a:t>
            </a:r>
            <a:r>
              <a:rPr lang="ru-RU" dirty="0" err="1"/>
              <a:t>академічному</a:t>
            </a:r>
            <a:r>
              <a:rPr lang="ru-RU" dirty="0"/>
              <a:t> </a:t>
            </a:r>
            <a:r>
              <a:rPr lang="ru-RU" dirty="0" err="1"/>
              <a:t>середовищі</a:t>
            </a:r>
            <a:r>
              <a:rPr lang="ru-RU" dirty="0"/>
              <a:t>, </a:t>
            </a:r>
            <a:r>
              <a:rPr lang="ru-RU" dirty="0" err="1"/>
              <a:t>може</a:t>
            </a:r>
            <a:r>
              <a:rPr lang="ru-RU" dirty="0"/>
              <a:t> бути </a:t>
            </a:r>
            <a:r>
              <a:rPr lang="ru-RU" dirty="0" err="1"/>
              <a:t>зовсім</a:t>
            </a:r>
            <a:r>
              <a:rPr lang="ru-RU" dirty="0"/>
              <a:t> не </a:t>
            </a:r>
            <a:r>
              <a:rPr lang="ru-RU" dirty="0" err="1"/>
              <a:t>доброчесним</a:t>
            </a:r>
            <a:r>
              <a:rPr lang="ru-RU" dirty="0"/>
              <a:t> у </a:t>
            </a:r>
            <a:r>
              <a:rPr lang="ru-RU" dirty="0" err="1"/>
              <a:t>стосунках</a:t>
            </a:r>
            <a:r>
              <a:rPr lang="ru-RU" dirty="0"/>
              <a:t> з </a:t>
            </a:r>
            <a:r>
              <a:rPr lang="ru-RU" dirty="0" err="1"/>
              <a:t>іншими</a:t>
            </a:r>
            <a:r>
              <a:rPr lang="ru-RU" dirty="0"/>
              <a:t>. </a:t>
            </a:r>
            <a:endParaRPr lang="uk-UA" dirty="0"/>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8</a:t>
            </a:fld>
            <a:endParaRPr lang="en-US" dirty="0"/>
          </a:p>
        </p:txBody>
      </p:sp>
    </p:spTree>
    <p:extLst>
      <p:ext uri="{BB962C8B-B14F-4D97-AF65-F5344CB8AC3E}">
        <p14:creationId xmlns:p14="http://schemas.microsoft.com/office/powerpoint/2010/main" val="28484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uk-UA" dirty="0"/>
              <a:t>Зв’язок між соціально-політичними умовами та доброчесністю в суспільстві Звісно, рішення діяти доброчесно в тих чи інших випадках людина приймає самостійно. Побудову доброчесного середовища варто починати із себе. Проте ми живемо в суспільстві, а отже, соціальні (наприклад, сім’я, бізнес, релігія) та політичні (наприклад, політичний режим) структури й процеси, що відбуваються в ньому, впливають і на особисту доброчесність. Це може відбуватися шляхом заохочення або, навпаки, блокування інструментів, необхідних для розбудови доброчесного середовища. Оскільки доброчесність є центральною чеснотою, то державні інститути, зокрема й форми правління та економічні механізми, повинні бути побудовані таким чином, щоб сприяти їй. Якщо ж суспільство заважає намаганням людей діяти відповідно до своїх зобов’язань, цінностей та бажань, то така структура є ворожою до доброчесності. Це призводить до погіршення добробуту та появи в суспільстві стану </a:t>
            </a:r>
            <a:r>
              <a:rPr lang="uk-UA" dirty="0" err="1"/>
              <a:t>відчудженності</a:t>
            </a:r>
            <a:r>
              <a:rPr lang="uk-UA" dirty="0"/>
              <a:t>. </a:t>
            </a:r>
          </a:p>
        </p:txBody>
      </p:sp>
      <p:sp>
        <p:nvSpPr>
          <p:cNvPr id="4" name="Місце для номера слайда 3"/>
          <p:cNvSpPr>
            <a:spLocks noGrp="1"/>
          </p:cNvSpPr>
          <p:nvPr>
            <p:ph type="sldNum" sz="quarter" idx="5"/>
          </p:nvPr>
        </p:nvSpPr>
        <p:spPr/>
        <p:txBody>
          <a:bodyPr/>
          <a:lstStyle/>
          <a:p>
            <a:fld id="{FCC73610-CCBA-4806-B040-7AF4F8229BA0}" type="slidenum">
              <a:rPr lang="en-US" smtClean="0"/>
              <a:t>9</a:t>
            </a:fld>
            <a:endParaRPr lang="en-US" dirty="0"/>
          </a:p>
        </p:txBody>
      </p:sp>
    </p:spTree>
    <p:extLst>
      <p:ext uri="{BB962C8B-B14F-4D97-AF65-F5344CB8AC3E}">
        <p14:creationId xmlns:p14="http://schemas.microsoft.com/office/powerpoint/2010/main" val="594967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uk-UA" dirty="0"/>
              <a:t>Так, наприклад, демократичні режими сприяють розвитку доброчесності, адже вона є одним з їхніх ключових принципів, а отже, люди в таких суспільствах більш вільні, а сама структура суспільства прозора. Водночас важливо зазначити, що авторитарні та тоталітарні режими можуть використовувати цінність доброчесності як певний «фасад» для своїх режимів. Тобто вони можуть створювати інституції, які начебто покликані виховувати доброчесних громадян (наприклад, піонери), але їхньою головною метою буде підтримка пропаганди, але аж ніяк не моральних цінностей. Річ у тім, що авторитарні країни бачать у реальній доброчесності загрозу для свого існування, усіляко з нею борються чи вкладають в поняття зовсім іншу суть. Це призводить до того, що можливості громадян стають обмеженими, а суспільні процеси – незрозумілими.</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832F76-EEF5-410D-B6F4-8650AC675FE5}"/>
              </a:ext>
            </a:extLst>
          </p:cNvPr>
          <p:cNvSpPr>
            <a:spLocks noGrp="1"/>
          </p:cNvSpPr>
          <p:nvPr>
            <p:ph type="pic" sz="quarter" idx="14"/>
          </p:nvPr>
        </p:nvSpPr>
        <p:spPr>
          <a:xfrm>
            <a:off x="-10160" y="-10160"/>
            <a:ext cx="12198985" cy="6877685"/>
          </a:xfrm>
          <a:custGeom>
            <a:avLst/>
            <a:gdLst>
              <a:gd name="connsiteX0" fmla="*/ 0 w 12188825"/>
              <a:gd name="connsiteY0" fmla="*/ 0 h 6868160"/>
              <a:gd name="connsiteX1" fmla="*/ 12188825 w 12188825"/>
              <a:gd name="connsiteY1" fmla="*/ 0 h 6868160"/>
              <a:gd name="connsiteX2" fmla="*/ 12188825 w 12188825"/>
              <a:gd name="connsiteY2" fmla="*/ 6868160 h 6868160"/>
              <a:gd name="connsiteX3" fmla="*/ 0 w 12188825"/>
              <a:gd name="connsiteY3" fmla="*/ 6868160 h 6868160"/>
              <a:gd name="connsiteX4" fmla="*/ 0 w 12188825"/>
              <a:gd name="connsiteY4"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10160 w 12198985"/>
              <a:gd name="connsiteY0" fmla="*/ 0 h 6868160"/>
              <a:gd name="connsiteX1" fmla="*/ 12198985 w 12198985"/>
              <a:gd name="connsiteY1" fmla="*/ 0 h 6868160"/>
              <a:gd name="connsiteX2" fmla="*/ 12198985 w 12198985"/>
              <a:gd name="connsiteY2" fmla="*/ 6868160 h 6868160"/>
              <a:gd name="connsiteX3" fmla="*/ 10160 w 12198985"/>
              <a:gd name="connsiteY3" fmla="*/ 6868160 h 6868160"/>
              <a:gd name="connsiteX4" fmla="*/ 0 w 12198985"/>
              <a:gd name="connsiteY4" fmla="*/ 528320 h 6868160"/>
              <a:gd name="connsiteX5" fmla="*/ 10160 w 12198985"/>
              <a:gd name="connsiteY5"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292064 w 12480889"/>
              <a:gd name="connsiteY0" fmla="*/ 0 h 6868160"/>
              <a:gd name="connsiteX1" fmla="*/ 12480889 w 12480889"/>
              <a:gd name="connsiteY1" fmla="*/ 0 h 6868160"/>
              <a:gd name="connsiteX2" fmla="*/ 12480889 w 12480889"/>
              <a:gd name="connsiteY2" fmla="*/ 6868160 h 6868160"/>
              <a:gd name="connsiteX3" fmla="*/ 292064 w 12480889"/>
              <a:gd name="connsiteY3" fmla="*/ 6868160 h 6868160"/>
              <a:gd name="connsiteX4" fmla="*/ 4996144 w 12480889"/>
              <a:gd name="connsiteY4" fmla="*/ 1727200 h 6868160"/>
              <a:gd name="connsiteX5" fmla="*/ 281904 w 12480889"/>
              <a:gd name="connsiteY5" fmla="*/ 528320 h 6868160"/>
              <a:gd name="connsiteX6" fmla="*/ 292064 w 12480889"/>
              <a:gd name="connsiteY6"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198195 w 12387020"/>
              <a:gd name="connsiteY0" fmla="*/ 0 h 6868160"/>
              <a:gd name="connsiteX1" fmla="*/ 12387020 w 12387020"/>
              <a:gd name="connsiteY1" fmla="*/ 0 h 6868160"/>
              <a:gd name="connsiteX2" fmla="*/ 12387020 w 12387020"/>
              <a:gd name="connsiteY2" fmla="*/ 6868160 h 6868160"/>
              <a:gd name="connsiteX3" fmla="*/ 198195 w 12387020"/>
              <a:gd name="connsiteY3" fmla="*/ 6868160 h 6868160"/>
              <a:gd name="connsiteX4" fmla="*/ 6212915 w 12387020"/>
              <a:gd name="connsiteY4" fmla="*/ 3830320 h 6868160"/>
              <a:gd name="connsiteX5" fmla="*/ 4902275 w 12387020"/>
              <a:gd name="connsiteY5" fmla="*/ 1727200 h 6868160"/>
              <a:gd name="connsiteX6" fmla="*/ 188035 w 12387020"/>
              <a:gd name="connsiteY6" fmla="*/ 528320 h 6868160"/>
              <a:gd name="connsiteX7" fmla="*/ 198195 w 12387020"/>
              <a:gd name="connsiteY7" fmla="*/ 0 h 6868160"/>
              <a:gd name="connsiteX0" fmla="*/ 235106 w 12423931"/>
              <a:gd name="connsiteY0" fmla="*/ 0 h 7033131"/>
              <a:gd name="connsiteX1" fmla="*/ 12423931 w 12423931"/>
              <a:gd name="connsiteY1" fmla="*/ 0 h 7033131"/>
              <a:gd name="connsiteX2" fmla="*/ 12423931 w 12423931"/>
              <a:gd name="connsiteY2" fmla="*/ 6868160 h 7033131"/>
              <a:gd name="connsiteX3" fmla="*/ 235106 w 12423931"/>
              <a:gd name="connsiteY3" fmla="*/ 6868160 h 7033131"/>
              <a:gd name="connsiteX4" fmla="*/ 4908705 w 12423931"/>
              <a:gd name="connsiteY4" fmla="*/ 6868160 h 7033131"/>
              <a:gd name="connsiteX5" fmla="*/ 6249826 w 12423931"/>
              <a:gd name="connsiteY5" fmla="*/ 3830320 h 7033131"/>
              <a:gd name="connsiteX6" fmla="*/ 4939186 w 12423931"/>
              <a:gd name="connsiteY6" fmla="*/ 1727200 h 7033131"/>
              <a:gd name="connsiteX7" fmla="*/ 224946 w 12423931"/>
              <a:gd name="connsiteY7" fmla="*/ 528320 h 7033131"/>
              <a:gd name="connsiteX8" fmla="*/ 235106 w 12423931"/>
              <a:gd name="connsiteY8" fmla="*/ 0 h 7033131"/>
              <a:gd name="connsiteX0" fmla="*/ 246525 w 12435350"/>
              <a:gd name="connsiteY0" fmla="*/ 0 h 6868309"/>
              <a:gd name="connsiteX1" fmla="*/ 12435350 w 12435350"/>
              <a:gd name="connsiteY1" fmla="*/ 0 h 6868309"/>
              <a:gd name="connsiteX2" fmla="*/ 12435350 w 12435350"/>
              <a:gd name="connsiteY2" fmla="*/ 6868160 h 6868309"/>
              <a:gd name="connsiteX3" fmla="*/ 246525 w 12435350"/>
              <a:gd name="connsiteY3" fmla="*/ 6868160 h 6868309"/>
              <a:gd name="connsiteX4" fmla="*/ 4920124 w 12435350"/>
              <a:gd name="connsiteY4" fmla="*/ 6868160 h 6868309"/>
              <a:gd name="connsiteX5" fmla="*/ 6261245 w 12435350"/>
              <a:gd name="connsiteY5" fmla="*/ 3830320 h 6868309"/>
              <a:gd name="connsiteX6" fmla="*/ 4950605 w 12435350"/>
              <a:gd name="connsiteY6" fmla="*/ 1727200 h 6868309"/>
              <a:gd name="connsiteX7" fmla="*/ 236365 w 12435350"/>
              <a:gd name="connsiteY7" fmla="*/ 528320 h 6868309"/>
              <a:gd name="connsiteX8" fmla="*/ 246525 w 12435350"/>
              <a:gd name="connsiteY8" fmla="*/ 0 h 6868309"/>
              <a:gd name="connsiteX0" fmla="*/ 10160 w 12198985"/>
              <a:gd name="connsiteY0" fmla="*/ 0 h 6868264"/>
              <a:gd name="connsiteX1" fmla="*/ 12198985 w 12198985"/>
              <a:gd name="connsiteY1" fmla="*/ 0 h 6868264"/>
              <a:gd name="connsiteX2" fmla="*/ 12198985 w 12198985"/>
              <a:gd name="connsiteY2" fmla="*/ 6868160 h 6868264"/>
              <a:gd name="connsiteX3" fmla="*/ 10160 w 12198985"/>
              <a:gd name="connsiteY3" fmla="*/ 6868160 h 6868264"/>
              <a:gd name="connsiteX4" fmla="*/ 4683759 w 12198985"/>
              <a:gd name="connsiteY4" fmla="*/ 6868160 h 6868264"/>
              <a:gd name="connsiteX5" fmla="*/ 6024880 w 12198985"/>
              <a:gd name="connsiteY5" fmla="*/ 3830320 h 6868264"/>
              <a:gd name="connsiteX6" fmla="*/ 4714240 w 12198985"/>
              <a:gd name="connsiteY6" fmla="*/ 1727200 h 6868264"/>
              <a:gd name="connsiteX7" fmla="*/ 0 w 12198985"/>
              <a:gd name="connsiteY7" fmla="*/ 528320 h 6868264"/>
              <a:gd name="connsiteX8" fmla="*/ 10160 w 12198985"/>
              <a:gd name="connsiteY8" fmla="*/ 0 h 6868264"/>
              <a:gd name="connsiteX0" fmla="*/ 10160 w 12198985"/>
              <a:gd name="connsiteY0" fmla="*/ 0 h 6868220"/>
              <a:gd name="connsiteX1" fmla="*/ 12198985 w 12198985"/>
              <a:gd name="connsiteY1" fmla="*/ 0 h 6868220"/>
              <a:gd name="connsiteX2" fmla="*/ 12198985 w 12198985"/>
              <a:gd name="connsiteY2" fmla="*/ 6868160 h 6868220"/>
              <a:gd name="connsiteX3" fmla="*/ 3220085 w 12198985"/>
              <a:gd name="connsiteY3" fmla="*/ 6487160 h 6868220"/>
              <a:gd name="connsiteX4" fmla="*/ 4683759 w 12198985"/>
              <a:gd name="connsiteY4" fmla="*/ 6868160 h 6868220"/>
              <a:gd name="connsiteX5" fmla="*/ 6024880 w 12198985"/>
              <a:gd name="connsiteY5" fmla="*/ 3830320 h 6868220"/>
              <a:gd name="connsiteX6" fmla="*/ 4714240 w 12198985"/>
              <a:gd name="connsiteY6" fmla="*/ 1727200 h 6868220"/>
              <a:gd name="connsiteX7" fmla="*/ 0 w 12198985"/>
              <a:gd name="connsiteY7" fmla="*/ 528320 h 6868220"/>
              <a:gd name="connsiteX8" fmla="*/ 10160 w 12198985"/>
              <a:gd name="connsiteY8" fmla="*/ 0 h 6868220"/>
              <a:gd name="connsiteX0" fmla="*/ 10160 w 12198985"/>
              <a:gd name="connsiteY0" fmla="*/ 0 h 6868160"/>
              <a:gd name="connsiteX1" fmla="*/ 12198985 w 12198985"/>
              <a:gd name="connsiteY1" fmla="*/ 0 h 6868160"/>
              <a:gd name="connsiteX2" fmla="*/ 12198985 w 12198985"/>
              <a:gd name="connsiteY2" fmla="*/ 6868160 h 6868160"/>
              <a:gd name="connsiteX3" fmla="*/ 3220085 w 12198985"/>
              <a:gd name="connsiteY3" fmla="*/ 6487160 h 6868160"/>
              <a:gd name="connsiteX4" fmla="*/ 6102984 w 12198985"/>
              <a:gd name="connsiteY4" fmla="*/ 5829935 h 6868160"/>
              <a:gd name="connsiteX5" fmla="*/ 6024880 w 12198985"/>
              <a:gd name="connsiteY5" fmla="*/ 3830320 h 6868160"/>
              <a:gd name="connsiteX6" fmla="*/ 4714240 w 12198985"/>
              <a:gd name="connsiteY6" fmla="*/ 1727200 h 6868160"/>
              <a:gd name="connsiteX7" fmla="*/ 0 w 12198985"/>
              <a:gd name="connsiteY7" fmla="*/ 528320 h 6868160"/>
              <a:gd name="connsiteX8" fmla="*/ 10160 w 12198985"/>
              <a:gd name="connsiteY8" fmla="*/ 0 h 6868160"/>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02984 w 12198985"/>
              <a:gd name="connsiteY4" fmla="*/ 5829935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 name="connsiteX0" fmla="*/ 10160 w 12198985"/>
              <a:gd name="connsiteY0" fmla="*/ 0 h 6877685"/>
              <a:gd name="connsiteX1" fmla="*/ 12198985 w 12198985"/>
              <a:gd name="connsiteY1" fmla="*/ 0 h 6877685"/>
              <a:gd name="connsiteX2" fmla="*/ 12198985 w 12198985"/>
              <a:gd name="connsiteY2" fmla="*/ 6868160 h 6877685"/>
              <a:gd name="connsiteX3" fmla="*/ 4553585 w 12198985"/>
              <a:gd name="connsiteY3" fmla="*/ 6877685 h 6877685"/>
              <a:gd name="connsiteX4" fmla="*/ 6122034 w 12198985"/>
              <a:gd name="connsiteY4" fmla="*/ 5839460 h 6877685"/>
              <a:gd name="connsiteX5" fmla="*/ 6024880 w 12198985"/>
              <a:gd name="connsiteY5" fmla="*/ 3830320 h 6877685"/>
              <a:gd name="connsiteX6" fmla="*/ 4714240 w 12198985"/>
              <a:gd name="connsiteY6" fmla="*/ 1727200 h 6877685"/>
              <a:gd name="connsiteX7" fmla="*/ 0 w 12198985"/>
              <a:gd name="connsiteY7" fmla="*/ 528320 h 6877685"/>
              <a:gd name="connsiteX8" fmla="*/ 10160 w 12198985"/>
              <a:gd name="connsiteY8" fmla="*/ 0 h 6877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985" h="6877685">
                <a:moveTo>
                  <a:pt x="10160" y="0"/>
                </a:moveTo>
                <a:lnTo>
                  <a:pt x="12198985" y="0"/>
                </a:lnTo>
                <a:lnTo>
                  <a:pt x="12198985" y="6868160"/>
                </a:lnTo>
                <a:lnTo>
                  <a:pt x="4553585" y="6877685"/>
                </a:lnTo>
                <a:cubicBezTo>
                  <a:pt x="5419196" y="6578177"/>
                  <a:pt x="5891741" y="6267027"/>
                  <a:pt x="6122034" y="5839460"/>
                </a:cubicBezTo>
                <a:cubicBezTo>
                  <a:pt x="6543462" y="4952153"/>
                  <a:pt x="6071023" y="4359063"/>
                  <a:pt x="6024880" y="3830320"/>
                </a:cubicBezTo>
                <a:cubicBezTo>
                  <a:pt x="5670973" y="2770293"/>
                  <a:pt x="5327227" y="2120053"/>
                  <a:pt x="4714240" y="1727200"/>
                </a:cubicBezTo>
                <a:cubicBezTo>
                  <a:pt x="3371427" y="701040"/>
                  <a:pt x="1339427" y="711200"/>
                  <a:pt x="0" y="528320"/>
                </a:cubicBezTo>
                <a:lnTo>
                  <a:pt x="10160" y="0"/>
                </a:lnTo>
                <a:close/>
              </a:path>
            </a:pathLst>
          </a:custGeom>
          <a:solidFill>
            <a:schemeClr val="accent3"/>
          </a:solidFill>
        </p:spPr>
        <p:txBody>
          <a:bodyPr/>
          <a:lstStyle>
            <a:lvl1pPr algn="ctr">
              <a:defRPr/>
            </a:lvl1pPr>
          </a:lstStyle>
          <a:p>
            <a:endParaRPr lang="en-US" dirty="0"/>
          </a:p>
        </p:txBody>
      </p:sp>
      <p:sp>
        <p:nvSpPr>
          <p:cNvPr id="13" name="Freeform: Shape 12">
            <a:extLst>
              <a:ext uri="{FF2B5EF4-FFF2-40B4-BE49-F238E27FC236}">
                <a16:creationId xmlns:a16="http://schemas.microsoft.com/office/drawing/2014/main" id="{5E130825-8214-41CD-94C2-B394C8253160}"/>
              </a:ext>
              <a:ext uri="{C183D7F6-B498-43B3-948B-1728B52AA6E4}">
                <adec:decorative xmlns:adec="http://schemas.microsoft.com/office/drawing/2017/decorative" val="1"/>
              </a:ext>
            </a:extLst>
          </p:cNvPr>
          <p:cNvSpPr/>
          <p:nvPr userDrawn="1"/>
        </p:nvSpPr>
        <p:spPr>
          <a:xfrm>
            <a:off x="0" y="529224"/>
            <a:ext cx="6305549" cy="6328777"/>
          </a:xfrm>
          <a:custGeom>
            <a:avLst/>
            <a:gdLst>
              <a:gd name="connsiteX0" fmla="*/ 0 w 4212773"/>
              <a:gd name="connsiteY0" fmla="*/ 0 h 6498740"/>
              <a:gd name="connsiteX1" fmla="*/ 159023 w 4212773"/>
              <a:gd name="connsiteY1" fmla="*/ 12872 h 6498740"/>
              <a:gd name="connsiteX2" fmla="*/ 1697597 w 4212773"/>
              <a:gd name="connsiteY2" fmla="*/ 306418 h 6498740"/>
              <a:gd name="connsiteX3" fmla="*/ 4047822 w 4212773"/>
              <a:gd name="connsiteY3" fmla="*/ 3511272 h 6498740"/>
              <a:gd name="connsiteX4" fmla="*/ 3551503 w 4212773"/>
              <a:gd name="connsiteY4" fmla="*/ 6184235 h 6498740"/>
              <a:gd name="connsiteX5" fmla="*/ 3163159 w 4212773"/>
              <a:gd name="connsiteY5" fmla="*/ 6459073 h 6498740"/>
              <a:gd name="connsiteX6" fmla="*/ 3092077 w 4212773"/>
              <a:gd name="connsiteY6" fmla="*/ 6498740 h 6498740"/>
              <a:gd name="connsiteX7" fmla="*/ 0 w 4212773"/>
              <a:gd name="connsiteY7" fmla="*/ 6498740 h 6498740"/>
              <a:gd name="connsiteX8" fmla="*/ 0 w 4212773"/>
              <a:gd name="connsiteY8" fmla="*/ 0 h 6498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12773" h="6498740">
                <a:moveTo>
                  <a:pt x="0" y="0"/>
                </a:moveTo>
                <a:lnTo>
                  <a:pt x="159023" y="12872"/>
                </a:lnTo>
                <a:cubicBezTo>
                  <a:pt x="659101" y="63644"/>
                  <a:pt x="1176498" y="175345"/>
                  <a:pt x="1697597" y="306418"/>
                </a:cubicBezTo>
                <a:cubicBezTo>
                  <a:pt x="3312474" y="712392"/>
                  <a:pt x="3742395" y="1999786"/>
                  <a:pt x="4047822" y="3511272"/>
                </a:cubicBezTo>
                <a:cubicBezTo>
                  <a:pt x="4252232" y="4523358"/>
                  <a:pt x="4422733" y="5443193"/>
                  <a:pt x="3551503" y="6184235"/>
                </a:cubicBezTo>
                <a:cubicBezTo>
                  <a:pt x="3429343" y="6288166"/>
                  <a:pt x="3299185" y="6378784"/>
                  <a:pt x="3163159" y="6459073"/>
                </a:cubicBezTo>
                <a:lnTo>
                  <a:pt x="3092077" y="6498740"/>
                </a:lnTo>
                <a:lnTo>
                  <a:pt x="0" y="649874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itle 1">
            <a:extLst>
              <a:ext uri="{FF2B5EF4-FFF2-40B4-BE49-F238E27FC236}">
                <a16:creationId xmlns:a16="http://schemas.microsoft.com/office/drawing/2014/main" id="{04CFC44C-A4AA-47AB-9728-B8557A08454E}"/>
              </a:ext>
            </a:extLst>
          </p:cNvPr>
          <p:cNvSpPr>
            <a:spLocks noGrp="1"/>
          </p:cNvSpPr>
          <p:nvPr>
            <p:ph type="ctrTitle"/>
          </p:nvPr>
        </p:nvSpPr>
        <p:spPr>
          <a:xfrm>
            <a:off x="762000" y="2299787"/>
            <a:ext cx="4572000" cy="2286000"/>
          </a:xfrm>
        </p:spPr>
        <p:txBody>
          <a:bodyPr>
            <a:normAutofit/>
          </a:bodyPr>
          <a:lstStyle/>
          <a:p>
            <a:pPr algn="l"/>
            <a:endParaRPr lang="en-US" sz="4400"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419949B6-9BF4-4189-8D62-178F06E5E11E}" type="datetime1">
              <a:rPr lang="en-US" smtClean="0"/>
              <a:t>10/18/2024</a:t>
            </a:fld>
            <a:endParaRPr lang="en-US" dirty="0"/>
          </a:p>
        </p:txBody>
      </p:sp>
      <p:sp>
        <p:nvSpPr>
          <p:cNvPr id="15" name="Subtitle 2">
            <a:extLst>
              <a:ext uri="{FF2B5EF4-FFF2-40B4-BE49-F238E27FC236}">
                <a16:creationId xmlns:a16="http://schemas.microsoft.com/office/drawing/2014/main" id="{09A3AD9C-69B0-4589-A282-947AEF5C9AB0}"/>
              </a:ext>
            </a:extLst>
          </p:cNvPr>
          <p:cNvSpPr>
            <a:spLocks noGrp="1"/>
          </p:cNvSpPr>
          <p:nvPr>
            <p:ph type="subTitle" idx="1"/>
          </p:nvPr>
        </p:nvSpPr>
        <p:spPr>
          <a:xfrm>
            <a:off x="762000" y="4571999"/>
            <a:ext cx="4572000" cy="1524000"/>
          </a:xfrm>
        </p:spPr>
        <p:txBody>
          <a:bodyPr anchor="b" anchorCtr="0"/>
          <a:lstStyle>
            <a:lvl1pPr>
              <a:buNone/>
              <a:defRPr/>
            </a:lvl1pPr>
          </a:lstStyle>
          <a:p>
            <a:pPr algn="l"/>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41092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D2C5742-73C7-4BB8-A3EC-3EB758A111BC}"/>
              </a:ext>
            </a:extLst>
          </p:cNvPr>
          <p:cNvSpPr>
            <a:spLocks noGrp="1"/>
          </p:cNvSpPr>
          <p:nvPr>
            <p:ph type="title"/>
          </p:nvPr>
        </p:nvSpPr>
        <p:spPr>
          <a:xfrm>
            <a:off x="762000" y="1523997"/>
            <a:ext cx="5334000" cy="1524000"/>
          </a:xfrm>
        </p:spPr>
        <p:txBody>
          <a:bodyPr>
            <a:normAutofit/>
          </a:bodyPr>
          <a:lstStyle/>
          <a:p>
            <a:endParaRPr lang="en-US" sz="3200" dirty="0"/>
          </a:p>
        </p:txBody>
      </p:sp>
      <p:sp>
        <p:nvSpPr>
          <p:cNvPr id="12" name="Picture Placeholder 11">
            <a:extLst>
              <a:ext uri="{FF2B5EF4-FFF2-40B4-BE49-F238E27FC236}">
                <a16:creationId xmlns:a16="http://schemas.microsoft.com/office/drawing/2014/main" id="{D31BD5D5-F76D-4DB4-A86B-AA4CA5CD353B}"/>
              </a:ext>
            </a:extLst>
          </p:cNvPr>
          <p:cNvSpPr>
            <a:spLocks noGrp="1"/>
          </p:cNvSpPr>
          <p:nvPr>
            <p:ph type="pic" sz="quarter" idx="13"/>
          </p:nvPr>
        </p:nvSpPr>
        <p:spPr>
          <a:xfrm>
            <a:off x="6107467" y="0"/>
            <a:ext cx="5820494" cy="2302951"/>
          </a:xfrm>
          <a:custGeom>
            <a:avLst/>
            <a:gdLst>
              <a:gd name="connsiteX0" fmla="*/ 331087 w 5820494"/>
              <a:gd name="connsiteY0" fmla="*/ 0 h 2302951"/>
              <a:gd name="connsiteX1" fmla="*/ 5820494 w 5820494"/>
              <a:gd name="connsiteY1" fmla="*/ 0 h 2302951"/>
              <a:gd name="connsiteX2" fmla="*/ 5709900 w 5820494"/>
              <a:gd name="connsiteY2" fmla="*/ 213766 h 2302951"/>
              <a:gd name="connsiteX3" fmla="*/ 4932484 w 5820494"/>
              <a:gd name="connsiteY3" fmla="*/ 1340037 h 2302951"/>
              <a:gd name="connsiteX4" fmla="*/ 3361811 w 5820494"/>
              <a:gd name="connsiteY4" fmla="*/ 2268288 h 2302951"/>
              <a:gd name="connsiteX5" fmla="*/ 286590 w 5820494"/>
              <a:gd name="connsiteY5" fmla="*/ 1322722 h 2302951"/>
              <a:gd name="connsiteX6" fmla="*/ 251826 w 5820494"/>
              <a:gd name="connsiteY6" fmla="*/ 87954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solidFill>
            <a:schemeClr val="accent3"/>
          </a:solidFill>
        </p:spPr>
        <p:txBody>
          <a:bodyPr wrap="square">
            <a:noAutofit/>
          </a:bodyPr>
          <a:lstStyle/>
          <a:p>
            <a:endParaRPr lang="en-US"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4F5AD245-EB9D-4131-AA75-C95E86FC5FB8}" type="datetime1">
              <a:rPr lang="en-US" smtClean="0"/>
              <a:t>10/18/2024</a:t>
            </a:fld>
            <a:endParaRPr lang="en-US" dirty="0"/>
          </a:p>
        </p:txBody>
      </p:sp>
      <p:sp>
        <p:nvSpPr>
          <p:cNvPr id="8" name="Content Placeholder 2">
            <a:extLst>
              <a:ext uri="{FF2B5EF4-FFF2-40B4-BE49-F238E27FC236}">
                <a16:creationId xmlns:a16="http://schemas.microsoft.com/office/drawing/2014/main" id="{EBDE11C6-AF87-4968-A76C-01F97038AF47}"/>
              </a:ext>
            </a:extLst>
          </p:cNvPr>
          <p:cNvSpPr>
            <a:spLocks noGrp="1"/>
          </p:cNvSpPr>
          <p:nvPr>
            <p:ph idx="1"/>
          </p:nvPr>
        </p:nvSpPr>
        <p:spPr>
          <a:xfrm>
            <a:off x="762000" y="3047999"/>
            <a:ext cx="5334000" cy="3047999"/>
          </a:xfrm>
        </p:spPr>
        <p:txBody>
          <a:bodyPr>
            <a:normAutofit/>
          </a:bodyPr>
          <a:lstStyle/>
          <a:p>
            <a:pPr marL="0" indent="0">
              <a:buNone/>
            </a:pPr>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15" name="Picture Placeholder 14">
            <a:extLst>
              <a:ext uri="{FF2B5EF4-FFF2-40B4-BE49-F238E27FC236}">
                <a16:creationId xmlns:a16="http://schemas.microsoft.com/office/drawing/2014/main" id="{53546A48-F275-42D1-A2AB-BA54F9390C3D}"/>
              </a:ext>
            </a:extLst>
          </p:cNvPr>
          <p:cNvSpPr>
            <a:spLocks noGrp="1"/>
          </p:cNvSpPr>
          <p:nvPr>
            <p:ph type="pic" sz="quarter" idx="14"/>
          </p:nvPr>
        </p:nvSpPr>
        <p:spPr>
          <a:xfrm>
            <a:off x="8016382" y="3048002"/>
            <a:ext cx="4176866" cy="3809998"/>
          </a:xfrm>
          <a:custGeom>
            <a:avLst/>
            <a:gdLst>
              <a:gd name="connsiteX0" fmla="*/ 2183095 w 4176866"/>
              <a:gd name="connsiteY0" fmla="*/ 18 h 3809998"/>
              <a:gd name="connsiteX1" fmla="*/ 3425027 w 4176866"/>
              <a:gd name="connsiteY1" fmla="*/ 1440807 h 3809998"/>
              <a:gd name="connsiteX2" fmla="*/ 3480109 w 4176866"/>
              <a:gd name="connsiteY2" fmla="*/ 1517585 h 3809998"/>
              <a:gd name="connsiteX3" fmla="*/ 4110688 w 4176866"/>
              <a:gd name="connsiteY3" fmla="*/ 2402159 h 3809998"/>
              <a:gd name="connsiteX4" fmla="*/ 4176866 w 4176866"/>
              <a:gd name="connsiteY4" fmla="*/ 2587346 h 3809998"/>
              <a:gd name="connsiteX5" fmla="*/ 4176866 w 4176866"/>
              <a:gd name="connsiteY5" fmla="*/ 3809998 h 3809998"/>
              <a:gd name="connsiteX6" fmla="*/ 4077743 w 4176866"/>
              <a:gd name="connsiteY6" fmla="*/ 3809998 h 3809998"/>
              <a:gd name="connsiteX7" fmla="*/ 892220 w 4176866"/>
              <a:gd name="connsiteY7" fmla="*/ 3809998 h 3809998"/>
              <a:gd name="connsiteX8" fmla="*/ 840654 w 4176866"/>
              <a:gd name="connsiteY8" fmla="*/ 3790763 h 3809998"/>
              <a:gd name="connsiteX9" fmla="*/ 5750 w 4176866"/>
              <a:gd name="connsiteY9" fmla="*/ 2913921 h 3809998"/>
              <a:gd name="connsiteX10" fmla="*/ 819614 w 4176866"/>
              <a:gd name="connsiteY10" fmla="*/ 1008105 h 3809998"/>
              <a:gd name="connsiteX11" fmla="*/ 2183095 w 4176866"/>
              <a:gd name="connsiteY11" fmla="*/ 18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76866" h="3809998">
                <a:moveTo>
                  <a:pt x="2183095" y="18"/>
                </a:moveTo>
                <a:cubicBezTo>
                  <a:pt x="2652021" y="-4644"/>
                  <a:pt x="3095337" y="947177"/>
                  <a:pt x="3425027" y="1440807"/>
                </a:cubicBezTo>
                <a:cubicBezTo>
                  <a:pt x="3436611" y="1458213"/>
                  <a:pt x="3455517" y="1484324"/>
                  <a:pt x="3480109" y="1517585"/>
                </a:cubicBezTo>
                <a:cubicBezTo>
                  <a:pt x="3682056" y="1791449"/>
                  <a:pt x="3954543" y="2043338"/>
                  <a:pt x="4110688" y="2402159"/>
                </a:cubicBezTo>
                <a:lnTo>
                  <a:pt x="4176866" y="2587346"/>
                </a:lnTo>
                <a:lnTo>
                  <a:pt x="4176866" y="3809998"/>
                </a:lnTo>
                <a:lnTo>
                  <a:pt x="4077743" y="3809998"/>
                </a:lnTo>
                <a:lnTo>
                  <a:pt x="892220" y="3809998"/>
                </a:lnTo>
                <a:lnTo>
                  <a:pt x="840654" y="3790763"/>
                </a:lnTo>
                <a:cubicBezTo>
                  <a:pt x="487978" y="3656636"/>
                  <a:pt x="58498" y="3454097"/>
                  <a:pt x="5750" y="2913921"/>
                </a:cubicBezTo>
                <a:cubicBezTo>
                  <a:pt x="-64577" y="2192439"/>
                  <a:pt x="527932" y="1403503"/>
                  <a:pt x="819614" y="1008105"/>
                </a:cubicBezTo>
                <a:cubicBezTo>
                  <a:pt x="1190771" y="504837"/>
                  <a:pt x="1667013" y="5308"/>
                  <a:pt x="2183095" y="18"/>
                </a:cubicBezTo>
                <a:close/>
              </a:path>
            </a:pathLst>
          </a:custGeom>
          <a:solidFill>
            <a:schemeClr val="accent3"/>
          </a:solidFill>
        </p:spPr>
        <p:txBody>
          <a:bodyPr wrap="square">
            <a:noAutofit/>
          </a:bodyPr>
          <a:lstStyle/>
          <a:p>
            <a:endParaRPr lang="en-US" dirty="0"/>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412895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8" name="Title 6">
            <a:extLst>
              <a:ext uri="{FF2B5EF4-FFF2-40B4-BE49-F238E27FC236}">
                <a16:creationId xmlns:a16="http://schemas.microsoft.com/office/drawing/2014/main" id="{1FAA1E16-84B5-4131-9CE1-7C6D43D1E15A}"/>
              </a:ext>
            </a:extLst>
          </p:cNvPr>
          <p:cNvSpPr>
            <a:spLocks noGrp="1"/>
          </p:cNvSpPr>
          <p:nvPr>
            <p:ph type="title"/>
          </p:nvPr>
        </p:nvSpPr>
        <p:spPr>
          <a:xfrm>
            <a:off x="6858000" y="1523990"/>
            <a:ext cx="4572000" cy="1524010"/>
          </a:xfrm>
        </p:spPr>
        <p:txBody>
          <a:bodyPr anchor="t" anchorCtr="0">
            <a:normAutofit/>
          </a:bodyPr>
          <a:lstStyle/>
          <a:p>
            <a:endParaRPr lang="en-US" sz="3200" dirty="0"/>
          </a:p>
        </p:txBody>
      </p:sp>
      <p:sp>
        <p:nvSpPr>
          <p:cNvPr id="11" name="Picture Placeholder 10">
            <a:extLst>
              <a:ext uri="{FF2B5EF4-FFF2-40B4-BE49-F238E27FC236}">
                <a16:creationId xmlns:a16="http://schemas.microsoft.com/office/drawing/2014/main" id="{35ED8B7F-F797-40AD-8F10-7B52ECFAC8B1}"/>
              </a:ext>
            </a:extLst>
          </p:cNvPr>
          <p:cNvSpPr>
            <a:spLocks noGrp="1"/>
          </p:cNvSpPr>
          <p:nvPr>
            <p:ph type="pic" sz="quarter" idx="13"/>
          </p:nvPr>
        </p:nvSpPr>
        <p:spPr>
          <a:xfrm>
            <a:off x="1" y="762007"/>
            <a:ext cx="5948797" cy="6095979"/>
          </a:xfrm>
          <a:custGeom>
            <a:avLst/>
            <a:gdLst>
              <a:gd name="connsiteX0" fmla="*/ 1573824 w 5948797"/>
              <a:gd name="connsiteY0" fmla="*/ 765 h 6095979"/>
              <a:gd name="connsiteX1" fmla="*/ 2734655 w 5948797"/>
              <a:gd name="connsiteY1" fmla="*/ 238687 h 6095979"/>
              <a:gd name="connsiteX2" fmla="*/ 5668308 w 5948797"/>
              <a:gd name="connsiteY2" fmla="*/ 3639516 h 6095979"/>
              <a:gd name="connsiteX3" fmla="*/ 5937014 w 5948797"/>
              <a:gd name="connsiteY3" fmla="*/ 5865869 h 6095979"/>
              <a:gd name="connsiteX4" fmla="*/ 5948797 w 5948797"/>
              <a:gd name="connsiteY4" fmla="*/ 6095979 h 6095979"/>
              <a:gd name="connsiteX5" fmla="*/ 0 w 5948797"/>
              <a:gd name="connsiteY5" fmla="*/ 6095979 h 6095979"/>
              <a:gd name="connsiteX6" fmla="*/ 0 w 5948797"/>
              <a:gd name="connsiteY6" fmla="*/ 1621650 h 6095979"/>
              <a:gd name="connsiteX7" fmla="*/ 36302 w 5948797"/>
              <a:gd name="connsiteY7" fmla="*/ 1518814 h 6095979"/>
              <a:gd name="connsiteX8" fmla="*/ 287883 w 5948797"/>
              <a:gd name="connsiteY8" fmla="*/ 956872 h 6095979"/>
              <a:gd name="connsiteX9" fmla="*/ 1573824 w 5948797"/>
              <a:gd name="connsiteY9" fmla="*/ 765 h 60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48797" h="6095979">
                <a:moveTo>
                  <a:pt x="1573824" y="765"/>
                </a:moveTo>
                <a:cubicBezTo>
                  <a:pt x="1940182" y="-10734"/>
                  <a:pt x="2329337" y="109280"/>
                  <a:pt x="2734655" y="238687"/>
                </a:cubicBezTo>
                <a:cubicBezTo>
                  <a:pt x="4118236" y="680647"/>
                  <a:pt x="5296689" y="1302752"/>
                  <a:pt x="5668308" y="3639516"/>
                </a:cubicBezTo>
                <a:cubicBezTo>
                  <a:pt x="5788290" y="4393559"/>
                  <a:pt x="5890538" y="5142244"/>
                  <a:pt x="5937014" y="5865869"/>
                </a:cubicBezTo>
                <a:lnTo>
                  <a:pt x="5948797" y="6095979"/>
                </a:lnTo>
                <a:lnTo>
                  <a:pt x="0" y="6095979"/>
                </a:lnTo>
                <a:lnTo>
                  <a:pt x="0" y="1621650"/>
                </a:lnTo>
                <a:lnTo>
                  <a:pt x="36302" y="1518814"/>
                </a:lnTo>
                <a:cubicBezTo>
                  <a:pt x="109797" y="1321982"/>
                  <a:pt x="192747" y="1133640"/>
                  <a:pt x="287883" y="956872"/>
                </a:cubicBezTo>
                <a:cubicBezTo>
                  <a:pt x="669445" y="247734"/>
                  <a:pt x="1102792" y="15549"/>
                  <a:pt x="1573824" y="765"/>
                </a:cubicBezTo>
                <a:close/>
              </a:path>
            </a:pathLst>
          </a:custGeom>
          <a:solidFill>
            <a:schemeClr val="accent3"/>
          </a:solidFill>
        </p:spPr>
        <p:txBody>
          <a:bodyPr wrap="square">
            <a:noAutofit/>
          </a:bodyPr>
          <a:lstStyle/>
          <a:p>
            <a:endParaRPr lang="en-US"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457102B4-A747-43D0-B881-FA7F1A8627CE}" type="datetime1">
              <a:rPr lang="en-US" smtClean="0"/>
              <a:t>10/18/2024</a:t>
            </a:fld>
            <a:endParaRPr lang="en-US" dirty="0"/>
          </a:p>
        </p:txBody>
      </p:sp>
      <p:sp>
        <p:nvSpPr>
          <p:cNvPr id="7" name="Content Placeholder 7">
            <a:extLst>
              <a:ext uri="{FF2B5EF4-FFF2-40B4-BE49-F238E27FC236}">
                <a16:creationId xmlns:a16="http://schemas.microsoft.com/office/drawing/2014/main" id="{3BF507F0-BF7D-45F6-B6FD-A124B9BABA2A}"/>
              </a:ext>
            </a:extLst>
          </p:cNvPr>
          <p:cNvSpPr>
            <a:spLocks noGrp="1"/>
          </p:cNvSpPr>
          <p:nvPr>
            <p:ph idx="1"/>
          </p:nvPr>
        </p:nvSpPr>
        <p:spPr>
          <a:xfrm>
            <a:off x="6858001" y="3048000"/>
            <a:ext cx="4572000" cy="3048001"/>
          </a:xfrm>
        </p:spPr>
        <p:txBody>
          <a:bodyPr vert="horz" lIns="91440" tIns="45720" rIns="91440" bIns="45720" rtlCol="0">
            <a:normAutofit/>
          </a:bodyPr>
          <a:lstStyle/>
          <a:p>
            <a:pPr marL="0" indent="0">
              <a:buNone/>
            </a:pPr>
            <a:endParaRPr lang="en-US" sz="2400"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
        <p:nvSpPr>
          <p:cNvPr id="6" name="Freeform: Shape 5">
            <a:extLst>
              <a:ext uri="{FF2B5EF4-FFF2-40B4-BE49-F238E27FC236}">
                <a16:creationId xmlns:a16="http://schemas.microsoft.com/office/drawing/2014/main" id="{F7884FE9-B11F-40BA-879F-2988D7F3697C}"/>
              </a:ext>
              <a:ext uri="{C183D7F6-B498-43B3-948B-1728B52AA6E4}">
                <adec:decorative xmlns:adec="http://schemas.microsoft.com/office/drawing/2017/decorative" val="1"/>
              </a:ext>
            </a:extLst>
          </p:cNvPr>
          <p:cNvSpPr/>
          <p:nvPr userDrawn="1"/>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Tree>
    <p:extLst>
      <p:ext uri="{BB962C8B-B14F-4D97-AF65-F5344CB8AC3E}">
        <p14:creationId xmlns:p14="http://schemas.microsoft.com/office/powerpoint/2010/main" val="3378602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453A-F2B4-4EDB-B8FA-150267BC1A9A}"/>
              </a:ext>
            </a:extLst>
          </p:cNvPr>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C46C51-ADF1-48FC-A4D9-38C369E78304}"/>
              </a:ext>
            </a:extLst>
          </p:cNvPr>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C43B56-4DC7-490B-AEFD-55ED1ECFF82E}"/>
              </a:ext>
            </a:extLst>
          </p:cNvPr>
          <p:cNvSpPr>
            <a:spLocks noGrp="1"/>
          </p:cNvSpPr>
          <p:nvPr>
            <p:ph type="dt" sz="half" idx="10"/>
          </p:nvPr>
        </p:nvSpPr>
        <p:spPr/>
        <p:txBody>
          <a:bodyPr/>
          <a:lstStyle/>
          <a:p>
            <a:fld id="{49807F96-E953-4ED2-BA4E-70CF46631FCE}" type="datetime1">
              <a:rPr lang="en-US" smtClean="0"/>
              <a:t>10/18/2024</a:t>
            </a:fld>
            <a:endParaRPr lang="en-US" dirty="0"/>
          </a:p>
        </p:txBody>
      </p:sp>
      <p:sp>
        <p:nvSpPr>
          <p:cNvPr id="5" name="Footer Placeholder 4">
            <a:extLst>
              <a:ext uri="{FF2B5EF4-FFF2-40B4-BE49-F238E27FC236}">
                <a16:creationId xmlns:a16="http://schemas.microsoft.com/office/drawing/2014/main" id="{454738F8-C4B2-41D8-B627-A6DDB24B2D57}"/>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C4F43D49-23F8-4C4B-9C30-EDC030EE6F7E}"/>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426952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DD129-A8C2-419E-B641-6CC90F50732D}"/>
              </a:ext>
            </a:extLst>
          </p:cNvPr>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B33C04-8A23-4499-A6EF-1D190F0FB38E}"/>
              </a:ext>
            </a:extLst>
          </p:cNvPr>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FA99FB-5674-4BC5-949F-8D45EC167511}"/>
              </a:ext>
            </a:extLst>
          </p:cNvPr>
          <p:cNvSpPr>
            <a:spLocks noGrp="1"/>
          </p:cNvSpPr>
          <p:nvPr>
            <p:ph type="dt" sz="half" idx="10"/>
          </p:nvPr>
        </p:nvSpPr>
        <p:spPr/>
        <p:txBody>
          <a:bodyPr/>
          <a:lstStyle/>
          <a:p>
            <a:fld id="{A4B55244-C875-4A14-9FD6-F1114E5ADA2C}" type="datetime1">
              <a:rPr lang="en-US" smtClean="0"/>
              <a:t>10/18/2024</a:t>
            </a:fld>
            <a:endParaRPr lang="en-US" dirty="0"/>
          </a:p>
        </p:txBody>
      </p:sp>
      <p:sp>
        <p:nvSpPr>
          <p:cNvPr id="5" name="Footer Placeholder 4">
            <a:extLst>
              <a:ext uri="{FF2B5EF4-FFF2-40B4-BE49-F238E27FC236}">
                <a16:creationId xmlns:a16="http://schemas.microsoft.com/office/drawing/2014/main" id="{0763CF93-DD67-4FE2-8083-864693FE8E7B}"/>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2F05E934-32B6-44B1-9622-67F30BDA3F3A}"/>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2266384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5556D-6916-42E6-8820-8A0D328A50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2747A5-C962-477F-89AA-A32385D57996}"/>
              </a:ext>
            </a:extLst>
          </p:cNvPr>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D08312-30FC-44D8-B2A9-B5CAAD9F066F}"/>
              </a:ext>
            </a:extLst>
          </p:cNvPr>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ED84EB-AF90-4F19-A376-0FE5E50F9EA5}"/>
              </a:ext>
            </a:extLst>
          </p:cNvPr>
          <p:cNvSpPr>
            <a:spLocks noGrp="1"/>
          </p:cNvSpPr>
          <p:nvPr>
            <p:ph type="dt" sz="half" idx="10"/>
          </p:nvPr>
        </p:nvSpPr>
        <p:spPr/>
        <p:txBody>
          <a:bodyPr/>
          <a:lstStyle/>
          <a:p>
            <a:fld id="{D07AB62B-38E0-45C3-9A91-BA818C44BDB8}" type="datetime1">
              <a:rPr lang="en-US" smtClean="0"/>
              <a:t>10/18/2024</a:t>
            </a:fld>
            <a:endParaRPr lang="en-US" dirty="0"/>
          </a:p>
        </p:txBody>
      </p:sp>
      <p:sp>
        <p:nvSpPr>
          <p:cNvPr id="6" name="Footer Placeholder 5">
            <a:extLst>
              <a:ext uri="{FF2B5EF4-FFF2-40B4-BE49-F238E27FC236}">
                <a16:creationId xmlns:a16="http://schemas.microsoft.com/office/drawing/2014/main" id="{7B838ED0-2789-41E4-A36E-83F92CA2E84B}"/>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7221A83-6D60-45F0-9173-5F6D2438BC36}"/>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970162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F2662-CBD1-4498-9B6E-2961F5EF1B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933B03A5-E322-4200-BC83-CF0B786121B4}" type="datetime1">
              <a:rPr lang="en-US" smtClean="0"/>
              <a:t>10/18/2024</a:t>
            </a:fld>
            <a:endParaRPr lang="en-US" dirty="0"/>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945669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1D56F90E-42E3-4227-9D11-07ECC06C9F3E}" type="datetime1">
              <a:rPr lang="en-US" smtClean="0"/>
              <a:t>10/18/2024</a:t>
            </a:fld>
            <a:endParaRPr lang="en-US" dirty="0"/>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84512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27076-58C8-494C-B6B1-DC86F62DDC24}"/>
              </a:ext>
            </a:extLst>
          </p:cNvPr>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F29E36-0340-452F-8D0A-1BC3F3A388CF}"/>
              </a:ext>
            </a:extLst>
          </p:cNvPr>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51C2E-E587-45E8-BDB1-DFF2F2791BF6}"/>
              </a:ext>
            </a:extLst>
          </p:cNvPr>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21D993-DEDD-470E-B48B-CB053A55A119}"/>
              </a:ext>
            </a:extLst>
          </p:cNvPr>
          <p:cNvSpPr>
            <a:spLocks noGrp="1"/>
          </p:cNvSpPr>
          <p:nvPr>
            <p:ph type="dt" sz="half" idx="10"/>
          </p:nvPr>
        </p:nvSpPr>
        <p:spPr/>
        <p:txBody>
          <a:bodyPr/>
          <a:lstStyle/>
          <a:p>
            <a:fld id="{C94DB327-0455-444C-9F3E-018D2AFFB661}" type="datetime1">
              <a:rPr lang="en-US" smtClean="0"/>
              <a:t>10/18/2024</a:t>
            </a:fld>
            <a:endParaRPr lang="en-US" dirty="0"/>
          </a:p>
        </p:txBody>
      </p:sp>
      <p:sp>
        <p:nvSpPr>
          <p:cNvPr id="6" name="Footer Placeholder 5">
            <a:extLst>
              <a:ext uri="{FF2B5EF4-FFF2-40B4-BE49-F238E27FC236}">
                <a16:creationId xmlns:a16="http://schemas.microsoft.com/office/drawing/2014/main" id="{67926C64-7401-4CA4-859F-74472AF869C6}"/>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F0108F41-F1F6-431C-9B45-8A447F188CB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270364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104FB-422C-4023-9381-EB12F1582D44}"/>
              </a:ext>
            </a:extLst>
          </p:cNvPr>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DBA3AA-DE44-4B1F-91D1-09F67B89B941}"/>
              </a:ext>
            </a:extLst>
          </p:cNvPr>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4A27B131-5117-4106-80DB-2AB208C4C953}"/>
              </a:ext>
            </a:extLst>
          </p:cNvPr>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13918A-7F23-4C72-8E80-591324A3046C}"/>
              </a:ext>
            </a:extLst>
          </p:cNvPr>
          <p:cNvSpPr>
            <a:spLocks noGrp="1"/>
          </p:cNvSpPr>
          <p:nvPr>
            <p:ph type="dt" sz="half" idx="10"/>
          </p:nvPr>
        </p:nvSpPr>
        <p:spPr/>
        <p:txBody>
          <a:bodyPr/>
          <a:lstStyle/>
          <a:p>
            <a:fld id="{33885EAE-6F5C-46CF-96D4-9165887D8080}" type="datetime1">
              <a:rPr lang="en-US" smtClean="0"/>
              <a:t>10/18/2024</a:t>
            </a:fld>
            <a:endParaRPr lang="en-US" dirty="0"/>
          </a:p>
        </p:txBody>
      </p:sp>
      <p:sp>
        <p:nvSpPr>
          <p:cNvPr id="6" name="Footer Placeholder 5">
            <a:extLst>
              <a:ext uri="{FF2B5EF4-FFF2-40B4-BE49-F238E27FC236}">
                <a16:creationId xmlns:a16="http://schemas.microsoft.com/office/drawing/2014/main" id="{181071C8-76FE-4B83-8317-BD53C7C844C2}"/>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3623681A-6F29-48FC-9409-319ED3E96635}"/>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1272231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5B09-FC60-445F-8A12-79869BEC60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A219F7-87F2-409F-BB0B-8FE9270C98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C2BB8-59E0-4EB2-B3BE-59D8641EE133}"/>
              </a:ext>
            </a:extLst>
          </p:cNvPr>
          <p:cNvSpPr>
            <a:spLocks noGrp="1"/>
          </p:cNvSpPr>
          <p:nvPr>
            <p:ph type="dt" sz="half" idx="10"/>
          </p:nvPr>
        </p:nvSpPr>
        <p:spPr/>
        <p:txBody>
          <a:bodyPr/>
          <a:lstStyle/>
          <a:p>
            <a:fld id="{FE8A439A-934D-437B-A700-DA9153158589}" type="datetime1">
              <a:rPr lang="en-US" smtClean="0"/>
              <a:t>10/18/2024</a:t>
            </a:fld>
            <a:endParaRPr lang="en-US" dirty="0"/>
          </a:p>
        </p:txBody>
      </p:sp>
      <p:sp>
        <p:nvSpPr>
          <p:cNvPr id="5" name="Footer Placeholder 4">
            <a:extLst>
              <a:ext uri="{FF2B5EF4-FFF2-40B4-BE49-F238E27FC236}">
                <a16:creationId xmlns:a16="http://schemas.microsoft.com/office/drawing/2014/main" id="{2D56984E-C0DE-461B-8011-8FC31B0EE948}"/>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57FE7C03-68D3-445E-A5A2-8A935CFC977E}"/>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70059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9" name="Title 6">
            <a:extLst>
              <a:ext uri="{FF2B5EF4-FFF2-40B4-BE49-F238E27FC236}">
                <a16:creationId xmlns:a16="http://schemas.microsoft.com/office/drawing/2014/main" id="{F0D6B661-3F4C-45AE-81E6-235397707D16}"/>
              </a:ext>
            </a:extLst>
          </p:cNvPr>
          <p:cNvSpPr>
            <a:spLocks noGrp="1"/>
          </p:cNvSpPr>
          <p:nvPr>
            <p:ph type="title"/>
          </p:nvPr>
        </p:nvSpPr>
        <p:spPr>
          <a:xfrm>
            <a:off x="6096000" y="762000"/>
            <a:ext cx="5334000" cy="1524000"/>
          </a:xfrm>
        </p:spPr>
        <p:txBody>
          <a:bodyPr>
            <a:normAutofit/>
          </a:bodyPr>
          <a:lstStyle/>
          <a:p>
            <a:endParaRPr lang="en-US" sz="3200" dirty="0"/>
          </a:p>
        </p:txBody>
      </p:sp>
      <p:sp>
        <p:nvSpPr>
          <p:cNvPr id="7" name="Freeform: Shape 6">
            <a:extLst>
              <a:ext uri="{FF2B5EF4-FFF2-40B4-BE49-F238E27FC236}">
                <a16:creationId xmlns:a16="http://schemas.microsoft.com/office/drawing/2014/main" id="{951C64C5-C308-4D56-A976-F6EE631E89DC}"/>
              </a:ext>
              <a:ext uri="{C183D7F6-B498-43B3-948B-1728B52AA6E4}">
                <adec:decorative xmlns:adec="http://schemas.microsoft.com/office/drawing/2017/decorative" val="1"/>
              </a:ext>
            </a:extLst>
          </p:cNvPr>
          <p:cNvSpPr/>
          <p:nvPr userDrawn="1"/>
        </p:nvSpPr>
        <p:spPr>
          <a:xfrm>
            <a:off x="-1"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Avenir Next LT Pro Light"/>
            </a:endParaRPr>
          </a:p>
        </p:txBody>
      </p:sp>
      <p:sp>
        <p:nvSpPr>
          <p:cNvPr id="13" name="Picture Placeholder 12">
            <a:extLst>
              <a:ext uri="{FF2B5EF4-FFF2-40B4-BE49-F238E27FC236}">
                <a16:creationId xmlns:a16="http://schemas.microsoft.com/office/drawing/2014/main" id="{F35F8A29-F146-4D3D-8DD9-41322C9FEF31}"/>
              </a:ext>
            </a:extLst>
          </p:cNvPr>
          <p:cNvSpPr>
            <a:spLocks noGrp="1"/>
          </p:cNvSpPr>
          <p:nvPr>
            <p:ph type="pic" sz="quarter" idx="13"/>
          </p:nvPr>
        </p:nvSpPr>
        <p:spPr>
          <a:xfrm>
            <a:off x="2" y="0"/>
            <a:ext cx="5578823" cy="6028256"/>
          </a:xfrm>
          <a:custGeom>
            <a:avLst/>
            <a:gdLst>
              <a:gd name="connsiteX0" fmla="*/ 0 w 5578823"/>
              <a:gd name="connsiteY0" fmla="*/ 0 h 6028256"/>
              <a:gd name="connsiteX1" fmla="*/ 3897606 w 5578823"/>
              <a:gd name="connsiteY1" fmla="*/ 0 h 6028256"/>
              <a:gd name="connsiteX2" fmla="*/ 4274232 w 5578823"/>
              <a:gd name="connsiteY2" fmla="*/ 360545 h 6028256"/>
              <a:gd name="connsiteX3" fmla="*/ 4673934 w 5578823"/>
              <a:gd name="connsiteY3" fmla="*/ 738354 h 6028256"/>
              <a:gd name="connsiteX4" fmla="*/ 5421862 w 5578823"/>
              <a:gd name="connsiteY4" fmla="*/ 1773839 h 6028256"/>
              <a:gd name="connsiteX5" fmla="*/ 5469198 w 5578823"/>
              <a:gd name="connsiteY5" fmla="*/ 3329255 h 6028256"/>
              <a:gd name="connsiteX6" fmla="*/ 4741546 w 5578823"/>
              <a:gd name="connsiteY6" fmla="*/ 4877588 h 6028256"/>
              <a:gd name="connsiteX7" fmla="*/ 1325600 w 5578823"/>
              <a:gd name="connsiteY7" fmla="*/ 5980388 h 6028256"/>
              <a:gd name="connsiteX8" fmla="*/ 137593 w 5578823"/>
              <a:gd name="connsiteY8" fmla="*/ 5804042 h 6028256"/>
              <a:gd name="connsiteX9" fmla="*/ 0 w 5578823"/>
              <a:gd name="connsiteY9" fmla="*/ 5760161 h 602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823" h="6028256">
                <a:moveTo>
                  <a:pt x="0" y="0"/>
                </a:moveTo>
                <a:lnTo>
                  <a:pt x="3897606" y="0"/>
                </a:lnTo>
                <a:lnTo>
                  <a:pt x="4274232" y="360545"/>
                </a:lnTo>
                <a:cubicBezTo>
                  <a:pt x="4408856" y="488910"/>
                  <a:pt x="4542134" y="615181"/>
                  <a:pt x="4673934" y="738354"/>
                </a:cubicBezTo>
                <a:cubicBezTo>
                  <a:pt x="5042663" y="1082881"/>
                  <a:pt x="5282330" y="1428108"/>
                  <a:pt x="5421862" y="1773839"/>
                </a:cubicBezTo>
                <a:cubicBezTo>
                  <a:pt x="5631101" y="2292214"/>
                  <a:pt x="5614731" y="2811325"/>
                  <a:pt x="5469198" y="3329255"/>
                </a:cubicBezTo>
                <a:cubicBezTo>
                  <a:pt x="5323662" y="3847185"/>
                  <a:pt x="5048962" y="4363935"/>
                  <a:pt x="4741546" y="4877588"/>
                </a:cubicBezTo>
                <a:cubicBezTo>
                  <a:pt x="4027238" y="6071494"/>
                  <a:pt x="2764972" y="6102970"/>
                  <a:pt x="1325600" y="5980388"/>
                </a:cubicBezTo>
                <a:cubicBezTo>
                  <a:pt x="903947" y="5944442"/>
                  <a:pt x="499735" y="5907589"/>
                  <a:pt x="137593" y="5804042"/>
                </a:cubicBezTo>
                <a:lnTo>
                  <a:pt x="0" y="5760161"/>
                </a:lnTo>
                <a:close/>
              </a:path>
            </a:pathLst>
          </a:custGeom>
          <a:solidFill>
            <a:schemeClr val="accent3"/>
          </a:solidFill>
        </p:spPr>
        <p:txBody>
          <a:bodyPr wrap="square">
            <a:noAutofit/>
          </a:bodyPr>
          <a:lstStyle/>
          <a:p>
            <a:endParaRPr lang="en-US" dirty="0"/>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BA8F06E5-E233-4711-9926-C50710415B27}" type="datetime1">
              <a:rPr lang="en-US" smtClean="0"/>
              <a:t>10/18/2024</a:t>
            </a:fld>
            <a:endParaRPr lang="en-US" dirty="0"/>
          </a:p>
        </p:txBody>
      </p:sp>
      <p:sp>
        <p:nvSpPr>
          <p:cNvPr id="8" name="Content Placeholder 7">
            <a:extLst>
              <a:ext uri="{FF2B5EF4-FFF2-40B4-BE49-F238E27FC236}">
                <a16:creationId xmlns:a16="http://schemas.microsoft.com/office/drawing/2014/main" id="{92ED7257-A2A4-4A81-94D0-21636294D7E9}"/>
              </a:ext>
            </a:extLst>
          </p:cNvPr>
          <p:cNvSpPr>
            <a:spLocks noGrp="1"/>
          </p:cNvSpPr>
          <p:nvPr>
            <p:ph idx="1"/>
          </p:nvPr>
        </p:nvSpPr>
        <p:spPr>
          <a:xfrm>
            <a:off x="6096000" y="2286000"/>
            <a:ext cx="5334000" cy="3810001"/>
          </a:xfrm>
        </p:spPr>
        <p:txBody>
          <a:bodyPr vert="horz" lIns="91440" tIns="45720" rIns="91440" bIns="45720" rtlCol="0">
            <a:noAutofit/>
          </a:bodyPr>
          <a:lstStyle>
            <a:lvl1pPr marL="228600" indent="-228600">
              <a:defRPr sz="2800"/>
            </a:lvl1pPr>
          </a:lstStyle>
          <a:p>
            <a:pPr marL="0" indent="0">
              <a:buNone/>
            </a:pPr>
            <a:endParaRPr lang="en-US" sz="2400" dirty="0"/>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896849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Назва та вміст">
  <p:cSld name="Назва та вміст">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1056640" y="548640"/>
            <a:ext cx="10088880" cy="72136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2250"/>
              <a:buFont typeface="Arial"/>
              <a:buNone/>
              <a:defRPr sz="3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1056640" y="1645920"/>
            <a:ext cx="10088880" cy="4663440"/>
          </a:xfrm>
          <a:prstGeom prst="rect">
            <a:avLst/>
          </a:prstGeom>
          <a:noFill/>
          <a:ln>
            <a:noFill/>
          </a:ln>
        </p:spPr>
        <p:txBody>
          <a:bodyPr spcFirstLastPara="1" wrap="square" lIns="91425" tIns="45700" rIns="91425" bIns="45700" anchor="t" anchorCtr="0">
            <a:normAutofit/>
          </a:bodyPr>
          <a:lstStyle>
            <a:lvl1pPr marL="609585" lvl="0" indent="-431789" algn="l">
              <a:lnSpc>
                <a:spcPct val="90000"/>
              </a:lnSpc>
              <a:spcBef>
                <a:spcPts val="1000"/>
              </a:spcBef>
              <a:spcAft>
                <a:spcPts val="0"/>
              </a:spcAft>
              <a:buClr>
                <a:srgbClr val="B9D6D5"/>
              </a:buClr>
              <a:buSzPts val="1500"/>
              <a:buFont typeface="Noto Sans Symbols"/>
              <a:buChar char="●"/>
              <a:defRPr sz="2000">
                <a:latin typeface="Arial"/>
                <a:ea typeface="Arial"/>
                <a:cs typeface="Arial"/>
                <a:sym typeface="Arial"/>
              </a:defRPr>
            </a:lvl1pPr>
            <a:lvl2pPr marL="1219170" lvl="1" indent="-457189" algn="l">
              <a:lnSpc>
                <a:spcPct val="90000"/>
              </a:lnSpc>
              <a:spcBef>
                <a:spcPts val="500"/>
              </a:spcBef>
              <a:spcAft>
                <a:spcPts val="0"/>
              </a:spcAft>
              <a:buClr>
                <a:schemeClr val="dk1"/>
              </a:buClr>
              <a:buSzPts val="1800"/>
              <a:buChar char="•"/>
              <a:defRPr>
                <a:latin typeface="Arial"/>
                <a:ea typeface="Arial"/>
                <a:cs typeface="Arial"/>
                <a:sym typeface="Arial"/>
              </a:defRPr>
            </a:lvl2pPr>
            <a:lvl3pPr marL="1828754" lvl="2" indent="-431789" algn="l">
              <a:lnSpc>
                <a:spcPct val="90000"/>
              </a:lnSpc>
              <a:spcBef>
                <a:spcPts val="500"/>
              </a:spcBef>
              <a:spcAft>
                <a:spcPts val="0"/>
              </a:spcAft>
              <a:buClr>
                <a:schemeClr val="dk1"/>
              </a:buClr>
              <a:buSzPts val="1500"/>
              <a:buChar char="•"/>
              <a:defRPr>
                <a:latin typeface="Arial"/>
                <a:ea typeface="Arial"/>
                <a:cs typeface="Arial"/>
                <a:sym typeface="Arial"/>
              </a:defRPr>
            </a:lvl3pPr>
            <a:lvl4pPr marL="2438339" lvl="3" indent="-419090" algn="l">
              <a:lnSpc>
                <a:spcPct val="90000"/>
              </a:lnSpc>
              <a:spcBef>
                <a:spcPts val="500"/>
              </a:spcBef>
              <a:spcAft>
                <a:spcPts val="0"/>
              </a:spcAft>
              <a:buClr>
                <a:schemeClr val="dk1"/>
              </a:buClr>
              <a:buSzPts val="1350"/>
              <a:buChar char="•"/>
              <a:defRPr>
                <a:latin typeface="Arial"/>
                <a:ea typeface="Arial"/>
                <a:cs typeface="Arial"/>
                <a:sym typeface="Arial"/>
              </a:defRPr>
            </a:lvl4pPr>
            <a:lvl5pPr marL="3047924" lvl="4" indent="-419090" algn="l">
              <a:lnSpc>
                <a:spcPct val="90000"/>
              </a:lnSpc>
              <a:spcBef>
                <a:spcPts val="500"/>
              </a:spcBef>
              <a:spcAft>
                <a:spcPts val="0"/>
              </a:spcAft>
              <a:buClr>
                <a:schemeClr val="dk1"/>
              </a:buClr>
              <a:buSzPts val="1350"/>
              <a:buChar char="•"/>
              <a:defRPr>
                <a:latin typeface="Arial"/>
                <a:ea typeface="Arial"/>
                <a:cs typeface="Arial"/>
                <a:sym typeface="Arial"/>
              </a:defRPr>
            </a:lvl5pPr>
            <a:lvl6pPr marL="3657509" lvl="5" indent="-457189" algn="l">
              <a:lnSpc>
                <a:spcPct val="90000"/>
              </a:lnSpc>
              <a:spcBef>
                <a:spcPts val="500"/>
              </a:spcBef>
              <a:spcAft>
                <a:spcPts val="0"/>
              </a:spcAft>
              <a:buClr>
                <a:schemeClr val="dk1"/>
              </a:buClr>
              <a:buSzPts val="1800"/>
              <a:buChar char="•"/>
              <a:defRPr/>
            </a:lvl6pPr>
            <a:lvl7pPr marL="4267093" lvl="6" indent="-457189" algn="l">
              <a:lnSpc>
                <a:spcPct val="90000"/>
              </a:lnSpc>
              <a:spcBef>
                <a:spcPts val="500"/>
              </a:spcBef>
              <a:spcAft>
                <a:spcPts val="0"/>
              </a:spcAft>
              <a:buClr>
                <a:schemeClr val="dk1"/>
              </a:buClr>
              <a:buSzPts val="1800"/>
              <a:buChar char="•"/>
              <a:defRPr/>
            </a:lvl7pPr>
            <a:lvl8pPr marL="4876678" lvl="7" indent="-457189" algn="l">
              <a:lnSpc>
                <a:spcPct val="90000"/>
              </a:lnSpc>
              <a:spcBef>
                <a:spcPts val="500"/>
              </a:spcBef>
              <a:spcAft>
                <a:spcPts val="0"/>
              </a:spcAft>
              <a:buClr>
                <a:schemeClr val="dk1"/>
              </a:buClr>
              <a:buSzPts val="1800"/>
              <a:buChar char="•"/>
              <a:defRPr/>
            </a:lvl8pPr>
            <a:lvl9pPr marL="5486263" lvl="8" indent="-457189" algn="l">
              <a:lnSpc>
                <a:spcPct val="90000"/>
              </a:lnSpc>
              <a:spcBef>
                <a:spcPts val="500"/>
              </a:spcBef>
              <a:spcAft>
                <a:spcPts val="0"/>
              </a:spcAft>
              <a:buClr>
                <a:schemeClr val="dk1"/>
              </a:buClr>
              <a:buSzPts val="1800"/>
              <a:buChar char="•"/>
              <a:defRPr/>
            </a:lvl9pPr>
          </a:lstStyle>
          <a:p>
            <a:endParaRPr/>
          </a:p>
        </p:txBody>
      </p:sp>
      <p:pic>
        <p:nvPicPr>
          <p:cNvPr id="24" name="Google Shape;24;p18"/>
          <p:cNvPicPr preferRelativeResize="0"/>
          <p:nvPr/>
        </p:nvPicPr>
        <p:blipFill rotWithShape="1">
          <a:blip r:embed="rId2">
            <a:alphaModFix/>
          </a:blip>
          <a:srcRect/>
          <a:stretch/>
        </p:blipFill>
        <p:spPr>
          <a:xfrm>
            <a:off x="0" y="5920106"/>
            <a:ext cx="12192000" cy="922813"/>
          </a:xfrm>
          <a:prstGeom prst="rect">
            <a:avLst/>
          </a:prstGeom>
          <a:noFill/>
          <a:ln>
            <a:noFill/>
          </a:ln>
        </p:spPr>
      </p:pic>
    </p:spTree>
    <p:extLst>
      <p:ext uri="{BB962C8B-B14F-4D97-AF65-F5344CB8AC3E}">
        <p14:creationId xmlns:p14="http://schemas.microsoft.com/office/powerpoint/2010/main" val="413898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CEB7F18-992B-4D56-A388-738859C8B35E}"/>
              </a:ext>
            </a:extLst>
          </p:cNvPr>
          <p:cNvSpPr>
            <a:spLocks noGrp="1"/>
          </p:cNvSpPr>
          <p:nvPr>
            <p:ph type="title"/>
          </p:nvPr>
        </p:nvSpPr>
        <p:spPr>
          <a:xfrm>
            <a:off x="2286000" y="1532083"/>
            <a:ext cx="4572000" cy="1524000"/>
          </a:xfrm>
        </p:spPr>
        <p:txBody>
          <a:bodyPr anchor="t" anchorCtr="0">
            <a:normAutofit/>
          </a:bodyPr>
          <a:lstStyle/>
          <a:p>
            <a:endParaRPr lang="en-US" sz="3200" dirty="0"/>
          </a:p>
        </p:txBody>
      </p:sp>
      <p:sp>
        <p:nvSpPr>
          <p:cNvPr id="14" name="Picture Placeholder 13">
            <a:extLst>
              <a:ext uri="{FF2B5EF4-FFF2-40B4-BE49-F238E27FC236}">
                <a16:creationId xmlns:a16="http://schemas.microsoft.com/office/drawing/2014/main" id="{7410AC2D-D649-4FCA-87C1-EDB34FCC4ACF}"/>
              </a:ext>
            </a:extLst>
          </p:cNvPr>
          <p:cNvSpPr>
            <a:spLocks noGrp="1"/>
          </p:cNvSpPr>
          <p:nvPr>
            <p:ph type="pic" sz="quarter" idx="13"/>
          </p:nvPr>
        </p:nvSpPr>
        <p:spPr>
          <a:xfrm>
            <a:off x="1" y="348939"/>
            <a:ext cx="1588691" cy="5824901"/>
          </a:xfrm>
          <a:custGeom>
            <a:avLst/>
            <a:gdLst>
              <a:gd name="connsiteX0" fmla="*/ 0 w 1588691"/>
              <a:gd name="connsiteY0" fmla="*/ 0 h 5824901"/>
              <a:gd name="connsiteX1" fmla="*/ 103414 w 1588691"/>
              <a:gd name="connsiteY1" fmla="*/ 24689 h 5824901"/>
              <a:gd name="connsiteX2" fmla="*/ 1566944 w 1588691"/>
              <a:gd name="connsiteY2" fmla="*/ 1831178 h 5824901"/>
              <a:gd name="connsiteX3" fmla="*/ 1239184 w 1588691"/>
              <a:gd name="connsiteY3" fmla="*/ 4894084 h 5824901"/>
              <a:gd name="connsiteX4" fmla="*/ 1161636 w 1588691"/>
              <a:gd name="connsiteY4" fmla="*/ 5234403 h 5824901"/>
              <a:gd name="connsiteX5" fmla="*/ 1036423 w 1588691"/>
              <a:gd name="connsiteY5" fmla="*/ 5540389 h 5824901"/>
              <a:gd name="connsiteX6" fmla="*/ 693532 w 1588691"/>
              <a:gd name="connsiteY6" fmla="*/ 5797870 h 5824901"/>
              <a:gd name="connsiteX7" fmla="*/ 66690 w 1588691"/>
              <a:gd name="connsiteY7" fmla="*/ 5718123 h 5824901"/>
              <a:gd name="connsiteX8" fmla="*/ 0 w 1588691"/>
              <a:gd name="connsiteY8" fmla="*/ 5671830 h 5824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691" h="5824901">
                <a:moveTo>
                  <a:pt x="0" y="0"/>
                </a:moveTo>
                <a:lnTo>
                  <a:pt x="103414" y="24689"/>
                </a:lnTo>
                <a:cubicBezTo>
                  <a:pt x="796911" y="207091"/>
                  <a:pt x="1441617" y="614618"/>
                  <a:pt x="1566944" y="1831178"/>
                </a:cubicBezTo>
                <a:cubicBezTo>
                  <a:pt x="1657898" y="2711366"/>
                  <a:pt x="1447138" y="3830385"/>
                  <a:pt x="1239184" y="4894084"/>
                </a:cubicBezTo>
                <a:cubicBezTo>
                  <a:pt x="1217336" y="5005703"/>
                  <a:pt x="1193458" y="5122919"/>
                  <a:pt x="1161636" y="5234403"/>
                </a:cubicBezTo>
                <a:cubicBezTo>
                  <a:pt x="1129815" y="5345896"/>
                  <a:pt x="1090045" y="5451664"/>
                  <a:pt x="1036423" y="5540389"/>
                </a:cubicBezTo>
                <a:cubicBezTo>
                  <a:pt x="931907" y="5713703"/>
                  <a:pt x="805230" y="5770918"/>
                  <a:pt x="693532" y="5797870"/>
                </a:cubicBezTo>
                <a:cubicBezTo>
                  <a:pt x="465914" y="5852471"/>
                  <a:pt x="252946" y="5823597"/>
                  <a:pt x="66690" y="5718123"/>
                </a:cubicBezTo>
                <a:lnTo>
                  <a:pt x="0" y="5671830"/>
                </a:lnTo>
                <a:close/>
              </a:path>
            </a:pathLst>
          </a:custGeom>
          <a:solidFill>
            <a:schemeClr val="accent3"/>
          </a:solidFill>
        </p:spPr>
        <p:txBody>
          <a:bodyPr wrap="square">
            <a:noAutofit/>
          </a:bodyPr>
          <a:lstStyle/>
          <a:p>
            <a:endParaRPr lang="en-US" dirty="0"/>
          </a:p>
        </p:txBody>
      </p:sp>
      <p:sp>
        <p:nvSpPr>
          <p:cNvPr id="10" name="Content Placeholder 2">
            <a:extLst>
              <a:ext uri="{FF2B5EF4-FFF2-40B4-BE49-F238E27FC236}">
                <a16:creationId xmlns:a16="http://schemas.microsoft.com/office/drawing/2014/main" id="{34CAECC1-22E5-4CFE-997A-335F9A86186C}"/>
              </a:ext>
            </a:extLst>
          </p:cNvPr>
          <p:cNvSpPr>
            <a:spLocks noGrp="1"/>
          </p:cNvSpPr>
          <p:nvPr>
            <p:ph idx="1"/>
          </p:nvPr>
        </p:nvSpPr>
        <p:spPr>
          <a:xfrm>
            <a:off x="2286000" y="3056083"/>
            <a:ext cx="5334000" cy="3048000"/>
          </a:xfrm>
        </p:spPr>
        <p:txBody>
          <a:bodyPr>
            <a:normAutofit/>
          </a:bodyPr>
          <a:lstStyle/>
          <a:p>
            <a:pPr marL="0" indent="0">
              <a:buNone/>
            </a:pPr>
            <a:endParaRPr lang="en-US" dirty="0"/>
          </a:p>
        </p:txBody>
      </p:sp>
      <p:sp>
        <p:nvSpPr>
          <p:cNvPr id="17" name="Picture Placeholder 16">
            <a:extLst>
              <a:ext uri="{FF2B5EF4-FFF2-40B4-BE49-F238E27FC236}">
                <a16:creationId xmlns:a16="http://schemas.microsoft.com/office/drawing/2014/main" id="{339634C0-6EDF-41E8-9316-1B98AB767953}"/>
              </a:ext>
            </a:extLst>
          </p:cNvPr>
          <p:cNvSpPr>
            <a:spLocks noGrp="1"/>
          </p:cNvSpPr>
          <p:nvPr>
            <p:ph type="pic" sz="quarter" idx="14"/>
          </p:nvPr>
        </p:nvSpPr>
        <p:spPr>
          <a:xfrm>
            <a:off x="6107466" y="0"/>
            <a:ext cx="5820495" cy="2302951"/>
          </a:xfrm>
          <a:custGeom>
            <a:avLst/>
            <a:gdLst>
              <a:gd name="connsiteX0" fmla="*/ 5820495 w 5820495"/>
              <a:gd name="connsiteY0" fmla="*/ 0 h 2302951"/>
              <a:gd name="connsiteX1" fmla="*/ 5709901 w 5820495"/>
              <a:gd name="connsiteY1" fmla="*/ 213767 h 2302951"/>
              <a:gd name="connsiteX2" fmla="*/ 4932484 w 5820495"/>
              <a:gd name="connsiteY2" fmla="*/ 1340037 h 2302951"/>
              <a:gd name="connsiteX3" fmla="*/ 3361812 w 5820495"/>
              <a:gd name="connsiteY3" fmla="*/ 2268288 h 2302951"/>
              <a:gd name="connsiteX4" fmla="*/ 286590 w 5820495"/>
              <a:gd name="connsiteY4" fmla="*/ 1322723 h 2302951"/>
              <a:gd name="connsiteX5" fmla="*/ 251827 w 5820495"/>
              <a:gd name="connsiteY5" fmla="*/ 87954 h 2302951"/>
              <a:gd name="connsiteX6" fmla="*/ 331088 w 5820495"/>
              <a:gd name="connsiteY6" fmla="*/ 1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5" h="2302951">
                <a:moveTo>
                  <a:pt x="5820495" y="0"/>
                </a:moveTo>
                <a:lnTo>
                  <a:pt x="5709901" y="213767"/>
                </a:lnTo>
                <a:cubicBezTo>
                  <a:pt x="5432870" y="711271"/>
                  <a:pt x="5095501" y="1152644"/>
                  <a:pt x="4932484" y="1340037"/>
                </a:cubicBezTo>
                <a:cubicBezTo>
                  <a:pt x="4535941" y="1795563"/>
                  <a:pt x="3997054" y="2167493"/>
                  <a:pt x="3361812" y="2268288"/>
                </a:cubicBezTo>
                <a:cubicBezTo>
                  <a:pt x="2395335" y="2421964"/>
                  <a:pt x="953448" y="2057186"/>
                  <a:pt x="286590" y="1322723"/>
                </a:cubicBezTo>
                <a:cubicBezTo>
                  <a:pt x="-136160" y="857206"/>
                  <a:pt x="-42091" y="443734"/>
                  <a:pt x="251827" y="87954"/>
                </a:cubicBezTo>
                <a:lnTo>
                  <a:pt x="331088" y="1"/>
                </a:lnTo>
                <a:close/>
              </a:path>
            </a:pathLst>
          </a:custGeom>
          <a:solidFill>
            <a:schemeClr val="accent3"/>
          </a:solidFill>
        </p:spPr>
        <p:txBody>
          <a:bodyPr wrap="square">
            <a:noAutofit/>
          </a:bodyPr>
          <a:lstStyle/>
          <a:p>
            <a:endParaRPr lang="en-US" dirty="0"/>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076598DC-CD6B-48D5-813F-42352A0473D0}" type="datetime1">
              <a:rPr lang="en-US" smtClean="0"/>
              <a:t>10/18/2024</a:t>
            </a:fld>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20" name="Picture Placeholder 19">
            <a:extLst>
              <a:ext uri="{FF2B5EF4-FFF2-40B4-BE49-F238E27FC236}">
                <a16:creationId xmlns:a16="http://schemas.microsoft.com/office/drawing/2014/main" id="{2E3C79F9-E136-43AA-88A7-931391EEFE82}"/>
              </a:ext>
            </a:extLst>
          </p:cNvPr>
          <p:cNvSpPr>
            <a:spLocks noGrp="1"/>
          </p:cNvSpPr>
          <p:nvPr>
            <p:ph type="pic" sz="quarter" idx="15"/>
          </p:nvPr>
        </p:nvSpPr>
        <p:spPr>
          <a:xfrm>
            <a:off x="7961955" y="3048002"/>
            <a:ext cx="4230047" cy="3809998"/>
          </a:xfrm>
          <a:custGeom>
            <a:avLst/>
            <a:gdLst>
              <a:gd name="connsiteX0" fmla="*/ 2183095 w 4230047"/>
              <a:gd name="connsiteY0" fmla="*/ 18 h 3809998"/>
              <a:gd name="connsiteX1" fmla="*/ 3425027 w 4230047"/>
              <a:gd name="connsiteY1" fmla="*/ 1440808 h 3809998"/>
              <a:gd name="connsiteX2" fmla="*/ 3480109 w 4230047"/>
              <a:gd name="connsiteY2" fmla="*/ 1517586 h 3809998"/>
              <a:gd name="connsiteX3" fmla="*/ 4221130 w 4230047"/>
              <a:gd name="connsiteY3" fmla="*/ 2801399 h 3809998"/>
              <a:gd name="connsiteX4" fmla="*/ 4230047 w 4230047"/>
              <a:gd name="connsiteY4" fmla="*/ 2899961 h 3809998"/>
              <a:gd name="connsiteX5" fmla="*/ 4230047 w 4230047"/>
              <a:gd name="connsiteY5" fmla="*/ 3224568 h 3809998"/>
              <a:gd name="connsiteX6" fmla="*/ 4220577 w 4230047"/>
              <a:gd name="connsiteY6" fmla="*/ 3329167 h 3809998"/>
              <a:gd name="connsiteX7" fmla="*/ 4108028 w 4230047"/>
              <a:gd name="connsiteY7" fmla="*/ 3749750 h 3809998"/>
              <a:gd name="connsiteX8" fmla="*/ 4077743 w 4230047"/>
              <a:gd name="connsiteY8" fmla="*/ 3809998 h 3809998"/>
              <a:gd name="connsiteX9" fmla="*/ 892220 w 4230047"/>
              <a:gd name="connsiteY9" fmla="*/ 3809998 h 3809998"/>
              <a:gd name="connsiteX10" fmla="*/ 840654 w 4230047"/>
              <a:gd name="connsiteY10" fmla="*/ 3790763 h 3809998"/>
              <a:gd name="connsiteX11" fmla="*/ 5750 w 4230047"/>
              <a:gd name="connsiteY11" fmla="*/ 2913921 h 3809998"/>
              <a:gd name="connsiteX12" fmla="*/ 819614 w 4230047"/>
              <a:gd name="connsiteY12" fmla="*/ 1008105 h 3809998"/>
              <a:gd name="connsiteX13" fmla="*/ 2183095 w 4230047"/>
              <a:gd name="connsiteY13" fmla="*/ 18 h 380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30047" h="3809998">
                <a:moveTo>
                  <a:pt x="2183095" y="18"/>
                </a:moveTo>
                <a:cubicBezTo>
                  <a:pt x="2652021" y="-4644"/>
                  <a:pt x="3095337" y="947177"/>
                  <a:pt x="3425027" y="1440808"/>
                </a:cubicBezTo>
                <a:cubicBezTo>
                  <a:pt x="3436611" y="1458213"/>
                  <a:pt x="3455517" y="1484325"/>
                  <a:pt x="3480109" y="1517586"/>
                </a:cubicBezTo>
                <a:cubicBezTo>
                  <a:pt x="3749371" y="1882737"/>
                  <a:pt x="4144039" y="2208821"/>
                  <a:pt x="4221130" y="2801399"/>
                </a:cubicBezTo>
                <a:lnTo>
                  <a:pt x="4230047" y="2899961"/>
                </a:lnTo>
                <a:lnTo>
                  <a:pt x="4230047" y="3224568"/>
                </a:lnTo>
                <a:lnTo>
                  <a:pt x="4220577" y="3329167"/>
                </a:lnTo>
                <a:cubicBezTo>
                  <a:pt x="4200561" y="3491518"/>
                  <a:pt x="4161725" y="3630719"/>
                  <a:pt x="4108028" y="3749750"/>
                </a:cubicBezTo>
                <a:lnTo>
                  <a:pt x="4077743" y="3809998"/>
                </a:lnTo>
                <a:lnTo>
                  <a:pt x="892220" y="3809998"/>
                </a:lnTo>
                <a:lnTo>
                  <a:pt x="840654" y="3790763"/>
                </a:lnTo>
                <a:cubicBezTo>
                  <a:pt x="487979" y="3656637"/>
                  <a:pt x="58498" y="3454097"/>
                  <a:pt x="5750" y="2913921"/>
                </a:cubicBezTo>
                <a:cubicBezTo>
                  <a:pt x="-64577" y="2192439"/>
                  <a:pt x="527932" y="1403503"/>
                  <a:pt x="819614" y="1008105"/>
                </a:cubicBezTo>
                <a:cubicBezTo>
                  <a:pt x="1190771" y="504837"/>
                  <a:pt x="1667013" y="5308"/>
                  <a:pt x="2183095" y="18"/>
                </a:cubicBezTo>
                <a:close/>
              </a:path>
            </a:pathLst>
          </a:custGeom>
          <a:solidFill>
            <a:schemeClr val="accent3"/>
          </a:solidFill>
        </p:spPr>
        <p:txBody>
          <a:bodyPr wrap="square">
            <a:noAutofit/>
          </a:bodyPr>
          <a:lstStyle/>
          <a:p>
            <a:endParaRPr lang="en-US" dirty="0"/>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2191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p:nvSpPr>
          <p:cNvPr id="12" name="Title 20">
            <a:extLst>
              <a:ext uri="{FF2B5EF4-FFF2-40B4-BE49-F238E27FC236}">
                <a16:creationId xmlns:a16="http://schemas.microsoft.com/office/drawing/2014/main" id="{368B2638-FA1E-41E2-9B2C-03BEFBE5413A}"/>
              </a:ext>
            </a:extLst>
          </p:cNvPr>
          <p:cNvSpPr>
            <a:spLocks noGrp="1"/>
          </p:cNvSpPr>
          <p:nvPr>
            <p:ph type="ctrTitle"/>
          </p:nvPr>
        </p:nvSpPr>
        <p:spPr>
          <a:xfrm>
            <a:off x="5334000" y="2269050"/>
            <a:ext cx="3810000" cy="2286000"/>
          </a:xfrm>
        </p:spPr>
        <p:txBody>
          <a:bodyPr>
            <a:normAutofit/>
          </a:bodyPr>
          <a:lstStyle/>
          <a:p>
            <a:pPr algn="l"/>
            <a:endParaRPr lang="en-US" sz="4400" dirty="0"/>
          </a:p>
        </p:txBody>
      </p:sp>
      <p:sp>
        <p:nvSpPr>
          <p:cNvPr id="13" name="Subtitle 21">
            <a:extLst>
              <a:ext uri="{FF2B5EF4-FFF2-40B4-BE49-F238E27FC236}">
                <a16:creationId xmlns:a16="http://schemas.microsoft.com/office/drawing/2014/main" id="{6865B251-150D-4D65-9390-CDECD91E6672}"/>
              </a:ext>
            </a:extLst>
          </p:cNvPr>
          <p:cNvSpPr>
            <a:spLocks noGrp="1"/>
          </p:cNvSpPr>
          <p:nvPr>
            <p:ph type="subTitle" idx="1"/>
          </p:nvPr>
        </p:nvSpPr>
        <p:spPr>
          <a:xfrm>
            <a:off x="5334000" y="4571999"/>
            <a:ext cx="4594502" cy="1524000"/>
          </a:xfrm>
        </p:spPr>
        <p:txBody>
          <a:bodyPr anchor="b" anchorCtr="0"/>
          <a:lstStyle/>
          <a:p>
            <a:pPr algn="l"/>
            <a:endParaRPr lang="en-US" dirty="0"/>
          </a:p>
        </p:txBody>
      </p:sp>
      <p:sp>
        <p:nvSpPr>
          <p:cNvPr id="16" name="Picture Placeholder 15">
            <a:extLst>
              <a:ext uri="{FF2B5EF4-FFF2-40B4-BE49-F238E27FC236}">
                <a16:creationId xmlns:a16="http://schemas.microsoft.com/office/drawing/2014/main" id="{5279B96F-4DCD-41B1-80AC-F06ECD712F69}"/>
              </a:ext>
            </a:extLst>
          </p:cNvPr>
          <p:cNvSpPr>
            <a:spLocks noGrp="1"/>
          </p:cNvSpPr>
          <p:nvPr>
            <p:ph type="pic" sz="quarter" idx="13"/>
          </p:nvPr>
        </p:nvSpPr>
        <p:spPr>
          <a:xfrm>
            <a:off x="0" y="2"/>
            <a:ext cx="2915897" cy="3150803"/>
          </a:xfrm>
          <a:custGeom>
            <a:avLst/>
            <a:gdLst>
              <a:gd name="connsiteX0" fmla="*/ 0 w 2915897"/>
              <a:gd name="connsiteY0" fmla="*/ 0 h 3150803"/>
              <a:gd name="connsiteX1" fmla="*/ 2037171 w 2915897"/>
              <a:gd name="connsiteY1" fmla="*/ 0 h 3150803"/>
              <a:gd name="connsiteX2" fmla="*/ 2234023 w 2915897"/>
              <a:gd name="connsiteY2" fmla="*/ 188447 h 3150803"/>
              <a:gd name="connsiteX3" fmla="*/ 2442937 w 2915897"/>
              <a:gd name="connsiteY3" fmla="*/ 385917 h 3150803"/>
              <a:gd name="connsiteX4" fmla="*/ 2833858 w 2915897"/>
              <a:gd name="connsiteY4" fmla="*/ 927137 h 3150803"/>
              <a:gd name="connsiteX5" fmla="*/ 2858599 w 2915897"/>
              <a:gd name="connsiteY5" fmla="*/ 1740110 h 3150803"/>
              <a:gd name="connsiteX6" fmla="*/ 2478276 w 2915897"/>
              <a:gd name="connsiteY6" fmla="*/ 2549381 h 3150803"/>
              <a:gd name="connsiteX7" fmla="*/ 692855 w 2915897"/>
              <a:gd name="connsiteY7" fmla="*/ 3125784 h 3150803"/>
              <a:gd name="connsiteX8" fmla="*/ 71916 w 2915897"/>
              <a:gd name="connsiteY8" fmla="*/ 3033613 h 3150803"/>
              <a:gd name="connsiteX9" fmla="*/ 0 w 2915897"/>
              <a:gd name="connsiteY9" fmla="*/ 3010677 h 31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15897" h="3150803">
                <a:moveTo>
                  <a:pt x="0" y="0"/>
                </a:moveTo>
                <a:lnTo>
                  <a:pt x="2037171" y="0"/>
                </a:lnTo>
                <a:lnTo>
                  <a:pt x="2234023" y="188447"/>
                </a:lnTo>
                <a:cubicBezTo>
                  <a:pt x="2304388" y="255540"/>
                  <a:pt x="2374048" y="321538"/>
                  <a:pt x="2442937" y="385917"/>
                </a:cubicBezTo>
                <a:cubicBezTo>
                  <a:pt x="2635661" y="565992"/>
                  <a:pt x="2760928" y="746433"/>
                  <a:pt x="2833858" y="927137"/>
                </a:cubicBezTo>
                <a:cubicBezTo>
                  <a:pt x="2943221" y="1198077"/>
                  <a:pt x="2934665" y="1469402"/>
                  <a:pt x="2858599" y="1740110"/>
                </a:cubicBezTo>
                <a:cubicBezTo>
                  <a:pt x="2782532" y="2010817"/>
                  <a:pt x="2638953" y="2280908"/>
                  <a:pt x="2478276" y="2549381"/>
                </a:cubicBezTo>
                <a:cubicBezTo>
                  <a:pt x="2104926" y="3173402"/>
                  <a:pt x="1445175" y="3189854"/>
                  <a:pt x="692855" y="3125784"/>
                </a:cubicBezTo>
                <a:cubicBezTo>
                  <a:pt x="472468" y="3106996"/>
                  <a:pt x="261198" y="3087734"/>
                  <a:pt x="71916" y="3033613"/>
                </a:cubicBezTo>
                <a:lnTo>
                  <a:pt x="0" y="3010677"/>
                </a:lnTo>
                <a:close/>
              </a:path>
            </a:pathLst>
          </a:custGeom>
          <a:solidFill>
            <a:schemeClr val="accent3"/>
          </a:solidFill>
        </p:spPr>
        <p:txBody>
          <a:bodyPr wrap="square">
            <a:noAutofit/>
          </a:bodyPr>
          <a:lstStyle/>
          <a:p>
            <a:endParaRPr lang="en-US" dirty="0"/>
          </a:p>
        </p:txBody>
      </p:sp>
      <p:sp>
        <p:nvSpPr>
          <p:cNvPr id="19" name="Picture Placeholder 18">
            <a:extLst>
              <a:ext uri="{FF2B5EF4-FFF2-40B4-BE49-F238E27FC236}">
                <a16:creationId xmlns:a16="http://schemas.microsoft.com/office/drawing/2014/main" id="{08CF3283-37EB-40F7-B4D3-7321DE54FCF6}"/>
              </a:ext>
            </a:extLst>
          </p:cNvPr>
          <p:cNvSpPr>
            <a:spLocks noGrp="1"/>
          </p:cNvSpPr>
          <p:nvPr>
            <p:ph type="pic" sz="quarter" idx="14"/>
          </p:nvPr>
        </p:nvSpPr>
        <p:spPr>
          <a:xfrm>
            <a:off x="3824588" y="0"/>
            <a:ext cx="5820494" cy="2008700"/>
          </a:xfrm>
          <a:custGeom>
            <a:avLst/>
            <a:gdLst>
              <a:gd name="connsiteX0" fmla="*/ 331087 w 5820494"/>
              <a:gd name="connsiteY0" fmla="*/ 0 h 2008700"/>
              <a:gd name="connsiteX1" fmla="*/ 5820494 w 5820494"/>
              <a:gd name="connsiteY1" fmla="*/ 0 h 2008700"/>
              <a:gd name="connsiteX2" fmla="*/ 5709900 w 5820494"/>
              <a:gd name="connsiteY2" fmla="*/ 186453 h 2008700"/>
              <a:gd name="connsiteX3" fmla="*/ 4932484 w 5820494"/>
              <a:gd name="connsiteY3" fmla="*/ 1168818 h 2008700"/>
              <a:gd name="connsiteX4" fmla="*/ 3361811 w 5820494"/>
              <a:gd name="connsiteY4" fmla="*/ 1978465 h 2008700"/>
              <a:gd name="connsiteX5" fmla="*/ 286590 w 5820494"/>
              <a:gd name="connsiteY5" fmla="*/ 1153716 h 2008700"/>
              <a:gd name="connsiteX6" fmla="*/ 251826 w 5820494"/>
              <a:gd name="connsiteY6" fmla="*/ 76716 h 200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008700">
                <a:moveTo>
                  <a:pt x="331087" y="0"/>
                </a:moveTo>
                <a:lnTo>
                  <a:pt x="5820494" y="0"/>
                </a:lnTo>
                <a:lnTo>
                  <a:pt x="5709900" y="186453"/>
                </a:lnTo>
                <a:cubicBezTo>
                  <a:pt x="5432869" y="620391"/>
                  <a:pt x="5095500" y="1005368"/>
                  <a:pt x="4932484" y="1168818"/>
                </a:cubicBezTo>
                <a:cubicBezTo>
                  <a:pt x="4535940" y="1566140"/>
                  <a:pt x="3997053" y="1890549"/>
                  <a:pt x="3361811" y="1978465"/>
                </a:cubicBezTo>
                <a:cubicBezTo>
                  <a:pt x="2395334" y="2112506"/>
                  <a:pt x="953447" y="1794336"/>
                  <a:pt x="286590" y="1153716"/>
                </a:cubicBezTo>
                <a:cubicBezTo>
                  <a:pt x="-136161" y="747678"/>
                  <a:pt x="-42091" y="387037"/>
                  <a:pt x="251826" y="76716"/>
                </a:cubicBezTo>
                <a:close/>
              </a:path>
            </a:pathLst>
          </a:custGeom>
          <a:solidFill>
            <a:schemeClr val="accent3"/>
          </a:solidFill>
        </p:spPr>
        <p:txBody>
          <a:bodyPr wrap="square">
            <a:noAutofit/>
          </a:bodyPr>
          <a:lstStyle/>
          <a:p>
            <a:endParaRPr lang="en-US" dirty="0"/>
          </a:p>
        </p:txBody>
      </p:sp>
      <p:sp>
        <p:nvSpPr>
          <p:cNvPr id="26" name="Picture Placeholder 25">
            <a:extLst>
              <a:ext uri="{FF2B5EF4-FFF2-40B4-BE49-F238E27FC236}">
                <a16:creationId xmlns:a16="http://schemas.microsoft.com/office/drawing/2014/main" id="{3CD43413-F064-47FB-B053-5DCA096DAAF1}"/>
              </a:ext>
            </a:extLst>
          </p:cNvPr>
          <p:cNvSpPr>
            <a:spLocks noGrp="1"/>
          </p:cNvSpPr>
          <p:nvPr>
            <p:ph type="pic" sz="quarter" idx="16"/>
          </p:nvPr>
        </p:nvSpPr>
        <p:spPr>
          <a:xfrm>
            <a:off x="1" y="3134141"/>
            <a:ext cx="4548543" cy="3723859"/>
          </a:xfrm>
          <a:custGeom>
            <a:avLst/>
            <a:gdLst>
              <a:gd name="connsiteX0" fmla="*/ 3246912 w 4548543"/>
              <a:gd name="connsiteY0" fmla="*/ 458 h 3723859"/>
              <a:gd name="connsiteX1" fmla="*/ 4150879 w 4548543"/>
              <a:gd name="connsiteY1" fmla="*/ 378073 h 3723859"/>
              <a:gd name="connsiteX2" fmla="*/ 4548482 w 4548543"/>
              <a:gd name="connsiteY2" fmla="*/ 1568643 h 3723859"/>
              <a:gd name="connsiteX3" fmla="*/ 4028886 w 4548543"/>
              <a:gd name="connsiteY3" fmla="*/ 3710287 h 3723859"/>
              <a:gd name="connsiteX4" fmla="*/ 4021678 w 4548543"/>
              <a:gd name="connsiteY4" fmla="*/ 3723859 h 3723859"/>
              <a:gd name="connsiteX5" fmla="*/ 0 w 4548543"/>
              <a:gd name="connsiteY5" fmla="*/ 3723859 h 3723859"/>
              <a:gd name="connsiteX6" fmla="*/ 0 w 4548543"/>
              <a:gd name="connsiteY6" fmla="*/ 1455242 h 3723859"/>
              <a:gd name="connsiteX7" fmla="*/ 170674 w 4548543"/>
              <a:gd name="connsiteY7" fmla="*/ 1364030 h 3723859"/>
              <a:gd name="connsiteX8" fmla="*/ 371971 w 4548543"/>
              <a:gd name="connsiteY8" fmla="*/ 1257338 h 3723859"/>
              <a:gd name="connsiteX9" fmla="*/ 2579168 w 4548543"/>
              <a:gd name="connsiteY9" fmla="*/ 156654 h 3723859"/>
              <a:gd name="connsiteX10" fmla="*/ 3246912 w 4548543"/>
              <a:gd name="connsiteY10" fmla="*/ 458 h 372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8543" h="3723859">
                <a:moveTo>
                  <a:pt x="3246912" y="458"/>
                </a:moveTo>
                <a:cubicBezTo>
                  <a:pt x="3556014" y="-7452"/>
                  <a:pt x="3878293" y="85861"/>
                  <a:pt x="4150879" y="378073"/>
                </a:cubicBezTo>
                <a:cubicBezTo>
                  <a:pt x="4474410" y="725138"/>
                  <a:pt x="4551051" y="1187631"/>
                  <a:pt x="4548482" y="1568643"/>
                </a:cubicBezTo>
                <a:cubicBezTo>
                  <a:pt x="4543256" y="2340350"/>
                  <a:pt x="4346080" y="3076780"/>
                  <a:pt x="4028886" y="3710287"/>
                </a:cubicBezTo>
                <a:lnTo>
                  <a:pt x="4021678" y="3723859"/>
                </a:lnTo>
                <a:lnTo>
                  <a:pt x="0" y="3723859"/>
                </a:lnTo>
                <a:lnTo>
                  <a:pt x="0" y="1455242"/>
                </a:lnTo>
                <a:lnTo>
                  <a:pt x="170674" y="1364030"/>
                </a:lnTo>
                <a:cubicBezTo>
                  <a:pt x="240826" y="1327045"/>
                  <a:pt x="308382" y="1291596"/>
                  <a:pt x="371971" y="1257338"/>
                </a:cubicBezTo>
                <a:cubicBezTo>
                  <a:pt x="1092270" y="868657"/>
                  <a:pt x="1814145" y="480776"/>
                  <a:pt x="2579168" y="156654"/>
                </a:cubicBezTo>
                <a:cubicBezTo>
                  <a:pt x="2774058" y="73994"/>
                  <a:pt x="3006499" y="6609"/>
                  <a:pt x="3246912" y="458"/>
                </a:cubicBezTo>
                <a:close/>
              </a:path>
            </a:pathLst>
          </a:custGeom>
          <a:solidFill>
            <a:schemeClr val="accent3"/>
          </a:solidFill>
        </p:spPr>
        <p:txBody>
          <a:bodyPr wrap="square">
            <a:noAutofit/>
          </a:bodyPr>
          <a:lstStyle/>
          <a:p>
            <a:endParaRPr lang="en-US" dirty="0"/>
          </a:p>
        </p:txBody>
      </p:sp>
      <p:sp>
        <p:nvSpPr>
          <p:cNvPr id="22" name="Picture Placeholder 21">
            <a:extLst>
              <a:ext uri="{FF2B5EF4-FFF2-40B4-BE49-F238E27FC236}">
                <a16:creationId xmlns:a16="http://schemas.microsoft.com/office/drawing/2014/main" id="{51995BAA-F48C-452E-8FB3-2036819AAE78}"/>
              </a:ext>
            </a:extLst>
          </p:cNvPr>
          <p:cNvSpPr>
            <a:spLocks noGrp="1"/>
          </p:cNvSpPr>
          <p:nvPr>
            <p:ph type="pic" sz="quarter" idx="15"/>
          </p:nvPr>
        </p:nvSpPr>
        <p:spPr>
          <a:xfrm>
            <a:off x="9889048" y="314073"/>
            <a:ext cx="2302952" cy="5820494"/>
          </a:xfrm>
          <a:custGeom>
            <a:avLst/>
            <a:gdLst>
              <a:gd name="connsiteX0" fmla="*/ 2302952 w 2302952"/>
              <a:gd name="connsiteY0" fmla="*/ 0 h 5820494"/>
              <a:gd name="connsiteX1" fmla="*/ 2302951 w 2302952"/>
              <a:gd name="connsiteY1" fmla="*/ 5489408 h 5820494"/>
              <a:gd name="connsiteX2" fmla="*/ 2214998 w 2302952"/>
              <a:gd name="connsiteY2" fmla="*/ 5568668 h 5820494"/>
              <a:gd name="connsiteX3" fmla="*/ 980229 w 2302952"/>
              <a:gd name="connsiteY3" fmla="*/ 5533905 h 5820494"/>
              <a:gd name="connsiteX4" fmla="*/ 34664 w 2302952"/>
              <a:gd name="connsiteY4" fmla="*/ 2458684 h 5820494"/>
              <a:gd name="connsiteX5" fmla="*/ 962915 w 2302952"/>
              <a:gd name="connsiteY5" fmla="*/ 888011 h 5820494"/>
              <a:gd name="connsiteX6" fmla="*/ 2089185 w 2302952"/>
              <a:gd name="connsiteY6" fmla="*/ 110594 h 582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952" h="5820494">
                <a:moveTo>
                  <a:pt x="2302952" y="0"/>
                </a:moveTo>
                <a:lnTo>
                  <a:pt x="2302951" y="5489408"/>
                </a:lnTo>
                <a:lnTo>
                  <a:pt x="2214998" y="5568668"/>
                </a:lnTo>
                <a:cubicBezTo>
                  <a:pt x="1859218" y="5862586"/>
                  <a:pt x="1445746" y="5956656"/>
                  <a:pt x="980229" y="5533905"/>
                </a:cubicBezTo>
                <a:cubicBezTo>
                  <a:pt x="245766" y="4867048"/>
                  <a:pt x="-119012" y="3425160"/>
                  <a:pt x="34664" y="2458684"/>
                </a:cubicBezTo>
                <a:cubicBezTo>
                  <a:pt x="135459" y="1823441"/>
                  <a:pt x="507389" y="1284554"/>
                  <a:pt x="962915" y="888011"/>
                </a:cubicBezTo>
                <a:cubicBezTo>
                  <a:pt x="1150308" y="724995"/>
                  <a:pt x="1591681" y="387625"/>
                  <a:pt x="2089185" y="110594"/>
                </a:cubicBezTo>
                <a:close/>
              </a:path>
            </a:pathLst>
          </a:custGeom>
          <a:solidFill>
            <a:schemeClr val="accent3"/>
          </a:solidFill>
        </p:spPr>
        <p:txBody>
          <a:bodyPr wrap="square">
            <a:noAutofit/>
          </a:bodyPr>
          <a:lstStyle/>
          <a:p>
            <a:endParaRPr lang="en-US" dirty="0"/>
          </a:p>
        </p:txBody>
      </p:sp>
    </p:spTree>
    <p:extLst>
      <p:ext uri="{BB962C8B-B14F-4D97-AF65-F5344CB8AC3E}">
        <p14:creationId xmlns:p14="http://schemas.microsoft.com/office/powerpoint/2010/main" val="1744512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AF011-A499-4054-89BF-A4800A68F60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66FB6E8-D956-45B5-9B4A-9D31DF466BED}"/>
              </a:ext>
            </a:extLst>
          </p:cNvPr>
          <p:cNvSpPr>
            <a:spLocks noGrp="1"/>
          </p:cNvSpPr>
          <p:nvPr>
            <p:ph idx="1"/>
          </p:nvPr>
        </p:nvSpPr>
        <p:spPr>
          <a:xfrm>
            <a:off x="853440" y="1823866"/>
            <a:ext cx="1049528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CDB9DB-9E62-4292-915C-1DD4134740DB}"/>
              </a:ext>
            </a:extLst>
          </p:cNvPr>
          <p:cNvSpPr>
            <a:spLocks noGrp="1"/>
          </p:cNvSpPr>
          <p:nvPr>
            <p:ph type="dt" sz="half" idx="10"/>
          </p:nvPr>
        </p:nvSpPr>
        <p:spPr/>
        <p:txBody>
          <a:bodyPr/>
          <a:lstStyle/>
          <a:p>
            <a:fld id="{B309A1B6-942E-4825-A537-8A64B4D33E59}" type="datetime1">
              <a:rPr lang="en-US" smtClean="0"/>
              <a:t>10/18/2024</a:t>
            </a:fld>
            <a:endParaRPr lang="en-US" dirty="0"/>
          </a:p>
        </p:txBody>
      </p:sp>
      <p:sp>
        <p:nvSpPr>
          <p:cNvPr id="5" name="Footer Placeholder 4">
            <a:extLst>
              <a:ext uri="{FF2B5EF4-FFF2-40B4-BE49-F238E27FC236}">
                <a16:creationId xmlns:a16="http://schemas.microsoft.com/office/drawing/2014/main" id="{2BD462F1-BC30-4172-8353-363123A1DB4E}"/>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BC92EE8A-96DF-4D7D-B434-778324756D04}"/>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84400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325DA79-98D3-4B75-A104-9B8CF2E52452}"/>
              </a:ext>
            </a:extLst>
          </p:cNvPr>
          <p:cNvSpPr>
            <a:spLocks noGrp="1"/>
          </p:cNvSpPr>
          <p:nvPr>
            <p:ph type="title"/>
          </p:nvPr>
        </p:nvSpPr>
        <p:spPr>
          <a:xfrm>
            <a:off x="751521" y="1732785"/>
            <a:ext cx="5263199" cy="1524000"/>
          </a:xfrm>
        </p:spPr>
        <p:txBody>
          <a:bodyPr>
            <a:noAutofit/>
          </a:bodyPr>
          <a:lstStyle>
            <a:lvl1pPr>
              <a:defRPr sz="4000"/>
            </a:lvl1pPr>
          </a:lstStyle>
          <a:p>
            <a:r>
              <a:rPr lang="en-US" dirty="0"/>
              <a:t>Click to edit Master title style</a:t>
            </a:r>
          </a:p>
        </p:txBody>
      </p:sp>
      <p:sp>
        <p:nvSpPr>
          <p:cNvPr id="7" name="Content Placeholder 6">
            <a:extLst>
              <a:ext uri="{FF2B5EF4-FFF2-40B4-BE49-F238E27FC236}">
                <a16:creationId xmlns:a16="http://schemas.microsoft.com/office/drawing/2014/main" id="{70689288-6A1A-4457-8998-96D415487D06}"/>
              </a:ext>
            </a:extLst>
          </p:cNvPr>
          <p:cNvSpPr>
            <a:spLocks noGrp="1"/>
          </p:cNvSpPr>
          <p:nvPr>
            <p:ph sz="quarter" idx="15" hasCustomPrompt="1"/>
          </p:nvPr>
        </p:nvSpPr>
        <p:spPr>
          <a:xfrm>
            <a:off x="751521" y="3269458"/>
            <a:ext cx="5344477" cy="3092449"/>
          </a:xfrm>
        </p:spPr>
        <p:txBody>
          <a:bodyPr anchor="ctr">
            <a:noAutofit/>
          </a:bodyPr>
          <a:lstStyle>
            <a:lvl1pPr>
              <a:defRPr sz="2800"/>
            </a:lvl1pPr>
            <a:lvl2pPr>
              <a:defRPr sz="3600"/>
            </a:lvl2pPr>
            <a:lvl3pPr>
              <a:defRPr sz="3600"/>
            </a:lvl3pPr>
            <a:lvl4pPr>
              <a:defRPr sz="3600"/>
            </a:lvl4pPr>
            <a:lvl5pPr>
              <a:defRPr sz="3600"/>
            </a:lvl5pPr>
          </a:lstStyle>
          <a:p>
            <a:pPr lvl="0"/>
            <a:r>
              <a:rPr lang="en-US" dirty="0"/>
              <a:t>Object</a:t>
            </a:r>
          </a:p>
        </p:txBody>
      </p:sp>
      <p:sp>
        <p:nvSpPr>
          <p:cNvPr id="2" name="Date Placeholder 1">
            <a:extLst>
              <a:ext uri="{FF2B5EF4-FFF2-40B4-BE49-F238E27FC236}">
                <a16:creationId xmlns:a16="http://schemas.microsoft.com/office/drawing/2014/main" id="{F00AE8D9-9B42-438E-ADA6-CCFE45788460}"/>
              </a:ext>
            </a:extLst>
          </p:cNvPr>
          <p:cNvSpPr>
            <a:spLocks noGrp="1"/>
          </p:cNvSpPr>
          <p:nvPr>
            <p:ph type="dt" sz="half" idx="10"/>
          </p:nvPr>
        </p:nvSpPr>
        <p:spPr/>
        <p:txBody>
          <a:bodyPr/>
          <a:lstStyle/>
          <a:p>
            <a:fld id="{978F0670-83C4-4F45-B93B-0960A31FD562}" type="datetime1">
              <a:rPr lang="en-US" smtClean="0"/>
              <a:t>10/18/2024</a:t>
            </a:fld>
            <a:endParaRPr lang="en-US" dirty="0"/>
          </a:p>
        </p:txBody>
      </p:sp>
      <p:sp>
        <p:nvSpPr>
          <p:cNvPr id="12" name="Picture Placeholder 11">
            <a:extLst>
              <a:ext uri="{FF2B5EF4-FFF2-40B4-BE49-F238E27FC236}">
                <a16:creationId xmlns:a16="http://schemas.microsoft.com/office/drawing/2014/main" id="{B0265BFC-F12F-4129-9A10-7A6D278A9C69}"/>
              </a:ext>
            </a:extLst>
          </p:cNvPr>
          <p:cNvSpPr>
            <a:spLocks noGrp="1"/>
          </p:cNvSpPr>
          <p:nvPr>
            <p:ph type="pic" sz="quarter" idx="13"/>
          </p:nvPr>
        </p:nvSpPr>
        <p:spPr>
          <a:xfrm>
            <a:off x="6435910" y="1"/>
            <a:ext cx="5756090" cy="3960681"/>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6090" h="3960681">
                <a:moveTo>
                  <a:pt x="0" y="0"/>
                </a:moveTo>
                <a:lnTo>
                  <a:pt x="5756090" y="0"/>
                </a:lnTo>
                <a:lnTo>
                  <a:pt x="5756090" y="3463038"/>
                </a:lnTo>
                <a:lnTo>
                  <a:pt x="5558511" y="3561320"/>
                </a:lnTo>
                <a:cubicBezTo>
                  <a:pt x="4879339" y="3874528"/>
                  <a:pt x="4103797" y="4016776"/>
                  <a:pt x="3480391" y="3940416"/>
                </a:cubicBezTo>
                <a:cubicBezTo>
                  <a:pt x="2751968" y="3851461"/>
                  <a:pt x="2103010" y="3410677"/>
                  <a:pt x="1605774" y="2854397"/>
                </a:cubicBezTo>
                <a:cubicBezTo>
                  <a:pt x="1278696" y="2488237"/>
                  <a:pt x="377050" y="1320622"/>
                  <a:pt x="74389" y="325223"/>
                </a:cubicBezTo>
                <a:cubicBezTo>
                  <a:pt x="51690" y="250568"/>
                  <a:pt x="32361" y="176882"/>
                  <a:pt x="16895" y="104576"/>
                </a:cubicBezTo>
                <a:close/>
              </a:path>
            </a:pathLst>
          </a:custGeom>
          <a:solidFill>
            <a:schemeClr val="accent3"/>
          </a:solidFill>
        </p:spPr>
        <p:txBody>
          <a:bodyPr wrap="square" anchor="ctr">
            <a:noAutofit/>
          </a:bodyPr>
          <a:lstStyle>
            <a:lvl1pPr algn="ctr">
              <a:defRPr/>
            </a:lvl1pPr>
          </a:lstStyle>
          <a:p>
            <a:endParaRPr lang="en-US" dirty="0"/>
          </a:p>
        </p:txBody>
      </p:sp>
      <p:sp>
        <p:nvSpPr>
          <p:cNvPr id="15" name="Picture Placeholder 14">
            <a:extLst>
              <a:ext uri="{FF2B5EF4-FFF2-40B4-BE49-F238E27FC236}">
                <a16:creationId xmlns:a16="http://schemas.microsoft.com/office/drawing/2014/main" id="{55CAD1C3-A879-4B95-B5C1-4D7B725EB70F}"/>
              </a:ext>
            </a:extLst>
          </p:cNvPr>
          <p:cNvSpPr>
            <a:spLocks noGrp="1"/>
          </p:cNvSpPr>
          <p:nvPr>
            <p:ph type="pic" sz="quarter" idx="14"/>
          </p:nvPr>
        </p:nvSpPr>
        <p:spPr>
          <a:xfrm>
            <a:off x="3028871" y="4949374"/>
            <a:ext cx="5796193" cy="1908627"/>
          </a:xfrm>
          <a:custGeom>
            <a:avLst/>
            <a:gdLst>
              <a:gd name="connsiteX0" fmla="*/ 3174283 w 5796193"/>
              <a:gd name="connsiteY0" fmla="*/ 18 h 1908627"/>
              <a:gd name="connsiteX1" fmla="*/ 5218462 w 5796193"/>
              <a:gd name="connsiteY1" fmla="*/ 1459807 h 1908627"/>
              <a:gd name="connsiteX2" fmla="*/ 5309125 w 5796193"/>
              <a:gd name="connsiteY2" fmla="*/ 1537598 h 1908627"/>
              <a:gd name="connsiteX3" fmla="*/ 5693890 w 5796193"/>
              <a:gd name="connsiteY3" fmla="*/ 1830997 h 1908627"/>
              <a:gd name="connsiteX4" fmla="*/ 5796193 w 5796193"/>
              <a:gd name="connsiteY4" fmla="*/ 1908627 h 1908627"/>
              <a:gd name="connsiteX5" fmla="*/ 0 w 5796193"/>
              <a:gd name="connsiteY5" fmla="*/ 1908627 h 1908627"/>
              <a:gd name="connsiteX6" fmla="*/ 36796 w 5796193"/>
              <a:gd name="connsiteY6" fmla="*/ 1862978 h 1908627"/>
              <a:gd name="connsiteX7" fmla="*/ 930039 w 5796193"/>
              <a:gd name="connsiteY7" fmla="*/ 1021399 h 1908627"/>
              <a:gd name="connsiteX8" fmla="*/ 3174283 w 5796193"/>
              <a:gd name="connsiteY8" fmla="*/ 18 h 19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a:solidFill>
            <a:schemeClr val="accent3"/>
          </a:solidFill>
        </p:spPr>
        <p:txBody>
          <a:bodyPr wrap="square" anchor="b">
            <a:noAutofit/>
          </a:bodyPr>
          <a:lstStyle>
            <a:lvl1pPr algn="ctr">
              <a:defRPr/>
            </a:lvl1pPr>
          </a:lstStyle>
          <a:p>
            <a:endParaRPr lang="en-US" dirty="0"/>
          </a:p>
        </p:txBody>
      </p:sp>
      <p:sp>
        <p:nvSpPr>
          <p:cNvPr id="3" name="Footer Placeholder 2">
            <a:extLst>
              <a:ext uri="{FF2B5EF4-FFF2-40B4-BE49-F238E27FC236}">
                <a16:creationId xmlns:a16="http://schemas.microsoft.com/office/drawing/2014/main" id="{C4F792B9-A8AF-4E13-8A25-741E89691EFA}"/>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533A2CF6-DBC5-4491-B213-B3CD09D3130C}"/>
              </a:ext>
            </a:extLst>
          </p:cNvPr>
          <p:cNvSpPr>
            <a:spLocks noGrp="1"/>
          </p:cNvSpPr>
          <p:nvPr>
            <p:ph type="sldNum" sz="quarter" idx="12"/>
          </p:nvPr>
        </p:nvSpPr>
        <p:spPr/>
        <p:txBody>
          <a:bodyPr/>
          <a:lstStyle/>
          <a:p>
            <a:fld id="{07CE569E-9B7C-4CB9-AB80-C0841F922CFF}" type="slidenum">
              <a:rPr lang="en-US" smtClean="0"/>
              <a:t>‹№›</a:t>
            </a:fld>
            <a:endParaRPr lang="en-US" dirty="0"/>
          </a:p>
        </p:txBody>
      </p:sp>
      <p:sp>
        <p:nvSpPr>
          <p:cNvPr id="6" name="Freeform: Shape 5">
            <a:extLst>
              <a:ext uri="{FF2B5EF4-FFF2-40B4-BE49-F238E27FC236}">
                <a16:creationId xmlns:a16="http://schemas.microsoft.com/office/drawing/2014/main" id="{89AC3B5B-97EB-4572-B908-B16581013B94}"/>
              </a:ext>
              <a:ext uri="{C183D7F6-B498-43B3-948B-1728B52AA6E4}">
                <adec:decorative xmlns:adec="http://schemas.microsoft.com/office/drawing/2017/decorative" val="1"/>
              </a:ext>
            </a:extLst>
          </p:cNvPr>
          <p:cNvSpPr/>
          <p:nvPr userDrawn="1"/>
        </p:nvSpPr>
        <p:spPr>
          <a:xfrm>
            <a:off x="6674051" y="-22158"/>
            <a:ext cx="5517949" cy="4594156"/>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 name="connsiteX0" fmla="*/ 5739463 w 5739463"/>
              <a:gd name="connsiteY0" fmla="*/ 0 h 3960681"/>
              <a:gd name="connsiteX1" fmla="*/ 5739463 w 5739463"/>
              <a:gd name="connsiteY1" fmla="*/ 3463038 h 3960681"/>
              <a:gd name="connsiteX2" fmla="*/ 5541884 w 5739463"/>
              <a:gd name="connsiteY2" fmla="*/ 3561320 h 3960681"/>
              <a:gd name="connsiteX3" fmla="*/ 3463764 w 5739463"/>
              <a:gd name="connsiteY3" fmla="*/ 3940416 h 3960681"/>
              <a:gd name="connsiteX4" fmla="*/ 1589147 w 5739463"/>
              <a:gd name="connsiteY4" fmla="*/ 2854397 h 3960681"/>
              <a:gd name="connsiteX5" fmla="*/ 57762 w 5739463"/>
              <a:gd name="connsiteY5" fmla="*/ 325223 h 3960681"/>
              <a:gd name="connsiteX6" fmla="*/ 268 w 5739463"/>
              <a:gd name="connsiteY6" fmla="*/ 104576 h 3960681"/>
              <a:gd name="connsiteX7" fmla="*/ 79475 w 5739463"/>
              <a:gd name="connsiteY7" fmla="*/ 79214 h 3960681"/>
              <a:gd name="connsiteX0" fmla="*/ 5739195 w 5739195"/>
              <a:gd name="connsiteY0" fmla="*/ 0 h 3960681"/>
              <a:gd name="connsiteX1" fmla="*/ 5739195 w 5739195"/>
              <a:gd name="connsiteY1" fmla="*/ 3463038 h 3960681"/>
              <a:gd name="connsiteX2" fmla="*/ 5541616 w 5739195"/>
              <a:gd name="connsiteY2" fmla="*/ 3561320 h 3960681"/>
              <a:gd name="connsiteX3" fmla="*/ 3463496 w 5739195"/>
              <a:gd name="connsiteY3" fmla="*/ 3940416 h 3960681"/>
              <a:gd name="connsiteX4" fmla="*/ 1588879 w 5739195"/>
              <a:gd name="connsiteY4" fmla="*/ 2854397 h 3960681"/>
              <a:gd name="connsiteX5" fmla="*/ 57494 w 5739195"/>
              <a:gd name="connsiteY5" fmla="*/ 325223 h 3960681"/>
              <a:gd name="connsiteX6" fmla="*/ 0 w 5739195"/>
              <a:gd name="connsiteY6" fmla="*/ 104576 h 3960681"/>
              <a:gd name="connsiteX0" fmla="*/ 5739195 w 5739195"/>
              <a:gd name="connsiteY0" fmla="*/ 3358462 h 3856105"/>
              <a:gd name="connsiteX1" fmla="*/ 5541616 w 5739195"/>
              <a:gd name="connsiteY1" fmla="*/ 3456744 h 3856105"/>
              <a:gd name="connsiteX2" fmla="*/ 3463496 w 5739195"/>
              <a:gd name="connsiteY2" fmla="*/ 3835840 h 3856105"/>
              <a:gd name="connsiteX3" fmla="*/ 1588879 w 5739195"/>
              <a:gd name="connsiteY3" fmla="*/ 2749821 h 3856105"/>
              <a:gd name="connsiteX4" fmla="*/ 57494 w 5739195"/>
              <a:gd name="connsiteY4" fmla="*/ 220647 h 3856105"/>
              <a:gd name="connsiteX5" fmla="*/ 0 w 5739195"/>
              <a:gd name="connsiteY5" fmla="*/ 0 h 3856105"/>
              <a:gd name="connsiteX0" fmla="*/ 5799259 w 5799259"/>
              <a:gd name="connsiteY0" fmla="*/ 3482233 h 3979876"/>
              <a:gd name="connsiteX1" fmla="*/ 5601680 w 5799259"/>
              <a:gd name="connsiteY1" fmla="*/ 3580515 h 3979876"/>
              <a:gd name="connsiteX2" fmla="*/ 3523560 w 5799259"/>
              <a:gd name="connsiteY2" fmla="*/ 3959611 h 3979876"/>
              <a:gd name="connsiteX3" fmla="*/ 1648943 w 5799259"/>
              <a:gd name="connsiteY3" fmla="*/ 2873592 h 3979876"/>
              <a:gd name="connsiteX4" fmla="*/ 117558 w 5799259"/>
              <a:gd name="connsiteY4" fmla="*/ 344418 h 3979876"/>
              <a:gd name="connsiteX5" fmla="*/ 0 w 5799259"/>
              <a:gd name="connsiteY5" fmla="*/ 0 h 39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259" h="3979876">
                <a:moveTo>
                  <a:pt x="5799259" y="3482233"/>
                </a:moveTo>
                <a:lnTo>
                  <a:pt x="5601680" y="3580515"/>
                </a:lnTo>
                <a:cubicBezTo>
                  <a:pt x="4922508" y="3893723"/>
                  <a:pt x="4146966" y="4035971"/>
                  <a:pt x="3523560" y="3959611"/>
                </a:cubicBezTo>
                <a:cubicBezTo>
                  <a:pt x="2795137" y="3870656"/>
                  <a:pt x="2146179" y="3429872"/>
                  <a:pt x="1648943" y="2873592"/>
                </a:cubicBezTo>
                <a:cubicBezTo>
                  <a:pt x="1321865" y="2507432"/>
                  <a:pt x="420219" y="1339817"/>
                  <a:pt x="117558" y="344418"/>
                </a:cubicBezTo>
                <a:cubicBezTo>
                  <a:pt x="94859" y="269763"/>
                  <a:pt x="15466" y="72306"/>
                  <a:pt x="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Tree>
    <p:extLst>
      <p:ext uri="{BB962C8B-B14F-4D97-AF65-F5344CB8AC3E}">
        <p14:creationId xmlns:p14="http://schemas.microsoft.com/office/powerpoint/2010/main" val="2357614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1555E13C-150D-496C-9F53-468F2C948418}"/>
              </a:ext>
            </a:extLst>
          </p:cNvPr>
          <p:cNvSpPr>
            <a:spLocks noGrp="1"/>
          </p:cNvSpPr>
          <p:nvPr>
            <p:ph type="title"/>
          </p:nvPr>
        </p:nvSpPr>
        <p:spPr>
          <a:xfrm>
            <a:off x="758953" y="765930"/>
            <a:ext cx="10000488" cy="1345269"/>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FF739AE-8101-4C18-8CF3-911BDF3978A8}"/>
              </a:ext>
            </a:extLst>
          </p:cNvPr>
          <p:cNvSpPr>
            <a:spLocks noGrp="1"/>
          </p:cNvSpPr>
          <p:nvPr>
            <p:ph type="dt" sz="half" idx="10"/>
          </p:nvPr>
        </p:nvSpPr>
        <p:spPr/>
        <p:txBody>
          <a:bodyPr/>
          <a:lstStyle/>
          <a:p>
            <a:fld id="{B9461FE0-FEFC-4F9D-84B5-71545E07E62B}" type="datetime1">
              <a:rPr lang="en-US" smtClean="0"/>
              <a:t>10/18/2024</a:t>
            </a:fld>
            <a:endParaRPr lang="en-US" dirty="0"/>
          </a:p>
        </p:txBody>
      </p:sp>
      <p:sp>
        <p:nvSpPr>
          <p:cNvPr id="6" name="Freeform: Shape 5">
            <a:extLst>
              <a:ext uri="{FF2B5EF4-FFF2-40B4-BE49-F238E27FC236}">
                <a16:creationId xmlns:a16="http://schemas.microsoft.com/office/drawing/2014/main" id="{9E9106F4-7E32-4FF6-96C2-AEDF5C52F1EC}"/>
              </a:ext>
              <a:ext uri="{C183D7F6-B498-43B3-948B-1728B52AA6E4}">
                <adec:decorative xmlns:adec="http://schemas.microsoft.com/office/drawing/2017/decorative" val="1"/>
              </a:ext>
            </a:extLst>
          </p:cNvPr>
          <p:cNvSpPr/>
          <p:nvPr userDrawn="1"/>
        </p:nvSpPr>
        <p:spPr>
          <a:xfrm>
            <a:off x="890978" y="2085219"/>
            <a:ext cx="2299137" cy="2531684"/>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7" name="Freeform: Shape 6">
            <a:extLst>
              <a:ext uri="{FF2B5EF4-FFF2-40B4-BE49-F238E27FC236}">
                <a16:creationId xmlns:a16="http://schemas.microsoft.com/office/drawing/2014/main" id="{8E474408-DB73-4EA7-AD23-90BEF0E42219}"/>
              </a:ext>
              <a:ext uri="{C183D7F6-B498-43B3-948B-1728B52AA6E4}">
                <adec:decorative xmlns:adec="http://schemas.microsoft.com/office/drawing/2017/decorative" val="1"/>
              </a:ext>
            </a:extLst>
          </p:cNvPr>
          <p:cNvSpPr/>
          <p:nvPr userDrawn="1"/>
        </p:nvSpPr>
        <p:spPr>
          <a:xfrm>
            <a:off x="987583" y="2234914"/>
            <a:ext cx="2104785" cy="223115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 name="Freeform: Shape 7">
            <a:extLst>
              <a:ext uri="{FF2B5EF4-FFF2-40B4-BE49-F238E27FC236}">
                <a16:creationId xmlns:a16="http://schemas.microsoft.com/office/drawing/2014/main" id="{D6083F6A-399B-48F1-8504-4E2E5DF89860}"/>
              </a:ext>
              <a:ext uri="{C183D7F6-B498-43B3-948B-1728B52AA6E4}">
                <adec:decorative xmlns:adec="http://schemas.microsoft.com/office/drawing/2017/decorative" val="1"/>
              </a:ext>
            </a:extLst>
          </p:cNvPr>
          <p:cNvSpPr/>
          <p:nvPr userDrawn="1"/>
        </p:nvSpPr>
        <p:spPr>
          <a:xfrm flipV="1">
            <a:off x="3525455" y="2246654"/>
            <a:ext cx="2203433" cy="2129303"/>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accent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Shape 8">
            <a:extLst>
              <a:ext uri="{FF2B5EF4-FFF2-40B4-BE49-F238E27FC236}">
                <a16:creationId xmlns:a16="http://schemas.microsoft.com/office/drawing/2014/main" id="{3AFF428B-F281-4A21-BB33-FC14F2D9CDB1}"/>
              </a:ext>
              <a:ext uri="{C183D7F6-B498-43B3-948B-1728B52AA6E4}">
                <adec:decorative xmlns:adec="http://schemas.microsoft.com/office/drawing/2017/decorative" val="1"/>
              </a:ext>
            </a:extLst>
          </p:cNvPr>
          <p:cNvSpPr/>
          <p:nvPr userDrawn="1"/>
        </p:nvSpPr>
        <p:spPr>
          <a:xfrm flipV="1">
            <a:off x="3375489" y="2078498"/>
            <a:ext cx="2503365" cy="24656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C9A835EC-64A4-410D-8455-F71FCBF239CC}"/>
              </a:ext>
              <a:ext uri="{C183D7F6-B498-43B3-948B-1728B52AA6E4}">
                <adec:decorative xmlns:adec="http://schemas.microsoft.com/office/drawing/2017/decorative" val="1"/>
              </a:ext>
            </a:extLst>
          </p:cNvPr>
          <p:cNvSpPr/>
          <p:nvPr userDrawn="1"/>
        </p:nvSpPr>
        <p:spPr>
          <a:xfrm flipH="1">
            <a:off x="6096032" y="2093524"/>
            <a:ext cx="2372066" cy="2578683"/>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1" name="Freeform: Shape 10">
            <a:extLst>
              <a:ext uri="{FF2B5EF4-FFF2-40B4-BE49-F238E27FC236}">
                <a16:creationId xmlns:a16="http://schemas.microsoft.com/office/drawing/2014/main" id="{AF3EA8FF-EF64-46BE-85C1-CD234175F6CE}"/>
              </a:ext>
              <a:ext uri="{C183D7F6-B498-43B3-948B-1728B52AA6E4}">
                <adec:decorative xmlns:adec="http://schemas.microsoft.com/office/drawing/2017/decorative" val="1"/>
              </a:ext>
            </a:extLst>
          </p:cNvPr>
          <p:cNvSpPr/>
          <p:nvPr userDrawn="1"/>
        </p:nvSpPr>
        <p:spPr>
          <a:xfrm flipH="1">
            <a:off x="6196878" y="2245998"/>
            <a:ext cx="2171549" cy="2272576"/>
          </a:xfrm>
          <a:custGeom>
            <a:avLst/>
            <a:gdLst>
              <a:gd name="connsiteX0" fmla="*/ 1177679 w 2567901"/>
              <a:gd name="connsiteY0" fmla="*/ 1063 h 2687367"/>
              <a:gd name="connsiteX1" fmla="*/ 1603094 w 2567901"/>
              <a:gd name="connsiteY1" fmla="*/ 35223 h 2687367"/>
              <a:gd name="connsiteX2" fmla="*/ 1980105 w 2567901"/>
              <a:gd name="connsiteY2" fmla="*/ 249099 h 2687367"/>
              <a:gd name="connsiteX3" fmla="*/ 2278200 w 2567901"/>
              <a:gd name="connsiteY3" fmla="*/ 726784 h 2687367"/>
              <a:gd name="connsiteX4" fmla="*/ 2333016 w 2567901"/>
              <a:gd name="connsiteY4" fmla="*/ 829771 h 2687367"/>
              <a:gd name="connsiteX5" fmla="*/ 2555036 w 2567901"/>
              <a:gd name="connsiteY5" fmla="*/ 1632596 h 2687367"/>
              <a:gd name="connsiteX6" fmla="*/ 1783436 w 2567901"/>
              <a:gd name="connsiteY6" fmla="*/ 2487849 h 2687367"/>
              <a:gd name="connsiteX7" fmla="*/ 1613480 w 2567901"/>
              <a:gd name="connsiteY7" fmla="*/ 2562316 h 2687367"/>
              <a:gd name="connsiteX8" fmla="*/ 1100869 w 2567901"/>
              <a:gd name="connsiteY8" fmla="*/ 2676769 h 2687367"/>
              <a:gd name="connsiteX9" fmla="*/ 614178 w 2567901"/>
              <a:gd name="connsiteY9" fmla="*/ 2456196 h 2687367"/>
              <a:gd name="connsiteX10" fmla="*/ 240586 w 2567901"/>
              <a:gd name="connsiteY10" fmla="*/ 2032054 h 2687367"/>
              <a:gd name="connsiteX11" fmla="*/ 30245 w 2567901"/>
              <a:gd name="connsiteY11" fmla="*/ 1481541 h 2687367"/>
              <a:gd name="connsiteX12" fmla="*/ 25021 w 2567901"/>
              <a:gd name="connsiteY12" fmla="*/ 905889 h 2687367"/>
              <a:gd name="connsiteX13" fmla="*/ 218217 w 2567901"/>
              <a:gd name="connsiteY13" fmla="*/ 450248 h 2687367"/>
              <a:gd name="connsiteX14" fmla="*/ 561607 w 2567901"/>
              <a:gd name="connsiteY14" fmla="*/ 156432 h 2687367"/>
              <a:gd name="connsiteX15" fmla="*/ 1177679 w 2567901"/>
              <a:gd name="connsiteY15"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67901" h="2687367">
                <a:moveTo>
                  <a:pt x="1177679" y="1063"/>
                </a:moveTo>
                <a:cubicBezTo>
                  <a:pt x="1314507" y="-3704"/>
                  <a:pt x="1457510" y="7543"/>
                  <a:pt x="1603094" y="35223"/>
                </a:cubicBezTo>
                <a:cubicBezTo>
                  <a:pt x="1757985" y="64671"/>
                  <a:pt x="1874247" y="130651"/>
                  <a:pt x="1980105" y="249099"/>
                </a:cubicBezTo>
                <a:cubicBezTo>
                  <a:pt x="2090840" y="372996"/>
                  <a:pt x="2181857" y="544832"/>
                  <a:pt x="2278200" y="726784"/>
                </a:cubicBezTo>
                <a:cubicBezTo>
                  <a:pt x="2295948" y="760348"/>
                  <a:pt x="2314335" y="795032"/>
                  <a:pt x="2333016" y="829771"/>
                </a:cubicBezTo>
                <a:cubicBezTo>
                  <a:pt x="2500190" y="1140721"/>
                  <a:pt x="2605991" y="1364587"/>
                  <a:pt x="2555036" y="1632596"/>
                </a:cubicBezTo>
                <a:cubicBezTo>
                  <a:pt x="2477395" y="2040959"/>
                  <a:pt x="2246644" y="2296751"/>
                  <a:pt x="1783436" y="2487849"/>
                </a:cubicBezTo>
                <a:cubicBezTo>
                  <a:pt x="1722809" y="2512855"/>
                  <a:pt x="1667214" y="2537996"/>
                  <a:pt x="1613480" y="2562316"/>
                </a:cubicBezTo>
                <a:cubicBezTo>
                  <a:pt x="1390692" y="2663095"/>
                  <a:pt x="1275870" y="2710042"/>
                  <a:pt x="1100869" y="2676769"/>
                </a:cubicBezTo>
                <a:cubicBezTo>
                  <a:pt x="927103" y="2643732"/>
                  <a:pt x="763363" y="2569490"/>
                  <a:pt x="614178" y="2456196"/>
                </a:cubicBezTo>
                <a:cubicBezTo>
                  <a:pt x="468245" y="2345340"/>
                  <a:pt x="342509" y="2202615"/>
                  <a:pt x="240586" y="2032054"/>
                </a:cubicBezTo>
                <a:cubicBezTo>
                  <a:pt x="140365" y="1864400"/>
                  <a:pt x="67610" y="1674071"/>
                  <a:pt x="30245" y="1481541"/>
                </a:cubicBezTo>
                <a:cubicBezTo>
                  <a:pt x="-8261" y="1283803"/>
                  <a:pt x="-9994" y="1090060"/>
                  <a:pt x="25021" y="905889"/>
                </a:cubicBezTo>
                <a:cubicBezTo>
                  <a:pt x="58043" y="732204"/>
                  <a:pt x="123071" y="578936"/>
                  <a:pt x="218217" y="450248"/>
                </a:cubicBezTo>
                <a:cubicBezTo>
                  <a:pt x="307436" y="329654"/>
                  <a:pt x="422987" y="230806"/>
                  <a:pt x="561607" y="156432"/>
                </a:cubicBezTo>
                <a:cubicBezTo>
                  <a:pt x="738731" y="61442"/>
                  <a:pt x="949631" y="9010"/>
                  <a:pt x="1177679" y="1063"/>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2" name="Freeform: Shape 11">
            <a:extLst>
              <a:ext uri="{FF2B5EF4-FFF2-40B4-BE49-F238E27FC236}">
                <a16:creationId xmlns:a16="http://schemas.microsoft.com/office/drawing/2014/main" id="{ED4A1BDD-165B-40C1-80E7-4E2915961815}"/>
              </a:ext>
              <a:ext uri="{C183D7F6-B498-43B3-948B-1728B52AA6E4}">
                <adec:decorative xmlns:adec="http://schemas.microsoft.com/office/drawing/2017/decorative" val="1"/>
              </a:ext>
            </a:extLst>
          </p:cNvPr>
          <p:cNvSpPr/>
          <p:nvPr userDrawn="1"/>
        </p:nvSpPr>
        <p:spPr>
          <a:xfrm flipH="1">
            <a:off x="8821239" y="2234766"/>
            <a:ext cx="2231314" cy="2232590"/>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solidFill>
            <a:schemeClr val="accent1">
              <a:alpha val="6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FD9D8042-BB75-44E9-8789-7F3FDEF8C366}"/>
              </a:ext>
              <a:ext uri="{C183D7F6-B498-43B3-948B-1728B52AA6E4}">
                <adec:decorative xmlns:adec="http://schemas.microsoft.com/office/drawing/2017/decorative" val="1"/>
              </a:ext>
            </a:extLst>
          </p:cNvPr>
          <p:cNvSpPr/>
          <p:nvPr userDrawn="1"/>
        </p:nvSpPr>
        <p:spPr>
          <a:xfrm flipH="1">
            <a:off x="8669375" y="2058453"/>
            <a:ext cx="2535041" cy="2585216"/>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Picture Placeholder 24">
            <a:extLst>
              <a:ext uri="{FF2B5EF4-FFF2-40B4-BE49-F238E27FC236}">
                <a16:creationId xmlns:a16="http://schemas.microsoft.com/office/drawing/2014/main" id="{FD87B2A7-C62E-4B54-BF5F-9A4F8FD28A64}"/>
              </a:ext>
            </a:extLst>
          </p:cNvPr>
          <p:cNvSpPr>
            <a:spLocks noGrp="1"/>
          </p:cNvSpPr>
          <p:nvPr>
            <p:ph type="pic" sz="quarter" idx="13"/>
          </p:nvPr>
        </p:nvSpPr>
        <p:spPr>
          <a:xfrm>
            <a:off x="1119304" y="2388000"/>
            <a:ext cx="1841341" cy="1951895"/>
          </a:xfrm>
          <a:custGeom>
            <a:avLst/>
            <a:gdLst>
              <a:gd name="connsiteX0" fmla="*/ 943962 w 1841341"/>
              <a:gd name="connsiteY0" fmla="*/ 1198 h 1951895"/>
              <a:gd name="connsiteX1" fmla="*/ 1149516 w 1841341"/>
              <a:gd name="connsiteY1" fmla="*/ 25582 h 1951895"/>
              <a:gd name="connsiteX2" fmla="*/ 1419855 w 1841341"/>
              <a:gd name="connsiteY2" fmla="*/ 180925 h 1951895"/>
              <a:gd name="connsiteX3" fmla="*/ 1633609 w 1841341"/>
              <a:gd name="connsiteY3" fmla="*/ 527878 h 1951895"/>
              <a:gd name="connsiteX4" fmla="*/ 1672914 w 1841341"/>
              <a:gd name="connsiteY4" fmla="*/ 602680 h 1951895"/>
              <a:gd name="connsiteX5" fmla="*/ 1832115 w 1841341"/>
              <a:gd name="connsiteY5" fmla="*/ 1185791 h 1951895"/>
              <a:gd name="connsiteX6" fmla="*/ 1278832 w 1841341"/>
              <a:gd name="connsiteY6" fmla="*/ 1806981 h 1951895"/>
              <a:gd name="connsiteX7" fmla="*/ 1156963 w 1841341"/>
              <a:gd name="connsiteY7" fmla="*/ 1861067 h 1951895"/>
              <a:gd name="connsiteX8" fmla="*/ 789390 w 1841341"/>
              <a:gd name="connsiteY8" fmla="*/ 1944198 h 1951895"/>
              <a:gd name="connsiteX9" fmla="*/ 440403 w 1841341"/>
              <a:gd name="connsiteY9" fmla="*/ 1783988 h 1951895"/>
              <a:gd name="connsiteX10" fmla="*/ 172515 w 1841341"/>
              <a:gd name="connsiteY10" fmla="*/ 1475925 h 1951895"/>
              <a:gd name="connsiteX11" fmla="*/ 21688 w 1841341"/>
              <a:gd name="connsiteY11" fmla="*/ 1076077 h 1951895"/>
              <a:gd name="connsiteX12" fmla="*/ 17942 w 1841341"/>
              <a:gd name="connsiteY12" fmla="*/ 657967 h 1951895"/>
              <a:gd name="connsiteX13" fmla="*/ 156475 w 1841341"/>
              <a:gd name="connsiteY13" fmla="*/ 327024 h 1951895"/>
              <a:gd name="connsiteX14" fmla="*/ 402707 w 1841341"/>
              <a:gd name="connsiteY14" fmla="*/ 113619 h 1951895"/>
              <a:gd name="connsiteX15" fmla="*/ 943962 w 1841341"/>
              <a:gd name="connsiteY15" fmla="*/ 1198 h 195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341" h="1951895">
                <a:moveTo>
                  <a:pt x="943962" y="1198"/>
                </a:moveTo>
                <a:cubicBezTo>
                  <a:pt x="1011149" y="4081"/>
                  <a:pt x="1079921" y="12180"/>
                  <a:pt x="1149516" y="25582"/>
                </a:cubicBezTo>
                <a:cubicBezTo>
                  <a:pt x="1260583" y="46971"/>
                  <a:pt x="1343948" y="94895"/>
                  <a:pt x="1419855" y="180925"/>
                </a:cubicBezTo>
                <a:cubicBezTo>
                  <a:pt x="1499259" y="270915"/>
                  <a:pt x="1564524" y="395723"/>
                  <a:pt x="1633609" y="527878"/>
                </a:cubicBezTo>
                <a:cubicBezTo>
                  <a:pt x="1646334" y="552257"/>
                  <a:pt x="1659519" y="577450"/>
                  <a:pt x="1672914" y="602680"/>
                </a:cubicBezTo>
                <a:cubicBezTo>
                  <a:pt x="1792788" y="828529"/>
                  <a:pt x="1868654" y="991130"/>
                  <a:pt x="1832115" y="1185791"/>
                </a:cubicBezTo>
                <a:cubicBezTo>
                  <a:pt x="1776443" y="1482394"/>
                  <a:pt x="1610980" y="1668181"/>
                  <a:pt x="1278832" y="1806981"/>
                </a:cubicBezTo>
                <a:cubicBezTo>
                  <a:pt x="1235359" y="1825142"/>
                  <a:pt x="1195494" y="1843403"/>
                  <a:pt x="1156963" y="1861067"/>
                </a:cubicBezTo>
                <a:cubicBezTo>
                  <a:pt x="997211" y="1934265"/>
                  <a:pt x="914877" y="1968364"/>
                  <a:pt x="789390" y="1944198"/>
                </a:cubicBezTo>
                <a:cubicBezTo>
                  <a:pt x="664790" y="1920202"/>
                  <a:pt x="547378" y="1866278"/>
                  <a:pt x="440403" y="1783988"/>
                </a:cubicBezTo>
                <a:cubicBezTo>
                  <a:pt x="335760" y="1703473"/>
                  <a:pt x="245599" y="1599808"/>
                  <a:pt x="172515" y="1475925"/>
                </a:cubicBezTo>
                <a:cubicBezTo>
                  <a:pt x="100651" y="1354155"/>
                  <a:pt x="48481" y="1215915"/>
                  <a:pt x="21688" y="1076077"/>
                </a:cubicBezTo>
                <a:cubicBezTo>
                  <a:pt x="-5923" y="932454"/>
                  <a:pt x="-7167" y="791734"/>
                  <a:pt x="17942" y="657967"/>
                </a:cubicBezTo>
                <a:cubicBezTo>
                  <a:pt x="41621" y="531815"/>
                  <a:pt x="88250" y="420494"/>
                  <a:pt x="156475" y="327024"/>
                </a:cubicBezTo>
                <a:cubicBezTo>
                  <a:pt x="220451" y="239434"/>
                  <a:pt x="303307" y="167639"/>
                  <a:pt x="402707" y="113619"/>
                </a:cubicBezTo>
                <a:cubicBezTo>
                  <a:pt x="555118" y="30826"/>
                  <a:pt x="742403" y="-7453"/>
                  <a:pt x="943962" y="1198"/>
                </a:cubicBezTo>
                <a:close/>
              </a:path>
            </a:pathLst>
          </a:custGeom>
          <a:solidFill>
            <a:schemeClr val="accent4"/>
          </a:solidFill>
        </p:spPr>
        <p:txBody>
          <a:bodyPr wrap="square">
            <a:noAutofit/>
          </a:bodyPr>
          <a:lstStyle/>
          <a:p>
            <a:endParaRPr lang="en-US" dirty="0"/>
          </a:p>
        </p:txBody>
      </p:sp>
      <p:sp>
        <p:nvSpPr>
          <p:cNvPr id="18" name="Text Placeholder 14">
            <a:extLst>
              <a:ext uri="{FF2B5EF4-FFF2-40B4-BE49-F238E27FC236}">
                <a16:creationId xmlns:a16="http://schemas.microsoft.com/office/drawing/2014/main" id="{A44E03C4-C446-4889-8A6A-D464581B76D8}"/>
              </a:ext>
            </a:extLst>
          </p:cNvPr>
          <p:cNvSpPr>
            <a:spLocks noGrp="1"/>
          </p:cNvSpPr>
          <p:nvPr>
            <p:ph type="body" sz="quarter" idx="17" hasCustomPrompt="1"/>
          </p:nvPr>
        </p:nvSpPr>
        <p:spPr>
          <a:xfrm>
            <a:off x="918070" y="4735308"/>
            <a:ext cx="2299136" cy="557784"/>
          </a:xfrm>
        </p:spPr>
        <p:txBody>
          <a:bodyPr/>
          <a:lstStyle>
            <a:lvl1pPr marL="0" algn="ctr">
              <a:lnSpc>
                <a:spcPts val="1800"/>
              </a:lnSpc>
              <a:spcBef>
                <a:spcPts val="0"/>
              </a:spcBef>
              <a:buNone/>
              <a:defRPr sz="1800" b="1"/>
            </a:lvl1pPr>
          </a:lstStyle>
          <a:p>
            <a:pPr lvl="0"/>
            <a:r>
              <a:rPr lang="en-US" dirty="0"/>
              <a:t>Name </a:t>
            </a:r>
          </a:p>
        </p:txBody>
      </p:sp>
      <p:sp>
        <p:nvSpPr>
          <p:cNvPr id="22" name="Text Placeholder 14">
            <a:extLst>
              <a:ext uri="{FF2B5EF4-FFF2-40B4-BE49-F238E27FC236}">
                <a16:creationId xmlns:a16="http://schemas.microsoft.com/office/drawing/2014/main" id="{898BDCCC-2240-4BF9-BECF-3E5D269BAC34}"/>
              </a:ext>
            </a:extLst>
          </p:cNvPr>
          <p:cNvSpPr>
            <a:spLocks noGrp="1"/>
          </p:cNvSpPr>
          <p:nvPr>
            <p:ph type="body" sz="quarter" idx="21" hasCustomPrompt="1"/>
          </p:nvPr>
        </p:nvSpPr>
        <p:spPr>
          <a:xfrm>
            <a:off x="918070" y="5312140"/>
            <a:ext cx="2299136" cy="602885"/>
          </a:xfrm>
        </p:spPr>
        <p:txBody>
          <a:bodyPr/>
          <a:lstStyle>
            <a:lvl1pPr algn="ctr">
              <a:lnSpc>
                <a:spcPct val="100000"/>
              </a:lnSpc>
              <a:buNone/>
              <a:defRPr sz="1400"/>
            </a:lvl1pPr>
          </a:lstStyle>
          <a:p>
            <a:pPr lvl="0"/>
            <a:r>
              <a:rPr lang="en-US" dirty="0"/>
              <a:t>Title</a:t>
            </a:r>
          </a:p>
        </p:txBody>
      </p:sp>
      <p:sp>
        <p:nvSpPr>
          <p:cNvPr id="15" name="Picture Placeholder 28">
            <a:extLst>
              <a:ext uri="{FF2B5EF4-FFF2-40B4-BE49-F238E27FC236}">
                <a16:creationId xmlns:a16="http://schemas.microsoft.com/office/drawing/2014/main" id="{68937F96-27E1-49C1-8CF4-44DDAD9DAB9C}"/>
              </a:ext>
            </a:extLst>
          </p:cNvPr>
          <p:cNvSpPr>
            <a:spLocks noGrp="1"/>
          </p:cNvSpPr>
          <p:nvPr>
            <p:ph type="pic" sz="quarter" idx="14"/>
          </p:nvPr>
        </p:nvSpPr>
        <p:spPr>
          <a:xfrm>
            <a:off x="3673803" y="2374487"/>
            <a:ext cx="1927641" cy="1862790"/>
          </a:xfrm>
          <a:custGeom>
            <a:avLst/>
            <a:gdLst>
              <a:gd name="connsiteX0" fmla="*/ 930108 w 1927641"/>
              <a:gd name="connsiteY0" fmla="*/ 0 h 1862790"/>
              <a:gd name="connsiteX1" fmla="*/ 1465794 w 1927641"/>
              <a:gd name="connsiteY1" fmla="*/ 261567 h 1862790"/>
              <a:gd name="connsiteX2" fmla="*/ 1530987 w 1927641"/>
              <a:gd name="connsiteY2" fmla="*/ 313506 h 1862790"/>
              <a:gd name="connsiteX3" fmla="*/ 1827495 w 1927641"/>
              <a:gd name="connsiteY3" fmla="*/ 585028 h 1862790"/>
              <a:gd name="connsiteX4" fmla="*/ 1927641 w 1927641"/>
              <a:gd name="connsiteY4" fmla="*/ 876627 h 1862790"/>
              <a:gd name="connsiteX5" fmla="*/ 1702819 w 1927641"/>
              <a:gd name="connsiteY5" fmla="*/ 1587653 h 1862790"/>
              <a:gd name="connsiteX6" fmla="*/ 1449910 w 1927641"/>
              <a:gd name="connsiteY6" fmla="*/ 1788391 h 1862790"/>
              <a:gd name="connsiteX7" fmla="*/ 1103141 w 1927641"/>
              <a:gd name="connsiteY7" fmla="*/ 1862790 h 1862790"/>
              <a:gd name="connsiteX8" fmla="*/ 698418 w 1927641"/>
              <a:gd name="connsiteY8" fmla="*/ 1782734 h 1862790"/>
              <a:gd name="connsiteX9" fmla="*/ 338868 w 1927641"/>
              <a:gd name="connsiteY9" fmla="*/ 1562811 h 1862790"/>
              <a:gd name="connsiteX10" fmla="*/ 90178 w 1927641"/>
              <a:gd name="connsiteY10" fmla="*/ 1245689 h 1862790"/>
              <a:gd name="connsiteX11" fmla="*/ 0 w 1927641"/>
              <a:gd name="connsiteY11" fmla="*/ 876627 h 1862790"/>
              <a:gd name="connsiteX12" fmla="*/ 149248 w 1927641"/>
              <a:gd name="connsiteY12" fmla="*/ 533940 h 1862790"/>
              <a:gd name="connsiteX13" fmla="*/ 224450 w 1927641"/>
              <a:gd name="connsiteY13" fmla="*/ 425169 h 1862790"/>
              <a:gd name="connsiteX14" fmla="*/ 930108 w 1927641"/>
              <a:gd name="connsiteY14" fmla="*/ 0 h 1862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27641" h="1862790">
                <a:moveTo>
                  <a:pt x="930108" y="0"/>
                </a:moveTo>
                <a:cubicBezTo>
                  <a:pt x="1125684" y="0"/>
                  <a:pt x="1269183" y="103581"/>
                  <a:pt x="1465794" y="261567"/>
                </a:cubicBezTo>
                <a:cubicBezTo>
                  <a:pt x="1487758" y="279220"/>
                  <a:pt x="1509724" y="296661"/>
                  <a:pt x="1530987" y="313506"/>
                </a:cubicBezTo>
                <a:cubicBezTo>
                  <a:pt x="1646231" y="404920"/>
                  <a:pt x="1755063" y="491273"/>
                  <a:pt x="1827495" y="585028"/>
                </a:cubicBezTo>
                <a:cubicBezTo>
                  <a:pt x="1896741" y="674655"/>
                  <a:pt x="1927641" y="764581"/>
                  <a:pt x="1927641" y="876627"/>
                </a:cubicBezTo>
                <a:cubicBezTo>
                  <a:pt x="1927641" y="1157465"/>
                  <a:pt x="1847806" y="1409971"/>
                  <a:pt x="1702819" y="1587653"/>
                </a:cubicBezTo>
                <a:cubicBezTo>
                  <a:pt x="1631877" y="1674559"/>
                  <a:pt x="1546788" y="1742110"/>
                  <a:pt x="1449910" y="1788391"/>
                </a:cubicBezTo>
                <a:cubicBezTo>
                  <a:pt x="1346536" y="1837735"/>
                  <a:pt x="1229885" y="1862790"/>
                  <a:pt x="1103141" y="1862790"/>
                </a:cubicBezTo>
                <a:cubicBezTo>
                  <a:pt x="968744" y="1862790"/>
                  <a:pt x="832527" y="1835863"/>
                  <a:pt x="698418" y="1782734"/>
                </a:cubicBezTo>
                <a:cubicBezTo>
                  <a:pt x="567827" y="1731092"/>
                  <a:pt x="443523" y="1655034"/>
                  <a:pt x="338868" y="1562811"/>
                </a:cubicBezTo>
                <a:cubicBezTo>
                  <a:pt x="232393" y="1469013"/>
                  <a:pt x="148710" y="1362286"/>
                  <a:pt x="90178" y="1245689"/>
                </a:cubicBezTo>
                <a:cubicBezTo>
                  <a:pt x="30362" y="1126497"/>
                  <a:pt x="0" y="1002327"/>
                  <a:pt x="0" y="876627"/>
                </a:cubicBezTo>
                <a:cubicBezTo>
                  <a:pt x="0" y="750033"/>
                  <a:pt x="48440" y="676102"/>
                  <a:pt x="149248" y="533940"/>
                </a:cubicBezTo>
                <a:cubicBezTo>
                  <a:pt x="173571" y="499653"/>
                  <a:pt x="198722" y="464177"/>
                  <a:pt x="224450" y="425169"/>
                </a:cubicBezTo>
                <a:cubicBezTo>
                  <a:pt x="421062" y="127147"/>
                  <a:pt x="632109" y="0"/>
                  <a:pt x="930108" y="0"/>
                </a:cubicBezTo>
                <a:close/>
              </a:path>
            </a:pathLst>
          </a:custGeom>
          <a:solidFill>
            <a:schemeClr val="accent4"/>
          </a:solidFill>
        </p:spPr>
        <p:txBody>
          <a:bodyPr wrap="square">
            <a:noAutofit/>
          </a:bodyPr>
          <a:lstStyle/>
          <a:p>
            <a:endParaRPr lang="en-US" dirty="0"/>
          </a:p>
        </p:txBody>
      </p:sp>
      <p:sp>
        <p:nvSpPr>
          <p:cNvPr id="19" name="Text Placeholder 14">
            <a:extLst>
              <a:ext uri="{FF2B5EF4-FFF2-40B4-BE49-F238E27FC236}">
                <a16:creationId xmlns:a16="http://schemas.microsoft.com/office/drawing/2014/main" id="{8B4F62E2-011C-4BC3-B545-42D8C5D1C06A}"/>
              </a:ext>
            </a:extLst>
          </p:cNvPr>
          <p:cNvSpPr>
            <a:spLocks noGrp="1"/>
          </p:cNvSpPr>
          <p:nvPr>
            <p:ph type="body" sz="quarter" idx="18" hasCustomPrompt="1"/>
          </p:nvPr>
        </p:nvSpPr>
        <p:spPr>
          <a:xfrm>
            <a:off x="3545285" y="4735308"/>
            <a:ext cx="2299136" cy="557784"/>
          </a:xfrm>
        </p:spPr>
        <p:txBody>
          <a:bodyPr/>
          <a:lstStyle>
            <a:lvl1pPr marL="0" algn="ctr">
              <a:lnSpc>
                <a:spcPts val="1800"/>
              </a:lnSpc>
              <a:spcBef>
                <a:spcPts val="0"/>
              </a:spcBef>
              <a:buNone/>
              <a:defRPr sz="1800" b="1"/>
            </a:lvl1pPr>
          </a:lstStyle>
          <a:p>
            <a:pPr lvl="0"/>
            <a:r>
              <a:rPr lang="en-US" dirty="0"/>
              <a:t>Name</a:t>
            </a:r>
          </a:p>
        </p:txBody>
      </p:sp>
      <p:sp>
        <p:nvSpPr>
          <p:cNvPr id="23" name="Text Placeholder 14">
            <a:extLst>
              <a:ext uri="{FF2B5EF4-FFF2-40B4-BE49-F238E27FC236}">
                <a16:creationId xmlns:a16="http://schemas.microsoft.com/office/drawing/2014/main" id="{58265EB5-C710-46C7-8816-3B113860B889}"/>
              </a:ext>
            </a:extLst>
          </p:cNvPr>
          <p:cNvSpPr>
            <a:spLocks noGrp="1"/>
          </p:cNvSpPr>
          <p:nvPr>
            <p:ph type="body" sz="quarter" idx="22" hasCustomPrompt="1"/>
          </p:nvPr>
        </p:nvSpPr>
        <p:spPr>
          <a:xfrm>
            <a:off x="3545285" y="5312140"/>
            <a:ext cx="2299136" cy="602885"/>
          </a:xfrm>
        </p:spPr>
        <p:txBody>
          <a:bodyPr/>
          <a:lstStyle>
            <a:lvl1pPr algn="ctr">
              <a:lnSpc>
                <a:spcPct val="100000"/>
              </a:lnSpc>
              <a:buNone/>
              <a:defRPr sz="1400"/>
            </a:lvl1pPr>
          </a:lstStyle>
          <a:p>
            <a:pPr lvl="0"/>
            <a:r>
              <a:rPr lang="en-US" dirty="0"/>
              <a:t>Title</a:t>
            </a:r>
          </a:p>
        </p:txBody>
      </p:sp>
      <p:sp>
        <p:nvSpPr>
          <p:cNvPr id="16" name="Picture Placeholder 31">
            <a:extLst>
              <a:ext uri="{FF2B5EF4-FFF2-40B4-BE49-F238E27FC236}">
                <a16:creationId xmlns:a16="http://schemas.microsoft.com/office/drawing/2014/main" id="{7B8FE200-2B7E-4E89-90F3-E9F9EC7500F7}"/>
              </a:ext>
            </a:extLst>
          </p:cNvPr>
          <p:cNvSpPr>
            <a:spLocks noGrp="1"/>
          </p:cNvSpPr>
          <p:nvPr>
            <p:ph type="pic" sz="quarter" idx="15"/>
          </p:nvPr>
        </p:nvSpPr>
        <p:spPr>
          <a:xfrm>
            <a:off x="6332191" y="2374487"/>
            <a:ext cx="1899747" cy="1988131"/>
          </a:xfrm>
          <a:custGeom>
            <a:avLst/>
            <a:gdLst>
              <a:gd name="connsiteX0" fmla="*/ 925844 w 1899747"/>
              <a:gd name="connsiteY0" fmla="*/ 1220 h 1988131"/>
              <a:gd name="connsiteX1" fmla="*/ 1484268 w 1899747"/>
              <a:gd name="connsiteY1" fmla="*/ 115729 h 1988131"/>
              <a:gd name="connsiteX2" fmla="*/ 1738310 w 1899747"/>
              <a:gd name="connsiteY2" fmla="*/ 333096 h 1988131"/>
              <a:gd name="connsiteX3" fmla="*/ 1881237 w 1899747"/>
              <a:gd name="connsiteY3" fmla="*/ 670182 h 1988131"/>
              <a:gd name="connsiteX4" fmla="*/ 1877373 w 1899747"/>
              <a:gd name="connsiteY4" fmla="*/ 1096054 h 1988131"/>
              <a:gd name="connsiteX5" fmla="*/ 1721762 w 1899747"/>
              <a:gd name="connsiteY5" fmla="*/ 1503326 h 1988131"/>
              <a:gd name="connsiteX6" fmla="*/ 1445376 w 1899747"/>
              <a:gd name="connsiteY6" fmla="*/ 1817108 h 1988131"/>
              <a:gd name="connsiteX7" fmla="*/ 1085319 w 1899747"/>
              <a:gd name="connsiteY7" fmla="*/ 1980291 h 1988131"/>
              <a:gd name="connsiteX8" fmla="*/ 706086 w 1899747"/>
              <a:gd name="connsiteY8" fmla="*/ 1895617 h 1988131"/>
              <a:gd name="connsiteX9" fmla="*/ 580352 w 1899747"/>
              <a:gd name="connsiteY9" fmla="*/ 1840527 h 1988131"/>
              <a:gd name="connsiteX10" fmla="*/ 9519 w 1899747"/>
              <a:gd name="connsiteY10" fmla="*/ 1207805 h 1988131"/>
              <a:gd name="connsiteX11" fmla="*/ 173770 w 1899747"/>
              <a:gd name="connsiteY11" fmla="*/ 613870 h 1988131"/>
              <a:gd name="connsiteX12" fmla="*/ 214321 w 1899747"/>
              <a:gd name="connsiteY12" fmla="*/ 537679 h 1988131"/>
              <a:gd name="connsiteX13" fmla="*/ 434855 w 1899747"/>
              <a:gd name="connsiteY13" fmla="*/ 184284 h 1988131"/>
              <a:gd name="connsiteX14" fmla="*/ 713770 w 1899747"/>
              <a:gd name="connsiteY14" fmla="*/ 26058 h 1988131"/>
              <a:gd name="connsiteX15" fmla="*/ 925844 w 1899747"/>
              <a:gd name="connsiteY15" fmla="*/ 1220 h 1988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9747" h="1988131">
                <a:moveTo>
                  <a:pt x="925844" y="1220"/>
                </a:moveTo>
                <a:cubicBezTo>
                  <a:pt x="1133796" y="-7591"/>
                  <a:pt x="1327023" y="31400"/>
                  <a:pt x="1484268" y="115729"/>
                </a:cubicBezTo>
                <a:cubicBezTo>
                  <a:pt x="1586821" y="170751"/>
                  <a:pt x="1672305" y="243880"/>
                  <a:pt x="1738310" y="333096"/>
                </a:cubicBezTo>
                <a:cubicBezTo>
                  <a:pt x="1808699" y="428301"/>
                  <a:pt x="1856807" y="541689"/>
                  <a:pt x="1881237" y="670182"/>
                </a:cubicBezTo>
                <a:cubicBezTo>
                  <a:pt x="1907142" y="806433"/>
                  <a:pt x="1905859" y="949765"/>
                  <a:pt x="1877373" y="1096054"/>
                </a:cubicBezTo>
                <a:cubicBezTo>
                  <a:pt x="1849730" y="1238488"/>
                  <a:pt x="1795905" y="1379295"/>
                  <a:pt x="1721762" y="1503326"/>
                </a:cubicBezTo>
                <a:cubicBezTo>
                  <a:pt x="1646358" y="1629508"/>
                  <a:pt x="1553338" y="1735098"/>
                  <a:pt x="1445376" y="1817108"/>
                </a:cubicBezTo>
                <a:cubicBezTo>
                  <a:pt x="1335008" y="1900925"/>
                  <a:pt x="1213872" y="1955850"/>
                  <a:pt x="1085319" y="1980291"/>
                </a:cubicBezTo>
                <a:cubicBezTo>
                  <a:pt x="955852" y="2004906"/>
                  <a:pt x="870906" y="1970174"/>
                  <a:pt x="706086" y="1895617"/>
                </a:cubicBezTo>
                <a:cubicBezTo>
                  <a:pt x="666333" y="1877626"/>
                  <a:pt x="625204" y="1859026"/>
                  <a:pt x="580352" y="1840527"/>
                </a:cubicBezTo>
                <a:cubicBezTo>
                  <a:pt x="237669" y="1699150"/>
                  <a:pt x="66957" y="1509914"/>
                  <a:pt x="9519" y="1207805"/>
                </a:cubicBezTo>
                <a:cubicBezTo>
                  <a:pt x="-28179" y="1009531"/>
                  <a:pt x="50093" y="843911"/>
                  <a:pt x="173770" y="613870"/>
                </a:cubicBezTo>
                <a:cubicBezTo>
                  <a:pt x="187589" y="588170"/>
                  <a:pt x="201192" y="562511"/>
                  <a:pt x="214321" y="537679"/>
                </a:cubicBezTo>
                <a:cubicBezTo>
                  <a:pt x="285598" y="403070"/>
                  <a:pt x="352934" y="275945"/>
                  <a:pt x="434855" y="184284"/>
                </a:cubicBezTo>
                <a:cubicBezTo>
                  <a:pt x="513170" y="96656"/>
                  <a:pt x="599180" y="47844"/>
                  <a:pt x="713770" y="26058"/>
                </a:cubicBezTo>
                <a:cubicBezTo>
                  <a:pt x="785572" y="12407"/>
                  <a:pt x="856526" y="4158"/>
                  <a:pt x="925844" y="1220"/>
                </a:cubicBezTo>
                <a:close/>
              </a:path>
            </a:pathLst>
          </a:custGeom>
          <a:solidFill>
            <a:schemeClr val="accent4"/>
          </a:solidFill>
        </p:spPr>
        <p:txBody>
          <a:bodyPr wrap="square">
            <a:noAutofit/>
          </a:bodyPr>
          <a:lstStyle/>
          <a:p>
            <a:endParaRPr lang="en-US" dirty="0"/>
          </a:p>
        </p:txBody>
      </p:sp>
      <p:sp>
        <p:nvSpPr>
          <p:cNvPr id="20" name="Text Placeholder 14">
            <a:extLst>
              <a:ext uri="{FF2B5EF4-FFF2-40B4-BE49-F238E27FC236}">
                <a16:creationId xmlns:a16="http://schemas.microsoft.com/office/drawing/2014/main" id="{01A1C005-8783-4E18-B3C6-599A2CBC7E93}"/>
              </a:ext>
            </a:extLst>
          </p:cNvPr>
          <p:cNvSpPr>
            <a:spLocks noGrp="1"/>
          </p:cNvSpPr>
          <p:nvPr>
            <p:ph type="body" sz="quarter" idx="19" hasCustomPrompt="1"/>
          </p:nvPr>
        </p:nvSpPr>
        <p:spPr>
          <a:xfrm>
            <a:off x="6162558" y="4735308"/>
            <a:ext cx="2299136" cy="557784"/>
          </a:xfrm>
        </p:spPr>
        <p:txBody>
          <a:bodyPr/>
          <a:lstStyle>
            <a:lvl1pPr marL="0" algn="ctr">
              <a:lnSpc>
                <a:spcPts val="1800"/>
              </a:lnSpc>
              <a:spcBef>
                <a:spcPts val="0"/>
              </a:spcBef>
              <a:buNone/>
              <a:defRPr sz="1800" b="1"/>
            </a:lvl1pPr>
          </a:lstStyle>
          <a:p>
            <a:pPr lvl="0"/>
            <a:r>
              <a:rPr lang="en-US" dirty="0"/>
              <a:t>Name</a:t>
            </a:r>
          </a:p>
        </p:txBody>
      </p:sp>
      <p:sp>
        <p:nvSpPr>
          <p:cNvPr id="24" name="Text Placeholder 14">
            <a:extLst>
              <a:ext uri="{FF2B5EF4-FFF2-40B4-BE49-F238E27FC236}">
                <a16:creationId xmlns:a16="http://schemas.microsoft.com/office/drawing/2014/main" id="{BE9A3D5B-EC8F-4A64-BB06-F697506D31D0}"/>
              </a:ext>
            </a:extLst>
          </p:cNvPr>
          <p:cNvSpPr>
            <a:spLocks noGrp="1"/>
          </p:cNvSpPr>
          <p:nvPr>
            <p:ph type="body" sz="quarter" idx="23" hasCustomPrompt="1"/>
          </p:nvPr>
        </p:nvSpPr>
        <p:spPr>
          <a:xfrm>
            <a:off x="6162558" y="5312140"/>
            <a:ext cx="2299136" cy="602885"/>
          </a:xfrm>
        </p:spPr>
        <p:txBody>
          <a:bodyPr/>
          <a:lstStyle>
            <a:lvl1pPr algn="ctr">
              <a:lnSpc>
                <a:spcPct val="100000"/>
              </a:lnSpc>
              <a:buNone/>
              <a:defRPr sz="1400"/>
            </a:lvl1pPr>
          </a:lstStyle>
          <a:p>
            <a:pPr lvl="0"/>
            <a:r>
              <a:rPr lang="en-US" dirty="0"/>
              <a:t>Title</a:t>
            </a:r>
          </a:p>
        </p:txBody>
      </p:sp>
      <p:sp>
        <p:nvSpPr>
          <p:cNvPr id="17" name="Picture Placeholder 34">
            <a:extLst>
              <a:ext uri="{FF2B5EF4-FFF2-40B4-BE49-F238E27FC236}">
                <a16:creationId xmlns:a16="http://schemas.microsoft.com/office/drawing/2014/main" id="{8201F6F8-BF7C-4F3A-8B60-C8D26246300B}"/>
              </a:ext>
            </a:extLst>
          </p:cNvPr>
          <p:cNvSpPr>
            <a:spLocks noGrp="1"/>
          </p:cNvSpPr>
          <p:nvPr>
            <p:ph type="pic" sz="quarter" idx="16"/>
          </p:nvPr>
        </p:nvSpPr>
        <p:spPr>
          <a:xfrm>
            <a:off x="8960878" y="2373917"/>
            <a:ext cx="1952033" cy="1953149"/>
          </a:xfrm>
          <a:custGeom>
            <a:avLst/>
            <a:gdLst>
              <a:gd name="connsiteX0" fmla="*/ 834934 w 1952033"/>
              <a:gd name="connsiteY0" fmla="*/ 0 h 1953149"/>
              <a:gd name="connsiteX1" fmla="*/ 1244777 w 1952033"/>
              <a:gd name="connsiteY1" fmla="*/ 83940 h 1953149"/>
              <a:gd name="connsiteX2" fmla="*/ 1608877 w 1952033"/>
              <a:gd name="connsiteY2" fmla="*/ 314531 h 1953149"/>
              <a:gd name="connsiteX3" fmla="*/ 1860714 w 1952033"/>
              <a:gd name="connsiteY3" fmla="*/ 647036 h 1953149"/>
              <a:gd name="connsiteX4" fmla="*/ 1952033 w 1952033"/>
              <a:gd name="connsiteY4" fmla="*/ 1033999 h 1953149"/>
              <a:gd name="connsiteX5" fmla="*/ 1800896 w 1952033"/>
              <a:gd name="connsiteY5" fmla="*/ 1393310 h 1953149"/>
              <a:gd name="connsiteX6" fmla="*/ 1724743 w 1952033"/>
              <a:gd name="connsiteY6" fmla="*/ 1507357 h 1953149"/>
              <a:gd name="connsiteX7" fmla="*/ 1010156 w 1952033"/>
              <a:gd name="connsiteY7" fmla="*/ 1953149 h 1953149"/>
              <a:gd name="connsiteX8" fmla="*/ 467692 w 1952033"/>
              <a:gd name="connsiteY8" fmla="*/ 1678894 h 1953149"/>
              <a:gd name="connsiteX9" fmla="*/ 401674 w 1952033"/>
              <a:gd name="connsiteY9" fmla="*/ 1624436 h 1953149"/>
              <a:gd name="connsiteX10" fmla="*/ 101413 w 1952033"/>
              <a:gd name="connsiteY10" fmla="*/ 1339743 h 1953149"/>
              <a:gd name="connsiteX11" fmla="*/ 0 w 1952033"/>
              <a:gd name="connsiteY11" fmla="*/ 1033999 h 1953149"/>
              <a:gd name="connsiteX12" fmla="*/ 227668 w 1952033"/>
              <a:gd name="connsiteY12" fmla="*/ 288483 h 1953149"/>
              <a:gd name="connsiteX13" fmla="*/ 483777 w 1952033"/>
              <a:gd name="connsiteY13" fmla="*/ 78009 h 1953149"/>
              <a:gd name="connsiteX14" fmla="*/ 834934 w 1952033"/>
              <a:gd name="connsiteY14" fmla="*/ 0 h 1953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033" h="1953149">
                <a:moveTo>
                  <a:pt x="834934" y="0"/>
                </a:moveTo>
                <a:cubicBezTo>
                  <a:pt x="971031" y="0"/>
                  <a:pt x="1108972" y="28233"/>
                  <a:pt x="1244777" y="83940"/>
                </a:cubicBezTo>
                <a:cubicBezTo>
                  <a:pt x="1377021" y="138088"/>
                  <a:pt x="1502898" y="217834"/>
                  <a:pt x="1608877" y="314531"/>
                </a:cubicBezTo>
                <a:cubicBezTo>
                  <a:pt x="1716700" y="412878"/>
                  <a:pt x="1801441" y="524782"/>
                  <a:pt x="1860714" y="647036"/>
                </a:cubicBezTo>
                <a:cubicBezTo>
                  <a:pt x="1921287" y="772009"/>
                  <a:pt x="1952033" y="902202"/>
                  <a:pt x="1952033" y="1033999"/>
                </a:cubicBezTo>
                <a:cubicBezTo>
                  <a:pt x="1952033" y="1166735"/>
                  <a:pt x="1902980" y="1244252"/>
                  <a:pt x="1800896" y="1393310"/>
                </a:cubicBezTo>
                <a:cubicBezTo>
                  <a:pt x="1776266" y="1429260"/>
                  <a:pt x="1750797" y="1466457"/>
                  <a:pt x="1724743" y="1507357"/>
                </a:cubicBezTo>
                <a:cubicBezTo>
                  <a:pt x="1525643" y="1819835"/>
                  <a:pt x="1311925" y="1953149"/>
                  <a:pt x="1010156" y="1953149"/>
                </a:cubicBezTo>
                <a:cubicBezTo>
                  <a:pt x="812105" y="1953149"/>
                  <a:pt x="666791" y="1844544"/>
                  <a:pt x="467692" y="1678894"/>
                </a:cubicBezTo>
                <a:cubicBezTo>
                  <a:pt x="445449" y="1660385"/>
                  <a:pt x="423206" y="1642098"/>
                  <a:pt x="401674" y="1624436"/>
                </a:cubicBezTo>
                <a:cubicBezTo>
                  <a:pt x="284972" y="1528587"/>
                  <a:pt x="174762" y="1438046"/>
                  <a:pt x="101413" y="1339743"/>
                </a:cubicBezTo>
                <a:cubicBezTo>
                  <a:pt x="31291" y="1245768"/>
                  <a:pt x="0" y="1151481"/>
                  <a:pt x="0" y="1033999"/>
                </a:cubicBezTo>
                <a:cubicBezTo>
                  <a:pt x="0" y="739540"/>
                  <a:pt x="80846" y="474784"/>
                  <a:pt x="227668" y="288483"/>
                </a:cubicBezTo>
                <a:cubicBezTo>
                  <a:pt x="299507" y="197362"/>
                  <a:pt x="385673" y="126535"/>
                  <a:pt x="483777" y="78009"/>
                </a:cubicBezTo>
                <a:cubicBezTo>
                  <a:pt x="588458" y="26271"/>
                  <a:pt x="706585" y="0"/>
                  <a:pt x="834934" y="0"/>
                </a:cubicBezTo>
                <a:close/>
              </a:path>
            </a:pathLst>
          </a:custGeom>
          <a:solidFill>
            <a:schemeClr val="accent4"/>
          </a:solidFill>
        </p:spPr>
        <p:txBody>
          <a:bodyPr wrap="square">
            <a:noAutofit/>
          </a:bodyPr>
          <a:lstStyle/>
          <a:p>
            <a:endParaRPr lang="en-US" dirty="0"/>
          </a:p>
        </p:txBody>
      </p:sp>
      <p:sp>
        <p:nvSpPr>
          <p:cNvPr id="21" name="Text Placeholder 14">
            <a:extLst>
              <a:ext uri="{FF2B5EF4-FFF2-40B4-BE49-F238E27FC236}">
                <a16:creationId xmlns:a16="http://schemas.microsoft.com/office/drawing/2014/main" id="{DC4743B1-EFFF-41A0-9B71-BA682DEA6BEA}"/>
              </a:ext>
            </a:extLst>
          </p:cNvPr>
          <p:cNvSpPr>
            <a:spLocks noGrp="1"/>
          </p:cNvSpPr>
          <p:nvPr>
            <p:ph type="body" sz="quarter" idx="20" hasCustomPrompt="1"/>
          </p:nvPr>
        </p:nvSpPr>
        <p:spPr>
          <a:xfrm>
            <a:off x="8845983" y="4735308"/>
            <a:ext cx="2299136" cy="557784"/>
          </a:xfrm>
        </p:spPr>
        <p:txBody>
          <a:bodyPr/>
          <a:lstStyle>
            <a:lvl1pPr marL="0" algn="ctr">
              <a:lnSpc>
                <a:spcPts val="1800"/>
              </a:lnSpc>
              <a:spcBef>
                <a:spcPts val="0"/>
              </a:spcBef>
              <a:buNone/>
              <a:defRPr sz="1800" b="1"/>
            </a:lvl1pPr>
          </a:lstStyle>
          <a:p>
            <a:pPr lvl="0"/>
            <a:r>
              <a:rPr lang="en-US" dirty="0"/>
              <a:t>Name</a:t>
            </a:r>
          </a:p>
        </p:txBody>
      </p:sp>
      <p:sp>
        <p:nvSpPr>
          <p:cNvPr id="25" name="Text Placeholder 14">
            <a:extLst>
              <a:ext uri="{FF2B5EF4-FFF2-40B4-BE49-F238E27FC236}">
                <a16:creationId xmlns:a16="http://schemas.microsoft.com/office/drawing/2014/main" id="{F3E67B36-FF15-486B-A34D-9EC0A6AD2462}"/>
              </a:ext>
            </a:extLst>
          </p:cNvPr>
          <p:cNvSpPr>
            <a:spLocks noGrp="1"/>
          </p:cNvSpPr>
          <p:nvPr>
            <p:ph type="body" sz="quarter" idx="24" hasCustomPrompt="1"/>
          </p:nvPr>
        </p:nvSpPr>
        <p:spPr>
          <a:xfrm>
            <a:off x="8845983" y="5312140"/>
            <a:ext cx="2299136" cy="602885"/>
          </a:xfrm>
        </p:spPr>
        <p:txBody>
          <a:bodyPr/>
          <a:lstStyle>
            <a:lvl1pPr algn="ctr">
              <a:lnSpc>
                <a:spcPct val="100000"/>
              </a:lnSpc>
              <a:buNone/>
              <a:defRPr sz="1400"/>
            </a:lvl1pPr>
          </a:lstStyle>
          <a:p>
            <a:pPr lvl="0"/>
            <a:r>
              <a:rPr lang="en-US" dirty="0"/>
              <a:t>Title</a:t>
            </a:r>
          </a:p>
        </p:txBody>
      </p:sp>
      <p:sp>
        <p:nvSpPr>
          <p:cNvPr id="4" name="Footer Placeholder 3">
            <a:extLst>
              <a:ext uri="{FF2B5EF4-FFF2-40B4-BE49-F238E27FC236}">
                <a16:creationId xmlns:a16="http://schemas.microsoft.com/office/drawing/2014/main" id="{66EB1C88-D181-449C-9BE1-E85068C1883C}"/>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EB38A2C9-E93B-4F0A-A021-9E3AEBC3FA8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039061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Content 2 column(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2711BE36-27B6-4A11-9973-98734E9E2580}" type="datetime1">
              <a:rPr lang="en-US" smtClean="0"/>
              <a:t>10/18/2024</a:t>
            </a:fld>
            <a:endParaRPr lang="en-US" dirty="0"/>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8000"/>
            <a:ext cx="5151119" cy="3048000"/>
          </a:xfrm>
        </p:spPr>
        <p:txBody>
          <a:bodyPr/>
          <a:lstStyle>
            <a:lvl1pPr marL="283464" indent="-283464">
              <a:spcBef>
                <a:spcPts val="1000"/>
              </a:spcBef>
              <a:buFont typeface="Arial" panose="020B0604020202020204" pitchFamily="34" charset="0"/>
              <a:buChar char="•"/>
              <a:defRPr sz="1600"/>
            </a:lvl1pPr>
            <a:lvl2pPr marL="283464" indent="-283464">
              <a:spcBef>
                <a:spcPts val="1000"/>
              </a:spcBef>
              <a:buFont typeface="Arial" panose="020B0604020202020204" pitchFamily="34" charset="0"/>
              <a:buChar char="•"/>
              <a:defRPr/>
            </a:lvl2pPr>
            <a:lvl3pPr marL="283464" indent="-283464">
              <a:spcBef>
                <a:spcPts val="1000"/>
              </a:spcBef>
              <a:buFont typeface="Arial" panose="020B0604020202020204" pitchFamily="34" charset="0"/>
              <a:buChar char="•"/>
              <a:defRPr/>
            </a:lvl3pPr>
            <a:lvl4pPr marL="283464" indent="-283464">
              <a:spcBef>
                <a:spcPts val="1000"/>
              </a:spcBef>
              <a:buFont typeface="Arial" panose="020B0604020202020204" pitchFamily="34" charset="0"/>
              <a:buChar char="•"/>
              <a:defRPr/>
            </a:lvl4pPr>
            <a:lvl5pPr marL="283464" indent="-283464">
              <a:spcBef>
                <a:spcPts val="1000"/>
              </a:spcBef>
              <a:buFont typeface="Arial" panose="020B0604020202020204" pitchFamily="34" charset="0"/>
              <a:buChar char="•"/>
              <a:defRPr/>
            </a:lvl5pPr>
          </a:lstStyle>
          <a:p>
            <a:pPr lvl="0"/>
            <a:r>
              <a:rPr lang="en-US" dirty="0"/>
              <a:t>Click to edit Master text styles</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6278878" y="3048000"/>
            <a:ext cx="5151122" cy="3048000"/>
          </a:xfrm>
        </p:spPr>
        <p:txBody>
          <a:bodyPr/>
          <a:lstStyle>
            <a:lvl1pPr marL="283464" indent="-283464">
              <a:spcBef>
                <a:spcPts val="1000"/>
              </a:spcBef>
              <a:buFont typeface="Arial" panose="020B0604020202020204" pitchFamily="34" charset="0"/>
              <a:buChar char="•"/>
              <a:defRPr sz="1600"/>
            </a:lvl1pPr>
            <a:lvl2pPr marL="283464" indent="-283464">
              <a:spcBef>
                <a:spcPts val="1000"/>
              </a:spcBef>
              <a:buFont typeface="Arial" panose="020B0604020202020204" pitchFamily="34" charset="0"/>
              <a:buChar char="•"/>
              <a:defRPr sz="1600"/>
            </a:lvl2pPr>
            <a:lvl3pPr marL="283464" indent="-283464">
              <a:spcBef>
                <a:spcPts val="1000"/>
              </a:spcBef>
              <a:buFont typeface="Arial" panose="020B0604020202020204" pitchFamily="34" charset="0"/>
              <a:buChar char="•"/>
              <a:defRPr/>
            </a:lvl3pPr>
            <a:lvl4pPr marL="283464" indent="-283464">
              <a:spcBef>
                <a:spcPts val="1000"/>
              </a:spcBef>
              <a:buFont typeface="Arial" panose="020B0604020202020204" pitchFamily="34" charset="0"/>
              <a:buChar char="•"/>
              <a:defRPr/>
            </a:lvl4pPr>
            <a:lvl5pPr marL="283464" indent="-283464">
              <a:spcBef>
                <a:spcPts val="1000"/>
              </a:spcBef>
              <a:buFont typeface="Arial" panose="020B0604020202020204" pitchFamily="34" charset="0"/>
              <a:buChar char="•"/>
              <a:defRPr/>
            </a:lvl5pPr>
          </a:lstStyle>
          <a:p>
            <a:pPr lvl="0"/>
            <a:r>
              <a:rPr lang="en-US" dirty="0"/>
              <a:t>Click to edit Master text styles</a:t>
            </a:r>
          </a:p>
          <a:p>
            <a:pPr lvl="1"/>
            <a:endParaRPr lang="en-US" dirty="0"/>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dirty="0"/>
          </a:p>
        </p:txBody>
      </p:sp>
      <p:grpSp>
        <p:nvGrpSpPr>
          <p:cNvPr id="15" name="Group 14">
            <a:extLst>
              <a:ext uri="{FF2B5EF4-FFF2-40B4-BE49-F238E27FC236}">
                <a16:creationId xmlns:a16="http://schemas.microsoft.com/office/drawing/2014/main" id="{CFAFFB3B-DDD9-4451-A445-1716F21B5B26}"/>
              </a:ext>
              <a:ext uri="{C183D7F6-B498-43B3-948B-1728B52AA6E4}">
                <adec:decorative xmlns:adec="http://schemas.microsoft.com/office/drawing/2017/decorative" val="1"/>
              </a:ext>
            </a:extLst>
          </p:cNvPr>
          <p:cNvGrpSpPr/>
          <p:nvPr userDrawn="1"/>
        </p:nvGrpSpPr>
        <p:grpSpPr>
          <a:xfrm>
            <a:off x="5872835" y="0"/>
            <a:ext cx="4154519" cy="1314451"/>
            <a:chOff x="5872835" y="0"/>
            <a:chExt cx="4154519" cy="1314451"/>
          </a:xfrm>
        </p:grpSpPr>
        <p:sp>
          <p:nvSpPr>
            <p:cNvPr id="16" name="Freeform: Shape 15">
              <a:extLst>
                <a:ext uri="{FF2B5EF4-FFF2-40B4-BE49-F238E27FC236}">
                  <a16:creationId xmlns:a16="http://schemas.microsoft.com/office/drawing/2014/main" id="{D5B9FEA5-95BE-43A3-A0DC-93B8477BC66D}"/>
                </a:ext>
                <a:ext uri="{C183D7F6-B498-43B3-948B-1728B52AA6E4}">
                  <adec:decorative xmlns:adec="http://schemas.microsoft.com/office/drawing/2017/decorative" val="1"/>
                </a:ext>
              </a:extLst>
            </p:cNvPr>
            <p:cNvSpPr/>
            <p:nvPr/>
          </p:nvSpPr>
          <p:spPr>
            <a:xfrm rot="10800000">
              <a:off x="5872835" y="0"/>
              <a:ext cx="3991773" cy="1314450"/>
            </a:xfrm>
            <a:custGeom>
              <a:avLst/>
              <a:gdLst>
                <a:gd name="connsiteX0" fmla="*/ 3174283 w 5796193"/>
                <a:gd name="connsiteY0" fmla="*/ 18 h 1908627"/>
                <a:gd name="connsiteX1" fmla="*/ 5218462 w 5796193"/>
                <a:gd name="connsiteY1" fmla="*/ 1459807 h 1908627"/>
                <a:gd name="connsiteX2" fmla="*/ 5309125 w 5796193"/>
                <a:gd name="connsiteY2" fmla="*/ 1537598 h 1908627"/>
                <a:gd name="connsiteX3" fmla="*/ 5693890 w 5796193"/>
                <a:gd name="connsiteY3" fmla="*/ 1830997 h 1908627"/>
                <a:gd name="connsiteX4" fmla="*/ 5796193 w 5796193"/>
                <a:gd name="connsiteY4" fmla="*/ 1908627 h 1908627"/>
                <a:gd name="connsiteX5" fmla="*/ 0 w 5796193"/>
                <a:gd name="connsiteY5" fmla="*/ 1908627 h 1908627"/>
                <a:gd name="connsiteX6" fmla="*/ 36796 w 5796193"/>
                <a:gd name="connsiteY6" fmla="*/ 1862978 h 1908627"/>
                <a:gd name="connsiteX7" fmla="*/ 930039 w 5796193"/>
                <a:gd name="connsiteY7" fmla="*/ 1021399 h 1908627"/>
                <a:gd name="connsiteX8" fmla="*/ 3174283 w 5796193"/>
                <a:gd name="connsiteY8" fmla="*/ 18 h 190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96193" h="1908627">
                  <a:moveTo>
                    <a:pt x="3174283" y="18"/>
                  </a:moveTo>
                  <a:cubicBezTo>
                    <a:pt x="3946119" y="-4705"/>
                    <a:pt x="4675803" y="959667"/>
                    <a:pt x="5218462" y="1459807"/>
                  </a:cubicBezTo>
                  <a:cubicBezTo>
                    <a:pt x="5237529" y="1477442"/>
                    <a:pt x="5268648" y="1503898"/>
                    <a:pt x="5309125" y="1537598"/>
                  </a:cubicBezTo>
                  <a:cubicBezTo>
                    <a:pt x="5427311" y="1636255"/>
                    <a:pt x="5560174" y="1732098"/>
                    <a:pt x="5693890" y="1830997"/>
                  </a:cubicBezTo>
                  <a:lnTo>
                    <a:pt x="5796193" y="1908627"/>
                  </a:lnTo>
                  <a:lnTo>
                    <a:pt x="0" y="1908627"/>
                  </a:lnTo>
                  <a:lnTo>
                    <a:pt x="36796" y="1862978"/>
                  </a:lnTo>
                  <a:cubicBezTo>
                    <a:pt x="326152" y="1521692"/>
                    <a:pt x="689989" y="1221705"/>
                    <a:pt x="930039" y="1021399"/>
                  </a:cubicBezTo>
                  <a:cubicBezTo>
                    <a:pt x="1540951" y="511494"/>
                    <a:pt x="2324829" y="5378"/>
                    <a:pt x="3174283" y="1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479F2365-436D-4300-8A80-42A44D63E9C0}"/>
                </a:ext>
                <a:ext uri="{C183D7F6-B498-43B3-948B-1728B52AA6E4}">
                  <adec:decorative xmlns:adec="http://schemas.microsoft.com/office/drawing/2017/decorative" val="1"/>
                </a:ext>
              </a:extLst>
            </p:cNvPr>
            <p:cNvSpPr/>
            <p:nvPr/>
          </p:nvSpPr>
          <p:spPr>
            <a:xfrm>
              <a:off x="6660515" y="0"/>
              <a:ext cx="3366839" cy="1314451"/>
            </a:xfrm>
            <a:custGeom>
              <a:avLst/>
              <a:gdLst>
                <a:gd name="connsiteX0" fmla="*/ 0 w 4200872"/>
                <a:gd name="connsiteY0" fmla="*/ 0 h 1514020"/>
                <a:gd name="connsiteX1" fmla="*/ 4200872 w 4200872"/>
                <a:gd name="connsiteY1" fmla="*/ 0 h 1514020"/>
                <a:gd name="connsiteX2" fmla="*/ 4142607 w 4200872"/>
                <a:gd name="connsiteY2" fmla="*/ 38563 h 1514020"/>
                <a:gd name="connsiteX3" fmla="*/ 3008795 w 4200872"/>
                <a:gd name="connsiteY3" fmla="*/ 1083181 h 1514020"/>
                <a:gd name="connsiteX4" fmla="*/ 709479 w 4200872"/>
                <a:gd name="connsiteY4" fmla="*/ 810018 h 1514020"/>
                <a:gd name="connsiteX5" fmla="*/ 214372 w 4200872"/>
                <a:gd name="connsiteY5" fmla="*/ 268967 h 1514020"/>
                <a:gd name="connsiteX0" fmla="*/ 4111158 w 4111158"/>
                <a:gd name="connsiteY0" fmla="*/ 0 h 1514020"/>
                <a:gd name="connsiteX1" fmla="*/ 4052893 w 4111158"/>
                <a:gd name="connsiteY1" fmla="*/ 38563 h 1514020"/>
                <a:gd name="connsiteX2" fmla="*/ 2919081 w 4111158"/>
                <a:gd name="connsiteY2" fmla="*/ 1083181 h 1514020"/>
                <a:gd name="connsiteX3" fmla="*/ 619765 w 4111158"/>
                <a:gd name="connsiteY3" fmla="*/ 810018 h 1514020"/>
                <a:gd name="connsiteX4" fmla="*/ 124658 w 4111158"/>
                <a:gd name="connsiteY4" fmla="*/ 268967 h 1514020"/>
                <a:gd name="connsiteX5" fmla="*/ 0 w 4111158"/>
                <a:gd name="connsiteY5" fmla="*/ 83899 h 1514020"/>
                <a:gd name="connsiteX0" fmla="*/ 4146758 w 4146758"/>
                <a:gd name="connsiteY0" fmla="*/ 0 h 1514020"/>
                <a:gd name="connsiteX1" fmla="*/ 4088493 w 4146758"/>
                <a:gd name="connsiteY1" fmla="*/ 38563 h 1514020"/>
                <a:gd name="connsiteX2" fmla="*/ 2954681 w 4146758"/>
                <a:gd name="connsiteY2" fmla="*/ 1083181 h 1514020"/>
                <a:gd name="connsiteX3" fmla="*/ 655365 w 4146758"/>
                <a:gd name="connsiteY3" fmla="*/ 810018 h 1514020"/>
                <a:gd name="connsiteX4" fmla="*/ 160258 w 4146758"/>
                <a:gd name="connsiteY4" fmla="*/ 268967 h 1514020"/>
                <a:gd name="connsiteX5" fmla="*/ 0 w 4146758"/>
                <a:gd name="connsiteY5" fmla="*/ 10654 h 1514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6758" h="1514020">
                  <a:moveTo>
                    <a:pt x="4146758" y="0"/>
                  </a:moveTo>
                  <a:lnTo>
                    <a:pt x="4088493" y="38563"/>
                  </a:lnTo>
                  <a:cubicBezTo>
                    <a:pt x="3683117" y="337805"/>
                    <a:pt x="3339000" y="765216"/>
                    <a:pt x="2954681" y="1083181"/>
                  </a:cubicBezTo>
                  <a:cubicBezTo>
                    <a:pt x="2434478" y="1512793"/>
                    <a:pt x="1773669" y="1891699"/>
                    <a:pt x="655365" y="810018"/>
                  </a:cubicBezTo>
                  <a:cubicBezTo>
                    <a:pt x="490981" y="651095"/>
                    <a:pt x="325676" y="468539"/>
                    <a:pt x="160258" y="268967"/>
                  </a:cubicBezTo>
                  <a:cubicBezTo>
                    <a:pt x="88801" y="179311"/>
                    <a:pt x="0" y="10654"/>
                    <a:pt x="0" y="10654"/>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grpSp>
    </p:spTree>
    <p:extLst>
      <p:ext uri="{BB962C8B-B14F-4D97-AF65-F5344CB8AC3E}">
        <p14:creationId xmlns:p14="http://schemas.microsoft.com/office/powerpoint/2010/main" val="3933876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203B704-015A-403C-A5A1-762756C468F0}"/>
              </a:ext>
            </a:extLst>
          </p:cNvPr>
          <p:cNvSpPr>
            <a:spLocks noGrp="1"/>
          </p:cNvSpPr>
          <p:nvPr>
            <p:ph type="pic" sz="quarter" idx="15"/>
          </p:nvPr>
        </p:nvSpPr>
        <p:spPr>
          <a:xfrm>
            <a:off x="6107467" y="0"/>
            <a:ext cx="5820494" cy="2302951"/>
          </a:xfrm>
          <a:custGeom>
            <a:avLst/>
            <a:gdLst>
              <a:gd name="connsiteX0" fmla="*/ 331087 w 5820494"/>
              <a:gd name="connsiteY0" fmla="*/ 0 h 2302951"/>
              <a:gd name="connsiteX1" fmla="*/ 5820494 w 5820494"/>
              <a:gd name="connsiteY1" fmla="*/ 0 h 2302951"/>
              <a:gd name="connsiteX2" fmla="*/ 5709900 w 5820494"/>
              <a:gd name="connsiteY2" fmla="*/ 213766 h 2302951"/>
              <a:gd name="connsiteX3" fmla="*/ 4932484 w 5820494"/>
              <a:gd name="connsiteY3" fmla="*/ 1340037 h 2302951"/>
              <a:gd name="connsiteX4" fmla="*/ 3361811 w 5820494"/>
              <a:gd name="connsiteY4" fmla="*/ 2268288 h 2302951"/>
              <a:gd name="connsiteX5" fmla="*/ 286590 w 5820494"/>
              <a:gd name="connsiteY5" fmla="*/ 1322722 h 2302951"/>
              <a:gd name="connsiteX6" fmla="*/ 251826 w 5820494"/>
              <a:gd name="connsiteY6" fmla="*/ 87954 h 230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20494" h="2302951">
                <a:moveTo>
                  <a:pt x="331087" y="0"/>
                </a:moveTo>
                <a:lnTo>
                  <a:pt x="5820494" y="0"/>
                </a:lnTo>
                <a:lnTo>
                  <a:pt x="5709900" y="213766"/>
                </a:lnTo>
                <a:cubicBezTo>
                  <a:pt x="5432869" y="711271"/>
                  <a:pt x="5095500" y="1152643"/>
                  <a:pt x="4932484" y="1340037"/>
                </a:cubicBezTo>
                <a:cubicBezTo>
                  <a:pt x="4535940" y="1795562"/>
                  <a:pt x="3997053" y="2167493"/>
                  <a:pt x="3361811" y="2268288"/>
                </a:cubicBezTo>
                <a:cubicBezTo>
                  <a:pt x="2395334" y="2421964"/>
                  <a:pt x="953447" y="2057186"/>
                  <a:pt x="286590" y="1322722"/>
                </a:cubicBezTo>
                <a:cubicBezTo>
                  <a:pt x="-136161" y="857205"/>
                  <a:pt x="-42091" y="443733"/>
                  <a:pt x="251826" y="87954"/>
                </a:cubicBezTo>
                <a:close/>
              </a:path>
            </a:pathLst>
          </a:custGeom>
          <a:solidFill>
            <a:schemeClr val="accent3"/>
          </a:solidFill>
        </p:spPr>
        <p:txBody>
          <a:bodyPr wrap="square">
            <a:noAutofit/>
          </a:bodyPr>
          <a:lstStyle/>
          <a:p>
            <a:endParaRPr lang="en-US" dirty="0"/>
          </a:p>
        </p:txBody>
      </p:sp>
      <p:sp>
        <p:nvSpPr>
          <p:cNvPr id="2" name="Title 1">
            <a:extLst>
              <a:ext uri="{FF2B5EF4-FFF2-40B4-BE49-F238E27FC236}">
                <a16:creationId xmlns:a16="http://schemas.microsoft.com/office/drawing/2014/main" id="{8A4FFAE2-03F4-4A94-86C4-9305B237CA89}"/>
              </a:ext>
            </a:extLst>
          </p:cNvPr>
          <p:cNvSpPr>
            <a:spLocks noGrp="1"/>
          </p:cNvSpPr>
          <p:nvPr>
            <p:ph type="title"/>
          </p:nvPr>
        </p:nvSpPr>
        <p:spPr>
          <a:xfrm>
            <a:off x="762000" y="762000"/>
            <a:ext cx="10668000" cy="1524000"/>
          </a:xfrm>
        </p:spPr>
        <p:txBody>
          <a:bodyPr/>
          <a:lstStyle/>
          <a:p>
            <a:r>
              <a:rPr lang="en-US"/>
              <a:t>Click to edit Master title style</a:t>
            </a:r>
          </a:p>
        </p:txBody>
      </p:sp>
      <p:sp>
        <p:nvSpPr>
          <p:cNvPr id="7" name="Date Placeholder 6">
            <a:extLst>
              <a:ext uri="{FF2B5EF4-FFF2-40B4-BE49-F238E27FC236}">
                <a16:creationId xmlns:a16="http://schemas.microsoft.com/office/drawing/2014/main" id="{E80BEC63-51D3-4C70-B804-BE9EF765AD21}"/>
              </a:ext>
            </a:extLst>
          </p:cNvPr>
          <p:cNvSpPr>
            <a:spLocks noGrp="1"/>
          </p:cNvSpPr>
          <p:nvPr>
            <p:ph type="dt" sz="half" idx="10"/>
          </p:nvPr>
        </p:nvSpPr>
        <p:spPr/>
        <p:txBody>
          <a:bodyPr/>
          <a:lstStyle/>
          <a:p>
            <a:fld id="{9C293CFF-80E4-42CD-BEBA-7F3CBEFD0993}" type="datetime1">
              <a:rPr lang="en-US" smtClean="0"/>
              <a:t>10/18/2024</a:t>
            </a:fld>
            <a:endParaRPr lang="en-US" dirty="0"/>
          </a:p>
        </p:txBody>
      </p:sp>
      <p:sp>
        <p:nvSpPr>
          <p:cNvPr id="3" name="Text Placeholder 2">
            <a:extLst>
              <a:ext uri="{FF2B5EF4-FFF2-40B4-BE49-F238E27FC236}">
                <a16:creationId xmlns:a16="http://schemas.microsoft.com/office/drawing/2014/main" id="{75BAC5A5-E184-46B6-8AB5-C8E132D3624B}"/>
              </a:ext>
            </a:extLst>
          </p:cNvPr>
          <p:cNvSpPr>
            <a:spLocks noGrp="1"/>
          </p:cNvSpPr>
          <p:nvPr>
            <p:ph type="body" idx="1"/>
          </p:nvPr>
        </p:nvSpPr>
        <p:spPr>
          <a:xfrm>
            <a:off x="762000" y="2285999"/>
            <a:ext cx="3200400"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DCFE87-5D80-45CB-9D13-DFC9AFCEC7F9}"/>
              </a:ext>
            </a:extLst>
          </p:cNvPr>
          <p:cNvSpPr>
            <a:spLocks noGrp="1"/>
          </p:cNvSpPr>
          <p:nvPr>
            <p:ph sz="half" idx="2"/>
          </p:nvPr>
        </p:nvSpPr>
        <p:spPr>
          <a:xfrm>
            <a:off x="762000" y="3047999"/>
            <a:ext cx="3200400" cy="3048000"/>
          </a:xfrm>
        </p:spPr>
        <p:txBody>
          <a:bodyPr/>
          <a:lstStyle>
            <a:lvl1pPr marL="283464" indent="-283464">
              <a:spcBef>
                <a:spcPts val="1000"/>
              </a:spcBef>
              <a:buFont typeface="Arial" panose="020B0604020202020204" pitchFamily="34" charset="0"/>
              <a:buChar char="•"/>
              <a:defRPr sz="1400"/>
            </a:lvl1pPr>
            <a:lvl2pPr marL="283464" indent="-283464">
              <a:spcBef>
                <a:spcPts val="1000"/>
              </a:spcBef>
              <a:buFont typeface="Arial" panose="020B0604020202020204" pitchFamily="34" charset="0"/>
              <a:buChar char="•"/>
              <a:defRPr sz="1400"/>
            </a:lvl2pPr>
            <a:lvl3pPr marL="283464" indent="-283464">
              <a:spcBef>
                <a:spcPts val="1000"/>
              </a:spcBef>
              <a:buFont typeface="Arial" panose="020B0604020202020204" pitchFamily="34" charset="0"/>
              <a:buChar char="•"/>
              <a:defRPr sz="1400"/>
            </a:lvl3pPr>
            <a:lvl4pPr marL="283464" indent="-283464">
              <a:spcBef>
                <a:spcPts val="1000"/>
              </a:spcBef>
              <a:buFont typeface="Arial" panose="020B0604020202020204" pitchFamily="34" charset="0"/>
              <a:buChar char="•"/>
              <a:defRPr sz="1400"/>
            </a:lvl4pPr>
            <a:lvl5pPr marL="283464" indent="-283464">
              <a:spcBef>
                <a:spcPts val="1000"/>
              </a:spcBef>
              <a:buFont typeface="Arial" panose="020B0604020202020204"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AAC1E5A-8423-4749-8EDA-E13425F69658}"/>
              </a:ext>
            </a:extLst>
          </p:cNvPr>
          <p:cNvSpPr>
            <a:spLocks noGrp="1"/>
          </p:cNvSpPr>
          <p:nvPr>
            <p:ph type="body" sz="quarter" idx="3"/>
          </p:nvPr>
        </p:nvSpPr>
        <p:spPr>
          <a:xfrm>
            <a:off x="4495800" y="2285999"/>
            <a:ext cx="3200400"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832AAA-4BB8-4A3D-9C79-516F82F8001D}"/>
              </a:ext>
            </a:extLst>
          </p:cNvPr>
          <p:cNvSpPr>
            <a:spLocks noGrp="1"/>
          </p:cNvSpPr>
          <p:nvPr>
            <p:ph sz="quarter" idx="4"/>
          </p:nvPr>
        </p:nvSpPr>
        <p:spPr>
          <a:xfrm>
            <a:off x="4495800" y="3047999"/>
            <a:ext cx="3200400" cy="3048000"/>
          </a:xfrm>
        </p:spPr>
        <p:txBody>
          <a:bodyPr/>
          <a:lstStyle>
            <a:lvl1pPr marL="283464" indent="-283464">
              <a:spcBef>
                <a:spcPts val="1000"/>
              </a:spcBef>
              <a:buFont typeface="Arial" panose="020B0604020202020204" pitchFamily="34" charset="0"/>
              <a:buChar char="•"/>
              <a:defRPr sz="1400"/>
            </a:lvl1pPr>
            <a:lvl2pPr marL="283464" indent="-283464">
              <a:spcBef>
                <a:spcPts val="1000"/>
              </a:spcBef>
              <a:buFont typeface="Arial" panose="020B0604020202020204" pitchFamily="34" charset="0"/>
              <a:buChar char="•"/>
              <a:defRPr sz="1400"/>
            </a:lvl2pPr>
            <a:lvl3pPr marL="283464" indent="-283464">
              <a:spcBef>
                <a:spcPts val="1000"/>
              </a:spcBef>
              <a:buFont typeface="Arial" panose="020B0604020202020204" pitchFamily="34" charset="0"/>
              <a:buChar char="•"/>
              <a:defRPr sz="1400"/>
            </a:lvl3pPr>
            <a:lvl4pPr marL="283464" indent="-283464">
              <a:spcBef>
                <a:spcPts val="1000"/>
              </a:spcBef>
              <a:buFont typeface="Arial" panose="020B0604020202020204" pitchFamily="34" charset="0"/>
              <a:buChar char="•"/>
              <a:defRPr sz="1400"/>
            </a:lvl4pPr>
            <a:lvl5pPr marL="283464" indent="-283464">
              <a:spcBef>
                <a:spcPts val="1000"/>
              </a:spcBef>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44EB2F7F-9194-43CA-B2EE-6C327D14A4F7}"/>
              </a:ext>
            </a:extLst>
          </p:cNvPr>
          <p:cNvSpPr>
            <a:spLocks noGrp="1"/>
          </p:cNvSpPr>
          <p:nvPr>
            <p:ph type="body" sz="quarter" idx="13"/>
          </p:nvPr>
        </p:nvSpPr>
        <p:spPr>
          <a:xfrm>
            <a:off x="8229600" y="2286001"/>
            <a:ext cx="3200400"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5">
            <a:extLst>
              <a:ext uri="{FF2B5EF4-FFF2-40B4-BE49-F238E27FC236}">
                <a16:creationId xmlns:a16="http://schemas.microsoft.com/office/drawing/2014/main" id="{FFB1243F-4E49-476D-B798-341DC014DEDF}"/>
              </a:ext>
            </a:extLst>
          </p:cNvPr>
          <p:cNvSpPr>
            <a:spLocks noGrp="1"/>
          </p:cNvSpPr>
          <p:nvPr>
            <p:ph sz="quarter" idx="14"/>
          </p:nvPr>
        </p:nvSpPr>
        <p:spPr>
          <a:xfrm>
            <a:off x="8229600" y="3047999"/>
            <a:ext cx="3200400" cy="3048000"/>
          </a:xfrm>
        </p:spPr>
        <p:txBody>
          <a:bodyPr/>
          <a:lstStyle>
            <a:lvl1pPr marL="283464" indent="-283464">
              <a:spcBef>
                <a:spcPts val="1000"/>
              </a:spcBef>
              <a:buFont typeface="Arial" panose="020B0604020202020204" pitchFamily="34" charset="0"/>
              <a:buChar char="•"/>
              <a:defRPr sz="1400"/>
            </a:lvl1pPr>
            <a:lvl2pPr marL="283464" indent="-283464">
              <a:spcBef>
                <a:spcPts val="1000"/>
              </a:spcBef>
              <a:buFont typeface="Arial" panose="020B0604020202020204" pitchFamily="34" charset="0"/>
              <a:buChar char="•"/>
              <a:defRPr sz="1400"/>
            </a:lvl2pPr>
            <a:lvl3pPr marL="283464" indent="-283464">
              <a:spcBef>
                <a:spcPts val="1000"/>
              </a:spcBef>
              <a:buFont typeface="Arial" panose="020B0604020202020204" pitchFamily="34" charset="0"/>
              <a:buChar char="•"/>
              <a:defRPr sz="1400"/>
            </a:lvl3pPr>
            <a:lvl4pPr marL="283464" indent="-283464">
              <a:spcBef>
                <a:spcPts val="1000"/>
              </a:spcBef>
              <a:buFont typeface="Arial" panose="020B0604020202020204" pitchFamily="34" charset="0"/>
              <a:buChar char="•"/>
              <a:defRPr sz="1400"/>
            </a:lvl4pPr>
            <a:lvl5pPr marL="283464" indent="-283464">
              <a:spcBef>
                <a:spcPts val="1000"/>
              </a:spcBef>
              <a:buFont typeface="Arial" panose="020B0604020202020204" pitchFamily="34"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735CA295-8563-402F-92C3-1F20C977C177}"/>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5EFA5918-109D-4342-84C0-9774A52C9E78}"/>
              </a:ext>
            </a:extLst>
          </p:cNvPr>
          <p:cNvSpPr>
            <a:spLocks noGrp="1"/>
          </p:cNvSpPr>
          <p:nvPr>
            <p:ph type="sldNum" sz="quarter" idx="12"/>
          </p:nvPr>
        </p:nvSpPr>
        <p:spPr/>
        <p:txBody>
          <a:bodyPr/>
          <a:lstStyle/>
          <a:p>
            <a:fld id="{07CE569E-9B7C-4CB9-AB80-C0841F922CFF}" type="slidenum">
              <a:rPr lang="en-US" smtClean="0"/>
              <a:t>‹№›</a:t>
            </a:fld>
            <a:endParaRPr lang="en-US" dirty="0"/>
          </a:p>
        </p:txBody>
      </p:sp>
    </p:spTree>
    <p:extLst>
      <p:ext uri="{BB962C8B-B14F-4D97-AF65-F5344CB8AC3E}">
        <p14:creationId xmlns:p14="http://schemas.microsoft.com/office/powerpoint/2010/main" val="356575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6EF5A53-0A64-4CA5-B9C7-1CB97CB5CF1C}"/>
              </a:ext>
              <a:ext uri="{C183D7F6-B498-43B3-948B-1728B52AA6E4}">
                <adec:decorative xmlns:adec="http://schemas.microsoft.com/office/drawing/2017/decorative" val="1"/>
              </a:ext>
            </a:extLst>
          </p:cNvPr>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Avenir Next LT Pro" panose="020B0504020202020204" pitchFamily="34" charset="0"/>
              <a:ea typeface="+mn-ea"/>
              <a:cs typeface="+mn-cs"/>
            </a:endParaRPr>
          </a:p>
        </p:txBody>
      </p:sp>
      <p:sp>
        <p:nvSpPr>
          <p:cNvPr id="11" name="Freeform: Shape 10">
            <a:extLst>
              <a:ext uri="{FF2B5EF4-FFF2-40B4-BE49-F238E27FC236}">
                <a16:creationId xmlns:a16="http://schemas.microsoft.com/office/drawing/2014/main" id="{34ABFBEA-4EB0-4D02-A2C0-1733CD3D6F12}"/>
              </a:ext>
              <a:ext uri="{C183D7F6-B498-43B3-948B-1728B52AA6E4}">
                <adec:decorative xmlns:adec="http://schemas.microsoft.com/office/drawing/2017/decorative" val="1"/>
              </a:ext>
            </a:extLst>
          </p:cNvPr>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dirty="0">
              <a:solidFill>
                <a:prstClr val="white"/>
              </a:solidFill>
              <a:latin typeface="Avenir Next LT Pro" panose="020B0504020202020204" pitchFamily="34" charset="0"/>
            </a:endParaRPr>
          </a:p>
        </p:txBody>
      </p:sp>
      <p:sp>
        <p:nvSpPr>
          <p:cNvPr id="12" name="Freeform: Shape 11">
            <a:extLst>
              <a:ext uri="{FF2B5EF4-FFF2-40B4-BE49-F238E27FC236}">
                <a16:creationId xmlns:a16="http://schemas.microsoft.com/office/drawing/2014/main" id="{19E083F6-57F4-487B-A766-EA0462B1EED8}"/>
              </a:ext>
              <a:ext uri="{C183D7F6-B498-43B3-948B-1728B52AA6E4}">
                <adec:decorative xmlns:adec="http://schemas.microsoft.com/office/drawing/2017/decorative" val="1"/>
              </a:ext>
            </a:extLst>
          </p:cNvPr>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 fmla="*/ 1421452 w 4517331"/>
              <a:gd name="connsiteY0" fmla="*/ 0 h 713930"/>
              <a:gd name="connsiteX1" fmla="*/ 3247781 w 4517331"/>
              <a:gd name="connsiteY1" fmla="*/ 271915 h 713930"/>
              <a:gd name="connsiteX2" fmla="*/ 4517331 w 4517331"/>
              <a:gd name="connsiteY2" fmla="*/ 693394 h 713930"/>
              <a:gd name="connsiteX3" fmla="*/ 0 w 4517331"/>
              <a:gd name="connsiteY3" fmla="*/ 713930 h 713930"/>
              <a:gd name="connsiteX4" fmla="*/ 2854 w 4517331"/>
              <a:gd name="connsiteY4" fmla="*/ 705624 h 713930"/>
              <a:gd name="connsiteX5" fmla="*/ 226680 w 4517331"/>
              <a:gd name="connsiteY5" fmla="*/ 333970 h 713930"/>
              <a:gd name="connsiteX6" fmla="*/ 1160245 w 4517331"/>
              <a:gd name="connsiteY6" fmla="*/ 1178 h 713930"/>
              <a:gd name="connsiteX7" fmla="*/ 1421452 w 4517331"/>
              <a:gd name="connsiteY7" fmla="*/ 0 h 713930"/>
              <a:gd name="connsiteX0" fmla="*/ 0 w 4608771"/>
              <a:gd name="connsiteY0" fmla="*/ 713930 h 784834"/>
              <a:gd name="connsiteX1" fmla="*/ 2854 w 4608771"/>
              <a:gd name="connsiteY1" fmla="*/ 705624 h 784834"/>
              <a:gd name="connsiteX2" fmla="*/ 226680 w 4608771"/>
              <a:gd name="connsiteY2" fmla="*/ 333970 h 784834"/>
              <a:gd name="connsiteX3" fmla="*/ 1160245 w 4608771"/>
              <a:gd name="connsiteY3" fmla="*/ 1178 h 784834"/>
              <a:gd name="connsiteX4" fmla="*/ 1421452 w 4608771"/>
              <a:gd name="connsiteY4" fmla="*/ 0 h 784834"/>
              <a:gd name="connsiteX5" fmla="*/ 3247781 w 4608771"/>
              <a:gd name="connsiteY5" fmla="*/ 271915 h 784834"/>
              <a:gd name="connsiteX6" fmla="*/ 4608771 w 4608771"/>
              <a:gd name="connsiteY6" fmla="*/ 784834 h 784834"/>
              <a:gd name="connsiteX0" fmla="*/ 0 w 4418271"/>
              <a:gd name="connsiteY0" fmla="*/ 713930 h 718159"/>
              <a:gd name="connsiteX1" fmla="*/ 2854 w 4418271"/>
              <a:gd name="connsiteY1" fmla="*/ 705624 h 718159"/>
              <a:gd name="connsiteX2" fmla="*/ 226680 w 4418271"/>
              <a:gd name="connsiteY2" fmla="*/ 333970 h 718159"/>
              <a:gd name="connsiteX3" fmla="*/ 1160245 w 4418271"/>
              <a:gd name="connsiteY3" fmla="*/ 1178 h 718159"/>
              <a:gd name="connsiteX4" fmla="*/ 1421452 w 4418271"/>
              <a:gd name="connsiteY4" fmla="*/ 0 h 718159"/>
              <a:gd name="connsiteX5" fmla="*/ 3247781 w 4418271"/>
              <a:gd name="connsiteY5" fmla="*/ 271915 h 718159"/>
              <a:gd name="connsiteX6" fmla="*/ 4418271 w 4418271"/>
              <a:gd name="connsiteY6" fmla="*/ 718159 h 718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Light"/>
              <a:ea typeface="+mn-ea"/>
              <a:cs typeface="+mn-cs"/>
            </a:endParaRPr>
          </a:p>
        </p:txBody>
      </p:sp>
      <p:sp>
        <p:nvSpPr>
          <p:cNvPr id="2" name="Title Placeholder 1">
            <a:extLst>
              <a:ext uri="{FF2B5EF4-FFF2-40B4-BE49-F238E27FC236}">
                <a16:creationId xmlns:a16="http://schemas.microsoft.com/office/drawing/2014/main" id="{A3A2F988-7148-4375-83D8-12EE5EBC7BE0}"/>
              </a:ext>
            </a:extLst>
          </p:cNvPr>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6896238-C5B3-4F3C-97FA-890E1A51A203}"/>
              </a:ext>
            </a:extLst>
          </p:cNvPr>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6E4474-0442-4E4B-9E5B-CA7B3951C1DA}"/>
              </a:ext>
            </a:extLst>
          </p:cNvPr>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C6C883C4-8519-40BD-8846-212D00E4ED22}" type="datetime1">
              <a:rPr lang="en-US" smtClean="0"/>
              <a:t>10/18/2024</a:t>
            </a:fld>
            <a:endParaRPr lang="en-US" dirty="0"/>
          </a:p>
        </p:txBody>
      </p:sp>
      <p:sp>
        <p:nvSpPr>
          <p:cNvPr id="5" name="Footer Placeholder 4">
            <a:extLst>
              <a:ext uri="{FF2B5EF4-FFF2-40B4-BE49-F238E27FC236}">
                <a16:creationId xmlns:a16="http://schemas.microsoft.com/office/drawing/2014/main" id="{E0626A98-F887-40E1-B9BA-9D93DE90E022}"/>
              </a:ext>
            </a:extLst>
          </p:cNvPr>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482C8119-73F6-4713-9AD3-3628DCDFB8F2}"/>
              </a:ext>
            </a:extLst>
          </p:cNvPr>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pPr/>
              <a:t>‹№›</a:t>
            </a:fld>
            <a:endParaRPr lang="en-US" dirty="0"/>
          </a:p>
        </p:txBody>
      </p:sp>
    </p:spTree>
    <p:extLst>
      <p:ext uri="{BB962C8B-B14F-4D97-AF65-F5344CB8AC3E}">
        <p14:creationId xmlns:p14="http://schemas.microsoft.com/office/powerpoint/2010/main" val="3985455389"/>
      </p:ext>
    </p:extLst>
  </p:cSld>
  <p:clrMap bg1="dk1" tx1="lt1" bg2="dk2" tx2="lt2" accent1="accent1" accent2="accent2" accent3="accent3" accent4="accent4" accent5="accent5" accent6="accent6" hlink="hlink" folHlink="folHlink"/>
  <p:sldLayoutIdLst>
    <p:sldLayoutId id="2147483660" r:id="rId1"/>
    <p:sldLayoutId id="2147483672" r:id="rId2"/>
    <p:sldLayoutId id="2147483662" r:id="rId3"/>
    <p:sldLayoutId id="2147483667" r:id="rId4"/>
    <p:sldLayoutId id="2147483650" r:id="rId5"/>
    <p:sldLayoutId id="2147483655" r:id="rId6"/>
    <p:sldLayoutId id="2147483670" r:id="rId7"/>
    <p:sldLayoutId id="2147483653" r:id="rId8"/>
    <p:sldLayoutId id="2147483671" r:id="rId9"/>
    <p:sldLayoutId id="2147483666" r:id="rId10"/>
    <p:sldLayoutId id="2147483663" r:id="rId11"/>
    <p:sldLayoutId id="2147483651" r:id="rId12"/>
    <p:sldLayoutId id="2147483649" r:id="rId13"/>
    <p:sldLayoutId id="2147483652" r:id="rId14"/>
    <p:sldLayoutId id="2147483654" r:id="rId15"/>
    <p:sldLayoutId id="2147483669" r:id="rId16"/>
    <p:sldLayoutId id="2147483656" r:id="rId17"/>
    <p:sldLayoutId id="2147483657" r:id="rId18"/>
    <p:sldLayoutId id="2147483658" r:id="rId19"/>
    <p:sldLayoutId id="2147483673" r:id="rId2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5000"/>
        </a:lnSpc>
        <a:spcBef>
          <a:spcPts val="1000"/>
        </a:spcBef>
        <a:buFont typeface="Arial" panose="020B0604020202020204" pitchFamily="34" charset="0"/>
        <a:buNone/>
        <a:defRPr sz="2800" kern="1200">
          <a:solidFill>
            <a:schemeClr val="tx1">
              <a:alpha val="70000"/>
            </a:schemeClr>
          </a:solidFill>
          <a:latin typeface="+mn-lt"/>
          <a:ea typeface="+mn-ea"/>
          <a:cs typeface="+mn-cs"/>
        </a:defRPr>
      </a:lvl1pPr>
      <a:lvl2pPr marL="4572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2pPr>
      <a:lvl3pPr marL="9144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3pPr>
      <a:lvl4pPr marL="13716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4pPr>
      <a:lvl5pPr marL="1828800" indent="0" algn="l" defTabSz="914400" rtl="0" eaLnBrk="1" latinLnBrk="0" hangingPunct="1">
        <a:lnSpc>
          <a:spcPct val="125000"/>
        </a:lnSpc>
        <a:spcBef>
          <a:spcPts val="500"/>
        </a:spcBef>
        <a:buFont typeface="Arial" panose="020B0604020202020204" pitchFamily="34" charset="0"/>
        <a:buNone/>
        <a:defRPr sz="2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F26B43"/>
          </p15:clr>
        </p15:guide>
        <p15:guide id="2" pos="480">
          <p15:clr>
            <a:srgbClr val="F26B43"/>
          </p15:clr>
        </p15:guide>
        <p15:guide id="3" pos="960">
          <p15:clr>
            <a:srgbClr val="F26B43"/>
          </p15:clr>
        </p15:guide>
        <p15:guide id="4" pos="1440">
          <p15:clr>
            <a:srgbClr val="F26B43"/>
          </p15:clr>
        </p15:guide>
        <p15:guide id="5" pos="1920">
          <p15:clr>
            <a:srgbClr val="F26B43"/>
          </p15:clr>
        </p15:guide>
        <p15:guide id="6" pos="2400">
          <p15:clr>
            <a:srgbClr val="F26B43"/>
          </p15:clr>
        </p15:guide>
        <p15:guide id="7" pos="2880">
          <p15:clr>
            <a:srgbClr val="F26B43"/>
          </p15:clr>
        </p15:guide>
        <p15:guide id="8" pos="3360">
          <p15:clr>
            <a:srgbClr val="F26B43"/>
          </p15:clr>
        </p15:guide>
        <p15:guide id="9" pos="3840">
          <p15:clr>
            <a:srgbClr val="F26B43"/>
          </p15:clr>
        </p15:guide>
        <p15:guide id="10" pos="4320">
          <p15:clr>
            <a:srgbClr val="F26B43"/>
          </p15:clr>
        </p15:guide>
        <p15:guide id="11" pos="4800">
          <p15:clr>
            <a:srgbClr val="F26B43"/>
          </p15:clr>
        </p15:guide>
        <p15:guide id="12" pos="5280">
          <p15:clr>
            <a:srgbClr val="F26B43"/>
          </p15:clr>
        </p15:guide>
        <p15:guide id="13" pos="5760">
          <p15:clr>
            <a:srgbClr val="F26B43"/>
          </p15:clr>
        </p15:guide>
        <p15:guide id="14" pos="6240">
          <p15:clr>
            <a:srgbClr val="F26B43"/>
          </p15:clr>
        </p15:guide>
        <p15:guide id="15" pos="6720">
          <p15:clr>
            <a:srgbClr val="F26B43"/>
          </p15:clr>
        </p15:guide>
        <p15:guide id="16" pos="7200">
          <p15:clr>
            <a:srgbClr val="F26B43"/>
          </p15:clr>
        </p15:guide>
        <p15:guide id="17" pos="7680">
          <p15:clr>
            <a:srgbClr val="F26B43"/>
          </p15:clr>
        </p15:guide>
        <p15:guide id="18" orient="horz">
          <p15:clr>
            <a:srgbClr val="F26B43"/>
          </p15:clr>
        </p15:guide>
        <p15:guide id="19" orient="horz" pos="480">
          <p15:clr>
            <a:srgbClr val="F26B43"/>
          </p15:clr>
        </p15:guide>
        <p15:guide id="20" orient="horz" pos="960">
          <p15:clr>
            <a:srgbClr val="F26B43"/>
          </p15:clr>
        </p15:guide>
        <p15:guide id="21" orient="horz" pos="1440">
          <p15:clr>
            <a:srgbClr val="F26B43"/>
          </p15:clr>
        </p15:guide>
        <p15:guide id="22" orient="horz" pos="1920">
          <p15:clr>
            <a:srgbClr val="F26B43"/>
          </p15:clr>
        </p15:guide>
        <p15:guide id="23" orient="horz" pos="2400">
          <p15:clr>
            <a:srgbClr val="F26B43"/>
          </p15:clr>
        </p15:guide>
        <p15:guide id="24" orient="horz" pos="2880">
          <p15:clr>
            <a:srgbClr val="F26B43"/>
          </p15:clr>
        </p15:guide>
        <p15:guide id="25" orient="horz" pos="3360">
          <p15:clr>
            <a:srgbClr val="F26B43"/>
          </p15:clr>
        </p15:guide>
        <p15:guide id="26" orient="horz" pos="3840">
          <p15:clr>
            <a:srgbClr val="F26B43"/>
          </p15:clr>
        </p15:guide>
        <p15:guide id="27" orient="horz" pos="432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a:extLst>
              <a:ext uri="{FF2B5EF4-FFF2-40B4-BE49-F238E27FC236}">
                <a16:creationId xmlns:a16="http://schemas.microsoft.com/office/drawing/2014/main" id="{3E77DE03-FDAD-4EE5-800A-822523F61606}"/>
              </a:ext>
            </a:extLst>
          </p:cNvPr>
          <p:cNvPicPr>
            <a:picLocks noChangeAspect="1"/>
          </p:cNvPicPr>
          <p:nvPr/>
        </p:nvPicPr>
        <p:blipFill>
          <a:blip r:embed="rId3"/>
          <a:stretch>
            <a:fillRect/>
          </a:stretch>
        </p:blipFill>
        <p:spPr>
          <a:xfrm>
            <a:off x="4745169" y="-38135"/>
            <a:ext cx="7964219" cy="8533953"/>
          </a:xfrm>
          <a:prstGeom prst="rect">
            <a:avLst/>
          </a:prstGeom>
          <a:ln>
            <a:noFill/>
          </a:ln>
          <a:effectLst>
            <a:softEdge rad="112500"/>
          </a:effectLst>
        </p:spPr>
      </p:pic>
      <p:sp>
        <p:nvSpPr>
          <p:cNvPr id="21" name="Овал 20">
            <a:extLst>
              <a:ext uri="{FF2B5EF4-FFF2-40B4-BE49-F238E27FC236}">
                <a16:creationId xmlns:a16="http://schemas.microsoft.com/office/drawing/2014/main" id="{15ED780F-A7F7-4C41-AE70-C7C841D35D2C}"/>
              </a:ext>
            </a:extLst>
          </p:cNvPr>
          <p:cNvSpPr/>
          <p:nvPr/>
        </p:nvSpPr>
        <p:spPr>
          <a:xfrm>
            <a:off x="-301378" y="-38135"/>
            <a:ext cx="5842146" cy="6896307"/>
          </a:xfrm>
          <a:custGeom>
            <a:avLst/>
            <a:gdLst>
              <a:gd name="connsiteX0" fmla="*/ 0 w 10171447"/>
              <a:gd name="connsiteY0" fmla="*/ 3787588 h 7575175"/>
              <a:gd name="connsiteX1" fmla="*/ 5085724 w 10171447"/>
              <a:gd name="connsiteY1" fmla="*/ 0 h 7575175"/>
              <a:gd name="connsiteX2" fmla="*/ 10171448 w 10171447"/>
              <a:gd name="connsiteY2" fmla="*/ 3787588 h 7575175"/>
              <a:gd name="connsiteX3" fmla="*/ 5085724 w 10171447"/>
              <a:gd name="connsiteY3" fmla="*/ 7575176 h 7575175"/>
              <a:gd name="connsiteX4" fmla="*/ 0 w 10171447"/>
              <a:gd name="connsiteY4" fmla="*/ 3787588 h 7575175"/>
              <a:gd name="connsiteX0" fmla="*/ 0 w 6560740"/>
              <a:gd name="connsiteY0" fmla="*/ 3881478 h 7575394"/>
              <a:gd name="connsiteX1" fmla="*/ 1475016 w 6560740"/>
              <a:gd name="connsiteY1" fmla="*/ 106 h 7575394"/>
              <a:gd name="connsiteX2" fmla="*/ 6560740 w 6560740"/>
              <a:gd name="connsiteY2" fmla="*/ 3787694 h 7575394"/>
              <a:gd name="connsiteX3" fmla="*/ 1475016 w 6560740"/>
              <a:gd name="connsiteY3" fmla="*/ 7575282 h 7575394"/>
              <a:gd name="connsiteX4" fmla="*/ 0 w 6560740"/>
              <a:gd name="connsiteY4" fmla="*/ 3881478 h 7575394"/>
              <a:gd name="connsiteX0" fmla="*/ 30576 w 6591316"/>
              <a:gd name="connsiteY0" fmla="*/ 3576701 h 7270578"/>
              <a:gd name="connsiteX1" fmla="*/ 1036668 w 6591316"/>
              <a:gd name="connsiteY1" fmla="*/ 129 h 7270578"/>
              <a:gd name="connsiteX2" fmla="*/ 6591316 w 6591316"/>
              <a:gd name="connsiteY2" fmla="*/ 3482917 h 7270578"/>
              <a:gd name="connsiteX3" fmla="*/ 1505592 w 6591316"/>
              <a:gd name="connsiteY3" fmla="*/ 7270505 h 7270578"/>
              <a:gd name="connsiteX4" fmla="*/ 30576 w 6591316"/>
              <a:gd name="connsiteY4" fmla="*/ 3576701 h 7270578"/>
              <a:gd name="connsiteX0" fmla="*/ 11071 w 6692385"/>
              <a:gd name="connsiteY0" fmla="*/ 3629178 h 7323055"/>
              <a:gd name="connsiteX1" fmla="*/ 1017163 w 6692385"/>
              <a:gd name="connsiteY1" fmla="*/ 52606 h 7323055"/>
              <a:gd name="connsiteX2" fmla="*/ 4502434 w 6692385"/>
              <a:gd name="connsiteY2" fmla="*/ 1632472 h 7323055"/>
              <a:gd name="connsiteX3" fmla="*/ 6571811 w 6692385"/>
              <a:gd name="connsiteY3" fmla="*/ 3535394 h 7323055"/>
              <a:gd name="connsiteX4" fmla="*/ 1486087 w 6692385"/>
              <a:gd name="connsiteY4" fmla="*/ 7322982 h 7323055"/>
              <a:gd name="connsiteX5" fmla="*/ 11071 w 6692385"/>
              <a:gd name="connsiteY5" fmla="*/ 3629178 h 7323055"/>
              <a:gd name="connsiteX0" fmla="*/ 7498 w 6688812"/>
              <a:gd name="connsiteY0" fmla="*/ 3629178 h 6877590"/>
              <a:gd name="connsiteX1" fmla="*/ 1013590 w 6688812"/>
              <a:gd name="connsiteY1" fmla="*/ 52606 h 6877590"/>
              <a:gd name="connsiteX2" fmla="*/ 4498861 w 6688812"/>
              <a:gd name="connsiteY2" fmla="*/ 1632472 h 6877590"/>
              <a:gd name="connsiteX3" fmla="*/ 6568238 w 6688812"/>
              <a:gd name="connsiteY3" fmla="*/ 3535394 h 6877590"/>
              <a:gd name="connsiteX4" fmla="*/ 1384602 w 6688812"/>
              <a:gd name="connsiteY4" fmla="*/ 6877505 h 6877590"/>
              <a:gd name="connsiteX5" fmla="*/ 7498 w 6688812"/>
              <a:gd name="connsiteY5" fmla="*/ 3629178 h 6877590"/>
              <a:gd name="connsiteX0" fmla="*/ 7498 w 6099268"/>
              <a:gd name="connsiteY0" fmla="*/ 3629178 h 6896307"/>
              <a:gd name="connsiteX1" fmla="*/ 1013590 w 6099268"/>
              <a:gd name="connsiteY1" fmla="*/ 52606 h 6896307"/>
              <a:gd name="connsiteX2" fmla="*/ 4498861 w 6099268"/>
              <a:gd name="connsiteY2" fmla="*/ 1632472 h 6896307"/>
              <a:gd name="connsiteX3" fmla="*/ 5931809 w 6099268"/>
              <a:gd name="connsiteY3" fmla="*/ 4778040 h 6896307"/>
              <a:gd name="connsiteX4" fmla="*/ 1384602 w 6099268"/>
              <a:gd name="connsiteY4" fmla="*/ 6877505 h 6896307"/>
              <a:gd name="connsiteX5" fmla="*/ 7498 w 6099268"/>
              <a:gd name="connsiteY5" fmla="*/ 3629178 h 689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268" h="6896307">
                <a:moveTo>
                  <a:pt x="7498" y="3629178"/>
                </a:moveTo>
                <a:cubicBezTo>
                  <a:pt x="-54337" y="2491695"/>
                  <a:pt x="265030" y="385390"/>
                  <a:pt x="1013590" y="52606"/>
                </a:cubicBezTo>
                <a:cubicBezTo>
                  <a:pt x="1762150" y="-280178"/>
                  <a:pt x="3573086" y="1052007"/>
                  <a:pt x="4498861" y="1632472"/>
                </a:cubicBezTo>
                <a:cubicBezTo>
                  <a:pt x="5424636" y="2212937"/>
                  <a:pt x="6524410" y="3798360"/>
                  <a:pt x="5931809" y="4778040"/>
                </a:cubicBezTo>
                <a:cubicBezTo>
                  <a:pt x="5339208" y="5757720"/>
                  <a:pt x="2371987" y="7068982"/>
                  <a:pt x="1384602" y="6877505"/>
                </a:cubicBezTo>
                <a:cubicBezTo>
                  <a:pt x="397217" y="6686028"/>
                  <a:pt x="69333" y="4766661"/>
                  <a:pt x="7498" y="3629178"/>
                </a:cubicBez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dirty="0"/>
          </a:p>
        </p:txBody>
      </p:sp>
      <p:sp>
        <p:nvSpPr>
          <p:cNvPr id="8" name="Title 7">
            <a:extLst>
              <a:ext uri="{FF2B5EF4-FFF2-40B4-BE49-F238E27FC236}">
                <a16:creationId xmlns:a16="http://schemas.microsoft.com/office/drawing/2014/main" id="{514543A8-30F8-48A3-9966-2C87455FC512}"/>
              </a:ext>
            </a:extLst>
          </p:cNvPr>
          <p:cNvSpPr>
            <a:spLocks noGrp="1"/>
          </p:cNvSpPr>
          <p:nvPr>
            <p:ph type="ctrTitle"/>
          </p:nvPr>
        </p:nvSpPr>
        <p:spPr>
          <a:xfrm>
            <a:off x="0" y="1798320"/>
            <a:ext cx="5409031" cy="3291647"/>
          </a:xfrm>
        </p:spPr>
        <p:txBody>
          <a:bodyPr>
            <a:noAutofit/>
          </a:bodyPr>
          <a:lstStyle/>
          <a:p>
            <a:r>
              <a:rPr lang="ru-RU" sz="6000" dirty="0">
                <a:solidFill>
                  <a:schemeClr val="accent1"/>
                </a:solidFill>
              </a:rPr>
              <a:t>ТЕМА 6. </a:t>
            </a:r>
            <a:r>
              <a:rPr lang="ru-RU" sz="6000" dirty="0" err="1"/>
              <a:t>Сучасний</a:t>
            </a:r>
            <a:r>
              <a:rPr lang="ru-RU" sz="6000" dirty="0"/>
              <a:t> </a:t>
            </a:r>
            <a:r>
              <a:rPr lang="ru-RU" sz="6000" dirty="0" err="1"/>
              <a:t>вимір</a:t>
            </a:r>
            <a:r>
              <a:rPr lang="ru-RU" sz="6000" dirty="0"/>
              <a:t> </a:t>
            </a:r>
            <a:r>
              <a:rPr lang="ru-RU" sz="6000" dirty="0" err="1"/>
              <a:t>доброчесності</a:t>
            </a:r>
            <a:endParaRPr lang="en-US" sz="6000" dirty="0"/>
          </a:p>
        </p:txBody>
      </p:sp>
      <p:sp>
        <p:nvSpPr>
          <p:cNvPr id="50" name="Freeform: Shape 49">
            <a:extLst>
              <a:ext uri="{FF2B5EF4-FFF2-40B4-BE49-F238E27FC236}">
                <a16:creationId xmlns:a16="http://schemas.microsoft.com/office/drawing/2014/main" id="{DE0ACD1F-5E64-47CD-BF6C-FED863721BAA}"/>
              </a:ext>
              <a:ext uri="{C183D7F6-B498-43B3-948B-1728B52AA6E4}">
                <adec:decorative xmlns:adec="http://schemas.microsoft.com/office/drawing/2017/decorative" val="1"/>
              </a:ext>
            </a:extLst>
          </p:cNvPr>
          <p:cNvSpPr/>
          <p:nvPr/>
        </p:nvSpPr>
        <p:spPr>
          <a:xfrm>
            <a:off x="0" y="136525"/>
            <a:ext cx="6130391" cy="672147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spTree>
    <p:extLst>
      <p:ext uri="{BB962C8B-B14F-4D97-AF65-F5344CB8AC3E}">
        <p14:creationId xmlns:p14="http://schemas.microsoft.com/office/powerpoint/2010/main" val="1808338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8"/>
          <p:cNvSpPr txBox="1">
            <a:spLocks noGrp="1"/>
          </p:cNvSpPr>
          <p:nvPr>
            <p:ph type="title"/>
          </p:nvPr>
        </p:nvSpPr>
        <p:spPr>
          <a:xfrm>
            <a:off x="1157907" y="317003"/>
            <a:ext cx="9876187" cy="1368200"/>
          </a:xfrm>
          <a:prstGeom prst="rect">
            <a:avLst/>
          </a:prstGeom>
          <a:noFill/>
          <a:ln>
            <a:noFill/>
          </a:ln>
        </p:spPr>
        <p:txBody>
          <a:bodyPr spcFirstLastPara="1" vert="horz" wrap="square" lIns="121900" tIns="121900" rIns="121900" bIns="121900" rtlCol="0" anchor="t" anchorCtr="0">
            <a:noAutofit/>
          </a:bodyPr>
          <a:lstStyle/>
          <a:p>
            <a:pPr algn="ctr">
              <a:lnSpc>
                <a:spcPct val="100000"/>
              </a:lnSpc>
              <a:buSzPts val="3000"/>
            </a:pPr>
            <a:r>
              <a:rPr lang="uk" sz="4000" b="0" dirty="0"/>
              <a:t>Зв’язок між соціально-політичними умовами та доброчесністю </a:t>
            </a:r>
            <a:r>
              <a:rPr lang="uk" sz="4000" b="0" dirty="0">
                <a:solidFill>
                  <a:schemeClr val="lt1"/>
                </a:solidFill>
              </a:rPr>
              <a:t>  </a:t>
            </a:r>
            <a:endParaRPr sz="4000" b="0" dirty="0">
              <a:solidFill>
                <a:schemeClr val="lt1"/>
              </a:solidFill>
            </a:endParaRPr>
          </a:p>
          <a:p>
            <a:pPr>
              <a:lnSpc>
                <a:spcPct val="115000"/>
              </a:lnSpc>
              <a:buSzPts val="3000"/>
            </a:pPr>
            <a:endParaRPr sz="4000" dirty="0">
              <a:solidFill>
                <a:schemeClr val="lt1"/>
              </a:solidFill>
            </a:endParaRPr>
          </a:p>
        </p:txBody>
      </p:sp>
      <p:sp>
        <p:nvSpPr>
          <p:cNvPr id="101" name="Google Shape;101;p8"/>
          <p:cNvSpPr txBox="1"/>
          <p:nvPr/>
        </p:nvSpPr>
        <p:spPr>
          <a:xfrm>
            <a:off x="1157907" y="1839181"/>
            <a:ext cx="9645743" cy="1381363"/>
          </a:xfrm>
          <a:prstGeom prst="rect">
            <a:avLst/>
          </a:prstGeom>
          <a:noFill/>
          <a:ln>
            <a:noFill/>
          </a:ln>
        </p:spPr>
        <p:txBody>
          <a:bodyPr spcFirstLastPara="1" wrap="square" lIns="121900" tIns="121900" rIns="121900" bIns="121900" anchor="t" anchorCtr="0">
            <a:spAutoFit/>
          </a:bodyPr>
          <a:lstStyle/>
          <a:p>
            <a:pPr algn="just">
              <a:lnSpc>
                <a:spcPct val="115000"/>
              </a:lnSpc>
              <a:spcBef>
                <a:spcPts val="133"/>
              </a:spcBef>
              <a:buClr>
                <a:schemeClr val="dk1"/>
              </a:buClr>
              <a:buSzPts val="1800"/>
            </a:pPr>
            <a:r>
              <a:rPr lang="uk" sz="2400" b="1" dirty="0">
                <a:solidFill>
                  <a:schemeClr val="accent1"/>
                </a:solidFill>
                <a:ea typeface="Arial"/>
                <a:cs typeface="Arial"/>
                <a:sym typeface="Arial"/>
              </a:rPr>
              <a:t>Демократичні режими</a:t>
            </a:r>
            <a:endParaRPr sz="2400" dirty="0">
              <a:solidFill>
                <a:schemeClr val="accent1"/>
              </a:solidFill>
            </a:endParaRPr>
          </a:p>
          <a:p>
            <a:pPr marL="482588" indent="-482588" algn="just">
              <a:spcBef>
                <a:spcPts val="800"/>
              </a:spcBef>
              <a:buClr>
                <a:srgbClr val="B9D6D5"/>
              </a:buClr>
              <a:buSzPts val="1400"/>
              <a:buFont typeface="Helvetica Neue"/>
              <a:buChar char="●"/>
            </a:pPr>
            <a:r>
              <a:rPr lang="uk" sz="1600" dirty="0">
                <a:solidFill>
                  <a:srgbClr val="FFFFFF"/>
                </a:solidFill>
                <a:ea typeface="Arial"/>
                <a:cs typeface="Arial"/>
                <a:sym typeface="Arial"/>
              </a:rPr>
              <a:t>сприяють розвитку доброчесності, адже вона є одним з їхніх ключових принципів</a:t>
            </a:r>
            <a:endParaRPr sz="1600" dirty="0">
              <a:solidFill>
                <a:srgbClr val="FFFFFF"/>
              </a:solidFill>
              <a:ea typeface="Arial"/>
              <a:cs typeface="Arial"/>
              <a:sym typeface="Arial"/>
            </a:endParaRPr>
          </a:p>
          <a:p>
            <a:pPr marL="482588" indent="-482588" algn="just">
              <a:spcBef>
                <a:spcPts val="800"/>
              </a:spcBef>
              <a:buClr>
                <a:srgbClr val="B9D6D5"/>
              </a:buClr>
              <a:buSzPts val="1400"/>
              <a:buFont typeface="Helvetica Neue"/>
              <a:buChar char="●"/>
            </a:pPr>
            <a:r>
              <a:rPr lang="uk" sz="1600" dirty="0">
                <a:solidFill>
                  <a:srgbClr val="FFFFFF"/>
                </a:solidFill>
                <a:ea typeface="Arial"/>
                <a:cs typeface="Arial"/>
                <a:sym typeface="Arial"/>
              </a:rPr>
              <a:t>люди в таких суспільствах більш вільні, а сама структура суспільства прозора. </a:t>
            </a:r>
            <a:endParaRPr sz="1600" dirty="0">
              <a:solidFill>
                <a:srgbClr val="FFFFFF"/>
              </a:solidFill>
              <a:ea typeface="Arial"/>
              <a:cs typeface="Arial"/>
              <a:sym typeface="Arial"/>
            </a:endParaRPr>
          </a:p>
        </p:txBody>
      </p:sp>
      <p:sp>
        <p:nvSpPr>
          <p:cNvPr id="102" name="Google Shape;102;p8"/>
          <p:cNvSpPr txBox="1"/>
          <p:nvPr/>
        </p:nvSpPr>
        <p:spPr>
          <a:xfrm>
            <a:off x="1239186" y="3374523"/>
            <a:ext cx="9645743" cy="2358540"/>
          </a:xfrm>
          <a:prstGeom prst="rect">
            <a:avLst/>
          </a:prstGeom>
          <a:noFill/>
          <a:ln>
            <a:noFill/>
          </a:ln>
        </p:spPr>
        <p:txBody>
          <a:bodyPr spcFirstLastPara="1" wrap="square" lIns="121900" tIns="60933" rIns="121900" bIns="60933" anchor="t" anchorCtr="0">
            <a:spAutoFit/>
          </a:bodyPr>
          <a:lstStyle/>
          <a:p>
            <a:pPr algn="just">
              <a:lnSpc>
                <a:spcPct val="115000"/>
              </a:lnSpc>
              <a:buClr>
                <a:schemeClr val="dk1"/>
              </a:buClr>
              <a:buSzPts val="1800"/>
            </a:pPr>
            <a:r>
              <a:rPr lang="uk" sz="2400" b="1" dirty="0">
                <a:solidFill>
                  <a:schemeClr val="accent1"/>
                </a:solidFill>
                <a:ea typeface="Arial"/>
                <a:cs typeface="Arial"/>
                <a:sym typeface="Arial"/>
              </a:rPr>
              <a:t>Авторитарні та тоталітарні режими</a:t>
            </a:r>
            <a:endParaRPr sz="2400" b="1" dirty="0">
              <a:solidFill>
                <a:schemeClr val="accent1"/>
              </a:solidFill>
              <a:ea typeface="Arial"/>
              <a:cs typeface="Arial"/>
              <a:sym typeface="Arial"/>
            </a:endParaRPr>
          </a:p>
          <a:p>
            <a:pPr marL="431989" indent="-423323" algn="just">
              <a:spcBef>
                <a:spcPts val="800"/>
              </a:spcBef>
              <a:buClr>
                <a:srgbClr val="B9D6D5"/>
              </a:buClr>
              <a:buSzPts val="1400"/>
              <a:buFont typeface="Helvetica Neue"/>
              <a:buChar char="●"/>
            </a:pPr>
            <a:r>
              <a:rPr lang="uk" sz="1600" dirty="0">
                <a:solidFill>
                  <a:srgbClr val="FFFFFF"/>
                </a:solidFill>
                <a:ea typeface="Arial"/>
                <a:cs typeface="Arial"/>
                <a:sym typeface="Arial"/>
              </a:rPr>
              <a:t>Можуть використовувати цінність доброчесності як певний «фасад» – вони можуть створювати інституції, які начебто виховують доброчесних громадян (наприклад, піонери), але їхня головна мет – підтримка пропаганди, аж ніяк не моральних цінностей. </a:t>
            </a:r>
            <a:endParaRPr sz="2400" dirty="0">
              <a:solidFill>
                <a:srgbClr val="FFFFFF"/>
              </a:solidFill>
            </a:endParaRPr>
          </a:p>
          <a:p>
            <a:pPr marL="431989" indent="-423323" algn="just">
              <a:spcBef>
                <a:spcPts val="933"/>
              </a:spcBef>
              <a:buClr>
                <a:srgbClr val="B9D6D5"/>
              </a:buClr>
              <a:buSzPts val="1400"/>
              <a:buFont typeface="Helvetica Neue"/>
              <a:buChar char="●"/>
            </a:pPr>
            <a:r>
              <a:rPr lang="uk" sz="1600" dirty="0">
                <a:solidFill>
                  <a:srgbClr val="FFFFFF"/>
                </a:solidFill>
                <a:ea typeface="Arial"/>
                <a:cs typeface="Arial"/>
                <a:sym typeface="Arial"/>
              </a:rPr>
              <a:t>Авторитарні країни  бачать в реальній доброчесності загрозу для свого існування і всіма способами з нею борються чи закладають в цей термін зовсім іншу суть. </a:t>
            </a:r>
            <a:endParaRPr sz="2400" dirty="0">
              <a:solidFill>
                <a:srgbClr val="FFFFFF"/>
              </a:solidFill>
            </a:endParaRPr>
          </a:p>
          <a:p>
            <a:pPr marL="431989" indent="-423323" algn="just">
              <a:spcBef>
                <a:spcPts val="933"/>
              </a:spcBef>
              <a:buClr>
                <a:srgbClr val="B9D6D5"/>
              </a:buClr>
              <a:buSzPts val="1400"/>
              <a:buFont typeface="Helvetica Neue"/>
              <a:buChar char="●"/>
            </a:pPr>
            <a:r>
              <a:rPr lang="uk" sz="1600" dirty="0">
                <a:solidFill>
                  <a:srgbClr val="FFFFFF"/>
                </a:solidFill>
                <a:ea typeface="Arial"/>
                <a:cs typeface="Arial"/>
                <a:sym typeface="Arial"/>
              </a:rPr>
              <a:t>Можливості громадян обмежені,  а суспільні процеси – незрозумілі.</a:t>
            </a:r>
            <a:endParaRPr sz="2400" dirty="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D59D5BB-ABDC-4C9A-844A-3070EE942337}"/>
              </a:ext>
            </a:extLst>
          </p:cNvPr>
          <p:cNvSpPr>
            <a:spLocks noGrp="1"/>
          </p:cNvSpPr>
          <p:nvPr>
            <p:ph type="title"/>
          </p:nvPr>
        </p:nvSpPr>
        <p:spPr>
          <a:xfrm>
            <a:off x="680720" y="194320"/>
            <a:ext cx="10668000" cy="1524000"/>
          </a:xfrm>
        </p:spPr>
        <p:txBody>
          <a:bodyPr/>
          <a:lstStyle/>
          <a:p>
            <a:pPr algn="ctr"/>
            <a:r>
              <a:rPr lang="ru-RU" dirty="0" err="1">
                <a:solidFill>
                  <a:srgbClr val="A7EDFB"/>
                </a:solidFill>
              </a:rPr>
              <a:t>Зв’язок</a:t>
            </a:r>
            <a:r>
              <a:rPr lang="ru-RU" dirty="0">
                <a:solidFill>
                  <a:srgbClr val="A7EDFB"/>
                </a:solidFill>
              </a:rPr>
              <a:t> </a:t>
            </a:r>
            <a:r>
              <a:rPr lang="ru-RU" dirty="0" err="1">
                <a:solidFill>
                  <a:srgbClr val="A7EDFB"/>
                </a:solidFill>
              </a:rPr>
              <a:t>між</a:t>
            </a:r>
            <a:r>
              <a:rPr lang="ru-RU" dirty="0">
                <a:solidFill>
                  <a:srgbClr val="A7EDFB"/>
                </a:solidFill>
              </a:rPr>
              <a:t> </a:t>
            </a:r>
            <a:r>
              <a:rPr lang="ru-RU" dirty="0" err="1">
                <a:solidFill>
                  <a:srgbClr val="A7EDFB"/>
                </a:solidFill>
              </a:rPr>
              <a:t>доброчесністю</a:t>
            </a:r>
            <a:r>
              <a:rPr lang="ru-RU" dirty="0">
                <a:solidFill>
                  <a:srgbClr val="A7EDFB"/>
                </a:solidFill>
              </a:rPr>
              <a:t> та </a:t>
            </a:r>
            <a:r>
              <a:rPr lang="ru-RU" dirty="0" err="1">
                <a:solidFill>
                  <a:srgbClr val="A7EDFB"/>
                </a:solidFill>
              </a:rPr>
              <a:t>корупцією</a:t>
            </a:r>
            <a:endParaRPr lang="uk-UA" dirty="0">
              <a:solidFill>
                <a:srgbClr val="A7EDFB"/>
              </a:solidFill>
            </a:endParaRPr>
          </a:p>
        </p:txBody>
      </p:sp>
      <p:sp>
        <p:nvSpPr>
          <p:cNvPr id="3" name="Місце для вмісту 2">
            <a:extLst>
              <a:ext uri="{FF2B5EF4-FFF2-40B4-BE49-F238E27FC236}">
                <a16:creationId xmlns:a16="http://schemas.microsoft.com/office/drawing/2014/main" id="{919D81A1-AC2A-4243-8D13-F17969888221}"/>
              </a:ext>
            </a:extLst>
          </p:cNvPr>
          <p:cNvSpPr>
            <a:spLocks noGrp="1"/>
          </p:cNvSpPr>
          <p:nvPr>
            <p:ph idx="1"/>
          </p:nvPr>
        </p:nvSpPr>
        <p:spPr/>
        <p:txBody>
          <a:bodyPr/>
          <a:lstStyle/>
          <a:p>
            <a:pPr algn="ctr"/>
            <a:r>
              <a:rPr lang="uk-UA" dirty="0"/>
              <a:t>Доброчесність та боротьба з корупцією тісно пов’язані. Відсутність корупції є одним із важливих елементів доброчесного середовища, так само як доброчесність робить боротьбу з корупцією ефективною. Оскільки корупція завжди зачіпає не просто громадян, а й посадових осіб, то, коли ми розглядаємо доброчесність у контексті корупції, маємо говорити не тільки про формування доброчесності на рівні всіх громадян, а й окремо розглядати інституційну доброчесність посадових осіб.</a:t>
            </a:r>
          </a:p>
        </p:txBody>
      </p:sp>
      <p:sp>
        <p:nvSpPr>
          <p:cNvPr id="6" name="Місце для номера слайда 5">
            <a:extLst>
              <a:ext uri="{FF2B5EF4-FFF2-40B4-BE49-F238E27FC236}">
                <a16:creationId xmlns:a16="http://schemas.microsoft.com/office/drawing/2014/main" id="{370F9B4F-07B8-47B0-A411-C788BFAE23F3}"/>
              </a:ext>
            </a:extLst>
          </p:cNvPr>
          <p:cNvSpPr>
            <a:spLocks noGrp="1"/>
          </p:cNvSpPr>
          <p:nvPr>
            <p:ph type="sldNum" sz="quarter" idx="12"/>
          </p:nvPr>
        </p:nvSpPr>
        <p:spPr/>
        <p:txBody>
          <a:bodyPr/>
          <a:lstStyle/>
          <a:p>
            <a:fld id="{07CE569E-9B7C-4CB9-AB80-C0841F922CFF}" type="slidenum">
              <a:rPr lang="en-US" smtClean="0"/>
              <a:t>11</a:t>
            </a:fld>
            <a:endParaRPr lang="en-US" dirty="0"/>
          </a:p>
        </p:txBody>
      </p:sp>
    </p:spTree>
    <p:extLst>
      <p:ext uri="{BB962C8B-B14F-4D97-AF65-F5344CB8AC3E}">
        <p14:creationId xmlns:p14="http://schemas.microsoft.com/office/powerpoint/2010/main" val="2585477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F2AD52-4548-41DA-9758-79BE6DB29AF0}"/>
              </a:ext>
            </a:extLst>
          </p:cNvPr>
          <p:cNvSpPr>
            <a:spLocks noGrp="1"/>
          </p:cNvSpPr>
          <p:nvPr>
            <p:ph type="title"/>
          </p:nvPr>
        </p:nvSpPr>
        <p:spPr>
          <a:xfrm>
            <a:off x="853440" y="136525"/>
            <a:ext cx="10668000" cy="1524000"/>
          </a:xfrm>
        </p:spPr>
        <p:txBody>
          <a:bodyPr/>
          <a:lstStyle/>
          <a:p>
            <a:pPr algn="ctr"/>
            <a:r>
              <a:rPr lang="uk-UA" dirty="0"/>
              <a:t>Доброчесність посадових осіб</a:t>
            </a:r>
          </a:p>
        </p:txBody>
      </p:sp>
      <p:sp>
        <p:nvSpPr>
          <p:cNvPr id="3" name="Місце для вмісту 2">
            <a:extLst>
              <a:ext uri="{FF2B5EF4-FFF2-40B4-BE49-F238E27FC236}">
                <a16:creationId xmlns:a16="http://schemas.microsoft.com/office/drawing/2014/main" id="{56DE3EF0-F93E-455B-9C68-E519A27D336D}"/>
              </a:ext>
            </a:extLst>
          </p:cNvPr>
          <p:cNvSpPr>
            <a:spLocks noGrp="1"/>
          </p:cNvSpPr>
          <p:nvPr>
            <p:ph idx="1"/>
          </p:nvPr>
        </p:nvSpPr>
        <p:spPr>
          <a:xfrm>
            <a:off x="762000" y="1619841"/>
            <a:ext cx="10495280" cy="5034134"/>
          </a:xfrm>
        </p:spPr>
        <p:txBody>
          <a:bodyPr>
            <a:normAutofit fontScale="70000" lnSpcReduction="20000"/>
          </a:bodyPr>
          <a:lstStyle/>
          <a:p>
            <a:pPr algn="just"/>
            <a:r>
              <a:rPr lang="uk-UA" dirty="0"/>
              <a:t>	Корупція виникає тоді, коли посадова особа вирішує діяти всупереч меті та обов’язкам довіреної їй посади для досягнення особистої або колективної вигоди.</a:t>
            </a:r>
          </a:p>
          <a:p>
            <a:pPr algn="just"/>
            <a:r>
              <a:rPr lang="uk-UA" dirty="0"/>
              <a:t>	Сучасний підхід до боротьби з корупцією спрямований на створення етичних інституцій, здатних працювати доброчесно, керуючись покладеною на них місією. Працівники таких установ мають бути відданими місії та достатньо компетентними. Інституції повинні мати внутрішню стійкість (тобто налагоджені механізми роботи, внутрішню підзвітність тощо) або зовнішній контроль (тобто бути підзвітними насамперед громадянам), щоб протистояти корупційним спокусам, коли вони виникають.</a:t>
            </a:r>
          </a:p>
          <a:p>
            <a:pPr algn="just"/>
            <a:r>
              <a:rPr lang="ru-RU" dirty="0"/>
              <a:t>	</a:t>
            </a:r>
            <a:r>
              <a:rPr lang="ru-RU" dirty="0" err="1"/>
              <a:t>Наявність</a:t>
            </a:r>
            <a:r>
              <a:rPr lang="ru-RU" dirty="0"/>
              <a:t> </a:t>
            </a:r>
            <a:r>
              <a:rPr lang="ru-RU" dirty="0" err="1"/>
              <a:t>чітких</a:t>
            </a:r>
            <a:r>
              <a:rPr lang="ru-RU" dirty="0"/>
              <a:t> </a:t>
            </a:r>
            <a:r>
              <a:rPr lang="ru-RU" dirty="0" err="1"/>
              <a:t>стандартів</a:t>
            </a:r>
            <a:r>
              <a:rPr lang="ru-RU" dirty="0"/>
              <a:t> </a:t>
            </a:r>
            <a:r>
              <a:rPr lang="ru-RU" dirty="0" err="1"/>
              <a:t>допомагає</a:t>
            </a:r>
            <a:r>
              <a:rPr lang="ru-RU" dirty="0"/>
              <a:t> </a:t>
            </a:r>
            <a:r>
              <a:rPr lang="ru-RU" dirty="0" err="1"/>
              <a:t>зрозуміти</a:t>
            </a:r>
            <a:r>
              <a:rPr lang="ru-RU" dirty="0"/>
              <a:t>, </a:t>
            </a:r>
            <a:r>
              <a:rPr lang="ru-RU" dirty="0" err="1"/>
              <a:t>що</a:t>
            </a:r>
            <a:r>
              <a:rPr lang="ru-RU" dirty="0"/>
              <a:t> </a:t>
            </a:r>
            <a:r>
              <a:rPr lang="ru-RU" dirty="0" err="1"/>
              <a:t>саме</a:t>
            </a:r>
            <a:r>
              <a:rPr lang="ru-RU" dirty="0"/>
              <a:t> </a:t>
            </a:r>
            <a:r>
              <a:rPr lang="ru-RU" dirty="0" err="1"/>
              <a:t>визначається</a:t>
            </a:r>
            <a:r>
              <a:rPr lang="ru-RU" dirty="0"/>
              <a:t> як «</a:t>
            </a:r>
            <a:r>
              <a:rPr lang="ru-RU" dirty="0" err="1"/>
              <a:t>правильне</a:t>
            </a:r>
            <a:r>
              <a:rPr lang="ru-RU" dirty="0"/>
              <a:t>». </a:t>
            </a:r>
          </a:p>
          <a:p>
            <a:pPr algn="just"/>
            <a:r>
              <a:rPr lang="uk-UA" dirty="0"/>
              <a:t>	Високі стандарти, викладені в нормативно-правовій базі, роз’яснюють, яка поведінка очікувана від публічних службовців, і створюють основу для урядів, щоб забезпечити етичну поведінку</a:t>
            </a:r>
          </a:p>
        </p:txBody>
      </p:sp>
      <p:sp>
        <p:nvSpPr>
          <p:cNvPr id="6" name="Місце для номера слайда 5">
            <a:extLst>
              <a:ext uri="{FF2B5EF4-FFF2-40B4-BE49-F238E27FC236}">
                <a16:creationId xmlns:a16="http://schemas.microsoft.com/office/drawing/2014/main" id="{F685966B-E327-431A-A9F6-D98F21666424}"/>
              </a:ext>
            </a:extLst>
          </p:cNvPr>
          <p:cNvSpPr>
            <a:spLocks noGrp="1"/>
          </p:cNvSpPr>
          <p:nvPr>
            <p:ph type="sldNum" sz="quarter" idx="12"/>
          </p:nvPr>
        </p:nvSpPr>
        <p:spPr/>
        <p:txBody>
          <a:bodyPr/>
          <a:lstStyle/>
          <a:p>
            <a:fld id="{07CE569E-9B7C-4CB9-AB80-C0841F922CFF}" type="slidenum">
              <a:rPr lang="en-US" smtClean="0"/>
              <a:t>12</a:t>
            </a:fld>
            <a:endParaRPr lang="en-US" dirty="0"/>
          </a:p>
        </p:txBody>
      </p:sp>
    </p:spTree>
    <p:extLst>
      <p:ext uri="{BB962C8B-B14F-4D97-AF65-F5344CB8AC3E}">
        <p14:creationId xmlns:p14="http://schemas.microsoft.com/office/powerpoint/2010/main" val="2952083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EC6C3E-AA29-41FA-A3BE-85F8548FB3C7}"/>
              </a:ext>
            </a:extLst>
          </p:cNvPr>
          <p:cNvSpPr>
            <a:spLocks noGrp="1"/>
          </p:cNvSpPr>
          <p:nvPr>
            <p:ph type="title"/>
          </p:nvPr>
        </p:nvSpPr>
        <p:spPr>
          <a:xfrm>
            <a:off x="680720" y="429656"/>
            <a:ext cx="10668000" cy="1524000"/>
          </a:xfrm>
        </p:spPr>
        <p:txBody>
          <a:bodyPr>
            <a:normAutofit fontScale="90000"/>
          </a:bodyPr>
          <a:lstStyle/>
          <a:p>
            <a:pPr algn="ctr"/>
            <a:r>
              <a:rPr lang="ru-RU" dirty="0" err="1">
                <a:solidFill>
                  <a:schemeClr val="accent1"/>
                </a:solidFill>
              </a:rPr>
              <a:t>Встановлення</a:t>
            </a:r>
            <a:r>
              <a:rPr lang="ru-RU" dirty="0">
                <a:solidFill>
                  <a:schemeClr val="accent1"/>
                </a:solidFill>
              </a:rPr>
              <a:t> </a:t>
            </a:r>
            <a:r>
              <a:rPr lang="ru-RU" dirty="0" err="1">
                <a:solidFill>
                  <a:schemeClr val="accent1"/>
                </a:solidFill>
              </a:rPr>
              <a:t>високих</a:t>
            </a:r>
            <a:r>
              <a:rPr lang="ru-RU" dirty="0">
                <a:solidFill>
                  <a:schemeClr val="accent1"/>
                </a:solidFill>
              </a:rPr>
              <a:t> </a:t>
            </a:r>
            <a:r>
              <a:rPr lang="ru-RU" dirty="0" err="1">
                <a:solidFill>
                  <a:schemeClr val="accent1"/>
                </a:solidFill>
              </a:rPr>
              <a:t>стандартів</a:t>
            </a:r>
            <a:r>
              <a:rPr lang="ru-RU" dirty="0">
                <a:solidFill>
                  <a:schemeClr val="accent1"/>
                </a:solidFill>
              </a:rPr>
              <a:t> </a:t>
            </a:r>
            <a:r>
              <a:rPr lang="ru-RU" dirty="0" err="1">
                <a:solidFill>
                  <a:schemeClr val="accent1"/>
                </a:solidFill>
              </a:rPr>
              <a:t>доброчесної</a:t>
            </a:r>
            <a:r>
              <a:rPr lang="ru-RU" dirty="0">
                <a:solidFill>
                  <a:schemeClr val="accent1"/>
                </a:solidFill>
              </a:rPr>
              <a:t> </a:t>
            </a:r>
            <a:r>
              <a:rPr lang="ru-RU" dirty="0" err="1">
                <a:solidFill>
                  <a:schemeClr val="accent1"/>
                </a:solidFill>
              </a:rPr>
              <a:t>поведінки</a:t>
            </a:r>
            <a:r>
              <a:rPr lang="ru-RU" dirty="0">
                <a:solidFill>
                  <a:schemeClr val="accent1"/>
                </a:solidFill>
              </a:rPr>
              <a:t> </a:t>
            </a:r>
            <a:r>
              <a:rPr lang="ru-RU" dirty="0" err="1">
                <a:solidFill>
                  <a:schemeClr val="accent1"/>
                </a:solidFill>
              </a:rPr>
              <a:t>може</a:t>
            </a:r>
            <a:r>
              <a:rPr lang="ru-RU" dirty="0">
                <a:solidFill>
                  <a:schemeClr val="accent1"/>
                </a:solidFill>
              </a:rPr>
              <a:t> </a:t>
            </a:r>
            <a:r>
              <a:rPr lang="ru-RU" dirty="0" err="1">
                <a:solidFill>
                  <a:schemeClr val="accent1"/>
                </a:solidFill>
              </a:rPr>
              <a:t>відбуватися</a:t>
            </a:r>
            <a:r>
              <a:rPr lang="ru-RU" dirty="0">
                <a:solidFill>
                  <a:schemeClr val="accent1"/>
                </a:solidFill>
              </a:rPr>
              <a:t> шляхом:</a:t>
            </a:r>
            <a:endParaRPr lang="uk-UA" dirty="0">
              <a:solidFill>
                <a:schemeClr val="accent1"/>
              </a:solidFill>
            </a:endParaRPr>
          </a:p>
        </p:txBody>
      </p:sp>
      <p:sp>
        <p:nvSpPr>
          <p:cNvPr id="3" name="Місце для вмісту 2">
            <a:extLst>
              <a:ext uri="{FF2B5EF4-FFF2-40B4-BE49-F238E27FC236}">
                <a16:creationId xmlns:a16="http://schemas.microsoft.com/office/drawing/2014/main" id="{0EF7A605-C821-4606-9F9E-421D22B0BA33}"/>
              </a:ext>
            </a:extLst>
          </p:cNvPr>
          <p:cNvSpPr>
            <a:spLocks noGrp="1"/>
          </p:cNvSpPr>
          <p:nvPr>
            <p:ph idx="1"/>
          </p:nvPr>
        </p:nvSpPr>
        <p:spPr>
          <a:xfrm>
            <a:off x="934720" y="1953656"/>
            <a:ext cx="10495280" cy="4351337"/>
          </a:xfrm>
        </p:spPr>
        <p:txBody>
          <a:bodyPr>
            <a:normAutofit/>
          </a:bodyPr>
          <a:lstStyle/>
          <a:p>
            <a:pPr marL="457200" indent="-457200">
              <a:buClr>
                <a:srgbClr val="0070C0"/>
              </a:buClr>
              <a:buFont typeface="Wingdings" panose="05000000000000000000" pitchFamily="2" charset="2"/>
              <a:buChar char="ü"/>
            </a:pPr>
            <a:r>
              <a:rPr lang="ru-RU" dirty="0" err="1"/>
              <a:t>надання</a:t>
            </a:r>
            <a:r>
              <a:rPr lang="ru-RU" dirty="0"/>
              <a:t> </a:t>
            </a:r>
            <a:r>
              <a:rPr lang="ru-RU" dirty="0" err="1"/>
              <a:t>пріоритету</a:t>
            </a:r>
            <a:r>
              <a:rPr lang="ru-RU" dirty="0"/>
              <a:t> </a:t>
            </a:r>
            <a:r>
              <a:rPr lang="ru-RU" dirty="0" err="1"/>
              <a:t>суспільним</a:t>
            </a:r>
            <a:r>
              <a:rPr lang="ru-RU" dirty="0"/>
              <a:t> </a:t>
            </a:r>
            <a:r>
              <a:rPr lang="ru-RU" dirty="0" err="1"/>
              <a:t>інтересам</a:t>
            </a:r>
            <a:r>
              <a:rPr lang="ru-RU" dirty="0"/>
              <a:t>, </a:t>
            </a:r>
            <a:r>
              <a:rPr lang="ru-RU" dirty="0" err="1"/>
              <a:t>дотримання</a:t>
            </a:r>
            <a:r>
              <a:rPr lang="ru-RU" dirty="0"/>
              <a:t> </a:t>
            </a:r>
            <a:r>
              <a:rPr lang="ru-RU" dirty="0" err="1"/>
              <a:t>цінностей</a:t>
            </a:r>
            <a:r>
              <a:rPr lang="ru-RU" dirty="0"/>
              <a:t> </a:t>
            </a:r>
            <a:r>
              <a:rPr lang="ru-RU" dirty="0" err="1"/>
              <a:t>публічної</a:t>
            </a:r>
            <a:r>
              <a:rPr lang="ru-RU" dirty="0"/>
              <a:t> </a:t>
            </a:r>
            <a:r>
              <a:rPr lang="ru-RU" dirty="0" err="1"/>
              <a:t>служби</a:t>
            </a:r>
            <a:r>
              <a:rPr lang="ru-RU" dirty="0"/>
              <a:t>, </a:t>
            </a:r>
            <a:r>
              <a:rPr lang="ru-RU" dirty="0" err="1"/>
              <a:t>відкритої</a:t>
            </a:r>
            <a:r>
              <a:rPr lang="ru-RU" dirty="0"/>
              <a:t> </a:t>
            </a:r>
            <a:r>
              <a:rPr lang="ru-RU" dirty="0" err="1"/>
              <a:t>культури</a:t>
            </a:r>
            <a:r>
              <a:rPr lang="ru-RU" dirty="0"/>
              <a:t>;</a:t>
            </a:r>
          </a:p>
          <a:p>
            <a:pPr marL="457200" indent="-457200">
              <a:buClr>
                <a:srgbClr val="0070C0"/>
              </a:buClr>
              <a:buFont typeface="Wingdings" panose="05000000000000000000" pitchFamily="2" charset="2"/>
              <a:buChar char="ü"/>
            </a:pPr>
            <a:r>
              <a:rPr lang="ru-RU" dirty="0" err="1"/>
              <a:t>включення</a:t>
            </a:r>
            <a:r>
              <a:rPr lang="ru-RU" dirty="0"/>
              <a:t> </a:t>
            </a:r>
            <a:r>
              <a:rPr lang="ru-RU" dirty="0" err="1"/>
              <a:t>стандартів</a:t>
            </a:r>
            <a:r>
              <a:rPr lang="ru-RU" dirty="0"/>
              <a:t> </a:t>
            </a:r>
            <a:r>
              <a:rPr lang="ru-RU" dirty="0" err="1"/>
              <a:t>доброчесності</a:t>
            </a:r>
            <a:r>
              <a:rPr lang="ru-RU" dirty="0"/>
              <a:t> до </a:t>
            </a:r>
            <a:r>
              <a:rPr lang="ru-RU" dirty="0" err="1"/>
              <a:t>правової</a:t>
            </a:r>
            <a:r>
              <a:rPr lang="ru-RU" dirty="0"/>
              <a:t> </a:t>
            </a:r>
            <a:r>
              <a:rPr lang="ru-RU" dirty="0" err="1"/>
              <a:t>системи</a:t>
            </a:r>
            <a:r>
              <a:rPr lang="ru-RU" dirty="0"/>
              <a:t> та </a:t>
            </a:r>
            <a:r>
              <a:rPr lang="ru-RU" dirty="0" err="1"/>
              <a:t>організаційної</a:t>
            </a:r>
            <a:r>
              <a:rPr lang="ru-RU" dirty="0"/>
              <a:t> </a:t>
            </a:r>
            <a:r>
              <a:rPr lang="ru-RU" dirty="0" err="1"/>
              <a:t>політики</a:t>
            </a:r>
            <a:r>
              <a:rPr lang="ru-RU" dirty="0"/>
              <a:t>;</a:t>
            </a:r>
          </a:p>
          <a:p>
            <a:pPr marL="457200" indent="-457200">
              <a:buClr>
                <a:srgbClr val="0070C0"/>
              </a:buClr>
              <a:buFont typeface="Wingdings" panose="05000000000000000000" pitchFamily="2" charset="2"/>
              <a:buChar char="ü"/>
            </a:pPr>
            <a:r>
              <a:rPr lang="uk-UA" dirty="0"/>
              <a:t>встановлення чітких</a:t>
            </a:r>
            <a:r>
              <a:rPr lang="ru-RU" dirty="0"/>
              <a:t> </a:t>
            </a:r>
            <a:r>
              <a:rPr lang="uk-UA" dirty="0"/>
              <a:t>процедур</a:t>
            </a:r>
            <a:r>
              <a:rPr lang="ru-RU" dirty="0"/>
              <a:t>, </a:t>
            </a:r>
            <a:r>
              <a:rPr lang="ru-RU" dirty="0" err="1"/>
              <a:t>які</a:t>
            </a:r>
            <a:r>
              <a:rPr lang="ru-RU" dirty="0"/>
              <a:t> </a:t>
            </a:r>
            <a:r>
              <a:rPr lang="ru-RU" dirty="0" err="1"/>
              <a:t>допоможуть</a:t>
            </a:r>
            <a:r>
              <a:rPr lang="ru-RU" dirty="0"/>
              <a:t> </a:t>
            </a:r>
            <a:r>
              <a:rPr lang="ru-RU" dirty="0" err="1"/>
              <a:t>запобігти</a:t>
            </a:r>
            <a:r>
              <a:rPr lang="ru-RU" dirty="0"/>
              <a:t> </a:t>
            </a:r>
            <a:r>
              <a:rPr lang="ru-RU" dirty="0" err="1"/>
              <a:t>порушенням</a:t>
            </a:r>
            <a:r>
              <a:rPr lang="ru-RU" dirty="0"/>
              <a:t>;</a:t>
            </a:r>
          </a:p>
          <a:p>
            <a:pPr marL="457200" indent="-457200">
              <a:buClr>
                <a:srgbClr val="0070C0"/>
              </a:buClr>
              <a:buFont typeface="Wingdings" panose="05000000000000000000" pitchFamily="2" charset="2"/>
              <a:buChar char="ü"/>
            </a:pPr>
            <a:r>
              <a:rPr lang="ru-RU" dirty="0" err="1"/>
              <a:t>інформування</a:t>
            </a:r>
            <a:r>
              <a:rPr lang="ru-RU" dirty="0"/>
              <a:t> про </a:t>
            </a:r>
            <a:r>
              <a:rPr lang="ru-RU" dirty="0" err="1"/>
              <a:t>цінності</a:t>
            </a:r>
            <a:r>
              <a:rPr lang="ru-RU" dirty="0"/>
              <a:t> й </a:t>
            </a:r>
            <a:r>
              <a:rPr lang="ru-RU" dirty="0" err="1"/>
              <a:t>стандарти</a:t>
            </a:r>
            <a:r>
              <a:rPr lang="ru-RU" dirty="0"/>
              <a:t> </a:t>
            </a:r>
            <a:r>
              <a:rPr lang="ru-RU" dirty="0" err="1"/>
              <a:t>всередині</a:t>
            </a:r>
            <a:r>
              <a:rPr lang="ru-RU" dirty="0"/>
              <a:t> </a:t>
            </a:r>
            <a:r>
              <a:rPr lang="ru-RU" dirty="0" err="1"/>
              <a:t>організацій</a:t>
            </a:r>
            <a:r>
              <a:rPr lang="ru-RU" dirty="0"/>
              <a:t>;</a:t>
            </a:r>
            <a:endParaRPr lang="uk-UA" dirty="0"/>
          </a:p>
        </p:txBody>
      </p:sp>
      <p:sp>
        <p:nvSpPr>
          <p:cNvPr id="6" name="Місце для номера слайда 5">
            <a:extLst>
              <a:ext uri="{FF2B5EF4-FFF2-40B4-BE49-F238E27FC236}">
                <a16:creationId xmlns:a16="http://schemas.microsoft.com/office/drawing/2014/main" id="{97850BB2-F38E-4614-B1DF-A6798E0A40DB}"/>
              </a:ext>
            </a:extLst>
          </p:cNvPr>
          <p:cNvSpPr>
            <a:spLocks noGrp="1"/>
          </p:cNvSpPr>
          <p:nvPr>
            <p:ph type="sldNum" sz="quarter" idx="12"/>
          </p:nvPr>
        </p:nvSpPr>
        <p:spPr/>
        <p:txBody>
          <a:bodyPr/>
          <a:lstStyle/>
          <a:p>
            <a:fld id="{07CE569E-9B7C-4CB9-AB80-C0841F922CFF}" type="slidenum">
              <a:rPr lang="en-US" smtClean="0"/>
              <a:t>13</a:t>
            </a:fld>
            <a:endParaRPr lang="en-US" dirty="0"/>
          </a:p>
        </p:txBody>
      </p:sp>
    </p:spTree>
    <p:extLst>
      <p:ext uri="{BB962C8B-B14F-4D97-AF65-F5344CB8AC3E}">
        <p14:creationId xmlns:p14="http://schemas.microsoft.com/office/powerpoint/2010/main" val="402873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FFE44C-BCEA-4018-BAB1-B9F456C1D779}"/>
              </a:ext>
            </a:extLst>
          </p:cNvPr>
          <p:cNvSpPr>
            <a:spLocks noGrp="1"/>
          </p:cNvSpPr>
          <p:nvPr>
            <p:ph type="title"/>
          </p:nvPr>
        </p:nvSpPr>
        <p:spPr>
          <a:xfrm>
            <a:off x="504382" y="8934"/>
            <a:ext cx="10668000" cy="1524000"/>
          </a:xfrm>
        </p:spPr>
        <p:txBody>
          <a:bodyPr/>
          <a:lstStyle/>
          <a:p>
            <a:pPr algn="ctr"/>
            <a:r>
              <a:rPr lang="uk-UA" dirty="0"/>
              <a:t>Рекомендації ОЕСР </a:t>
            </a:r>
          </a:p>
        </p:txBody>
      </p:sp>
      <p:graphicFrame>
        <p:nvGraphicFramePr>
          <p:cNvPr id="7" name="Місце для вмісту 6">
            <a:extLst>
              <a:ext uri="{FF2B5EF4-FFF2-40B4-BE49-F238E27FC236}">
                <a16:creationId xmlns:a16="http://schemas.microsoft.com/office/drawing/2014/main" id="{18452087-2523-4688-B741-2DE19253AC1B}"/>
              </a:ext>
            </a:extLst>
          </p:cNvPr>
          <p:cNvGraphicFramePr>
            <a:graphicFrameLocks noGrp="1"/>
          </p:cNvGraphicFramePr>
          <p:nvPr>
            <p:ph idx="1"/>
            <p:extLst>
              <p:ext uri="{D42A27DB-BD31-4B8C-83A1-F6EECF244321}">
                <p14:modId xmlns:p14="http://schemas.microsoft.com/office/powerpoint/2010/main" val="1972978627"/>
              </p:ext>
            </p:extLst>
          </p:nvPr>
        </p:nvGraphicFramePr>
        <p:xfrm>
          <a:off x="848518" y="1329291"/>
          <a:ext cx="10494963" cy="50270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Місце для номера слайда 5">
            <a:extLst>
              <a:ext uri="{FF2B5EF4-FFF2-40B4-BE49-F238E27FC236}">
                <a16:creationId xmlns:a16="http://schemas.microsoft.com/office/drawing/2014/main" id="{870128CF-0773-4F33-87A7-CF05DF026379}"/>
              </a:ext>
            </a:extLst>
          </p:cNvPr>
          <p:cNvSpPr>
            <a:spLocks noGrp="1"/>
          </p:cNvSpPr>
          <p:nvPr>
            <p:ph type="sldNum" sz="quarter" idx="12"/>
          </p:nvPr>
        </p:nvSpPr>
        <p:spPr/>
        <p:txBody>
          <a:bodyPr/>
          <a:lstStyle/>
          <a:p>
            <a:fld id="{07CE569E-9B7C-4CB9-AB80-C0841F922CFF}" type="slidenum">
              <a:rPr lang="en-US" smtClean="0"/>
              <a:t>14</a:t>
            </a:fld>
            <a:endParaRPr lang="en-US" dirty="0"/>
          </a:p>
        </p:txBody>
      </p:sp>
    </p:spTree>
    <p:extLst>
      <p:ext uri="{BB962C8B-B14F-4D97-AF65-F5344CB8AC3E}">
        <p14:creationId xmlns:p14="http://schemas.microsoft.com/office/powerpoint/2010/main" val="3005276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D12EEDBE-C28B-4554-865F-4DF56CD9C20F}"/>
              </a:ext>
            </a:extLst>
          </p:cNvPr>
          <p:cNvSpPr>
            <a:spLocks noGrp="1"/>
          </p:cNvSpPr>
          <p:nvPr>
            <p:ph type="title"/>
          </p:nvPr>
        </p:nvSpPr>
        <p:spPr>
          <a:xfrm>
            <a:off x="4720856" y="297693"/>
            <a:ext cx="6985590" cy="1524010"/>
          </a:xfrm>
        </p:spPr>
        <p:txBody>
          <a:bodyPr/>
          <a:lstStyle/>
          <a:p>
            <a:pPr algn="ctr"/>
            <a:r>
              <a:rPr lang="uk-UA" dirty="0">
                <a:solidFill>
                  <a:schemeClr val="accent1"/>
                </a:solidFill>
              </a:rPr>
              <a:t>Мотивація діяти чесно</a:t>
            </a:r>
          </a:p>
        </p:txBody>
      </p:sp>
      <p:sp>
        <p:nvSpPr>
          <p:cNvPr id="8" name="Місце для вмісту 7">
            <a:extLst>
              <a:ext uri="{FF2B5EF4-FFF2-40B4-BE49-F238E27FC236}">
                <a16:creationId xmlns:a16="http://schemas.microsoft.com/office/drawing/2014/main" id="{E671609D-DB3E-434F-8A66-D610D9045257}"/>
              </a:ext>
            </a:extLst>
          </p:cNvPr>
          <p:cNvSpPr>
            <a:spLocks noGrp="1"/>
          </p:cNvSpPr>
          <p:nvPr>
            <p:ph idx="1"/>
          </p:nvPr>
        </p:nvSpPr>
        <p:spPr>
          <a:xfrm>
            <a:off x="6243204" y="1275906"/>
            <a:ext cx="5435009" cy="4703135"/>
          </a:xfrm>
        </p:spPr>
        <p:txBody>
          <a:bodyPr>
            <a:normAutofit/>
          </a:bodyPr>
          <a:lstStyle/>
          <a:p>
            <a:pPr algn="just">
              <a:lnSpc>
                <a:spcPct val="100000"/>
              </a:lnSpc>
              <a:spcBef>
                <a:spcPts val="0"/>
              </a:spcBef>
            </a:pPr>
            <a:r>
              <a:rPr lang="ru-RU" dirty="0">
                <a:solidFill>
                  <a:srgbClr val="FFFFFF"/>
                </a:solidFill>
              </a:rPr>
              <a:t>	</a:t>
            </a:r>
            <a:r>
              <a:rPr lang="ru-RU" dirty="0" err="1">
                <a:solidFill>
                  <a:srgbClr val="FFFFFF"/>
                </a:solidFill>
              </a:rPr>
              <a:t>Етичний</a:t>
            </a:r>
            <a:r>
              <a:rPr lang="ru-RU" dirty="0">
                <a:solidFill>
                  <a:srgbClr val="FFFFFF"/>
                </a:solidFill>
              </a:rPr>
              <a:t> </a:t>
            </a:r>
            <a:r>
              <a:rPr lang="ru-RU" dirty="0" err="1">
                <a:solidFill>
                  <a:srgbClr val="FFFFFF"/>
                </a:solidFill>
              </a:rPr>
              <a:t>вибір</a:t>
            </a:r>
            <a:r>
              <a:rPr lang="ru-RU" dirty="0">
                <a:solidFill>
                  <a:srgbClr val="FFFFFF"/>
                </a:solidFill>
              </a:rPr>
              <a:t> </a:t>
            </a:r>
            <a:r>
              <a:rPr lang="uk-UA" dirty="0">
                <a:solidFill>
                  <a:srgbClr val="FFFFFF"/>
                </a:solidFill>
              </a:rPr>
              <a:t>–</a:t>
            </a:r>
            <a:r>
              <a:rPr lang="ru-RU" dirty="0">
                <a:solidFill>
                  <a:srgbClr val="FFFFFF"/>
                </a:solidFill>
              </a:rPr>
              <a:t> </a:t>
            </a:r>
            <a:r>
              <a:rPr lang="ru-RU" dirty="0" err="1">
                <a:solidFill>
                  <a:srgbClr val="FFFFFF"/>
                </a:solidFill>
              </a:rPr>
              <a:t>це</a:t>
            </a:r>
            <a:r>
              <a:rPr lang="ru-RU" dirty="0">
                <a:solidFill>
                  <a:srgbClr val="FFFFFF"/>
                </a:solidFill>
              </a:rPr>
              <a:t> </a:t>
            </a:r>
            <a:r>
              <a:rPr lang="ru-RU" dirty="0" err="1">
                <a:solidFill>
                  <a:srgbClr val="FFFFFF"/>
                </a:solidFill>
              </a:rPr>
              <a:t>постійна</a:t>
            </a:r>
            <a:r>
              <a:rPr lang="ru-RU" dirty="0">
                <a:solidFill>
                  <a:srgbClr val="FFFFFF"/>
                </a:solidFill>
              </a:rPr>
              <a:t> битва </a:t>
            </a:r>
            <a:r>
              <a:rPr lang="ru-RU" dirty="0" err="1">
                <a:solidFill>
                  <a:srgbClr val="FFFFFF"/>
                </a:solidFill>
              </a:rPr>
              <a:t>розуму</a:t>
            </a:r>
            <a:r>
              <a:rPr lang="ru-RU" dirty="0">
                <a:solidFill>
                  <a:srgbClr val="FFFFFF"/>
                </a:solidFill>
              </a:rPr>
              <a:t> </a:t>
            </a:r>
            <a:r>
              <a:rPr lang="ru-RU" dirty="0" err="1">
                <a:solidFill>
                  <a:srgbClr val="FFFFFF"/>
                </a:solidFill>
              </a:rPr>
              <a:t>між</a:t>
            </a:r>
            <a:r>
              <a:rPr lang="ru-RU" dirty="0">
                <a:solidFill>
                  <a:srgbClr val="FFFFFF"/>
                </a:solidFill>
              </a:rPr>
              <a:t> </a:t>
            </a:r>
            <a:r>
              <a:rPr lang="ru-RU" dirty="0" err="1">
                <a:solidFill>
                  <a:srgbClr val="FFFFFF"/>
                </a:solidFill>
              </a:rPr>
              <a:t>власним</a:t>
            </a:r>
            <a:r>
              <a:rPr lang="ru-RU" dirty="0">
                <a:solidFill>
                  <a:srgbClr val="FFFFFF"/>
                </a:solidFill>
              </a:rPr>
              <a:t> </a:t>
            </a:r>
            <a:r>
              <a:rPr lang="ru-RU" dirty="0" err="1">
                <a:solidFill>
                  <a:srgbClr val="FFFFFF"/>
                </a:solidFill>
              </a:rPr>
              <a:t>інтересом</a:t>
            </a:r>
            <a:r>
              <a:rPr lang="ru-RU" dirty="0">
                <a:solidFill>
                  <a:srgbClr val="FFFFFF"/>
                </a:solidFill>
              </a:rPr>
              <a:t> і </a:t>
            </a:r>
            <a:r>
              <a:rPr lang="ru-RU" dirty="0" err="1">
                <a:solidFill>
                  <a:srgbClr val="FFFFFF"/>
                </a:solidFill>
              </a:rPr>
              <a:t>мораллю</a:t>
            </a:r>
            <a:r>
              <a:rPr lang="ru-RU" dirty="0">
                <a:solidFill>
                  <a:srgbClr val="FFFFFF"/>
                </a:solidFill>
              </a:rPr>
              <a:t>.</a:t>
            </a:r>
          </a:p>
          <a:p>
            <a:pPr algn="just">
              <a:lnSpc>
                <a:spcPct val="100000"/>
              </a:lnSpc>
              <a:spcBef>
                <a:spcPts val="0"/>
              </a:spcBef>
            </a:pPr>
            <a:r>
              <a:rPr lang="uk-UA" dirty="0">
                <a:solidFill>
                  <a:srgbClr val="FFFFFF"/>
                </a:solidFill>
              </a:rPr>
              <a:t>	Чесність – це питання самоповаги.</a:t>
            </a:r>
          </a:p>
          <a:p>
            <a:pPr algn="just">
              <a:lnSpc>
                <a:spcPct val="100000"/>
              </a:lnSpc>
              <a:spcBef>
                <a:spcPts val="0"/>
              </a:spcBef>
            </a:pPr>
            <a:r>
              <a:rPr lang="ru-RU" dirty="0">
                <a:solidFill>
                  <a:srgbClr val="FFFFFF"/>
                </a:solidFill>
              </a:rPr>
              <a:t>	</a:t>
            </a:r>
            <a:r>
              <a:rPr lang="ru-RU" dirty="0" err="1">
                <a:solidFill>
                  <a:srgbClr val="FFFFFF"/>
                </a:solidFill>
              </a:rPr>
              <a:t>Співробітникам</a:t>
            </a:r>
            <a:r>
              <a:rPr lang="ru-RU" dirty="0">
                <a:solidFill>
                  <a:srgbClr val="FFFFFF"/>
                </a:solidFill>
              </a:rPr>
              <a:t> державного сектора </a:t>
            </a:r>
            <a:r>
              <a:rPr lang="ru-RU" dirty="0" err="1">
                <a:solidFill>
                  <a:srgbClr val="FFFFFF"/>
                </a:solidFill>
              </a:rPr>
              <a:t>слід</a:t>
            </a:r>
            <a:r>
              <a:rPr lang="ru-RU" dirty="0">
                <a:solidFill>
                  <a:srgbClr val="FFFFFF"/>
                </a:solidFill>
              </a:rPr>
              <a:t> регулярно </a:t>
            </a:r>
            <a:r>
              <a:rPr lang="ru-RU" dirty="0" err="1">
                <a:solidFill>
                  <a:srgbClr val="FFFFFF"/>
                </a:solidFill>
              </a:rPr>
              <a:t>нагадувати</a:t>
            </a:r>
            <a:r>
              <a:rPr lang="ru-RU" dirty="0">
                <a:solidFill>
                  <a:srgbClr val="FFFFFF"/>
                </a:solidFill>
              </a:rPr>
              <a:t> про </a:t>
            </a:r>
            <a:r>
              <a:rPr lang="ru-RU" dirty="0" err="1">
                <a:solidFill>
                  <a:srgbClr val="FFFFFF"/>
                </a:solidFill>
              </a:rPr>
              <a:t>довіру</a:t>
            </a:r>
            <a:r>
              <a:rPr lang="ru-RU" dirty="0">
                <a:solidFill>
                  <a:srgbClr val="FFFFFF"/>
                </a:solidFill>
              </a:rPr>
              <a:t> до них та </a:t>
            </a:r>
            <a:r>
              <a:rPr lang="ru-RU" dirty="0" err="1">
                <a:solidFill>
                  <a:srgbClr val="FFFFFF"/>
                </a:solidFill>
              </a:rPr>
              <a:t>очікувану</a:t>
            </a:r>
            <a:r>
              <a:rPr lang="ru-RU" dirty="0">
                <a:solidFill>
                  <a:srgbClr val="FFFFFF"/>
                </a:solidFill>
              </a:rPr>
              <a:t> </a:t>
            </a:r>
            <a:r>
              <a:rPr lang="ru-RU" dirty="0" err="1">
                <a:solidFill>
                  <a:srgbClr val="FFFFFF"/>
                </a:solidFill>
              </a:rPr>
              <a:t>чесність</a:t>
            </a:r>
            <a:r>
              <a:rPr lang="ru-RU" dirty="0">
                <a:solidFill>
                  <a:srgbClr val="FFFFFF"/>
                </a:solidFill>
              </a:rPr>
              <a:t>.</a:t>
            </a:r>
          </a:p>
          <a:p>
            <a:endParaRPr lang="uk-UA" dirty="0"/>
          </a:p>
        </p:txBody>
      </p:sp>
      <p:sp>
        <p:nvSpPr>
          <p:cNvPr id="6" name="Місце для номера слайда 5">
            <a:extLst>
              <a:ext uri="{FF2B5EF4-FFF2-40B4-BE49-F238E27FC236}">
                <a16:creationId xmlns:a16="http://schemas.microsoft.com/office/drawing/2014/main" id="{4A1DBBBF-26DC-446E-BAF7-265BB2146862}"/>
              </a:ext>
            </a:extLst>
          </p:cNvPr>
          <p:cNvSpPr>
            <a:spLocks noGrp="1"/>
          </p:cNvSpPr>
          <p:nvPr>
            <p:ph type="sldNum" sz="quarter" idx="12"/>
          </p:nvPr>
        </p:nvSpPr>
        <p:spPr/>
        <p:txBody>
          <a:bodyPr/>
          <a:lstStyle/>
          <a:p>
            <a:fld id="{07CE569E-9B7C-4CB9-AB80-C0841F922CFF}" type="slidenum">
              <a:rPr lang="en-US" smtClean="0"/>
              <a:t>15</a:t>
            </a:fld>
            <a:endParaRPr lang="en-US" dirty="0"/>
          </a:p>
        </p:txBody>
      </p:sp>
      <p:sp>
        <p:nvSpPr>
          <p:cNvPr id="14" name="Блок-схема: затримка 13">
            <a:extLst>
              <a:ext uri="{FF2B5EF4-FFF2-40B4-BE49-F238E27FC236}">
                <a16:creationId xmlns:a16="http://schemas.microsoft.com/office/drawing/2014/main" id="{A9DAE421-4325-415C-AE24-0EC056CBF73C}"/>
              </a:ext>
            </a:extLst>
          </p:cNvPr>
          <p:cNvSpPr/>
          <p:nvPr/>
        </p:nvSpPr>
        <p:spPr>
          <a:xfrm>
            <a:off x="0" y="0"/>
            <a:ext cx="6135909" cy="6858000"/>
          </a:xfrm>
          <a:custGeom>
            <a:avLst/>
            <a:gdLst>
              <a:gd name="connsiteX0" fmla="*/ 0 w 5572125"/>
              <a:gd name="connsiteY0" fmla="*/ 0 h 6858000"/>
              <a:gd name="connsiteX1" fmla="*/ 2786063 w 5572125"/>
              <a:gd name="connsiteY1" fmla="*/ 0 h 6858000"/>
              <a:gd name="connsiteX2" fmla="*/ 5572126 w 5572125"/>
              <a:gd name="connsiteY2" fmla="*/ 3429000 h 6858000"/>
              <a:gd name="connsiteX3" fmla="*/ 2786063 w 5572125"/>
              <a:gd name="connsiteY3" fmla="*/ 6858000 h 6858000"/>
              <a:gd name="connsiteX4" fmla="*/ 0 w 5572125"/>
              <a:gd name="connsiteY4" fmla="*/ 6858000 h 6858000"/>
              <a:gd name="connsiteX5" fmla="*/ 0 w 5572125"/>
              <a:gd name="connsiteY5" fmla="*/ 0 h 6858000"/>
              <a:gd name="connsiteX0" fmla="*/ 0 w 6134101"/>
              <a:gd name="connsiteY0" fmla="*/ 0 h 6944574"/>
              <a:gd name="connsiteX1" fmla="*/ 2786063 w 6134101"/>
              <a:gd name="connsiteY1" fmla="*/ 0 h 6944574"/>
              <a:gd name="connsiteX2" fmla="*/ 6134101 w 6134101"/>
              <a:gd name="connsiteY2" fmla="*/ 5553075 h 6944574"/>
              <a:gd name="connsiteX3" fmla="*/ 2786063 w 6134101"/>
              <a:gd name="connsiteY3" fmla="*/ 6858000 h 6944574"/>
              <a:gd name="connsiteX4" fmla="*/ 0 w 6134101"/>
              <a:gd name="connsiteY4" fmla="*/ 6858000 h 6944574"/>
              <a:gd name="connsiteX5" fmla="*/ 0 w 6134101"/>
              <a:gd name="connsiteY5" fmla="*/ 0 h 6944574"/>
              <a:gd name="connsiteX0" fmla="*/ 0 w 6135909"/>
              <a:gd name="connsiteY0" fmla="*/ 0 h 6858000"/>
              <a:gd name="connsiteX1" fmla="*/ 2376488 w 6135909"/>
              <a:gd name="connsiteY1" fmla="*/ 0 h 6858000"/>
              <a:gd name="connsiteX2" fmla="*/ 6134101 w 6135909"/>
              <a:gd name="connsiteY2" fmla="*/ 5553075 h 6858000"/>
              <a:gd name="connsiteX3" fmla="*/ 2786063 w 6135909"/>
              <a:gd name="connsiteY3" fmla="*/ 6858000 h 6858000"/>
              <a:gd name="connsiteX4" fmla="*/ 0 w 6135909"/>
              <a:gd name="connsiteY4" fmla="*/ 6858000 h 6858000"/>
              <a:gd name="connsiteX5" fmla="*/ 0 w 613590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5909" h="6858000">
                <a:moveTo>
                  <a:pt x="0" y="0"/>
                </a:moveTo>
                <a:lnTo>
                  <a:pt x="2376488" y="0"/>
                </a:lnTo>
                <a:cubicBezTo>
                  <a:pt x="3915188" y="0"/>
                  <a:pt x="6065839" y="4410075"/>
                  <a:pt x="6134101" y="5553075"/>
                </a:cubicBezTo>
                <a:cubicBezTo>
                  <a:pt x="6202363" y="6696075"/>
                  <a:pt x="4324763" y="6858000"/>
                  <a:pt x="2786063" y="6858000"/>
                </a:cubicBezTo>
                <a:lnTo>
                  <a:pt x="0" y="6858000"/>
                </a:lnTo>
                <a:lnTo>
                  <a:pt x="0" y="0"/>
                </a:lnTo>
                <a:close/>
              </a:path>
            </a:pathLst>
          </a:custGeom>
          <a:blipFill>
            <a:blip r:embed="rId3">
              <a:extLst>
                <a:ext uri="{28A0092B-C50C-407E-A947-70E740481C1C}">
                  <a14:useLocalDpi xmlns:a14="http://schemas.microsoft.com/office/drawing/2010/main" val="0"/>
                </a:ext>
              </a:extLst>
            </a:blip>
            <a:stretch>
              <a:fillRect l="-53554" t="131" r="-21872" b="13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2135255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D12EEDBE-C28B-4554-865F-4DF56CD9C20F}"/>
              </a:ext>
            </a:extLst>
          </p:cNvPr>
          <p:cNvSpPr>
            <a:spLocks noGrp="1"/>
          </p:cNvSpPr>
          <p:nvPr>
            <p:ph type="title"/>
          </p:nvPr>
        </p:nvSpPr>
        <p:spPr>
          <a:xfrm>
            <a:off x="4572001" y="220911"/>
            <a:ext cx="8277446" cy="1524010"/>
          </a:xfrm>
        </p:spPr>
        <p:txBody>
          <a:bodyPr/>
          <a:lstStyle/>
          <a:p>
            <a:pPr algn="ctr"/>
            <a:r>
              <a:rPr lang="uk-UA" dirty="0">
                <a:solidFill>
                  <a:schemeClr val="accent1"/>
                </a:solidFill>
              </a:rPr>
              <a:t>Індивідуальна відповідальність</a:t>
            </a:r>
          </a:p>
        </p:txBody>
      </p:sp>
      <p:sp>
        <p:nvSpPr>
          <p:cNvPr id="8" name="Місце для вмісту 7">
            <a:extLst>
              <a:ext uri="{FF2B5EF4-FFF2-40B4-BE49-F238E27FC236}">
                <a16:creationId xmlns:a16="http://schemas.microsoft.com/office/drawing/2014/main" id="{E671609D-DB3E-434F-8A66-D610D9045257}"/>
              </a:ext>
            </a:extLst>
          </p:cNvPr>
          <p:cNvSpPr>
            <a:spLocks noGrp="1"/>
          </p:cNvSpPr>
          <p:nvPr>
            <p:ph idx="1"/>
          </p:nvPr>
        </p:nvSpPr>
        <p:spPr>
          <a:xfrm>
            <a:off x="6243204" y="1552353"/>
            <a:ext cx="5435009" cy="4426688"/>
          </a:xfrm>
        </p:spPr>
        <p:txBody>
          <a:bodyPr>
            <a:normAutofit fontScale="85000" lnSpcReduction="10000"/>
          </a:bodyPr>
          <a:lstStyle/>
          <a:p>
            <a:pPr algn="just">
              <a:lnSpc>
                <a:spcPct val="100000"/>
              </a:lnSpc>
              <a:spcBef>
                <a:spcPts val="0"/>
              </a:spcBef>
            </a:pPr>
            <a:r>
              <a:rPr lang="ru-RU" dirty="0">
                <a:solidFill>
                  <a:srgbClr val="FFFFFF"/>
                </a:solidFill>
              </a:rPr>
              <a:t>	</a:t>
            </a:r>
            <a:r>
              <a:rPr lang="ru-RU" dirty="0" err="1">
                <a:solidFill>
                  <a:srgbClr val="FFFFFF"/>
                </a:solidFill>
              </a:rPr>
              <a:t>Почуття</a:t>
            </a:r>
            <a:r>
              <a:rPr lang="ru-RU" dirty="0">
                <a:solidFill>
                  <a:srgbClr val="FFFFFF"/>
                </a:solidFill>
              </a:rPr>
              <a:t> </a:t>
            </a:r>
            <a:r>
              <a:rPr lang="ru-RU" dirty="0" err="1">
                <a:solidFill>
                  <a:srgbClr val="FFFFFF"/>
                </a:solidFill>
              </a:rPr>
              <a:t>провини</a:t>
            </a:r>
            <a:r>
              <a:rPr lang="ru-RU" dirty="0">
                <a:solidFill>
                  <a:srgbClr val="FFFFFF"/>
                </a:solidFill>
              </a:rPr>
              <a:t> </a:t>
            </a:r>
            <a:r>
              <a:rPr lang="ru-RU" dirty="0" err="1">
                <a:solidFill>
                  <a:srgbClr val="FFFFFF"/>
                </a:solidFill>
              </a:rPr>
              <a:t>різко</a:t>
            </a:r>
            <a:r>
              <a:rPr lang="ru-RU" dirty="0">
                <a:solidFill>
                  <a:srgbClr val="FFFFFF"/>
                </a:solidFill>
              </a:rPr>
              <a:t> </a:t>
            </a:r>
            <a:r>
              <a:rPr lang="ru-RU" dirty="0" err="1">
                <a:solidFill>
                  <a:srgbClr val="FFFFFF"/>
                </a:solidFill>
              </a:rPr>
              <a:t>зменшується</a:t>
            </a:r>
            <a:r>
              <a:rPr lang="ru-RU" dirty="0">
                <a:solidFill>
                  <a:srgbClr val="FFFFFF"/>
                </a:solidFill>
              </a:rPr>
              <a:t>, коли </a:t>
            </a:r>
            <a:r>
              <a:rPr lang="ru-RU" dirty="0" err="1">
                <a:solidFill>
                  <a:srgbClr val="FFFFFF"/>
                </a:solidFill>
              </a:rPr>
              <a:t>його</a:t>
            </a:r>
            <a:r>
              <a:rPr lang="ru-RU" dirty="0">
                <a:solidFill>
                  <a:srgbClr val="FFFFFF"/>
                </a:solidFill>
              </a:rPr>
              <a:t> </a:t>
            </a:r>
            <a:r>
              <a:rPr lang="ru-RU" dirty="0" err="1">
                <a:solidFill>
                  <a:srgbClr val="FFFFFF"/>
                </a:solidFill>
              </a:rPr>
              <a:t>поділяють</a:t>
            </a:r>
            <a:r>
              <a:rPr lang="ru-RU" dirty="0">
                <a:solidFill>
                  <a:srgbClr val="FFFFFF"/>
                </a:solidFill>
              </a:rPr>
              <a:t>.</a:t>
            </a:r>
          </a:p>
          <a:p>
            <a:pPr algn="just">
              <a:lnSpc>
                <a:spcPct val="100000"/>
              </a:lnSpc>
              <a:spcBef>
                <a:spcPts val="0"/>
              </a:spcBef>
            </a:pPr>
            <a:r>
              <a:rPr lang="ru-RU" dirty="0">
                <a:solidFill>
                  <a:srgbClr val="FFFFFF"/>
                </a:solidFill>
              </a:rPr>
              <a:t>	Коли ми не </a:t>
            </a:r>
            <a:r>
              <a:rPr lang="ru-RU" dirty="0" err="1">
                <a:solidFill>
                  <a:srgbClr val="FFFFFF"/>
                </a:solidFill>
              </a:rPr>
              <a:t>відчуваємо</a:t>
            </a:r>
            <a:r>
              <a:rPr lang="ru-RU" dirty="0">
                <a:solidFill>
                  <a:srgbClr val="FFFFFF"/>
                </a:solidFill>
              </a:rPr>
              <a:t> </a:t>
            </a:r>
            <a:r>
              <a:rPr lang="ru-RU" dirty="0" err="1">
                <a:solidFill>
                  <a:srgbClr val="FFFFFF"/>
                </a:solidFill>
              </a:rPr>
              <a:t>особистої</a:t>
            </a:r>
            <a:r>
              <a:rPr lang="ru-RU" dirty="0">
                <a:solidFill>
                  <a:srgbClr val="FFFFFF"/>
                </a:solidFill>
              </a:rPr>
              <a:t> </a:t>
            </a:r>
            <a:r>
              <a:rPr lang="ru-RU" dirty="0" err="1">
                <a:solidFill>
                  <a:srgbClr val="FFFFFF"/>
                </a:solidFill>
              </a:rPr>
              <a:t>відповідальності</a:t>
            </a:r>
            <a:r>
              <a:rPr lang="ru-RU" dirty="0">
                <a:solidFill>
                  <a:srgbClr val="FFFFFF"/>
                </a:solidFill>
              </a:rPr>
              <a:t>, то </a:t>
            </a:r>
            <a:r>
              <a:rPr lang="ru-RU" dirty="0" err="1">
                <a:solidFill>
                  <a:srgbClr val="FFFFFF"/>
                </a:solidFill>
              </a:rPr>
              <a:t>схильні</a:t>
            </a:r>
            <a:r>
              <a:rPr lang="ru-RU" dirty="0">
                <a:solidFill>
                  <a:srgbClr val="FFFFFF"/>
                </a:solidFill>
              </a:rPr>
              <a:t> </a:t>
            </a:r>
            <a:r>
              <a:rPr lang="ru-RU" dirty="0" err="1">
                <a:solidFill>
                  <a:srgbClr val="FFFFFF"/>
                </a:solidFill>
              </a:rPr>
              <a:t>нічого</a:t>
            </a:r>
            <a:r>
              <a:rPr lang="ru-RU" dirty="0">
                <a:solidFill>
                  <a:srgbClr val="FFFFFF"/>
                </a:solidFill>
              </a:rPr>
              <a:t> з </a:t>
            </a:r>
            <a:r>
              <a:rPr lang="ru-RU" dirty="0" err="1">
                <a:solidFill>
                  <a:srgbClr val="FFFFFF"/>
                </a:solidFill>
              </a:rPr>
              <a:t>цим</a:t>
            </a:r>
            <a:r>
              <a:rPr lang="ru-RU" dirty="0">
                <a:solidFill>
                  <a:srgbClr val="FFFFFF"/>
                </a:solidFill>
              </a:rPr>
              <a:t> не </a:t>
            </a:r>
            <a:r>
              <a:rPr lang="ru-RU" dirty="0" err="1">
                <a:solidFill>
                  <a:srgbClr val="FFFFFF"/>
                </a:solidFill>
              </a:rPr>
              <a:t>робити</a:t>
            </a:r>
            <a:r>
              <a:rPr lang="ru-RU" dirty="0">
                <a:solidFill>
                  <a:srgbClr val="FFFFFF"/>
                </a:solidFill>
              </a:rPr>
              <a:t>, </a:t>
            </a:r>
            <a:r>
              <a:rPr lang="ru-RU" dirty="0" err="1">
                <a:solidFill>
                  <a:srgbClr val="FFFFFF"/>
                </a:solidFill>
              </a:rPr>
              <a:t>повністю</a:t>
            </a:r>
            <a:r>
              <a:rPr lang="ru-RU" dirty="0">
                <a:solidFill>
                  <a:srgbClr val="FFFFFF"/>
                </a:solidFill>
              </a:rPr>
              <a:t> </a:t>
            </a:r>
            <a:r>
              <a:rPr lang="ru-RU" dirty="0" err="1">
                <a:solidFill>
                  <a:srgbClr val="FFFFFF"/>
                </a:solidFill>
              </a:rPr>
              <a:t>ігноруючи</a:t>
            </a:r>
            <a:r>
              <a:rPr lang="ru-RU" dirty="0">
                <a:solidFill>
                  <a:srgbClr val="FFFFFF"/>
                </a:solidFill>
              </a:rPr>
              <a:t> свою </a:t>
            </a:r>
            <a:r>
              <a:rPr lang="ru-RU" dirty="0" err="1">
                <a:solidFill>
                  <a:srgbClr val="FFFFFF"/>
                </a:solidFill>
              </a:rPr>
              <a:t>совість</a:t>
            </a:r>
            <a:r>
              <a:rPr lang="ru-RU" dirty="0">
                <a:solidFill>
                  <a:srgbClr val="FFFFFF"/>
                </a:solidFill>
              </a:rPr>
              <a:t>.</a:t>
            </a:r>
          </a:p>
          <a:p>
            <a:pPr algn="just">
              <a:lnSpc>
                <a:spcPct val="100000"/>
              </a:lnSpc>
              <a:spcBef>
                <a:spcPts val="0"/>
              </a:spcBef>
            </a:pPr>
            <a:r>
              <a:rPr lang="uk-UA" dirty="0">
                <a:solidFill>
                  <a:srgbClr val="FFFFFF"/>
                </a:solidFill>
              </a:rPr>
              <a:t>	Політика передбачає індивідуальну відповідальність. У державі мають бути передбачені такі процедури, які надають можливість повідомляти про неналежну поведінку інших. В Україні, наприклад, діє інститут викривачів.</a:t>
            </a:r>
          </a:p>
        </p:txBody>
      </p:sp>
      <p:sp>
        <p:nvSpPr>
          <p:cNvPr id="6" name="Місце для номера слайда 5">
            <a:extLst>
              <a:ext uri="{FF2B5EF4-FFF2-40B4-BE49-F238E27FC236}">
                <a16:creationId xmlns:a16="http://schemas.microsoft.com/office/drawing/2014/main" id="{4A1DBBBF-26DC-446E-BAF7-265BB2146862}"/>
              </a:ext>
            </a:extLst>
          </p:cNvPr>
          <p:cNvSpPr>
            <a:spLocks noGrp="1"/>
          </p:cNvSpPr>
          <p:nvPr>
            <p:ph type="sldNum" sz="quarter" idx="12"/>
          </p:nvPr>
        </p:nvSpPr>
        <p:spPr/>
        <p:txBody>
          <a:bodyPr/>
          <a:lstStyle/>
          <a:p>
            <a:fld id="{07CE569E-9B7C-4CB9-AB80-C0841F922CFF}" type="slidenum">
              <a:rPr lang="en-US" smtClean="0"/>
              <a:t>16</a:t>
            </a:fld>
            <a:endParaRPr lang="en-US" dirty="0"/>
          </a:p>
        </p:txBody>
      </p:sp>
      <p:sp>
        <p:nvSpPr>
          <p:cNvPr id="14" name="Блок-схема: затримка 13">
            <a:extLst>
              <a:ext uri="{FF2B5EF4-FFF2-40B4-BE49-F238E27FC236}">
                <a16:creationId xmlns:a16="http://schemas.microsoft.com/office/drawing/2014/main" id="{A9DAE421-4325-415C-AE24-0EC056CBF73C}"/>
              </a:ext>
            </a:extLst>
          </p:cNvPr>
          <p:cNvSpPr/>
          <p:nvPr/>
        </p:nvSpPr>
        <p:spPr>
          <a:xfrm>
            <a:off x="0" y="0"/>
            <a:ext cx="6135909" cy="6858000"/>
          </a:xfrm>
          <a:custGeom>
            <a:avLst/>
            <a:gdLst>
              <a:gd name="connsiteX0" fmla="*/ 0 w 5572125"/>
              <a:gd name="connsiteY0" fmla="*/ 0 h 6858000"/>
              <a:gd name="connsiteX1" fmla="*/ 2786063 w 5572125"/>
              <a:gd name="connsiteY1" fmla="*/ 0 h 6858000"/>
              <a:gd name="connsiteX2" fmla="*/ 5572126 w 5572125"/>
              <a:gd name="connsiteY2" fmla="*/ 3429000 h 6858000"/>
              <a:gd name="connsiteX3" fmla="*/ 2786063 w 5572125"/>
              <a:gd name="connsiteY3" fmla="*/ 6858000 h 6858000"/>
              <a:gd name="connsiteX4" fmla="*/ 0 w 5572125"/>
              <a:gd name="connsiteY4" fmla="*/ 6858000 h 6858000"/>
              <a:gd name="connsiteX5" fmla="*/ 0 w 5572125"/>
              <a:gd name="connsiteY5" fmla="*/ 0 h 6858000"/>
              <a:gd name="connsiteX0" fmla="*/ 0 w 6134101"/>
              <a:gd name="connsiteY0" fmla="*/ 0 h 6944574"/>
              <a:gd name="connsiteX1" fmla="*/ 2786063 w 6134101"/>
              <a:gd name="connsiteY1" fmla="*/ 0 h 6944574"/>
              <a:gd name="connsiteX2" fmla="*/ 6134101 w 6134101"/>
              <a:gd name="connsiteY2" fmla="*/ 5553075 h 6944574"/>
              <a:gd name="connsiteX3" fmla="*/ 2786063 w 6134101"/>
              <a:gd name="connsiteY3" fmla="*/ 6858000 h 6944574"/>
              <a:gd name="connsiteX4" fmla="*/ 0 w 6134101"/>
              <a:gd name="connsiteY4" fmla="*/ 6858000 h 6944574"/>
              <a:gd name="connsiteX5" fmla="*/ 0 w 6134101"/>
              <a:gd name="connsiteY5" fmla="*/ 0 h 6944574"/>
              <a:gd name="connsiteX0" fmla="*/ 0 w 6135909"/>
              <a:gd name="connsiteY0" fmla="*/ 0 h 6858000"/>
              <a:gd name="connsiteX1" fmla="*/ 2376488 w 6135909"/>
              <a:gd name="connsiteY1" fmla="*/ 0 h 6858000"/>
              <a:gd name="connsiteX2" fmla="*/ 6134101 w 6135909"/>
              <a:gd name="connsiteY2" fmla="*/ 5553075 h 6858000"/>
              <a:gd name="connsiteX3" fmla="*/ 2786063 w 6135909"/>
              <a:gd name="connsiteY3" fmla="*/ 6858000 h 6858000"/>
              <a:gd name="connsiteX4" fmla="*/ 0 w 6135909"/>
              <a:gd name="connsiteY4" fmla="*/ 6858000 h 6858000"/>
              <a:gd name="connsiteX5" fmla="*/ 0 w 613590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5909" h="6858000">
                <a:moveTo>
                  <a:pt x="0" y="0"/>
                </a:moveTo>
                <a:lnTo>
                  <a:pt x="2376488" y="0"/>
                </a:lnTo>
                <a:cubicBezTo>
                  <a:pt x="3915188" y="0"/>
                  <a:pt x="6065839" y="4410075"/>
                  <a:pt x="6134101" y="5553075"/>
                </a:cubicBezTo>
                <a:cubicBezTo>
                  <a:pt x="6202363" y="6696075"/>
                  <a:pt x="4324763" y="6858000"/>
                  <a:pt x="2786063" y="6858000"/>
                </a:cubicBezTo>
                <a:lnTo>
                  <a:pt x="0" y="6858000"/>
                </a:lnTo>
                <a:lnTo>
                  <a:pt x="0" y="0"/>
                </a:lnTo>
                <a:close/>
              </a:path>
            </a:pathLst>
          </a:custGeom>
          <a:blipFill dpi="0" rotWithShape="1">
            <a:blip r:embed="rId3"/>
            <a:srcRect/>
            <a:stretch>
              <a:fillRect l="-42000" t="-3000" r="-4000" b="-2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2530428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a:extLst>
              <a:ext uri="{FF2B5EF4-FFF2-40B4-BE49-F238E27FC236}">
                <a16:creationId xmlns:a16="http://schemas.microsoft.com/office/drawing/2014/main" id="{D12EEDBE-C28B-4554-865F-4DF56CD9C20F}"/>
              </a:ext>
            </a:extLst>
          </p:cNvPr>
          <p:cNvSpPr>
            <a:spLocks noGrp="1"/>
          </p:cNvSpPr>
          <p:nvPr>
            <p:ph type="title"/>
          </p:nvPr>
        </p:nvSpPr>
        <p:spPr>
          <a:xfrm>
            <a:off x="4572001" y="701749"/>
            <a:ext cx="8277446" cy="1935124"/>
          </a:xfrm>
        </p:spPr>
        <p:txBody>
          <a:bodyPr/>
          <a:lstStyle/>
          <a:p>
            <a:pPr algn="ctr"/>
            <a:r>
              <a:rPr lang="uk-UA" dirty="0">
                <a:solidFill>
                  <a:schemeClr val="accent1"/>
                </a:solidFill>
              </a:rPr>
              <a:t>Об’єктивність</a:t>
            </a:r>
          </a:p>
        </p:txBody>
      </p:sp>
      <p:sp>
        <p:nvSpPr>
          <p:cNvPr id="8" name="Місце для вмісту 7">
            <a:extLst>
              <a:ext uri="{FF2B5EF4-FFF2-40B4-BE49-F238E27FC236}">
                <a16:creationId xmlns:a16="http://schemas.microsoft.com/office/drawing/2014/main" id="{E671609D-DB3E-434F-8A66-D610D9045257}"/>
              </a:ext>
            </a:extLst>
          </p:cNvPr>
          <p:cNvSpPr>
            <a:spLocks noGrp="1"/>
          </p:cNvSpPr>
          <p:nvPr>
            <p:ph idx="1"/>
          </p:nvPr>
        </p:nvSpPr>
        <p:spPr>
          <a:xfrm>
            <a:off x="6135909" y="1987097"/>
            <a:ext cx="5655571" cy="4013209"/>
          </a:xfrm>
        </p:spPr>
        <p:txBody>
          <a:bodyPr>
            <a:normAutofit/>
          </a:bodyPr>
          <a:lstStyle/>
          <a:p>
            <a:pPr algn="ctr">
              <a:lnSpc>
                <a:spcPct val="100000"/>
              </a:lnSpc>
              <a:spcBef>
                <a:spcPts val="0"/>
              </a:spcBef>
            </a:pPr>
            <a:r>
              <a:rPr lang="ru-RU" dirty="0">
                <a:solidFill>
                  <a:srgbClr val="FFFFFF"/>
                </a:solidFill>
              </a:rPr>
              <a:t>Ми </a:t>
            </a:r>
            <a:r>
              <a:rPr lang="ru-RU" dirty="0" err="1">
                <a:solidFill>
                  <a:srgbClr val="FFFFFF"/>
                </a:solidFill>
              </a:rPr>
              <a:t>всі</a:t>
            </a:r>
            <a:r>
              <a:rPr lang="ru-RU" dirty="0">
                <a:solidFill>
                  <a:srgbClr val="FFFFFF"/>
                </a:solidFill>
              </a:rPr>
              <a:t> </a:t>
            </a:r>
            <a:r>
              <a:rPr lang="ru-RU" dirty="0" err="1">
                <a:solidFill>
                  <a:srgbClr val="FFFFFF"/>
                </a:solidFill>
              </a:rPr>
              <a:t>чутливі</a:t>
            </a:r>
            <a:r>
              <a:rPr lang="ru-RU" dirty="0">
                <a:solidFill>
                  <a:srgbClr val="FFFFFF"/>
                </a:solidFill>
              </a:rPr>
              <a:t> до </a:t>
            </a:r>
            <a:r>
              <a:rPr lang="ru-RU" dirty="0" err="1">
                <a:solidFill>
                  <a:srgbClr val="FFFFFF"/>
                </a:solidFill>
              </a:rPr>
              <a:t>упереджень</a:t>
            </a:r>
            <a:r>
              <a:rPr lang="ru-RU" dirty="0">
                <a:solidFill>
                  <a:srgbClr val="FFFFFF"/>
                </a:solidFill>
              </a:rPr>
              <a:t>.</a:t>
            </a:r>
            <a:endParaRPr lang="uk-UA" dirty="0">
              <a:solidFill>
                <a:srgbClr val="FFFFFF"/>
              </a:solidFill>
            </a:endParaRPr>
          </a:p>
          <a:p>
            <a:pPr algn="ctr">
              <a:lnSpc>
                <a:spcPct val="100000"/>
              </a:lnSpc>
              <a:spcBef>
                <a:spcPts val="0"/>
              </a:spcBef>
            </a:pPr>
            <a:r>
              <a:rPr lang="uk-UA" dirty="0">
                <a:solidFill>
                  <a:srgbClr val="FFFFFF"/>
                </a:solidFill>
              </a:rPr>
              <a:t>Держава й суспільство мають спонукати осіб, які приймають рішення, бути об’єктивними та захищати їх від ледь помітних конфліктів інтересів.</a:t>
            </a:r>
          </a:p>
        </p:txBody>
      </p:sp>
      <p:sp>
        <p:nvSpPr>
          <p:cNvPr id="6" name="Місце для номера слайда 5">
            <a:extLst>
              <a:ext uri="{FF2B5EF4-FFF2-40B4-BE49-F238E27FC236}">
                <a16:creationId xmlns:a16="http://schemas.microsoft.com/office/drawing/2014/main" id="{4A1DBBBF-26DC-446E-BAF7-265BB2146862}"/>
              </a:ext>
            </a:extLst>
          </p:cNvPr>
          <p:cNvSpPr>
            <a:spLocks noGrp="1"/>
          </p:cNvSpPr>
          <p:nvPr>
            <p:ph type="sldNum" sz="quarter" idx="12"/>
          </p:nvPr>
        </p:nvSpPr>
        <p:spPr/>
        <p:txBody>
          <a:bodyPr/>
          <a:lstStyle/>
          <a:p>
            <a:fld id="{07CE569E-9B7C-4CB9-AB80-C0841F922CFF}" type="slidenum">
              <a:rPr lang="en-US" smtClean="0"/>
              <a:t>17</a:t>
            </a:fld>
            <a:endParaRPr lang="en-US" dirty="0"/>
          </a:p>
        </p:txBody>
      </p:sp>
      <p:sp>
        <p:nvSpPr>
          <p:cNvPr id="14" name="Блок-схема: затримка 13">
            <a:extLst>
              <a:ext uri="{FF2B5EF4-FFF2-40B4-BE49-F238E27FC236}">
                <a16:creationId xmlns:a16="http://schemas.microsoft.com/office/drawing/2014/main" id="{A9DAE421-4325-415C-AE24-0EC056CBF73C}"/>
              </a:ext>
            </a:extLst>
          </p:cNvPr>
          <p:cNvSpPr/>
          <p:nvPr/>
        </p:nvSpPr>
        <p:spPr>
          <a:xfrm>
            <a:off x="0" y="0"/>
            <a:ext cx="6135909" cy="6858000"/>
          </a:xfrm>
          <a:custGeom>
            <a:avLst/>
            <a:gdLst>
              <a:gd name="connsiteX0" fmla="*/ 0 w 5572125"/>
              <a:gd name="connsiteY0" fmla="*/ 0 h 6858000"/>
              <a:gd name="connsiteX1" fmla="*/ 2786063 w 5572125"/>
              <a:gd name="connsiteY1" fmla="*/ 0 h 6858000"/>
              <a:gd name="connsiteX2" fmla="*/ 5572126 w 5572125"/>
              <a:gd name="connsiteY2" fmla="*/ 3429000 h 6858000"/>
              <a:gd name="connsiteX3" fmla="*/ 2786063 w 5572125"/>
              <a:gd name="connsiteY3" fmla="*/ 6858000 h 6858000"/>
              <a:gd name="connsiteX4" fmla="*/ 0 w 5572125"/>
              <a:gd name="connsiteY4" fmla="*/ 6858000 h 6858000"/>
              <a:gd name="connsiteX5" fmla="*/ 0 w 5572125"/>
              <a:gd name="connsiteY5" fmla="*/ 0 h 6858000"/>
              <a:gd name="connsiteX0" fmla="*/ 0 w 6134101"/>
              <a:gd name="connsiteY0" fmla="*/ 0 h 6944574"/>
              <a:gd name="connsiteX1" fmla="*/ 2786063 w 6134101"/>
              <a:gd name="connsiteY1" fmla="*/ 0 h 6944574"/>
              <a:gd name="connsiteX2" fmla="*/ 6134101 w 6134101"/>
              <a:gd name="connsiteY2" fmla="*/ 5553075 h 6944574"/>
              <a:gd name="connsiteX3" fmla="*/ 2786063 w 6134101"/>
              <a:gd name="connsiteY3" fmla="*/ 6858000 h 6944574"/>
              <a:gd name="connsiteX4" fmla="*/ 0 w 6134101"/>
              <a:gd name="connsiteY4" fmla="*/ 6858000 h 6944574"/>
              <a:gd name="connsiteX5" fmla="*/ 0 w 6134101"/>
              <a:gd name="connsiteY5" fmla="*/ 0 h 6944574"/>
              <a:gd name="connsiteX0" fmla="*/ 0 w 6135909"/>
              <a:gd name="connsiteY0" fmla="*/ 0 h 6858000"/>
              <a:gd name="connsiteX1" fmla="*/ 2376488 w 6135909"/>
              <a:gd name="connsiteY1" fmla="*/ 0 h 6858000"/>
              <a:gd name="connsiteX2" fmla="*/ 6134101 w 6135909"/>
              <a:gd name="connsiteY2" fmla="*/ 5553075 h 6858000"/>
              <a:gd name="connsiteX3" fmla="*/ 2786063 w 6135909"/>
              <a:gd name="connsiteY3" fmla="*/ 6858000 h 6858000"/>
              <a:gd name="connsiteX4" fmla="*/ 0 w 6135909"/>
              <a:gd name="connsiteY4" fmla="*/ 6858000 h 6858000"/>
              <a:gd name="connsiteX5" fmla="*/ 0 w 613590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5909" h="6858000">
                <a:moveTo>
                  <a:pt x="0" y="0"/>
                </a:moveTo>
                <a:lnTo>
                  <a:pt x="2376488" y="0"/>
                </a:lnTo>
                <a:cubicBezTo>
                  <a:pt x="3915188" y="0"/>
                  <a:pt x="6065839" y="4410075"/>
                  <a:pt x="6134101" y="5553075"/>
                </a:cubicBezTo>
                <a:cubicBezTo>
                  <a:pt x="6202363" y="6696075"/>
                  <a:pt x="4324763" y="6858000"/>
                  <a:pt x="2786063" y="6858000"/>
                </a:cubicBezTo>
                <a:lnTo>
                  <a:pt x="0" y="6858000"/>
                </a:lnTo>
                <a:lnTo>
                  <a:pt x="0" y="0"/>
                </a:lnTo>
                <a:close/>
              </a:path>
            </a:pathLst>
          </a:custGeom>
          <a:blipFill dpi="0" rotWithShape="1">
            <a:blip r:embed="rId3"/>
            <a:srcRect/>
            <a:stretch>
              <a:fillRect l="-26000" t="-20000" r="-6000" b="-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41874452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id="{7029FDCE-6E11-4D0D-A77C-59CB9951BD6C}"/>
              </a:ext>
            </a:extLst>
          </p:cNvPr>
          <p:cNvSpPr>
            <a:spLocks noGrp="1"/>
          </p:cNvSpPr>
          <p:nvPr>
            <p:ph type="title"/>
          </p:nvPr>
        </p:nvSpPr>
        <p:spPr>
          <a:xfrm>
            <a:off x="906463" y="0"/>
            <a:ext cx="10668000" cy="1524000"/>
          </a:xfrm>
        </p:spPr>
        <p:txBody>
          <a:bodyPr/>
          <a:lstStyle/>
          <a:p>
            <a:r>
              <a:rPr lang="uk-UA" dirty="0">
                <a:solidFill>
                  <a:schemeClr val="accent6"/>
                </a:solidFill>
              </a:rPr>
              <a:t>Доброчесність громадян</a:t>
            </a:r>
          </a:p>
        </p:txBody>
      </p:sp>
      <p:sp>
        <p:nvSpPr>
          <p:cNvPr id="7" name="Місце для номера слайда 6">
            <a:extLst>
              <a:ext uri="{FF2B5EF4-FFF2-40B4-BE49-F238E27FC236}">
                <a16:creationId xmlns:a16="http://schemas.microsoft.com/office/drawing/2014/main" id="{A0128CB0-DC96-4201-93FE-AB9E0F7C2138}"/>
              </a:ext>
            </a:extLst>
          </p:cNvPr>
          <p:cNvSpPr>
            <a:spLocks noGrp="1"/>
          </p:cNvSpPr>
          <p:nvPr>
            <p:ph type="sldNum" sz="quarter" idx="12"/>
          </p:nvPr>
        </p:nvSpPr>
        <p:spPr/>
        <p:txBody>
          <a:bodyPr/>
          <a:lstStyle/>
          <a:p>
            <a:fld id="{07CE569E-9B7C-4CB9-AB80-C0841F922CFF}" type="slidenum">
              <a:rPr lang="en-US" smtClean="0"/>
              <a:t>18</a:t>
            </a:fld>
            <a:endParaRPr lang="en-US" dirty="0"/>
          </a:p>
        </p:txBody>
      </p:sp>
      <p:sp>
        <p:nvSpPr>
          <p:cNvPr id="11" name="Місце для вмісту 10">
            <a:extLst>
              <a:ext uri="{FF2B5EF4-FFF2-40B4-BE49-F238E27FC236}">
                <a16:creationId xmlns:a16="http://schemas.microsoft.com/office/drawing/2014/main" id="{967693CB-665D-455B-95C3-4F0EE6662536}"/>
              </a:ext>
            </a:extLst>
          </p:cNvPr>
          <p:cNvSpPr>
            <a:spLocks noGrp="1"/>
          </p:cNvSpPr>
          <p:nvPr>
            <p:ph sz="quarter" idx="4294967295"/>
          </p:nvPr>
        </p:nvSpPr>
        <p:spPr>
          <a:xfrm>
            <a:off x="830263" y="1257300"/>
            <a:ext cx="10199687" cy="5000625"/>
          </a:xfrm>
        </p:spPr>
        <p:txBody>
          <a:bodyPr>
            <a:normAutofit fontScale="92500" lnSpcReduction="10000"/>
          </a:bodyPr>
          <a:lstStyle/>
          <a:p>
            <a:pPr algn="just"/>
            <a:r>
              <a:rPr lang="uk-UA" sz="1800" dirty="0"/>
              <a:t>Щоб сприяти розвитку суспільної культури публічної доброчесності треба співпрацювати з приватним сектором, громадянським суспільством та окремими особами шляхом:</a:t>
            </a:r>
          </a:p>
          <a:p>
            <a:pPr algn="just"/>
            <a:endParaRPr lang="uk-UA" sz="1800" dirty="0"/>
          </a:p>
          <a:p>
            <a:pPr marL="285750" indent="-285750" algn="just">
              <a:buClr>
                <a:schemeClr val="accent1"/>
              </a:buClr>
              <a:buFont typeface="Wingdings" panose="05000000000000000000" pitchFamily="2" charset="2"/>
              <a:buChar char="ü"/>
            </a:pPr>
            <a:r>
              <a:rPr lang="uk-UA" sz="1800" dirty="0"/>
              <a:t>﻿﻿﻿визнання в системі публічної доброчесності ролі приватного сектору, громадянського суспільства та окремих осіб, шляхом заохочення підтримувати ці цінності як спільну відповідальність;</a:t>
            </a:r>
          </a:p>
          <a:p>
            <a:pPr marL="285750" indent="-285750" algn="just">
              <a:buClr>
                <a:schemeClr val="accent1"/>
              </a:buClr>
              <a:buFont typeface="Wingdings" panose="05000000000000000000" pitchFamily="2" charset="2"/>
              <a:buChar char="ü"/>
            </a:pPr>
            <a:r>
              <a:rPr lang="uk-UA" sz="1800" dirty="0"/>
              <a:t>﻿﻿﻿залучення відповідних зацікавлених сторін до розробки, регулярного оновлення та імплементації системи публічної доброчесності;</a:t>
            </a:r>
          </a:p>
          <a:p>
            <a:pPr marL="285750" indent="-285750" algn="just">
              <a:buClr>
                <a:schemeClr val="accent1"/>
              </a:buClr>
              <a:buFont typeface="Wingdings" panose="05000000000000000000" pitchFamily="2" charset="2"/>
              <a:buChar char="ü"/>
            </a:pPr>
            <a:r>
              <a:rPr lang="uk-UA" sz="1800" dirty="0"/>
              <a:t>﻿﻿﻿підвищення обізнаності в суспільстві про переваги публічної доброчесності та зменшення толерантності до порушень стандартів публічної доброчесності, а також проведення, за необхідності, кампаній з просування громадянської освіти з питань публічної доброчесності серед окремих осіб і, зокрема, в закладах освіти;</a:t>
            </a:r>
          </a:p>
          <a:p>
            <a:pPr marL="285750" indent="-285750" algn="just">
              <a:buClr>
                <a:schemeClr val="accent1"/>
              </a:buClr>
              <a:buFont typeface="Wingdings" panose="05000000000000000000" pitchFamily="2" charset="2"/>
              <a:buChar char="ü"/>
            </a:pPr>
            <a:r>
              <a:rPr lang="uk-UA" sz="1800" dirty="0"/>
              <a:t>залучення приватного сектору та громадянського суспільства до обговорення додаткових переваг публічної доброчесності, які виникають завдяки підтримці доброчесності в бізнесі та некомерційній діяльності, обміну досвідом, отриманим з передових практик, та його розвитку.</a:t>
            </a:r>
          </a:p>
          <a:p>
            <a:endParaRPr lang="uk-UA" sz="1400" dirty="0"/>
          </a:p>
        </p:txBody>
      </p:sp>
    </p:spTree>
    <p:extLst>
      <p:ext uri="{BB962C8B-B14F-4D97-AF65-F5344CB8AC3E}">
        <p14:creationId xmlns:p14="http://schemas.microsoft.com/office/powerpoint/2010/main" val="348986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0CCAC3-9EF2-436D-B9DF-A0E4224FD2A5}"/>
              </a:ext>
            </a:extLst>
          </p:cNvPr>
          <p:cNvSpPr>
            <a:spLocks noGrp="1"/>
          </p:cNvSpPr>
          <p:nvPr>
            <p:ph type="title"/>
          </p:nvPr>
        </p:nvSpPr>
        <p:spPr>
          <a:xfrm>
            <a:off x="762000" y="376882"/>
            <a:ext cx="10668000" cy="1524000"/>
          </a:xfrm>
        </p:spPr>
        <p:txBody>
          <a:bodyPr/>
          <a:lstStyle/>
          <a:p>
            <a:pPr algn="ctr"/>
            <a:r>
              <a:rPr lang="uk-UA" dirty="0"/>
              <a:t>Етика як складова доброчесності</a:t>
            </a:r>
          </a:p>
        </p:txBody>
      </p:sp>
      <p:sp>
        <p:nvSpPr>
          <p:cNvPr id="5" name="Місце для номера слайда 4">
            <a:extLst>
              <a:ext uri="{FF2B5EF4-FFF2-40B4-BE49-F238E27FC236}">
                <a16:creationId xmlns:a16="http://schemas.microsoft.com/office/drawing/2014/main" id="{53666D60-5775-480A-93AF-DBE406020C35}"/>
              </a:ext>
            </a:extLst>
          </p:cNvPr>
          <p:cNvSpPr>
            <a:spLocks noGrp="1"/>
          </p:cNvSpPr>
          <p:nvPr>
            <p:ph type="sldNum" sz="quarter" idx="12"/>
          </p:nvPr>
        </p:nvSpPr>
        <p:spPr/>
        <p:txBody>
          <a:bodyPr/>
          <a:lstStyle/>
          <a:p>
            <a:fld id="{07CE569E-9B7C-4CB9-AB80-C0841F922CFF}" type="slidenum">
              <a:rPr lang="en-US" smtClean="0"/>
              <a:t>19</a:t>
            </a:fld>
            <a:endParaRPr lang="en-US" dirty="0"/>
          </a:p>
        </p:txBody>
      </p:sp>
      <p:sp>
        <p:nvSpPr>
          <p:cNvPr id="9" name="TextBox 8">
            <a:extLst>
              <a:ext uri="{FF2B5EF4-FFF2-40B4-BE49-F238E27FC236}">
                <a16:creationId xmlns:a16="http://schemas.microsoft.com/office/drawing/2014/main" id="{F667DA8B-DA88-4191-B8F1-A0C19FBB1222}"/>
              </a:ext>
            </a:extLst>
          </p:cNvPr>
          <p:cNvSpPr txBox="1"/>
          <p:nvPr/>
        </p:nvSpPr>
        <p:spPr>
          <a:xfrm>
            <a:off x="956929" y="1875288"/>
            <a:ext cx="10667999" cy="2308324"/>
          </a:xfrm>
          <a:prstGeom prst="rect">
            <a:avLst/>
          </a:prstGeom>
          <a:noFill/>
        </p:spPr>
        <p:txBody>
          <a:bodyPr wrap="square">
            <a:spAutoFit/>
          </a:bodyPr>
          <a:lstStyle/>
          <a:p>
            <a:pPr algn="just"/>
            <a:r>
              <a:rPr lang="uk-UA" dirty="0"/>
              <a:t>Моральні цінності, тобто наші переконання про те, що є правильним, а що ні, відіграють важливу роль в процесі прийняття рішень, проте ми не завжди можемо приймати рішення в рамках всіх наших переконань. </a:t>
            </a:r>
          </a:p>
          <a:p>
            <a:pPr algn="just"/>
            <a:endParaRPr lang="uk-UA" dirty="0"/>
          </a:p>
          <a:p>
            <a:pPr algn="just"/>
            <a:r>
              <a:rPr lang="uk-UA" dirty="0">
                <a:solidFill>
                  <a:schemeClr val="accent1"/>
                </a:solidFill>
              </a:rPr>
              <a:t>Моральні дилеми </a:t>
            </a:r>
            <a:r>
              <a:rPr lang="uk-UA" dirty="0"/>
              <a:t>– це ситуації, в яких необхідно зробити складний вибір між двома або більше діями, кожна з яких може бути морально виправданою сама по собі, але суперечить одна одній. Вони підштовхують нас до меж наших моральних та етичних рамок, змушуючи оцінювати наші принципи та результати наших дій. Для вирішення цих дилем різні етичні теорії пропонують різні підходи. </a:t>
            </a:r>
          </a:p>
        </p:txBody>
      </p:sp>
    </p:spTree>
    <p:extLst>
      <p:ext uri="{BB962C8B-B14F-4D97-AF65-F5344CB8AC3E}">
        <p14:creationId xmlns:p14="http://schemas.microsoft.com/office/powerpoint/2010/main" val="117055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Овал 21">
            <a:extLst>
              <a:ext uri="{FF2B5EF4-FFF2-40B4-BE49-F238E27FC236}">
                <a16:creationId xmlns:a16="http://schemas.microsoft.com/office/drawing/2014/main" id="{50358FAD-1AB0-4A82-BB25-FDE73A51427E}"/>
              </a:ext>
            </a:extLst>
          </p:cNvPr>
          <p:cNvSpPr/>
          <p:nvPr/>
        </p:nvSpPr>
        <p:spPr>
          <a:xfrm>
            <a:off x="460474" y="80733"/>
            <a:ext cx="4884826" cy="6560401"/>
          </a:xfrm>
          <a:custGeom>
            <a:avLst/>
            <a:gdLst>
              <a:gd name="connsiteX0" fmla="*/ 0 w 10171447"/>
              <a:gd name="connsiteY0" fmla="*/ 3787588 h 7575175"/>
              <a:gd name="connsiteX1" fmla="*/ 5085724 w 10171447"/>
              <a:gd name="connsiteY1" fmla="*/ 0 h 7575175"/>
              <a:gd name="connsiteX2" fmla="*/ 10171448 w 10171447"/>
              <a:gd name="connsiteY2" fmla="*/ 3787588 h 7575175"/>
              <a:gd name="connsiteX3" fmla="*/ 5085724 w 10171447"/>
              <a:gd name="connsiteY3" fmla="*/ 7575176 h 7575175"/>
              <a:gd name="connsiteX4" fmla="*/ 0 w 10171447"/>
              <a:gd name="connsiteY4" fmla="*/ 3787588 h 7575175"/>
              <a:gd name="connsiteX0" fmla="*/ 947786 w 5285594"/>
              <a:gd name="connsiteY0" fmla="*/ 4428655 h 7586302"/>
              <a:gd name="connsiteX1" fmla="*/ 199870 w 5285594"/>
              <a:gd name="connsiteY1" fmla="*/ 4460 h 7586302"/>
              <a:gd name="connsiteX2" fmla="*/ 5285594 w 5285594"/>
              <a:gd name="connsiteY2" fmla="*/ 3792048 h 7586302"/>
              <a:gd name="connsiteX3" fmla="*/ 199870 w 5285594"/>
              <a:gd name="connsiteY3" fmla="*/ 7579636 h 7586302"/>
              <a:gd name="connsiteX4" fmla="*/ 947786 w 5285594"/>
              <a:gd name="connsiteY4" fmla="*/ 4428655 h 7586302"/>
              <a:gd name="connsiteX0" fmla="*/ 949791 w 5287599"/>
              <a:gd name="connsiteY0" fmla="*/ 4428655 h 7156278"/>
              <a:gd name="connsiteX1" fmla="*/ 201875 w 5287599"/>
              <a:gd name="connsiteY1" fmla="*/ 4460 h 7156278"/>
              <a:gd name="connsiteX2" fmla="*/ 5287599 w 5287599"/>
              <a:gd name="connsiteY2" fmla="*/ 3792048 h 7156278"/>
              <a:gd name="connsiteX3" fmla="*/ 329196 w 5287599"/>
              <a:gd name="connsiteY3" fmla="*/ 7151373 h 7156278"/>
              <a:gd name="connsiteX4" fmla="*/ 949791 w 5287599"/>
              <a:gd name="connsiteY4" fmla="*/ 4428655 h 7156278"/>
              <a:gd name="connsiteX0" fmla="*/ 1287625 w 5625433"/>
              <a:gd name="connsiteY0" fmla="*/ 4428655 h 7223140"/>
              <a:gd name="connsiteX1" fmla="*/ 539709 w 5625433"/>
              <a:gd name="connsiteY1" fmla="*/ 4460 h 7223140"/>
              <a:gd name="connsiteX2" fmla="*/ 5625433 w 5625433"/>
              <a:gd name="connsiteY2" fmla="*/ 3792048 h 7223140"/>
              <a:gd name="connsiteX3" fmla="*/ 667030 w 5625433"/>
              <a:gd name="connsiteY3" fmla="*/ 7151373 h 7223140"/>
              <a:gd name="connsiteX4" fmla="*/ 1287625 w 5625433"/>
              <a:gd name="connsiteY4" fmla="*/ 4428655 h 7223140"/>
              <a:gd name="connsiteX0" fmla="*/ 927070 w 4906062"/>
              <a:gd name="connsiteY0" fmla="*/ 4509010 h 7271861"/>
              <a:gd name="connsiteX1" fmla="*/ 179154 w 4906062"/>
              <a:gd name="connsiteY1" fmla="*/ 84815 h 7271861"/>
              <a:gd name="connsiteX2" fmla="*/ 4906062 w 4906062"/>
              <a:gd name="connsiteY2" fmla="*/ 2483441 h 7271861"/>
              <a:gd name="connsiteX3" fmla="*/ 306475 w 4906062"/>
              <a:gd name="connsiteY3" fmla="*/ 7231728 h 7271861"/>
              <a:gd name="connsiteX4" fmla="*/ 927070 w 4906062"/>
              <a:gd name="connsiteY4" fmla="*/ 4509010 h 7271861"/>
              <a:gd name="connsiteX0" fmla="*/ 905834 w 4884826"/>
              <a:gd name="connsiteY0" fmla="*/ 3799908 h 6560401"/>
              <a:gd name="connsiteX1" fmla="*/ 181068 w 4884826"/>
              <a:gd name="connsiteY1" fmla="*/ 209090 h 6560401"/>
              <a:gd name="connsiteX2" fmla="*/ 4884826 w 4884826"/>
              <a:gd name="connsiteY2" fmla="*/ 1774339 h 6560401"/>
              <a:gd name="connsiteX3" fmla="*/ 285239 w 4884826"/>
              <a:gd name="connsiteY3" fmla="*/ 6522626 h 6560401"/>
              <a:gd name="connsiteX4" fmla="*/ 905834 w 4884826"/>
              <a:gd name="connsiteY4" fmla="*/ 3799908 h 6560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4826" h="6560401">
                <a:moveTo>
                  <a:pt x="905834" y="3799908"/>
                </a:moveTo>
                <a:cubicBezTo>
                  <a:pt x="888472" y="2747652"/>
                  <a:pt x="-482097" y="546685"/>
                  <a:pt x="181068" y="209090"/>
                </a:cubicBezTo>
                <a:cubicBezTo>
                  <a:pt x="844233" y="-128505"/>
                  <a:pt x="4884826" y="-317488"/>
                  <a:pt x="4884826" y="1774339"/>
                </a:cubicBezTo>
                <a:cubicBezTo>
                  <a:pt x="4884826" y="3866166"/>
                  <a:pt x="948404" y="6185031"/>
                  <a:pt x="285239" y="6522626"/>
                </a:cubicBezTo>
                <a:cubicBezTo>
                  <a:pt x="-377926" y="6860221"/>
                  <a:pt x="923196" y="4852164"/>
                  <a:pt x="905834" y="3799908"/>
                </a:cubicBez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dirty="0"/>
          </a:p>
        </p:txBody>
      </p:sp>
      <p:sp>
        <p:nvSpPr>
          <p:cNvPr id="6" name="Title 5">
            <a:extLst>
              <a:ext uri="{FF2B5EF4-FFF2-40B4-BE49-F238E27FC236}">
                <a16:creationId xmlns:a16="http://schemas.microsoft.com/office/drawing/2014/main" id="{ABF2EF1B-CCB2-40E8-AB44-5AFEA615DF09}"/>
              </a:ext>
            </a:extLst>
          </p:cNvPr>
          <p:cNvSpPr>
            <a:spLocks noGrp="1"/>
          </p:cNvSpPr>
          <p:nvPr>
            <p:ph type="title"/>
          </p:nvPr>
        </p:nvSpPr>
        <p:spPr>
          <a:xfrm>
            <a:off x="1871241" y="1836933"/>
            <a:ext cx="5334000" cy="1524000"/>
          </a:xfrm>
        </p:spPr>
        <p:txBody>
          <a:bodyPr>
            <a:normAutofit/>
          </a:bodyPr>
          <a:lstStyle/>
          <a:p>
            <a:r>
              <a:rPr lang="uk-UA" sz="6000" dirty="0"/>
              <a:t>План </a:t>
            </a:r>
            <a:endParaRPr lang="en-US" sz="6000" dirty="0"/>
          </a:p>
        </p:txBody>
      </p:sp>
      <p:sp>
        <p:nvSpPr>
          <p:cNvPr id="5" name="Content Placeholder 4">
            <a:extLst>
              <a:ext uri="{FF2B5EF4-FFF2-40B4-BE49-F238E27FC236}">
                <a16:creationId xmlns:a16="http://schemas.microsoft.com/office/drawing/2014/main" id="{2585A4C3-EB2E-41D1-8420-7251814A8D8B}"/>
              </a:ext>
            </a:extLst>
          </p:cNvPr>
          <p:cNvSpPr>
            <a:spLocks noGrp="1"/>
          </p:cNvSpPr>
          <p:nvPr>
            <p:ph idx="1"/>
          </p:nvPr>
        </p:nvSpPr>
        <p:spPr>
          <a:xfrm>
            <a:off x="5775766" y="601461"/>
            <a:ext cx="6758457" cy="5655077"/>
          </a:xfrm>
        </p:spPr>
        <p:txBody>
          <a:bodyPr/>
          <a:lstStyle/>
          <a:p>
            <a:pPr marL="514350" indent="-514350">
              <a:buFont typeface="+mj-lt"/>
              <a:buAutoNum type="arabicPeriod"/>
            </a:pPr>
            <a:r>
              <a:rPr lang="ru-RU" sz="4400" dirty="0" err="1">
                <a:solidFill>
                  <a:schemeClr val="tx1"/>
                </a:solidFill>
                <a:latin typeface="Candara" panose="020E0502030303020204" pitchFamily="34" charset="0"/>
              </a:rPr>
              <a:t>Теоретичні</a:t>
            </a:r>
            <a:r>
              <a:rPr lang="ru-RU" sz="4400" dirty="0">
                <a:solidFill>
                  <a:schemeClr val="tx1"/>
                </a:solidFill>
                <a:latin typeface="Candara" panose="020E0502030303020204" pitchFamily="34" charset="0"/>
              </a:rPr>
              <a:t> засади </a:t>
            </a:r>
            <a:r>
              <a:rPr lang="ru-RU" sz="4400" dirty="0" err="1">
                <a:solidFill>
                  <a:schemeClr val="tx1"/>
                </a:solidFill>
                <a:latin typeface="Candara" panose="020E0502030303020204" pitchFamily="34" charset="0"/>
              </a:rPr>
              <a:t>доброчесності</a:t>
            </a:r>
            <a:r>
              <a:rPr lang="ru-RU" sz="4400" dirty="0">
                <a:solidFill>
                  <a:schemeClr val="tx1"/>
                </a:solidFill>
                <a:latin typeface="Candara" panose="020E0502030303020204" pitchFamily="34" charset="0"/>
              </a:rPr>
              <a:t> </a:t>
            </a:r>
          </a:p>
          <a:p>
            <a:pPr marL="514350" indent="-514350">
              <a:buFont typeface="+mj-lt"/>
              <a:buAutoNum type="arabicPeriod"/>
            </a:pPr>
            <a:r>
              <a:rPr lang="ru-RU" sz="4400" dirty="0" err="1">
                <a:solidFill>
                  <a:schemeClr val="tx1"/>
                </a:solidFill>
                <a:latin typeface="Candara" panose="020E0502030303020204" pitchFamily="34" charset="0"/>
              </a:rPr>
              <a:t>Доброчесність</a:t>
            </a:r>
            <a:r>
              <a:rPr lang="ru-RU" sz="4400" dirty="0">
                <a:solidFill>
                  <a:schemeClr val="tx1"/>
                </a:solidFill>
                <a:latin typeface="Candara" panose="020E0502030303020204" pitchFamily="34" charset="0"/>
              </a:rPr>
              <a:t>, </a:t>
            </a:r>
            <a:r>
              <a:rPr lang="ru-RU" sz="4400" dirty="0" err="1">
                <a:solidFill>
                  <a:schemeClr val="tx1"/>
                </a:solidFill>
                <a:latin typeface="Candara" panose="020E0502030303020204" pitchFamily="34" charset="0"/>
              </a:rPr>
              <a:t>суспільство</a:t>
            </a:r>
            <a:r>
              <a:rPr lang="ru-RU" sz="4400" dirty="0">
                <a:solidFill>
                  <a:schemeClr val="tx1"/>
                </a:solidFill>
                <a:latin typeface="Candara" panose="020E0502030303020204" pitchFamily="34" charset="0"/>
              </a:rPr>
              <a:t> й держава </a:t>
            </a:r>
          </a:p>
          <a:p>
            <a:pPr marL="514350" indent="-514350">
              <a:buFont typeface="+mj-lt"/>
              <a:buAutoNum type="arabicPeriod"/>
            </a:pPr>
            <a:r>
              <a:rPr lang="ru-RU" sz="4400" dirty="0" err="1">
                <a:solidFill>
                  <a:schemeClr val="tx1"/>
                </a:solidFill>
                <a:latin typeface="Candara" panose="020E0502030303020204" pitchFamily="34" charset="0"/>
              </a:rPr>
              <a:t>Доброчесність</a:t>
            </a:r>
            <a:r>
              <a:rPr lang="ru-RU" sz="4400" dirty="0">
                <a:solidFill>
                  <a:schemeClr val="tx1"/>
                </a:solidFill>
                <a:latin typeface="Candara" panose="020E0502030303020204" pitchFamily="34" charset="0"/>
              </a:rPr>
              <a:t> та </a:t>
            </a:r>
            <a:r>
              <a:rPr lang="ru-RU" sz="4400" dirty="0" err="1">
                <a:solidFill>
                  <a:schemeClr val="tx1"/>
                </a:solidFill>
                <a:latin typeface="Candara" panose="020E0502030303020204" pitchFamily="34" charset="0"/>
              </a:rPr>
              <a:t>Україна</a:t>
            </a:r>
            <a:endParaRPr lang="en-US" sz="4400" dirty="0">
              <a:solidFill>
                <a:schemeClr val="tx1"/>
              </a:solidFill>
              <a:latin typeface="Candara" panose="020E0502030303020204" pitchFamily="34" charset="0"/>
            </a:endParaRPr>
          </a:p>
        </p:txBody>
      </p:sp>
      <p:sp>
        <p:nvSpPr>
          <p:cNvPr id="4" name="Slide Number Placeholder 3">
            <a:extLst>
              <a:ext uri="{FF2B5EF4-FFF2-40B4-BE49-F238E27FC236}">
                <a16:creationId xmlns:a16="http://schemas.microsoft.com/office/drawing/2014/main" id="{73745D60-F862-41F6-9EF8-EA972E722C87}"/>
              </a:ext>
            </a:extLst>
          </p:cNvPr>
          <p:cNvSpPr>
            <a:spLocks noGrp="1"/>
          </p:cNvSpPr>
          <p:nvPr>
            <p:ph type="sldNum" sz="quarter" idx="12"/>
          </p:nvPr>
        </p:nvSpPr>
        <p:spPr>
          <a:xfrm>
            <a:off x="9906000" y="6356350"/>
            <a:ext cx="1524000" cy="365125"/>
          </a:xfrm>
        </p:spPr>
        <p:txBody>
          <a:bodyPr/>
          <a:lstStyle/>
          <a:p>
            <a:fld id="{07CE569E-9B7C-4CB9-AB80-C0841F922CFF}" type="slidenum">
              <a:rPr lang="en-US" smtClean="0"/>
              <a:pPr/>
              <a:t>2</a:t>
            </a:fld>
            <a:endParaRPr lang="en-US" dirty="0"/>
          </a:p>
        </p:txBody>
      </p:sp>
      <p:sp>
        <p:nvSpPr>
          <p:cNvPr id="11" name="Freeform: Shape 10">
            <a:extLst>
              <a:ext uri="{FF2B5EF4-FFF2-40B4-BE49-F238E27FC236}">
                <a16:creationId xmlns:a16="http://schemas.microsoft.com/office/drawing/2014/main" id="{886CC949-024C-450A-92AD-EF1695756AA7}"/>
              </a:ext>
              <a:ext uri="{C183D7F6-B498-43B3-948B-1728B52AA6E4}">
                <adec:decorative xmlns:adec="http://schemas.microsoft.com/office/drawing/2017/decorative" val="1"/>
              </a:ext>
            </a:extLst>
          </p:cNvPr>
          <p:cNvSpPr/>
          <p:nvPr/>
        </p:nvSpPr>
        <p:spPr>
          <a:xfrm>
            <a:off x="-206102" y="0"/>
            <a:ext cx="5704117" cy="6096000"/>
          </a:xfrm>
          <a:custGeom>
            <a:avLst/>
            <a:gdLst>
              <a:gd name="connsiteX0" fmla="*/ 0 w 5704117"/>
              <a:gd name="connsiteY0" fmla="*/ 0 h 6096000"/>
              <a:gd name="connsiteX1" fmla="*/ 4562795 w 5704117"/>
              <a:gd name="connsiteY1" fmla="*/ 0 h 6096000"/>
              <a:gd name="connsiteX2" fmla="*/ 4721192 w 5704117"/>
              <a:gd name="connsiteY2" fmla="*/ 133595 h 6096000"/>
              <a:gd name="connsiteX3" fmla="*/ 5467522 w 5704117"/>
              <a:gd name="connsiteY3" fmla="*/ 1054328 h 6096000"/>
              <a:gd name="connsiteX4" fmla="*/ 5538873 w 5704117"/>
              <a:gd name="connsiteY4" fmla="*/ 2897564 h 6096000"/>
              <a:gd name="connsiteX5" fmla="*/ 4442050 w 5704117"/>
              <a:gd name="connsiteY5" fmla="*/ 4732407 h 6096000"/>
              <a:gd name="connsiteX6" fmla="*/ 93046 w 5704117"/>
              <a:gd name="connsiteY6" fmla="*/ 6082857 h 6096000"/>
              <a:gd name="connsiteX7" fmla="*/ 0 w 5704117"/>
              <a:gd name="connsiteY7" fmla="*/ 607845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 name="connsiteX7" fmla="*/ 91440 w 5704117"/>
              <a:gd name="connsiteY7" fmla="*/ 91440 h 6096000"/>
              <a:gd name="connsiteX0" fmla="*/ 4562795 w 5704117"/>
              <a:gd name="connsiteY0" fmla="*/ 0 h 6096000"/>
              <a:gd name="connsiteX1" fmla="*/ 4721192 w 5704117"/>
              <a:gd name="connsiteY1" fmla="*/ 133595 h 6096000"/>
              <a:gd name="connsiteX2" fmla="*/ 5467522 w 5704117"/>
              <a:gd name="connsiteY2" fmla="*/ 1054328 h 6096000"/>
              <a:gd name="connsiteX3" fmla="*/ 5538873 w 5704117"/>
              <a:gd name="connsiteY3" fmla="*/ 2897564 h 6096000"/>
              <a:gd name="connsiteX4" fmla="*/ 4442050 w 5704117"/>
              <a:gd name="connsiteY4" fmla="*/ 4732407 h 6096000"/>
              <a:gd name="connsiteX5" fmla="*/ 93046 w 5704117"/>
              <a:gd name="connsiteY5" fmla="*/ 6082857 h 6096000"/>
              <a:gd name="connsiteX6" fmla="*/ 0 w 5704117"/>
              <a:gd name="connsiteY6" fmla="*/ 6078450 h 609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4117" h="6096000">
                <a:moveTo>
                  <a:pt x="4562795" y="0"/>
                </a:moveTo>
                <a:lnTo>
                  <a:pt x="4721192" y="133595"/>
                </a:lnTo>
                <a:cubicBezTo>
                  <a:pt x="5067135" y="440105"/>
                  <a:pt x="5309779" y="747048"/>
                  <a:pt x="5467522" y="1054328"/>
                </a:cubicBezTo>
                <a:cubicBezTo>
                  <a:pt x="5782917" y="1668625"/>
                  <a:pt x="5758242" y="2283795"/>
                  <a:pt x="5538873" y="2897564"/>
                </a:cubicBezTo>
                <a:cubicBezTo>
                  <a:pt x="5319500" y="3511334"/>
                  <a:pt x="4905433" y="4123706"/>
                  <a:pt x="4442050" y="4732407"/>
                </a:cubicBezTo>
                <a:cubicBezTo>
                  <a:pt x="3499930" y="5970384"/>
                  <a:pt x="1925433" y="6153690"/>
                  <a:pt x="93046" y="6082857"/>
                </a:cubicBezTo>
                <a:lnTo>
                  <a:pt x="0" y="607845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Avenir Next LT Pro Light"/>
            </a:endParaRPr>
          </a:p>
        </p:txBody>
      </p:sp>
    </p:spTree>
    <p:extLst>
      <p:ext uri="{BB962C8B-B14F-4D97-AF65-F5344CB8AC3E}">
        <p14:creationId xmlns:p14="http://schemas.microsoft.com/office/powerpoint/2010/main" val="1306658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Місце для тексту 10">
            <a:extLst>
              <a:ext uri="{FF2B5EF4-FFF2-40B4-BE49-F238E27FC236}">
                <a16:creationId xmlns:a16="http://schemas.microsoft.com/office/drawing/2014/main" id="{8F9AD862-CCC2-4D62-AC8D-6C9C6C572863}"/>
              </a:ext>
            </a:extLst>
          </p:cNvPr>
          <p:cNvSpPr>
            <a:spLocks noGrp="1"/>
          </p:cNvSpPr>
          <p:nvPr>
            <p:ph type="body" sz="quarter" idx="17"/>
          </p:nvPr>
        </p:nvSpPr>
        <p:spPr>
          <a:xfrm>
            <a:off x="849548" y="3257112"/>
            <a:ext cx="2299136" cy="557784"/>
          </a:xfrm>
        </p:spPr>
        <p:txBody>
          <a:bodyPr>
            <a:normAutofit/>
          </a:bodyPr>
          <a:lstStyle/>
          <a:p>
            <a:r>
              <a:rPr lang="uk-UA" sz="2400" dirty="0">
                <a:solidFill>
                  <a:srgbClr val="FFFFFF">
                    <a:alpha val="70000"/>
                  </a:srgbClr>
                </a:solidFill>
              </a:rPr>
              <a:t>Деонтологія</a:t>
            </a:r>
          </a:p>
        </p:txBody>
      </p:sp>
      <p:sp>
        <p:nvSpPr>
          <p:cNvPr id="15" name="Місце для тексту 14">
            <a:extLst>
              <a:ext uri="{FF2B5EF4-FFF2-40B4-BE49-F238E27FC236}">
                <a16:creationId xmlns:a16="http://schemas.microsoft.com/office/drawing/2014/main" id="{727DA70C-7526-40BE-B76D-925937ADA96C}"/>
              </a:ext>
            </a:extLst>
          </p:cNvPr>
          <p:cNvSpPr>
            <a:spLocks noGrp="1"/>
          </p:cNvSpPr>
          <p:nvPr>
            <p:ph type="body" sz="quarter" idx="21"/>
          </p:nvPr>
        </p:nvSpPr>
        <p:spPr>
          <a:xfrm>
            <a:off x="861860" y="4719821"/>
            <a:ext cx="2299136" cy="2001654"/>
          </a:xfrm>
        </p:spPr>
        <p:txBody>
          <a:bodyPr>
            <a:normAutofit/>
          </a:bodyPr>
          <a:lstStyle/>
          <a:p>
            <a:r>
              <a:rPr lang="ru-RU" sz="1800" dirty="0" err="1"/>
              <a:t>наслідки</a:t>
            </a:r>
            <a:r>
              <a:rPr lang="ru-RU" sz="1800" dirty="0"/>
              <a:t> </a:t>
            </a:r>
            <a:r>
              <a:rPr lang="ru-RU" sz="1800" dirty="0" err="1"/>
              <a:t>дії</a:t>
            </a:r>
            <a:r>
              <a:rPr lang="ru-RU" sz="1800" dirty="0"/>
              <a:t> </a:t>
            </a:r>
            <a:r>
              <a:rPr lang="ru-RU" sz="1800" dirty="0" err="1"/>
              <a:t>здебільшого</a:t>
            </a:r>
            <a:r>
              <a:rPr lang="ru-RU" sz="1800" dirty="0"/>
              <a:t> не </a:t>
            </a:r>
            <a:r>
              <a:rPr lang="ru-RU" sz="1800" dirty="0" err="1"/>
              <a:t>мають</a:t>
            </a:r>
            <a:r>
              <a:rPr lang="ru-RU" sz="1800" dirty="0"/>
              <a:t> </a:t>
            </a:r>
            <a:r>
              <a:rPr lang="ru-RU" sz="1800" dirty="0" err="1"/>
              <a:t>значення</a:t>
            </a:r>
            <a:r>
              <a:rPr lang="ru-RU" sz="1800" dirty="0"/>
              <a:t> для </a:t>
            </a:r>
            <a:r>
              <a:rPr lang="ru-RU" sz="1800" dirty="0" err="1"/>
              <a:t>її</a:t>
            </a:r>
            <a:r>
              <a:rPr lang="ru-RU" sz="1800" dirty="0"/>
              <a:t> </a:t>
            </a:r>
            <a:r>
              <a:rPr lang="ru-RU" sz="1800" dirty="0" err="1"/>
              <a:t>моральної</a:t>
            </a:r>
            <a:r>
              <a:rPr lang="ru-RU" sz="1800" dirty="0"/>
              <a:t> </a:t>
            </a:r>
            <a:r>
              <a:rPr lang="ru-RU" sz="1800" dirty="0" err="1"/>
              <a:t>оцінки</a:t>
            </a:r>
            <a:endParaRPr lang="uk-UA" sz="1800" dirty="0"/>
          </a:p>
        </p:txBody>
      </p:sp>
      <p:sp>
        <p:nvSpPr>
          <p:cNvPr id="12" name="Місце для тексту 11">
            <a:extLst>
              <a:ext uri="{FF2B5EF4-FFF2-40B4-BE49-F238E27FC236}">
                <a16:creationId xmlns:a16="http://schemas.microsoft.com/office/drawing/2014/main" id="{3EBBB521-B6A2-41B8-A198-C5397A81B1DC}"/>
              </a:ext>
            </a:extLst>
          </p:cNvPr>
          <p:cNvSpPr>
            <a:spLocks noGrp="1"/>
          </p:cNvSpPr>
          <p:nvPr>
            <p:ph type="body" sz="quarter" idx="18"/>
          </p:nvPr>
        </p:nvSpPr>
        <p:spPr>
          <a:xfrm>
            <a:off x="3428553" y="3257112"/>
            <a:ext cx="2299136" cy="557784"/>
          </a:xfrm>
        </p:spPr>
        <p:txBody>
          <a:bodyPr>
            <a:normAutofit/>
          </a:bodyPr>
          <a:lstStyle/>
          <a:p>
            <a:r>
              <a:rPr lang="uk-UA" sz="2400" dirty="0">
                <a:solidFill>
                  <a:srgbClr val="FFFFFF">
                    <a:alpha val="70000"/>
                  </a:srgbClr>
                </a:solidFill>
              </a:rPr>
              <a:t>Утилітаризм</a:t>
            </a:r>
          </a:p>
        </p:txBody>
      </p:sp>
      <p:sp>
        <p:nvSpPr>
          <p:cNvPr id="16" name="Місце для тексту 15">
            <a:extLst>
              <a:ext uri="{FF2B5EF4-FFF2-40B4-BE49-F238E27FC236}">
                <a16:creationId xmlns:a16="http://schemas.microsoft.com/office/drawing/2014/main" id="{590DB59B-724C-4755-93AC-8E7FD2B885D0}"/>
              </a:ext>
            </a:extLst>
          </p:cNvPr>
          <p:cNvSpPr>
            <a:spLocks noGrp="1"/>
          </p:cNvSpPr>
          <p:nvPr>
            <p:ph type="body" sz="quarter" idx="22"/>
          </p:nvPr>
        </p:nvSpPr>
        <p:spPr>
          <a:xfrm>
            <a:off x="3390620" y="4648199"/>
            <a:ext cx="2761026" cy="2141221"/>
          </a:xfrm>
        </p:spPr>
        <p:txBody>
          <a:bodyPr>
            <a:normAutofit/>
          </a:bodyPr>
          <a:lstStyle/>
          <a:p>
            <a:r>
              <a:rPr lang="ru-RU" dirty="0"/>
              <a:t>Моральна </a:t>
            </a:r>
            <a:r>
              <a:rPr lang="ru-RU" dirty="0" err="1"/>
              <a:t>цінність</a:t>
            </a:r>
            <a:r>
              <a:rPr lang="ru-RU" dirty="0"/>
              <a:t> </a:t>
            </a:r>
            <a:r>
              <a:rPr lang="ru-RU" dirty="0" err="1"/>
              <a:t>дії</a:t>
            </a:r>
            <a:r>
              <a:rPr lang="ru-RU" dirty="0"/>
              <a:t> </a:t>
            </a:r>
            <a:r>
              <a:rPr lang="ru-RU" dirty="0" err="1"/>
              <a:t>оцінюється</a:t>
            </a:r>
            <a:r>
              <a:rPr lang="ru-RU" dirty="0"/>
              <a:t> </a:t>
            </a:r>
            <a:r>
              <a:rPr lang="ru-RU" dirty="0" err="1"/>
              <a:t>виключно</a:t>
            </a:r>
            <a:r>
              <a:rPr lang="ru-RU" dirty="0"/>
              <a:t> за </a:t>
            </a:r>
            <a:r>
              <a:rPr lang="ru-RU" dirty="0" err="1"/>
              <a:t>її</a:t>
            </a:r>
            <a:r>
              <a:rPr lang="ru-RU" dirty="0"/>
              <a:t> результатом. </a:t>
            </a:r>
            <a:r>
              <a:rPr lang="ru-RU" dirty="0" err="1"/>
              <a:t>Цей</a:t>
            </a:r>
            <a:r>
              <a:rPr lang="ru-RU" dirty="0"/>
              <a:t> фокус на результатах часто </a:t>
            </a:r>
            <a:r>
              <a:rPr lang="ru-RU" dirty="0" err="1"/>
              <a:t>призводить</a:t>
            </a:r>
            <a:r>
              <a:rPr lang="ru-RU" dirty="0"/>
              <a:t> до </a:t>
            </a:r>
            <a:r>
              <a:rPr lang="ru-RU" dirty="0" err="1"/>
              <a:t>моральних</a:t>
            </a:r>
            <a:r>
              <a:rPr lang="ru-RU" dirty="0"/>
              <a:t> </a:t>
            </a:r>
            <a:r>
              <a:rPr lang="ru-RU" dirty="0" err="1"/>
              <a:t>дилем</a:t>
            </a:r>
            <a:r>
              <a:rPr lang="ru-RU" dirty="0"/>
              <a:t>, коли </a:t>
            </a:r>
            <a:r>
              <a:rPr lang="ru-RU" dirty="0" err="1"/>
              <a:t>дії</a:t>
            </a:r>
            <a:r>
              <a:rPr lang="ru-RU" dirty="0"/>
              <a:t>, </a:t>
            </a:r>
            <a:r>
              <a:rPr lang="ru-RU" dirty="0" err="1"/>
              <a:t>які</a:t>
            </a:r>
            <a:r>
              <a:rPr lang="ru-RU" dirty="0"/>
              <a:t> </a:t>
            </a:r>
            <a:r>
              <a:rPr lang="ru-RU" dirty="0" err="1"/>
              <a:t>максимізують</a:t>
            </a:r>
            <a:r>
              <a:rPr lang="ru-RU" dirty="0"/>
              <a:t> </a:t>
            </a:r>
            <a:r>
              <a:rPr lang="ru-RU" dirty="0" err="1"/>
              <a:t>щастя</a:t>
            </a:r>
            <a:r>
              <a:rPr lang="ru-RU" dirty="0"/>
              <a:t>, </a:t>
            </a:r>
            <a:r>
              <a:rPr lang="ru-RU" dirty="0" err="1"/>
              <a:t>конфліктують</a:t>
            </a:r>
            <a:r>
              <a:rPr lang="ru-RU" dirty="0"/>
              <a:t> з </a:t>
            </a:r>
            <a:r>
              <a:rPr lang="ru-RU" dirty="0" err="1"/>
              <a:t>індивідуальними</a:t>
            </a:r>
            <a:r>
              <a:rPr lang="ru-RU" dirty="0"/>
              <a:t> правами </a:t>
            </a:r>
            <a:r>
              <a:rPr lang="ru-RU" dirty="0" err="1"/>
              <a:t>чи</a:t>
            </a:r>
            <a:r>
              <a:rPr lang="ru-RU" dirty="0"/>
              <a:t> </a:t>
            </a:r>
            <a:r>
              <a:rPr lang="ru-RU" dirty="0" err="1"/>
              <a:t>обов’язками</a:t>
            </a:r>
            <a:r>
              <a:rPr lang="ru-RU" dirty="0"/>
              <a:t>.</a:t>
            </a:r>
            <a:endParaRPr lang="uk-UA" dirty="0"/>
          </a:p>
        </p:txBody>
      </p:sp>
      <p:sp>
        <p:nvSpPr>
          <p:cNvPr id="13" name="Місце для тексту 12">
            <a:extLst>
              <a:ext uri="{FF2B5EF4-FFF2-40B4-BE49-F238E27FC236}">
                <a16:creationId xmlns:a16="http://schemas.microsoft.com/office/drawing/2014/main" id="{5D15CF17-9BF9-4C38-8567-6E8E839DF4E1}"/>
              </a:ext>
            </a:extLst>
          </p:cNvPr>
          <p:cNvSpPr>
            <a:spLocks noGrp="1"/>
          </p:cNvSpPr>
          <p:nvPr>
            <p:ph type="body" sz="quarter" idx="19"/>
          </p:nvPr>
        </p:nvSpPr>
        <p:spPr>
          <a:xfrm>
            <a:off x="6007558" y="3108814"/>
            <a:ext cx="2639438" cy="1198156"/>
          </a:xfrm>
        </p:spPr>
        <p:txBody>
          <a:bodyPr>
            <a:normAutofit/>
          </a:bodyPr>
          <a:lstStyle/>
          <a:p>
            <a:r>
              <a:rPr lang="uk-UA" sz="2400" dirty="0"/>
              <a:t>Етика чеснот Аристотеля</a:t>
            </a:r>
          </a:p>
        </p:txBody>
      </p:sp>
      <p:sp>
        <p:nvSpPr>
          <p:cNvPr id="17" name="Місце для тексту 16">
            <a:extLst>
              <a:ext uri="{FF2B5EF4-FFF2-40B4-BE49-F238E27FC236}">
                <a16:creationId xmlns:a16="http://schemas.microsoft.com/office/drawing/2014/main" id="{99B76D62-EDD4-46CB-B3EF-69870452865D}"/>
              </a:ext>
            </a:extLst>
          </p:cNvPr>
          <p:cNvSpPr>
            <a:spLocks noGrp="1"/>
          </p:cNvSpPr>
          <p:nvPr>
            <p:ph type="body" sz="quarter" idx="23"/>
          </p:nvPr>
        </p:nvSpPr>
        <p:spPr>
          <a:xfrm>
            <a:off x="6141514" y="4709254"/>
            <a:ext cx="2299136" cy="602885"/>
          </a:xfrm>
        </p:spPr>
        <p:txBody>
          <a:bodyPr>
            <a:noAutofit/>
          </a:bodyPr>
          <a:lstStyle/>
          <a:p>
            <a:r>
              <a:rPr lang="ru-RU" sz="1600" dirty="0" err="1"/>
              <a:t>Доброчесне</a:t>
            </a:r>
            <a:r>
              <a:rPr lang="ru-RU" sz="1600" dirty="0"/>
              <a:t> </a:t>
            </a:r>
            <a:r>
              <a:rPr lang="ru-RU" sz="1600" dirty="0" err="1"/>
              <a:t>життя</a:t>
            </a:r>
            <a:r>
              <a:rPr lang="ru-RU" sz="1600" dirty="0"/>
              <a:t> </a:t>
            </a:r>
            <a:r>
              <a:rPr lang="ru-RU" sz="1600" dirty="0" err="1"/>
              <a:t>спрямоване</a:t>
            </a:r>
            <a:r>
              <a:rPr lang="ru-RU" sz="1600" dirty="0"/>
              <a:t> на </a:t>
            </a:r>
            <a:r>
              <a:rPr lang="ru-RU" sz="1600" dirty="0" err="1"/>
              <a:t>досягнення</a:t>
            </a:r>
            <a:r>
              <a:rPr lang="ru-RU" sz="1600" dirty="0"/>
              <a:t> </a:t>
            </a:r>
            <a:r>
              <a:rPr lang="ru-RU" sz="1600" dirty="0" err="1"/>
              <a:t>процвітання</a:t>
            </a:r>
            <a:r>
              <a:rPr lang="ru-RU" sz="1600" dirty="0"/>
              <a:t>, </a:t>
            </a:r>
            <a:r>
              <a:rPr lang="ru-RU" sz="1600" dirty="0" err="1"/>
              <a:t>що</a:t>
            </a:r>
            <a:r>
              <a:rPr lang="ru-RU" sz="1600" dirty="0"/>
              <a:t> </a:t>
            </a:r>
            <a:r>
              <a:rPr lang="ru-RU" sz="1600" dirty="0" err="1"/>
              <a:t>включає</a:t>
            </a:r>
            <a:r>
              <a:rPr lang="ru-RU" sz="1600" dirty="0"/>
              <a:t> в себе </a:t>
            </a:r>
            <a:r>
              <a:rPr lang="ru-RU" sz="1600" dirty="0" err="1"/>
              <a:t>роздуми</a:t>
            </a:r>
            <a:r>
              <a:rPr lang="ru-RU" sz="1600" dirty="0"/>
              <a:t> про </a:t>
            </a:r>
            <a:r>
              <a:rPr lang="ru-RU" sz="1600" dirty="0" err="1"/>
              <a:t>наслідки</a:t>
            </a:r>
            <a:r>
              <a:rPr lang="ru-RU" sz="1600" dirty="0"/>
              <a:t> </a:t>
            </a:r>
            <a:r>
              <a:rPr lang="ru-RU" sz="1600" dirty="0" err="1"/>
              <a:t>своїх</a:t>
            </a:r>
            <a:r>
              <a:rPr lang="ru-RU" sz="1600" dirty="0"/>
              <a:t> </a:t>
            </a:r>
            <a:r>
              <a:rPr lang="ru-RU" sz="1600" dirty="0" err="1"/>
              <a:t>дій</a:t>
            </a:r>
            <a:r>
              <a:rPr lang="ru-RU" sz="1600" dirty="0"/>
              <a:t>.</a:t>
            </a:r>
            <a:endParaRPr lang="uk-UA" sz="1600" dirty="0"/>
          </a:p>
        </p:txBody>
      </p:sp>
      <p:sp>
        <p:nvSpPr>
          <p:cNvPr id="14" name="Місце для тексту 13">
            <a:extLst>
              <a:ext uri="{FF2B5EF4-FFF2-40B4-BE49-F238E27FC236}">
                <a16:creationId xmlns:a16="http://schemas.microsoft.com/office/drawing/2014/main" id="{71426D72-03FE-4B54-8E08-CE23A674E960}"/>
              </a:ext>
            </a:extLst>
          </p:cNvPr>
          <p:cNvSpPr>
            <a:spLocks noGrp="1"/>
          </p:cNvSpPr>
          <p:nvPr>
            <p:ph type="body" sz="quarter" idx="20"/>
          </p:nvPr>
        </p:nvSpPr>
        <p:spPr>
          <a:xfrm>
            <a:off x="8559448" y="3161874"/>
            <a:ext cx="2783004" cy="910506"/>
          </a:xfrm>
        </p:spPr>
        <p:txBody>
          <a:bodyPr>
            <a:normAutofit/>
          </a:bodyPr>
          <a:lstStyle/>
          <a:p>
            <a:r>
              <a:rPr lang="uk-UA" sz="2400" dirty="0" err="1"/>
              <a:t>Лібертаріанство</a:t>
            </a:r>
            <a:endParaRPr lang="uk-UA" sz="2400" dirty="0"/>
          </a:p>
        </p:txBody>
      </p:sp>
      <p:sp>
        <p:nvSpPr>
          <p:cNvPr id="18" name="Місце для тексту 17">
            <a:extLst>
              <a:ext uri="{FF2B5EF4-FFF2-40B4-BE49-F238E27FC236}">
                <a16:creationId xmlns:a16="http://schemas.microsoft.com/office/drawing/2014/main" id="{1487E93A-03CD-4859-A929-4F9E22670075}"/>
              </a:ext>
            </a:extLst>
          </p:cNvPr>
          <p:cNvSpPr>
            <a:spLocks noGrp="1"/>
          </p:cNvSpPr>
          <p:nvPr>
            <p:ph type="body" sz="quarter" idx="24"/>
          </p:nvPr>
        </p:nvSpPr>
        <p:spPr>
          <a:xfrm>
            <a:off x="8801382" y="4719821"/>
            <a:ext cx="2727678" cy="1452379"/>
          </a:xfrm>
        </p:spPr>
        <p:txBody>
          <a:bodyPr>
            <a:normAutofit/>
          </a:bodyPr>
          <a:lstStyle/>
          <a:p>
            <a:r>
              <a:rPr lang="uk-UA" sz="1800" dirty="0"/>
              <a:t>керуються принципом </a:t>
            </a:r>
            <a:r>
              <a:rPr lang="uk-UA" sz="1800" dirty="0" err="1"/>
              <a:t>непримусу</a:t>
            </a:r>
            <a:r>
              <a:rPr lang="uk-UA" sz="1800" dirty="0"/>
              <a:t> і добровільності об’єднання</a:t>
            </a:r>
          </a:p>
        </p:txBody>
      </p:sp>
      <p:sp>
        <p:nvSpPr>
          <p:cNvPr id="5" name="Місце для номера слайда 4">
            <a:extLst>
              <a:ext uri="{FF2B5EF4-FFF2-40B4-BE49-F238E27FC236}">
                <a16:creationId xmlns:a16="http://schemas.microsoft.com/office/drawing/2014/main" id="{7BA7383B-E92E-45E2-9ED7-205DBD24DC13}"/>
              </a:ext>
            </a:extLst>
          </p:cNvPr>
          <p:cNvSpPr>
            <a:spLocks noGrp="1"/>
          </p:cNvSpPr>
          <p:nvPr>
            <p:ph type="sldNum" sz="quarter" idx="12"/>
          </p:nvPr>
        </p:nvSpPr>
        <p:spPr/>
        <p:txBody>
          <a:bodyPr/>
          <a:lstStyle/>
          <a:p>
            <a:fld id="{07CE569E-9B7C-4CB9-AB80-C0841F922CFF}" type="slidenum">
              <a:rPr lang="en-US" smtClean="0"/>
              <a:t>20</a:t>
            </a:fld>
            <a:endParaRPr lang="en-US" dirty="0"/>
          </a:p>
        </p:txBody>
      </p:sp>
    </p:spTree>
    <p:extLst>
      <p:ext uri="{BB962C8B-B14F-4D97-AF65-F5344CB8AC3E}">
        <p14:creationId xmlns:p14="http://schemas.microsoft.com/office/powerpoint/2010/main" val="1483846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Місце для тексту 18">
            <a:extLst>
              <a:ext uri="{FF2B5EF4-FFF2-40B4-BE49-F238E27FC236}">
                <a16:creationId xmlns:a16="http://schemas.microsoft.com/office/drawing/2014/main" id="{88E8AFE2-B754-4CB0-8603-4DD1FB0B3F6F}"/>
              </a:ext>
            </a:extLst>
          </p:cNvPr>
          <p:cNvSpPr>
            <a:spLocks noGrp="1"/>
          </p:cNvSpPr>
          <p:nvPr>
            <p:ph type="body" idx="1"/>
          </p:nvPr>
        </p:nvSpPr>
        <p:spPr>
          <a:xfrm>
            <a:off x="762000" y="914401"/>
            <a:ext cx="10668000" cy="5181600"/>
          </a:xfrm>
        </p:spPr>
        <p:txBody>
          <a:bodyPr>
            <a:normAutofit fontScale="92500" lnSpcReduction="20000"/>
          </a:bodyPr>
          <a:lstStyle/>
          <a:p>
            <a:pPr algn="just">
              <a:lnSpc>
                <a:spcPct val="107000"/>
              </a:lnSpc>
              <a:spcAft>
                <a:spcPts val="800"/>
              </a:spcAft>
            </a:pPr>
            <a:r>
              <a:rPr lang="uk-UA" sz="1800" b="1" dirty="0">
                <a:effectLst/>
                <a:highlight>
                  <a:srgbClr val="0000FF"/>
                </a:highlight>
                <a:latin typeface="Times New Roman" panose="02020603050405020304" pitchFamily="18" charset="0"/>
                <a:ea typeface="Calibri" panose="020F0502020204030204" pitchFamily="34" charset="0"/>
                <a:cs typeface="Times New Roman" panose="02020603050405020304" pitchFamily="18" charset="0"/>
              </a:rPr>
              <a:t>Деонтологія</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фокусується на обов'язку та правилах, вона вважає, що певні дії є морально правильними або неправильними самі по собі і наголошує на дотриманні моральних принципів незалежно від наслідків. Деонтологія дивиться не на результати дій, а на те, чи відповідають самі дії певним правилам або обов'язкам. Тобто важливо те, чи відповідає сама дія моральним правилам.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Не важливо чи отримаєте ви для себе позитивний результат від дії, важливо щоб ця дія була морально правильною</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Calibri" panose="020F0502020204030204" pitchFamily="34"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Хороша людина - це та, яка діє правильно не заради вигоди, а тому що це правильно. Простіше кажучи, деонтологія - це етика правил та обов'язків. Вона каже, що є певні правила, яких треба дотримуватися, незалежно від того, які будуть наслідки. Головне - робити правильні речі, бо вони правильні, а не тому, що вони вигідні.</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highlight>
                  <a:srgbClr val="0000FF"/>
                </a:highlight>
                <a:latin typeface="Times New Roman" panose="02020603050405020304" pitchFamily="18" charset="0"/>
                <a:ea typeface="Calibri" panose="020F0502020204030204" pitchFamily="34" charset="0"/>
                <a:cs typeface="Times New Roman" panose="02020603050405020304" pitchFamily="18" charset="0"/>
              </a:rPr>
              <a:t>Утилітаризм</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оцінює дії за їх наслідками та користю для найбільшої кількості людей і прагне максимізувати загальне благо або щастя. Головна ідея: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Роби те, що принесе найбільше щастя найбільшій кількості людей</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Якщо дія принесла багато користі - вона хороша. Однак іноді це призводить до конфлікту між індивідуальними правами та обов’язками.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b="1" dirty="0">
                <a:effectLst/>
                <a:highlight>
                  <a:srgbClr val="0000FF"/>
                </a:highlight>
                <a:latin typeface="Times New Roman" panose="02020603050405020304" pitchFamily="18" charset="0"/>
                <a:ea typeface="Calibri" panose="020F0502020204030204" pitchFamily="34" charset="0"/>
                <a:cs typeface="Times New Roman" panose="02020603050405020304" pitchFamily="18" charset="0"/>
              </a:rPr>
              <a:t>Етика чеснот Аристотеля</a:t>
            </a:r>
            <a:r>
              <a:rPr lang="uk-UA" sz="1800" dirty="0">
                <a:effectLst/>
                <a:highlight>
                  <a:srgbClr val="0000FF"/>
                </a:highligh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зосереджується на розвитку позитивних рис характеру (чеснот), які є ключем до щасливого етичного життя. Головна ідея: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Будь хорошою людиною, і ти будеш робити хороші речі</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Дивимось на характер людини, а не на окремі вчинки. Головне - бути хорошою людиною.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Доброчесне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життя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спрямоване</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досягнення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процвітання</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що</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включає</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в себе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роздуми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про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наслідки</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своїх</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800" dirty="0" err="1">
                <a:effectLst/>
                <a:latin typeface="Times New Roman" panose="02020603050405020304" pitchFamily="18" charset="0"/>
                <a:ea typeface="Calibri" panose="020F0502020204030204" pitchFamily="34" charset="0"/>
                <a:cs typeface="Times New Roman" panose="02020603050405020304" pitchFamily="18" charset="0"/>
              </a:rPr>
              <a:t>дій</a:t>
            </a:r>
            <a:r>
              <a:rPr lang="ru-RU"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800" dirty="0">
                <a:effectLst/>
                <a:highlight>
                  <a:srgbClr val="0000FF"/>
                </a:highlight>
                <a:latin typeface="Times New Roman" panose="02020603050405020304" pitchFamily="18" charset="0"/>
                <a:ea typeface="Calibri" panose="020F0502020204030204" pitchFamily="34" charset="0"/>
                <a:cs typeface="Times New Roman" panose="02020603050405020304" pitchFamily="18" charset="0"/>
              </a:rPr>
              <a:t>Головна ідея </a:t>
            </a:r>
            <a:r>
              <a:rPr lang="uk-UA" sz="1800" b="1" dirty="0" err="1">
                <a:effectLst/>
                <a:highlight>
                  <a:srgbClr val="0000FF"/>
                </a:highlight>
                <a:latin typeface="Times New Roman" panose="02020603050405020304" pitchFamily="18" charset="0"/>
                <a:ea typeface="Calibri" panose="020F0502020204030204" pitchFamily="34" charset="0"/>
                <a:cs typeface="Times New Roman" panose="02020603050405020304" pitchFamily="18" charset="0"/>
              </a:rPr>
              <a:t>лібертаріанства</a:t>
            </a:r>
            <a:r>
              <a:rPr lang="uk-UA" sz="1800" dirty="0">
                <a:effectLst/>
                <a:highlight>
                  <a:srgbClr val="0000FF"/>
                </a:highlight>
                <a:latin typeface="Times New Roman" panose="02020603050405020304" pitchFamily="18" charset="0"/>
                <a:ea typeface="Calibri" panose="020F0502020204030204" pitchFamily="34" charset="0"/>
                <a:cs typeface="Times New Roman" panose="02020603050405020304" pitchFamily="18" charset="0"/>
              </a:rPr>
              <a:t> </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Кожен має право робити що хоче, поки не заважає іншим</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Дивимось, чи поважає дія свободу інших людей. Цінуються ті якості, які допомагають поважати права інших і відстоювати свої. Керуються принципом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непримусу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і добровільності об’єднання. </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uk-UA" dirty="0"/>
          </a:p>
        </p:txBody>
      </p:sp>
      <p:sp>
        <p:nvSpPr>
          <p:cNvPr id="17" name="Місце для номера слайда 16">
            <a:extLst>
              <a:ext uri="{FF2B5EF4-FFF2-40B4-BE49-F238E27FC236}">
                <a16:creationId xmlns:a16="http://schemas.microsoft.com/office/drawing/2014/main" id="{B0379401-1BE7-443D-A6DC-85584B910EFF}"/>
              </a:ext>
            </a:extLst>
          </p:cNvPr>
          <p:cNvSpPr>
            <a:spLocks noGrp="1"/>
          </p:cNvSpPr>
          <p:nvPr>
            <p:ph type="sldNum" sz="quarter" idx="12"/>
          </p:nvPr>
        </p:nvSpPr>
        <p:spPr/>
        <p:txBody>
          <a:bodyPr/>
          <a:lstStyle/>
          <a:p>
            <a:fld id="{07CE569E-9B7C-4CB9-AB80-C0841F922CFF}" type="slidenum">
              <a:rPr lang="en-US" smtClean="0"/>
              <a:t>21</a:t>
            </a:fld>
            <a:endParaRPr lang="en-US" dirty="0"/>
          </a:p>
        </p:txBody>
      </p:sp>
    </p:spTree>
    <p:extLst>
      <p:ext uri="{BB962C8B-B14F-4D97-AF65-F5344CB8AC3E}">
        <p14:creationId xmlns:p14="http://schemas.microsoft.com/office/powerpoint/2010/main" val="714100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3"/>
          <p:cNvSpPr txBox="1">
            <a:spLocks noGrp="1"/>
          </p:cNvSpPr>
          <p:nvPr>
            <p:ph type="title"/>
          </p:nvPr>
        </p:nvSpPr>
        <p:spPr>
          <a:xfrm>
            <a:off x="1056640" y="319141"/>
            <a:ext cx="10925497" cy="1376544"/>
          </a:xfrm>
          <a:prstGeom prst="rect">
            <a:avLst/>
          </a:prstGeom>
          <a:noFill/>
          <a:ln>
            <a:noFill/>
          </a:ln>
        </p:spPr>
        <p:txBody>
          <a:bodyPr spcFirstLastPara="1" vert="horz" wrap="square" lIns="121900" tIns="121900" rIns="121900" bIns="121900" rtlCol="0" anchor="t" anchorCtr="0">
            <a:noAutofit/>
          </a:bodyPr>
          <a:lstStyle/>
          <a:p>
            <a:pPr>
              <a:lnSpc>
                <a:spcPct val="100000"/>
              </a:lnSpc>
              <a:buClr>
                <a:srgbClr val="0C0C0C"/>
              </a:buClr>
              <a:buSzPts val="3000"/>
            </a:pPr>
            <a:r>
              <a:rPr lang="uk" sz="4000" dirty="0">
                <a:solidFill>
                  <a:schemeClr val="accent1"/>
                </a:solidFill>
              </a:rPr>
              <a:t>Доброчесність в українському законодавстві</a:t>
            </a:r>
            <a:endParaRPr sz="4000" dirty="0">
              <a:solidFill>
                <a:schemeClr val="accent1"/>
              </a:solidFill>
            </a:endParaRPr>
          </a:p>
        </p:txBody>
      </p:sp>
      <p:sp>
        <p:nvSpPr>
          <p:cNvPr id="136" name="Google Shape;136;p13"/>
          <p:cNvSpPr txBox="1"/>
          <p:nvPr/>
        </p:nvSpPr>
        <p:spPr>
          <a:xfrm>
            <a:off x="10092667" y="4839133"/>
            <a:ext cx="2292800" cy="615513"/>
          </a:xfrm>
          <a:prstGeom prst="rect">
            <a:avLst/>
          </a:prstGeom>
          <a:noFill/>
          <a:ln>
            <a:noFill/>
          </a:ln>
        </p:spPr>
        <p:txBody>
          <a:bodyPr spcFirstLastPara="1" wrap="square" lIns="121900" tIns="121900" rIns="121900" bIns="121900" anchor="t" anchorCtr="0">
            <a:spAutoFit/>
          </a:bodyPr>
          <a:lstStyle/>
          <a:p>
            <a:pPr algn="just">
              <a:buClr>
                <a:schemeClr val="dk1"/>
              </a:buClr>
              <a:buSzPts val="1800"/>
            </a:pPr>
            <a:endParaRPr sz="2400">
              <a:solidFill>
                <a:schemeClr val="dk1"/>
              </a:solidFill>
              <a:latin typeface="Arial"/>
              <a:ea typeface="Arial"/>
              <a:cs typeface="Arial"/>
              <a:sym typeface="Arial"/>
            </a:endParaRPr>
          </a:p>
        </p:txBody>
      </p:sp>
      <p:sp>
        <p:nvSpPr>
          <p:cNvPr id="137" name="Google Shape;137;p13"/>
          <p:cNvSpPr txBox="1"/>
          <p:nvPr/>
        </p:nvSpPr>
        <p:spPr>
          <a:xfrm>
            <a:off x="-241000" y="4449300"/>
            <a:ext cx="10174000" cy="782225"/>
          </a:xfrm>
          <a:prstGeom prst="rect">
            <a:avLst/>
          </a:prstGeom>
          <a:noFill/>
          <a:ln>
            <a:noFill/>
          </a:ln>
        </p:spPr>
        <p:txBody>
          <a:bodyPr spcFirstLastPara="1" wrap="square" lIns="121900" tIns="121900" rIns="121900" bIns="121900" anchor="t" anchorCtr="0">
            <a:spAutoFit/>
          </a:bodyPr>
          <a:lstStyle/>
          <a:p>
            <a:pPr algn="just">
              <a:spcAft>
                <a:spcPts val="1333"/>
              </a:spcAft>
              <a:buClr>
                <a:schemeClr val="dk1"/>
              </a:buClr>
              <a:buSzPts val="1800"/>
            </a:pPr>
            <a:endParaRPr sz="2400">
              <a:solidFill>
                <a:schemeClr val="dk1"/>
              </a:solidFill>
              <a:latin typeface="Arial"/>
              <a:ea typeface="Arial"/>
              <a:cs typeface="Arial"/>
              <a:sym typeface="Arial"/>
            </a:endParaRPr>
          </a:p>
        </p:txBody>
      </p:sp>
      <p:sp>
        <p:nvSpPr>
          <p:cNvPr id="138" name="Google Shape;138;p13"/>
          <p:cNvSpPr txBox="1"/>
          <p:nvPr/>
        </p:nvSpPr>
        <p:spPr>
          <a:xfrm>
            <a:off x="589613" y="1895554"/>
            <a:ext cx="10383187" cy="4034397"/>
          </a:xfrm>
          <a:prstGeom prst="rect">
            <a:avLst/>
          </a:prstGeom>
          <a:noFill/>
          <a:ln>
            <a:noFill/>
          </a:ln>
        </p:spPr>
        <p:txBody>
          <a:bodyPr spcFirstLastPara="1" wrap="square" lIns="121900" tIns="121900" rIns="121900" bIns="121900" anchor="t" anchorCtr="0">
            <a:spAutoFit/>
          </a:bodyPr>
          <a:lstStyle/>
          <a:p>
            <a:pPr marL="609585" indent="-423323" algn="just">
              <a:buClr>
                <a:srgbClr val="B9D6D5"/>
              </a:buClr>
              <a:buSzPts val="1400"/>
              <a:buFont typeface="Helvetica Neue"/>
              <a:buChar char="●"/>
            </a:pPr>
            <a:r>
              <a:rPr lang="uk" sz="1600" b="1" dirty="0">
                <a:latin typeface="Arial"/>
                <a:ea typeface="Arial"/>
                <a:cs typeface="Arial"/>
                <a:sym typeface="Arial"/>
              </a:rPr>
              <a:t>До 2000х років.</a:t>
            </a:r>
            <a:r>
              <a:rPr lang="uk" sz="1600" dirty="0">
                <a:latin typeface="Arial"/>
                <a:ea typeface="Arial"/>
                <a:cs typeface="Arial"/>
                <a:sym typeface="Arial"/>
              </a:rPr>
              <a:t> Був тільки термін «академічна доброчесність». У 2000 році затвердили </a:t>
            </a:r>
            <a:r>
              <a:rPr lang="uk" sz="1600" dirty="0">
                <a:solidFill>
                  <a:schemeClr val="accent1"/>
                </a:solidFill>
                <a:latin typeface="Arial"/>
                <a:ea typeface="Arial"/>
                <a:cs typeface="Arial"/>
                <a:sym typeface="Arial"/>
              </a:rPr>
              <a:t>Загальні правила поведінки державного службовця</a:t>
            </a:r>
            <a:r>
              <a:rPr lang="uk" sz="1600" dirty="0">
                <a:latin typeface="Arial"/>
                <a:ea typeface="Arial"/>
                <a:cs typeface="Arial"/>
                <a:sym typeface="Arial"/>
              </a:rPr>
              <a:t>, де доброчесність згадувалася як одна з обов’язкових умов для державних службовців. </a:t>
            </a:r>
            <a:endParaRPr sz="1600" dirty="0">
              <a:latin typeface="Arial"/>
              <a:ea typeface="Arial"/>
              <a:cs typeface="Arial"/>
              <a:sym typeface="Arial"/>
            </a:endParaRPr>
          </a:p>
          <a:p>
            <a:pPr marL="609585" indent="-423323" algn="just">
              <a:spcBef>
                <a:spcPts val="1333"/>
              </a:spcBef>
              <a:buClr>
                <a:srgbClr val="B9D6D5"/>
              </a:buClr>
              <a:buSzPts val="1400"/>
              <a:buFont typeface="Helvetica Neue"/>
              <a:buChar char="●"/>
            </a:pPr>
            <a:r>
              <a:rPr lang="uk" sz="1600" b="1" dirty="0">
                <a:latin typeface="Arial"/>
                <a:ea typeface="Arial"/>
                <a:cs typeface="Arial"/>
                <a:sym typeface="Arial"/>
              </a:rPr>
              <a:t>2006 рік.</a:t>
            </a:r>
            <a:r>
              <a:rPr lang="uk" sz="1600" dirty="0">
                <a:latin typeface="Arial"/>
                <a:ea typeface="Arial"/>
                <a:cs typeface="Arial"/>
                <a:sym typeface="Arial"/>
              </a:rPr>
              <a:t> Затверджено Концепцію подолання корупції в Україні — </a:t>
            </a:r>
            <a:r>
              <a:rPr lang="uk" sz="1600" dirty="0">
                <a:solidFill>
                  <a:schemeClr val="accent6">
                    <a:lumMod val="60000"/>
                    <a:lumOff val="40000"/>
                  </a:schemeClr>
                </a:solidFill>
                <a:latin typeface="Arial"/>
                <a:ea typeface="Arial"/>
                <a:cs typeface="Arial"/>
                <a:sym typeface="Arial"/>
              </a:rPr>
              <a:t>«На шляху до доброчесності». </a:t>
            </a:r>
            <a:endParaRPr sz="1600" dirty="0">
              <a:solidFill>
                <a:schemeClr val="accent6">
                  <a:lumMod val="60000"/>
                  <a:lumOff val="40000"/>
                </a:schemeClr>
              </a:solidFill>
              <a:latin typeface="Arial"/>
              <a:ea typeface="Arial"/>
              <a:cs typeface="Arial"/>
              <a:sym typeface="Arial"/>
            </a:endParaRPr>
          </a:p>
          <a:p>
            <a:pPr marL="609585" indent="-423323" algn="just">
              <a:spcBef>
                <a:spcPts val="1333"/>
              </a:spcBef>
              <a:buClr>
                <a:srgbClr val="B9D6D5"/>
              </a:buClr>
              <a:buSzPts val="1400"/>
              <a:buFont typeface="Helvetica Neue"/>
              <a:buChar char="●"/>
            </a:pPr>
            <a:r>
              <a:rPr lang="uk" sz="1600" b="1" dirty="0">
                <a:latin typeface="Arial"/>
                <a:ea typeface="Arial"/>
                <a:cs typeface="Arial"/>
                <a:sym typeface="Arial"/>
              </a:rPr>
              <a:t>2011 рік.</a:t>
            </a:r>
            <a:r>
              <a:rPr lang="uk" sz="1600" dirty="0">
                <a:latin typeface="Arial"/>
                <a:ea typeface="Arial"/>
                <a:cs typeface="Arial"/>
                <a:sym typeface="Arial"/>
              </a:rPr>
              <a:t> </a:t>
            </a:r>
            <a:r>
              <a:rPr lang="uk" sz="1600" dirty="0">
                <a:solidFill>
                  <a:schemeClr val="accent1"/>
                </a:solidFill>
                <a:latin typeface="Arial"/>
                <a:ea typeface="Arial"/>
                <a:cs typeface="Arial"/>
                <a:sym typeface="Arial"/>
              </a:rPr>
              <a:t>Стаття 3 Закону України «Про державну службу»: </a:t>
            </a:r>
            <a:r>
              <a:rPr lang="uk" sz="1600" dirty="0">
                <a:latin typeface="Arial"/>
                <a:ea typeface="Arial"/>
                <a:cs typeface="Arial"/>
                <a:sym typeface="Arial"/>
              </a:rPr>
              <a:t>одним із принципів держслужби названо доброчесність.</a:t>
            </a:r>
            <a:endParaRPr sz="1600" dirty="0">
              <a:latin typeface="Arial"/>
              <a:ea typeface="Arial"/>
              <a:cs typeface="Arial"/>
              <a:sym typeface="Arial"/>
            </a:endParaRPr>
          </a:p>
          <a:p>
            <a:pPr marL="609585" indent="-423323" algn="just">
              <a:spcBef>
                <a:spcPts val="1333"/>
              </a:spcBef>
              <a:buClr>
                <a:srgbClr val="B9D6D5"/>
              </a:buClr>
              <a:buSzPts val="1400"/>
              <a:buFont typeface="Helvetica Neue"/>
              <a:buChar char="●"/>
            </a:pPr>
            <a:r>
              <a:rPr lang="uk" sz="1600" b="1" dirty="0">
                <a:latin typeface="Arial"/>
                <a:ea typeface="Arial"/>
                <a:cs typeface="Arial"/>
                <a:sym typeface="Arial"/>
              </a:rPr>
              <a:t>2015 рік.</a:t>
            </a:r>
            <a:r>
              <a:rPr lang="uk" sz="1600" dirty="0">
                <a:latin typeface="Arial"/>
                <a:ea typeface="Arial"/>
                <a:cs typeface="Arial"/>
                <a:sym typeface="Arial"/>
              </a:rPr>
              <a:t> У </a:t>
            </a:r>
            <a:r>
              <a:rPr lang="uk" sz="1600" dirty="0">
                <a:solidFill>
                  <a:schemeClr val="accent6">
                    <a:lumMod val="60000"/>
                    <a:lumOff val="40000"/>
                  </a:schemeClr>
                </a:solidFill>
                <a:latin typeface="Arial"/>
                <a:ea typeface="Arial"/>
                <a:cs typeface="Arial"/>
                <a:sym typeface="Arial"/>
              </a:rPr>
              <a:t>Законі України «Про державну службу»  </a:t>
            </a:r>
            <a:r>
              <a:rPr lang="uk" sz="1600" dirty="0">
                <a:latin typeface="Arial"/>
                <a:ea typeface="Arial"/>
                <a:cs typeface="Arial"/>
                <a:sym typeface="Arial"/>
              </a:rPr>
              <a:t>з’явилося визначення доброчесності – спрямованість дій державного службовця на захист публічних інтересів та відмова від превалювання приватного інтересу під час здійснення наданих йому повноважень.</a:t>
            </a:r>
            <a:endParaRPr sz="1600" dirty="0">
              <a:latin typeface="Arial"/>
              <a:ea typeface="Arial"/>
              <a:cs typeface="Arial"/>
              <a:sym typeface="Arial"/>
            </a:endParaRPr>
          </a:p>
          <a:p>
            <a:pPr marL="609585" indent="-423323" algn="just">
              <a:spcBef>
                <a:spcPts val="1333"/>
              </a:spcBef>
              <a:spcAft>
                <a:spcPts val="1333"/>
              </a:spcAft>
              <a:buClr>
                <a:srgbClr val="B9D6D5"/>
              </a:buClr>
              <a:buSzPts val="1400"/>
              <a:buFont typeface="Helvetica Neue"/>
              <a:buChar char="●"/>
            </a:pPr>
            <a:r>
              <a:rPr lang="uk" sz="1600" b="1" dirty="0">
                <a:latin typeface="Arial"/>
                <a:ea typeface="Arial"/>
                <a:cs typeface="Arial"/>
                <a:sym typeface="Arial"/>
              </a:rPr>
              <a:t>2016 рік.</a:t>
            </a:r>
            <a:r>
              <a:rPr lang="uk" sz="1600" dirty="0">
                <a:latin typeface="Arial"/>
                <a:ea typeface="Arial"/>
                <a:cs typeface="Arial"/>
                <a:sym typeface="Arial"/>
              </a:rPr>
              <a:t> Доброчесність стала обов’язковою умовою для роботи суддею. Парламентарі внесли відповідні зміни до Конституції України. І того ж дня ухвалили Закон України </a:t>
            </a:r>
            <a:r>
              <a:rPr lang="uk" sz="1600" dirty="0">
                <a:solidFill>
                  <a:schemeClr val="accent6">
                    <a:lumMod val="60000"/>
                    <a:lumOff val="40000"/>
                  </a:schemeClr>
                </a:solidFill>
                <a:latin typeface="Arial"/>
                <a:ea typeface="Arial"/>
                <a:cs typeface="Arial"/>
                <a:sym typeface="Arial"/>
              </a:rPr>
              <a:t>«Про Вищу раду правосуддя», </a:t>
            </a:r>
            <a:r>
              <a:rPr lang="uk" sz="1600" dirty="0">
                <a:latin typeface="Arial"/>
                <a:ea typeface="Arial"/>
                <a:cs typeface="Arial"/>
                <a:sym typeface="Arial"/>
              </a:rPr>
              <a:t>який зобов’язував суддів щорічно подавати декларацію доброчесності.</a:t>
            </a:r>
            <a:endParaRPr sz="1600" dirty="0">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4"/>
          <p:cNvSpPr txBox="1">
            <a:spLocks noGrp="1"/>
          </p:cNvSpPr>
          <p:nvPr>
            <p:ph type="title"/>
          </p:nvPr>
        </p:nvSpPr>
        <p:spPr>
          <a:xfrm>
            <a:off x="1150187" y="304983"/>
            <a:ext cx="10088880" cy="721360"/>
          </a:xfrm>
          <a:prstGeom prst="rect">
            <a:avLst/>
          </a:prstGeom>
          <a:noFill/>
          <a:ln>
            <a:noFill/>
          </a:ln>
        </p:spPr>
        <p:txBody>
          <a:bodyPr spcFirstLastPara="1" vert="horz" wrap="square" lIns="121900" tIns="121900" rIns="121900" bIns="121900" rtlCol="0" anchor="t" anchorCtr="0">
            <a:noAutofit/>
          </a:bodyPr>
          <a:lstStyle/>
          <a:p>
            <a:pPr>
              <a:lnSpc>
                <a:spcPct val="115000"/>
              </a:lnSpc>
              <a:buClr>
                <a:srgbClr val="0C0C0C"/>
              </a:buClr>
              <a:buSzPts val="3000"/>
            </a:pPr>
            <a:r>
              <a:rPr lang="uk" sz="4000" dirty="0">
                <a:solidFill>
                  <a:schemeClr val="accent1"/>
                </a:solidFill>
              </a:rPr>
              <a:t>Доброчесність: що вже зроблено?</a:t>
            </a:r>
            <a:endParaRPr sz="4000" dirty="0">
              <a:solidFill>
                <a:schemeClr val="accent1"/>
              </a:solidFill>
            </a:endParaRPr>
          </a:p>
        </p:txBody>
      </p:sp>
      <p:sp>
        <p:nvSpPr>
          <p:cNvPr id="144" name="Google Shape;144;p14"/>
          <p:cNvSpPr txBox="1"/>
          <p:nvPr/>
        </p:nvSpPr>
        <p:spPr>
          <a:xfrm>
            <a:off x="10092667" y="4839133"/>
            <a:ext cx="2292800" cy="615513"/>
          </a:xfrm>
          <a:prstGeom prst="rect">
            <a:avLst/>
          </a:prstGeom>
          <a:noFill/>
          <a:ln>
            <a:noFill/>
          </a:ln>
        </p:spPr>
        <p:txBody>
          <a:bodyPr spcFirstLastPara="1" wrap="square" lIns="121900" tIns="121900" rIns="121900" bIns="121900" anchor="t" anchorCtr="0">
            <a:spAutoFit/>
          </a:bodyPr>
          <a:lstStyle/>
          <a:p>
            <a:pPr algn="just">
              <a:buClr>
                <a:schemeClr val="dk1"/>
              </a:buClr>
              <a:buSzPts val="1800"/>
            </a:pPr>
            <a:endParaRPr sz="2400">
              <a:solidFill>
                <a:schemeClr val="dk1"/>
              </a:solidFill>
              <a:latin typeface="Arial"/>
              <a:ea typeface="Arial"/>
              <a:cs typeface="Arial"/>
              <a:sym typeface="Arial"/>
            </a:endParaRPr>
          </a:p>
        </p:txBody>
      </p:sp>
      <p:sp>
        <p:nvSpPr>
          <p:cNvPr id="145" name="Google Shape;145;p14"/>
          <p:cNvSpPr txBox="1"/>
          <p:nvPr/>
        </p:nvSpPr>
        <p:spPr>
          <a:xfrm>
            <a:off x="-241000" y="4449300"/>
            <a:ext cx="10174000" cy="782225"/>
          </a:xfrm>
          <a:prstGeom prst="rect">
            <a:avLst/>
          </a:prstGeom>
          <a:noFill/>
          <a:ln>
            <a:noFill/>
          </a:ln>
        </p:spPr>
        <p:txBody>
          <a:bodyPr spcFirstLastPara="1" wrap="square" lIns="121900" tIns="121900" rIns="121900" bIns="121900" anchor="t" anchorCtr="0">
            <a:spAutoFit/>
          </a:bodyPr>
          <a:lstStyle/>
          <a:p>
            <a:pPr algn="just">
              <a:spcAft>
                <a:spcPts val="1333"/>
              </a:spcAft>
              <a:buClr>
                <a:schemeClr val="dk1"/>
              </a:buClr>
              <a:buSzPts val="1800"/>
            </a:pPr>
            <a:endParaRPr sz="2400">
              <a:solidFill>
                <a:schemeClr val="dk1"/>
              </a:solidFill>
              <a:latin typeface="Arial"/>
              <a:ea typeface="Arial"/>
              <a:cs typeface="Arial"/>
              <a:sym typeface="Arial"/>
            </a:endParaRPr>
          </a:p>
        </p:txBody>
      </p:sp>
      <p:sp>
        <p:nvSpPr>
          <p:cNvPr id="146" name="Google Shape;146;p14"/>
          <p:cNvSpPr txBox="1"/>
          <p:nvPr/>
        </p:nvSpPr>
        <p:spPr>
          <a:xfrm>
            <a:off x="639580" y="1403354"/>
            <a:ext cx="10350453" cy="4763187"/>
          </a:xfrm>
          <a:prstGeom prst="rect">
            <a:avLst/>
          </a:prstGeom>
          <a:noFill/>
          <a:ln>
            <a:noFill/>
          </a:ln>
        </p:spPr>
        <p:txBody>
          <a:bodyPr spcFirstLastPara="1" wrap="square" lIns="121900" tIns="121900" rIns="121900" bIns="121900" anchor="t" anchorCtr="0">
            <a:spAutoFit/>
          </a:bodyPr>
          <a:lstStyle/>
          <a:p>
            <a:pPr marL="609585" indent="-423323" algn="just">
              <a:lnSpc>
                <a:spcPct val="115000"/>
              </a:lnSpc>
              <a:spcBef>
                <a:spcPts val="1333"/>
              </a:spcBef>
              <a:buClr>
                <a:srgbClr val="B9D6D5"/>
              </a:buClr>
              <a:buSzPts val="1400"/>
              <a:buFont typeface="Helvetica Neue"/>
              <a:buChar char="●"/>
            </a:pPr>
            <a:r>
              <a:rPr lang="uk" sz="1733" dirty="0">
                <a:latin typeface="Arial"/>
                <a:ea typeface="Arial"/>
                <a:cs typeface="Arial"/>
                <a:sym typeface="Arial"/>
              </a:rPr>
              <a:t>Функціонує </a:t>
            </a:r>
            <a:r>
              <a:rPr lang="uk" sz="1733" dirty="0">
                <a:solidFill>
                  <a:schemeClr val="accent6"/>
                </a:solidFill>
                <a:latin typeface="Arial"/>
                <a:ea typeface="Arial"/>
                <a:cs typeface="Arial"/>
                <a:sym typeface="Arial"/>
              </a:rPr>
              <a:t>Єдиний державний реєстр декларацій осіб</a:t>
            </a:r>
            <a:r>
              <a:rPr lang="uk" sz="1733" dirty="0">
                <a:latin typeface="Arial"/>
                <a:ea typeface="Arial"/>
                <a:cs typeface="Arial"/>
                <a:sym typeface="Arial"/>
              </a:rPr>
              <a:t>, уповноважених на виконання функцій держави або місцевого самоврядування.  </a:t>
            </a:r>
            <a:endParaRPr sz="1733" dirty="0">
              <a:latin typeface="Arial"/>
              <a:ea typeface="Arial"/>
              <a:cs typeface="Arial"/>
              <a:sym typeface="Arial"/>
            </a:endParaRPr>
          </a:p>
          <a:p>
            <a:pPr marL="609585" indent="-423323" algn="just">
              <a:lnSpc>
                <a:spcPct val="115000"/>
              </a:lnSpc>
              <a:spcBef>
                <a:spcPts val="1333"/>
              </a:spcBef>
              <a:buClr>
                <a:srgbClr val="B9D6D5"/>
              </a:buClr>
              <a:buSzPts val="1400"/>
              <a:buFont typeface="Helvetica Neue"/>
              <a:buChar char="●"/>
            </a:pPr>
            <a:r>
              <a:rPr lang="uk" sz="1733" dirty="0">
                <a:latin typeface="Arial"/>
                <a:ea typeface="Arial"/>
                <a:cs typeface="Arial"/>
                <a:sym typeface="Arial"/>
              </a:rPr>
              <a:t>Запровадження ефективної системи запобігання й врегулювання конфлікту інтересів на публічній службі. Офіс доброчесності НАЗК навчає публічних службовців  розпізнати конфлікт інтересів та врегулювати його.</a:t>
            </a:r>
            <a:endParaRPr sz="1733" dirty="0">
              <a:latin typeface="Arial"/>
              <a:ea typeface="Arial"/>
              <a:cs typeface="Arial"/>
              <a:sym typeface="Arial"/>
            </a:endParaRPr>
          </a:p>
          <a:p>
            <a:pPr marL="609585" indent="-423323" algn="just">
              <a:lnSpc>
                <a:spcPct val="115000"/>
              </a:lnSpc>
              <a:spcBef>
                <a:spcPts val="1333"/>
              </a:spcBef>
              <a:buClr>
                <a:srgbClr val="B9D6D5"/>
              </a:buClr>
              <a:buSzPts val="1400"/>
              <a:buFont typeface="Helvetica Neue"/>
              <a:buChar char="●"/>
            </a:pPr>
            <a:r>
              <a:rPr lang="uk" sz="1733" dirty="0">
                <a:latin typeface="Arial"/>
                <a:ea typeface="Arial"/>
                <a:cs typeface="Arial"/>
                <a:sym typeface="Arial"/>
              </a:rPr>
              <a:t>Існує інститут викривачів</a:t>
            </a:r>
            <a:endParaRPr sz="1733" dirty="0">
              <a:latin typeface="Arial"/>
              <a:ea typeface="Arial"/>
              <a:cs typeface="Arial"/>
              <a:sym typeface="Arial"/>
            </a:endParaRPr>
          </a:p>
          <a:p>
            <a:pPr marL="609585" indent="-423323" algn="just">
              <a:lnSpc>
                <a:spcPct val="115000"/>
              </a:lnSpc>
              <a:spcBef>
                <a:spcPts val="1333"/>
              </a:spcBef>
              <a:buClr>
                <a:srgbClr val="B9D6D5"/>
              </a:buClr>
              <a:buSzPts val="1400"/>
              <a:buFont typeface="Helvetica Neue"/>
              <a:buChar char="●"/>
            </a:pPr>
            <a:r>
              <a:rPr lang="uk" sz="1733" dirty="0">
                <a:latin typeface="Arial"/>
                <a:ea typeface="Arial"/>
                <a:cs typeface="Arial"/>
                <a:sym typeface="Arial"/>
              </a:rPr>
              <a:t>Офіс доброчесності НАЗК працює над втіленням просвітницьких проєктів та відкритий до співпраці з представниками громадськості, аби спонукати до переосмислення та зміни поведінки для формування «нульової» толерантності до корупції у суспільстві</a:t>
            </a:r>
            <a:endParaRPr sz="1733" dirty="0">
              <a:latin typeface="Arial"/>
              <a:ea typeface="Arial"/>
              <a:cs typeface="Arial"/>
              <a:sym typeface="Arial"/>
            </a:endParaRPr>
          </a:p>
          <a:p>
            <a:pPr marL="609585" indent="-414856" algn="just">
              <a:lnSpc>
                <a:spcPct val="115000"/>
              </a:lnSpc>
              <a:spcBef>
                <a:spcPts val="1333"/>
              </a:spcBef>
              <a:buClr>
                <a:srgbClr val="B9D6D5"/>
              </a:buClr>
              <a:buSzPts val="1300"/>
              <a:buFont typeface="Helvetica Neue"/>
              <a:buChar char="●"/>
            </a:pPr>
            <a:r>
              <a:rPr lang="uk" sz="1733" dirty="0">
                <a:latin typeface="Arial"/>
                <a:ea typeface="Arial"/>
                <a:cs typeface="Arial"/>
                <a:sym typeface="Arial"/>
              </a:rPr>
              <a:t>в Українських компаніях, навчальних закладах тощо передбачені кодекси етичної поведінки.</a:t>
            </a:r>
            <a:endParaRPr sz="1733" dirty="0">
              <a:latin typeface="Arial"/>
              <a:ea typeface="Arial"/>
              <a:cs typeface="Arial"/>
              <a:sym typeface="Arial"/>
            </a:endParaRPr>
          </a:p>
          <a:p>
            <a:pPr marL="609585" algn="just">
              <a:lnSpc>
                <a:spcPct val="115000"/>
              </a:lnSpc>
              <a:spcBef>
                <a:spcPts val="1333"/>
              </a:spcBef>
              <a:spcAft>
                <a:spcPts val="1333"/>
              </a:spcAft>
              <a:buClr>
                <a:schemeClr val="dk1"/>
              </a:buClr>
              <a:buSzPts val="1200"/>
            </a:pPr>
            <a:endParaRPr sz="1600" b="1" dirty="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9C34A0-CB15-4F46-A899-9B96789BBFD7}"/>
              </a:ext>
            </a:extLst>
          </p:cNvPr>
          <p:cNvSpPr>
            <a:spLocks noGrp="1"/>
          </p:cNvSpPr>
          <p:nvPr>
            <p:ph type="title"/>
          </p:nvPr>
        </p:nvSpPr>
        <p:spPr>
          <a:xfrm>
            <a:off x="1056640" y="548640"/>
            <a:ext cx="10088880" cy="1097280"/>
          </a:xfrm>
        </p:spPr>
        <p:txBody>
          <a:bodyPr/>
          <a:lstStyle/>
          <a:p>
            <a:pPr algn="ctr"/>
            <a:r>
              <a:rPr lang="ru-RU" dirty="0">
                <a:solidFill>
                  <a:schemeClr val="accent1"/>
                </a:solidFill>
              </a:rPr>
              <a:t>Чек-лист для </a:t>
            </a:r>
            <a:r>
              <a:rPr lang="ru-RU" dirty="0" err="1">
                <a:solidFill>
                  <a:schemeClr val="accent1"/>
                </a:solidFill>
              </a:rPr>
              <a:t>формування</a:t>
            </a:r>
            <a:r>
              <a:rPr lang="ru-RU" dirty="0">
                <a:solidFill>
                  <a:schemeClr val="accent1"/>
                </a:solidFill>
              </a:rPr>
              <a:t> </a:t>
            </a:r>
            <a:r>
              <a:rPr lang="ru-RU" dirty="0" err="1">
                <a:solidFill>
                  <a:schemeClr val="accent1"/>
                </a:solidFill>
              </a:rPr>
              <a:t>особистої</a:t>
            </a:r>
            <a:r>
              <a:rPr lang="ru-RU" dirty="0">
                <a:solidFill>
                  <a:schemeClr val="accent1"/>
                </a:solidFill>
              </a:rPr>
              <a:t> </a:t>
            </a:r>
            <a:r>
              <a:rPr lang="ru-RU" dirty="0" err="1">
                <a:solidFill>
                  <a:schemeClr val="accent1"/>
                </a:solidFill>
              </a:rPr>
              <a:t>доброчесності</a:t>
            </a:r>
            <a:r>
              <a:rPr lang="ru-RU" dirty="0">
                <a:solidFill>
                  <a:schemeClr val="accent1"/>
                </a:solidFill>
              </a:rPr>
              <a:t> та </a:t>
            </a:r>
            <a:r>
              <a:rPr lang="ru-RU" dirty="0" err="1">
                <a:solidFill>
                  <a:schemeClr val="accent1"/>
                </a:solidFill>
              </a:rPr>
              <a:t>моделювання</a:t>
            </a:r>
            <a:r>
              <a:rPr lang="ru-RU" dirty="0">
                <a:solidFill>
                  <a:schemeClr val="accent1"/>
                </a:solidFill>
              </a:rPr>
              <a:t> </a:t>
            </a:r>
            <a:r>
              <a:rPr lang="ru-RU" dirty="0" err="1">
                <a:solidFill>
                  <a:schemeClr val="accent1"/>
                </a:solidFill>
              </a:rPr>
              <a:t>її</a:t>
            </a:r>
            <a:r>
              <a:rPr lang="ru-RU" dirty="0">
                <a:solidFill>
                  <a:schemeClr val="accent1"/>
                </a:solidFill>
              </a:rPr>
              <a:t> в </a:t>
            </a:r>
            <a:r>
              <a:rPr lang="ru-RU" dirty="0" err="1">
                <a:solidFill>
                  <a:schemeClr val="accent1"/>
                </a:solidFill>
              </a:rPr>
              <a:t>інших</a:t>
            </a:r>
            <a:endParaRPr lang="uk-UA" dirty="0">
              <a:solidFill>
                <a:schemeClr val="accent1"/>
              </a:solidFill>
            </a:endParaRPr>
          </a:p>
        </p:txBody>
      </p:sp>
      <p:sp>
        <p:nvSpPr>
          <p:cNvPr id="3" name="Місце для тексту 2">
            <a:extLst>
              <a:ext uri="{FF2B5EF4-FFF2-40B4-BE49-F238E27FC236}">
                <a16:creationId xmlns:a16="http://schemas.microsoft.com/office/drawing/2014/main" id="{1B7BDBAA-D306-4D56-99F2-46E3E56E0F2F}"/>
              </a:ext>
            </a:extLst>
          </p:cNvPr>
          <p:cNvSpPr>
            <a:spLocks noGrp="1"/>
          </p:cNvSpPr>
          <p:nvPr>
            <p:ph type="body" idx="1"/>
          </p:nvPr>
        </p:nvSpPr>
        <p:spPr/>
        <p:txBody>
          <a:bodyPr>
            <a:normAutofit/>
          </a:bodyPr>
          <a:lstStyle/>
          <a:p>
            <a:pPr>
              <a:buClr>
                <a:schemeClr val="accent1"/>
              </a:buClr>
              <a:buFont typeface="Wingdings" panose="05000000000000000000" pitchFamily="2" charset="2"/>
              <a:buChar char="ü"/>
            </a:pPr>
            <a:r>
              <a:rPr lang="uk-UA" sz="2800" dirty="0">
                <a:solidFill>
                  <a:srgbClr val="FFFFFF">
                    <a:alpha val="70000"/>
                  </a:srgbClr>
                </a:solidFill>
                <a:latin typeface="+mn-lt"/>
              </a:rPr>
              <a:t>Виконуйте свої обіцянки</a:t>
            </a:r>
          </a:p>
          <a:p>
            <a:pPr>
              <a:buClr>
                <a:schemeClr val="accent1"/>
              </a:buClr>
              <a:buFont typeface="Wingdings" panose="05000000000000000000" pitchFamily="2" charset="2"/>
              <a:buChar char="ü"/>
            </a:pPr>
            <a:r>
              <a:rPr lang="uk-UA" sz="2800" dirty="0">
                <a:solidFill>
                  <a:srgbClr val="FFFFFF">
                    <a:alpha val="70000"/>
                  </a:srgbClr>
                </a:solidFill>
                <a:latin typeface="+mn-lt"/>
              </a:rPr>
              <a:t>Зустрічайтеся з людьми</a:t>
            </a:r>
          </a:p>
          <a:p>
            <a:pPr>
              <a:buClr>
                <a:schemeClr val="accent1"/>
              </a:buClr>
              <a:buFont typeface="Wingdings" panose="05000000000000000000" pitchFamily="2" charset="2"/>
              <a:buChar char="ü"/>
            </a:pPr>
            <a:r>
              <a:rPr lang="ru-RU" sz="2800" dirty="0">
                <a:solidFill>
                  <a:srgbClr val="FFFFFF">
                    <a:alpha val="70000"/>
                  </a:srgbClr>
                </a:solidFill>
                <a:latin typeface="+mn-lt"/>
              </a:rPr>
              <a:t>Перш </a:t>
            </a:r>
            <a:r>
              <a:rPr lang="ru-RU" sz="2800" dirty="0" err="1">
                <a:solidFill>
                  <a:srgbClr val="FFFFFF">
                    <a:alpha val="70000"/>
                  </a:srgbClr>
                </a:solidFill>
                <a:latin typeface="+mn-lt"/>
              </a:rPr>
              <a:t>ніж</a:t>
            </a:r>
            <a:r>
              <a:rPr lang="ru-RU" sz="2800" dirty="0">
                <a:solidFill>
                  <a:srgbClr val="FFFFFF">
                    <a:alpha val="70000"/>
                  </a:srgbClr>
                </a:solidFill>
                <a:latin typeface="+mn-lt"/>
              </a:rPr>
              <a:t> </a:t>
            </a:r>
            <a:r>
              <a:rPr lang="ru-RU" sz="2800" dirty="0" err="1">
                <a:solidFill>
                  <a:srgbClr val="FFFFFF">
                    <a:alpha val="70000"/>
                  </a:srgbClr>
                </a:solidFill>
                <a:latin typeface="+mn-lt"/>
              </a:rPr>
              <a:t>взяти</a:t>
            </a:r>
            <a:r>
              <a:rPr lang="ru-RU" sz="2800" dirty="0">
                <a:solidFill>
                  <a:srgbClr val="FFFFFF">
                    <a:alpha val="70000"/>
                  </a:srgbClr>
                </a:solidFill>
                <a:latin typeface="+mn-lt"/>
              </a:rPr>
              <a:t> на себе </a:t>
            </a:r>
            <a:r>
              <a:rPr lang="ru-RU" sz="2800" dirty="0" err="1">
                <a:solidFill>
                  <a:srgbClr val="FFFFFF">
                    <a:alpha val="70000"/>
                  </a:srgbClr>
                </a:solidFill>
                <a:latin typeface="+mn-lt"/>
              </a:rPr>
              <a:t>зобов’язання</a:t>
            </a:r>
            <a:endParaRPr lang="uk-UA" sz="2800" dirty="0">
              <a:solidFill>
                <a:srgbClr val="FFFFFF">
                  <a:alpha val="70000"/>
                </a:srgbClr>
              </a:solidFill>
              <a:latin typeface="+mn-lt"/>
            </a:endParaRPr>
          </a:p>
          <a:p>
            <a:pPr>
              <a:buClr>
                <a:schemeClr val="accent1"/>
              </a:buClr>
              <a:buFont typeface="Wingdings" panose="05000000000000000000" pitchFamily="2" charset="2"/>
              <a:buChar char="ü"/>
            </a:pPr>
            <a:r>
              <a:rPr lang="uk-UA" sz="2800" dirty="0">
                <a:solidFill>
                  <a:srgbClr val="FFFFFF">
                    <a:alpha val="70000"/>
                  </a:srgbClr>
                </a:solidFill>
                <a:latin typeface="+mn-lt"/>
              </a:rPr>
              <a:t>Звикайте казати «ні»</a:t>
            </a:r>
          </a:p>
          <a:p>
            <a:pPr>
              <a:buClr>
                <a:schemeClr val="accent1"/>
              </a:buClr>
              <a:buFont typeface="Wingdings" panose="05000000000000000000" pitchFamily="2" charset="2"/>
              <a:buChar char="ü"/>
            </a:pPr>
            <a:r>
              <a:rPr lang="ru-RU" sz="2800" dirty="0" err="1">
                <a:solidFill>
                  <a:srgbClr val="FFFFFF">
                    <a:alpha val="70000"/>
                  </a:srgbClr>
                </a:solidFill>
                <a:latin typeface="+mn-lt"/>
              </a:rPr>
              <a:t>Проаналізуйте</a:t>
            </a:r>
            <a:r>
              <a:rPr lang="ru-RU" sz="2800" dirty="0">
                <a:solidFill>
                  <a:srgbClr val="FFFFFF">
                    <a:alpha val="70000"/>
                  </a:srgbClr>
                </a:solidFill>
                <a:latin typeface="+mn-lt"/>
              </a:rPr>
              <a:t>, як </a:t>
            </a:r>
            <a:r>
              <a:rPr lang="ru-RU" sz="2800" dirty="0" err="1">
                <a:solidFill>
                  <a:srgbClr val="FFFFFF">
                    <a:alpha val="70000"/>
                  </a:srgbClr>
                </a:solidFill>
                <a:latin typeface="+mn-lt"/>
              </a:rPr>
              <a:t>ви</a:t>
            </a:r>
            <a:r>
              <a:rPr lang="ru-RU" sz="2800" dirty="0">
                <a:solidFill>
                  <a:srgbClr val="FFFFFF">
                    <a:alpha val="70000"/>
                  </a:srgbClr>
                </a:solidFill>
                <a:latin typeface="+mn-lt"/>
              </a:rPr>
              <a:t> </a:t>
            </a:r>
            <a:r>
              <a:rPr lang="ru-RU" sz="2800" dirty="0" err="1">
                <a:solidFill>
                  <a:srgbClr val="FFFFFF">
                    <a:alpha val="70000"/>
                  </a:srgbClr>
                </a:solidFill>
                <a:latin typeface="+mn-lt"/>
              </a:rPr>
              <a:t>реагуєте</a:t>
            </a:r>
            <a:r>
              <a:rPr lang="ru-RU" sz="2800" dirty="0">
                <a:solidFill>
                  <a:srgbClr val="FFFFFF">
                    <a:alpha val="70000"/>
                  </a:srgbClr>
                </a:solidFill>
                <a:latin typeface="+mn-lt"/>
              </a:rPr>
              <a:t> в </a:t>
            </a:r>
            <a:r>
              <a:rPr lang="ru-RU" sz="2800" dirty="0" err="1">
                <a:solidFill>
                  <a:srgbClr val="FFFFFF">
                    <a:alpha val="70000"/>
                  </a:srgbClr>
                </a:solidFill>
                <a:latin typeface="+mn-lt"/>
              </a:rPr>
              <a:t>критичних</a:t>
            </a:r>
            <a:r>
              <a:rPr lang="ru-RU" sz="2800" dirty="0">
                <a:solidFill>
                  <a:srgbClr val="FFFFFF">
                    <a:alpha val="70000"/>
                  </a:srgbClr>
                </a:solidFill>
                <a:latin typeface="+mn-lt"/>
              </a:rPr>
              <a:t> </a:t>
            </a:r>
            <a:r>
              <a:rPr lang="ru-RU" sz="2800" dirty="0" err="1">
                <a:solidFill>
                  <a:srgbClr val="FFFFFF">
                    <a:alpha val="70000"/>
                  </a:srgbClr>
                </a:solidFill>
                <a:latin typeface="+mn-lt"/>
              </a:rPr>
              <a:t>ситуаціях</a:t>
            </a:r>
            <a:endParaRPr lang="ru-RU" sz="2800" dirty="0">
              <a:solidFill>
                <a:srgbClr val="FFFFFF">
                  <a:alpha val="70000"/>
                </a:srgbClr>
              </a:solidFill>
              <a:latin typeface="+mn-lt"/>
            </a:endParaRPr>
          </a:p>
          <a:p>
            <a:pPr>
              <a:buClr>
                <a:schemeClr val="accent1"/>
              </a:buClr>
              <a:buFont typeface="Wingdings" panose="05000000000000000000" pitchFamily="2" charset="2"/>
              <a:buChar char="ü"/>
            </a:pPr>
            <a:r>
              <a:rPr lang="uk-UA" sz="2800" dirty="0">
                <a:solidFill>
                  <a:srgbClr val="FFFFFF">
                    <a:alpha val="70000"/>
                  </a:srgbClr>
                </a:solidFill>
                <a:latin typeface="+mn-lt"/>
              </a:rPr>
              <a:t>Відшліфуйте свої комунікативні навички</a:t>
            </a:r>
            <a:endParaRPr lang="ru-RU" sz="2800" dirty="0">
              <a:solidFill>
                <a:srgbClr val="FFFFFF">
                  <a:alpha val="70000"/>
                </a:srgbClr>
              </a:solidFill>
              <a:latin typeface="+mn-lt"/>
            </a:endParaRPr>
          </a:p>
          <a:p>
            <a:pPr>
              <a:buClr>
                <a:schemeClr val="accent1"/>
              </a:buClr>
              <a:buFont typeface="Wingdings" panose="05000000000000000000" pitchFamily="2" charset="2"/>
              <a:buChar char="ü"/>
            </a:pPr>
            <a:r>
              <a:rPr lang="ru-RU" sz="2800" dirty="0">
                <a:solidFill>
                  <a:srgbClr val="FFFFFF">
                    <a:alpha val="70000"/>
                  </a:srgbClr>
                </a:solidFill>
                <a:latin typeface="+mn-lt"/>
              </a:rPr>
              <a:t>Подумайте про те, </a:t>
            </a:r>
            <a:r>
              <a:rPr lang="ru-RU" sz="2800" dirty="0" err="1">
                <a:solidFill>
                  <a:srgbClr val="FFFFFF">
                    <a:alpha val="70000"/>
                  </a:srgbClr>
                </a:solidFill>
                <a:latin typeface="+mn-lt"/>
              </a:rPr>
              <a:t>які</a:t>
            </a:r>
            <a:r>
              <a:rPr lang="ru-RU" sz="2800" dirty="0">
                <a:solidFill>
                  <a:srgbClr val="FFFFFF">
                    <a:alpha val="70000"/>
                  </a:srgbClr>
                </a:solidFill>
                <a:latin typeface="+mn-lt"/>
              </a:rPr>
              <a:t> </a:t>
            </a:r>
            <a:r>
              <a:rPr lang="ru-RU" sz="2800" dirty="0" err="1">
                <a:solidFill>
                  <a:srgbClr val="FFFFFF">
                    <a:alpha val="70000"/>
                  </a:srgbClr>
                </a:solidFill>
                <a:latin typeface="+mn-lt"/>
              </a:rPr>
              <a:t>звички</a:t>
            </a:r>
            <a:r>
              <a:rPr lang="ru-RU" sz="2800" dirty="0">
                <a:solidFill>
                  <a:srgbClr val="FFFFFF">
                    <a:alpha val="70000"/>
                  </a:srgbClr>
                </a:solidFill>
                <a:latin typeface="+mn-lt"/>
              </a:rPr>
              <a:t> та </a:t>
            </a:r>
            <a:r>
              <a:rPr lang="ru-RU" sz="2800" dirty="0" err="1">
                <a:solidFill>
                  <a:srgbClr val="FFFFFF">
                    <a:alpha val="70000"/>
                  </a:srgbClr>
                </a:solidFill>
                <a:latin typeface="+mn-lt"/>
              </a:rPr>
              <a:t>навички</a:t>
            </a:r>
            <a:r>
              <a:rPr lang="ru-RU" sz="2800" dirty="0">
                <a:solidFill>
                  <a:srgbClr val="FFFFFF">
                    <a:alpha val="70000"/>
                  </a:srgbClr>
                </a:solidFill>
                <a:latin typeface="+mn-lt"/>
              </a:rPr>
              <a:t> вам </a:t>
            </a:r>
            <a:r>
              <a:rPr lang="ru-RU" sz="2800" dirty="0" err="1">
                <a:solidFill>
                  <a:srgbClr val="FFFFFF">
                    <a:alpha val="70000"/>
                  </a:srgbClr>
                </a:solidFill>
                <a:latin typeface="+mn-lt"/>
              </a:rPr>
              <a:t>потрібно</a:t>
            </a:r>
            <a:r>
              <a:rPr lang="ru-RU" sz="2800" dirty="0">
                <a:solidFill>
                  <a:srgbClr val="FFFFFF">
                    <a:alpha val="70000"/>
                  </a:srgbClr>
                </a:solidFill>
                <a:latin typeface="+mn-lt"/>
              </a:rPr>
              <a:t> </a:t>
            </a:r>
            <a:r>
              <a:rPr lang="ru-RU" sz="2800" dirty="0" err="1">
                <a:solidFill>
                  <a:srgbClr val="FFFFFF">
                    <a:alpha val="70000"/>
                  </a:srgbClr>
                </a:solidFill>
                <a:latin typeface="+mn-lt"/>
              </a:rPr>
              <a:t>розвинути</a:t>
            </a:r>
            <a:r>
              <a:rPr lang="ru-RU" sz="2800" dirty="0">
                <a:solidFill>
                  <a:srgbClr val="FFFFFF">
                    <a:alpha val="70000"/>
                  </a:srgbClr>
                </a:solidFill>
                <a:latin typeface="+mn-lt"/>
              </a:rPr>
              <a:t>, </a:t>
            </a:r>
            <a:r>
              <a:rPr lang="ru-RU" sz="2800" dirty="0" err="1">
                <a:solidFill>
                  <a:srgbClr val="FFFFFF">
                    <a:alpha val="70000"/>
                  </a:srgbClr>
                </a:solidFill>
                <a:latin typeface="+mn-lt"/>
              </a:rPr>
              <a:t>щоб</a:t>
            </a:r>
            <a:r>
              <a:rPr lang="ru-RU" sz="2800" dirty="0">
                <a:solidFill>
                  <a:srgbClr val="FFFFFF">
                    <a:alpha val="70000"/>
                  </a:srgbClr>
                </a:solidFill>
                <a:latin typeface="+mn-lt"/>
              </a:rPr>
              <a:t> </a:t>
            </a:r>
            <a:r>
              <a:rPr lang="ru-RU" sz="2800" dirty="0" err="1">
                <a:solidFill>
                  <a:srgbClr val="FFFFFF">
                    <a:alpha val="70000"/>
                  </a:srgbClr>
                </a:solidFill>
                <a:latin typeface="+mn-lt"/>
              </a:rPr>
              <a:t>підвищити</a:t>
            </a:r>
            <a:r>
              <a:rPr lang="ru-RU" sz="2800" dirty="0">
                <a:solidFill>
                  <a:srgbClr val="FFFFFF">
                    <a:alpha val="70000"/>
                  </a:srgbClr>
                </a:solidFill>
                <a:latin typeface="+mn-lt"/>
              </a:rPr>
              <a:t> свою </a:t>
            </a:r>
            <a:r>
              <a:rPr lang="ru-RU" sz="2800" dirty="0" err="1">
                <a:solidFill>
                  <a:srgbClr val="FFFFFF">
                    <a:alpha val="70000"/>
                  </a:srgbClr>
                </a:solidFill>
                <a:latin typeface="+mn-lt"/>
              </a:rPr>
              <a:t>доброчесність</a:t>
            </a:r>
            <a:endParaRPr lang="ru-RU" sz="2800" dirty="0">
              <a:solidFill>
                <a:srgbClr val="FFFFFF">
                  <a:alpha val="70000"/>
                </a:srgbClr>
              </a:solidFill>
              <a:latin typeface="+mn-lt"/>
            </a:endParaRPr>
          </a:p>
          <a:p>
            <a:pPr>
              <a:buClr>
                <a:schemeClr val="accent1"/>
              </a:buClr>
              <a:buFont typeface="Wingdings" panose="05000000000000000000" pitchFamily="2" charset="2"/>
              <a:buChar char="ü"/>
            </a:pPr>
            <a:r>
              <a:rPr lang="ru-RU" sz="2800" dirty="0" err="1">
                <a:solidFill>
                  <a:srgbClr val="FFFFFF">
                    <a:alpha val="70000"/>
                  </a:srgbClr>
                </a:solidFill>
                <a:latin typeface="+mn-lt"/>
              </a:rPr>
              <a:t>Уникайте</a:t>
            </a:r>
            <a:r>
              <a:rPr lang="ru-RU" sz="2800" dirty="0">
                <a:solidFill>
                  <a:srgbClr val="FFFFFF">
                    <a:alpha val="70000"/>
                  </a:srgbClr>
                </a:solidFill>
                <a:latin typeface="+mn-lt"/>
              </a:rPr>
              <a:t> людей, </a:t>
            </a:r>
            <a:r>
              <a:rPr lang="ru-RU" sz="2800" dirty="0" err="1">
                <a:solidFill>
                  <a:srgbClr val="FFFFFF">
                    <a:alpha val="70000"/>
                  </a:srgbClr>
                </a:solidFill>
                <a:latin typeface="+mn-lt"/>
              </a:rPr>
              <a:t>яким</a:t>
            </a:r>
            <a:r>
              <a:rPr lang="ru-RU" sz="2800" dirty="0">
                <a:solidFill>
                  <a:srgbClr val="FFFFFF">
                    <a:alpha val="70000"/>
                  </a:srgbClr>
                </a:solidFill>
                <a:latin typeface="+mn-lt"/>
              </a:rPr>
              <a:t> </a:t>
            </a:r>
            <a:r>
              <a:rPr lang="ru-RU" sz="2800" dirty="0" err="1">
                <a:solidFill>
                  <a:srgbClr val="FFFFFF">
                    <a:alpha val="70000"/>
                  </a:srgbClr>
                </a:solidFill>
                <a:latin typeface="+mn-lt"/>
              </a:rPr>
              <a:t>бракує</a:t>
            </a:r>
            <a:r>
              <a:rPr lang="ru-RU" sz="2800" dirty="0">
                <a:solidFill>
                  <a:srgbClr val="FFFFFF">
                    <a:alpha val="70000"/>
                  </a:srgbClr>
                </a:solidFill>
                <a:latin typeface="+mn-lt"/>
              </a:rPr>
              <a:t> </a:t>
            </a:r>
            <a:r>
              <a:rPr lang="ru-RU" sz="2800" dirty="0" err="1">
                <a:solidFill>
                  <a:srgbClr val="FFFFFF">
                    <a:alpha val="70000"/>
                  </a:srgbClr>
                </a:solidFill>
                <a:latin typeface="+mn-lt"/>
              </a:rPr>
              <a:t>доброчесності</a:t>
            </a:r>
            <a:endParaRPr lang="uk-UA" sz="2800" dirty="0">
              <a:solidFill>
                <a:srgbClr val="FFFFFF">
                  <a:alpha val="70000"/>
                </a:srgbClr>
              </a:solidFill>
              <a:latin typeface="+mn-lt"/>
            </a:endParaRPr>
          </a:p>
        </p:txBody>
      </p:sp>
    </p:spTree>
    <p:extLst>
      <p:ext uri="{BB962C8B-B14F-4D97-AF65-F5344CB8AC3E}">
        <p14:creationId xmlns:p14="http://schemas.microsoft.com/office/powerpoint/2010/main" val="1614344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 9">
            <a:extLst>
              <a:ext uri="{FF2B5EF4-FFF2-40B4-BE49-F238E27FC236}">
                <a16:creationId xmlns:a16="http://schemas.microsoft.com/office/drawing/2014/main" id="{581779CA-C062-40CF-99CC-9A4351F52382}"/>
              </a:ext>
            </a:extLst>
          </p:cNvPr>
          <p:cNvSpPr/>
          <p:nvPr/>
        </p:nvSpPr>
        <p:spPr>
          <a:xfrm>
            <a:off x="5959703" y="0"/>
            <a:ext cx="6235241" cy="2286195"/>
          </a:xfrm>
          <a:custGeom>
            <a:avLst/>
            <a:gdLst>
              <a:gd name="connsiteX0" fmla="*/ 0 w 5405120"/>
              <a:gd name="connsiteY0" fmla="*/ 1277363 h 2554726"/>
              <a:gd name="connsiteX1" fmla="*/ 2702560 w 5405120"/>
              <a:gd name="connsiteY1" fmla="*/ 0 h 2554726"/>
              <a:gd name="connsiteX2" fmla="*/ 5405120 w 5405120"/>
              <a:gd name="connsiteY2" fmla="*/ 1277363 h 2554726"/>
              <a:gd name="connsiteX3" fmla="*/ 2702560 w 5405120"/>
              <a:gd name="connsiteY3" fmla="*/ 2554726 h 2554726"/>
              <a:gd name="connsiteX4" fmla="*/ 0 w 5405120"/>
              <a:gd name="connsiteY4" fmla="*/ 1277363 h 2554726"/>
              <a:gd name="connsiteX0" fmla="*/ 0 w 5273040"/>
              <a:gd name="connsiteY0" fmla="*/ 517148 h 2708331"/>
              <a:gd name="connsiteX1" fmla="*/ 2570480 w 5273040"/>
              <a:gd name="connsiteY1" fmla="*/ 133865 h 2708331"/>
              <a:gd name="connsiteX2" fmla="*/ 5273040 w 5273040"/>
              <a:gd name="connsiteY2" fmla="*/ 1411228 h 2708331"/>
              <a:gd name="connsiteX3" fmla="*/ 2570480 w 5273040"/>
              <a:gd name="connsiteY3" fmla="*/ 2688591 h 2708331"/>
              <a:gd name="connsiteX4" fmla="*/ 0 w 5273040"/>
              <a:gd name="connsiteY4" fmla="*/ 517148 h 2708331"/>
              <a:gd name="connsiteX0" fmla="*/ 61 w 5273101"/>
              <a:gd name="connsiteY0" fmla="*/ 437109 h 2257316"/>
              <a:gd name="connsiteX1" fmla="*/ 2570541 w 5273101"/>
              <a:gd name="connsiteY1" fmla="*/ 53826 h 2257316"/>
              <a:gd name="connsiteX2" fmla="*/ 5273101 w 5273101"/>
              <a:gd name="connsiteY2" fmla="*/ 1331189 h 2257316"/>
              <a:gd name="connsiteX3" fmla="*/ 2641661 w 5273101"/>
              <a:gd name="connsiteY3" fmla="*/ 2222472 h 2257316"/>
              <a:gd name="connsiteX4" fmla="*/ 61 w 5273101"/>
              <a:gd name="connsiteY4" fmla="*/ 437109 h 2257316"/>
              <a:gd name="connsiteX0" fmla="*/ 62 w 5455982"/>
              <a:gd name="connsiteY0" fmla="*/ 435972 h 2221367"/>
              <a:gd name="connsiteX1" fmla="*/ 2570542 w 5455982"/>
              <a:gd name="connsiteY1" fmla="*/ 52689 h 2221367"/>
              <a:gd name="connsiteX2" fmla="*/ 5455982 w 5455982"/>
              <a:gd name="connsiteY2" fmla="*/ 476612 h 2221367"/>
              <a:gd name="connsiteX3" fmla="*/ 2641662 w 5455982"/>
              <a:gd name="connsiteY3" fmla="*/ 2221335 h 2221367"/>
              <a:gd name="connsiteX4" fmla="*/ 62 w 5455982"/>
              <a:gd name="connsiteY4" fmla="*/ 435972 h 2221367"/>
              <a:gd name="connsiteX0" fmla="*/ 1434 w 5457354"/>
              <a:gd name="connsiteY0" fmla="*/ 318552 h 2103947"/>
              <a:gd name="connsiteX1" fmla="*/ 2998634 w 5457354"/>
              <a:gd name="connsiteY1" fmla="*/ 199429 h 2103947"/>
              <a:gd name="connsiteX2" fmla="*/ 5457354 w 5457354"/>
              <a:gd name="connsiteY2" fmla="*/ 359192 h 2103947"/>
              <a:gd name="connsiteX3" fmla="*/ 2643034 w 5457354"/>
              <a:gd name="connsiteY3" fmla="*/ 2103915 h 2103947"/>
              <a:gd name="connsiteX4" fmla="*/ 1434 w 5457354"/>
              <a:gd name="connsiteY4" fmla="*/ 318552 h 2103947"/>
              <a:gd name="connsiteX0" fmla="*/ 1458 w 5637083"/>
              <a:gd name="connsiteY0" fmla="*/ 375795 h 2161178"/>
              <a:gd name="connsiteX1" fmla="*/ 2998658 w 5637083"/>
              <a:gd name="connsiteY1" fmla="*/ 256672 h 2161178"/>
              <a:gd name="connsiteX2" fmla="*/ 5637083 w 5637083"/>
              <a:gd name="connsiteY2" fmla="*/ 337581 h 2161178"/>
              <a:gd name="connsiteX3" fmla="*/ 2643058 w 5637083"/>
              <a:gd name="connsiteY3" fmla="*/ 2161158 h 2161178"/>
              <a:gd name="connsiteX4" fmla="*/ 1458 w 5637083"/>
              <a:gd name="connsiteY4" fmla="*/ 375795 h 2161178"/>
              <a:gd name="connsiteX0" fmla="*/ 637 w 5636262"/>
              <a:gd name="connsiteY0" fmla="*/ 430330 h 2215713"/>
              <a:gd name="connsiteX1" fmla="*/ 2874881 w 5636262"/>
              <a:gd name="connsiteY1" fmla="*/ 153499 h 2215713"/>
              <a:gd name="connsiteX2" fmla="*/ 5636262 w 5636262"/>
              <a:gd name="connsiteY2" fmla="*/ 392116 h 2215713"/>
              <a:gd name="connsiteX3" fmla="*/ 2642237 w 5636262"/>
              <a:gd name="connsiteY3" fmla="*/ 2215693 h 2215713"/>
              <a:gd name="connsiteX4" fmla="*/ 637 w 5636262"/>
              <a:gd name="connsiteY4" fmla="*/ 430330 h 2215713"/>
              <a:gd name="connsiteX0" fmla="*/ 646 w 5607897"/>
              <a:gd name="connsiteY0" fmla="*/ 316201 h 2210077"/>
              <a:gd name="connsiteX1" fmla="*/ 2846516 w 5607897"/>
              <a:gd name="connsiteY1" fmla="*/ 147794 h 2210077"/>
              <a:gd name="connsiteX2" fmla="*/ 5607897 w 5607897"/>
              <a:gd name="connsiteY2" fmla="*/ 386411 h 2210077"/>
              <a:gd name="connsiteX3" fmla="*/ 2613872 w 5607897"/>
              <a:gd name="connsiteY3" fmla="*/ 2209988 h 2210077"/>
              <a:gd name="connsiteX4" fmla="*/ 646 w 5607897"/>
              <a:gd name="connsiteY4" fmla="*/ 316201 h 2210077"/>
              <a:gd name="connsiteX0" fmla="*/ 570 w 5630395"/>
              <a:gd name="connsiteY0" fmla="*/ 217486 h 2161428"/>
              <a:gd name="connsiteX1" fmla="*/ 2846440 w 5630395"/>
              <a:gd name="connsiteY1" fmla="*/ 49079 h 2161428"/>
              <a:gd name="connsiteX2" fmla="*/ 5607821 w 5630395"/>
              <a:gd name="connsiteY2" fmla="*/ 287696 h 2161428"/>
              <a:gd name="connsiteX3" fmla="*/ 4198557 w 5630395"/>
              <a:gd name="connsiteY3" fmla="*/ 1500629 h 2161428"/>
              <a:gd name="connsiteX4" fmla="*/ 2613796 w 5630395"/>
              <a:gd name="connsiteY4" fmla="*/ 2111273 h 2161428"/>
              <a:gd name="connsiteX5" fmla="*/ 570 w 5630395"/>
              <a:gd name="connsiteY5" fmla="*/ 217486 h 2161428"/>
              <a:gd name="connsiteX0" fmla="*/ 570 w 5631245"/>
              <a:gd name="connsiteY0" fmla="*/ 217486 h 2161428"/>
              <a:gd name="connsiteX1" fmla="*/ 2846440 w 5631245"/>
              <a:gd name="connsiteY1" fmla="*/ 49079 h 2161428"/>
              <a:gd name="connsiteX2" fmla="*/ 5607821 w 5631245"/>
              <a:gd name="connsiteY2" fmla="*/ 287696 h 2161428"/>
              <a:gd name="connsiteX3" fmla="*/ 4198557 w 5631245"/>
              <a:gd name="connsiteY3" fmla="*/ 1500629 h 2161428"/>
              <a:gd name="connsiteX4" fmla="*/ 2613796 w 5631245"/>
              <a:gd name="connsiteY4" fmla="*/ 2111273 h 2161428"/>
              <a:gd name="connsiteX5" fmla="*/ 570 w 5631245"/>
              <a:gd name="connsiteY5" fmla="*/ 217486 h 2161428"/>
              <a:gd name="connsiteX0" fmla="*/ 570 w 5631803"/>
              <a:gd name="connsiteY0" fmla="*/ 217486 h 2178943"/>
              <a:gd name="connsiteX1" fmla="*/ 2846440 w 5631803"/>
              <a:gd name="connsiteY1" fmla="*/ 49079 h 2178943"/>
              <a:gd name="connsiteX2" fmla="*/ 5607821 w 5631803"/>
              <a:gd name="connsiteY2" fmla="*/ 287696 h 2178943"/>
              <a:gd name="connsiteX3" fmla="*/ 4226931 w 5631803"/>
              <a:gd name="connsiteY3" fmla="*/ 1618910 h 2178943"/>
              <a:gd name="connsiteX4" fmla="*/ 2613796 w 5631803"/>
              <a:gd name="connsiteY4" fmla="*/ 2111273 h 2178943"/>
              <a:gd name="connsiteX5" fmla="*/ 570 w 5631803"/>
              <a:gd name="connsiteY5" fmla="*/ 217486 h 2178943"/>
              <a:gd name="connsiteX0" fmla="*/ 570 w 5668898"/>
              <a:gd name="connsiteY0" fmla="*/ 239296 h 2200753"/>
              <a:gd name="connsiteX1" fmla="*/ 2846440 w 5668898"/>
              <a:gd name="connsiteY1" fmla="*/ 70889 h 2200753"/>
              <a:gd name="connsiteX2" fmla="*/ 5645654 w 5668898"/>
              <a:gd name="connsiteY2" fmla="*/ 151799 h 2200753"/>
              <a:gd name="connsiteX3" fmla="*/ 4226931 w 5668898"/>
              <a:gd name="connsiteY3" fmla="*/ 1640720 h 2200753"/>
              <a:gd name="connsiteX4" fmla="*/ 2613796 w 5668898"/>
              <a:gd name="connsiteY4" fmla="*/ 2133083 h 2200753"/>
              <a:gd name="connsiteX5" fmla="*/ 570 w 5668898"/>
              <a:gd name="connsiteY5" fmla="*/ 239296 h 2200753"/>
              <a:gd name="connsiteX0" fmla="*/ 329 w 5668657"/>
              <a:gd name="connsiteY0" fmla="*/ 271491 h 2232948"/>
              <a:gd name="connsiteX1" fmla="*/ 2789450 w 5668657"/>
              <a:gd name="connsiteY1" fmla="*/ 34087 h 2232948"/>
              <a:gd name="connsiteX2" fmla="*/ 5645413 w 5668657"/>
              <a:gd name="connsiteY2" fmla="*/ 183994 h 2232948"/>
              <a:gd name="connsiteX3" fmla="*/ 4226690 w 5668657"/>
              <a:gd name="connsiteY3" fmla="*/ 1672915 h 2232948"/>
              <a:gd name="connsiteX4" fmla="*/ 2613555 w 5668657"/>
              <a:gd name="connsiteY4" fmla="*/ 2165278 h 2232948"/>
              <a:gd name="connsiteX5" fmla="*/ 329 w 5668657"/>
              <a:gd name="connsiteY5" fmla="*/ 271491 h 2232948"/>
              <a:gd name="connsiteX0" fmla="*/ 36059 w 5704387"/>
              <a:gd name="connsiteY0" fmla="*/ 271491 h 2170374"/>
              <a:gd name="connsiteX1" fmla="*/ 2825180 w 5704387"/>
              <a:gd name="connsiteY1" fmla="*/ 34087 h 2170374"/>
              <a:gd name="connsiteX2" fmla="*/ 5681143 w 5704387"/>
              <a:gd name="connsiteY2" fmla="*/ 183994 h 2170374"/>
              <a:gd name="connsiteX3" fmla="*/ 4262420 w 5704387"/>
              <a:gd name="connsiteY3" fmla="*/ 1672915 h 2170374"/>
              <a:gd name="connsiteX4" fmla="*/ 2649285 w 5704387"/>
              <a:gd name="connsiteY4" fmla="*/ 2165278 h 2170374"/>
              <a:gd name="connsiteX5" fmla="*/ 1330390 w 5704387"/>
              <a:gd name="connsiteY5" fmla="*/ 1416640 h 2170374"/>
              <a:gd name="connsiteX6" fmla="*/ 36059 w 5704387"/>
              <a:gd name="connsiteY6" fmla="*/ 271491 h 2170374"/>
              <a:gd name="connsiteX0" fmla="*/ 35294 w 5731996"/>
              <a:gd name="connsiteY0" fmla="*/ 176924 h 2164518"/>
              <a:gd name="connsiteX1" fmla="*/ 2852789 w 5731996"/>
              <a:gd name="connsiteY1" fmla="*/ 28231 h 2164518"/>
              <a:gd name="connsiteX2" fmla="*/ 5708752 w 5731996"/>
              <a:gd name="connsiteY2" fmla="*/ 178138 h 2164518"/>
              <a:gd name="connsiteX3" fmla="*/ 4290029 w 5731996"/>
              <a:gd name="connsiteY3" fmla="*/ 1667059 h 2164518"/>
              <a:gd name="connsiteX4" fmla="*/ 2676894 w 5731996"/>
              <a:gd name="connsiteY4" fmla="*/ 2159422 h 2164518"/>
              <a:gd name="connsiteX5" fmla="*/ 1357999 w 5731996"/>
              <a:gd name="connsiteY5" fmla="*/ 1410784 h 2164518"/>
              <a:gd name="connsiteX6" fmla="*/ 35294 w 5731996"/>
              <a:gd name="connsiteY6" fmla="*/ 176924 h 2164518"/>
              <a:gd name="connsiteX0" fmla="*/ 35294 w 5733722"/>
              <a:gd name="connsiteY0" fmla="*/ 176924 h 2160085"/>
              <a:gd name="connsiteX1" fmla="*/ 2852789 w 5733722"/>
              <a:gd name="connsiteY1" fmla="*/ 28231 h 2160085"/>
              <a:gd name="connsiteX2" fmla="*/ 5708752 w 5733722"/>
              <a:gd name="connsiteY2" fmla="*/ 178138 h 2160085"/>
              <a:gd name="connsiteX3" fmla="*/ 4375153 w 5733722"/>
              <a:gd name="connsiteY3" fmla="*/ 1519208 h 2160085"/>
              <a:gd name="connsiteX4" fmla="*/ 2676894 w 5733722"/>
              <a:gd name="connsiteY4" fmla="*/ 2159422 h 2160085"/>
              <a:gd name="connsiteX5" fmla="*/ 1357999 w 5733722"/>
              <a:gd name="connsiteY5" fmla="*/ 1410784 h 2160085"/>
              <a:gd name="connsiteX6" fmla="*/ 35294 w 5733722"/>
              <a:gd name="connsiteY6" fmla="*/ 176924 h 2160085"/>
              <a:gd name="connsiteX0" fmla="*/ 35294 w 5734334"/>
              <a:gd name="connsiteY0" fmla="*/ 176924 h 2160085"/>
              <a:gd name="connsiteX1" fmla="*/ 2852789 w 5734334"/>
              <a:gd name="connsiteY1" fmla="*/ 28231 h 2160085"/>
              <a:gd name="connsiteX2" fmla="*/ 5708752 w 5734334"/>
              <a:gd name="connsiteY2" fmla="*/ 178138 h 2160085"/>
              <a:gd name="connsiteX3" fmla="*/ 4375153 w 5734334"/>
              <a:gd name="connsiteY3" fmla="*/ 1519208 h 2160085"/>
              <a:gd name="connsiteX4" fmla="*/ 2676894 w 5734334"/>
              <a:gd name="connsiteY4" fmla="*/ 2159422 h 2160085"/>
              <a:gd name="connsiteX5" fmla="*/ 1357999 w 5734334"/>
              <a:gd name="connsiteY5" fmla="*/ 1410784 h 2160085"/>
              <a:gd name="connsiteX6" fmla="*/ 35294 w 5734334"/>
              <a:gd name="connsiteY6" fmla="*/ 176924 h 216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4334" h="2160085">
                <a:moveTo>
                  <a:pt x="35294" y="176924"/>
                </a:moveTo>
                <a:cubicBezTo>
                  <a:pt x="284426" y="-53501"/>
                  <a:pt x="1907213" y="28029"/>
                  <a:pt x="2852789" y="28231"/>
                </a:cubicBezTo>
                <a:cubicBezTo>
                  <a:pt x="3798365" y="28433"/>
                  <a:pt x="5514926" y="-96643"/>
                  <a:pt x="5708752" y="178138"/>
                </a:cubicBezTo>
                <a:cubicBezTo>
                  <a:pt x="5902578" y="452919"/>
                  <a:pt x="4949822" y="1096999"/>
                  <a:pt x="4375153" y="1519208"/>
                </a:cubicBezTo>
                <a:cubicBezTo>
                  <a:pt x="3876149" y="1823137"/>
                  <a:pt x="3179753" y="2177493"/>
                  <a:pt x="2676894" y="2159422"/>
                </a:cubicBezTo>
                <a:cubicBezTo>
                  <a:pt x="2174035" y="2141351"/>
                  <a:pt x="1793537" y="1726415"/>
                  <a:pt x="1357999" y="1410784"/>
                </a:cubicBezTo>
                <a:cubicBezTo>
                  <a:pt x="922461" y="1095153"/>
                  <a:pt x="-213838" y="407349"/>
                  <a:pt x="35294" y="176924"/>
                </a:cubicBezTo>
                <a:close/>
              </a:path>
            </a:pathLst>
          </a:cu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uk-UA"/>
          </a:p>
        </p:txBody>
      </p:sp>
      <p:sp>
        <p:nvSpPr>
          <p:cNvPr id="5" name="Title 4">
            <a:extLst>
              <a:ext uri="{FF2B5EF4-FFF2-40B4-BE49-F238E27FC236}">
                <a16:creationId xmlns:a16="http://schemas.microsoft.com/office/drawing/2014/main" id="{C9A76E37-1467-4F0D-927C-AEC0E2846867}"/>
              </a:ext>
            </a:extLst>
          </p:cNvPr>
          <p:cNvSpPr>
            <a:spLocks noGrp="1"/>
          </p:cNvSpPr>
          <p:nvPr>
            <p:ph type="title"/>
          </p:nvPr>
        </p:nvSpPr>
        <p:spPr>
          <a:xfrm>
            <a:off x="7203440" y="14996"/>
            <a:ext cx="4572000" cy="1524000"/>
          </a:xfrm>
        </p:spPr>
        <p:txBody>
          <a:bodyPr/>
          <a:lstStyle/>
          <a:p>
            <a:r>
              <a:rPr lang="uk-UA" dirty="0"/>
              <a:t>Кейс тенісиста </a:t>
            </a:r>
            <a:r>
              <a:rPr lang="uk-UA" dirty="0" err="1"/>
              <a:t>Енді</a:t>
            </a:r>
            <a:r>
              <a:rPr lang="uk-UA" dirty="0"/>
              <a:t> </a:t>
            </a:r>
            <a:r>
              <a:rPr lang="uk-UA" dirty="0" err="1"/>
              <a:t>Роддіка</a:t>
            </a:r>
            <a:endParaRPr lang="en-US" dirty="0"/>
          </a:p>
        </p:txBody>
      </p:sp>
      <p:sp>
        <p:nvSpPr>
          <p:cNvPr id="6" name="Content Placeholder 5">
            <a:extLst>
              <a:ext uri="{FF2B5EF4-FFF2-40B4-BE49-F238E27FC236}">
                <a16:creationId xmlns:a16="http://schemas.microsoft.com/office/drawing/2014/main" id="{E43DD79B-0698-4E19-B7CA-FAB8A8A282C9}"/>
              </a:ext>
            </a:extLst>
          </p:cNvPr>
          <p:cNvSpPr>
            <a:spLocks noGrp="1"/>
          </p:cNvSpPr>
          <p:nvPr>
            <p:ph idx="1"/>
          </p:nvPr>
        </p:nvSpPr>
        <p:spPr>
          <a:xfrm>
            <a:off x="2006087" y="1391115"/>
            <a:ext cx="5334000" cy="5330360"/>
          </a:xfrm>
        </p:spPr>
        <p:txBody>
          <a:bodyPr>
            <a:normAutofit fontScale="77500" lnSpcReduction="20000"/>
          </a:bodyPr>
          <a:lstStyle/>
          <a:p>
            <a:pPr algn="ctr"/>
            <a:r>
              <a:rPr lang="ru-RU" dirty="0"/>
              <a:t>У </a:t>
            </a:r>
            <a:r>
              <a:rPr lang="ru-RU" dirty="0" err="1"/>
              <a:t>травні</a:t>
            </a:r>
            <a:r>
              <a:rPr lang="ru-RU" dirty="0"/>
              <a:t> 2005 року </a:t>
            </a:r>
            <a:r>
              <a:rPr lang="ru-RU" dirty="0" err="1"/>
              <a:t>Енді</a:t>
            </a:r>
            <a:r>
              <a:rPr lang="ru-RU" dirty="0"/>
              <a:t> </a:t>
            </a:r>
            <a:r>
              <a:rPr lang="ru-RU" dirty="0" err="1"/>
              <a:t>Роддік</a:t>
            </a:r>
            <a:r>
              <a:rPr lang="ru-RU" dirty="0"/>
              <a:t>, один </a:t>
            </a:r>
            <a:r>
              <a:rPr lang="ru-RU" dirty="0" err="1"/>
              <a:t>із</a:t>
            </a:r>
            <a:r>
              <a:rPr lang="ru-RU" dirty="0"/>
              <a:t> </a:t>
            </a:r>
            <a:r>
              <a:rPr lang="ru-RU" dirty="0" err="1"/>
              <a:t>найкращих</a:t>
            </a:r>
            <a:r>
              <a:rPr lang="ru-RU" dirty="0"/>
              <a:t> </a:t>
            </a:r>
            <a:r>
              <a:rPr lang="ru-RU" dirty="0" err="1"/>
              <a:t>професійних</a:t>
            </a:r>
            <a:r>
              <a:rPr lang="ru-RU" dirty="0"/>
              <a:t> </a:t>
            </a:r>
            <a:r>
              <a:rPr lang="ru-RU" dirty="0" err="1"/>
              <a:t>тенісистів</a:t>
            </a:r>
            <a:r>
              <a:rPr lang="ru-RU" dirty="0"/>
              <a:t> </a:t>
            </a:r>
            <a:r>
              <a:rPr lang="ru-RU" dirty="0" err="1"/>
              <a:t>світу</a:t>
            </a:r>
            <a:r>
              <a:rPr lang="ru-RU" dirty="0"/>
              <a:t>, </a:t>
            </a:r>
            <a:r>
              <a:rPr lang="ru-RU" dirty="0" err="1"/>
              <a:t>програв</a:t>
            </a:r>
            <a:r>
              <a:rPr lang="ru-RU" dirty="0"/>
              <a:t> матч…, </a:t>
            </a:r>
            <a:r>
              <a:rPr lang="ru-RU" dirty="0" err="1"/>
              <a:t>який</a:t>
            </a:r>
            <a:r>
              <a:rPr lang="ru-RU" dirty="0"/>
              <a:t> перед </a:t>
            </a:r>
            <a:r>
              <a:rPr lang="ru-RU" dirty="0" err="1"/>
              <a:t>цим</a:t>
            </a:r>
            <a:r>
              <a:rPr lang="ru-RU" dirty="0"/>
              <a:t> </a:t>
            </a:r>
            <a:r>
              <a:rPr lang="ru-RU" dirty="0" err="1"/>
              <a:t>виграв</a:t>
            </a:r>
            <a:r>
              <a:rPr lang="ru-RU" dirty="0"/>
              <a:t>.</a:t>
            </a:r>
          </a:p>
          <a:p>
            <a:pPr algn="ctr"/>
            <a:r>
              <a:rPr lang="ru-RU" dirty="0" err="1"/>
              <a:t>Роддік</a:t>
            </a:r>
            <a:r>
              <a:rPr lang="ru-RU" dirty="0"/>
              <a:t> не </a:t>
            </a:r>
            <a:r>
              <a:rPr lang="ru-RU" dirty="0" err="1"/>
              <a:t>зміг</a:t>
            </a:r>
            <a:r>
              <a:rPr lang="ru-RU" dirty="0"/>
              <a:t> </a:t>
            </a:r>
            <a:r>
              <a:rPr lang="ru-RU" dirty="0" err="1"/>
              <a:t>відбити</a:t>
            </a:r>
            <a:r>
              <a:rPr lang="ru-RU" dirty="0"/>
              <a:t> подачу </a:t>
            </a:r>
            <a:r>
              <a:rPr lang="ru-RU" dirty="0" err="1"/>
              <a:t>суперника</a:t>
            </a:r>
            <a:r>
              <a:rPr lang="ru-RU" dirty="0"/>
              <a:t>, але </a:t>
            </a:r>
            <a:r>
              <a:rPr lang="ru-RU" dirty="0" err="1"/>
              <a:t>помічник</a:t>
            </a:r>
            <a:r>
              <a:rPr lang="ru-RU" dirty="0"/>
              <a:t> </a:t>
            </a:r>
            <a:r>
              <a:rPr lang="ru-RU" dirty="0" err="1"/>
              <a:t>судді</a:t>
            </a:r>
            <a:r>
              <a:rPr lang="ru-RU" dirty="0"/>
              <a:t> </a:t>
            </a:r>
            <a:r>
              <a:rPr lang="ru-RU" dirty="0" err="1"/>
              <a:t>відкликав</a:t>
            </a:r>
            <a:r>
              <a:rPr lang="ru-RU" dirty="0"/>
              <a:t> подачу та присудив </a:t>
            </a:r>
            <a:r>
              <a:rPr lang="ru-RU" dirty="0" err="1"/>
              <a:t>Роддіку</a:t>
            </a:r>
            <a:r>
              <a:rPr lang="ru-RU" dirty="0"/>
              <a:t> очко, </a:t>
            </a:r>
            <a:r>
              <a:rPr lang="ru-RU" dirty="0" err="1"/>
              <a:t>що</a:t>
            </a:r>
            <a:r>
              <a:rPr lang="ru-RU" dirty="0"/>
              <a:t> стало </a:t>
            </a:r>
            <a:r>
              <a:rPr lang="ru-RU" dirty="0" err="1"/>
              <a:t>його</a:t>
            </a:r>
            <a:r>
              <a:rPr lang="ru-RU" dirty="0"/>
              <a:t> </a:t>
            </a:r>
            <a:r>
              <a:rPr lang="ru-RU" dirty="0" err="1"/>
              <a:t>перемогою</a:t>
            </a:r>
            <a:r>
              <a:rPr lang="ru-RU" dirty="0"/>
              <a:t> в </a:t>
            </a:r>
            <a:r>
              <a:rPr lang="ru-RU" dirty="0" err="1"/>
              <a:t>матчі</a:t>
            </a:r>
            <a:r>
              <a:rPr lang="ru-RU" dirty="0"/>
              <a:t>. </a:t>
            </a:r>
            <a:r>
              <a:rPr lang="uk-UA" dirty="0"/>
              <a:t>Подача не була в ауті — м’яч був близько до лінії, проте не перетнув її. </a:t>
            </a:r>
            <a:r>
              <a:rPr lang="uk-UA" dirty="0" err="1"/>
              <a:t>Роддік</a:t>
            </a:r>
            <a:r>
              <a:rPr lang="uk-UA" dirty="0"/>
              <a:t> міг залишити цю інформацію при собі та прийняти перемогу. Натомість він повідомив судді про інше. Суддя змінив рішення та присудив очко </a:t>
            </a:r>
            <a:r>
              <a:rPr lang="uk-UA" dirty="0" err="1"/>
              <a:t>Вердаско</a:t>
            </a:r>
            <a:r>
              <a:rPr lang="uk-UA" dirty="0"/>
              <a:t>.</a:t>
            </a:r>
            <a:endParaRPr lang="en-US" dirty="0"/>
          </a:p>
        </p:txBody>
      </p:sp>
      <p:sp>
        <p:nvSpPr>
          <p:cNvPr id="4" name="Slide Number Placeholder 3">
            <a:extLst>
              <a:ext uri="{FF2B5EF4-FFF2-40B4-BE49-F238E27FC236}">
                <a16:creationId xmlns:a16="http://schemas.microsoft.com/office/drawing/2014/main" id="{2954CFD6-7409-4287-B008-E6E9200ED0D6}"/>
              </a:ext>
            </a:extLst>
          </p:cNvPr>
          <p:cNvSpPr>
            <a:spLocks noGrp="1"/>
          </p:cNvSpPr>
          <p:nvPr>
            <p:ph type="sldNum" sz="quarter" idx="12"/>
          </p:nvPr>
        </p:nvSpPr>
        <p:spPr>
          <a:xfrm>
            <a:off x="9906000" y="6356350"/>
            <a:ext cx="1524000" cy="365125"/>
          </a:xfrm>
        </p:spPr>
        <p:txBody>
          <a:bodyPr/>
          <a:lstStyle/>
          <a:p>
            <a:fld id="{07CE569E-9B7C-4CB9-AB80-C0841F922CFF}" type="slidenum">
              <a:rPr lang="en-US" smtClean="0"/>
              <a:pPr/>
              <a:t>3</a:t>
            </a:fld>
            <a:endParaRPr lang="en-US" dirty="0"/>
          </a:p>
        </p:txBody>
      </p:sp>
      <p:sp>
        <p:nvSpPr>
          <p:cNvPr id="19" name="Freeform: Shape 18">
            <a:extLst>
              <a:ext uri="{FF2B5EF4-FFF2-40B4-BE49-F238E27FC236}">
                <a16:creationId xmlns:a16="http://schemas.microsoft.com/office/drawing/2014/main" id="{4A837396-9198-4DFD-BAAD-EF9260C9600B}"/>
              </a:ext>
              <a:ext uri="{C183D7F6-B498-43B3-948B-1728B52AA6E4}">
                <adec:decorative xmlns:adec="http://schemas.microsoft.com/office/drawing/2017/decorative" val="1"/>
              </a:ext>
            </a:extLst>
          </p:cNvPr>
          <p:cNvSpPr/>
          <p:nvPr/>
        </p:nvSpPr>
        <p:spPr>
          <a:xfrm rot="14885154" flipH="1">
            <a:off x="7164734" y="-2511844"/>
            <a:ext cx="3825181" cy="624345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pic>
        <p:nvPicPr>
          <p:cNvPr id="20" name="Місце для зображення 19">
            <a:extLst>
              <a:ext uri="{FF2B5EF4-FFF2-40B4-BE49-F238E27FC236}">
                <a16:creationId xmlns:a16="http://schemas.microsoft.com/office/drawing/2014/main" id="{4793BB6C-F095-41AD-91EE-31481E5A967C}"/>
              </a:ext>
            </a:extLst>
          </p:cNvPr>
          <p:cNvPicPr>
            <a:picLocks noGrp="1" noChangeAspect="1"/>
          </p:cNvPicPr>
          <p:nvPr>
            <p:ph type="pic" sz="quarter" idx="13"/>
          </p:nvPr>
        </p:nvPicPr>
        <p:blipFill rotWithShape="1">
          <a:blip r:embed="rId3"/>
          <a:srcRect l="29291" t="-4226" r="31950" b="-3246"/>
          <a:stretch/>
        </p:blipFill>
        <p:spPr>
          <a:xfrm>
            <a:off x="1" y="348939"/>
            <a:ext cx="1944044" cy="5824901"/>
          </a:xfrm>
        </p:spPr>
      </p:pic>
      <p:pic>
        <p:nvPicPr>
          <p:cNvPr id="17" name="Місце для зображення 16">
            <a:extLst>
              <a:ext uri="{FF2B5EF4-FFF2-40B4-BE49-F238E27FC236}">
                <a16:creationId xmlns:a16="http://schemas.microsoft.com/office/drawing/2014/main" id="{C5184F66-6B34-47A0-B7B8-64ED492E7C4E}"/>
              </a:ext>
            </a:extLst>
          </p:cNvPr>
          <p:cNvPicPr>
            <a:picLocks noGrp="1" noChangeAspect="1"/>
          </p:cNvPicPr>
          <p:nvPr>
            <p:ph type="pic" sz="quarter" idx="15"/>
          </p:nvPr>
        </p:nvPicPr>
        <p:blipFill rotWithShape="1">
          <a:blip r:embed="rId4"/>
          <a:srcRect l="4042" t="4850" r="-4042" b="43154"/>
          <a:stretch/>
        </p:blipFill>
        <p:spPr>
          <a:xfrm>
            <a:off x="7961955" y="3048002"/>
            <a:ext cx="4230047" cy="3809998"/>
          </a:xfrm>
        </p:spPr>
      </p:pic>
    </p:spTree>
    <p:extLst>
      <p:ext uri="{BB962C8B-B14F-4D97-AF65-F5344CB8AC3E}">
        <p14:creationId xmlns:p14="http://schemas.microsoft.com/office/powerpoint/2010/main" val="42091074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DA42D22-FDB3-4921-B13D-D49EFF7B1664}"/>
              </a:ext>
            </a:extLst>
          </p:cNvPr>
          <p:cNvSpPr>
            <a:spLocks noGrp="1"/>
          </p:cNvSpPr>
          <p:nvPr>
            <p:ph idx="1"/>
          </p:nvPr>
        </p:nvSpPr>
        <p:spPr>
          <a:xfrm>
            <a:off x="5948798" y="761988"/>
            <a:ext cx="6178063" cy="5334005"/>
          </a:xfrm>
        </p:spPr>
        <p:txBody>
          <a:bodyPr>
            <a:normAutofit/>
          </a:bodyPr>
          <a:lstStyle/>
          <a:p>
            <a:pPr algn="ctr"/>
            <a:r>
              <a:rPr lang="ru-RU" sz="3200" dirty="0" err="1">
                <a:latin typeface="+mj-lt"/>
              </a:rPr>
              <a:t>Спортивний</a:t>
            </a:r>
            <a:r>
              <a:rPr lang="ru-RU" sz="3200" dirty="0">
                <a:latin typeface="+mj-lt"/>
              </a:rPr>
              <a:t> </a:t>
            </a:r>
            <a:r>
              <a:rPr lang="ru-RU" sz="3200" dirty="0" err="1">
                <a:latin typeface="+mj-lt"/>
              </a:rPr>
              <a:t>журналіст</a:t>
            </a:r>
            <a:r>
              <a:rPr lang="ru-RU" sz="3200" dirty="0">
                <a:latin typeface="+mj-lt"/>
              </a:rPr>
              <a:t> </a:t>
            </a:r>
            <a:r>
              <a:rPr lang="ru-RU" sz="3200" dirty="0" err="1">
                <a:latin typeface="+mj-lt"/>
              </a:rPr>
              <a:t>Френк</a:t>
            </a:r>
            <a:r>
              <a:rPr lang="ru-RU" sz="3200" dirty="0">
                <a:latin typeface="+mj-lt"/>
              </a:rPr>
              <a:t> </a:t>
            </a:r>
            <a:r>
              <a:rPr lang="ru-RU" sz="3200" dirty="0" err="1">
                <a:latin typeface="+mj-lt"/>
              </a:rPr>
              <a:t>ДеФорд</a:t>
            </a:r>
            <a:r>
              <a:rPr lang="ru-RU" sz="3200" dirty="0">
                <a:latin typeface="+mj-lt"/>
              </a:rPr>
              <a:t> написав, </a:t>
            </a:r>
            <a:r>
              <a:rPr lang="ru-RU" sz="3200" dirty="0" err="1">
                <a:latin typeface="+mj-lt"/>
              </a:rPr>
              <a:t>що</a:t>
            </a:r>
            <a:r>
              <a:rPr lang="ru-RU" sz="3200" dirty="0">
                <a:latin typeface="+mj-lt"/>
              </a:rPr>
              <a:t> </a:t>
            </a:r>
            <a:r>
              <a:rPr lang="ru-RU" sz="3200" b="1" dirty="0" err="1">
                <a:solidFill>
                  <a:schemeClr val="accent1">
                    <a:alpha val="70000"/>
                  </a:schemeClr>
                </a:solidFill>
                <a:latin typeface="+mj-lt"/>
              </a:rPr>
              <a:t>чесність</a:t>
            </a:r>
            <a:r>
              <a:rPr lang="ru-RU" sz="3200" b="1" dirty="0">
                <a:solidFill>
                  <a:schemeClr val="accent1">
                    <a:alpha val="70000"/>
                  </a:schemeClr>
                </a:solidFill>
                <a:latin typeface="+mj-lt"/>
              </a:rPr>
              <a:t> </a:t>
            </a:r>
            <a:r>
              <a:rPr lang="ru-RU" sz="3200" b="1" dirty="0" err="1">
                <a:solidFill>
                  <a:schemeClr val="accent1">
                    <a:alpha val="70000"/>
                  </a:schemeClr>
                </a:solidFill>
                <a:latin typeface="+mj-lt"/>
              </a:rPr>
              <a:t>Роддіка</a:t>
            </a:r>
            <a:r>
              <a:rPr lang="ru-RU" sz="3200" b="1" dirty="0">
                <a:solidFill>
                  <a:schemeClr val="accent1">
                    <a:alpha val="70000"/>
                  </a:schemeClr>
                </a:solidFill>
                <a:latin typeface="+mj-lt"/>
              </a:rPr>
              <a:t> </a:t>
            </a:r>
            <a:r>
              <a:rPr lang="ru-RU" sz="3200" b="1" dirty="0" err="1">
                <a:solidFill>
                  <a:schemeClr val="accent1">
                    <a:alpha val="70000"/>
                  </a:schemeClr>
                </a:solidFill>
                <a:latin typeface="+mj-lt"/>
              </a:rPr>
              <a:t>коштувала</a:t>
            </a:r>
            <a:r>
              <a:rPr lang="ru-RU" sz="3200" b="1" dirty="0">
                <a:solidFill>
                  <a:schemeClr val="accent1">
                    <a:alpha val="70000"/>
                  </a:schemeClr>
                </a:solidFill>
                <a:latin typeface="+mj-lt"/>
              </a:rPr>
              <a:t> </a:t>
            </a:r>
            <a:r>
              <a:rPr lang="ru-RU" sz="3200" b="1" dirty="0" err="1">
                <a:solidFill>
                  <a:schemeClr val="accent1">
                    <a:alpha val="70000"/>
                  </a:schemeClr>
                </a:solidFill>
                <a:latin typeface="+mj-lt"/>
              </a:rPr>
              <a:t>йому</a:t>
            </a:r>
            <a:r>
              <a:rPr lang="ru-RU" sz="3200" b="1" dirty="0">
                <a:solidFill>
                  <a:schemeClr val="accent1">
                    <a:alpha val="70000"/>
                  </a:schemeClr>
                </a:solidFill>
                <a:latin typeface="+mj-lt"/>
              </a:rPr>
              <a:t> </a:t>
            </a:r>
            <a:r>
              <a:rPr lang="ru-RU" sz="3200" b="1" dirty="0" err="1">
                <a:solidFill>
                  <a:schemeClr val="accent1">
                    <a:alpha val="70000"/>
                  </a:schemeClr>
                </a:solidFill>
                <a:latin typeface="+mj-lt"/>
              </a:rPr>
              <a:t>принаймні</a:t>
            </a:r>
            <a:r>
              <a:rPr lang="ru-RU" sz="3200" b="1" dirty="0">
                <a:solidFill>
                  <a:schemeClr val="accent1">
                    <a:alpha val="70000"/>
                  </a:schemeClr>
                </a:solidFill>
                <a:latin typeface="+mj-lt"/>
              </a:rPr>
              <a:t> «десятки </a:t>
            </a:r>
            <a:r>
              <a:rPr lang="ru-RU" sz="3200" b="1" dirty="0" err="1">
                <a:solidFill>
                  <a:schemeClr val="accent1">
                    <a:alpha val="70000"/>
                  </a:schemeClr>
                </a:solidFill>
                <a:latin typeface="+mj-lt"/>
              </a:rPr>
              <a:t>тисяч</a:t>
            </a:r>
            <a:r>
              <a:rPr lang="ru-RU" sz="3200" b="1" dirty="0">
                <a:solidFill>
                  <a:schemeClr val="accent1">
                    <a:alpha val="70000"/>
                  </a:schemeClr>
                </a:solidFill>
                <a:latin typeface="+mj-lt"/>
              </a:rPr>
              <a:t> </a:t>
            </a:r>
            <a:r>
              <a:rPr lang="ru-RU" sz="3200" b="1" dirty="0" err="1">
                <a:solidFill>
                  <a:schemeClr val="accent1">
                    <a:alpha val="70000"/>
                  </a:schemeClr>
                </a:solidFill>
                <a:latin typeface="+mj-lt"/>
              </a:rPr>
              <a:t>доларів</a:t>
            </a:r>
            <a:r>
              <a:rPr lang="ru-RU" sz="3200" b="1" dirty="0">
                <a:solidFill>
                  <a:schemeClr val="accent1">
                    <a:alpha val="70000"/>
                  </a:schemeClr>
                </a:solidFill>
                <a:latin typeface="+mj-lt"/>
              </a:rPr>
              <a:t>». </a:t>
            </a:r>
            <a:r>
              <a:rPr lang="ru-RU" sz="3200" dirty="0">
                <a:latin typeface="+mj-lt"/>
              </a:rPr>
              <a:t>Очевидно, </a:t>
            </a:r>
            <a:r>
              <a:rPr lang="ru-RU" sz="3200" dirty="0" err="1">
                <a:latin typeface="+mj-lt"/>
              </a:rPr>
              <a:t>чесність</a:t>
            </a:r>
            <a:r>
              <a:rPr lang="ru-RU" sz="3200" dirty="0">
                <a:latin typeface="+mj-lt"/>
              </a:rPr>
              <a:t> </a:t>
            </a:r>
            <a:r>
              <a:rPr lang="ru-RU" sz="3200" dirty="0" err="1">
                <a:latin typeface="+mj-lt"/>
              </a:rPr>
              <a:t>була</a:t>
            </a:r>
            <a:r>
              <a:rPr lang="ru-RU" sz="3200" dirty="0">
                <a:latin typeface="+mj-lt"/>
              </a:rPr>
              <a:t> для спортсмена </a:t>
            </a:r>
            <a:r>
              <a:rPr lang="ru-RU" sz="3200" dirty="0" err="1">
                <a:latin typeface="+mj-lt"/>
              </a:rPr>
              <a:t>важливішою</a:t>
            </a:r>
            <a:r>
              <a:rPr lang="ru-RU" sz="3200" dirty="0">
                <a:latin typeface="+mj-lt"/>
              </a:rPr>
              <a:t> за перемогу </a:t>
            </a:r>
            <a:r>
              <a:rPr lang="ru-RU" sz="3200" dirty="0" err="1">
                <a:latin typeface="+mj-lt"/>
              </a:rPr>
              <a:t>чи</a:t>
            </a:r>
            <a:r>
              <a:rPr lang="ru-RU" sz="3200" dirty="0">
                <a:latin typeface="+mj-lt"/>
              </a:rPr>
              <a:t> </a:t>
            </a:r>
            <a:r>
              <a:rPr lang="ru-RU" sz="3200" dirty="0" err="1">
                <a:latin typeface="+mj-lt"/>
              </a:rPr>
              <a:t>гроші</a:t>
            </a:r>
            <a:r>
              <a:rPr lang="ru-RU" sz="3200" dirty="0">
                <a:latin typeface="+mj-lt"/>
              </a:rPr>
              <a:t>. </a:t>
            </a:r>
            <a:endParaRPr lang="en-US" sz="3200" dirty="0">
              <a:latin typeface="+mj-lt"/>
            </a:endParaRPr>
          </a:p>
        </p:txBody>
      </p:sp>
      <p:sp>
        <p:nvSpPr>
          <p:cNvPr id="4" name="Slide Number Placeholder 3">
            <a:extLst>
              <a:ext uri="{FF2B5EF4-FFF2-40B4-BE49-F238E27FC236}">
                <a16:creationId xmlns:a16="http://schemas.microsoft.com/office/drawing/2014/main" id="{3326AE42-5A86-4D0E-B9C7-17DFAE86EB44}"/>
              </a:ext>
            </a:extLst>
          </p:cNvPr>
          <p:cNvSpPr>
            <a:spLocks noGrp="1"/>
          </p:cNvSpPr>
          <p:nvPr>
            <p:ph type="sldNum" sz="quarter" idx="12"/>
          </p:nvPr>
        </p:nvSpPr>
        <p:spPr>
          <a:xfrm>
            <a:off x="9906000" y="6356350"/>
            <a:ext cx="1524000" cy="365125"/>
          </a:xfrm>
        </p:spPr>
        <p:txBody>
          <a:bodyPr/>
          <a:lstStyle/>
          <a:p>
            <a:fld id="{07CE569E-9B7C-4CB9-AB80-C0841F922CFF}" type="slidenum">
              <a:rPr lang="en-US" smtClean="0"/>
              <a:pPr/>
              <a:t>4</a:t>
            </a:fld>
            <a:endParaRPr lang="en-US" dirty="0"/>
          </a:p>
        </p:txBody>
      </p:sp>
      <p:sp>
        <p:nvSpPr>
          <p:cNvPr id="11" name="Freeform: Shape 10">
            <a:extLst>
              <a:ext uri="{FF2B5EF4-FFF2-40B4-BE49-F238E27FC236}">
                <a16:creationId xmlns:a16="http://schemas.microsoft.com/office/drawing/2014/main" id="{BE4F2156-6613-4004-9B59-5568A455A244}"/>
              </a:ext>
              <a:ext uri="{C183D7F6-B498-43B3-948B-1728B52AA6E4}">
                <adec:decorative xmlns:adec="http://schemas.microsoft.com/office/drawing/2017/decorative" val="1"/>
              </a:ext>
            </a:extLst>
          </p:cNvPr>
          <p:cNvSpPr/>
          <p:nvPr/>
        </p:nvSpPr>
        <p:spPr>
          <a:xfrm rot="5400000" flipH="1">
            <a:off x="223838" y="538152"/>
            <a:ext cx="6095989" cy="6543686"/>
          </a:xfrm>
          <a:custGeom>
            <a:avLst/>
            <a:gdLst>
              <a:gd name="connsiteX0" fmla="*/ 0 w 4033589"/>
              <a:gd name="connsiteY0" fmla="*/ 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8" fmla="*/ 0 w 4033589"/>
              <a:gd name="connsiteY8" fmla="*/ 0 h 6858000"/>
              <a:gd name="connsiteX0" fmla="*/ 0 w 4033589"/>
              <a:gd name="connsiteY0" fmla="*/ 6858000 h 6858000"/>
              <a:gd name="connsiteX1" fmla="*/ 1878934 w 4033589"/>
              <a:gd name="connsiteY1" fmla="*/ 0 h 6858000"/>
              <a:gd name="connsiteX2" fmla="*/ 1882313 w 4033589"/>
              <a:gd name="connsiteY2" fmla="*/ 2021 h 6858000"/>
              <a:gd name="connsiteX3" fmla="*/ 3475371 w 4033589"/>
              <a:gd name="connsiteY3" fmla="*/ 1517967 h 6858000"/>
              <a:gd name="connsiteX4" fmla="*/ 3975977 w 4033589"/>
              <a:gd name="connsiteY4" fmla="*/ 4379386 h 6858000"/>
              <a:gd name="connsiteX5" fmla="*/ 3312864 w 4033589"/>
              <a:gd name="connsiteY5" fmla="*/ 6852362 h 6858000"/>
              <a:gd name="connsiteX6" fmla="*/ 3310593 w 4033589"/>
              <a:gd name="connsiteY6" fmla="*/ 6858000 h 6858000"/>
              <a:gd name="connsiteX7" fmla="*/ 0 w 4033589"/>
              <a:gd name="connsiteY7" fmla="*/ 6858000 h 685800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1787494 w 3942149"/>
              <a:gd name="connsiteY0" fmla="*/ 0 h 6949440"/>
              <a:gd name="connsiteX1" fmla="*/ 1790873 w 3942149"/>
              <a:gd name="connsiteY1" fmla="*/ 2021 h 6949440"/>
              <a:gd name="connsiteX2" fmla="*/ 3383931 w 3942149"/>
              <a:gd name="connsiteY2" fmla="*/ 1517967 h 6949440"/>
              <a:gd name="connsiteX3" fmla="*/ 3884537 w 3942149"/>
              <a:gd name="connsiteY3" fmla="*/ 4379386 h 6949440"/>
              <a:gd name="connsiteX4" fmla="*/ 3221424 w 3942149"/>
              <a:gd name="connsiteY4" fmla="*/ 6852362 h 6949440"/>
              <a:gd name="connsiteX5" fmla="*/ 3219153 w 3942149"/>
              <a:gd name="connsiteY5" fmla="*/ 6858000 h 6949440"/>
              <a:gd name="connsiteX6" fmla="*/ 0 w 3942149"/>
              <a:gd name="connsiteY6" fmla="*/ 6949440 h 6949440"/>
              <a:gd name="connsiteX0" fmla="*/ 0 w 2154655"/>
              <a:gd name="connsiteY0" fmla="*/ 0 h 6858000"/>
              <a:gd name="connsiteX1" fmla="*/ 3379 w 2154655"/>
              <a:gd name="connsiteY1" fmla="*/ 2021 h 6858000"/>
              <a:gd name="connsiteX2" fmla="*/ 1596437 w 2154655"/>
              <a:gd name="connsiteY2" fmla="*/ 1517967 h 6858000"/>
              <a:gd name="connsiteX3" fmla="*/ 2097043 w 2154655"/>
              <a:gd name="connsiteY3" fmla="*/ 4379386 h 6858000"/>
              <a:gd name="connsiteX4" fmla="*/ 1433930 w 2154655"/>
              <a:gd name="connsiteY4" fmla="*/ 6852362 h 6858000"/>
              <a:gd name="connsiteX5" fmla="*/ 1431659 w 215465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4655" h="6858000">
                <a:moveTo>
                  <a:pt x="0" y="0"/>
                </a:moveTo>
                <a:lnTo>
                  <a:pt x="3379" y="2021"/>
                </a:lnTo>
                <a:cubicBezTo>
                  <a:pt x="667061" y="423753"/>
                  <a:pt x="1239365" y="963389"/>
                  <a:pt x="1596437" y="1517967"/>
                </a:cubicBezTo>
                <a:cubicBezTo>
                  <a:pt x="2133142" y="2350886"/>
                  <a:pt x="2239839" y="3395752"/>
                  <a:pt x="2097043" y="4379386"/>
                </a:cubicBezTo>
                <a:cubicBezTo>
                  <a:pt x="2032295" y="4824358"/>
                  <a:pt x="1812506" y="5869368"/>
                  <a:pt x="1433930" y="6852362"/>
                </a:cubicBezTo>
                <a:lnTo>
                  <a:pt x="1431659" y="6858000"/>
                </a:ln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pic>
        <p:nvPicPr>
          <p:cNvPr id="13" name="Місце для зображення 12">
            <a:extLst>
              <a:ext uri="{FF2B5EF4-FFF2-40B4-BE49-F238E27FC236}">
                <a16:creationId xmlns:a16="http://schemas.microsoft.com/office/drawing/2014/main" id="{1A0E9753-69AC-488C-8899-82DABE914696}"/>
              </a:ext>
            </a:extLst>
          </p:cNvPr>
          <p:cNvPicPr>
            <a:picLocks noGrp="1" noChangeAspect="1"/>
          </p:cNvPicPr>
          <p:nvPr>
            <p:ph type="pic" sz="quarter" idx="13"/>
          </p:nvPr>
        </p:nvPicPr>
        <p:blipFill rotWithShape="1">
          <a:blip r:embed="rId3"/>
          <a:srcRect l="2201" t="-444" r="2576" b="26147"/>
          <a:stretch/>
        </p:blipFill>
        <p:spPr>
          <a:xfrm>
            <a:off x="-11" y="-187131"/>
            <a:ext cx="6178063" cy="7045121"/>
          </a:xfrm>
        </p:spPr>
      </p:pic>
    </p:spTree>
    <p:extLst>
      <p:ext uri="{BB962C8B-B14F-4D97-AF65-F5344CB8AC3E}">
        <p14:creationId xmlns:p14="http://schemas.microsoft.com/office/powerpoint/2010/main" val="346216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6DAC07-E75A-4734-B2FD-40A29CC0D317}"/>
              </a:ext>
            </a:extLst>
          </p:cNvPr>
          <p:cNvSpPr>
            <a:spLocks noGrp="1"/>
          </p:cNvSpPr>
          <p:nvPr>
            <p:ph type="title"/>
          </p:nvPr>
        </p:nvSpPr>
        <p:spPr>
          <a:xfrm>
            <a:off x="903139" y="2274920"/>
            <a:ext cx="6177599" cy="1524000"/>
          </a:xfrm>
        </p:spPr>
        <p:txBody>
          <a:bodyPr>
            <a:noAutofit/>
          </a:bodyPr>
          <a:lstStyle/>
          <a:p>
            <a:r>
              <a:rPr lang="ru-RU" sz="4800" dirty="0">
                <a:solidFill>
                  <a:schemeClr val="accent1">
                    <a:lumMod val="20000"/>
                    <a:lumOff val="80000"/>
                  </a:schemeClr>
                </a:solidFill>
              </a:rPr>
              <a:t>«</a:t>
            </a:r>
            <a:r>
              <a:rPr lang="ru-RU" sz="4800" dirty="0" err="1">
                <a:solidFill>
                  <a:schemeClr val="accent1">
                    <a:lumMod val="20000"/>
                    <a:lumOff val="80000"/>
                  </a:schemeClr>
                </a:solidFill>
              </a:rPr>
              <a:t>Доброчесність</a:t>
            </a:r>
            <a:r>
              <a:rPr lang="ru-RU" sz="4800" dirty="0">
                <a:solidFill>
                  <a:schemeClr val="accent1">
                    <a:lumMod val="20000"/>
                    <a:lumOff val="80000"/>
                  </a:schemeClr>
                </a:solidFill>
              </a:rPr>
              <a:t>» </a:t>
            </a:r>
            <a:r>
              <a:rPr lang="ru-RU" dirty="0"/>
              <a:t>походить </a:t>
            </a:r>
            <a:r>
              <a:rPr lang="ru-RU" dirty="0" err="1"/>
              <a:t>від</a:t>
            </a:r>
            <a:r>
              <a:rPr lang="ru-RU" dirty="0"/>
              <a:t> лат. «</a:t>
            </a:r>
            <a:r>
              <a:rPr lang="ru-RU" dirty="0" err="1"/>
              <a:t>іtegritas</a:t>
            </a:r>
            <a:r>
              <a:rPr lang="ru-RU" dirty="0"/>
              <a:t>»</a:t>
            </a:r>
            <a:r>
              <a:rPr lang="uk-UA" dirty="0"/>
              <a:t> », що означає розсудливість, цілісність і завершеність.</a:t>
            </a:r>
            <a:endParaRPr lang="en-US" dirty="0"/>
          </a:p>
        </p:txBody>
      </p:sp>
      <p:sp>
        <p:nvSpPr>
          <p:cNvPr id="2" name="Date Placeholder 1">
            <a:extLst>
              <a:ext uri="{FF2B5EF4-FFF2-40B4-BE49-F238E27FC236}">
                <a16:creationId xmlns:a16="http://schemas.microsoft.com/office/drawing/2014/main" id="{ABB59987-20C7-44CA-B0D1-D87A45033937}"/>
              </a:ext>
            </a:extLst>
          </p:cNvPr>
          <p:cNvSpPr>
            <a:spLocks noGrp="1"/>
          </p:cNvSpPr>
          <p:nvPr>
            <p:ph type="dt" sz="half" idx="10"/>
          </p:nvPr>
        </p:nvSpPr>
        <p:spPr>
          <a:xfrm>
            <a:off x="9389165" y="194320"/>
            <a:ext cx="2040835" cy="365125"/>
          </a:xfrm>
        </p:spPr>
        <p:txBody>
          <a:bodyPr/>
          <a:lstStyle/>
          <a:p>
            <a:fld id="{EA9335C4-4A93-4140-BEA2-97F6BEDCD3B7}" type="datetime1">
              <a:rPr lang="en-US" smtClean="0"/>
              <a:pPr/>
              <a:t>10/18/2024</a:t>
            </a:fld>
            <a:endParaRPr lang="en-US" dirty="0"/>
          </a:p>
        </p:txBody>
      </p:sp>
      <p:sp>
        <p:nvSpPr>
          <p:cNvPr id="4" name="Slide Number Placeholder 3">
            <a:extLst>
              <a:ext uri="{FF2B5EF4-FFF2-40B4-BE49-F238E27FC236}">
                <a16:creationId xmlns:a16="http://schemas.microsoft.com/office/drawing/2014/main" id="{3ECAC315-D873-41E8-BB24-C4382A056CAF}"/>
              </a:ext>
            </a:extLst>
          </p:cNvPr>
          <p:cNvSpPr>
            <a:spLocks noGrp="1"/>
          </p:cNvSpPr>
          <p:nvPr>
            <p:ph type="sldNum" sz="quarter" idx="12"/>
          </p:nvPr>
        </p:nvSpPr>
        <p:spPr>
          <a:xfrm>
            <a:off x="9906000" y="6356350"/>
            <a:ext cx="1524000" cy="365125"/>
          </a:xfrm>
        </p:spPr>
        <p:txBody>
          <a:bodyPr/>
          <a:lstStyle/>
          <a:p>
            <a:fld id="{07CE569E-9B7C-4CB9-AB80-C0841F922CFF}" type="slidenum">
              <a:rPr lang="en-US" smtClean="0"/>
              <a:pPr/>
              <a:t>5</a:t>
            </a:fld>
            <a:endParaRPr lang="en-US" dirty="0"/>
          </a:p>
        </p:txBody>
      </p:sp>
      <p:sp>
        <p:nvSpPr>
          <p:cNvPr id="58" name="Freeform: Shape 57">
            <a:extLst>
              <a:ext uri="{FF2B5EF4-FFF2-40B4-BE49-F238E27FC236}">
                <a16:creationId xmlns:a16="http://schemas.microsoft.com/office/drawing/2014/main" id="{2E15A2B6-8566-44EC-A8C8-8A72969118F9}"/>
              </a:ext>
              <a:ext uri="{C183D7F6-B498-43B3-948B-1728B52AA6E4}">
                <adec:decorative xmlns:adec="http://schemas.microsoft.com/office/drawing/2017/decorative" val="1"/>
              </a:ext>
            </a:extLst>
          </p:cNvPr>
          <p:cNvSpPr/>
          <p:nvPr/>
        </p:nvSpPr>
        <p:spPr>
          <a:xfrm>
            <a:off x="6674051" y="-22158"/>
            <a:ext cx="5517949" cy="4594156"/>
          </a:xfrm>
          <a:custGeom>
            <a:avLst/>
            <a:gdLst>
              <a:gd name="connsiteX0" fmla="*/ 0 w 5756090"/>
              <a:gd name="connsiteY0" fmla="*/ 0 h 3960681"/>
              <a:gd name="connsiteX1" fmla="*/ 5756090 w 5756090"/>
              <a:gd name="connsiteY1" fmla="*/ 0 h 3960681"/>
              <a:gd name="connsiteX2" fmla="*/ 5756090 w 5756090"/>
              <a:gd name="connsiteY2" fmla="*/ 3463038 h 3960681"/>
              <a:gd name="connsiteX3" fmla="*/ 5558511 w 5756090"/>
              <a:gd name="connsiteY3" fmla="*/ 3561320 h 3960681"/>
              <a:gd name="connsiteX4" fmla="*/ 3480391 w 5756090"/>
              <a:gd name="connsiteY4" fmla="*/ 3940416 h 3960681"/>
              <a:gd name="connsiteX5" fmla="*/ 1605774 w 5756090"/>
              <a:gd name="connsiteY5" fmla="*/ 2854397 h 3960681"/>
              <a:gd name="connsiteX6" fmla="*/ 74389 w 5756090"/>
              <a:gd name="connsiteY6" fmla="*/ 325223 h 3960681"/>
              <a:gd name="connsiteX7" fmla="*/ 16895 w 5756090"/>
              <a:gd name="connsiteY7" fmla="*/ 104576 h 3960681"/>
              <a:gd name="connsiteX0" fmla="*/ 5739463 w 5739463"/>
              <a:gd name="connsiteY0" fmla="*/ 0 h 3960681"/>
              <a:gd name="connsiteX1" fmla="*/ 5739463 w 5739463"/>
              <a:gd name="connsiteY1" fmla="*/ 3463038 h 3960681"/>
              <a:gd name="connsiteX2" fmla="*/ 5541884 w 5739463"/>
              <a:gd name="connsiteY2" fmla="*/ 3561320 h 3960681"/>
              <a:gd name="connsiteX3" fmla="*/ 3463764 w 5739463"/>
              <a:gd name="connsiteY3" fmla="*/ 3940416 h 3960681"/>
              <a:gd name="connsiteX4" fmla="*/ 1589147 w 5739463"/>
              <a:gd name="connsiteY4" fmla="*/ 2854397 h 3960681"/>
              <a:gd name="connsiteX5" fmla="*/ 57762 w 5739463"/>
              <a:gd name="connsiteY5" fmla="*/ 325223 h 3960681"/>
              <a:gd name="connsiteX6" fmla="*/ 268 w 5739463"/>
              <a:gd name="connsiteY6" fmla="*/ 104576 h 3960681"/>
              <a:gd name="connsiteX7" fmla="*/ 79475 w 5739463"/>
              <a:gd name="connsiteY7" fmla="*/ 79214 h 3960681"/>
              <a:gd name="connsiteX0" fmla="*/ 5739195 w 5739195"/>
              <a:gd name="connsiteY0" fmla="*/ 0 h 3960681"/>
              <a:gd name="connsiteX1" fmla="*/ 5739195 w 5739195"/>
              <a:gd name="connsiteY1" fmla="*/ 3463038 h 3960681"/>
              <a:gd name="connsiteX2" fmla="*/ 5541616 w 5739195"/>
              <a:gd name="connsiteY2" fmla="*/ 3561320 h 3960681"/>
              <a:gd name="connsiteX3" fmla="*/ 3463496 w 5739195"/>
              <a:gd name="connsiteY3" fmla="*/ 3940416 h 3960681"/>
              <a:gd name="connsiteX4" fmla="*/ 1588879 w 5739195"/>
              <a:gd name="connsiteY4" fmla="*/ 2854397 h 3960681"/>
              <a:gd name="connsiteX5" fmla="*/ 57494 w 5739195"/>
              <a:gd name="connsiteY5" fmla="*/ 325223 h 3960681"/>
              <a:gd name="connsiteX6" fmla="*/ 0 w 5739195"/>
              <a:gd name="connsiteY6" fmla="*/ 104576 h 3960681"/>
              <a:gd name="connsiteX0" fmla="*/ 5739195 w 5739195"/>
              <a:gd name="connsiteY0" fmla="*/ 3358462 h 3856105"/>
              <a:gd name="connsiteX1" fmla="*/ 5541616 w 5739195"/>
              <a:gd name="connsiteY1" fmla="*/ 3456744 h 3856105"/>
              <a:gd name="connsiteX2" fmla="*/ 3463496 w 5739195"/>
              <a:gd name="connsiteY2" fmla="*/ 3835840 h 3856105"/>
              <a:gd name="connsiteX3" fmla="*/ 1588879 w 5739195"/>
              <a:gd name="connsiteY3" fmla="*/ 2749821 h 3856105"/>
              <a:gd name="connsiteX4" fmla="*/ 57494 w 5739195"/>
              <a:gd name="connsiteY4" fmla="*/ 220647 h 3856105"/>
              <a:gd name="connsiteX5" fmla="*/ 0 w 5739195"/>
              <a:gd name="connsiteY5" fmla="*/ 0 h 3856105"/>
              <a:gd name="connsiteX0" fmla="*/ 5799259 w 5799259"/>
              <a:gd name="connsiteY0" fmla="*/ 3482233 h 3979876"/>
              <a:gd name="connsiteX1" fmla="*/ 5601680 w 5799259"/>
              <a:gd name="connsiteY1" fmla="*/ 3580515 h 3979876"/>
              <a:gd name="connsiteX2" fmla="*/ 3523560 w 5799259"/>
              <a:gd name="connsiteY2" fmla="*/ 3959611 h 3979876"/>
              <a:gd name="connsiteX3" fmla="*/ 1648943 w 5799259"/>
              <a:gd name="connsiteY3" fmla="*/ 2873592 h 3979876"/>
              <a:gd name="connsiteX4" fmla="*/ 117558 w 5799259"/>
              <a:gd name="connsiteY4" fmla="*/ 344418 h 3979876"/>
              <a:gd name="connsiteX5" fmla="*/ 0 w 5799259"/>
              <a:gd name="connsiteY5" fmla="*/ 0 h 397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99259" h="3979876">
                <a:moveTo>
                  <a:pt x="5799259" y="3482233"/>
                </a:moveTo>
                <a:lnTo>
                  <a:pt x="5601680" y="3580515"/>
                </a:lnTo>
                <a:cubicBezTo>
                  <a:pt x="4922508" y="3893723"/>
                  <a:pt x="4146966" y="4035971"/>
                  <a:pt x="3523560" y="3959611"/>
                </a:cubicBezTo>
                <a:cubicBezTo>
                  <a:pt x="2795137" y="3870656"/>
                  <a:pt x="2146179" y="3429872"/>
                  <a:pt x="1648943" y="2873592"/>
                </a:cubicBezTo>
                <a:cubicBezTo>
                  <a:pt x="1321865" y="2507432"/>
                  <a:pt x="420219" y="1339817"/>
                  <a:pt x="117558" y="344418"/>
                </a:cubicBezTo>
                <a:cubicBezTo>
                  <a:pt x="94859" y="269763"/>
                  <a:pt x="15466" y="72306"/>
                  <a:pt x="0" y="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venir Next LT Pro Light"/>
            </a:endParaRPr>
          </a:p>
        </p:txBody>
      </p:sp>
      <p:pic>
        <p:nvPicPr>
          <p:cNvPr id="15" name="Місце для зображення 14">
            <a:extLst>
              <a:ext uri="{FF2B5EF4-FFF2-40B4-BE49-F238E27FC236}">
                <a16:creationId xmlns:a16="http://schemas.microsoft.com/office/drawing/2014/main" id="{D92518F4-73FA-4C4B-8F20-4F5CF82F18F1}"/>
              </a:ext>
            </a:extLst>
          </p:cNvPr>
          <p:cNvPicPr>
            <a:picLocks noGrp="1" noChangeAspect="1"/>
          </p:cNvPicPr>
          <p:nvPr>
            <p:ph type="pic" sz="quarter" idx="13"/>
          </p:nvPr>
        </p:nvPicPr>
        <p:blipFill>
          <a:blip r:embed="rId3"/>
          <a:srcRect t="15596" b="15596"/>
          <a:stretch>
            <a:fillRect/>
          </a:stretch>
        </p:blipFill>
        <p:spPr/>
      </p:pic>
      <p:sp>
        <p:nvSpPr>
          <p:cNvPr id="20" name="Місце для зображення 19">
            <a:extLst>
              <a:ext uri="{FF2B5EF4-FFF2-40B4-BE49-F238E27FC236}">
                <a16:creationId xmlns:a16="http://schemas.microsoft.com/office/drawing/2014/main" id="{71E76777-ACE5-431E-88EE-0A0EE1A5509A}"/>
              </a:ext>
            </a:extLst>
          </p:cNvPr>
          <p:cNvSpPr>
            <a:spLocks noGrp="1"/>
          </p:cNvSpPr>
          <p:nvPr>
            <p:ph type="pic" sz="quarter" idx="14"/>
          </p:nvPr>
        </p:nvSpPr>
        <p:spPr/>
      </p:sp>
    </p:spTree>
    <p:extLst>
      <p:ext uri="{BB962C8B-B14F-4D97-AF65-F5344CB8AC3E}">
        <p14:creationId xmlns:p14="http://schemas.microsoft.com/office/powerpoint/2010/main" val="2847659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56BF7D-7C36-4E06-8B50-0E731BB366D4}"/>
              </a:ext>
            </a:extLst>
          </p:cNvPr>
          <p:cNvSpPr>
            <a:spLocks noGrp="1"/>
          </p:cNvSpPr>
          <p:nvPr>
            <p:ph type="sldNum" sz="quarter" idx="12"/>
          </p:nvPr>
        </p:nvSpPr>
        <p:spPr/>
        <p:txBody>
          <a:bodyPr/>
          <a:lstStyle/>
          <a:p>
            <a:fld id="{07CE569E-9B7C-4CB9-AB80-C0841F922CFF}" type="slidenum">
              <a:rPr lang="en-US" smtClean="0"/>
              <a:pPr/>
              <a:t>6</a:t>
            </a:fld>
            <a:endParaRPr lang="en-US" dirty="0"/>
          </a:p>
        </p:txBody>
      </p:sp>
      <p:graphicFrame>
        <p:nvGraphicFramePr>
          <p:cNvPr id="33" name="Схема 32">
            <a:extLst>
              <a:ext uri="{FF2B5EF4-FFF2-40B4-BE49-F238E27FC236}">
                <a16:creationId xmlns:a16="http://schemas.microsoft.com/office/drawing/2014/main" id="{591AF9AF-AA70-4486-A296-8D85554115BA}"/>
              </a:ext>
            </a:extLst>
          </p:cNvPr>
          <p:cNvGraphicFramePr/>
          <p:nvPr>
            <p:extLst>
              <p:ext uri="{D42A27DB-BD31-4B8C-83A1-F6EECF244321}">
                <p14:modId xmlns:p14="http://schemas.microsoft.com/office/powerpoint/2010/main" val="630404566"/>
              </p:ext>
            </p:extLst>
          </p:nvPr>
        </p:nvGraphicFramePr>
        <p:xfrm>
          <a:off x="328247" y="-896082"/>
          <a:ext cx="11863753" cy="725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34">
            <a:extLst>
              <a:ext uri="{FF2B5EF4-FFF2-40B4-BE49-F238E27FC236}">
                <a16:creationId xmlns:a16="http://schemas.microsoft.com/office/drawing/2014/main" id="{FEAFF580-3783-40CA-9F61-03452F9A0015}"/>
              </a:ext>
            </a:extLst>
          </p:cNvPr>
          <p:cNvSpPr txBox="1"/>
          <p:nvPr/>
        </p:nvSpPr>
        <p:spPr>
          <a:xfrm>
            <a:off x="328247" y="4795897"/>
            <a:ext cx="11347938" cy="1508105"/>
          </a:xfrm>
          <a:prstGeom prst="rect">
            <a:avLst/>
          </a:prstGeom>
          <a:noFill/>
        </p:spPr>
        <p:txBody>
          <a:bodyPr wrap="square">
            <a:spAutoFit/>
          </a:bodyPr>
          <a:lstStyle/>
          <a:p>
            <a:pPr algn="ctr"/>
            <a:r>
              <a:rPr lang="ru-RU" sz="2800" dirty="0" err="1"/>
              <a:t>Офіс</a:t>
            </a:r>
            <a:r>
              <a:rPr lang="ru-RU" sz="2800" dirty="0"/>
              <a:t> </a:t>
            </a:r>
            <a:r>
              <a:rPr lang="ru-RU" sz="2800" dirty="0" err="1"/>
              <a:t>доброчесності</a:t>
            </a:r>
            <a:r>
              <a:rPr lang="ru-RU" sz="2800" dirty="0"/>
              <a:t> НАЗК </a:t>
            </a:r>
            <a:r>
              <a:rPr lang="ru-RU" sz="2800" dirty="0" err="1"/>
              <a:t>пропонує</a:t>
            </a:r>
            <a:r>
              <a:rPr lang="ru-RU" sz="2800" dirty="0"/>
              <a:t> </a:t>
            </a:r>
            <a:r>
              <a:rPr lang="ru-RU" sz="2800" dirty="0" err="1"/>
              <a:t>використовувати</a:t>
            </a:r>
            <a:r>
              <a:rPr lang="ru-RU" sz="2800" dirty="0"/>
              <a:t> </a:t>
            </a:r>
            <a:r>
              <a:rPr lang="ru-RU" sz="2800" dirty="0" err="1"/>
              <a:t>таке</a:t>
            </a:r>
            <a:r>
              <a:rPr lang="ru-RU" sz="2800" dirty="0"/>
              <a:t> </a:t>
            </a:r>
            <a:r>
              <a:rPr lang="ru-RU" sz="2800" dirty="0" err="1"/>
              <a:t>визначення</a:t>
            </a:r>
            <a:r>
              <a:rPr lang="ru-RU" sz="2800" dirty="0"/>
              <a:t>:</a:t>
            </a:r>
          </a:p>
          <a:p>
            <a:pPr algn="ctr"/>
            <a:r>
              <a:rPr lang="ru-RU" sz="3200" b="1" dirty="0">
                <a:solidFill>
                  <a:schemeClr val="accent1"/>
                </a:solidFill>
              </a:rPr>
              <a:t>«</a:t>
            </a:r>
            <a:r>
              <a:rPr lang="ru-RU" sz="3200" b="1" dirty="0" err="1">
                <a:solidFill>
                  <a:schemeClr val="accent1"/>
                </a:solidFill>
              </a:rPr>
              <a:t>Доброчесність</a:t>
            </a:r>
            <a:r>
              <a:rPr lang="ru-RU" sz="3200" b="1" dirty="0">
                <a:solidFill>
                  <a:schemeClr val="accent1"/>
                </a:solidFill>
              </a:rPr>
              <a:t> — </a:t>
            </a:r>
            <a:r>
              <a:rPr lang="ru-RU" sz="3200" b="1" dirty="0" err="1">
                <a:solidFill>
                  <a:schemeClr val="accent1"/>
                </a:solidFill>
              </a:rPr>
              <a:t>чинити</a:t>
            </a:r>
            <a:r>
              <a:rPr lang="ru-RU" sz="3200" b="1" dirty="0">
                <a:solidFill>
                  <a:schemeClr val="accent1"/>
                </a:solidFill>
              </a:rPr>
              <a:t> правильно, </a:t>
            </a:r>
            <a:r>
              <a:rPr lang="ru-RU" sz="3200" b="1" dirty="0" err="1">
                <a:solidFill>
                  <a:schemeClr val="accent1"/>
                </a:solidFill>
              </a:rPr>
              <a:t>навіть</a:t>
            </a:r>
            <a:r>
              <a:rPr lang="ru-RU" sz="3200" b="1" dirty="0">
                <a:solidFill>
                  <a:schemeClr val="accent1"/>
                </a:solidFill>
              </a:rPr>
              <a:t> коли </a:t>
            </a:r>
            <a:r>
              <a:rPr lang="ru-RU" sz="3200" b="1" dirty="0" err="1">
                <a:solidFill>
                  <a:schemeClr val="accent1"/>
                </a:solidFill>
              </a:rPr>
              <a:t>ніхто</a:t>
            </a:r>
            <a:r>
              <a:rPr lang="ru-RU" sz="3200" b="1" dirty="0">
                <a:solidFill>
                  <a:schemeClr val="accent1"/>
                </a:solidFill>
              </a:rPr>
              <a:t> не </a:t>
            </a:r>
            <a:r>
              <a:rPr lang="ru-RU" sz="3200" b="1" dirty="0" err="1">
                <a:solidFill>
                  <a:schemeClr val="accent1"/>
                </a:solidFill>
              </a:rPr>
              <a:t>бачить</a:t>
            </a:r>
            <a:r>
              <a:rPr lang="ru-RU" sz="3200" b="1" dirty="0">
                <a:solidFill>
                  <a:schemeClr val="accent1"/>
                </a:solidFill>
              </a:rPr>
              <a:t>»</a:t>
            </a:r>
            <a:endParaRPr lang="uk-UA" sz="3200" b="1" dirty="0">
              <a:solidFill>
                <a:schemeClr val="accent1"/>
              </a:solidFill>
            </a:endParaRPr>
          </a:p>
        </p:txBody>
      </p:sp>
    </p:spTree>
    <p:extLst>
      <p:ext uri="{BB962C8B-B14F-4D97-AF65-F5344CB8AC3E}">
        <p14:creationId xmlns:p14="http://schemas.microsoft.com/office/powerpoint/2010/main" val="3962656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992A4-6434-44C3-ABF9-12D9E3DCBE79}"/>
              </a:ext>
            </a:extLst>
          </p:cNvPr>
          <p:cNvSpPr>
            <a:spLocks noGrp="1"/>
          </p:cNvSpPr>
          <p:nvPr>
            <p:ph type="title"/>
          </p:nvPr>
        </p:nvSpPr>
        <p:spPr>
          <a:xfrm>
            <a:off x="410308" y="222739"/>
            <a:ext cx="6318738" cy="1524000"/>
          </a:xfrm>
        </p:spPr>
        <p:txBody>
          <a:bodyPr>
            <a:normAutofit fontScale="90000"/>
          </a:bodyPr>
          <a:lstStyle/>
          <a:p>
            <a:pPr algn="ctr"/>
            <a:r>
              <a:rPr lang="ru-RU" b="1" dirty="0"/>
              <a:t>Погляди на </a:t>
            </a:r>
            <a:r>
              <a:rPr lang="ru-RU" b="1" dirty="0" err="1"/>
              <a:t>поняття</a:t>
            </a:r>
            <a:r>
              <a:rPr lang="ru-RU" b="1" dirty="0"/>
              <a:t> </a:t>
            </a:r>
            <a:r>
              <a:rPr lang="ru-RU" b="1" dirty="0" err="1"/>
              <a:t>доброчесності</a:t>
            </a:r>
            <a:r>
              <a:rPr lang="ru-RU" b="1" dirty="0"/>
              <a:t> та </a:t>
            </a:r>
            <a:r>
              <a:rPr lang="ru-RU" b="1" dirty="0" err="1"/>
              <a:t>її</a:t>
            </a:r>
            <a:r>
              <a:rPr lang="ru-RU" b="1" dirty="0"/>
              <a:t> </a:t>
            </a:r>
            <a:r>
              <a:rPr lang="ru-RU" b="1" dirty="0" err="1"/>
              <a:t>види</a:t>
            </a:r>
            <a:br>
              <a:rPr lang="ru-RU" b="1" dirty="0"/>
            </a:br>
            <a:r>
              <a:rPr lang="ru-RU" sz="2700" b="1" i="1" dirty="0">
                <a:solidFill>
                  <a:schemeClr val="accent6">
                    <a:lumMod val="40000"/>
                    <a:lumOff val="60000"/>
                  </a:schemeClr>
                </a:solidFill>
              </a:rPr>
              <a:t>(</a:t>
            </a:r>
            <a:r>
              <a:rPr lang="uk-UA" sz="2700" i="1" dirty="0">
                <a:solidFill>
                  <a:schemeClr val="accent6">
                    <a:lumMod val="40000"/>
                    <a:lumOff val="60000"/>
                  </a:schemeClr>
                </a:solidFill>
              </a:rPr>
              <a:t>Стенфордська філософська енциклопедія) </a:t>
            </a:r>
            <a:endParaRPr lang="en-US" sz="2700" b="1" i="1" dirty="0">
              <a:solidFill>
                <a:schemeClr val="accent6">
                  <a:lumMod val="40000"/>
                  <a:lumOff val="60000"/>
                </a:schemeClr>
              </a:solidFill>
            </a:endParaRPr>
          </a:p>
        </p:txBody>
      </p:sp>
      <p:sp>
        <p:nvSpPr>
          <p:cNvPr id="15" name="Місце для тексту 14">
            <a:extLst>
              <a:ext uri="{FF2B5EF4-FFF2-40B4-BE49-F238E27FC236}">
                <a16:creationId xmlns:a16="http://schemas.microsoft.com/office/drawing/2014/main" id="{E73F9E0C-21E1-442B-9BFE-2D067E3CF4E4}"/>
              </a:ext>
            </a:extLst>
          </p:cNvPr>
          <p:cNvSpPr>
            <a:spLocks noGrp="1"/>
          </p:cNvSpPr>
          <p:nvPr>
            <p:ph type="body" idx="1"/>
          </p:nvPr>
        </p:nvSpPr>
        <p:spPr>
          <a:xfrm>
            <a:off x="762000" y="1905000"/>
            <a:ext cx="5151119" cy="761999"/>
          </a:xfrm>
        </p:spPr>
        <p:txBody>
          <a:bodyPr/>
          <a:lstStyle/>
          <a:p>
            <a:r>
              <a:rPr lang="uk-UA" dirty="0">
                <a:solidFill>
                  <a:srgbClr val="EDFCDA"/>
                </a:solidFill>
              </a:rPr>
              <a:t>Доброчесність як </a:t>
            </a:r>
            <a:r>
              <a:rPr lang="uk-UA" dirty="0" err="1">
                <a:solidFill>
                  <a:srgbClr val="EDFCDA"/>
                </a:solidFill>
              </a:rPr>
              <a:t>самоінтеграція</a:t>
            </a:r>
            <a:endParaRPr lang="uk-UA" dirty="0">
              <a:solidFill>
                <a:srgbClr val="EDFCDA"/>
              </a:solidFill>
            </a:endParaRPr>
          </a:p>
        </p:txBody>
      </p:sp>
      <p:sp>
        <p:nvSpPr>
          <p:cNvPr id="16" name="Місце для тексту 15">
            <a:extLst>
              <a:ext uri="{FF2B5EF4-FFF2-40B4-BE49-F238E27FC236}">
                <a16:creationId xmlns:a16="http://schemas.microsoft.com/office/drawing/2014/main" id="{626CD1B6-D0C6-4839-8544-A6A2E869000E}"/>
              </a:ext>
            </a:extLst>
          </p:cNvPr>
          <p:cNvSpPr>
            <a:spLocks noGrp="1"/>
          </p:cNvSpPr>
          <p:nvPr>
            <p:ph type="body" sz="quarter" idx="3"/>
          </p:nvPr>
        </p:nvSpPr>
        <p:spPr>
          <a:xfrm>
            <a:off x="6489894" y="1904999"/>
            <a:ext cx="5151122" cy="761999"/>
          </a:xfrm>
        </p:spPr>
        <p:txBody>
          <a:bodyPr/>
          <a:lstStyle/>
          <a:p>
            <a:r>
              <a:rPr lang="uk-UA" dirty="0">
                <a:solidFill>
                  <a:srgbClr val="A7EDFB"/>
                </a:solidFill>
              </a:rPr>
              <a:t>Доброчесність як ідентичність</a:t>
            </a:r>
          </a:p>
        </p:txBody>
      </p:sp>
      <p:sp>
        <p:nvSpPr>
          <p:cNvPr id="17" name="Місце для вмісту 16">
            <a:extLst>
              <a:ext uri="{FF2B5EF4-FFF2-40B4-BE49-F238E27FC236}">
                <a16:creationId xmlns:a16="http://schemas.microsoft.com/office/drawing/2014/main" id="{51676D1D-3ACD-46B5-B2D1-89B09F13744B}"/>
              </a:ext>
            </a:extLst>
          </p:cNvPr>
          <p:cNvSpPr>
            <a:spLocks noGrp="1"/>
          </p:cNvSpPr>
          <p:nvPr>
            <p:ph sz="quarter" idx="4"/>
          </p:nvPr>
        </p:nvSpPr>
        <p:spPr/>
        <p:txBody>
          <a:bodyPr>
            <a:normAutofit fontScale="92500" lnSpcReduction="20000"/>
          </a:bodyPr>
          <a:lstStyle/>
          <a:p>
            <a:pPr marL="0" indent="0" algn="just">
              <a:buNone/>
            </a:pPr>
            <a:r>
              <a:rPr lang="uk-UA" sz="2000" dirty="0"/>
              <a:t>Доброчесність стосується способу, у який люди беруть на себе зобов’язання щодо речей, із якими вони глибоко ідентифікують себе (інакше кажучи, вчинення дій у такий спосіб, що відображає їхнє уявлення про те, хто вони є). </a:t>
            </a:r>
          </a:p>
          <a:p>
            <a:pPr marL="0" indent="0" algn="just">
              <a:buNone/>
            </a:pPr>
            <a:r>
              <a:rPr lang="uk-UA" sz="2000" b="1" i="1" dirty="0">
                <a:solidFill>
                  <a:srgbClr val="A7EDFB">
                    <a:alpha val="70000"/>
                  </a:srgbClr>
                </a:solidFill>
              </a:rPr>
              <a:t>Термін, який включає в себе наміри особи, її обіцянки, переконання, виправдання довіри та очікувань.</a:t>
            </a:r>
          </a:p>
        </p:txBody>
      </p:sp>
      <p:sp>
        <p:nvSpPr>
          <p:cNvPr id="9" name="Slide Number Placeholder 8">
            <a:extLst>
              <a:ext uri="{FF2B5EF4-FFF2-40B4-BE49-F238E27FC236}">
                <a16:creationId xmlns:a16="http://schemas.microsoft.com/office/drawing/2014/main" id="{895C6061-88FC-4981-A127-DF7D7EACB748}"/>
              </a:ext>
            </a:extLst>
          </p:cNvPr>
          <p:cNvSpPr>
            <a:spLocks noGrp="1"/>
          </p:cNvSpPr>
          <p:nvPr>
            <p:ph type="sldNum" sz="quarter" idx="12"/>
          </p:nvPr>
        </p:nvSpPr>
        <p:spPr/>
        <p:txBody>
          <a:bodyPr/>
          <a:lstStyle/>
          <a:p>
            <a:fld id="{07CE569E-9B7C-4CB9-AB80-C0841F922CFF}" type="slidenum">
              <a:rPr lang="en-US" smtClean="0"/>
              <a:pPr/>
              <a:t>7</a:t>
            </a:fld>
            <a:endParaRPr lang="en-US" dirty="0"/>
          </a:p>
        </p:txBody>
      </p:sp>
      <p:sp>
        <p:nvSpPr>
          <p:cNvPr id="18" name="Місце для вмісту 16">
            <a:extLst>
              <a:ext uri="{FF2B5EF4-FFF2-40B4-BE49-F238E27FC236}">
                <a16:creationId xmlns:a16="http://schemas.microsoft.com/office/drawing/2014/main" id="{264A4127-0AA9-43B5-AE61-FE0A440FA8D5}"/>
              </a:ext>
            </a:extLst>
          </p:cNvPr>
          <p:cNvSpPr txBox="1">
            <a:spLocks/>
          </p:cNvSpPr>
          <p:nvPr/>
        </p:nvSpPr>
        <p:spPr>
          <a:xfrm>
            <a:off x="761997" y="3048000"/>
            <a:ext cx="5151122" cy="3048000"/>
          </a:xfrm>
          <a:prstGeom prst="rect">
            <a:avLst/>
          </a:prstGeom>
        </p:spPr>
        <p:txBody>
          <a:bodyPr vert="horz" lIns="91440" tIns="45720" rIns="91440" bIns="45720" rtlCol="0">
            <a:normAutofit/>
          </a:bodyPr>
          <a:lstStyle>
            <a:lvl1pPr marL="283464" indent="-283464" algn="l" defTabSz="914400" rtl="0" eaLnBrk="1" latinLnBrk="0" hangingPunct="1">
              <a:lnSpc>
                <a:spcPct val="125000"/>
              </a:lnSpc>
              <a:spcBef>
                <a:spcPts val="1000"/>
              </a:spcBef>
              <a:buFont typeface="Arial" panose="020B0604020202020204" pitchFamily="34" charset="0"/>
              <a:buChar char="•"/>
              <a:defRPr sz="1600" kern="1200">
                <a:solidFill>
                  <a:schemeClr val="tx1">
                    <a:alpha val="70000"/>
                  </a:schemeClr>
                </a:solidFill>
                <a:latin typeface="+mn-lt"/>
                <a:ea typeface="+mn-ea"/>
                <a:cs typeface="+mn-cs"/>
              </a:defRPr>
            </a:lvl1pPr>
            <a:lvl2pPr marL="283464" indent="-283464" algn="l" defTabSz="914400" rtl="0" eaLnBrk="1" latinLnBrk="0" hangingPunct="1">
              <a:lnSpc>
                <a:spcPct val="125000"/>
              </a:lnSpc>
              <a:spcBef>
                <a:spcPts val="1000"/>
              </a:spcBef>
              <a:buFont typeface="Arial" panose="020B0604020202020204" pitchFamily="34" charset="0"/>
              <a:buChar char="•"/>
              <a:defRPr sz="1600" kern="1200">
                <a:solidFill>
                  <a:schemeClr val="tx1">
                    <a:alpha val="70000"/>
                  </a:schemeClr>
                </a:solidFill>
                <a:latin typeface="+mn-lt"/>
                <a:ea typeface="+mn-ea"/>
                <a:cs typeface="+mn-cs"/>
              </a:defRPr>
            </a:lvl2pPr>
            <a:lvl3pPr marL="283464" indent="-283464"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3pPr>
            <a:lvl4pPr marL="283464" indent="-283464"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4pPr>
            <a:lvl5pPr marL="283464" indent="-283464"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ru-RU" sz="1900" dirty="0" err="1"/>
              <a:t>Доброчесність</a:t>
            </a:r>
            <a:r>
              <a:rPr lang="ru-RU" sz="1900" dirty="0"/>
              <a:t> – </a:t>
            </a:r>
            <a:r>
              <a:rPr lang="ru-RU" sz="1900" dirty="0" err="1"/>
              <a:t>це</a:t>
            </a:r>
            <a:r>
              <a:rPr lang="ru-RU" sz="1900" dirty="0"/>
              <a:t> </a:t>
            </a:r>
            <a:r>
              <a:rPr lang="ru-RU" sz="1900" dirty="0" err="1"/>
              <a:t>питання</a:t>
            </a:r>
            <a:r>
              <a:rPr lang="ru-RU" sz="1900" dirty="0"/>
              <a:t> </a:t>
            </a:r>
            <a:r>
              <a:rPr lang="ru-RU" sz="1900" dirty="0" err="1"/>
              <a:t>інтеграції</a:t>
            </a:r>
            <a:r>
              <a:rPr lang="ru-RU" sz="1900" dirty="0"/>
              <a:t> </a:t>
            </a:r>
            <a:r>
              <a:rPr lang="ru-RU" sz="1900" dirty="0" err="1"/>
              <a:t>різних</a:t>
            </a:r>
            <a:r>
              <a:rPr lang="ru-RU" sz="1900" dirty="0"/>
              <a:t> </a:t>
            </a:r>
            <a:r>
              <a:rPr lang="ru-RU" sz="1900" dirty="0" err="1"/>
              <a:t>частин</a:t>
            </a:r>
            <a:r>
              <a:rPr lang="ru-RU" sz="1900" dirty="0"/>
              <a:t> </a:t>
            </a:r>
            <a:r>
              <a:rPr lang="ru-RU" sz="1900" dirty="0" err="1"/>
              <a:t>своєї</a:t>
            </a:r>
            <a:r>
              <a:rPr lang="ru-RU" sz="1900" dirty="0"/>
              <a:t> </a:t>
            </a:r>
            <a:r>
              <a:rPr lang="ru-RU" sz="1900" dirty="0" err="1"/>
              <a:t>особистості</a:t>
            </a:r>
            <a:r>
              <a:rPr lang="ru-RU" sz="1900" dirty="0"/>
              <a:t> в </a:t>
            </a:r>
            <a:r>
              <a:rPr lang="ru-RU" sz="1900" dirty="0" err="1"/>
              <a:t>гармонійне</a:t>
            </a:r>
            <a:r>
              <a:rPr lang="ru-RU" sz="1900" dirty="0"/>
              <a:t>, </a:t>
            </a:r>
            <a:r>
              <a:rPr lang="ru-RU" sz="1900" dirty="0" err="1"/>
              <a:t>неушкоджене</a:t>
            </a:r>
            <a:r>
              <a:rPr lang="ru-RU" sz="1900" dirty="0"/>
              <a:t> </a:t>
            </a:r>
            <a:r>
              <a:rPr lang="ru-RU" sz="1900" dirty="0" err="1"/>
              <a:t>ціле</a:t>
            </a:r>
            <a:r>
              <a:rPr lang="ru-RU" sz="1900" dirty="0"/>
              <a:t>. </a:t>
            </a:r>
            <a:r>
              <a:rPr lang="ru-RU" sz="1900" dirty="0" err="1"/>
              <a:t>Доброчесність</a:t>
            </a:r>
            <a:r>
              <a:rPr lang="ru-RU" sz="1900" dirty="0"/>
              <a:t> – </a:t>
            </a:r>
            <a:r>
              <a:rPr lang="ru-RU" sz="1900" dirty="0" err="1"/>
              <a:t>це</a:t>
            </a:r>
            <a:r>
              <a:rPr lang="ru-RU" sz="1900" dirty="0"/>
              <a:t> </a:t>
            </a:r>
            <a:r>
              <a:rPr lang="ru-RU" sz="1900" dirty="0" err="1"/>
              <a:t>насамперед</a:t>
            </a:r>
            <a:r>
              <a:rPr lang="ru-RU" sz="1900" dirty="0"/>
              <a:t> </a:t>
            </a:r>
            <a:r>
              <a:rPr lang="ru-RU" sz="1900" dirty="0" err="1"/>
              <a:t>питання</a:t>
            </a:r>
            <a:r>
              <a:rPr lang="ru-RU" sz="1900" dirty="0"/>
              <a:t> </a:t>
            </a:r>
            <a:r>
              <a:rPr lang="ru-RU" sz="1900" dirty="0" err="1"/>
              <a:t>збереження</a:t>
            </a:r>
            <a:r>
              <a:rPr lang="ru-RU" sz="1900" dirty="0"/>
              <a:t> </a:t>
            </a:r>
            <a:r>
              <a:rPr lang="ru-RU" sz="1900" dirty="0" err="1"/>
              <a:t>власного</a:t>
            </a:r>
            <a:r>
              <a:rPr lang="ru-RU" sz="1900" dirty="0"/>
              <a:t> Я </a:t>
            </a:r>
            <a:r>
              <a:rPr lang="ru-RU" sz="1900" dirty="0" err="1"/>
              <a:t>недоторканим</a:t>
            </a:r>
            <a:r>
              <a:rPr lang="ru-RU" sz="1900" dirty="0"/>
              <a:t> та </a:t>
            </a:r>
            <a:r>
              <a:rPr lang="ru-RU" sz="1900" dirty="0" err="1"/>
              <a:t>незіпсованим</a:t>
            </a:r>
            <a:r>
              <a:rPr lang="ru-RU" sz="1900" dirty="0"/>
              <a:t>.</a:t>
            </a:r>
          </a:p>
          <a:p>
            <a:pPr marL="0" indent="0" algn="just">
              <a:buFont typeface="Arial" panose="020B0604020202020204" pitchFamily="34" charset="0"/>
              <a:buNone/>
            </a:pPr>
            <a:r>
              <a:rPr lang="ru-RU" sz="1900" b="1" i="1" dirty="0">
                <a:solidFill>
                  <a:srgbClr val="EDFCDA">
                    <a:alpha val="70000"/>
                  </a:srgbClr>
                </a:solidFill>
              </a:rPr>
              <a:t>Прикладом формального </a:t>
            </a:r>
            <a:r>
              <a:rPr lang="ru-RU" sz="1900" b="1" i="1" dirty="0" err="1">
                <a:solidFill>
                  <a:srgbClr val="EDFCDA">
                    <a:alpha val="70000"/>
                  </a:srgbClr>
                </a:solidFill>
              </a:rPr>
              <a:t>ставлення</a:t>
            </a:r>
            <a:r>
              <a:rPr lang="ru-RU" sz="1900" b="1" i="1" dirty="0">
                <a:solidFill>
                  <a:srgbClr val="EDFCDA">
                    <a:alpha val="70000"/>
                  </a:srgbClr>
                </a:solidFill>
              </a:rPr>
              <a:t> до себе є сила </a:t>
            </a:r>
            <a:r>
              <a:rPr lang="ru-RU" sz="1900" b="1" i="1" dirty="0" err="1">
                <a:solidFill>
                  <a:srgbClr val="EDFCDA">
                    <a:alpha val="70000"/>
                  </a:srgbClr>
                </a:solidFill>
              </a:rPr>
              <a:t>волі</a:t>
            </a:r>
            <a:r>
              <a:rPr lang="ru-RU" sz="1900" b="1" i="1" dirty="0">
                <a:solidFill>
                  <a:srgbClr val="EDFCDA">
                    <a:alpha val="70000"/>
                  </a:srgbClr>
                </a:solidFill>
              </a:rPr>
              <a:t>.</a:t>
            </a:r>
          </a:p>
        </p:txBody>
      </p:sp>
    </p:spTree>
    <p:extLst>
      <p:ext uri="{BB962C8B-B14F-4D97-AF65-F5344CB8AC3E}">
        <p14:creationId xmlns:p14="http://schemas.microsoft.com/office/powerpoint/2010/main" val="978570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Місце для зображення 15">
            <a:extLst>
              <a:ext uri="{FF2B5EF4-FFF2-40B4-BE49-F238E27FC236}">
                <a16:creationId xmlns:a16="http://schemas.microsoft.com/office/drawing/2014/main" id="{8CF6A239-CBB6-40C9-BC49-6822F468B4F6}"/>
              </a:ext>
            </a:extLst>
          </p:cNvPr>
          <p:cNvSpPr>
            <a:spLocks noGrp="1"/>
          </p:cNvSpPr>
          <p:nvPr>
            <p:ph type="pic" sz="quarter" idx="15"/>
          </p:nvPr>
        </p:nvSpPr>
        <p:spPr/>
      </p:sp>
      <p:sp>
        <p:nvSpPr>
          <p:cNvPr id="2" name="Заголовок 1">
            <a:extLst>
              <a:ext uri="{FF2B5EF4-FFF2-40B4-BE49-F238E27FC236}">
                <a16:creationId xmlns:a16="http://schemas.microsoft.com/office/drawing/2014/main" id="{BDA3B943-FF6E-4F10-BD5B-99348BDDBB10}"/>
              </a:ext>
            </a:extLst>
          </p:cNvPr>
          <p:cNvSpPr>
            <a:spLocks noGrp="1"/>
          </p:cNvSpPr>
          <p:nvPr>
            <p:ph type="title"/>
          </p:nvPr>
        </p:nvSpPr>
        <p:spPr>
          <a:xfrm>
            <a:off x="162439" y="199207"/>
            <a:ext cx="6329680" cy="1524000"/>
          </a:xfrm>
        </p:spPr>
        <p:txBody>
          <a:bodyPr>
            <a:normAutofit/>
          </a:bodyPr>
          <a:lstStyle/>
          <a:p>
            <a:pPr algn="ctr"/>
            <a:r>
              <a:rPr lang="ru-RU" sz="3600" b="1" dirty="0"/>
              <a:t>Погляди на </a:t>
            </a:r>
            <a:r>
              <a:rPr lang="ru-RU" sz="3600" b="1" dirty="0" err="1"/>
              <a:t>поняття</a:t>
            </a:r>
            <a:r>
              <a:rPr lang="ru-RU" sz="3600" b="1" dirty="0"/>
              <a:t> </a:t>
            </a:r>
            <a:r>
              <a:rPr lang="ru-RU" sz="3600" b="1" dirty="0" err="1"/>
              <a:t>доброчесності</a:t>
            </a:r>
            <a:r>
              <a:rPr lang="ru-RU" sz="3600" b="1" dirty="0"/>
              <a:t> та </a:t>
            </a:r>
            <a:r>
              <a:rPr lang="ru-RU" sz="3600" b="1" dirty="0" err="1"/>
              <a:t>її</a:t>
            </a:r>
            <a:r>
              <a:rPr lang="ru-RU" sz="3600" b="1" dirty="0"/>
              <a:t> </a:t>
            </a:r>
            <a:r>
              <a:rPr lang="ru-RU" sz="3600" b="1" dirty="0" err="1"/>
              <a:t>види</a:t>
            </a:r>
            <a:br>
              <a:rPr lang="ru-RU" sz="3600" b="1" dirty="0"/>
            </a:br>
            <a:r>
              <a:rPr lang="ru-RU" sz="2000" b="1" i="1" dirty="0">
                <a:solidFill>
                  <a:schemeClr val="accent6">
                    <a:lumMod val="40000"/>
                    <a:lumOff val="60000"/>
                  </a:schemeClr>
                </a:solidFill>
              </a:rPr>
              <a:t>(</a:t>
            </a:r>
            <a:r>
              <a:rPr lang="uk-UA" sz="2000" i="1" dirty="0">
                <a:solidFill>
                  <a:schemeClr val="accent6">
                    <a:lumMod val="40000"/>
                    <a:lumOff val="60000"/>
                  </a:schemeClr>
                </a:solidFill>
              </a:rPr>
              <a:t>Стенфордська філософська енциклопедія) </a:t>
            </a:r>
            <a:endParaRPr lang="uk-UA" sz="3600" dirty="0"/>
          </a:p>
        </p:txBody>
      </p:sp>
      <p:sp>
        <p:nvSpPr>
          <p:cNvPr id="10" name="Місце для тексту 9">
            <a:extLst>
              <a:ext uri="{FF2B5EF4-FFF2-40B4-BE49-F238E27FC236}">
                <a16:creationId xmlns:a16="http://schemas.microsoft.com/office/drawing/2014/main" id="{754B147D-82DD-4DA6-80DB-70695BC1079E}"/>
              </a:ext>
            </a:extLst>
          </p:cNvPr>
          <p:cNvSpPr>
            <a:spLocks noGrp="1"/>
          </p:cNvSpPr>
          <p:nvPr>
            <p:ph type="body" idx="1"/>
          </p:nvPr>
        </p:nvSpPr>
        <p:spPr/>
        <p:txBody>
          <a:bodyPr>
            <a:normAutofit fontScale="85000" lnSpcReduction="20000"/>
          </a:bodyPr>
          <a:lstStyle/>
          <a:p>
            <a:r>
              <a:rPr lang="uk-UA" dirty="0">
                <a:solidFill>
                  <a:schemeClr val="tx2">
                    <a:alpha val="70000"/>
                  </a:schemeClr>
                </a:solidFill>
              </a:rPr>
              <a:t>Доброчесність як </a:t>
            </a:r>
            <a:r>
              <a:rPr lang="uk-UA" dirty="0" err="1">
                <a:solidFill>
                  <a:schemeClr val="tx2">
                    <a:alpha val="70000"/>
                  </a:schemeClr>
                </a:solidFill>
              </a:rPr>
              <a:t>самоконструювання</a:t>
            </a:r>
            <a:endParaRPr lang="uk-UA" dirty="0">
              <a:solidFill>
                <a:schemeClr val="tx2">
                  <a:alpha val="70000"/>
                </a:schemeClr>
              </a:solidFill>
            </a:endParaRPr>
          </a:p>
        </p:txBody>
      </p:sp>
      <p:sp>
        <p:nvSpPr>
          <p:cNvPr id="11" name="Місце для вмісту 10">
            <a:extLst>
              <a:ext uri="{FF2B5EF4-FFF2-40B4-BE49-F238E27FC236}">
                <a16:creationId xmlns:a16="http://schemas.microsoft.com/office/drawing/2014/main" id="{888DC2BB-F628-4BE3-9208-CDA679E18DD8}"/>
              </a:ext>
            </a:extLst>
          </p:cNvPr>
          <p:cNvSpPr>
            <a:spLocks noGrp="1"/>
          </p:cNvSpPr>
          <p:nvPr>
            <p:ph sz="half" idx="2"/>
          </p:nvPr>
        </p:nvSpPr>
        <p:spPr>
          <a:xfrm>
            <a:off x="762000" y="3047999"/>
            <a:ext cx="2840551" cy="3048000"/>
          </a:xfrm>
        </p:spPr>
        <p:txBody>
          <a:bodyPr>
            <a:normAutofit fontScale="85000" lnSpcReduction="10000"/>
          </a:bodyPr>
          <a:lstStyle/>
          <a:p>
            <a:pPr marL="0" indent="0" algn="just">
              <a:buNone/>
            </a:pPr>
            <a:r>
              <a:rPr lang="ru-RU" sz="2000" dirty="0"/>
              <a:t>З точки </a:t>
            </a:r>
            <a:r>
              <a:rPr lang="ru-RU" sz="2000" dirty="0" err="1"/>
              <a:t>зору</a:t>
            </a:r>
            <a:r>
              <a:rPr lang="ru-RU" sz="2000" dirty="0"/>
              <a:t> </a:t>
            </a:r>
            <a:r>
              <a:rPr lang="ru-RU" sz="2000" dirty="0" err="1"/>
              <a:t>самоконструювання</a:t>
            </a:r>
            <a:r>
              <a:rPr lang="ru-RU" sz="2000" dirty="0"/>
              <a:t>, </a:t>
            </a:r>
            <a:r>
              <a:rPr lang="ru-RU" sz="2000" dirty="0" err="1"/>
              <a:t>жити</a:t>
            </a:r>
            <a:r>
              <a:rPr lang="ru-RU" sz="2000" dirty="0"/>
              <a:t> </a:t>
            </a:r>
            <a:r>
              <a:rPr lang="ru-RU" sz="2000" dirty="0" err="1"/>
              <a:t>доброчесно</a:t>
            </a:r>
            <a:r>
              <a:rPr lang="ru-RU" sz="2000" dirty="0"/>
              <a:t> – </a:t>
            </a:r>
            <a:r>
              <a:rPr lang="ru-RU" sz="2000" dirty="0" err="1"/>
              <a:t>це</a:t>
            </a:r>
            <a:r>
              <a:rPr lang="ru-RU" sz="2000" dirty="0"/>
              <a:t> не просто </a:t>
            </a:r>
            <a:r>
              <a:rPr lang="ru-RU" sz="2000" dirty="0" err="1"/>
              <a:t>мати</a:t>
            </a:r>
            <a:r>
              <a:rPr lang="ru-RU" sz="2000" dirty="0"/>
              <a:t> </a:t>
            </a:r>
            <a:r>
              <a:rPr lang="ru-RU" sz="2000" dirty="0" err="1"/>
              <a:t>послідовний</a:t>
            </a:r>
            <a:r>
              <a:rPr lang="ru-RU" sz="2000" dirty="0"/>
              <a:t> </a:t>
            </a:r>
            <a:r>
              <a:rPr lang="ru-RU" sz="2000" dirty="0" err="1"/>
              <a:t>життєвий</a:t>
            </a:r>
            <a:r>
              <a:rPr lang="ru-RU" sz="2000" dirty="0"/>
              <a:t> план і </a:t>
            </a:r>
            <a:r>
              <a:rPr lang="ru-RU" sz="2000" dirty="0" err="1"/>
              <a:t>реалізовувати</a:t>
            </a:r>
            <a:r>
              <a:rPr lang="ru-RU" sz="2000" dirty="0"/>
              <a:t> </a:t>
            </a:r>
            <a:r>
              <a:rPr lang="ru-RU" sz="2000" dirty="0" err="1"/>
              <a:t>його</a:t>
            </a:r>
            <a:r>
              <a:rPr lang="ru-RU" sz="2000" dirty="0"/>
              <a:t>. </a:t>
            </a:r>
            <a:r>
              <a:rPr lang="ru-RU" sz="2000" dirty="0" err="1"/>
              <a:t>Це</a:t>
            </a:r>
            <a:r>
              <a:rPr lang="ru-RU" sz="2000" dirty="0"/>
              <a:t> значить </a:t>
            </a:r>
            <a:r>
              <a:rPr lang="ru-RU" sz="2000" dirty="0" err="1"/>
              <a:t>діяти</a:t>
            </a:r>
            <a:r>
              <a:rPr lang="ru-RU" sz="2000" dirty="0"/>
              <a:t> так, </a:t>
            </a:r>
            <a:r>
              <a:rPr lang="ru-RU" sz="2000" dirty="0" err="1"/>
              <a:t>щоб</a:t>
            </a:r>
            <a:r>
              <a:rPr lang="ru-RU" sz="2000" dirty="0"/>
              <a:t> бути </a:t>
            </a:r>
            <a:r>
              <a:rPr lang="ru-RU" sz="2000" dirty="0" err="1"/>
              <a:t>раціонально</a:t>
            </a:r>
            <a:r>
              <a:rPr lang="ru-RU" sz="2000" dirty="0"/>
              <a:t> </a:t>
            </a:r>
            <a:r>
              <a:rPr lang="ru-RU" sz="2000" dirty="0" err="1"/>
              <a:t>схваленим</a:t>
            </a:r>
            <a:r>
              <a:rPr lang="ru-RU" sz="2000" dirty="0"/>
              <a:t> як самим собою, так і </a:t>
            </a:r>
            <a:r>
              <a:rPr lang="ru-RU" sz="2000" dirty="0" err="1"/>
              <a:t>майбутнім</a:t>
            </a:r>
            <a:r>
              <a:rPr lang="ru-RU" sz="2000" dirty="0"/>
              <a:t> Я.</a:t>
            </a:r>
            <a:endParaRPr lang="uk-UA" sz="2000" dirty="0"/>
          </a:p>
        </p:txBody>
      </p:sp>
      <p:sp>
        <p:nvSpPr>
          <p:cNvPr id="12" name="Місце для тексту 11">
            <a:extLst>
              <a:ext uri="{FF2B5EF4-FFF2-40B4-BE49-F238E27FC236}">
                <a16:creationId xmlns:a16="http://schemas.microsoft.com/office/drawing/2014/main" id="{1A1A226B-E49B-478E-836D-E8C135998D72}"/>
              </a:ext>
            </a:extLst>
          </p:cNvPr>
          <p:cNvSpPr>
            <a:spLocks noGrp="1"/>
          </p:cNvSpPr>
          <p:nvPr>
            <p:ph type="body" sz="quarter" idx="3"/>
          </p:nvPr>
        </p:nvSpPr>
        <p:spPr>
          <a:xfrm>
            <a:off x="3962400" y="2285998"/>
            <a:ext cx="3338512" cy="761999"/>
          </a:xfrm>
        </p:spPr>
        <p:txBody>
          <a:bodyPr>
            <a:normAutofit fontScale="85000" lnSpcReduction="20000"/>
          </a:bodyPr>
          <a:lstStyle/>
          <a:p>
            <a:r>
              <a:rPr lang="uk-UA" dirty="0">
                <a:solidFill>
                  <a:schemeClr val="accent1">
                    <a:lumMod val="40000"/>
                    <a:lumOff val="60000"/>
                    <a:alpha val="70000"/>
                  </a:schemeClr>
                </a:solidFill>
              </a:rPr>
              <a:t>Доброчесність як відстоювання чогось</a:t>
            </a:r>
          </a:p>
        </p:txBody>
      </p:sp>
      <p:sp>
        <p:nvSpPr>
          <p:cNvPr id="13" name="Місце для вмісту 12">
            <a:extLst>
              <a:ext uri="{FF2B5EF4-FFF2-40B4-BE49-F238E27FC236}">
                <a16:creationId xmlns:a16="http://schemas.microsoft.com/office/drawing/2014/main" id="{6678B9FB-83FF-45B3-921F-0F260C757FA6}"/>
              </a:ext>
            </a:extLst>
          </p:cNvPr>
          <p:cNvSpPr>
            <a:spLocks noGrp="1"/>
          </p:cNvSpPr>
          <p:nvPr>
            <p:ph sz="quarter" idx="4"/>
          </p:nvPr>
        </p:nvSpPr>
        <p:spPr>
          <a:xfrm>
            <a:off x="3962400" y="3047999"/>
            <a:ext cx="4086225" cy="3743326"/>
          </a:xfrm>
        </p:spPr>
        <p:txBody>
          <a:bodyPr>
            <a:normAutofit/>
          </a:bodyPr>
          <a:lstStyle/>
          <a:p>
            <a:pPr marL="0" indent="0" algn="just">
              <a:buNone/>
            </a:pPr>
            <a:r>
              <a:rPr lang="ru-RU" sz="1600" dirty="0" err="1"/>
              <a:t>Доброчесність</a:t>
            </a:r>
            <a:r>
              <a:rPr lang="ru-RU" sz="1600" dirty="0"/>
              <a:t> у </a:t>
            </a:r>
            <a:r>
              <a:rPr lang="ru-RU" sz="1600" dirty="0" err="1"/>
              <a:t>контексті</a:t>
            </a:r>
            <a:r>
              <a:rPr lang="ru-RU" sz="1600" dirty="0"/>
              <a:t> «</a:t>
            </a:r>
            <a:r>
              <a:rPr lang="ru-RU" sz="1600" dirty="0" err="1"/>
              <a:t>обстоювання</a:t>
            </a:r>
            <a:r>
              <a:rPr lang="ru-RU" sz="1600" dirty="0"/>
              <a:t> будь-</a:t>
            </a:r>
            <a:r>
              <a:rPr lang="ru-RU" sz="1600" dirty="0" err="1"/>
              <a:t>чого</a:t>
            </a:r>
            <a:r>
              <a:rPr lang="ru-RU" sz="1600" dirty="0"/>
              <a:t>» </a:t>
            </a:r>
            <a:r>
              <a:rPr lang="ru-RU" sz="1600" dirty="0" err="1"/>
              <a:t>долучає</a:t>
            </a:r>
            <a:r>
              <a:rPr lang="ru-RU" sz="1600" dirty="0"/>
              <a:t> до </a:t>
            </a:r>
            <a:r>
              <a:rPr lang="ru-RU" sz="1600" dirty="0" err="1"/>
              <a:t>визначення</a:t>
            </a:r>
            <a:r>
              <a:rPr lang="ru-RU" sz="1600" dirty="0"/>
              <a:t> </a:t>
            </a:r>
            <a:r>
              <a:rPr lang="ru-RU" sz="1600" dirty="0" err="1"/>
              <a:t>соціальний</a:t>
            </a:r>
            <a:r>
              <a:rPr lang="ru-RU" sz="1600" dirty="0"/>
              <a:t> аспект. Так, </a:t>
            </a:r>
            <a:r>
              <a:rPr lang="ru-RU" sz="1600" dirty="0" err="1"/>
              <a:t>доброчесність</a:t>
            </a:r>
            <a:r>
              <a:rPr lang="ru-RU" sz="1600" dirty="0"/>
              <a:t> – </a:t>
            </a:r>
            <a:r>
              <a:rPr lang="ru-RU" sz="1600" dirty="0" err="1"/>
              <a:t>це</a:t>
            </a:r>
            <a:r>
              <a:rPr lang="ru-RU" sz="1600" dirty="0"/>
              <a:t> </a:t>
            </a:r>
            <a:r>
              <a:rPr lang="ru-RU" sz="1600" dirty="0" err="1"/>
              <a:t>насамперед</a:t>
            </a:r>
            <a:r>
              <a:rPr lang="ru-RU" sz="1600" dirty="0"/>
              <a:t> </a:t>
            </a:r>
            <a:r>
              <a:rPr lang="ru-RU" sz="1600" dirty="0" err="1"/>
              <a:t>соціальна</a:t>
            </a:r>
            <a:r>
              <a:rPr lang="ru-RU" sz="1600" dirty="0"/>
              <a:t> </a:t>
            </a:r>
            <a:r>
              <a:rPr lang="ru-RU" sz="1600" dirty="0" err="1"/>
              <a:t>чеснота</a:t>
            </a:r>
            <a:r>
              <a:rPr lang="ru-RU" sz="1600" dirty="0"/>
              <a:t>, яка </a:t>
            </a:r>
            <a:r>
              <a:rPr lang="ru-RU" sz="1600" dirty="0" err="1"/>
              <a:t>визначається</a:t>
            </a:r>
            <a:r>
              <a:rPr lang="ru-RU" sz="1600" dirty="0"/>
              <a:t> </a:t>
            </a:r>
            <a:r>
              <a:rPr lang="ru-RU" sz="1600" dirty="0" err="1"/>
              <a:t>ставленням</a:t>
            </a:r>
            <a:r>
              <a:rPr lang="ru-RU" sz="1600" dirty="0"/>
              <a:t> </a:t>
            </a:r>
            <a:r>
              <a:rPr lang="ru-RU" sz="1600" dirty="0" err="1"/>
              <a:t>людини</a:t>
            </a:r>
            <a:r>
              <a:rPr lang="ru-RU" sz="1600" dirty="0"/>
              <a:t> до </a:t>
            </a:r>
            <a:r>
              <a:rPr lang="ru-RU" sz="1600" dirty="0" err="1"/>
              <a:t>інших</a:t>
            </a:r>
            <a:r>
              <a:rPr lang="ru-RU" sz="1600" dirty="0"/>
              <a:t>. </a:t>
            </a:r>
            <a:r>
              <a:rPr lang="ru-RU" sz="1600" dirty="0" err="1"/>
              <a:t>Соціальний</a:t>
            </a:r>
            <a:r>
              <a:rPr lang="ru-RU" sz="1600" dirty="0"/>
              <a:t> характер </a:t>
            </a:r>
            <a:r>
              <a:rPr lang="ru-RU" sz="1600" dirty="0" err="1"/>
              <a:t>доброчесності</a:t>
            </a:r>
            <a:r>
              <a:rPr lang="ru-RU" sz="1600" dirty="0"/>
              <a:t> є </a:t>
            </a:r>
            <a:r>
              <a:rPr lang="ru-RU" sz="1600" dirty="0" err="1"/>
              <a:t>питанням</a:t>
            </a:r>
            <a:r>
              <a:rPr lang="ru-RU" sz="1600" dirty="0"/>
              <a:t> </a:t>
            </a:r>
            <a:r>
              <a:rPr lang="ru-RU" sz="1600" dirty="0" err="1"/>
              <a:t>поваги</a:t>
            </a:r>
            <a:r>
              <a:rPr lang="ru-RU" sz="1600" dirty="0"/>
              <a:t> </a:t>
            </a:r>
            <a:r>
              <a:rPr lang="ru-RU" sz="1600" dirty="0" err="1"/>
              <a:t>людини</a:t>
            </a:r>
            <a:r>
              <a:rPr lang="ru-RU" sz="1600" dirty="0"/>
              <a:t> до </a:t>
            </a:r>
            <a:r>
              <a:rPr lang="ru-RU" sz="1600" dirty="0" err="1"/>
              <a:t>її</a:t>
            </a:r>
            <a:r>
              <a:rPr lang="ru-RU" sz="1600" dirty="0"/>
              <a:t> </a:t>
            </a:r>
            <a:r>
              <a:rPr lang="ru-RU" sz="1600" dirty="0" err="1"/>
              <a:t>власних</a:t>
            </a:r>
            <a:r>
              <a:rPr lang="ru-RU" sz="1600" dirty="0"/>
              <a:t> </a:t>
            </a:r>
            <a:r>
              <a:rPr lang="ru-RU" sz="1600" dirty="0" err="1"/>
              <a:t>найкращих</a:t>
            </a:r>
            <a:r>
              <a:rPr lang="ru-RU" sz="1600" dirty="0"/>
              <a:t> </a:t>
            </a:r>
            <a:r>
              <a:rPr lang="ru-RU" sz="1600" dirty="0" err="1"/>
              <a:t>суджень</a:t>
            </a:r>
            <a:r>
              <a:rPr lang="ru-RU" sz="1600" dirty="0"/>
              <a:t>. </a:t>
            </a:r>
            <a:r>
              <a:rPr lang="ru-RU" sz="1600" dirty="0" err="1"/>
              <a:t>Доброчесні</a:t>
            </a:r>
            <a:r>
              <a:rPr lang="ru-RU" sz="1600" dirty="0"/>
              <a:t> люди не просто </a:t>
            </a:r>
            <a:r>
              <a:rPr lang="ru-RU" sz="1600" dirty="0" err="1"/>
              <a:t>діють</a:t>
            </a:r>
            <a:r>
              <a:rPr lang="ru-RU" sz="1600" dirty="0"/>
              <a:t> </a:t>
            </a:r>
            <a:r>
              <a:rPr lang="ru-RU" sz="1600" dirty="0" err="1"/>
              <a:t>відповідно</a:t>
            </a:r>
            <a:r>
              <a:rPr lang="ru-RU" sz="1600" dirty="0"/>
              <a:t> до </a:t>
            </a:r>
            <a:r>
              <a:rPr lang="ru-RU" sz="1600" dirty="0" err="1"/>
              <a:t>своїх</a:t>
            </a:r>
            <a:r>
              <a:rPr lang="ru-RU" sz="1600" dirty="0"/>
              <a:t> </a:t>
            </a:r>
            <a:r>
              <a:rPr lang="ru-RU" sz="1600" dirty="0" err="1"/>
              <a:t>переконань</a:t>
            </a:r>
            <a:r>
              <a:rPr lang="ru-RU" sz="1600" dirty="0"/>
              <a:t>, вони </a:t>
            </a:r>
            <a:r>
              <a:rPr lang="ru-RU" sz="1600" dirty="0" err="1"/>
              <a:t>відстоюють</a:t>
            </a:r>
            <a:r>
              <a:rPr lang="ru-RU" sz="1600" dirty="0"/>
              <a:t> </a:t>
            </a:r>
            <a:r>
              <a:rPr lang="ru-RU" sz="1600" dirty="0" err="1"/>
              <a:t>щось</a:t>
            </a:r>
            <a:r>
              <a:rPr lang="ru-RU" sz="1600" dirty="0"/>
              <a:t> – </a:t>
            </a:r>
            <a:r>
              <a:rPr lang="ru-RU" sz="1600" dirty="0" err="1"/>
              <a:t>свої</a:t>
            </a:r>
            <a:r>
              <a:rPr lang="ru-RU" sz="1600" dirty="0"/>
              <a:t> </a:t>
            </a:r>
            <a:r>
              <a:rPr lang="ru-RU" sz="1600" dirty="0" err="1"/>
              <a:t>найкращі</a:t>
            </a:r>
            <a:r>
              <a:rPr lang="ru-RU" sz="1600" dirty="0"/>
              <a:t> </a:t>
            </a:r>
            <a:r>
              <a:rPr lang="ru-RU" sz="1600" dirty="0" err="1"/>
              <a:t>судження</a:t>
            </a:r>
            <a:r>
              <a:rPr lang="ru-RU" sz="1600" dirty="0"/>
              <a:t> в </a:t>
            </a:r>
            <a:r>
              <a:rPr lang="ru-RU" sz="1600" dirty="0" err="1"/>
              <a:t>спільноті</a:t>
            </a:r>
            <a:r>
              <a:rPr lang="ru-RU" sz="1600" dirty="0"/>
              <a:t> людей.</a:t>
            </a:r>
            <a:endParaRPr lang="uk-UA" sz="1600" dirty="0"/>
          </a:p>
        </p:txBody>
      </p:sp>
      <p:sp>
        <p:nvSpPr>
          <p:cNvPr id="14" name="Місце для тексту 13">
            <a:extLst>
              <a:ext uri="{FF2B5EF4-FFF2-40B4-BE49-F238E27FC236}">
                <a16:creationId xmlns:a16="http://schemas.microsoft.com/office/drawing/2014/main" id="{0510BBB1-C38D-42EC-AEF6-53150D5E47CE}"/>
              </a:ext>
            </a:extLst>
          </p:cNvPr>
          <p:cNvSpPr>
            <a:spLocks noGrp="1"/>
          </p:cNvSpPr>
          <p:nvPr>
            <p:ph type="body" sz="quarter" idx="13"/>
          </p:nvPr>
        </p:nvSpPr>
        <p:spPr>
          <a:xfrm>
            <a:off x="8341798" y="2286001"/>
            <a:ext cx="3088202" cy="761999"/>
          </a:xfrm>
        </p:spPr>
        <p:txBody>
          <a:bodyPr>
            <a:normAutofit fontScale="85000" lnSpcReduction="20000"/>
          </a:bodyPr>
          <a:lstStyle/>
          <a:p>
            <a:r>
              <a:rPr lang="uk-UA" dirty="0">
                <a:solidFill>
                  <a:schemeClr val="accent6">
                    <a:lumMod val="20000"/>
                    <a:lumOff val="80000"/>
                    <a:alpha val="70000"/>
                  </a:schemeClr>
                </a:solidFill>
              </a:rPr>
              <a:t>Доброчесність як моральна мета</a:t>
            </a:r>
          </a:p>
        </p:txBody>
      </p:sp>
      <p:sp>
        <p:nvSpPr>
          <p:cNvPr id="15" name="Місце для вмісту 14">
            <a:extLst>
              <a:ext uri="{FF2B5EF4-FFF2-40B4-BE49-F238E27FC236}">
                <a16:creationId xmlns:a16="http://schemas.microsoft.com/office/drawing/2014/main" id="{61826D56-C29C-4A5C-87B9-C82A98FA6B70}"/>
              </a:ext>
            </a:extLst>
          </p:cNvPr>
          <p:cNvSpPr>
            <a:spLocks noGrp="1"/>
          </p:cNvSpPr>
          <p:nvPr>
            <p:ph sz="quarter" idx="14"/>
          </p:nvPr>
        </p:nvSpPr>
        <p:spPr>
          <a:xfrm>
            <a:off x="8341798" y="3047999"/>
            <a:ext cx="3088202" cy="3048000"/>
          </a:xfrm>
        </p:spPr>
        <p:txBody>
          <a:bodyPr/>
          <a:lstStyle/>
          <a:p>
            <a:pPr marL="0" indent="0" algn="just">
              <a:buNone/>
            </a:pPr>
            <a:r>
              <a:rPr lang="ru-RU" sz="1800" dirty="0" err="1"/>
              <a:t>Такий</a:t>
            </a:r>
            <a:r>
              <a:rPr lang="ru-RU" sz="1800" dirty="0"/>
              <a:t> </a:t>
            </a:r>
            <a:r>
              <a:rPr lang="ru-RU" sz="1800" dirty="0" err="1"/>
              <a:t>погляд</a:t>
            </a:r>
            <a:r>
              <a:rPr lang="ru-RU" sz="1800" dirty="0"/>
              <a:t> </a:t>
            </a:r>
            <a:r>
              <a:rPr lang="ru-RU" sz="1800" dirty="0" err="1"/>
              <a:t>накладає</a:t>
            </a:r>
            <a:r>
              <a:rPr lang="ru-RU" sz="1800" dirty="0"/>
              <a:t> </a:t>
            </a:r>
            <a:r>
              <a:rPr lang="ru-RU" sz="1800" dirty="0" err="1"/>
              <a:t>моральні</a:t>
            </a:r>
            <a:r>
              <a:rPr lang="ru-RU" sz="1800" dirty="0"/>
              <a:t> </a:t>
            </a:r>
            <a:r>
              <a:rPr lang="ru-RU" sz="1800" dirty="0" err="1"/>
              <a:t>обмеження</a:t>
            </a:r>
            <a:r>
              <a:rPr lang="ru-RU" sz="1800" dirty="0"/>
              <a:t> на </a:t>
            </a:r>
            <a:r>
              <a:rPr lang="ru-RU" sz="1800" dirty="0" err="1"/>
              <a:t>ті</a:t>
            </a:r>
            <a:r>
              <a:rPr lang="ru-RU" sz="1800" dirty="0"/>
              <a:t> </a:t>
            </a:r>
            <a:r>
              <a:rPr lang="ru-RU" sz="1800" dirty="0" err="1"/>
              <a:t>зобов’язання</a:t>
            </a:r>
            <a:r>
              <a:rPr lang="ru-RU" sz="1800" dirty="0"/>
              <a:t>, </a:t>
            </a:r>
            <a:r>
              <a:rPr lang="ru-RU" sz="1800" dirty="0" err="1"/>
              <a:t>яким</a:t>
            </a:r>
            <a:r>
              <a:rPr lang="ru-RU" sz="1800" dirty="0"/>
              <a:t> </a:t>
            </a:r>
            <a:r>
              <a:rPr lang="ru-RU" sz="1800" dirty="0" err="1"/>
              <a:t>доброчесна</a:t>
            </a:r>
            <a:r>
              <a:rPr lang="ru-RU" sz="1800" dirty="0"/>
              <a:t> </a:t>
            </a:r>
            <a:r>
              <a:rPr lang="ru-RU" sz="1800" dirty="0" err="1"/>
              <a:t>людина</a:t>
            </a:r>
            <a:r>
              <a:rPr lang="ru-RU" sz="1800" dirty="0"/>
              <a:t> повинна </a:t>
            </a:r>
            <a:r>
              <a:rPr lang="ru-RU" sz="1800" dirty="0" err="1"/>
              <a:t>залишатися</a:t>
            </a:r>
            <a:r>
              <a:rPr lang="ru-RU" sz="1800" dirty="0"/>
              <a:t> </a:t>
            </a:r>
            <a:r>
              <a:rPr lang="ru-RU" sz="1800" dirty="0" err="1"/>
              <a:t>вірною</a:t>
            </a:r>
            <a:r>
              <a:rPr lang="ru-RU" sz="1800" dirty="0"/>
              <a:t>. </a:t>
            </a:r>
          </a:p>
          <a:p>
            <a:endParaRPr lang="uk-UA" dirty="0"/>
          </a:p>
        </p:txBody>
      </p:sp>
      <p:sp>
        <p:nvSpPr>
          <p:cNvPr id="9" name="Місце для номера слайда 8">
            <a:extLst>
              <a:ext uri="{FF2B5EF4-FFF2-40B4-BE49-F238E27FC236}">
                <a16:creationId xmlns:a16="http://schemas.microsoft.com/office/drawing/2014/main" id="{6BF0F0C4-A107-4C12-A51D-5EF8AA36FDF4}"/>
              </a:ext>
            </a:extLst>
          </p:cNvPr>
          <p:cNvSpPr>
            <a:spLocks noGrp="1"/>
          </p:cNvSpPr>
          <p:nvPr>
            <p:ph type="sldNum" sz="quarter" idx="12"/>
          </p:nvPr>
        </p:nvSpPr>
        <p:spPr/>
        <p:txBody>
          <a:bodyPr/>
          <a:lstStyle/>
          <a:p>
            <a:fld id="{07CE569E-9B7C-4CB9-AB80-C0841F922CFF}" type="slidenum">
              <a:rPr lang="en-US" smtClean="0"/>
              <a:t>8</a:t>
            </a:fld>
            <a:endParaRPr lang="en-US" dirty="0"/>
          </a:p>
        </p:txBody>
      </p:sp>
    </p:spTree>
    <p:extLst>
      <p:ext uri="{BB962C8B-B14F-4D97-AF65-F5344CB8AC3E}">
        <p14:creationId xmlns:p14="http://schemas.microsoft.com/office/powerpoint/2010/main" val="3281768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a:extLst>
              <a:ext uri="{FF2B5EF4-FFF2-40B4-BE49-F238E27FC236}">
                <a16:creationId xmlns:a16="http://schemas.microsoft.com/office/drawing/2014/main" id="{4AD0A813-3FB9-48D3-921B-C60374101807}"/>
              </a:ext>
            </a:extLst>
          </p:cNvPr>
          <p:cNvSpPr>
            <a:spLocks noGrp="1"/>
          </p:cNvSpPr>
          <p:nvPr>
            <p:ph type="title"/>
          </p:nvPr>
        </p:nvSpPr>
        <p:spPr>
          <a:xfrm>
            <a:off x="762000" y="762000"/>
            <a:ext cx="10668000" cy="1061866"/>
          </a:xfrm>
        </p:spPr>
        <p:txBody>
          <a:bodyPr/>
          <a:lstStyle/>
          <a:p>
            <a:r>
              <a:rPr lang="uk-UA" dirty="0">
                <a:solidFill>
                  <a:schemeClr val="accent1"/>
                </a:solidFill>
              </a:rPr>
              <a:t>Доброчесність, суспільство й держава</a:t>
            </a:r>
          </a:p>
        </p:txBody>
      </p:sp>
      <p:sp>
        <p:nvSpPr>
          <p:cNvPr id="14" name="Місце для вмісту 13">
            <a:extLst>
              <a:ext uri="{FF2B5EF4-FFF2-40B4-BE49-F238E27FC236}">
                <a16:creationId xmlns:a16="http://schemas.microsoft.com/office/drawing/2014/main" id="{6003C10C-847C-4B82-B6D6-F6A2C2AE6ECD}"/>
              </a:ext>
            </a:extLst>
          </p:cNvPr>
          <p:cNvSpPr>
            <a:spLocks noGrp="1"/>
          </p:cNvSpPr>
          <p:nvPr>
            <p:ph idx="1"/>
          </p:nvPr>
        </p:nvSpPr>
        <p:spPr/>
        <p:txBody>
          <a:bodyPr>
            <a:normAutofit fontScale="85000" lnSpcReduction="10000"/>
          </a:bodyPr>
          <a:lstStyle/>
          <a:p>
            <a:pPr algn="just"/>
            <a:r>
              <a:rPr lang="uk-UA" dirty="0"/>
              <a:t>	Побудову доброчесного середовища варто починати із себе. </a:t>
            </a:r>
          </a:p>
          <a:p>
            <a:pPr algn="just"/>
            <a:r>
              <a:rPr lang="uk-UA" dirty="0"/>
              <a:t>	Ми живемо в суспільстві, а отже, соціальні (наприклад, сім’я, бізнес, релігія) та політичні (наприклад, політичний режим) структури й процеси, що відбуваються в ньому, впливають і на особисту доброчесність. Це може відбуватися шляхом заохочення або, навпаки, блокування інструментів, необхідних для розбудови доброчесного середовища.</a:t>
            </a:r>
          </a:p>
          <a:p>
            <a:pPr algn="just"/>
            <a:r>
              <a:rPr lang="ru-RU" dirty="0"/>
              <a:t>	</a:t>
            </a:r>
            <a:r>
              <a:rPr lang="ru-RU" dirty="0" err="1"/>
              <a:t>Якщо</a:t>
            </a:r>
            <a:r>
              <a:rPr lang="ru-RU" dirty="0"/>
              <a:t> ж </a:t>
            </a:r>
            <a:r>
              <a:rPr lang="ru-RU" dirty="0" err="1"/>
              <a:t>суспільство</a:t>
            </a:r>
            <a:r>
              <a:rPr lang="ru-RU" dirty="0"/>
              <a:t> </a:t>
            </a:r>
            <a:r>
              <a:rPr lang="ru-RU" dirty="0" err="1"/>
              <a:t>заважає</a:t>
            </a:r>
            <a:r>
              <a:rPr lang="ru-RU" dirty="0"/>
              <a:t> </a:t>
            </a:r>
            <a:r>
              <a:rPr lang="ru-RU" dirty="0" err="1"/>
              <a:t>намаганням</a:t>
            </a:r>
            <a:r>
              <a:rPr lang="ru-RU" dirty="0"/>
              <a:t> людей </a:t>
            </a:r>
            <a:r>
              <a:rPr lang="ru-RU" dirty="0" err="1"/>
              <a:t>діяти</a:t>
            </a:r>
            <a:r>
              <a:rPr lang="ru-RU" dirty="0"/>
              <a:t> </a:t>
            </a:r>
            <a:r>
              <a:rPr lang="ru-RU" dirty="0" err="1"/>
              <a:t>відповідно</a:t>
            </a:r>
            <a:r>
              <a:rPr lang="ru-RU" dirty="0"/>
              <a:t> до </a:t>
            </a:r>
            <a:r>
              <a:rPr lang="ru-RU" dirty="0" err="1"/>
              <a:t>своїх</a:t>
            </a:r>
            <a:r>
              <a:rPr lang="ru-RU" dirty="0"/>
              <a:t> </a:t>
            </a:r>
            <a:r>
              <a:rPr lang="ru-RU" dirty="0" err="1"/>
              <a:t>зобов’язань</a:t>
            </a:r>
            <a:r>
              <a:rPr lang="ru-RU" dirty="0"/>
              <a:t>, </a:t>
            </a:r>
            <a:r>
              <a:rPr lang="ru-RU" dirty="0" err="1"/>
              <a:t>цінностей</a:t>
            </a:r>
            <a:r>
              <a:rPr lang="ru-RU" dirty="0"/>
              <a:t> та </a:t>
            </a:r>
            <a:r>
              <a:rPr lang="ru-RU" dirty="0" err="1"/>
              <a:t>бажань</a:t>
            </a:r>
            <a:r>
              <a:rPr lang="ru-RU" dirty="0"/>
              <a:t>, то </a:t>
            </a:r>
            <a:r>
              <a:rPr lang="ru-RU" dirty="0" err="1"/>
              <a:t>така</a:t>
            </a:r>
            <a:r>
              <a:rPr lang="ru-RU" dirty="0"/>
              <a:t> структура є </a:t>
            </a:r>
            <a:r>
              <a:rPr lang="ru-RU" dirty="0" err="1"/>
              <a:t>ворожою</a:t>
            </a:r>
            <a:r>
              <a:rPr lang="ru-RU" dirty="0"/>
              <a:t> до </a:t>
            </a:r>
            <a:r>
              <a:rPr lang="ru-RU" dirty="0" err="1"/>
              <a:t>доброчесності</a:t>
            </a:r>
            <a:r>
              <a:rPr lang="ru-RU" dirty="0"/>
              <a:t>.</a:t>
            </a:r>
            <a:endParaRPr lang="uk-UA" dirty="0"/>
          </a:p>
        </p:txBody>
      </p:sp>
      <p:sp>
        <p:nvSpPr>
          <p:cNvPr id="12" name="Місце для номера слайда 11">
            <a:extLst>
              <a:ext uri="{FF2B5EF4-FFF2-40B4-BE49-F238E27FC236}">
                <a16:creationId xmlns:a16="http://schemas.microsoft.com/office/drawing/2014/main" id="{2E8CA45A-234C-477C-9B32-DD453546F647}"/>
              </a:ext>
            </a:extLst>
          </p:cNvPr>
          <p:cNvSpPr>
            <a:spLocks noGrp="1"/>
          </p:cNvSpPr>
          <p:nvPr>
            <p:ph type="sldNum" sz="quarter" idx="12"/>
          </p:nvPr>
        </p:nvSpPr>
        <p:spPr/>
        <p:txBody>
          <a:bodyPr/>
          <a:lstStyle/>
          <a:p>
            <a:fld id="{07CE569E-9B7C-4CB9-AB80-C0841F922CFF}" type="slidenum">
              <a:rPr lang="en-US" smtClean="0"/>
              <a:t>9</a:t>
            </a:fld>
            <a:endParaRPr lang="en-US" dirty="0"/>
          </a:p>
        </p:txBody>
      </p:sp>
    </p:spTree>
    <p:extLst>
      <p:ext uri="{BB962C8B-B14F-4D97-AF65-F5344CB8AC3E}">
        <p14:creationId xmlns:p14="http://schemas.microsoft.com/office/powerpoint/2010/main" val="1882897250"/>
      </p:ext>
    </p:extLst>
  </p:cSld>
  <p:clrMapOvr>
    <a:masterClrMapping/>
  </p:clrMapOvr>
</p:sld>
</file>

<file path=ppt/theme/theme1.xml><?xml version="1.0" encoding="utf-8"?>
<a:theme xmlns:a="http://schemas.openxmlformats.org/drawingml/2006/main" name="PebbleVTI">
  <a:themeElements>
    <a:clrScheme name="Настроювані 27">
      <a:dk1>
        <a:sysClr val="windowText" lastClr="000000"/>
      </a:dk1>
      <a:lt1>
        <a:sysClr val="window" lastClr="FFFFFF"/>
      </a:lt1>
      <a:dk2>
        <a:srgbClr val="373545"/>
      </a:dk2>
      <a:lt2>
        <a:srgbClr val="CEDBE6"/>
      </a:lt2>
      <a:accent1>
        <a:srgbClr val="FAD260"/>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ustom 4">
      <a:majorFont>
        <a:latin typeface="Sitka Subheadi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bleVTI" id="{8B4DB91D-6BB4-4BA3-973A-733D3AF2680E}" vid="{9A19CF0D-2077-4BF4-BAA5-86934C336D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04045B-192E-4F7B-8043-E25B84D61E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676E99-F414-4D7B-B082-D8BD6356FBBD}">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E6704F23-DE62-44BD-BFCF-7E066B7D1BA9}">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_PebbleVTI</Template>
  <TotalTime>0</TotalTime>
  <Words>5226</Words>
  <Application>Microsoft Office PowerPoint</Application>
  <PresentationFormat>Широкий екран</PresentationFormat>
  <Paragraphs>173</Paragraphs>
  <Slides>24</Slides>
  <Notes>21</Notes>
  <HiddenSlides>0</HiddenSlides>
  <MMClips>0</MMClips>
  <ScaleCrop>false</ScaleCrop>
  <HeadingPairs>
    <vt:vector size="6" baseType="variant">
      <vt:variant>
        <vt:lpstr>Використані шрифти</vt:lpstr>
      </vt:variant>
      <vt:variant>
        <vt:i4>11</vt:i4>
      </vt:variant>
      <vt:variant>
        <vt:lpstr>Тема</vt:lpstr>
      </vt:variant>
      <vt:variant>
        <vt:i4>1</vt:i4>
      </vt:variant>
      <vt:variant>
        <vt:lpstr>Заголовки слайдів</vt:lpstr>
      </vt:variant>
      <vt:variant>
        <vt:i4>24</vt:i4>
      </vt:variant>
    </vt:vector>
  </HeadingPairs>
  <TitlesOfParts>
    <vt:vector size="36" baseType="lpstr">
      <vt:lpstr>Meiryo</vt:lpstr>
      <vt:lpstr>Arial</vt:lpstr>
      <vt:lpstr>Avenir Next LT Pro</vt:lpstr>
      <vt:lpstr>Avenir Next LT Pro Light</vt:lpstr>
      <vt:lpstr>Calibri</vt:lpstr>
      <vt:lpstr>Candara</vt:lpstr>
      <vt:lpstr>Helvetica Neue</vt:lpstr>
      <vt:lpstr>Noto Sans Symbols</vt:lpstr>
      <vt:lpstr>Sitka Subheading</vt:lpstr>
      <vt:lpstr>Times New Roman</vt:lpstr>
      <vt:lpstr>Wingdings</vt:lpstr>
      <vt:lpstr>PebbleVTI</vt:lpstr>
      <vt:lpstr>ТЕМА 6. Сучасний вимір доброчесності</vt:lpstr>
      <vt:lpstr>План </vt:lpstr>
      <vt:lpstr>Кейс тенісиста Енді Роддіка</vt:lpstr>
      <vt:lpstr>Презентація PowerPoint</vt:lpstr>
      <vt:lpstr>«Доброчесність» походить від лат. «іtegritas» », що означає розсудливість, цілісність і завершеність.</vt:lpstr>
      <vt:lpstr>Презентація PowerPoint</vt:lpstr>
      <vt:lpstr>Погляди на поняття доброчесності та її види (Стенфордська філософська енциклопедія) </vt:lpstr>
      <vt:lpstr>Погляди на поняття доброчесності та її види (Стенфордська філософська енциклопедія) </vt:lpstr>
      <vt:lpstr>Доброчесність, суспільство й держава</vt:lpstr>
      <vt:lpstr>Зв’язок між соціально-політичними умовами та доброчесністю    </vt:lpstr>
      <vt:lpstr>Зв’язок між доброчесністю та корупцією</vt:lpstr>
      <vt:lpstr>Доброчесність посадових осіб</vt:lpstr>
      <vt:lpstr>Встановлення високих стандартів доброчесної поведінки може відбуватися шляхом:</vt:lpstr>
      <vt:lpstr>Рекомендації ОЕСР </vt:lpstr>
      <vt:lpstr>Мотивація діяти чесно</vt:lpstr>
      <vt:lpstr>Індивідуальна відповідальність</vt:lpstr>
      <vt:lpstr>Об’єктивність</vt:lpstr>
      <vt:lpstr>Доброчесність громадян</vt:lpstr>
      <vt:lpstr>Етика як складова доброчесності</vt:lpstr>
      <vt:lpstr>Презентація PowerPoint</vt:lpstr>
      <vt:lpstr>Презентація PowerPoint</vt:lpstr>
      <vt:lpstr>Доброчесність в українському законодавстві</vt:lpstr>
      <vt:lpstr>Доброчесність: що вже зроблено?</vt:lpstr>
      <vt:lpstr>Чек-лист для формування особистої доброчесності та моделювання її в інших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2021-01-27T12:14:24Z</dcterms:created>
  <dcterms:modified xsi:type="dcterms:W3CDTF">2024-10-18T11:14:13Z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