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61" r:id="rId8"/>
    <p:sldId id="259" r:id="rId9"/>
    <p:sldId id="260" r:id="rId10"/>
    <p:sldId id="268" r:id="rId11"/>
    <p:sldId id="265" r:id="rId12"/>
    <p:sldId id="269" r:id="rId13"/>
    <p:sldId id="267" r:id="rId14"/>
    <p:sldId id="266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1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4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19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31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87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94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18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9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7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30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2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34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2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6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5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6377-2D47-4C28-AC0A-CBAC904509AE}" type="datetimeFigureOut">
              <a:rPr lang="uk-UA" smtClean="0"/>
              <a:t>17.02.2024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A7A763-652B-4449-A2E2-8013B370E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5C031-91C5-6F6C-3125-FCFFDF4C7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588169-D9A9-94A5-E386-F1F6C9CB6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821F0-E726-CEAF-7BFD-A632A3A6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13" y="355868"/>
            <a:ext cx="9088618" cy="60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69529-BFBF-B241-86B8-2D7605B7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6736DFE-925F-FB17-12BC-97539201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56" y="456323"/>
            <a:ext cx="8794679" cy="6085919"/>
          </a:xfrm>
        </p:spPr>
      </p:pic>
    </p:spTree>
    <p:extLst>
      <p:ext uri="{BB962C8B-B14F-4D97-AF65-F5344CB8AC3E}">
        <p14:creationId xmlns:p14="http://schemas.microsoft.com/office/powerpoint/2010/main" val="280043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7B2D8-456B-2560-C0AA-632835A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980B341-FA4E-781F-543D-05AC01253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44" y="703815"/>
            <a:ext cx="8435082" cy="5650142"/>
          </a:xfrm>
        </p:spPr>
      </p:pic>
    </p:spTree>
    <p:extLst>
      <p:ext uri="{BB962C8B-B14F-4D97-AF65-F5344CB8AC3E}">
        <p14:creationId xmlns:p14="http://schemas.microsoft.com/office/powerpoint/2010/main" val="107362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D1BFD-C8C4-68D7-3B36-48EBEEB8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82FCDD2-E36E-F902-A48F-7D9696E6B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1" y="742617"/>
            <a:ext cx="8537825" cy="5653646"/>
          </a:xfrm>
        </p:spPr>
      </p:pic>
    </p:spTree>
    <p:extLst>
      <p:ext uri="{BB962C8B-B14F-4D97-AF65-F5344CB8AC3E}">
        <p14:creationId xmlns:p14="http://schemas.microsoft.com/office/powerpoint/2010/main" val="22333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58CB1-D423-AF6E-4EBF-0F77A40B8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E883E8B-272B-DE56-E395-F2AF9F2AA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40" y="711407"/>
            <a:ext cx="8404260" cy="5605561"/>
          </a:xfrm>
        </p:spPr>
      </p:pic>
    </p:spTree>
    <p:extLst>
      <p:ext uri="{BB962C8B-B14F-4D97-AF65-F5344CB8AC3E}">
        <p14:creationId xmlns:p14="http://schemas.microsoft.com/office/powerpoint/2010/main" val="258955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7ADB-F59A-2C1B-1112-9FEEB8568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42B35F1-2DAA-354F-FA1A-2CBDD47CD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8" y="700128"/>
            <a:ext cx="8517277" cy="5711390"/>
          </a:xfrm>
        </p:spPr>
      </p:pic>
    </p:spTree>
    <p:extLst>
      <p:ext uri="{BB962C8B-B14F-4D97-AF65-F5344CB8AC3E}">
        <p14:creationId xmlns:p14="http://schemas.microsoft.com/office/powerpoint/2010/main" val="276609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DA36-596A-2E1F-C5A6-BEC370C8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05375C3-2EC8-9AEF-7874-F9595EE1B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54" y="174661"/>
            <a:ext cx="6061752" cy="6585735"/>
          </a:xfrm>
        </p:spPr>
      </p:pic>
    </p:spTree>
    <p:extLst>
      <p:ext uri="{BB962C8B-B14F-4D97-AF65-F5344CB8AC3E}">
        <p14:creationId xmlns:p14="http://schemas.microsoft.com/office/powerpoint/2010/main" val="245129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BB661-DB29-4DAE-E01C-DDF194D8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BD473D0-CBCC-3B56-DEA4-D774DB54B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6" y="1808252"/>
            <a:ext cx="9429894" cy="3647326"/>
          </a:xfrm>
        </p:spPr>
      </p:pic>
    </p:spTree>
    <p:extLst>
      <p:ext uri="{BB962C8B-B14F-4D97-AF65-F5344CB8AC3E}">
        <p14:creationId xmlns:p14="http://schemas.microsoft.com/office/powerpoint/2010/main" val="63921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E4B97-F1F3-9D89-9186-21D1FFE3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1E5206-3D20-CF04-DB7E-58447613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>
                <a:solidFill>
                  <a:srgbClr val="00B05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60583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F5FFEB8-0792-4042-8825-EC7CDE1F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458568"/>
            <a:ext cx="9019309" cy="5940863"/>
          </a:xfrm>
        </p:spPr>
      </p:pic>
    </p:spTree>
    <p:extLst>
      <p:ext uri="{BB962C8B-B14F-4D97-AF65-F5344CB8AC3E}">
        <p14:creationId xmlns:p14="http://schemas.microsoft.com/office/powerpoint/2010/main" val="245908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D33C-FDF8-E334-1123-538CD811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1EF9FE5-D3D6-86A4-B747-6F28A8E74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8" y="636199"/>
            <a:ext cx="8681664" cy="6020196"/>
          </a:xfrm>
        </p:spPr>
      </p:pic>
    </p:spTree>
    <p:extLst>
      <p:ext uri="{BB962C8B-B14F-4D97-AF65-F5344CB8AC3E}">
        <p14:creationId xmlns:p14="http://schemas.microsoft.com/office/powerpoint/2010/main" val="1644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53533E2-1CF3-F4A0-F2D2-56918486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31" y="618469"/>
            <a:ext cx="8596079" cy="5885073"/>
          </a:xfrm>
        </p:spPr>
      </p:pic>
    </p:spTree>
    <p:extLst>
      <p:ext uri="{BB962C8B-B14F-4D97-AF65-F5344CB8AC3E}">
        <p14:creationId xmlns:p14="http://schemas.microsoft.com/office/powerpoint/2010/main" val="19607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A11EB-BC01-9A28-07D2-DD2DA0D4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2EF2D46-90EC-377A-E30F-7FFAB9B91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9" y="490653"/>
            <a:ext cx="8537825" cy="5910172"/>
          </a:xfrm>
        </p:spPr>
      </p:pic>
    </p:spTree>
    <p:extLst>
      <p:ext uri="{BB962C8B-B14F-4D97-AF65-F5344CB8AC3E}">
        <p14:creationId xmlns:p14="http://schemas.microsoft.com/office/powerpoint/2010/main" val="417297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5B2F9-34DE-B888-4B7D-E5C0693C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AA34D14-520B-3B0F-B883-DF70D9DF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701703"/>
            <a:ext cx="8599470" cy="5752182"/>
          </a:xfrm>
        </p:spPr>
      </p:pic>
    </p:spTree>
    <p:extLst>
      <p:ext uri="{BB962C8B-B14F-4D97-AF65-F5344CB8AC3E}">
        <p14:creationId xmlns:p14="http://schemas.microsoft.com/office/powerpoint/2010/main" val="289614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F61B-A163-4033-AA27-42621824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4833EE7-C6CA-1818-223C-16EFCDE1E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4" y="811658"/>
            <a:ext cx="8767295" cy="5609690"/>
          </a:xfrm>
        </p:spPr>
      </p:pic>
    </p:spTree>
    <p:extLst>
      <p:ext uri="{BB962C8B-B14F-4D97-AF65-F5344CB8AC3E}">
        <p14:creationId xmlns:p14="http://schemas.microsoft.com/office/powerpoint/2010/main" val="210926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049EC3E-FB56-DC28-3FF4-2B195D779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4" y="763886"/>
            <a:ext cx="8650840" cy="5669240"/>
          </a:xfrm>
        </p:spPr>
      </p:pic>
    </p:spTree>
    <p:extLst>
      <p:ext uri="{BB962C8B-B14F-4D97-AF65-F5344CB8AC3E}">
        <p14:creationId xmlns:p14="http://schemas.microsoft.com/office/powerpoint/2010/main" val="118792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B16D-EC2A-ECCB-442A-CBE1579D8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F2DFA1B-1CBB-E4F7-3738-CC202C44B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0" y="647690"/>
            <a:ext cx="8661115" cy="5757437"/>
          </a:xfrm>
        </p:spPr>
      </p:pic>
    </p:spTree>
    <p:extLst>
      <p:ext uri="{BB962C8B-B14F-4D97-AF65-F5344CB8AC3E}">
        <p14:creationId xmlns:p14="http://schemas.microsoft.com/office/powerpoint/2010/main" val="27617802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4</Words>
  <Application>Microsoft Office PowerPoint</Application>
  <PresentationFormat>Широкий екран</PresentationFormat>
  <Paragraphs>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1</cp:revision>
  <dcterms:created xsi:type="dcterms:W3CDTF">2024-02-17T21:59:59Z</dcterms:created>
  <dcterms:modified xsi:type="dcterms:W3CDTF">2024-02-17T22:07:46Z</dcterms:modified>
</cp:coreProperties>
</file>