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56" r:id="rId2"/>
    <p:sldId id="257" r:id="rId3"/>
    <p:sldId id="260" r:id="rId4"/>
    <p:sldId id="261" r:id="rId5"/>
    <p:sldId id="272" r:id="rId6"/>
    <p:sldId id="286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3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56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99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2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53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2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05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38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6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16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293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82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9BEDB-9A28-4C69-BD40-60F55BBDAC2B}" type="datetimeFigureOut">
              <a:rPr lang="ru-RU" smtClean="0"/>
              <a:t>ср 18.09.24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91DBD-4D43-4341-9F05-5A8391C23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91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3026" y="2046702"/>
            <a:ext cx="9144000" cy="2387600"/>
          </a:xfrm>
        </p:spPr>
        <p:txBody>
          <a:bodyPr>
            <a:normAutofit/>
          </a:bodyPr>
          <a:lstStyle/>
          <a:p>
            <a:r>
              <a:rPr lang="de-DE" i="1" cap="all" dirty="0">
                <a:solidFill>
                  <a:schemeClr val="accent4">
                    <a:lumMod val="50000"/>
                  </a:schemeClr>
                </a:solidFill>
                <a:latin typeface="Goudy Old Style" panose="02020502050305020303" pitchFamily="18" charset="0"/>
              </a:rPr>
              <a:t>Woche der Deutschen Sprache</a:t>
            </a:r>
          </a:p>
        </p:txBody>
      </p:sp>
    </p:spTree>
    <p:extLst>
      <p:ext uri="{BB962C8B-B14F-4D97-AF65-F5344CB8AC3E}">
        <p14:creationId xmlns:p14="http://schemas.microsoft.com/office/powerpoint/2010/main" val="347749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 Automarke kommt aus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Ford </a:t>
            </a:r>
          </a:p>
          <a:p>
            <a:r>
              <a:rPr lang="de-DE" dirty="0" smtClean="0"/>
              <a:t>Fiat</a:t>
            </a:r>
          </a:p>
          <a:p>
            <a:r>
              <a:rPr lang="de-DE" dirty="0" smtClean="0"/>
              <a:t>Audi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40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 war Deutschlands berühmtester Autor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Schumacher</a:t>
            </a:r>
          </a:p>
          <a:p>
            <a:r>
              <a:rPr lang="de-DE" dirty="0" smtClean="0"/>
              <a:t>Einstein</a:t>
            </a:r>
          </a:p>
          <a:p>
            <a:r>
              <a:rPr lang="de-DE" dirty="0" smtClean="0"/>
              <a:t>Goethe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036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 befindet sich das Brandenburger Tor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München</a:t>
            </a:r>
          </a:p>
          <a:p>
            <a:r>
              <a:rPr lang="de-DE" dirty="0" smtClean="0"/>
              <a:t>Berlin</a:t>
            </a:r>
          </a:p>
          <a:p>
            <a:r>
              <a:rPr lang="de-DE" dirty="0" smtClean="0"/>
              <a:t>Frankfurt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32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71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viele Bundesländer hat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15</a:t>
            </a:r>
          </a:p>
          <a:p>
            <a:r>
              <a:rPr lang="uk-UA" dirty="0" smtClean="0"/>
              <a:t>16</a:t>
            </a:r>
          </a:p>
          <a:p>
            <a:r>
              <a:rPr lang="uk-UA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064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populärste Sport in Deutschland ist…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Tennis</a:t>
            </a:r>
          </a:p>
          <a:p>
            <a:r>
              <a:rPr lang="de-DE" dirty="0" smtClean="0"/>
              <a:t>Fußball</a:t>
            </a:r>
          </a:p>
          <a:p>
            <a:r>
              <a:rPr lang="de-DE" dirty="0" smtClean="0"/>
              <a:t>Handball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60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Welches Land grenzt nicht an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Italien</a:t>
            </a:r>
          </a:p>
          <a:p>
            <a:r>
              <a:rPr lang="de-DE" dirty="0" smtClean="0"/>
              <a:t>Die Schweiz</a:t>
            </a:r>
          </a:p>
          <a:p>
            <a:r>
              <a:rPr lang="de-DE" dirty="0" smtClean="0"/>
              <a:t>Polen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06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5369"/>
            <a:ext cx="10515600" cy="1325563"/>
          </a:xfrm>
        </p:spPr>
        <p:txBody>
          <a:bodyPr/>
          <a:lstStyle/>
          <a:p>
            <a:r>
              <a:rPr lang="de-DE" dirty="0" smtClean="0"/>
              <a:t>Welcher Wissenschaftler kommt aus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Marie Curie</a:t>
            </a:r>
          </a:p>
          <a:p>
            <a:r>
              <a:rPr lang="de-DE" dirty="0" smtClean="0"/>
              <a:t>Albert Einstein</a:t>
            </a:r>
          </a:p>
          <a:p>
            <a:r>
              <a:rPr lang="de-DE" dirty="0" smtClean="0"/>
              <a:t>Thomas Edison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331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Brandenburger Tor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Бранденбурзькі ворота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Brandenburger </a:t>
            </a:r>
            <a:r>
              <a:rPr lang="de-DE" i="1" dirty="0"/>
              <a:t>Tor</a:t>
            </a:r>
            <a:r>
              <a:rPr lang="de-DE" dirty="0"/>
              <a:t>) — </a:t>
            </a:r>
            <a:r>
              <a:rPr lang="ru-RU" dirty="0"/>
              <a:t>архітектурна пам'ятка в </a:t>
            </a:r>
            <a:r>
              <a:rPr lang="ru-RU" dirty="0" smtClean="0"/>
              <a:t>Берліні</a:t>
            </a:r>
            <a:r>
              <a:rPr lang="ru-RU" dirty="0"/>
              <a:t>.</a:t>
            </a:r>
          </a:p>
          <a:p>
            <a:r>
              <a:rPr lang="ru-RU" dirty="0"/>
              <a:t>Автор проекту Карл Готтард Ланґганс. Будівництво тривало протягом трьох років (1788–1791), висота становить двадцять метрів. Це перша споруда міста в стилі німецького класицизму. Створена вона за зразком Пропілей афінського Акрополя. Увінчує ворота шестиметрова бронзова квадрига (скульптор </a:t>
            </a:r>
            <a:r>
              <a:rPr lang="ru-RU" dirty="0" smtClean="0"/>
              <a:t>Йоган Готфрид </a:t>
            </a:r>
            <a:r>
              <a:rPr lang="ru-RU" dirty="0"/>
              <a:t>Шадоу), якою управляє богиня перемоги Вікторія. Брандербурзькі ворота мали на меті </a:t>
            </a:r>
            <a:r>
              <a:rPr lang="ru-RU" dirty="0" smtClean="0"/>
              <a:t>показати </a:t>
            </a:r>
            <a:r>
              <a:rPr lang="ru-RU" dirty="0"/>
              <a:t>міць пруської армії.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206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Ке́льнський собо́р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Kölner Dom</a:t>
            </a:r>
            <a:r>
              <a:rPr lang="de-DE" dirty="0" smtClean="0"/>
              <a:t>)</a:t>
            </a:r>
            <a:r>
              <a:rPr lang="de-DE" dirty="0"/>
              <a:t> — </a:t>
            </a:r>
            <a:r>
              <a:rPr lang="ru-RU" dirty="0"/>
              <a:t>культова споруда, римо-католицький храм (церква) у </a:t>
            </a:r>
            <a:r>
              <a:rPr lang="ru-RU" dirty="0" smtClean="0"/>
              <a:t>Кельні.</a:t>
            </a:r>
            <a:r>
              <a:rPr lang="de-DE" dirty="0" smtClean="0"/>
              <a:t> </a:t>
            </a:r>
            <a:r>
              <a:rPr lang="ru-RU" dirty="0" smtClean="0"/>
              <a:t>Відомий </a:t>
            </a:r>
            <a:r>
              <a:rPr lang="ru-RU" dirty="0"/>
              <a:t>як пам'ятка християнства та Німецького католицизму зокрема, </a:t>
            </a:r>
            <a:r>
              <a:rPr lang="ru-RU" dirty="0" smtClean="0"/>
              <a:t>готично</a:t>
            </a:r>
            <a:r>
              <a:rPr lang="uk-UA" dirty="0" smtClean="0"/>
              <a:t>ї</a:t>
            </a:r>
            <a:r>
              <a:rPr lang="ru-RU" dirty="0" smtClean="0"/>
              <a:t> </a:t>
            </a:r>
            <a:r>
              <a:rPr lang="ru-RU" dirty="0"/>
              <a:t>архітектури, символ тривалої віри і стійкості людей міста, в якому він стоїть. Собор присвячений святому Петру і Пресвятій Діві Марії. </a:t>
            </a:r>
            <a:r>
              <a:rPr lang="ru-RU" dirty="0" smtClean="0"/>
              <a:t>Це один </a:t>
            </a:r>
            <a:r>
              <a:rPr lang="ru-RU" dirty="0"/>
              <a:t>з найвідоміших архітектурних об'єктів Німеччини та найзнаменитіша пам'ятка Кельна, яку ЮНЕСКО описує як «виняткову роботу людського творчого генія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671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Берлінський собор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Berliner </a:t>
            </a:r>
            <a:r>
              <a:rPr lang="de-DE" i="1" dirty="0"/>
              <a:t>Dom</a:t>
            </a:r>
            <a:r>
              <a:rPr lang="de-DE" dirty="0"/>
              <a:t>) — </a:t>
            </a:r>
            <a:r>
              <a:rPr lang="ru-RU" dirty="0"/>
              <a:t>найбільша протестантська церква </a:t>
            </a:r>
            <a:r>
              <a:rPr lang="ru-RU" dirty="0" smtClean="0"/>
              <a:t>Німеччини. </a:t>
            </a:r>
            <a:r>
              <a:rPr lang="ru-RU" dirty="0"/>
              <a:t>Розташований на </a:t>
            </a:r>
            <a:r>
              <a:rPr lang="ru-RU" dirty="0" smtClean="0"/>
              <a:t>Музейному </a:t>
            </a:r>
            <a:r>
              <a:rPr lang="ru-RU" dirty="0"/>
              <a:t>острові Берліна.</a:t>
            </a:r>
          </a:p>
        </p:txBody>
      </p:sp>
    </p:spTree>
    <p:extLst>
      <p:ext uri="{BB962C8B-B14F-4D97-AF65-F5344CB8AC3E}">
        <p14:creationId xmlns:p14="http://schemas.microsoft.com/office/powerpoint/2010/main" val="367799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64" y="3084801"/>
            <a:ext cx="5715000" cy="3514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47" y="153272"/>
            <a:ext cx="6058746" cy="40391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9" y="153272"/>
            <a:ext cx="4234853" cy="28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38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84305"/>
          </a:xfrm>
        </p:spPr>
        <p:txBody>
          <a:bodyPr/>
          <a:lstStyle/>
          <a:p>
            <a:r>
              <a:rPr lang="de-DE" dirty="0"/>
              <a:t>Das Reichstagsgebäude </a:t>
            </a:r>
            <a:r>
              <a:rPr lang="de-DE" dirty="0" smtClean="0"/>
              <a:t>und </a:t>
            </a:r>
            <a:r>
              <a:rPr lang="de-DE" i="1" dirty="0" smtClean="0"/>
              <a:t>Kuppel Reichstags. </a:t>
            </a:r>
            <a:r>
              <a:rPr lang="uk-UA" i="1" dirty="0" smtClean="0"/>
              <a:t>Будівля Райхстагу</a:t>
            </a:r>
            <a:r>
              <a:rPr lang="ru-RU" dirty="0"/>
              <a:t>— знаменита історична будівля у Берліні, де у 1894–1933 роках засідав однойменний державний орган Німеччини — </a:t>
            </a:r>
            <a:r>
              <a:rPr lang="ru-RU" dirty="0" smtClean="0"/>
              <a:t>Райхстаг </a:t>
            </a:r>
            <a:r>
              <a:rPr lang="ru-RU" dirty="0"/>
              <a:t>Німецької імперії і Райхстаг Веймарської </a:t>
            </a:r>
            <a:r>
              <a:rPr lang="ru-RU" dirty="0" smtClean="0"/>
              <a:t>республіки, </a:t>
            </a:r>
            <a:r>
              <a:rPr lang="ru-RU" dirty="0"/>
              <a:t>а з 1999 року розміщується Бундестаг</a:t>
            </a:r>
            <a:r>
              <a:rPr lang="ru-RU" dirty="0" smtClean="0"/>
              <a:t>.</a:t>
            </a:r>
          </a:p>
          <a:p>
            <a:r>
              <a:rPr lang="ru-RU" b="1" dirty="0"/>
              <a:t>Бундестаг </a:t>
            </a:r>
            <a:r>
              <a:rPr lang="ru-RU" b="1" dirty="0" smtClean="0"/>
              <a:t>ФРН</a:t>
            </a:r>
            <a:r>
              <a:rPr lang="ru-RU" dirty="0"/>
              <a:t> — конституційний та законодавчий орган на федеральному рівні в Федеративній Республіці Німеччина. </a:t>
            </a:r>
          </a:p>
        </p:txBody>
      </p:sp>
    </p:spTree>
    <p:extLst>
      <p:ext uri="{BB962C8B-B14F-4D97-AF65-F5344CB8AC3E}">
        <p14:creationId xmlns:p14="http://schemas.microsoft.com/office/powerpoint/2010/main" val="304038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Потсдамська площа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Potsdamer </a:t>
            </a:r>
            <a:r>
              <a:rPr lang="de-DE" i="1" dirty="0"/>
              <a:t>Platz</a:t>
            </a:r>
            <a:r>
              <a:rPr lang="de-DE" dirty="0"/>
              <a:t>) — </a:t>
            </a:r>
            <a:r>
              <a:rPr lang="ru-RU" dirty="0"/>
              <a:t>центральна площа в берлінському районі Тіргартен, на яку зав'язані декілька важливих вулиць міста.</a:t>
            </a:r>
          </a:p>
          <a:p>
            <a:r>
              <a:rPr lang="ru-RU" dirty="0"/>
              <a:t>Розташована приблизно у кілометрі на південь від Бранденбурзьких воріт та Рейхстагу. Площа названа на честь міста Потсдам, адже у цьому місці стара дорога на Потсдам проходила через Берлін. Саме у цьому місці, де перехрещувалися декілька шляхів, велась активна торгівля біля міських мурів.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356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Гейдельберзький замок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Heidelberger </a:t>
            </a:r>
            <a:r>
              <a:rPr lang="de-DE" i="1" dirty="0"/>
              <a:t>Schloss</a:t>
            </a:r>
            <a:r>
              <a:rPr lang="de-DE" dirty="0"/>
              <a:t>) — </a:t>
            </a:r>
            <a:r>
              <a:rPr lang="ru-RU" dirty="0"/>
              <a:t>руїна в Німеччині та визначна пам'ятка Гейдельберга. Руїни замку є одними з найважливіших споруд епохи Відродження на північ від Альп.</a:t>
            </a:r>
          </a:p>
        </p:txBody>
      </p:sp>
    </p:spTree>
    <p:extLst>
      <p:ext uri="{BB962C8B-B14F-4D97-AF65-F5344CB8AC3E}">
        <p14:creationId xmlns:p14="http://schemas.microsoft.com/office/powerpoint/2010/main" val="787411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Гольстентор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Holstentor</a:t>
            </a:r>
            <a:r>
              <a:rPr lang="ru-RU" dirty="0" smtClean="0"/>
              <a:t>)</a:t>
            </a:r>
            <a:r>
              <a:rPr lang="ru-RU" dirty="0"/>
              <a:t> — західна міська брама Любека, символ </a:t>
            </a:r>
            <a:r>
              <a:rPr lang="ru-RU" dirty="0" smtClean="0"/>
              <a:t>міста Ганзи</a:t>
            </a:r>
            <a:r>
              <a:rPr lang="ru-RU" dirty="0"/>
              <a:t>, та всієї північної Німеччини, пам'ятник середньовічної архітектури, світова спадщина </a:t>
            </a:r>
            <a:r>
              <a:rPr lang="ru-RU" dirty="0" smtClean="0"/>
              <a:t>ЮНЕСКО.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562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Шверінський замок</a:t>
            </a:r>
            <a:r>
              <a:rPr lang="ru-RU" dirty="0"/>
              <a:t>, </a:t>
            </a:r>
            <a:r>
              <a:rPr lang="ru-RU" b="1" dirty="0"/>
              <a:t>Звіриний замок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Schweriner </a:t>
            </a:r>
            <a:r>
              <a:rPr lang="de-DE" i="1" dirty="0"/>
              <a:t>Schloss</a:t>
            </a:r>
            <a:r>
              <a:rPr lang="de-DE" dirty="0"/>
              <a:t>) — </a:t>
            </a:r>
            <a:r>
              <a:rPr lang="ru-RU" dirty="0"/>
              <a:t>палац у місті Шверін в Німеччині, земля Мекленбурґ — Передня Померанія.</a:t>
            </a:r>
          </a:p>
          <a:p>
            <a:r>
              <a:rPr lang="ru-RU" dirty="0"/>
              <a:t>Побудований на замовлення великого герцога Мекленбург-Шверинського в середині </a:t>
            </a:r>
            <a:r>
              <a:rPr lang="de-DE" dirty="0"/>
              <a:t>XIX </a:t>
            </a:r>
            <a:r>
              <a:rPr lang="ru-RU" dirty="0"/>
              <a:t>століття архітектором Георгом Адольфом Деммлером.</a:t>
            </a:r>
          </a:p>
          <a:p>
            <a:r>
              <a:rPr lang="ru-RU" dirty="0"/>
              <a:t>Замок розташований на острові, який з'єднаний з двома мостами, що сполучають його з містом і палацовим садом.</a:t>
            </a:r>
          </a:p>
          <a:p>
            <a:r>
              <a:rPr lang="ru-RU" dirty="0"/>
              <a:t>Замок являє собою суміш архітектурних стилів.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8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044" y="513660"/>
            <a:ext cx="10515600" cy="4351338"/>
          </a:xfrm>
        </p:spPr>
        <p:txBody>
          <a:bodyPr/>
          <a:lstStyle/>
          <a:p>
            <a:r>
              <a:rPr lang="ru-RU" b="1" dirty="0"/>
              <a:t>Замок Вартбурґ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de-DE" i="1" dirty="0" smtClean="0"/>
              <a:t>Wartburg</a:t>
            </a:r>
            <a:r>
              <a:rPr lang="de-DE" dirty="0"/>
              <a:t>) — </a:t>
            </a:r>
            <a:r>
              <a:rPr lang="ru-RU" dirty="0"/>
              <a:t>Замок в Тюрингії, на горі поблизу міста Айзенах в північно-східній частині Тюринзького Лісу, на висоті 441 м над рівнем моря, пам'ятник культурно-історичної спадщини Німеччини. У 1999 </a:t>
            </a:r>
            <a:r>
              <a:rPr lang="ru-RU" dirty="0" err="1"/>
              <a:t>році</a:t>
            </a:r>
            <a:r>
              <a:rPr lang="ru-RU" dirty="0"/>
              <a:t> внесений до списку Світової спадщини ЮНЕСКО.</a:t>
            </a:r>
          </a:p>
        </p:txBody>
      </p:sp>
    </p:spTree>
    <p:extLst>
      <p:ext uri="{BB962C8B-B14F-4D97-AF65-F5344CB8AC3E}">
        <p14:creationId xmlns:p14="http://schemas.microsoft.com/office/powerpoint/2010/main" val="282640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Goethe-Schiller-Denkmal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Пам'ятник Гете і Шиллеру — подвійна бронзова статуя-памятник у Веймарі на честь письменників Йоганна Воольфґанґа фон Гете та Фрідріха Шиллера, які протягом тривалого періоду проживали у місті.</a:t>
            </a:r>
          </a:p>
        </p:txBody>
      </p:sp>
    </p:spTree>
    <p:extLst>
      <p:ext uri="{BB962C8B-B14F-4D97-AF65-F5344CB8AC3E}">
        <p14:creationId xmlns:p14="http://schemas.microsoft.com/office/powerpoint/2010/main" val="1314086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061" y="49669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sz="8800" dirty="0">
                <a:solidFill>
                  <a:schemeClr val="bg1"/>
                </a:solidFill>
              </a:rPr>
              <a:t>Rhein</a:t>
            </a:r>
            <a:r>
              <a:rPr lang="de-DE" dirty="0"/>
              <a:t/>
            </a:r>
            <a:br>
              <a:rPr lang="de-DE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330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1" t="32584" r="29406" b="33708"/>
          <a:stretch/>
        </p:blipFill>
        <p:spPr bwMode="auto">
          <a:xfrm>
            <a:off x="1300627" y="1016000"/>
            <a:ext cx="10891373" cy="454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013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91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3" y="290941"/>
            <a:ext cx="4622279" cy="6283473"/>
          </a:xfrm>
        </p:spPr>
      </p:pic>
    </p:spTree>
    <p:extLst>
      <p:ext uri="{BB962C8B-B14F-4D97-AF65-F5344CB8AC3E}">
        <p14:creationId xmlns:p14="http://schemas.microsoft.com/office/powerpoint/2010/main" val="414413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Hauptstadt von Deutschland ist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92288"/>
            <a:ext cx="10515600" cy="4351338"/>
          </a:xfrm>
        </p:spPr>
        <p:txBody>
          <a:bodyPr/>
          <a:lstStyle/>
          <a:p>
            <a:r>
              <a:rPr lang="de-DE" dirty="0" smtClean="0"/>
              <a:t>Berlin</a:t>
            </a:r>
          </a:p>
          <a:p>
            <a:r>
              <a:rPr lang="de-DE" dirty="0" smtClean="0"/>
              <a:t>Bonn </a:t>
            </a:r>
          </a:p>
          <a:p>
            <a:r>
              <a:rPr lang="de-DE" dirty="0" smtClean="0"/>
              <a:t>München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028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Wann ist der Nationalfeiertag von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23.</a:t>
            </a:r>
            <a:r>
              <a:rPr lang="de-DE" dirty="0" smtClean="0"/>
              <a:t>November</a:t>
            </a:r>
          </a:p>
          <a:p>
            <a:r>
              <a:rPr lang="de-DE" dirty="0" smtClean="0"/>
              <a:t>3.October</a:t>
            </a:r>
          </a:p>
          <a:p>
            <a:r>
              <a:rPr lang="de-DE" dirty="0" smtClean="0"/>
              <a:t>14.August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07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6" y="186611"/>
            <a:ext cx="11137883" cy="6260841"/>
          </a:xfrm>
        </p:spPr>
      </p:pic>
    </p:spTree>
    <p:extLst>
      <p:ext uri="{BB962C8B-B14F-4D97-AF65-F5344CB8AC3E}">
        <p14:creationId xmlns:p14="http://schemas.microsoft.com/office/powerpoint/2010/main" val="175498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 ist der „Kopf“ von Deutschland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Prämier Minister</a:t>
            </a:r>
          </a:p>
          <a:p>
            <a:r>
              <a:rPr lang="de-DE" dirty="0" smtClean="0"/>
              <a:t>Kanzler</a:t>
            </a:r>
          </a:p>
          <a:p>
            <a:r>
              <a:rPr lang="de-DE" dirty="0" smtClean="0"/>
              <a:t>Präsident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62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ist im Norden von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Das Mittelmeer</a:t>
            </a:r>
          </a:p>
          <a:p>
            <a:r>
              <a:rPr lang="de-DE" dirty="0" smtClean="0"/>
              <a:t>Die Nordsee</a:t>
            </a:r>
          </a:p>
          <a:p>
            <a:r>
              <a:rPr lang="de-DE" dirty="0" smtClean="0"/>
              <a:t>Das Schwarze Meer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9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befindet sich auf dem Wappen von Deutschland</a:t>
            </a:r>
            <a:r>
              <a:rPr lang="uk-UA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Schloss</a:t>
            </a:r>
          </a:p>
          <a:p>
            <a:r>
              <a:rPr lang="de-DE" dirty="0" smtClean="0"/>
              <a:t>Ein Kreuz</a:t>
            </a:r>
          </a:p>
          <a:p>
            <a:r>
              <a:rPr lang="de-DE" dirty="0" smtClean="0"/>
              <a:t>Ein Adler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1893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184</Words>
  <Application>Microsoft Office PowerPoint</Application>
  <PresentationFormat>Широкоэкранный</PresentationFormat>
  <Paragraphs>68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Goudy Old Style</vt:lpstr>
      <vt:lpstr>Тема Office</vt:lpstr>
      <vt:lpstr>Woche der Deutschen Sprache</vt:lpstr>
      <vt:lpstr>Презентация PowerPoint</vt:lpstr>
      <vt:lpstr>Презентация PowerPoint</vt:lpstr>
      <vt:lpstr>Die Hauptstadt von Deutschland ist</vt:lpstr>
      <vt:lpstr>Wann ist der Nationalfeiertag von Deutschland?</vt:lpstr>
      <vt:lpstr>Презентация PowerPoint</vt:lpstr>
      <vt:lpstr>Wer ist der „Kopf“ von Deutschland</vt:lpstr>
      <vt:lpstr>Was ist im Norden von Deutschland?</vt:lpstr>
      <vt:lpstr>Was befindet sich auf dem Wappen von Deutschland?</vt:lpstr>
      <vt:lpstr>Welche Automarke kommt aus Deutschland?</vt:lpstr>
      <vt:lpstr>Wer war Deutschlands berühmtester Autor?</vt:lpstr>
      <vt:lpstr>Wo befindet sich das Brandenburger Tor?</vt:lpstr>
      <vt:lpstr>Wie viele Bundesländer hat Deutschland?</vt:lpstr>
      <vt:lpstr>Der populärste Sport in Deutschland ist…</vt:lpstr>
      <vt:lpstr>Welches Land grenzt nicht an Deutschland?</vt:lpstr>
      <vt:lpstr>Welcher Wissenschaftler kommt aus Deutschland?</vt:lpstr>
      <vt:lpstr>Brandenburger 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Goethe-Schiller-Denkmal</vt:lpstr>
      <vt:lpstr>Rhein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Zauberhaftes Abenteuer an der staatlichen Universität Polytechnikum Schytomyr!</dc:title>
  <dc:creator>DM</dc:creator>
  <cp:lastModifiedBy>DM</cp:lastModifiedBy>
  <cp:revision>22</cp:revision>
  <dcterms:created xsi:type="dcterms:W3CDTF">2023-04-09T19:40:04Z</dcterms:created>
  <dcterms:modified xsi:type="dcterms:W3CDTF">2024-09-18T19:01:39Z</dcterms:modified>
</cp:coreProperties>
</file>