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50"/>
    <p:restoredTop sz="94452"/>
  </p:normalViewPr>
  <p:slideViewPr>
    <p:cSldViewPr snapToGrid="0">
      <p:cViewPr varScale="1">
        <p:scale>
          <a:sx n="108" d="100"/>
          <a:sy n="108" d="100"/>
        </p:scale>
        <p:origin x="22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РОЗПОЛІДУ У СФЕРІ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13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A7F58A-272F-E94D-B1BF-0DA129D694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249382"/>
            <a:ext cx="11619532" cy="552118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Ближня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зона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2 – 4 км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їзди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60-65%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зона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2 – 6 км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– 20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їзди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Дальня зона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до 25 км.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проїхали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видно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радіус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коло,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радіусом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межу?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Межа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обере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нашу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обере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-конкурента.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нашу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10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A7F58A-272F-E94D-B1BF-0DA129D694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249382"/>
            <a:ext cx="11619532" cy="552118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Радіус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долатимуть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помешкання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Радіус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чином: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Радіус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керуються</a:t>
            </a:r>
            <a:r>
              <a:rPr lang="en-US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17519D-35B4-EE40-705E-5950C3F89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990" y="1322367"/>
            <a:ext cx="4602430" cy="143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03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A7F58A-272F-E94D-B1BF-0DA129D694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249382"/>
            <a:ext cx="11619532" cy="5521181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(рис.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територіального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законом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Рейлі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(ОРСП) у грошовому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A88BFC-1C4E-0D53-7CEF-F83A46226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70" y="4562516"/>
            <a:ext cx="64008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68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48D4115-05E0-34FC-D6FE-6177CB6743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Кто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ОРСП1к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r>
              <a:rPr lang="en-US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грош.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554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DC184DC-A3BC-B49B-DE99-09AECF6D92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133" y="154380"/>
            <a:ext cx="11583906" cy="5616184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0EE624-D2C8-869B-33BD-75E164EA2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47" y="296883"/>
            <a:ext cx="9181553" cy="493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1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73165B9-006C-9F0B-0F02-9C883BC7B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44384"/>
            <a:ext cx="11643282" cy="5426179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мова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два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– передача права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чистому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Розробляючи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1):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7016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389C0A-FC4F-3B10-072A-F2CD0CBBC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95" y="112184"/>
            <a:ext cx="7772400" cy="56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8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"3 Р":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людей (персоналу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самого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переплітається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 продуктовою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аудит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туроператори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турагенти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спеціалісти-реалізатори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банки,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5528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відмінностей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sz="2000" b="0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розповсюдженням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те,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товарній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своїми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географічних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регіонів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(і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ринки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за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основу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Генеральною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GATS),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й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5.2).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Дистанційне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Натомість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скайпу, по телефону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дистанційне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студентів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телефону,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303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DD9C9A-52FA-3348-E88A-C34FD28D1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-216102"/>
            <a:ext cx="9418639" cy="59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48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Візит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виїзд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виїжджає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підприємства-виробника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виїзду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Візит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установи),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депозиту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невеликим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згоден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1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C280D-4226-BC56-D80F-A1BE67B31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320634"/>
            <a:ext cx="11619532" cy="5449929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"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виїзд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другому.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естрадних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оговореному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глядачі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прослухати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концерт).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для остаточного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візит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поїздки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9881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B1D0312-AA08-219B-5A6E-B0871CE022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273132"/>
            <a:ext cx="11667033" cy="5497431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Структура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територією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подана на рис. 5.3.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E63A38-EECA-F823-584C-9D1EDC7AB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18" y="2129056"/>
            <a:ext cx="5847031" cy="287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27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2321</TotalTime>
  <Words>1166</Words>
  <Application>Microsoft Macintosh PowerPoint</Application>
  <PresentationFormat>Широкоэкранный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Montserrat</vt:lpstr>
      <vt:lpstr>Montserrat ExtraBold</vt:lpstr>
      <vt:lpstr>Times New Roman</vt:lpstr>
      <vt:lpstr>Тема Office</vt:lpstr>
      <vt:lpstr>  ПОЛІТИКА РОЗПОЛІДУ У СФЕРІ ПОСЛУГ   Лекція 13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220</cp:revision>
  <dcterms:created xsi:type="dcterms:W3CDTF">2023-01-12T09:20:21Z</dcterms:created>
  <dcterms:modified xsi:type="dcterms:W3CDTF">2026-01-19T15:00:35Z</dcterms:modified>
</cp:coreProperties>
</file>