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0"/>
    <p:restoredTop sz="94452"/>
  </p:normalViewPr>
  <p:slideViewPr>
    <p:cSldViewPr snapToGrid="0">
      <p:cViewPr varScale="1">
        <p:scale>
          <a:sx n="108" d="100"/>
          <a:sy n="108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19.01.2026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РОЗПОЛІДУ У СФЕРІ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13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A7F58A-272F-E94D-B1BF-0DA129D69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249382"/>
            <a:ext cx="11619532" cy="552118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Ближня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зона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 – 4 км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їзди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зону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60-65%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зона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2 – 6 км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– 20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їзди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Дальня зона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до 25 км.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проїхали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видно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зон,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радіус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коло,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радіусом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межу?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Межа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покупець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обере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нашу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обере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-конкурента.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той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нашу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10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A7F58A-272F-E94D-B1BF-0DA129D69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249382"/>
            <a:ext cx="11619532" cy="552118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Радіус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долатимуть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помешкання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Радіус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чином: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Радіус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керуються</a:t>
            </a:r>
            <a:r>
              <a:rPr lang="en-US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ближній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17519D-35B4-EE40-705E-5950C3F89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90" y="1322367"/>
            <a:ext cx="4602430" cy="14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9A7F58A-272F-E94D-B1BF-0DA129D69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249382"/>
            <a:ext cx="11619532" cy="5521181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(рис.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4):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</a:t>
            </a:r>
            <a:r>
              <a:rPr lang="en-U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законом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Рейлі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(ОРСП) у грошовому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A88BFC-1C4E-0D53-7CEF-F83A46226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4562516"/>
            <a:ext cx="6400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8D4115-05E0-34FC-D6FE-6177CB674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80010"/>
            <a:ext cx="11643282" cy="5390553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Кто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ОРСП1к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en-US" sz="20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грош.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54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DC184DC-A3BC-B49B-DE99-09AECF6D9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133" y="154380"/>
            <a:ext cx="11583906" cy="5616184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EE624-D2C8-869B-33BD-75E164EA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7" y="296883"/>
            <a:ext cx="9181553" cy="49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73165B9-006C-9F0B-0F02-9C883BC7B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757" y="344384"/>
            <a:ext cx="11643282" cy="5426179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мова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два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– передача права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(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товарорух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чистому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Розробляючи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1):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01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7FC280D-4226-BC56-D80F-A1BE67B3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320634"/>
            <a:ext cx="11619532" cy="5449929"/>
          </a:xfrm>
        </p:spPr>
        <p:txBody>
          <a:bodyPr/>
          <a:lstStyle/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89C0A-FC4F-3B10-072A-F2CD0CBB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95" y="112184"/>
            <a:ext cx="7772400" cy="56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7FC280D-4226-BC56-D80F-A1BE67B3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320634"/>
            <a:ext cx="11619532" cy="5449929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"3 Р":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людей (персоналу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та самого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переплітається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 продуктовою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аудит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турагенти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спеціалісти-реалізатори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фірми-спеціалісти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банки,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552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7FC280D-4226-BC56-D80F-A1BE67B3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320634"/>
            <a:ext cx="11619532" cy="5449929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розповсюдження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Однією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відмінностей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розповсюдження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порівнянні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sz="2000" b="0" i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розповсюдженням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те,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товарній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одне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підприємство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i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своїми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товарами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декілька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географічних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регіонів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(і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навіть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ринки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за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мереж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відкриття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філіалу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основу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Генеральною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угодою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GATS),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межах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міжнародному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й в межах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5.2).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Дистанційне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одному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просторі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Натомість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скайпу, по телефону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дистанційне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студентів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телефону,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Інтернет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0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7FC280D-4226-BC56-D80F-A1BE67B3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320634"/>
            <a:ext cx="11619532" cy="5449929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D9C9A-52FA-3348-E88A-C34FD28D1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-216102"/>
            <a:ext cx="9418639" cy="59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7FC280D-4226-BC56-D80F-A1BE67B3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320634"/>
            <a:ext cx="11619532" cy="5449929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Візит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виїзд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Сам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виїжджає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підприємства-виробника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виїзду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Візит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установи),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ресторану,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депозиту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віддаленості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філій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невеликим 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ближній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згоден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філій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i="1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7FC280D-4226-BC56-D80F-A1BE67B3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507" y="320634"/>
            <a:ext cx="11619532" cy="5449929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"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виїзд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другому.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естрадних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оговореному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Інтернет-мережі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для остаточного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візит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88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B1D0312-AA08-219B-5A6E-B0871CE022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005" y="273132"/>
            <a:ext cx="11667033" cy="5497431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Структура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територією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подана на рис. 5.3.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63A38-EECA-F823-584C-9D1EDC7AB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18" y="2129056"/>
            <a:ext cx="5847031" cy="28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7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1166</Words>
  <Application>Microsoft Macintosh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Montserrat</vt:lpstr>
      <vt:lpstr>Montserrat ExtraBold</vt:lpstr>
      <vt:lpstr>Times New Roman</vt:lpstr>
      <vt:lpstr>Тема Office</vt:lpstr>
      <vt:lpstr>  ПОЛІТИКА РОЗПОЛІДУ У СФЕРІ ПОСЛУГ   Лекція 13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220</cp:revision>
  <dcterms:created xsi:type="dcterms:W3CDTF">2023-01-12T09:20:21Z</dcterms:created>
  <dcterms:modified xsi:type="dcterms:W3CDTF">2026-01-19T15:00:35Z</dcterms:modified>
</cp:coreProperties>
</file>