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74"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uk-UA" smtClean="0"/>
              <a:t>Зразок заголовка</a:t>
            </a:r>
            <a:endParaRPr kumimoji="0" lang="en-US"/>
          </a:p>
        </p:txBody>
      </p:sp>
      <p:sp>
        <p:nvSpPr>
          <p:cNvPr id="9" name="Пі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uk-UA" smtClean="0"/>
              <a:t>Зразок підзаголовка</a:t>
            </a:r>
            <a:endParaRPr kumimoji="0" lang="en-US"/>
          </a:p>
        </p:txBody>
      </p:sp>
      <p:sp>
        <p:nvSpPr>
          <p:cNvPr id="28" name="Місце для дати 27"/>
          <p:cNvSpPr>
            <a:spLocks noGrp="1"/>
          </p:cNvSpPr>
          <p:nvPr>
            <p:ph type="dt" sz="half" idx="10"/>
          </p:nvPr>
        </p:nvSpPr>
        <p:spPr bwMode="auto">
          <a:xfrm rot="5400000">
            <a:off x="7764621" y="1174097"/>
            <a:ext cx="2286000" cy="381000"/>
          </a:xfrm>
        </p:spPr>
        <p:txBody>
          <a:bodyPr/>
          <a:lstStyle/>
          <a:p>
            <a:fld id="{C90A66AE-81F5-474A-B74B-EE41E9320F19}" type="datetimeFigureOut">
              <a:rPr lang="uk-UA" smtClean="0"/>
              <a:t>07.10.2024</a:t>
            </a:fld>
            <a:endParaRPr lang="uk-UA"/>
          </a:p>
        </p:txBody>
      </p:sp>
      <p:sp>
        <p:nvSpPr>
          <p:cNvPr id="17" name="Місце для нижнього колонтитула 16"/>
          <p:cNvSpPr>
            <a:spLocks noGrp="1"/>
          </p:cNvSpPr>
          <p:nvPr>
            <p:ph type="ftr" sz="quarter" idx="11"/>
          </p:nvPr>
        </p:nvSpPr>
        <p:spPr bwMode="auto">
          <a:xfrm rot="5400000">
            <a:off x="7077269" y="4181669"/>
            <a:ext cx="3657600" cy="384048"/>
          </a:xfrm>
        </p:spPr>
        <p:txBody>
          <a:bodyPr/>
          <a:lstStyle/>
          <a:p>
            <a:endParaRPr lang="uk-UA"/>
          </a:p>
        </p:txBody>
      </p:sp>
      <p:sp>
        <p:nvSpPr>
          <p:cNvPr id="10" name="Прямокут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кут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кут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кут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 сполучна ліні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 сполучна ліні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 сполучна ліні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 сполучна ліні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 сполучна ліні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 сполучна ліні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кут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Місце для номера слайда 28"/>
          <p:cNvSpPr>
            <a:spLocks noGrp="1"/>
          </p:cNvSpPr>
          <p:nvPr>
            <p:ph type="sldNum" sz="quarter" idx="12"/>
          </p:nvPr>
        </p:nvSpPr>
        <p:spPr bwMode="auto">
          <a:xfrm>
            <a:off x="1325544" y="4928702"/>
            <a:ext cx="609600" cy="517524"/>
          </a:xfrm>
        </p:spPr>
        <p:txBody>
          <a:bodyPr/>
          <a:lstStyle/>
          <a:p>
            <a:fld id="{764F593F-0D5B-4CF0-BEE2-6583C73E7271}" type="slidenum">
              <a:rPr lang="uk-UA" smtClean="0"/>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p:txBody>
          <a:bodyPr vert="eaVer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fld id="{C90A66AE-81F5-474A-B74B-EE41E9320F19}" type="datetimeFigureOut">
              <a:rPr lang="uk-UA" smtClean="0"/>
              <a:t>07.10.2024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629400" y="274639"/>
            <a:ext cx="1676400" cy="5851525"/>
          </a:xfrm>
        </p:spPr>
        <p:txBody>
          <a:bodyPr vert="eaVert"/>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a:xfrm>
            <a:off x="457200" y="274638"/>
            <a:ext cx="6019800" cy="5851525"/>
          </a:xfrm>
        </p:spPr>
        <p:txBody>
          <a:bodyPr vert="eaVer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fld id="{C90A66AE-81F5-474A-B74B-EE41E9320F19}" type="datetimeFigureOut">
              <a:rPr lang="uk-UA" smtClean="0"/>
              <a:t>07.10.2024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smtClean="0"/>
              <a:t>Зразок заголовка</a:t>
            </a:r>
            <a:endParaRPr kumimoji="0" lang="en-US"/>
          </a:p>
        </p:txBody>
      </p:sp>
      <p:sp>
        <p:nvSpPr>
          <p:cNvPr id="8" name="Місце для вмісту 7"/>
          <p:cNvSpPr>
            <a:spLocks noGrp="1"/>
          </p:cNvSpPr>
          <p:nvPr>
            <p:ph sz="quarter" idx="1"/>
          </p:nvPr>
        </p:nvSpPr>
        <p:spPr>
          <a:xfrm>
            <a:off x="457200" y="1600200"/>
            <a:ext cx="7467600" cy="4873752"/>
          </a:xfrm>
        </p:spPr>
        <p:txBody>
          <a:body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7" name="Місце для дати 6"/>
          <p:cNvSpPr>
            <a:spLocks noGrp="1"/>
          </p:cNvSpPr>
          <p:nvPr>
            <p:ph type="dt" sz="half" idx="14"/>
          </p:nvPr>
        </p:nvSpPr>
        <p:spPr/>
        <p:txBody>
          <a:bodyPr rtlCol="0"/>
          <a:lstStyle/>
          <a:p>
            <a:fld id="{C90A66AE-81F5-474A-B74B-EE41E9320F19}" type="datetimeFigureOut">
              <a:rPr lang="uk-UA" smtClean="0"/>
              <a:t>07.10.2024</a:t>
            </a:fld>
            <a:endParaRPr lang="uk-UA"/>
          </a:p>
        </p:txBody>
      </p:sp>
      <p:sp>
        <p:nvSpPr>
          <p:cNvPr id="9" name="Місце для номера слайда 8"/>
          <p:cNvSpPr>
            <a:spLocks noGrp="1"/>
          </p:cNvSpPr>
          <p:nvPr>
            <p:ph type="sldNum" sz="quarter" idx="15"/>
          </p:nvPr>
        </p:nvSpPr>
        <p:spPr/>
        <p:txBody>
          <a:bodyPr rtlCol="0"/>
          <a:lstStyle/>
          <a:p>
            <a:fld id="{764F593F-0D5B-4CF0-BEE2-6583C73E7271}" type="slidenum">
              <a:rPr lang="uk-UA" smtClean="0"/>
              <a:t>‹№›</a:t>
            </a:fld>
            <a:endParaRPr lang="uk-UA"/>
          </a:p>
        </p:txBody>
      </p:sp>
      <p:sp>
        <p:nvSpPr>
          <p:cNvPr id="10" name="Місце для нижнього колонтитула 9"/>
          <p:cNvSpPr>
            <a:spLocks noGrp="1"/>
          </p:cNvSpPr>
          <p:nvPr>
            <p:ph type="ftr" sz="quarter" idx="16"/>
          </p:nvPr>
        </p:nvSpPr>
        <p:spPr/>
        <p:txBody>
          <a:bodyPr rtlCol="0"/>
          <a:lstStyle/>
          <a:p>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озділу">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uk-UA" smtClean="0"/>
              <a:t>Зразок заголовка</a:t>
            </a:r>
            <a:endParaRPr kumimoji="0" lang="en-US"/>
          </a:p>
        </p:txBody>
      </p:sp>
      <p:sp>
        <p:nvSpPr>
          <p:cNvPr id="3" name="Місце для тексту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uk-UA" smtClean="0"/>
              <a:t>Зразок тексту</a:t>
            </a:r>
          </a:p>
        </p:txBody>
      </p:sp>
      <p:sp>
        <p:nvSpPr>
          <p:cNvPr id="4" name="Місце для дати 3"/>
          <p:cNvSpPr>
            <a:spLocks noGrp="1"/>
          </p:cNvSpPr>
          <p:nvPr>
            <p:ph type="dt" sz="half" idx="10"/>
          </p:nvPr>
        </p:nvSpPr>
        <p:spPr bwMode="auto">
          <a:xfrm rot="5400000">
            <a:off x="7763256" y="1170432"/>
            <a:ext cx="2286000" cy="381000"/>
          </a:xfrm>
        </p:spPr>
        <p:txBody>
          <a:bodyPr/>
          <a:lstStyle/>
          <a:p>
            <a:fld id="{C90A66AE-81F5-474A-B74B-EE41E9320F19}" type="datetimeFigureOut">
              <a:rPr lang="uk-UA" smtClean="0"/>
              <a:t>07.10.2024</a:t>
            </a:fld>
            <a:endParaRPr lang="uk-UA"/>
          </a:p>
        </p:txBody>
      </p:sp>
      <p:sp>
        <p:nvSpPr>
          <p:cNvPr id="5" name="Місце для нижнього колонтитула 4"/>
          <p:cNvSpPr>
            <a:spLocks noGrp="1"/>
          </p:cNvSpPr>
          <p:nvPr>
            <p:ph type="ftr" sz="quarter" idx="11"/>
          </p:nvPr>
        </p:nvSpPr>
        <p:spPr bwMode="auto">
          <a:xfrm rot="5400000">
            <a:off x="7077456" y="4178808"/>
            <a:ext cx="3657600" cy="384048"/>
          </a:xfrm>
        </p:spPr>
        <p:txBody>
          <a:bodyPr/>
          <a:lstStyle/>
          <a:p>
            <a:endParaRPr lang="uk-UA"/>
          </a:p>
        </p:txBody>
      </p:sp>
      <p:sp>
        <p:nvSpPr>
          <p:cNvPr id="9" name="Прямокут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кут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кут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кут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 сполучна ліні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 сполучна ліні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 сполучна ліні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 сполучна ліні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 сполучна ліні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кут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 сполучна ліні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Місце для номера слайда 5"/>
          <p:cNvSpPr>
            <a:spLocks noGrp="1"/>
          </p:cNvSpPr>
          <p:nvPr>
            <p:ph type="sldNum" sz="quarter" idx="12"/>
          </p:nvPr>
        </p:nvSpPr>
        <p:spPr bwMode="auto">
          <a:xfrm>
            <a:off x="1340616" y="4928702"/>
            <a:ext cx="609600" cy="517524"/>
          </a:xfrm>
        </p:spPr>
        <p:txBody>
          <a:bodyPr/>
          <a:lstStyle/>
          <a:p>
            <a:fld id="{764F593F-0D5B-4CF0-BEE2-6583C73E7271}" type="slidenum">
              <a:rPr lang="uk-UA" smtClean="0"/>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smtClean="0"/>
              <a:t>Зразок заголовка</a:t>
            </a:r>
            <a:endParaRPr kumimoji="0" lang="en-US"/>
          </a:p>
        </p:txBody>
      </p:sp>
      <p:sp>
        <p:nvSpPr>
          <p:cNvPr id="5" name="Місце для дати 4"/>
          <p:cNvSpPr>
            <a:spLocks noGrp="1"/>
          </p:cNvSpPr>
          <p:nvPr>
            <p:ph type="dt" sz="half" idx="10"/>
          </p:nvPr>
        </p:nvSpPr>
        <p:spPr/>
        <p:txBody>
          <a:bodyPr/>
          <a:lstStyle/>
          <a:p>
            <a:fld id="{C90A66AE-81F5-474A-B74B-EE41E9320F19}" type="datetimeFigureOut">
              <a:rPr lang="uk-UA" smtClean="0"/>
              <a:t>07.10.2024</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764F593F-0D5B-4CF0-BEE2-6583C73E7271}" type="slidenum">
              <a:rPr lang="uk-UA" smtClean="0"/>
              <a:t>‹№›</a:t>
            </a:fld>
            <a:endParaRPr lang="uk-UA"/>
          </a:p>
        </p:txBody>
      </p:sp>
      <p:sp>
        <p:nvSpPr>
          <p:cNvPr id="9" name="Місце для вмісту 8"/>
          <p:cNvSpPr>
            <a:spLocks noGrp="1"/>
          </p:cNvSpPr>
          <p:nvPr>
            <p:ph sz="quarter" idx="1"/>
          </p:nvPr>
        </p:nvSpPr>
        <p:spPr>
          <a:xfrm>
            <a:off x="457200" y="1600200"/>
            <a:ext cx="3657600" cy="4572000"/>
          </a:xfrm>
        </p:spPr>
        <p:txBody>
          <a:body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11" name="Місце для вмісту 10"/>
          <p:cNvSpPr>
            <a:spLocks noGrp="1"/>
          </p:cNvSpPr>
          <p:nvPr>
            <p:ph sz="quarter" idx="2"/>
          </p:nvPr>
        </p:nvSpPr>
        <p:spPr>
          <a:xfrm>
            <a:off x="4270248" y="1600200"/>
            <a:ext cx="3657600" cy="4572000"/>
          </a:xfrm>
        </p:spPr>
        <p:txBody>
          <a:body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uk-UA" smtClean="0"/>
              <a:t>Зразок заголовка</a:t>
            </a:r>
            <a:endParaRPr kumimoji="0" lang="en-US"/>
          </a:p>
        </p:txBody>
      </p:sp>
      <p:sp>
        <p:nvSpPr>
          <p:cNvPr id="7" name="Місце для дати 6"/>
          <p:cNvSpPr>
            <a:spLocks noGrp="1"/>
          </p:cNvSpPr>
          <p:nvPr>
            <p:ph type="dt" sz="half" idx="10"/>
          </p:nvPr>
        </p:nvSpPr>
        <p:spPr/>
        <p:txBody>
          <a:bodyPr/>
          <a:lstStyle/>
          <a:p>
            <a:fld id="{C90A66AE-81F5-474A-B74B-EE41E9320F19}" type="datetimeFigureOut">
              <a:rPr lang="uk-UA" smtClean="0"/>
              <a:t>07.10.2024</a:t>
            </a:fld>
            <a:endParaRPr lang="uk-UA"/>
          </a:p>
        </p:txBody>
      </p:sp>
      <p:sp>
        <p:nvSpPr>
          <p:cNvPr id="8" name="Місце для нижнього колонтитула 7"/>
          <p:cNvSpPr>
            <a:spLocks noGrp="1"/>
          </p:cNvSpPr>
          <p:nvPr>
            <p:ph type="ftr" sz="quarter" idx="11"/>
          </p:nvPr>
        </p:nvSpPr>
        <p:spPr/>
        <p:txBody>
          <a:bodyPr/>
          <a:lstStyle/>
          <a:p>
            <a:endParaRPr lang="uk-UA"/>
          </a:p>
        </p:txBody>
      </p:sp>
      <p:sp>
        <p:nvSpPr>
          <p:cNvPr id="9" name="Місце для номера слайда 8"/>
          <p:cNvSpPr>
            <a:spLocks noGrp="1"/>
          </p:cNvSpPr>
          <p:nvPr>
            <p:ph type="sldNum" sz="quarter" idx="12"/>
          </p:nvPr>
        </p:nvSpPr>
        <p:spPr/>
        <p:txBody>
          <a:bodyPr/>
          <a:lstStyle/>
          <a:p>
            <a:fld id="{764F593F-0D5B-4CF0-BEE2-6583C73E7271}" type="slidenum">
              <a:rPr lang="uk-UA" smtClean="0"/>
              <a:t>‹№›</a:t>
            </a:fld>
            <a:endParaRPr lang="uk-UA"/>
          </a:p>
        </p:txBody>
      </p:sp>
      <p:sp>
        <p:nvSpPr>
          <p:cNvPr id="11" name="Місце для вмісту 10"/>
          <p:cNvSpPr>
            <a:spLocks noGrp="1"/>
          </p:cNvSpPr>
          <p:nvPr>
            <p:ph sz="quarter" idx="2"/>
          </p:nvPr>
        </p:nvSpPr>
        <p:spPr>
          <a:xfrm>
            <a:off x="457200" y="2362200"/>
            <a:ext cx="3657600" cy="3886200"/>
          </a:xfrm>
        </p:spPr>
        <p:txBody>
          <a:body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13" name="Місце для вмісту 12"/>
          <p:cNvSpPr>
            <a:spLocks noGrp="1"/>
          </p:cNvSpPr>
          <p:nvPr>
            <p:ph sz="quarter" idx="4"/>
          </p:nvPr>
        </p:nvSpPr>
        <p:spPr>
          <a:xfrm>
            <a:off x="4371975" y="2362200"/>
            <a:ext cx="3657600" cy="3886200"/>
          </a:xfrm>
        </p:spPr>
        <p:txBody>
          <a:body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12" name="Місце для тексту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uk-UA" smtClean="0"/>
              <a:t>Зразок тексту</a:t>
            </a:r>
          </a:p>
        </p:txBody>
      </p:sp>
      <p:sp>
        <p:nvSpPr>
          <p:cNvPr id="14" name="Місце для тексту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uk-UA" smtClean="0"/>
              <a:t>Зразок тексту</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smtClean="0"/>
              <a:t>Зразок заголовка</a:t>
            </a:r>
            <a:endParaRPr kumimoji="0" lang="en-US"/>
          </a:p>
        </p:txBody>
      </p:sp>
      <p:sp>
        <p:nvSpPr>
          <p:cNvPr id="6" name="Місце для дати 5"/>
          <p:cNvSpPr>
            <a:spLocks noGrp="1"/>
          </p:cNvSpPr>
          <p:nvPr>
            <p:ph type="dt" sz="half" idx="10"/>
          </p:nvPr>
        </p:nvSpPr>
        <p:spPr/>
        <p:txBody>
          <a:bodyPr rtlCol="0"/>
          <a:lstStyle/>
          <a:p>
            <a:fld id="{C90A66AE-81F5-474A-B74B-EE41E9320F19}" type="datetimeFigureOut">
              <a:rPr lang="uk-UA" smtClean="0"/>
              <a:t>07.10.2024</a:t>
            </a:fld>
            <a:endParaRPr lang="uk-UA"/>
          </a:p>
        </p:txBody>
      </p:sp>
      <p:sp>
        <p:nvSpPr>
          <p:cNvPr id="7" name="Місце для номера слайда 6"/>
          <p:cNvSpPr>
            <a:spLocks noGrp="1"/>
          </p:cNvSpPr>
          <p:nvPr>
            <p:ph type="sldNum" sz="quarter" idx="11"/>
          </p:nvPr>
        </p:nvSpPr>
        <p:spPr/>
        <p:txBody>
          <a:bodyPr rtlCol="0"/>
          <a:lstStyle/>
          <a:p>
            <a:fld id="{764F593F-0D5B-4CF0-BEE2-6583C73E7271}" type="slidenum">
              <a:rPr lang="uk-UA" smtClean="0"/>
              <a:t>‹№›</a:t>
            </a:fld>
            <a:endParaRPr lang="uk-UA"/>
          </a:p>
        </p:txBody>
      </p:sp>
      <p:sp>
        <p:nvSpPr>
          <p:cNvPr id="8" name="Місце для нижнього колонтитула 7"/>
          <p:cNvSpPr>
            <a:spLocks noGrp="1"/>
          </p:cNvSpPr>
          <p:nvPr>
            <p:ph type="ftr" sz="quarter" idx="12"/>
          </p:nvPr>
        </p:nvSpPr>
        <p:spPr/>
        <p:txBody>
          <a:bodyPr rtlCol="0"/>
          <a:lstStyle/>
          <a:p>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C90A66AE-81F5-474A-B74B-EE41E9320F19}" type="datetimeFigureOut">
              <a:rPr lang="uk-UA" smtClean="0"/>
              <a:t>07.10.2024</a:t>
            </a:fld>
            <a:endParaRPr lang="uk-UA"/>
          </a:p>
        </p:txBody>
      </p:sp>
      <p:sp>
        <p:nvSpPr>
          <p:cNvPr id="3" name="Місце для нижнього колонтитула 2"/>
          <p:cNvSpPr>
            <a:spLocks noGrp="1"/>
          </p:cNvSpPr>
          <p:nvPr>
            <p:ph type="ftr" sz="quarter" idx="11"/>
          </p:nvPr>
        </p:nvSpPr>
        <p:spPr/>
        <p:txBody>
          <a:bodyPr/>
          <a:lstStyle/>
          <a:p>
            <a:endParaRPr lang="uk-UA"/>
          </a:p>
        </p:txBody>
      </p:sp>
      <p:sp>
        <p:nvSpPr>
          <p:cNvPr id="4" name="Місце для номера слайда 3"/>
          <p:cNvSpPr>
            <a:spLocks noGrp="1"/>
          </p:cNvSpPr>
          <p:nvPr>
            <p:ph type="sldNum" sz="quarter" idx="12"/>
          </p:nvPr>
        </p:nvSpPr>
        <p:spPr/>
        <p:txBody>
          <a:bodyPr/>
          <a:lstStyle/>
          <a:p>
            <a:fld id="{764F593F-0D5B-4CF0-BEE2-6583C73E7271}"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Вміст із підписом">
    <p:bg>
      <p:bgRef idx="1001">
        <a:schemeClr val="bg1"/>
      </p:bgRef>
    </p:bg>
    <p:spTree>
      <p:nvGrpSpPr>
        <p:cNvPr id="1" name=""/>
        <p:cNvGrpSpPr/>
        <p:nvPr/>
      </p:nvGrpSpPr>
      <p:grpSpPr>
        <a:xfrm>
          <a:off x="0" y="0"/>
          <a:ext cx="0" cy="0"/>
          <a:chOff x="0" y="0"/>
          <a:chExt cx="0" cy="0"/>
        </a:xfrm>
      </p:grpSpPr>
      <p:sp>
        <p:nvSpPr>
          <p:cNvPr id="10" name="Пряма сполучна ліні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uk-UA" smtClean="0"/>
              <a:t>Зразок заголовка</a:t>
            </a:r>
            <a:endParaRPr kumimoji="0" lang="en-US"/>
          </a:p>
        </p:txBody>
      </p:sp>
      <p:sp>
        <p:nvSpPr>
          <p:cNvPr id="3" name="Місце для тексту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uk-UA" smtClean="0"/>
              <a:t>Зразок тексту</a:t>
            </a:r>
          </a:p>
        </p:txBody>
      </p:sp>
      <p:sp>
        <p:nvSpPr>
          <p:cNvPr id="8" name="Пряма сполучна ліні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 сполучна ліні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 сполучна ліні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кут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 сполучна ліні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Місце для вмісту 17"/>
          <p:cNvSpPr>
            <a:spLocks noGrp="1"/>
          </p:cNvSpPr>
          <p:nvPr>
            <p:ph sz="quarter" idx="1"/>
          </p:nvPr>
        </p:nvSpPr>
        <p:spPr>
          <a:xfrm>
            <a:off x="304800" y="274320"/>
            <a:ext cx="5638800" cy="6327648"/>
          </a:xfrm>
        </p:spPr>
        <p:txBody>
          <a:body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21" name="Місце для дати 20"/>
          <p:cNvSpPr>
            <a:spLocks noGrp="1"/>
          </p:cNvSpPr>
          <p:nvPr>
            <p:ph type="dt" sz="half" idx="14"/>
          </p:nvPr>
        </p:nvSpPr>
        <p:spPr/>
        <p:txBody>
          <a:bodyPr rtlCol="0"/>
          <a:lstStyle/>
          <a:p>
            <a:fld id="{C90A66AE-81F5-474A-B74B-EE41E9320F19}" type="datetimeFigureOut">
              <a:rPr lang="uk-UA" smtClean="0"/>
              <a:t>07.10.2024</a:t>
            </a:fld>
            <a:endParaRPr lang="uk-UA"/>
          </a:p>
        </p:txBody>
      </p:sp>
      <p:sp>
        <p:nvSpPr>
          <p:cNvPr id="22" name="Місце для номера слайда 21"/>
          <p:cNvSpPr>
            <a:spLocks noGrp="1"/>
          </p:cNvSpPr>
          <p:nvPr>
            <p:ph type="sldNum" sz="quarter" idx="15"/>
          </p:nvPr>
        </p:nvSpPr>
        <p:spPr/>
        <p:txBody>
          <a:bodyPr rtlCol="0"/>
          <a:lstStyle/>
          <a:p>
            <a:fld id="{764F593F-0D5B-4CF0-BEE2-6583C73E7271}" type="slidenum">
              <a:rPr lang="uk-UA" smtClean="0"/>
              <a:t>‹№›</a:t>
            </a:fld>
            <a:endParaRPr lang="uk-UA"/>
          </a:p>
        </p:txBody>
      </p:sp>
      <p:sp>
        <p:nvSpPr>
          <p:cNvPr id="23" name="Місце для нижнього колонтитула 22"/>
          <p:cNvSpPr>
            <a:spLocks noGrp="1"/>
          </p:cNvSpPr>
          <p:nvPr>
            <p:ph type="ftr" sz="quarter" idx="16"/>
          </p:nvPr>
        </p:nvSpPr>
        <p:spPr/>
        <p:txBody>
          <a:bodyPr rtlCol="0"/>
          <a:lstStyle/>
          <a:p>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Зображення з підписом">
    <p:spTree>
      <p:nvGrpSpPr>
        <p:cNvPr id="1" name=""/>
        <p:cNvGrpSpPr/>
        <p:nvPr/>
      </p:nvGrpSpPr>
      <p:grpSpPr>
        <a:xfrm>
          <a:off x="0" y="0"/>
          <a:ext cx="0" cy="0"/>
          <a:chOff x="0" y="0"/>
          <a:chExt cx="0" cy="0"/>
        </a:xfrm>
      </p:grpSpPr>
      <p:sp>
        <p:nvSpPr>
          <p:cNvPr id="9" name="Пряма сполучна ліні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uk-UA" smtClean="0"/>
              <a:t>Зразок заголовка</a:t>
            </a:r>
            <a:endParaRPr kumimoji="0" lang="en-US"/>
          </a:p>
        </p:txBody>
      </p:sp>
      <p:sp>
        <p:nvSpPr>
          <p:cNvPr id="3" name="Місце для зображення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uk-UA" smtClean="0"/>
              <a:t>Клацніть піктограму, щоб додати зображення</a:t>
            </a:r>
            <a:endParaRPr kumimoji="0" lang="en-US" dirty="0"/>
          </a:p>
        </p:txBody>
      </p:sp>
      <p:sp>
        <p:nvSpPr>
          <p:cNvPr id="4" name="Місце для тексту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uk-UA" smtClean="0"/>
              <a:t>Зразок тексту</a:t>
            </a:r>
          </a:p>
        </p:txBody>
      </p:sp>
      <p:sp>
        <p:nvSpPr>
          <p:cNvPr id="10" name="Пряма сполучна ліні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кут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 сполучна ліні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 сполучна ліні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 сполучна ліні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Місце для дати 16"/>
          <p:cNvSpPr>
            <a:spLocks noGrp="1"/>
          </p:cNvSpPr>
          <p:nvPr>
            <p:ph type="dt" sz="half" idx="10"/>
          </p:nvPr>
        </p:nvSpPr>
        <p:spPr/>
        <p:txBody>
          <a:bodyPr rtlCol="0"/>
          <a:lstStyle/>
          <a:p>
            <a:fld id="{C90A66AE-81F5-474A-B74B-EE41E9320F19}" type="datetimeFigureOut">
              <a:rPr lang="uk-UA" smtClean="0"/>
              <a:t>07.10.2024</a:t>
            </a:fld>
            <a:endParaRPr lang="uk-UA"/>
          </a:p>
        </p:txBody>
      </p:sp>
      <p:sp>
        <p:nvSpPr>
          <p:cNvPr id="18" name="Місце для номера слайда 17"/>
          <p:cNvSpPr>
            <a:spLocks noGrp="1"/>
          </p:cNvSpPr>
          <p:nvPr>
            <p:ph type="sldNum" sz="quarter" idx="11"/>
          </p:nvPr>
        </p:nvSpPr>
        <p:spPr/>
        <p:txBody>
          <a:bodyPr rtlCol="0"/>
          <a:lstStyle/>
          <a:p>
            <a:fld id="{764F593F-0D5B-4CF0-BEE2-6583C73E7271}" type="slidenum">
              <a:rPr lang="uk-UA" smtClean="0"/>
              <a:t>‹№›</a:t>
            </a:fld>
            <a:endParaRPr lang="uk-UA"/>
          </a:p>
        </p:txBody>
      </p:sp>
      <p:sp>
        <p:nvSpPr>
          <p:cNvPr id="21" name="Місце для нижнього колонтитула 20"/>
          <p:cNvSpPr>
            <a:spLocks noGrp="1"/>
          </p:cNvSpPr>
          <p:nvPr>
            <p:ph type="ftr" sz="quarter" idx="12"/>
          </p:nvPr>
        </p:nvSpPr>
        <p:spPr/>
        <p:txBody>
          <a:bodyPr rtlCol="0"/>
          <a:lstStyle/>
          <a:p>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 сполучна ліні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Місце для заголовка 21"/>
          <p:cNvSpPr>
            <a:spLocks noGrp="1"/>
          </p:cNvSpPr>
          <p:nvPr>
            <p:ph type="title"/>
          </p:nvPr>
        </p:nvSpPr>
        <p:spPr>
          <a:xfrm>
            <a:off x="457200" y="274638"/>
            <a:ext cx="7467600" cy="1143000"/>
          </a:xfrm>
          <a:prstGeom prst="rect">
            <a:avLst/>
          </a:prstGeom>
        </p:spPr>
        <p:txBody>
          <a:bodyPr vert="horz" anchor="b">
            <a:normAutofit/>
          </a:bodyPr>
          <a:lstStyle/>
          <a:p>
            <a:r>
              <a:rPr kumimoji="0" lang="uk-UA" smtClean="0"/>
              <a:t>Зразок заголовка</a:t>
            </a:r>
            <a:endParaRPr kumimoji="0" lang="en-US"/>
          </a:p>
        </p:txBody>
      </p:sp>
      <p:sp>
        <p:nvSpPr>
          <p:cNvPr id="13" name="Місце для тексту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uk-UA" smtClean="0"/>
              <a:t>Зразок тексту</a:t>
            </a:r>
          </a:p>
          <a:p>
            <a:pPr lvl="1" eaLnBrk="1" latinLnBrk="0" hangingPunct="1"/>
            <a:r>
              <a:rPr kumimoji="0" lang="uk-UA" smtClean="0"/>
              <a:t>Другий рівень</a:t>
            </a:r>
          </a:p>
          <a:p>
            <a:pPr lvl="2" eaLnBrk="1" latinLnBrk="0" hangingPunct="1"/>
            <a:r>
              <a:rPr kumimoji="0" lang="uk-UA" smtClean="0"/>
              <a:t>Третій рівень</a:t>
            </a:r>
          </a:p>
          <a:p>
            <a:pPr lvl="3" eaLnBrk="1" latinLnBrk="0" hangingPunct="1"/>
            <a:r>
              <a:rPr kumimoji="0" lang="uk-UA" smtClean="0"/>
              <a:t>Четвертий рівень</a:t>
            </a:r>
          </a:p>
          <a:p>
            <a:pPr lvl="4" eaLnBrk="1" latinLnBrk="0" hangingPunct="1"/>
            <a:r>
              <a:rPr kumimoji="0" lang="uk-UA" smtClean="0"/>
              <a:t>П'ятий рівень</a:t>
            </a:r>
            <a:endParaRPr kumimoji="0" lang="en-US"/>
          </a:p>
        </p:txBody>
      </p:sp>
      <p:sp>
        <p:nvSpPr>
          <p:cNvPr id="14" name="Місце для дати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90A66AE-81F5-474A-B74B-EE41E9320F19}" type="datetimeFigureOut">
              <a:rPr lang="uk-UA" smtClean="0"/>
              <a:t>07.10.2024</a:t>
            </a:fld>
            <a:endParaRPr lang="uk-UA"/>
          </a:p>
        </p:txBody>
      </p:sp>
      <p:sp>
        <p:nvSpPr>
          <p:cNvPr id="3" name="Місце для нижнього колонтитула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uk-UA"/>
          </a:p>
        </p:txBody>
      </p:sp>
      <p:sp>
        <p:nvSpPr>
          <p:cNvPr id="7" name="Пряма сполучна ліні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 сполучна ліні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кут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 сполучна ліні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Місце для номера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64F593F-0D5B-4CF0-BEE2-6583C73E7271}"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91264" cy="6394722"/>
          </a:xfrm>
        </p:spPr>
        <p:txBody>
          <a:bodyPr>
            <a:normAutofit/>
          </a:bodyPr>
          <a:lstStyle/>
          <a:p>
            <a:pPr lvl="0" algn="ctr"/>
            <a:r>
              <a:rPr lang="uk-UA" sz="2200" b="1" i="1" u="sng" dirty="0" smtClean="0">
                <a:latin typeface="Times New Roman" pitchFamily="18" charset="0"/>
                <a:cs typeface="Times New Roman" pitchFamily="18" charset="0"/>
              </a:rPr>
              <a:t>Практичне заняття 3</a:t>
            </a:r>
            <a:r>
              <a:rPr lang="uk-UA" sz="1800" dirty="0" smtClean="0">
                <a:latin typeface="Times New Roman" pitchFamily="18" charset="0"/>
                <a:cs typeface="Times New Roman" pitchFamily="18" charset="0"/>
              </a:rPr>
              <a:t/>
            </a:r>
            <a:br>
              <a:rPr lang="uk-UA" sz="1800" dirty="0" smtClean="0">
                <a:latin typeface="Times New Roman" pitchFamily="18" charset="0"/>
                <a:cs typeface="Times New Roman" pitchFamily="18" charset="0"/>
              </a:rPr>
            </a:br>
            <a:r>
              <a:rPr lang="uk-UA" sz="1800" dirty="0">
                <a:latin typeface="Times New Roman" pitchFamily="18" charset="0"/>
                <a:cs typeface="Times New Roman" pitchFamily="18" charset="0"/>
              </a:rPr>
              <a:t/>
            </a:r>
            <a:br>
              <a:rPr lang="uk-UA" sz="1800" dirty="0">
                <a:latin typeface="Times New Roman" pitchFamily="18" charset="0"/>
                <a:cs typeface="Times New Roman" pitchFamily="18" charset="0"/>
              </a:rPr>
            </a:br>
            <a:r>
              <a:rPr lang="uk-UA" sz="1800" dirty="0" smtClean="0">
                <a:latin typeface="Times New Roman" pitchFamily="18" charset="0"/>
                <a:cs typeface="Times New Roman" pitchFamily="18" charset="0"/>
              </a:rPr>
              <a:t/>
            </a:r>
            <a:br>
              <a:rPr lang="uk-UA" sz="1800" dirty="0" smtClean="0">
                <a:latin typeface="Times New Roman" pitchFamily="18" charset="0"/>
                <a:cs typeface="Times New Roman" pitchFamily="18" charset="0"/>
              </a:rPr>
            </a:br>
            <a:r>
              <a:rPr lang="uk-UA" sz="1800" dirty="0" smtClean="0">
                <a:solidFill>
                  <a:schemeClr val="tx1">
                    <a:lumMod val="95000"/>
                    <a:lumOff val="5000"/>
                  </a:schemeClr>
                </a:solidFill>
                <a:latin typeface="Times New Roman" pitchFamily="18" charset="0"/>
                <a:cs typeface="Times New Roman" pitchFamily="18" charset="0"/>
              </a:rPr>
              <a:t>1. Вплив </a:t>
            </a:r>
            <a:r>
              <a:rPr lang="uk-UA" sz="1800" dirty="0">
                <a:solidFill>
                  <a:schemeClr val="tx1">
                    <a:lumMod val="95000"/>
                    <a:lumOff val="5000"/>
                  </a:schemeClr>
                </a:solidFill>
                <a:latin typeface="Times New Roman" pitchFamily="18" charset="0"/>
                <a:cs typeface="Times New Roman" pitchFamily="18" charset="0"/>
              </a:rPr>
              <a:t>структури національної економіки на економічну безпеку держави </a:t>
            </a:r>
            <a:br>
              <a:rPr lang="uk-UA" sz="1800" dirty="0">
                <a:solidFill>
                  <a:schemeClr val="tx1">
                    <a:lumMod val="95000"/>
                    <a:lumOff val="5000"/>
                  </a:schemeClr>
                </a:solidFill>
                <a:latin typeface="Times New Roman" pitchFamily="18" charset="0"/>
                <a:cs typeface="Times New Roman" pitchFamily="18" charset="0"/>
              </a:rPr>
            </a:br>
            <a:r>
              <a:rPr lang="uk-UA" sz="1800" dirty="0" smtClean="0">
                <a:solidFill>
                  <a:schemeClr val="tx1">
                    <a:lumMod val="95000"/>
                    <a:lumOff val="5000"/>
                  </a:schemeClr>
                </a:solidFill>
                <a:latin typeface="Times New Roman" pitchFamily="18" charset="0"/>
                <a:cs typeface="Times New Roman" pitchFamily="18" charset="0"/>
              </a:rPr>
              <a:t>2. Аналіз </a:t>
            </a:r>
            <a:r>
              <a:rPr lang="uk-UA" sz="1800" dirty="0">
                <a:solidFill>
                  <a:schemeClr val="tx1">
                    <a:lumMod val="95000"/>
                    <a:lumOff val="5000"/>
                  </a:schemeClr>
                </a:solidFill>
                <a:latin typeface="Times New Roman" pitchFamily="18" charset="0"/>
                <a:cs typeface="Times New Roman" pitchFamily="18" charset="0"/>
              </a:rPr>
              <a:t>ключових показників національної економіки України в контексті національної безпеки </a:t>
            </a:r>
            <a:br>
              <a:rPr lang="uk-UA" sz="1800" dirty="0">
                <a:solidFill>
                  <a:schemeClr val="tx1">
                    <a:lumMod val="95000"/>
                    <a:lumOff val="5000"/>
                  </a:schemeClr>
                </a:solidFill>
                <a:latin typeface="Times New Roman" pitchFamily="18" charset="0"/>
                <a:cs typeface="Times New Roman" pitchFamily="18" charset="0"/>
              </a:rPr>
            </a:br>
            <a:r>
              <a:rPr lang="uk-UA" sz="1800" dirty="0" smtClean="0">
                <a:solidFill>
                  <a:schemeClr val="tx1">
                    <a:lumMod val="95000"/>
                    <a:lumOff val="5000"/>
                  </a:schemeClr>
                </a:solidFill>
                <a:latin typeface="Times New Roman" pitchFamily="18" charset="0"/>
                <a:cs typeface="Times New Roman" pitchFamily="18" charset="0"/>
              </a:rPr>
              <a:t>3. Стратегії </a:t>
            </a:r>
            <a:r>
              <a:rPr lang="uk-UA" sz="1800" dirty="0">
                <a:solidFill>
                  <a:schemeClr val="tx1">
                    <a:lumMod val="95000"/>
                    <a:lumOff val="5000"/>
                  </a:schemeClr>
                </a:solidFill>
                <a:latin typeface="Times New Roman" pitchFamily="18" charset="0"/>
                <a:cs typeface="Times New Roman" pitchFamily="18" charset="0"/>
              </a:rPr>
              <a:t>забезпечення стійкого економічного зростання як фактор зміцнення національної безпеки </a:t>
            </a:r>
            <a:br>
              <a:rPr lang="uk-UA" sz="1800" dirty="0">
                <a:solidFill>
                  <a:schemeClr val="tx1">
                    <a:lumMod val="95000"/>
                    <a:lumOff val="5000"/>
                  </a:schemeClr>
                </a:solidFill>
                <a:latin typeface="Times New Roman" pitchFamily="18" charset="0"/>
                <a:cs typeface="Times New Roman" pitchFamily="18" charset="0"/>
              </a:rPr>
            </a:br>
            <a:r>
              <a:rPr lang="uk-UA" sz="1800" dirty="0" smtClean="0">
                <a:solidFill>
                  <a:schemeClr val="tx1">
                    <a:lumMod val="95000"/>
                    <a:lumOff val="5000"/>
                  </a:schemeClr>
                </a:solidFill>
                <a:latin typeface="Times New Roman" pitchFamily="18" charset="0"/>
                <a:cs typeface="Times New Roman" pitchFamily="18" charset="0"/>
              </a:rPr>
              <a:t>4. Економічні </a:t>
            </a:r>
            <a:r>
              <a:rPr lang="uk-UA" sz="1800" dirty="0">
                <a:solidFill>
                  <a:schemeClr val="tx1">
                    <a:lumMod val="95000"/>
                    <a:lumOff val="5000"/>
                  </a:schemeClr>
                </a:solidFill>
                <a:latin typeface="Times New Roman" pitchFamily="18" charset="0"/>
                <a:cs typeface="Times New Roman" pitchFamily="18" charset="0"/>
              </a:rPr>
              <a:t>цикли та їх вплив на стан національної безпеки країни </a:t>
            </a:r>
            <a:br>
              <a:rPr lang="uk-UA" sz="1800" dirty="0">
                <a:solidFill>
                  <a:schemeClr val="tx1">
                    <a:lumMod val="95000"/>
                    <a:lumOff val="5000"/>
                  </a:schemeClr>
                </a:solidFill>
                <a:latin typeface="Times New Roman" pitchFamily="18" charset="0"/>
                <a:cs typeface="Times New Roman" pitchFamily="18" charset="0"/>
              </a:rPr>
            </a:br>
            <a:r>
              <a:rPr lang="uk-UA" sz="1800" dirty="0" smtClean="0">
                <a:solidFill>
                  <a:schemeClr val="tx1">
                    <a:lumMod val="95000"/>
                    <a:lumOff val="5000"/>
                  </a:schemeClr>
                </a:solidFill>
                <a:latin typeface="Times New Roman" pitchFamily="18" charset="0"/>
                <a:cs typeface="Times New Roman" pitchFamily="18" charset="0"/>
              </a:rPr>
              <a:t>5. Роль </a:t>
            </a:r>
            <a:r>
              <a:rPr lang="uk-UA" sz="1800" dirty="0">
                <a:solidFill>
                  <a:schemeClr val="tx1">
                    <a:lumMod val="95000"/>
                    <a:lumOff val="5000"/>
                  </a:schemeClr>
                </a:solidFill>
                <a:latin typeface="Times New Roman" pitchFamily="18" charset="0"/>
                <a:cs typeface="Times New Roman" pitchFamily="18" charset="0"/>
              </a:rPr>
              <a:t>інноваційного розвитку в забезпеченні конкурентоспроможності національної економіки та безпеки держави </a:t>
            </a:r>
            <a:br>
              <a:rPr lang="uk-UA" sz="1800" dirty="0">
                <a:solidFill>
                  <a:schemeClr val="tx1">
                    <a:lumMod val="95000"/>
                    <a:lumOff val="5000"/>
                  </a:schemeClr>
                </a:solidFill>
                <a:latin typeface="Times New Roman" pitchFamily="18" charset="0"/>
                <a:cs typeface="Times New Roman" pitchFamily="18" charset="0"/>
              </a:rPr>
            </a:br>
            <a:r>
              <a:rPr lang="uk-UA" sz="1800" dirty="0" smtClean="0">
                <a:solidFill>
                  <a:schemeClr val="tx1">
                    <a:lumMod val="95000"/>
                    <a:lumOff val="5000"/>
                  </a:schemeClr>
                </a:solidFill>
                <a:latin typeface="Times New Roman" pitchFamily="18" charset="0"/>
                <a:cs typeface="Times New Roman" pitchFamily="18" charset="0"/>
              </a:rPr>
              <a:t>6. Енергетична </a:t>
            </a:r>
            <a:r>
              <a:rPr lang="uk-UA" sz="1800" dirty="0">
                <a:solidFill>
                  <a:schemeClr val="tx1">
                    <a:lumMod val="95000"/>
                    <a:lumOff val="5000"/>
                  </a:schemeClr>
                </a:solidFill>
                <a:latin typeface="Times New Roman" pitchFamily="18" charset="0"/>
                <a:cs typeface="Times New Roman" pitchFamily="18" charset="0"/>
              </a:rPr>
              <a:t>незалежність як складова економічної та національної безпеки України </a:t>
            </a:r>
            <a:br>
              <a:rPr lang="uk-UA" sz="1800" dirty="0">
                <a:solidFill>
                  <a:schemeClr val="tx1">
                    <a:lumMod val="95000"/>
                    <a:lumOff val="5000"/>
                  </a:schemeClr>
                </a:solidFill>
                <a:latin typeface="Times New Roman" pitchFamily="18" charset="0"/>
                <a:cs typeface="Times New Roman" pitchFamily="18" charset="0"/>
              </a:rPr>
            </a:br>
            <a:r>
              <a:rPr lang="uk-UA" sz="1800" dirty="0" smtClean="0">
                <a:solidFill>
                  <a:schemeClr val="tx1">
                    <a:lumMod val="95000"/>
                    <a:lumOff val="5000"/>
                  </a:schemeClr>
                </a:solidFill>
                <a:latin typeface="Times New Roman" pitchFamily="18" charset="0"/>
                <a:cs typeface="Times New Roman" pitchFamily="18" charset="0"/>
              </a:rPr>
              <a:t>7. Вплив </a:t>
            </a:r>
            <a:r>
              <a:rPr lang="uk-UA" sz="1800" dirty="0">
                <a:solidFill>
                  <a:schemeClr val="tx1">
                    <a:lumMod val="95000"/>
                    <a:lumOff val="5000"/>
                  </a:schemeClr>
                </a:solidFill>
                <a:latin typeface="Times New Roman" pitchFamily="18" charset="0"/>
                <a:cs typeface="Times New Roman" pitchFamily="18" charset="0"/>
              </a:rPr>
              <a:t>глобалізації на структуру національної економіки та виклики для національної безпеки </a:t>
            </a:r>
            <a:br>
              <a:rPr lang="uk-UA" sz="1800" dirty="0">
                <a:solidFill>
                  <a:schemeClr val="tx1">
                    <a:lumMod val="95000"/>
                    <a:lumOff val="5000"/>
                  </a:schemeClr>
                </a:solidFill>
                <a:latin typeface="Times New Roman" pitchFamily="18" charset="0"/>
                <a:cs typeface="Times New Roman" pitchFamily="18" charset="0"/>
              </a:rPr>
            </a:br>
            <a:r>
              <a:rPr lang="uk-UA" sz="1800" dirty="0" smtClean="0">
                <a:solidFill>
                  <a:schemeClr val="tx1">
                    <a:lumMod val="95000"/>
                    <a:lumOff val="5000"/>
                  </a:schemeClr>
                </a:solidFill>
                <a:latin typeface="Times New Roman" pitchFamily="18" charset="0"/>
                <a:cs typeface="Times New Roman" pitchFamily="18" charset="0"/>
              </a:rPr>
              <a:t>8. Тіньова </a:t>
            </a:r>
            <a:r>
              <a:rPr lang="uk-UA" sz="1800" dirty="0">
                <a:solidFill>
                  <a:schemeClr val="tx1">
                    <a:lumMod val="95000"/>
                    <a:lumOff val="5000"/>
                  </a:schemeClr>
                </a:solidFill>
                <a:latin typeface="Times New Roman" pitchFamily="18" charset="0"/>
                <a:cs typeface="Times New Roman" pitchFamily="18" charset="0"/>
              </a:rPr>
              <a:t>економіка як загроза національній безпеці: методи виявлення та протидії </a:t>
            </a:r>
            <a:br>
              <a:rPr lang="uk-UA" sz="1800" dirty="0">
                <a:solidFill>
                  <a:schemeClr val="tx1">
                    <a:lumMod val="95000"/>
                    <a:lumOff val="5000"/>
                  </a:schemeClr>
                </a:solidFill>
                <a:latin typeface="Times New Roman" pitchFamily="18" charset="0"/>
                <a:cs typeface="Times New Roman" pitchFamily="18" charset="0"/>
              </a:rPr>
            </a:br>
            <a:r>
              <a:rPr lang="uk-UA" sz="1800" dirty="0" smtClean="0">
                <a:solidFill>
                  <a:schemeClr val="tx1">
                    <a:lumMod val="95000"/>
                    <a:lumOff val="5000"/>
                  </a:schemeClr>
                </a:solidFill>
                <a:latin typeface="Times New Roman" pitchFamily="18" charset="0"/>
                <a:cs typeface="Times New Roman" pitchFamily="18" charset="0"/>
              </a:rPr>
              <a:t>9. </a:t>
            </a:r>
            <a:r>
              <a:rPr lang="uk-UA" sz="1800" dirty="0" err="1" smtClean="0">
                <a:solidFill>
                  <a:schemeClr val="tx1">
                    <a:lumMod val="95000"/>
                    <a:lumOff val="5000"/>
                  </a:schemeClr>
                </a:solidFill>
                <a:latin typeface="Times New Roman" pitchFamily="18" charset="0"/>
                <a:cs typeface="Times New Roman" pitchFamily="18" charset="0"/>
              </a:rPr>
              <a:t>Кібербезпека</a:t>
            </a:r>
            <a:r>
              <a:rPr lang="uk-UA" sz="1800" dirty="0" smtClean="0">
                <a:solidFill>
                  <a:schemeClr val="tx1">
                    <a:lumMod val="95000"/>
                    <a:lumOff val="5000"/>
                  </a:schemeClr>
                </a:solidFill>
                <a:latin typeface="Times New Roman" pitchFamily="18" charset="0"/>
                <a:cs typeface="Times New Roman" pitchFamily="18" charset="0"/>
              </a:rPr>
              <a:t> </a:t>
            </a:r>
            <a:r>
              <a:rPr lang="uk-UA" sz="1800" dirty="0">
                <a:solidFill>
                  <a:schemeClr val="tx1">
                    <a:lumMod val="95000"/>
                    <a:lumOff val="5000"/>
                  </a:schemeClr>
                </a:solidFill>
                <a:latin typeface="Times New Roman" pitchFamily="18" charset="0"/>
                <a:cs typeface="Times New Roman" pitchFamily="18" charset="0"/>
              </a:rPr>
              <a:t>як важливий аспект захисту національної економіки в умовах </a:t>
            </a:r>
            <a:r>
              <a:rPr lang="uk-UA" sz="1800" dirty="0" err="1">
                <a:solidFill>
                  <a:schemeClr val="tx1">
                    <a:lumMod val="95000"/>
                    <a:lumOff val="5000"/>
                  </a:schemeClr>
                </a:solidFill>
                <a:latin typeface="Times New Roman" pitchFamily="18" charset="0"/>
                <a:cs typeface="Times New Roman" pitchFamily="18" charset="0"/>
              </a:rPr>
              <a:t>діджиталізації</a:t>
            </a:r>
            <a:r>
              <a:rPr lang="uk-UA" sz="1800" dirty="0">
                <a:solidFill>
                  <a:schemeClr val="tx1">
                    <a:lumMod val="95000"/>
                    <a:lumOff val="5000"/>
                  </a:schemeClr>
                </a:solidFill>
                <a:latin typeface="Times New Roman" pitchFamily="18" charset="0"/>
                <a:cs typeface="Times New Roman" pitchFamily="18" charset="0"/>
              </a:rPr>
              <a:t> </a:t>
            </a:r>
            <a:br>
              <a:rPr lang="uk-UA" sz="1800" dirty="0">
                <a:solidFill>
                  <a:schemeClr val="tx1">
                    <a:lumMod val="95000"/>
                    <a:lumOff val="5000"/>
                  </a:schemeClr>
                </a:solidFill>
                <a:latin typeface="Times New Roman" pitchFamily="18" charset="0"/>
                <a:cs typeface="Times New Roman" pitchFamily="18" charset="0"/>
              </a:rPr>
            </a:br>
            <a:r>
              <a:rPr lang="uk-UA" sz="1800" dirty="0" smtClean="0">
                <a:solidFill>
                  <a:schemeClr val="tx1">
                    <a:lumMod val="95000"/>
                    <a:lumOff val="5000"/>
                  </a:schemeClr>
                </a:solidFill>
                <a:latin typeface="Times New Roman" pitchFamily="18" charset="0"/>
                <a:cs typeface="Times New Roman" pitchFamily="18" charset="0"/>
              </a:rPr>
              <a:t>10. Роль </a:t>
            </a:r>
            <a:r>
              <a:rPr lang="uk-UA" sz="1800" dirty="0">
                <a:solidFill>
                  <a:schemeClr val="tx1">
                    <a:lumMod val="95000"/>
                    <a:lumOff val="5000"/>
                  </a:schemeClr>
                </a:solidFill>
                <a:latin typeface="Times New Roman" pitchFamily="18" charset="0"/>
                <a:cs typeface="Times New Roman" pitchFamily="18" charset="0"/>
              </a:rPr>
              <a:t>державного регулювання економіки у забезпеченні національної безпеки в кризових умовах</a:t>
            </a:r>
            <a:r>
              <a:rPr lang="uk-UA" sz="1800" dirty="0">
                <a:latin typeface="Times New Roman" pitchFamily="18" charset="0"/>
                <a:cs typeface="Times New Roman" pitchFamily="18" charset="0"/>
              </a:rPr>
              <a:t/>
            </a:r>
            <a:br>
              <a:rPr lang="uk-UA" sz="1800" dirty="0">
                <a:latin typeface="Times New Roman" pitchFamily="18" charset="0"/>
                <a:cs typeface="Times New Roman" pitchFamily="18" charset="0"/>
              </a:rPr>
            </a:br>
            <a:endParaRPr lang="uk-UA" sz="1800" dirty="0">
              <a:latin typeface="Times New Roman" pitchFamily="18" charset="0"/>
              <a:cs typeface="Times New Roman" pitchFamily="18" charset="0"/>
            </a:endParaRPr>
          </a:p>
        </p:txBody>
      </p:sp>
    </p:spTree>
    <p:extLst>
      <p:ext uri="{BB962C8B-B14F-4D97-AF65-F5344CB8AC3E}">
        <p14:creationId xmlns:p14="http://schemas.microsoft.com/office/powerpoint/2010/main" val="10503749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ишукана">
  <a:themeElements>
    <a:clrScheme name="Вишукана">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Вишукана">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Вишукана">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TotalTime>
  <Words>3</Words>
  <Application>Microsoft Office PowerPoint</Application>
  <PresentationFormat>Екран (4:3)</PresentationFormat>
  <Paragraphs>1</Paragraphs>
  <Slides>1</Slides>
  <Notes>0</Notes>
  <HiddenSlides>0</HiddenSlides>
  <MMClips>0</MMClips>
  <ScaleCrop>false</ScaleCrop>
  <HeadingPairs>
    <vt:vector size="4" baseType="variant">
      <vt:variant>
        <vt:lpstr>Тема</vt:lpstr>
      </vt:variant>
      <vt:variant>
        <vt:i4>1</vt:i4>
      </vt:variant>
      <vt:variant>
        <vt:lpstr>Заголовки слайдів</vt:lpstr>
      </vt:variant>
      <vt:variant>
        <vt:i4>1</vt:i4>
      </vt:variant>
    </vt:vector>
  </HeadingPairs>
  <TitlesOfParts>
    <vt:vector size="2" baseType="lpstr">
      <vt:lpstr>Вишукана</vt:lpstr>
      <vt:lpstr>Практичне заняття 3   1. Вплив структури національної економіки на економічну безпеку держави  2. Аналіз ключових показників національної економіки України в контексті національної безпеки  3. Стратегії забезпечення стійкого економічного зростання як фактор зміцнення національної безпеки  4. Економічні цикли та їх вплив на стан національної безпеки країни  5. Роль інноваційного розвитку в забезпеченні конкурентоспроможності національної економіки та безпеки держави  6. Енергетична незалежність як складова економічної та національної безпеки України  7. Вплив глобалізації на структуру національної економіки та виклики для національної безпеки  8. Тіньова економіка як загроза національній безпеці: методи виявлення та протидії  9. Кібербезпека як важливий аспект захисту національної економіки в умовах діджиталізації  10. Роль державного регулювання економіки у забезпеченні національної безпеки в кризових умовах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Практичне заняття 3   1. Вплив структури національної економіки на економічну безпеку держави  2. Аналіз ключових показників національної економіки України в контексті національної безпеки  3. Стратегії забезпечення стійкого економічного зростання як фактор зміцнення національної безпеки  4. Економічні цикли та їх вплив на стан національної безпеки країни  5. Роль інноваційного розвитку в забезпеченні конкурентоспроможності національної економіки та безпеки держави  6. Енергетична незалежність як складова економічної та національної безпеки України  7. Вплив глобалізації на структуру національної економіки та виклики для національної безпеки  8. Тіньова економіка як загроза національній безпеці: методи виявлення та протидії  9. Кібербезпека як важливий аспект захисту національної економіки в умовах діджиталізації  10. Роль державного регулювання економіки у забезпеченні національної безпеки в кризових умовах </dc:title>
  <dc:creator>Sara Yasmeen (Wipro Technologies)</dc:creator>
  <cp:lastModifiedBy>User</cp:lastModifiedBy>
  <cp:revision>2</cp:revision>
  <dcterms:created xsi:type="dcterms:W3CDTF">2010-02-23T11:30:32Z</dcterms:created>
  <dcterms:modified xsi:type="dcterms:W3CDTF">2024-10-07T06:39:28Z</dcterms:modified>
</cp:coreProperties>
</file>