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1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00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7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09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2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1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3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6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6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0E9CA-11C9-4B2D-8DC4-3F96044A4FD0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49105-C1BA-4D76-9544-1AC2B58E957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4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579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endPara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540726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Листок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гетерофілія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Мозаїка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листопад.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3.Частини листка.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Жилкування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Листопад.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96" y="3877408"/>
            <a:ext cx="6257103" cy="281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58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846"/>
            <a:ext cx="10662138" cy="6682153"/>
          </a:xfrm>
          <a:solidFill>
            <a:schemeClr val="accent6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76132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" y="0"/>
            <a:ext cx="11236569" cy="6567854"/>
          </a:xfrm>
        </p:spPr>
      </p:pic>
    </p:spTree>
    <p:extLst>
      <p:ext uri="{BB962C8B-B14F-4D97-AF65-F5344CB8AC3E}">
        <p14:creationId xmlns:p14="http://schemas.microsoft.com/office/powerpoint/2010/main" val="2322590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199" y="61546"/>
            <a:ext cx="10670931" cy="65238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вічнозелених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до 15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Відмирання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дерево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вічнозеленим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хвойні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цитрусові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випаровування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листопад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жаркий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зонах дерева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скидають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 на зиму,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воду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мерзлої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мороз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висушує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тропіках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листопад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безлистих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гілках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сніг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мінералізуються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біотичний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кругообіг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листки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вкривають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вимерзання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7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самоконтролю: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13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Яка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Охарактеризуйте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листка;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Яквідбувається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листопад;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гетерофілія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Чимвідрізняється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складного;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класифікують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20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5992" y="290146"/>
            <a:ext cx="11377246" cy="656785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1.Листок-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бічний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стеблі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верхівковий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листкової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пластинки, черешка 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прилистків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рахують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росте 250000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варіюють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до 15 см, але є і листки-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гіганти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пальм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папоротей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м. </a:t>
            </a:r>
          </a:p>
          <a:p>
            <a:pPr algn="just">
              <a:lnSpc>
                <a:spcPct val="10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Листок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фотосинтез; б)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транспірація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випаровування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водяної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пари в атмосферу); в)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газообмін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перерахованих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листок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запасаючу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(капуста, цибуля)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 (алое);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поїдання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(колючки кактуса та барбарису);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розмноження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бегонія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фіалка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ловильного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комахоїдні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непентес, росичка);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листопаду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 дерев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кущів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е)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вусики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гороху, вики).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563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877" y="114300"/>
            <a:ext cx="10585937" cy="67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815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93431" y="1028343"/>
            <a:ext cx="11816861" cy="4893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2.Основні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структура листка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зачатковому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зимових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бруньках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зачатки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листок з характерною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конфігурацією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судинної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горбика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бруньки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Бічний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горбик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ініціальних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меристематичні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горбики,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листок. У листках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однодольних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інтеркалярний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росту.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меживузлів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хвощів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м'ят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півників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меристематичних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інтеркалярної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меристеми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базальних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меристем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видовження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64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2" y="114300"/>
            <a:ext cx="11570676" cy="6550269"/>
          </a:xfrm>
        </p:spPr>
      </p:pic>
    </p:spTree>
    <p:extLst>
      <p:ext uri="{BB962C8B-B14F-4D97-AF65-F5344CB8AC3E}">
        <p14:creationId xmlns:p14="http://schemas.microsoft.com/office/powerpoint/2010/main" val="208187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4" y="439614"/>
            <a:ext cx="10972800" cy="6145823"/>
          </a:xfrm>
        </p:spPr>
      </p:pic>
    </p:spTree>
    <p:extLst>
      <p:ext uri="{BB962C8B-B14F-4D97-AF65-F5344CB8AC3E}">
        <p14:creationId xmlns:p14="http://schemas.microsoft.com/office/powerpoint/2010/main" val="193262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5" y="140676"/>
            <a:ext cx="11790483" cy="6550269"/>
          </a:xfrm>
        </p:spPr>
      </p:pic>
    </p:spTree>
    <p:extLst>
      <p:ext uri="{BB962C8B-B14F-4D97-AF65-F5344CB8AC3E}">
        <p14:creationId xmlns:p14="http://schemas.microsoft.com/office/powerpoint/2010/main" val="74288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79130"/>
            <a:ext cx="10515600" cy="677886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межах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формації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низові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листки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недорозвинуті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видозмінені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нагромаджують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цибулини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кореневищ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бруньок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сім'ядольні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бобових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серединні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них проходить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фотосинтезу;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стрілолист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жовтець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кашубський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листки на тому самому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пагоні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гетерофілії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грецьк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heteros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лат.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folium-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листок),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різнолистковості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верхівкові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пагона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формою, а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9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228600"/>
            <a:ext cx="10515600" cy="59483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опадання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дерев і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чагарників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відокремлюючого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шару.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Перед листопадом у листку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руйнуються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пігменти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хлорофіл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рубець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листках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Тому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листопаду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нерозчинних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метаболізму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Листки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квіткових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відмирають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надземними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одних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дерев’янистих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пору року,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листок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листки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вегетативного сезону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опадають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157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565</Words>
  <Application>Microsoft Office PowerPoint</Application>
  <PresentationFormat>Широкий екран</PresentationFormat>
  <Paragraphs>41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Лекція 7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Питання для самоконтролю: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</dc:title>
  <dc:creator>Natalya</dc:creator>
  <cp:lastModifiedBy>Natalya</cp:lastModifiedBy>
  <cp:revision>6</cp:revision>
  <dcterms:created xsi:type="dcterms:W3CDTF">2026-03-03T19:20:31Z</dcterms:created>
  <dcterms:modified xsi:type="dcterms:W3CDTF">2026-03-03T19:55:09Z</dcterms:modified>
</cp:coreProperties>
</file>