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2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3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4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5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6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17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18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19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20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65"/>
  </p:notesMasterIdLst>
  <p:handoutMasterIdLst>
    <p:handoutMasterId r:id="rId66"/>
  </p:handoutMasterIdLst>
  <p:sldIdLst>
    <p:sldId id="343" r:id="rId2"/>
    <p:sldId id="423" r:id="rId3"/>
    <p:sldId id="418" r:id="rId4"/>
    <p:sldId id="417" r:id="rId5"/>
    <p:sldId id="419" r:id="rId6"/>
    <p:sldId id="421" r:id="rId7"/>
    <p:sldId id="392" r:id="rId8"/>
    <p:sldId id="393" r:id="rId9"/>
    <p:sldId id="395" r:id="rId10"/>
    <p:sldId id="396" r:id="rId11"/>
    <p:sldId id="347" r:id="rId12"/>
    <p:sldId id="350" r:id="rId13"/>
    <p:sldId id="349" r:id="rId14"/>
    <p:sldId id="351" r:id="rId15"/>
    <p:sldId id="352" r:id="rId16"/>
    <p:sldId id="424" r:id="rId17"/>
    <p:sldId id="357" r:id="rId18"/>
    <p:sldId id="261" r:id="rId19"/>
    <p:sldId id="303" r:id="rId20"/>
    <p:sldId id="264" r:id="rId21"/>
    <p:sldId id="304" r:id="rId22"/>
    <p:sldId id="267" r:id="rId23"/>
    <p:sldId id="364" r:id="rId24"/>
    <p:sldId id="409" r:id="rId25"/>
    <p:sldId id="410" r:id="rId26"/>
    <p:sldId id="412" r:id="rId27"/>
    <p:sldId id="362" r:id="rId28"/>
    <p:sldId id="290" r:id="rId29"/>
    <p:sldId id="293" r:id="rId30"/>
    <p:sldId id="307" r:id="rId31"/>
    <p:sldId id="295" r:id="rId32"/>
    <p:sldId id="308" r:id="rId33"/>
    <p:sldId id="296" r:id="rId34"/>
    <p:sldId id="297" r:id="rId35"/>
    <p:sldId id="366" r:id="rId36"/>
    <p:sldId id="367" r:id="rId37"/>
    <p:sldId id="368" r:id="rId38"/>
    <p:sldId id="427" r:id="rId39"/>
    <p:sldId id="428" r:id="rId40"/>
    <p:sldId id="370" r:id="rId41"/>
    <p:sldId id="425" r:id="rId42"/>
    <p:sldId id="429" r:id="rId43"/>
    <p:sldId id="433" r:id="rId44"/>
    <p:sldId id="430" r:id="rId45"/>
    <p:sldId id="431" r:id="rId46"/>
    <p:sldId id="426" r:id="rId47"/>
    <p:sldId id="312" r:id="rId48"/>
    <p:sldId id="275" r:id="rId49"/>
    <p:sldId id="276" r:id="rId50"/>
    <p:sldId id="285" r:id="rId51"/>
    <p:sldId id="311" r:id="rId52"/>
    <p:sldId id="277" r:id="rId53"/>
    <p:sldId id="324" r:id="rId54"/>
    <p:sldId id="339" r:id="rId55"/>
    <p:sldId id="340" r:id="rId56"/>
    <p:sldId id="341" r:id="rId57"/>
    <p:sldId id="333" r:id="rId58"/>
    <p:sldId id="334" r:id="rId59"/>
    <p:sldId id="335" r:id="rId60"/>
    <p:sldId id="336" r:id="rId61"/>
    <p:sldId id="338" r:id="rId62"/>
    <p:sldId id="355" r:id="rId63"/>
    <p:sldId id="354" r:id="rId6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Королькова" initials="ТК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 autoAdjust="0"/>
    <p:restoredTop sz="92291" autoAdjust="0"/>
  </p:normalViewPr>
  <p:slideViewPr>
    <p:cSldViewPr showGuides="1">
      <p:cViewPr varScale="1">
        <p:scale>
          <a:sx n="113" d="100"/>
          <a:sy n="113" d="100"/>
        </p:scale>
        <p:origin x="19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8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92440-3727-49BD-B6B3-9AE8FB3C1CE9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96F406-1D7A-8641-9998-E9EA509A2909}" type="pres">
      <dgm:prSet presAssocID="{A6992440-3727-49BD-B6B3-9AE8FB3C1C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DCBC0DF-D690-0345-BDDB-EA5D8D1AC7F5}" type="presOf" srcId="{A6992440-3727-49BD-B6B3-9AE8FB3C1CE9}" destId="{C896F406-1D7A-8641-9998-E9EA509A2909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D75247-15A9-CC4A-8CE8-23DAECE3C44F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D45192-4E06-2244-824D-9317E49410D2}" type="asst">
      <dgm:prSet phldrT="[Текст]" custT="1"/>
      <dgm:spPr/>
      <dgm:t>
        <a:bodyPr/>
        <a:lstStyle/>
        <a:p>
          <a:r>
            <a:rPr lang="ru-RU" sz="2400" dirty="0" err="1" smtClean="0"/>
            <a:t>Функції</a:t>
          </a:r>
          <a:r>
            <a:rPr lang="ru-RU" sz="2400" dirty="0" smtClean="0"/>
            <a:t> ОС</a:t>
          </a:r>
          <a:r>
            <a:rPr lang="en-US" sz="2400" dirty="0" smtClean="0"/>
            <a:t> </a:t>
          </a:r>
          <a:r>
            <a:rPr lang="ru-RU" sz="2400" dirty="0" smtClean="0"/>
            <a:t>автономного </a:t>
          </a:r>
          <a:r>
            <a:rPr lang="ru-RU" sz="2400" dirty="0" err="1" smtClean="0"/>
            <a:t>комп’ютера</a:t>
          </a:r>
          <a:endParaRPr lang="ru-RU" sz="2400" dirty="0"/>
        </a:p>
      </dgm:t>
    </dgm:pt>
    <dgm:pt modelId="{08697D79-AD4A-614B-A8B5-9431070F225E}" type="parTrans" cxnId="{9363D380-079F-2541-BA9E-61FEE6B25CDC}">
      <dgm:prSet/>
      <dgm:spPr/>
      <dgm:t>
        <a:bodyPr/>
        <a:lstStyle/>
        <a:p>
          <a:endParaRPr lang="ru-RU"/>
        </a:p>
      </dgm:t>
    </dgm:pt>
    <dgm:pt modelId="{7016363F-7E0C-5A48-B4CE-C191FE9B2DF1}" type="sibTrans" cxnId="{9363D380-079F-2541-BA9E-61FEE6B25CDC}">
      <dgm:prSet/>
      <dgm:spPr/>
      <dgm:t>
        <a:bodyPr/>
        <a:lstStyle/>
        <a:p>
          <a:endParaRPr lang="ru-RU"/>
        </a:p>
      </dgm:t>
    </dgm:pt>
    <dgm:pt modelId="{2B66BD5B-4D32-3C4B-B6C3-52377CCABC2F}">
      <dgm:prSet phldrT="[Текст]" custT="1"/>
      <dgm:spPr/>
      <dgm:t>
        <a:bodyPr/>
        <a:lstStyle/>
        <a:p>
          <a:pPr algn="l"/>
          <a:r>
            <a:rPr lang="uk-UA" sz="1800" b="1" dirty="0" smtClean="0"/>
            <a:t>Загальносистемні функції:</a:t>
          </a:r>
          <a:br>
            <a:rPr lang="uk-UA" sz="1800" b="1" dirty="0" smtClean="0"/>
          </a:br>
          <a:r>
            <a:rPr lang="uk-UA" sz="1800" dirty="0" smtClean="0"/>
            <a:t>- API</a:t>
          </a:r>
          <a:br>
            <a:rPr lang="uk-UA" sz="1800" dirty="0" smtClean="0"/>
          </a:br>
          <a:r>
            <a:rPr lang="uk-UA" sz="1800" dirty="0" smtClean="0"/>
            <a:t>- користувальницький інтерфейс</a:t>
          </a:r>
          <a:br>
            <a:rPr lang="uk-UA" sz="1800" dirty="0" smtClean="0"/>
          </a:br>
          <a:r>
            <a:rPr lang="uk-UA" sz="1800" dirty="0" smtClean="0"/>
            <a:t>- захист даних і адміністрування</a:t>
          </a:r>
          <a:endParaRPr lang="ru-RU" sz="18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E4E2D97C-B40A-0243-B2B3-83D8F2AFADEF}" type="parTrans" cxnId="{9E74482F-170F-B048-8718-DF12846D653C}">
      <dgm:prSet/>
      <dgm:spPr/>
      <dgm:t>
        <a:bodyPr/>
        <a:lstStyle/>
        <a:p>
          <a:endParaRPr lang="ru-RU"/>
        </a:p>
      </dgm:t>
    </dgm:pt>
    <dgm:pt modelId="{EA8C29CA-4340-3A48-BF98-254861075EB3}" type="sibTrans" cxnId="{9E74482F-170F-B048-8718-DF12846D653C}">
      <dgm:prSet/>
      <dgm:spPr/>
      <dgm:t>
        <a:bodyPr/>
        <a:lstStyle/>
        <a:p>
          <a:endParaRPr lang="ru-RU"/>
        </a:p>
      </dgm:t>
    </dgm:pt>
    <dgm:pt modelId="{F3C30A92-21A7-FF43-B518-42838684BA6B}">
      <dgm:prSet phldrT="[Текст]" custT="1"/>
      <dgm:spPr/>
      <dgm:t>
        <a:bodyPr/>
        <a:lstStyle/>
        <a:p>
          <a:pPr algn="l"/>
          <a:r>
            <a:rPr lang="uk-UA" sz="1800" b="1" dirty="0" smtClean="0"/>
            <a:t>Відповідно до типів локальних ресурсів:</a:t>
          </a:r>
          <a:r>
            <a:rPr lang="uk-UA" sz="1800" dirty="0" smtClean="0"/>
            <a:t/>
          </a:r>
          <a:br>
            <a:rPr lang="uk-UA" sz="1800" dirty="0" smtClean="0"/>
          </a:br>
          <a:r>
            <a:rPr lang="uk-UA" sz="1800" dirty="0" smtClean="0"/>
            <a:t>- управління процесами</a:t>
          </a:r>
          <a:br>
            <a:rPr lang="uk-UA" sz="1800" dirty="0" smtClean="0"/>
          </a:br>
          <a:r>
            <a:rPr lang="uk-UA" sz="1800" dirty="0" smtClean="0"/>
            <a:t>- управління пам'яттю</a:t>
          </a:r>
          <a:br>
            <a:rPr lang="uk-UA" sz="1800" dirty="0" smtClean="0"/>
          </a:br>
          <a:r>
            <a:rPr lang="uk-UA" sz="1800" dirty="0" smtClean="0"/>
            <a:t>- управління файлами і зовнішніми пристроями</a:t>
          </a:r>
          <a:endParaRPr lang="ru-RU" sz="1400" dirty="0"/>
        </a:p>
      </dgm:t>
    </dgm:pt>
    <dgm:pt modelId="{7585639E-757C-0F40-8924-D08C49B865EA}" type="parTrans" cxnId="{41DEA50D-A82B-424F-9F4A-71A3AE18F129}">
      <dgm:prSet/>
      <dgm:spPr/>
      <dgm:t>
        <a:bodyPr/>
        <a:lstStyle/>
        <a:p>
          <a:endParaRPr lang="ru-RU"/>
        </a:p>
      </dgm:t>
    </dgm:pt>
    <dgm:pt modelId="{E4ACBAA3-206D-4440-8F92-46ECFB9B2B62}" type="sibTrans" cxnId="{41DEA50D-A82B-424F-9F4A-71A3AE18F129}">
      <dgm:prSet/>
      <dgm:spPr/>
      <dgm:t>
        <a:bodyPr/>
        <a:lstStyle/>
        <a:p>
          <a:endParaRPr lang="ru-RU"/>
        </a:p>
      </dgm:t>
    </dgm:pt>
    <dgm:pt modelId="{9BB7AF3E-12D9-1B45-A908-9B56FED6115B}" type="pres">
      <dgm:prSet presAssocID="{D5D75247-15A9-CC4A-8CE8-23DAECE3C4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885A89-75AC-CC44-9DE0-3585D3BA077E}" type="pres">
      <dgm:prSet presAssocID="{6AD45192-4E06-2244-824D-9317E49410D2}" presName="hierRoot1" presStyleCnt="0"/>
      <dgm:spPr/>
      <dgm:t>
        <a:bodyPr/>
        <a:lstStyle/>
        <a:p>
          <a:endParaRPr lang="ru-RU"/>
        </a:p>
      </dgm:t>
    </dgm:pt>
    <dgm:pt modelId="{3FF241FF-6D8F-6444-9321-489DA8EFC633}" type="pres">
      <dgm:prSet presAssocID="{6AD45192-4E06-2244-824D-9317E49410D2}" presName="composite" presStyleCnt="0"/>
      <dgm:spPr/>
      <dgm:t>
        <a:bodyPr/>
        <a:lstStyle/>
        <a:p>
          <a:endParaRPr lang="ru-RU"/>
        </a:p>
      </dgm:t>
    </dgm:pt>
    <dgm:pt modelId="{5ACDEA55-C63A-FC42-9F46-5A8C207502B6}" type="pres">
      <dgm:prSet presAssocID="{6AD45192-4E06-2244-824D-9317E49410D2}" presName="background" presStyleLbl="node0" presStyleIdx="0" presStyleCnt="1"/>
      <dgm:spPr/>
      <dgm:t>
        <a:bodyPr/>
        <a:lstStyle/>
        <a:p>
          <a:endParaRPr lang="ru-RU"/>
        </a:p>
      </dgm:t>
    </dgm:pt>
    <dgm:pt modelId="{DD2914CC-79B7-E948-B8A3-07A27FEA0BD4}" type="pres">
      <dgm:prSet presAssocID="{6AD45192-4E06-2244-824D-9317E49410D2}" presName="text" presStyleLbl="fgAcc0" presStyleIdx="0" presStyleCnt="1" custScaleX="152197" custScaleY="47787" custLinFactNeighborX="3395" custLinFactNeighborY="27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C4AC4F-CC50-5D41-8EC3-AAE9BF897215}" type="pres">
      <dgm:prSet presAssocID="{6AD45192-4E06-2244-824D-9317E49410D2}" presName="hierChild2" presStyleCnt="0"/>
      <dgm:spPr/>
      <dgm:t>
        <a:bodyPr/>
        <a:lstStyle/>
        <a:p>
          <a:endParaRPr lang="ru-RU"/>
        </a:p>
      </dgm:t>
    </dgm:pt>
    <dgm:pt modelId="{61DD97EA-A345-964D-9055-FB0E1A056987}" type="pres">
      <dgm:prSet presAssocID="{7585639E-757C-0F40-8924-D08C49B865E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C48715D-7831-BB49-BB99-F7201AF381A7}" type="pres">
      <dgm:prSet presAssocID="{F3C30A92-21A7-FF43-B518-42838684BA6B}" presName="hierRoot2" presStyleCnt="0"/>
      <dgm:spPr/>
      <dgm:t>
        <a:bodyPr/>
        <a:lstStyle/>
        <a:p>
          <a:endParaRPr lang="ru-RU"/>
        </a:p>
      </dgm:t>
    </dgm:pt>
    <dgm:pt modelId="{E0916815-17CE-664D-A9AC-DAAAF6F60B8D}" type="pres">
      <dgm:prSet presAssocID="{F3C30A92-21A7-FF43-B518-42838684BA6B}" presName="composite2" presStyleCnt="0"/>
      <dgm:spPr/>
      <dgm:t>
        <a:bodyPr/>
        <a:lstStyle/>
        <a:p>
          <a:endParaRPr lang="ru-RU"/>
        </a:p>
      </dgm:t>
    </dgm:pt>
    <dgm:pt modelId="{BE2841E8-01C7-3C44-B3D0-D98CFDAD93E9}" type="pres">
      <dgm:prSet presAssocID="{F3C30A92-21A7-FF43-B518-42838684BA6B}" presName="background2" presStyleLbl="node2" presStyleIdx="0" presStyleCnt="2"/>
      <dgm:spPr/>
      <dgm:t>
        <a:bodyPr/>
        <a:lstStyle/>
        <a:p>
          <a:endParaRPr lang="ru-RU"/>
        </a:p>
      </dgm:t>
    </dgm:pt>
    <dgm:pt modelId="{AA81E822-6065-E84A-9849-18EBE6F3DFFF}" type="pres">
      <dgm:prSet presAssocID="{F3C30A92-21A7-FF43-B518-42838684BA6B}" presName="text2" presStyleLbl="fgAcc2" presStyleIdx="0" presStyleCnt="2" custScaleY="1162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4B1B81-E217-DC49-B4D5-ACE97082D090}" type="pres">
      <dgm:prSet presAssocID="{F3C30A92-21A7-FF43-B518-42838684BA6B}" presName="hierChild3" presStyleCnt="0"/>
      <dgm:spPr/>
      <dgm:t>
        <a:bodyPr/>
        <a:lstStyle/>
        <a:p>
          <a:endParaRPr lang="ru-RU"/>
        </a:p>
      </dgm:t>
    </dgm:pt>
    <dgm:pt modelId="{8B69B273-7D4D-E448-B9B2-3972FA37E9E8}" type="pres">
      <dgm:prSet presAssocID="{E4E2D97C-B40A-0243-B2B3-83D8F2AFADE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E5D43CC-B460-834F-A443-5BDEDB6E0108}" type="pres">
      <dgm:prSet presAssocID="{2B66BD5B-4D32-3C4B-B6C3-52377CCABC2F}" presName="hierRoot2" presStyleCnt="0"/>
      <dgm:spPr/>
      <dgm:t>
        <a:bodyPr/>
        <a:lstStyle/>
        <a:p>
          <a:endParaRPr lang="ru-RU"/>
        </a:p>
      </dgm:t>
    </dgm:pt>
    <dgm:pt modelId="{D04D5396-50A8-5048-8E81-FE7202D0A4B6}" type="pres">
      <dgm:prSet presAssocID="{2B66BD5B-4D32-3C4B-B6C3-52377CCABC2F}" presName="composite2" presStyleCnt="0"/>
      <dgm:spPr/>
      <dgm:t>
        <a:bodyPr/>
        <a:lstStyle/>
        <a:p>
          <a:endParaRPr lang="ru-RU"/>
        </a:p>
      </dgm:t>
    </dgm:pt>
    <dgm:pt modelId="{06DE9203-1814-2A43-A1D0-0F2EB9B2975D}" type="pres">
      <dgm:prSet presAssocID="{2B66BD5B-4D32-3C4B-B6C3-52377CCABC2F}" presName="background2" presStyleLbl="node2" presStyleIdx="1" presStyleCnt="2"/>
      <dgm:spPr/>
      <dgm:t>
        <a:bodyPr/>
        <a:lstStyle/>
        <a:p>
          <a:endParaRPr lang="ru-RU"/>
        </a:p>
      </dgm:t>
    </dgm:pt>
    <dgm:pt modelId="{75EA7F5B-BD39-164B-9EED-CFE71EDBF578}" type="pres">
      <dgm:prSet presAssocID="{2B66BD5B-4D32-3C4B-B6C3-52377CCABC2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68670-DE8B-4742-A10A-102235625EBD}" type="pres">
      <dgm:prSet presAssocID="{2B66BD5B-4D32-3C4B-B6C3-52377CCABC2F}" presName="hierChild3" presStyleCnt="0"/>
      <dgm:spPr/>
      <dgm:t>
        <a:bodyPr/>
        <a:lstStyle/>
        <a:p>
          <a:endParaRPr lang="ru-RU"/>
        </a:p>
      </dgm:t>
    </dgm:pt>
  </dgm:ptLst>
  <dgm:cxnLst>
    <dgm:cxn modelId="{9363D380-079F-2541-BA9E-61FEE6B25CDC}" srcId="{D5D75247-15A9-CC4A-8CE8-23DAECE3C44F}" destId="{6AD45192-4E06-2244-824D-9317E49410D2}" srcOrd="0" destOrd="0" parTransId="{08697D79-AD4A-614B-A8B5-9431070F225E}" sibTransId="{7016363F-7E0C-5A48-B4CE-C191FE9B2DF1}"/>
    <dgm:cxn modelId="{EC7D53B5-B99C-E34B-B7D2-1C297AEAFF59}" type="presOf" srcId="{F3C30A92-21A7-FF43-B518-42838684BA6B}" destId="{AA81E822-6065-E84A-9849-18EBE6F3DFFF}" srcOrd="0" destOrd="0" presId="urn:microsoft.com/office/officeart/2005/8/layout/hierarchy1"/>
    <dgm:cxn modelId="{92950A7A-4C3B-4B4F-A73E-ABA200563B22}" type="presOf" srcId="{E4E2D97C-B40A-0243-B2B3-83D8F2AFADEF}" destId="{8B69B273-7D4D-E448-B9B2-3972FA37E9E8}" srcOrd="0" destOrd="0" presId="urn:microsoft.com/office/officeart/2005/8/layout/hierarchy1"/>
    <dgm:cxn modelId="{9E74482F-170F-B048-8718-DF12846D653C}" srcId="{6AD45192-4E06-2244-824D-9317E49410D2}" destId="{2B66BD5B-4D32-3C4B-B6C3-52377CCABC2F}" srcOrd="1" destOrd="0" parTransId="{E4E2D97C-B40A-0243-B2B3-83D8F2AFADEF}" sibTransId="{EA8C29CA-4340-3A48-BF98-254861075EB3}"/>
    <dgm:cxn modelId="{41DEA50D-A82B-424F-9F4A-71A3AE18F129}" srcId="{6AD45192-4E06-2244-824D-9317E49410D2}" destId="{F3C30A92-21A7-FF43-B518-42838684BA6B}" srcOrd="0" destOrd="0" parTransId="{7585639E-757C-0F40-8924-D08C49B865EA}" sibTransId="{E4ACBAA3-206D-4440-8F92-46ECFB9B2B62}"/>
    <dgm:cxn modelId="{2259AD9A-4D31-1948-A574-3F0AA8F56708}" type="presOf" srcId="{6AD45192-4E06-2244-824D-9317E49410D2}" destId="{DD2914CC-79B7-E948-B8A3-07A27FEA0BD4}" srcOrd="0" destOrd="0" presId="urn:microsoft.com/office/officeart/2005/8/layout/hierarchy1"/>
    <dgm:cxn modelId="{5B46562E-58E4-DC42-B9CF-8EBF3722262D}" type="presOf" srcId="{2B66BD5B-4D32-3C4B-B6C3-52377CCABC2F}" destId="{75EA7F5B-BD39-164B-9EED-CFE71EDBF578}" srcOrd="0" destOrd="0" presId="urn:microsoft.com/office/officeart/2005/8/layout/hierarchy1"/>
    <dgm:cxn modelId="{30FE7DD3-86EE-2B45-AB60-04282D6E00EF}" type="presOf" srcId="{7585639E-757C-0F40-8924-D08C49B865EA}" destId="{61DD97EA-A345-964D-9055-FB0E1A056987}" srcOrd="0" destOrd="0" presId="urn:microsoft.com/office/officeart/2005/8/layout/hierarchy1"/>
    <dgm:cxn modelId="{1189CF81-2473-F846-ADFF-0EBE696ED8CB}" type="presOf" srcId="{D5D75247-15A9-CC4A-8CE8-23DAECE3C44F}" destId="{9BB7AF3E-12D9-1B45-A908-9B56FED6115B}" srcOrd="0" destOrd="0" presId="urn:microsoft.com/office/officeart/2005/8/layout/hierarchy1"/>
    <dgm:cxn modelId="{E3F3DAE9-1118-3049-8A42-F421DC8D152F}" type="presParOf" srcId="{9BB7AF3E-12D9-1B45-A908-9B56FED6115B}" destId="{CE885A89-75AC-CC44-9DE0-3585D3BA077E}" srcOrd="0" destOrd="0" presId="urn:microsoft.com/office/officeart/2005/8/layout/hierarchy1"/>
    <dgm:cxn modelId="{0C024492-1650-414D-8C37-7329775AB03E}" type="presParOf" srcId="{CE885A89-75AC-CC44-9DE0-3585D3BA077E}" destId="{3FF241FF-6D8F-6444-9321-489DA8EFC633}" srcOrd="0" destOrd="0" presId="urn:microsoft.com/office/officeart/2005/8/layout/hierarchy1"/>
    <dgm:cxn modelId="{39A9EAB3-6BAC-A747-87C5-7C2BF8F8409E}" type="presParOf" srcId="{3FF241FF-6D8F-6444-9321-489DA8EFC633}" destId="{5ACDEA55-C63A-FC42-9F46-5A8C207502B6}" srcOrd="0" destOrd="0" presId="urn:microsoft.com/office/officeart/2005/8/layout/hierarchy1"/>
    <dgm:cxn modelId="{D7E71C49-8FAB-F64F-AC9A-1C88E726F2FB}" type="presParOf" srcId="{3FF241FF-6D8F-6444-9321-489DA8EFC633}" destId="{DD2914CC-79B7-E948-B8A3-07A27FEA0BD4}" srcOrd="1" destOrd="0" presId="urn:microsoft.com/office/officeart/2005/8/layout/hierarchy1"/>
    <dgm:cxn modelId="{3F8106C6-1450-814A-8DF5-38A85C59B510}" type="presParOf" srcId="{CE885A89-75AC-CC44-9DE0-3585D3BA077E}" destId="{61C4AC4F-CC50-5D41-8EC3-AAE9BF897215}" srcOrd="1" destOrd="0" presId="urn:microsoft.com/office/officeart/2005/8/layout/hierarchy1"/>
    <dgm:cxn modelId="{085DC718-715B-594D-A456-37669D2E5170}" type="presParOf" srcId="{61C4AC4F-CC50-5D41-8EC3-AAE9BF897215}" destId="{61DD97EA-A345-964D-9055-FB0E1A056987}" srcOrd="0" destOrd="0" presId="urn:microsoft.com/office/officeart/2005/8/layout/hierarchy1"/>
    <dgm:cxn modelId="{C1E033E9-D1A6-2445-A331-44E5F549D4F7}" type="presParOf" srcId="{61C4AC4F-CC50-5D41-8EC3-AAE9BF897215}" destId="{7C48715D-7831-BB49-BB99-F7201AF381A7}" srcOrd="1" destOrd="0" presId="urn:microsoft.com/office/officeart/2005/8/layout/hierarchy1"/>
    <dgm:cxn modelId="{47AACE5A-30B5-6749-83FA-AEEEE9091585}" type="presParOf" srcId="{7C48715D-7831-BB49-BB99-F7201AF381A7}" destId="{E0916815-17CE-664D-A9AC-DAAAF6F60B8D}" srcOrd="0" destOrd="0" presId="urn:microsoft.com/office/officeart/2005/8/layout/hierarchy1"/>
    <dgm:cxn modelId="{6114C575-C176-4C47-93DF-114EDA4C6846}" type="presParOf" srcId="{E0916815-17CE-664D-A9AC-DAAAF6F60B8D}" destId="{BE2841E8-01C7-3C44-B3D0-D98CFDAD93E9}" srcOrd="0" destOrd="0" presId="urn:microsoft.com/office/officeart/2005/8/layout/hierarchy1"/>
    <dgm:cxn modelId="{0EF4A038-BCF6-9D4D-970C-71CC6653EF2B}" type="presParOf" srcId="{E0916815-17CE-664D-A9AC-DAAAF6F60B8D}" destId="{AA81E822-6065-E84A-9849-18EBE6F3DFFF}" srcOrd="1" destOrd="0" presId="urn:microsoft.com/office/officeart/2005/8/layout/hierarchy1"/>
    <dgm:cxn modelId="{A17627EA-6054-2746-AD08-EEE6A4829F5F}" type="presParOf" srcId="{7C48715D-7831-BB49-BB99-F7201AF381A7}" destId="{A94B1B81-E217-DC49-B4D5-ACE97082D090}" srcOrd="1" destOrd="0" presId="urn:microsoft.com/office/officeart/2005/8/layout/hierarchy1"/>
    <dgm:cxn modelId="{D9BB983C-8693-9946-A66B-4C767744DA86}" type="presParOf" srcId="{61C4AC4F-CC50-5D41-8EC3-AAE9BF897215}" destId="{8B69B273-7D4D-E448-B9B2-3972FA37E9E8}" srcOrd="2" destOrd="0" presId="urn:microsoft.com/office/officeart/2005/8/layout/hierarchy1"/>
    <dgm:cxn modelId="{F1A02E11-BCBB-1542-9EFC-BBFC2C0A8906}" type="presParOf" srcId="{61C4AC4F-CC50-5D41-8EC3-AAE9BF897215}" destId="{3E5D43CC-B460-834F-A443-5BDEDB6E0108}" srcOrd="3" destOrd="0" presId="urn:microsoft.com/office/officeart/2005/8/layout/hierarchy1"/>
    <dgm:cxn modelId="{323C4B22-BFB7-2C42-8FA7-856FE2BF7D48}" type="presParOf" srcId="{3E5D43CC-B460-834F-A443-5BDEDB6E0108}" destId="{D04D5396-50A8-5048-8E81-FE7202D0A4B6}" srcOrd="0" destOrd="0" presId="urn:microsoft.com/office/officeart/2005/8/layout/hierarchy1"/>
    <dgm:cxn modelId="{8332CEB4-2001-7646-B3D6-36BA231EFCB4}" type="presParOf" srcId="{D04D5396-50A8-5048-8E81-FE7202D0A4B6}" destId="{06DE9203-1814-2A43-A1D0-0F2EB9B2975D}" srcOrd="0" destOrd="0" presId="urn:microsoft.com/office/officeart/2005/8/layout/hierarchy1"/>
    <dgm:cxn modelId="{C65426AB-9100-7E43-A37C-1D3BB5956B96}" type="presParOf" srcId="{D04D5396-50A8-5048-8E81-FE7202D0A4B6}" destId="{75EA7F5B-BD39-164B-9EED-CFE71EDBF578}" srcOrd="1" destOrd="0" presId="urn:microsoft.com/office/officeart/2005/8/layout/hierarchy1"/>
    <dgm:cxn modelId="{07423DC9-3536-F948-8683-CB0DC939015B}" type="presParOf" srcId="{3E5D43CC-B460-834F-A443-5BDEDB6E0108}" destId="{60C68670-DE8B-4742-A10A-102235625E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A197774-510A-4F74-8E12-35FD27F80FAC}" type="doc">
      <dgm:prSet loTypeId="urn:microsoft.com/office/officeart/2005/8/layout/chevron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26C2A0C-4B09-44AA-87C9-3B7564B4C3FF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5E3625D-30B2-4E82-B7B0-7260740D4503}" type="parTrans" cxnId="{941BA7B6-F694-4B9E-BD54-4E0FCF24F3B0}">
      <dgm:prSet/>
      <dgm:spPr/>
      <dgm:t>
        <a:bodyPr/>
        <a:lstStyle/>
        <a:p>
          <a:endParaRPr lang="ru-RU"/>
        </a:p>
      </dgm:t>
    </dgm:pt>
    <dgm:pt modelId="{C59F4AFC-3DE5-4AF4-8679-3FFC01454A29}" type="sibTrans" cxnId="{941BA7B6-F694-4B9E-BD54-4E0FCF24F3B0}">
      <dgm:prSet/>
      <dgm:spPr/>
      <dgm:t>
        <a:bodyPr/>
        <a:lstStyle/>
        <a:p>
          <a:endParaRPr lang="ru-RU"/>
        </a:p>
      </dgm:t>
    </dgm:pt>
    <dgm:pt modelId="{BF98DB3A-0D3A-4418-BC40-4932032C6523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FD7C6B7-34D8-4006-8D0A-1A44A5963198}" type="parTrans" cxnId="{31E4D6D7-654F-4A7B-85A1-469CED223FF6}">
      <dgm:prSet/>
      <dgm:spPr/>
      <dgm:t>
        <a:bodyPr/>
        <a:lstStyle/>
        <a:p>
          <a:endParaRPr lang="ru-RU"/>
        </a:p>
      </dgm:t>
    </dgm:pt>
    <dgm:pt modelId="{ECA12276-C104-4B4E-9FC7-800268156378}" type="sibTrans" cxnId="{31E4D6D7-654F-4A7B-85A1-469CED223FF6}">
      <dgm:prSet/>
      <dgm:spPr/>
      <dgm:t>
        <a:bodyPr/>
        <a:lstStyle/>
        <a:p>
          <a:endParaRPr lang="ru-RU"/>
        </a:p>
      </dgm:t>
    </dgm:pt>
    <dgm:pt modelId="{F97C34A3-14B8-4D27-B6C9-F46DA45A7379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C0504D"/>
        </a:solidFill>
      </dgm:spPr>
      <dgm:t>
        <a:bodyPr/>
        <a:lstStyle/>
        <a:p>
          <a:r>
            <a:rPr lang="ru-RU" sz="2400" dirty="0" err="1" smtClean="0"/>
            <a:t>Підсистема</a:t>
          </a:r>
          <a:r>
            <a:rPr lang="ru-RU" sz="2400" dirty="0" smtClean="0"/>
            <a:t>  </a:t>
          </a:r>
          <a:r>
            <a:rPr lang="ru-RU" sz="2400" dirty="0" err="1" smtClean="0"/>
            <a:t>керування</a:t>
          </a:r>
          <a:r>
            <a:rPr lang="ru-RU" sz="2400" dirty="0" smtClean="0"/>
            <a:t> </a:t>
          </a:r>
          <a:r>
            <a:rPr lang="ru-RU" sz="2400" dirty="0" err="1" smtClean="0"/>
            <a:t>пам’яттю</a:t>
          </a:r>
          <a:endParaRPr lang="ru-RU" sz="2400" dirty="0"/>
        </a:p>
      </dgm:t>
    </dgm:pt>
    <dgm:pt modelId="{8685A6CC-CF92-46B0-86D2-B0A131535564}" type="parTrans" cxnId="{6A6931F7-6685-4AD2-B2D0-39937122C7CF}">
      <dgm:prSet/>
      <dgm:spPr/>
      <dgm:t>
        <a:bodyPr/>
        <a:lstStyle/>
        <a:p>
          <a:endParaRPr lang="ru-RU"/>
        </a:p>
      </dgm:t>
    </dgm:pt>
    <dgm:pt modelId="{FE4490A3-8C63-4FD9-888A-5EDD109F4914}" type="sibTrans" cxnId="{6A6931F7-6685-4AD2-B2D0-39937122C7CF}">
      <dgm:prSet/>
      <dgm:spPr/>
      <dgm:t>
        <a:bodyPr/>
        <a:lstStyle/>
        <a:p>
          <a:endParaRPr lang="ru-RU"/>
        </a:p>
      </dgm:t>
    </dgm:pt>
    <dgm:pt modelId="{437BEC52-70AE-4610-A260-A58E547ABA08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2F9A193-0285-4BEB-A26D-B28775F2F5BB}" type="parTrans" cxnId="{6604E05A-2995-47CE-8B7B-6AB560C5C4C8}">
      <dgm:prSet/>
      <dgm:spPr/>
      <dgm:t>
        <a:bodyPr/>
        <a:lstStyle/>
        <a:p>
          <a:endParaRPr lang="ru-RU"/>
        </a:p>
      </dgm:t>
    </dgm:pt>
    <dgm:pt modelId="{97BCBA34-9D81-491A-B5E0-D2D550288C57}" type="sibTrans" cxnId="{6604E05A-2995-47CE-8B7B-6AB560C5C4C8}">
      <dgm:prSet/>
      <dgm:spPr/>
      <dgm:t>
        <a:bodyPr/>
        <a:lstStyle/>
        <a:p>
          <a:endParaRPr lang="ru-RU"/>
        </a:p>
      </dgm:t>
    </dgm:pt>
    <dgm:pt modelId="{216E7AFC-4642-448C-BA16-6221D00F133D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sz="2400" dirty="0" err="1" smtClean="0"/>
            <a:t>Підсистема</a:t>
          </a:r>
          <a:r>
            <a:rPr lang="ru-RU" sz="2400" dirty="0" smtClean="0"/>
            <a:t> </a:t>
          </a:r>
          <a:r>
            <a:rPr lang="ru-RU" sz="2400" dirty="0" err="1" smtClean="0"/>
            <a:t>захисту</a:t>
          </a:r>
          <a:r>
            <a:rPr lang="ru-RU" sz="2400" dirty="0" smtClean="0"/>
            <a:t> </a:t>
          </a:r>
          <a:r>
            <a:rPr lang="ru-RU" sz="2400" dirty="0" err="1" smtClean="0"/>
            <a:t>даних</a:t>
          </a:r>
          <a:r>
            <a:rPr lang="ru-RU" sz="2400" dirty="0" smtClean="0"/>
            <a:t> та </a:t>
          </a:r>
          <a:r>
            <a:rPr lang="ru-RU" sz="2400" dirty="0" err="1" smtClean="0"/>
            <a:t>адміністрування</a:t>
          </a:r>
          <a:endParaRPr lang="ru-RU" sz="2400" dirty="0"/>
        </a:p>
      </dgm:t>
    </dgm:pt>
    <dgm:pt modelId="{1DC31F97-9E4D-4FC2-B5DE-F31EAADA4C1F}" type="parTrans" cxnId="{4287167B-8304-4571-8D97-D316AD2B4905}">
      <dgm:prSet/>
      <dgm:spPr/>
      <dgm:t>
        <a:bodyPr/>
        <a:lstStyle/>
        <a:p>
          <a:endParaRPr lang="ru-RU"/>
        </a:p>
      </dgm:t>
    </dgm:pt>
    <dgm:pt modelId="{F0689487-37BA-4398-A9BA-9587F817A784}" type="sibTrans" cxnId="{4287167B-8304-4571-8D97-D316AD2B4905}">
      <dgm:prSet/>
      <dgm:spPr/>
      <dgm:t>
        <a:bodyPr/>
        <a:lstStyle/>
        <a:p>
          <a:endParaRPr lang="ru-RU"/>
        </a:p>
      </dgm:t>
    </dgm:pt>
    <dgm:pt modelId="{F32C68A5-01B4-4861-B422-B8736219208E}">
      <dgm:prSet phldrT="[Текст]" custT="1"/>
      <dgm:spPr/>
      <dgm:t>
        <a:bodyPr/>
        <a:lstStyle/>
        <a:p>
          <a:r>
            <a:rPr lang="ru-RU" sz="2400" dirty="0" smtClean="0"/>
            <a:t>4</a:t>
          </a:r>
          <a:endParaRPr lang="ru-RU" sz="2400" dirty="0"/>
        </a:p>
      </dgm:t>
    </dgm:pt>
    <dgm:pt modelId="{70E92380-B688-4516-8DD8-05FDEE24542C}" type="sibTrans" cxnId="{8696F96B-85A5-4D69-A6D9-F06854C1D1D3}">
      <dgm:prSet/>
      <dgm:spPr/>
      <dgm:t>
        <a:bodyPr/>
        <a:lstStyle/>
        <a:p>
          <a:endParaRPr lang="ru-RU"/>
        </a:p>
      </dgm:t>
    </dgm:pt>
    <dgm:pt modelId="{5E096BFF-40A1-49CA-9B2C-46C16CECC188}" type="parTrans" cxnId="{8696F96B-85A5-4D69-A6D9-F06854C1D1D3}">
      <dgm:prSet/>
      <dgm:spPr/>
      <dgm:t>
        <a:bodyPr/>
        <a:lstStyle/>
        <a:p>
          <a:endParaRPr lang="ru-RU"/>
        </a:p>
      </dgm:t>
    </dgm:pt>
    <dgm:pt modelId="{A898779B-221D-4208-BB6C-9AF6356DA0B7}">
      <dgm:prSet phldrT="[Текст]" custT="1"/>
      <dgm:spPr>
        <a:solidFill>
          <a:srgbClr val="C0504D">
            <a:alpha val="90000"/>
          </a:srgbClr>
        </a:solidFill>
      </dgm:spPr>
      <dgm:t>
        <a:bodyPr/>
        <a:lstStyle/>
        <a:p>
          <a:r>
            <a:rPr lang="ru-RU" sz="2400" dirty="0" err="1" smtClean="0"/>
            <a:t>Підсистема</a:t>
          </a:r>
          <a:r>
            <a:rPr lang="ru-RU" sz="2400" dirty="0" smtClean="0"/>
            <a:t>  </a:t>
          </a:r>
          <a:r>
            <a:rPr lang="ru-RU" sz="2400" dirty="0" err="1" smtClean="0"/>
            <a:t>керування</a:t>
          </a:r>
          <a:r>
            <a:rPr lang="ru-RU" sz="2400" dirty="0" smtClean="0"/>
            <a:t> файлами і </a:t>
          </a:r>
          <a:r>
            <a:rPr lang="ru-RU" sz="2400" dirty="0" err="1" smtClean="0"/>
            <a:t>зовнішніми</a:t>
          </a:r>
          <a:r>
            <a:rPr lang="ru-RU" sz="2400" dirty="0" smtClean="0"/>
            <a:t> </a:t>
          </a:r>
          <a:r>
            <a:rPr lang="ru-RU" sz="2400" dirty="0" err="1" smtClean="0"/>
            <a:t>пристроями</a:t>
          </a:r>
          <a:endParaRPr lang="ru-RU" sz="2400" dirty="0"/>
        </a:p>
      </dgm:t>
    </dgm:pt>
    <dgm:pt modelId="{0AF6EB42-A5F2-447E-9300-2397E62A89C1}" type="sibTrans" cxnId="{BEDA2E30-36E0-4920-8D68-5203A491210B}">
      <dgm:prSet/>
      <dgm:spPr/>
      <dgm:t>
        <a:bodyPr/>
        <a:lstStyle/>
        <a:p>
          <a:endParaRPr lang="ru-RU"/>
        </a:p>
      </dgm:t>
    </dgm:pt>
    <dgm:pt modelId="{55FB07D0-B593-405A-98C6-009F65442666}" type="parTrans" cxnId="{BEDA2E30-36E0-4920-8D68-5203A491210B}">
      <dgm:prSet/>
      <dgm:spPr/>
      <dgm:t>
        <a:bodyPr/>
        <a:lstStyle/>
        <a:p>
          <a:endParaRPr lang="ru-RU"/>
        </a:p>
      </dgm:t>
    </dgm:pt>
    <dgm:pt modelId="{C3420803-C4B6-40AA-8E8A-26C64C6EA4E5}">
      <dgm:prSet custT="1"/>
      <dgm:spPr/>
      <dgm:t>
        <a:bodyPr/>
        <a:lstStyle/>
        <a:p>
          <a:r>
            <a:rPr lang="ru-RU" sz="2400" dirty="0" smtClean="0"/>
            <a:t>5</a:t>
          </a:r>
          <a:endParaRPr lang="ru-RU" sz="2400" dirty="0"/>
        </a:p>
      </dgm:t>
    </dgm:pt>
    <dgm:pt modelId="{361AA13F-CE81-4659-B399-FAAE181C4578}" type="parTrans" cxnId="{4A8BCDC5-760C-4B61-9D6B-214BAAF5AE25}">
      <dgm:prSet/>
      <dgm:spPr/>
      <dgm:t>
        <a:bodyPr/>
        <a:lstStyle/>
        <a:p>
          <a:endParaRPr lang="ru-RU"/>
        </a:p>
      </dgm:t>
    </dgm:pt>
    <dgm:pt modelId="{9E408FEB-6FF0-46D4-B68B-A26547EB7FA3}" type="sibTrans" cxnId="{4A8BCDC5-760C-4B61-9D6B-214BAAF5AE25}">
      <dgm:prSet/>
      <dgm:spPr/>
      <dgm:t>
        <a:bodyPr/>
        <a:lstStyle/>
        <a:p>
          <a:endParaRPr lang="ru-RU"/>
        </a:p>
      </dgm:t>
    </dgm:pt>
    <dgm:pt modelId="{A5A56308-DB14-4F12-85E9-6C3A07712C8C}">
      <dgm:prSet custT="1"/>
      <dgm:spPr>
        <a:solidFill>
          <a:srgbClr val="4F81BD">
            <a:alpha val="90000"/>
          </a:srgbClr>
        </a:solidFill>
      </dgm:spPr>
      <dgm:t>
        <a:bodyPr/>
        <a:lstStyle/>
        <a:p>
          <a:r>
            <a:rPr lang="ru-RU" sz="2400" dirty="0" err="1" smtClean="0"/>
            <a:t>Інтерфейс</a:t>
          </a:r>
          <a:r>
            <a:rPr lang="ru-RU" sz="2400" dirty="0" smtClean="0"/>
            <a:t> прикладного </a:t>
          </a:r>
          <a:r>
            <a:rPr lang="ru-RU" sz="2400" dirty="0" err="1" smtClean="0"/>
            <a:t>програмування</a:t>
          </a:r>
          <a:endParaRPr lang="ru-RU" sz="2400" dirty="0"/>
        </a:p>
      </dgm:t>
    </dgm:pt>
    <dgm:pt modelId="{4E77818C-4CDF-4315-B410-5F5C55923999}" type="parTrans" cxnId="{BDDC549D-4C3A-4D85-B4E5-204071BDDEEC}">
      <dgm:prSet/>
      <dgm:spPr/>
      <dgm:t>
        <a:bodyPr/>
        <a:lstStyle/>
        <a:p>
          <a:endParaRPr lang="ru-RU"/>
        </a:p>
      </dgm:t>
    </dgm:pt>
    <dgm:pt modelId="{4A25E683-3DBC-46AD-8C34-7FE882B8C157}" type="sibTrans" cxnId="{BDDC549D-4C3A-4D85-B4E5-204071BDDEEC}">
      <dgm:prSet/>
      <dgm:spPr/>
      <dgm:t>
        <a:bodyPr/>
        <a:lstStyle/>
        <a:p>
          <a:endParaRPr lang="ru-RU"/>
        </a:p>
      </dgm:t>
    </dgm:pt>
    <dgm:pt modelId="{9C78DF82-5BE0-4E2E-A513-9F8C879328D7}">
      <dgm:prSet custT="1"/>
      <dgm:spPr/>
      <dgm:t>
        <a:bodyPr/>
        <a:lstStyle/>
        <a:p>
          <a:r>
            <a:rPr lang="ru-RU" sz="2400" dirty="0" smtClean="0"/>
            <a:t>6</a:t>
          </a:r>
          <a:endParaRPr lang="ru-RU" sz="2400" dirty="0"/>
        </a:p>
      </dgm:t>
    </dgm:pt>
    <dgm:pt modelId="{DADF47D2-6832-4264-8AA9-F73B24DC0952}" type="parTrans" cxnId="{7F22F8F8-614A-4685-B984-702D86CF2CAB}">
      <dgm:prSet/>
      <dgm:spPr/>
      <dgm:t>
        <a:bodyPr/>
        <a:lstStyle/>
        <a:p>
          <a:endParaRPr lang="ru-RU"/>
        </a:p>
      </dgm:t>
    </dgm:pt>
    <dgm:pt modelId="{AB4EC199-9E40-4C24-A40F-0A96E8A61B5E}" type="sibTrans" cxnId="{7F22F8F8-614A-4685-B984-702D86CF2CAB}">
      <dgm:prSet/>
      <dgm:spPr/>
      <dgm:t>
        <a:bodyPr/>
        <a:lstStyle/>
        <a:p>
          <a:endParaRPr lang="ru-RU"/>
        </a:p>
      </dgm:t>
    </dgm:pt>
    <dgm:pt modelId="{A8194B33-ADC8-450A-8C53-C8AB47050630}">
      <dgm:prSet custT="1"/>
      <dgm:spPr>
        <a:solidFill>
          <a:srgbClr val="4F81BD">
            <a:alpha val="90000"/>
          </a:srgbClr>
        </a:solidFill>
      </dgm:spPr>
      <dgm:t>
        <a:bodyPr/>
        <a:lstStyle/>
        <a:p>
          <a:r>
            <a:rPr lang="uk-UA" sz="2400" dirty="0" smtClean="0"/>
            <a:t>Користувацький інтерфейс</a:t>
          </a:r>
          <a:endParaRPr lang="ru-RU" sz="2400" dirty="0"/>
        </a:p>
      </dgm:t>
    </dgm:pt>
    <dgm:pt modelId="{30C35875-31FC-40BC-B986-B5900C3E2E22}" type="parTrans" cxnId="{9F78498A-6B65-4ED4-A3D2-EFAC4B0AB62C}">
      <dgm:prSet/>
      <dgm:spPr/>
      <dgm:t>
        <a:bodyPr/>
        <a:lstStyle/>
        <a:p>
          <a:endParaRPr lang="ru-RU"/>
        </a:p>
      </dgm:t>
    </dgm:pt>
    <dgm:pt modelId="{B431FEA9-B786-47E9-8395-1C5C166AA17E}" type="sibTrans" cxnId="{9F78498A-6B65-4ED4-A3D2-EFAC4B0AB62C}">
      <dgm:prSet/>
      <dgm:spPr/>
      <dgm:t>
        <a:bodyPr/>
        <a:lstStyle/>
        <a:p>
          <a:endParaRPr lang="ru-RU"/>
        </a:p>
      </dgm:t>
    </dgm:pt>
    <dgm:pt modelId="{31A052BF-D1EE-47F4-BE51-C3021D9D35E1}">
      <dgm:prSet custT="1"/>
      <dgm:spPr/>
      <dgm:t>
        <a:bodyPr/>
        <a:lstStyle/>
        <a:p>
          <a:r>
            <a:rPr lang="ru-RU" sz="2400" dirty="0" smtClean="0"/>
            <a:t>7</a:t>
          </a:r>
          <a:endParaRPr lang="ru-RU" sz="2400" dirty="0"/>
        </a:p>
      </dgm:t>
    </dgm:pt>
    <dgm:pt modelId="{DA9C8511-E82D-4F8D-9975-C2A33F437E44}" type="parTrans" cxnId="{FE79F330-81E4-4965-AE0B-962953EC02DC}">
      <dgm:prSet/>
      <dgm:spPr/>
      <dgm:t>
        <a:bodyPr/>
        <a:lstStyle/>
        <a:p>
          <a:endParaRPr lang="ru-RU"/>
        </a:p>
      </dgm:t>
    </dgm:pt>
    <dgm:pt modelId="{0C8B66DC-2262-4262-911C-83331F5186D6}" type="sibTrans" cxnId="{FE79F330-81E4-4965-AE0B-962953EC02DC}">
      <dgm:prSet/>
      <dgm:spPr/>
      <dgm:t>
        <a:bodyPr/>
        <a:lstStyle/>
        <a:p>
          <a:endParaRPr lang="ru-RU"/>
        </a:p>
      </dgm:t>
    </dgm:pt>
    <dgm:pt modelId="{ADAEE76E-6694-4C4F-B9E0-C28B098B2E26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err="1" smtClean="0"/>
            <a:t>Підтримка</a:t>
          </a:r>
          <a:r>
            <a:rPr lang="ru-RU" sz="2400" dirty="0" smtClean="0"/>
            <a:t> мереж</a:t>
          </a:r>
          <a:endParaRPr lang="ru-RU" sz="2400" dirty="0"/>
        </a:p>
      </dgm:t>
    </dgm:pt>
    <dgm:pt modelId="{3CC749FD-C236-9D4A-B287-208D6E52977F}" type="parTrans" cxnId="{525F8589-3193-614B-8D7E-456C705B2E66}">
      <dgm:prSet/>
      <dgm:spPr/>
      <dgm:t>
        <a:bodyPr/>
        <a:lstStyle/>
        <a:p>
          <a:endParaRPr lang="ru-RU"/>
        </a:p>
      </dgm:t>
    </dgm:pt>
    <dgm:pt modelId="{DD58ABA4-564A-254A-BE6C-96A0A2781D17}" type="sibTrans" cxnId="{525F8589-3193-614B-8D7E-456C705B2E66}">
      <dgm:prSet/>
      <dgm:spPr/>
      <dgm:t>
        <a:bodyPr/>
        <a:lstStyle/>
        <a:p>
          <a:endParaRPr lang="ru-RU"/>
        </a:p>
      </dgm:t>
    </dgm:pt>
    <dgm:pt modelId="{5DD3D15D-EDD6-4ACF-B511-72978713E43F}">
      <dgm:prSet phldrT="[Текст]" custT="1"/>
      <dgm:spPr>
        <a:solidFill>
          <a:srgbClr val="C0504D">
            <a:alpha val="90000"/>
          </a:srgbClr>
        </a:solidFill>
      </dgm:spPr>
      <dgm:t>
        <a:bodyPr/>
        <a:lstStyle/>
        <a:p>
          <a:r>
            <a:rPr lang="ru-RU" sz="2400" dirty="0" err="1" smtClean="0"/>
            <a:t>Підсистема</a:t>
          </a:r>
          <a:r>
            <a:rPr lang="ru-RU" sz="2400" dirty="0" smtClean="0"/>
            <a:t>  </a:t>
          </a:r>
          <a:r>
            <a:rPr lang="ru-RU" sz="2400" dirty="0" err="1" smtClean="0"/>
            <a:t>керування</a:t>
          </a:r>
          <a:r>
            <a:rPr lang="ru-RU" sz="2400" dirty="0" smtClean="0"/>
            <a:t> </a:t>
          </a:r>
          <a:r>
            <a:rPr lang="ru-RU" sz="2400" dirty="0" err="1" smtClean="0"/>
            <a:t>процесами</a:t>
          </a:r>
          <a:endParaRPr lang="ru-RU" sz="2400" dirty="0"/>
        </a:p>
      </dgm:t>
    </dgm:pt>
    <dgm:pt modelId="{58E18A90-1BCC-4E14-B5A7-F6EEED1DE406}" type="sibTrans" cxnId="{0E22AF5B-68AF-4D29-AA2E-DE46479AEADD}">
      <dgm:prSet/>
      <dgm:spPr/>
      <dgm:t>
        <a:bodyPr/>
        <a:lstStyle/>
        <a:p>
          <a:endParaRPr lang="ru-RU"/>
        </a:p>
      </dgm:t>
    </dgm:pt>
    <dgm:pt modelId="{FEF2B056-6241-4243-92AF-15826B0DB87C}" type="parTrans" cxnId="{0E22AF5B-68AF-4D29-AA2E-DE46479AEADD}">
      <dgm:prSet/>
      <dgm:spPr/>
      <dgm:t>
        <a:bodyPr/>
        <a:lstStyle/>
        <a:p>
          <a:endParaRPr lang="ru-RU"/>
        </a:p>
      </dgm:t>
    </dgm:pt>
    <dgm:pt modelId="{B8C1F73D-2938-45EF-8729-A1A993F53E58}" type="pres">
      <dgm:prSet presAssocID="{2A197774-510A-4F74-8E12-35FD27F80F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363DAE-D48E-4949-A275-03479A2590C0}" type="pres">
      <dgm:prSet presAssocID="{926C2A0C-4B09-44AA-87C9-3B7564B4C3FF}" presName="composite" presStyleCnt="0"/>
      <dgm:spPr/>
      <dgm:t>
        <a:bodyPr/>
        <a:lstStyle/>
        <a:p>
          <a:endParaRPr lang="ru-RU"/>
        </a:p>
      </dgm:t>
    </dgm:pt>
    <dgm:pt modelId="{1D97D72F-D9A2-4F79-A4F3-CEBD8C5DEA1F}" type="pres">
      <dgm:prSet presAssocID="{926C2A0C-4B09-44AA-87C9-3B7564B4C3FF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7A0FD-0DDA-48BB-B68F-F314E38DD4B9}" type="pres">
      <dgm:prSet presAssocID="{926C2A0C-4B09-44AA-87C9-3B7564B4C3FF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6EF0E-49A7-4B31-9509-E140056EA272}" type="pres">
      <dgm:prSet presAssocID="{C59F4AFC-3DE5-4AF4-8679-3FFC01454A29}" presName="sp" presStyleCnt="0"/>
      <dgm:spPr/>
      <dgm:t>
        <a:bodyPr/>
        <a:lstStyle/>
        <a:p>
          <a:endParaRPr lang="ru-RU"/>
        </a:p>
      </dgm:t>
    </dgm:pt>
    <dgm:pt modelId="{B8293F33-0921-4A18-A66B-4250A87866A5}" type="pres">
      <dgm:prSet presAssocID="{BF98DB3A-0D3A-4418-BC40-4932032C6523}" presName="composite" presStyleCnt="0"/>
      <dgm:spPr/>
      <dgm:t>
        <a:bodyPr/>
        <a:lstStyle/>
        <a:p>
          <a:endParaRPr lang="ru-RU"/>
        </a:p>
      </dgm:t>
    </dgm:pt>
    <dgm:pt modelId="{7D223F90-AA6C-4F96-A210-5B74BF34F4C3}" type="pres">
      <dgm:prSet presAssocID="{BF98DB3A-0D3A-4418-BC40-4932032C6523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AD635-3676-420E-99D4-515607F132B4}" type="pres">
      <dgm:prSet presAssocID="{BF98DB3A-0D3A-4418-BC40-4932032C6523}" presName="descendantText" presStyleLbl="alignAcc1" presStyleIdx="1" presStyleCnt="7" custLinFactNeighborX="-64" custLinFactNeighborY="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47BA2-1149-4012-9323-A9D11D94444B}" type="pres">
      <dgm:prSet presAssocID="{ECA12276-C104-4B4E-9FC7-800268156378}" presName="sp" presStyleCnt="0"/>
      <dgm:spPr/>
      <dgm:t>
        <a:bodyPr/>
        <a:lstStyle/>
        <a:p>
          <a:endParaRPr lang="ru-RU"/>
        </a:p>
      </dgm:t>
    </dgm:pt>
    <dgm:pt modelId="{AEC4EB4C-0097-4816-8CDB-DEAE08D98092}" type="pres">
      <dgm:prSet presAssocID="{437BEC52-70AE-4610-A260-A58E547ABA08}" presName="composite" presStyleCnt="0"/>
      <dgm:spPr/>
      <dgm:t>
        <a:bodyPr/>
        <a:lstStyle/>
        <a:p>
          <a:endParaRPr lang="ru-RU"/>
        </a:p>
      </dgm:t>
    </dgm:pt>
    <dgm:pt modelId="{12833084-1DCC-406F-813F-2184CE4F333F}" type="pres">
      <dgm:prSet presAssocID="{437BEC52-70AE-4610-A260-A58E547ABA08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22907-A793-4DDB-A5D8-237DC46A7A55}" type="pres">
      <dgm:prSet presAssocID="{437BEC52-70AE-4610-A260-A58E547ABA08}" presName="descendantText" presStyleLbl="alignAcc1" presStyleIdx="2" presStyleCnt="7" custScaleY="140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BC0CE-E2E8-4096-81F9-A4C8E01C67C5}" type="pres">
      <dgm:prSet presAssocID="{97BCBA34-9D81-491A-B5E0-D2D550288C57}" presName="sp" presStyleCnt="0"/>
      <dgm:spPr/>
      <dgm:t>
        <a:bodyPr/>
        <a:lstStyle/>
        <a:p>
          <a:endParaRPr lang="ru-RU"/>
        </a:p>
      </dgm:t>
    </dgm:pt>
    <dgm:pt modelId="{91926E77-9EC3-4417-B1CA-7AFF165D573B}" type="pres">
      <dgm:prSet presAssocID="{F32C68A5-01B4-4861-B422-B8736219208E}" presName="composite" presStyleCnt="0"/>
      <dgm:spPr/>
      <dgm:t>
        <a:bodyPr/>
        <a:lstStyle/>
        <a:p>
          <a:endParaRPr lang="ru-RU"/>
        </a:p>
      </dgm:t>
    </dgm:pt>
    <dgm:pt modelId="{52DAB7C0-CC6B-4C77-BEF6-2F2F532BD8E4}" type="pres">
      <dgm:prSet presAssocID="{F32C68A5-01B4-4861-B422-B8736219208E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20DB2-9606-428B-9D8A-DDD4349215E5}" type="pres">
      <dgm:prSet presAssocID="{F32C68A5-01B4-4861-B422-B8736219208E}" presName="descendantText" presStyleLbl="alignAcc1" presStyleIdx="3" presStyleCnt="7" custScaleY="134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A947A-7369-4E7C-A47E-C409739106BD}" type="pres">
      <dgm:prSet presAssocID="{70E92380-B688-4516-8DD8-05FDEE24542C}" presName="sp" presStyleCnt="0"/>
      <dgm:spPr/>
      <dgm:t>
        <a:bodyPr/>
        <a:lstStyle/>
        <a:p>
          <a:endParaRPr lang="ru-RU"/>
        </a:p>
      </dgm:t>
    </dgm:pt>
    <dgm:pt modelId="{2ED50C67-5DEB-4067-A1DA-DE70BA450779}" type="pres">
      <dgm:prSet presAssocID="{C3420803-C4B6-40AA-8E8A-26C64C6EA4E5}" presName="composite" presStyleCnt="0"/>
      <dgm:spPr/>
      <dgm:t>
        <a:bodyPr/>
        <a:lstStyle/>
        <a:p>
          <a:endParaRPr lang="ru-RU"/>
        </a:p>
      </dgm:t>
    </dgm:pt>
    <dgm:pt modelId="{DC050623-014E-46C5-B902-C04F0D43E84E}" type="pres">
      <dgm:prSet presAssocID="{C3420803-C4B6-40AA-8E8A-26C64C6EA4E5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BC882-C211-413E-9CFA-FFFEA8120808}" type="pres">
      <dgm:prSet presAssocID="{C3420803-C4B6-40AA-8E8A-26C64C6EA4E5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5532A-542F-4962-B8A1-EE469DCC0DFE}" type="pres">
      <dgm:prSet presAssocID="{9E408FEB-6FF0-46D4-B68B-A26547EB7FA3}" presName="sp" presStyleCnt="0"/>
      <dgm:spPr/>
      <dgm:t>
        <a:bodyPr/>
        <a:lstStyle/>
        <a:p>
          <a:endParaRPr lang="ru-RU"/>
        </a:p>
      </dgm:t>
    </dgm:pt>
    <dgm:pt modelId="{E5D0702F-181D-4A34-A8C4-060404E6D63D}" type="pres">
      <dgm:prSet presAssocID="{9C78DF82-5BE0-4E2E-A513-9F8C879328D7}" presName="composite" presStyleCnt="0"/>
      <dgm:spPr/>
      <dgm:t>
        <a:bodyPr/>
        <a:lstStyle/>
        <a:p>
          <a:endParaRPr lang="ru-RU"/>
        </a:p>
      </dgm:t>
    </dgm:pt>
    <dgm:pt modelId="{F3873C0C-251B-4432-889F-0AFF0F10451D}" type="pres">
      <dgm:prSet presAssocID="{9C78DF82-5BE0-4E2E-A513-9F8C879328D7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0033A-76BA-45ED-8C6B-DD3B77780256}" type="pres">
      <dgm:prSet presAssocID="{9C78DF82-5BE0-4E2E-A513-9F8C879328D7}" presName="descendantText" presStyleLbl="alignAcc1" presStyleIdx="5" presStyleCnt="7" custScaleY="108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BA516-F47B-4740-8E51-3188E706EC7D}" type="pres">
      <dgm:prSet presAssocID="{AB4EC199-9E40-4C24-A40F-0A96E8A61B5E}" presName="sp" presStyleCnt="0"/>
      <dgm:spPr/>
      <dgm:t>
        <a:bodyPr/>
        <a:lstStyle/>
        <a:p>
          <a:endParaRPr lang="ru-RU"/>
        </a:p>
      </dgm:t>
    </dgm:pt>
    <dgm:pt modelId="{874BC70A-D5F8-F342-9CDE-5B45BD222167}" type="pres">
      <dgm:prSet presAssocID="{31A052BF-D1EE-47F4-BE51-C3021D9D35E1}" presName="composite" presStyleCnt="0"/>
      <dgm:spPr/>
      <dgm:t>
        <a:bodyPr/>
        <a:lstStyle/>
        <a:p>
          <a:endParaRPr lang="ru-RU"/>
        </a:p>
      </dgm:t>
    </dgm:pt>
    <dgm:pt modelId="{A425C730-2143-6641-8791-699F49E3B5C2}" type="pres">
      <dgm:prSet presAssocID="{31A052BF-D1EE-47F4-BE51-C3021D9D35E1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54B79-3649-EB48-9725-49998C459066}" type="pres">
      <dgm:prSet presAssocID="{31A052BF-D1EE-47F4-BE51-C3021D9D35E1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78498A-6B65-4ED4-A3D2-EFAC4B0AB62C}" srcId="{9C78DF82-5BE0-4E2E-A513-9F8C879328D7}" destId="{A8194B33-ADC8-450A-8C53-C8AB47050630}" srcOrd="0" destOrd="0" parTransId="{30C35875-31FC-40BC-B986-B5900C3E2E22}" sibTransId="{B431FEA9-B786-47E9-8395-1C5C166AA17E}"/>
    <dgm:cxn modelId="{8696F96B-85A5-4D69-A6D9-F06854C1D1D3}" srcId="{2A197774-510A-4F74-8E12-35FD27F80FAC}" destId="{F32C68A5-01B4-4861-B422-B8736219208E}" srcOrd="3" destOrd="0" parTransId="{5E096BFF-40A1-49CA-9B2C-46C16CECC188}" sibTransId="{70E92380-B688-4516-8DD8-05FDEE24542C}"/>
    <dgm:cxn modelId="{8FA18ACF-CB04-412F-9520-A68953A8B339}" type="presOf" srcId="{5DD3D15D-EDD6-4ACF-B511-72978713E43F}" destId="{8207A0FD-0DDA-48BB-B68F-F314E38DD4B9}" srcOrd="0" destOrd="0" presId="urn:microsoft.com/office/officeart/2005/8/layout/chevron2"/>
    <dgm:cxn modelId="{7C7C84BC-F46D-43CC-97C8-0A0157685530}" type="presOf" srcId="{F97C34A3-14B8-4D27-B6C9-F46DA45A7379}" destId="{1BCAD635-3676-420E-99D4-515607F132B4}" srcOrd="0" destOrd="0" presId="urn:microsoft.com/office/officeart/2005/8/layout/chevron2"/>
    <dgm:cxn modelId="{0E22AF5B-68AF-4D29-AA2E-DE46479AEADD}" srcId="{926C2A0C-4B09-44AA-87C9-3B7564B4C3FF}" destId="{5DD3D15D-EDD6-4ACF-B511-72978713E43F}" srcOrd="0" destOrd="0" parTransId="{FEF2B056-6241-4243-92AF-15826B0DB87C}" sibTransId="{58E18A90-1BCC-4E14-B5A7-F6EEED1DE406}"/>
    <dgm:cxn modelId="{198E62F1-629B-684D-A320-610528E46858}" type="presOf" srcId="{ADAEE76E-6694-4C4F-B9E0-C28B098B2E26}" destId="{F9F54B79-3649-EB48-9725-49998C459066}" srcOrd="0" destOrd="0" presId="urn:microsoft.com/office/officeart/2005/8/layout/chevron2"/>
    <dgm:cxn modelId="{6A6931F7-6685-4AD2-B2D0-39937122C7CF}" srcId="{BF98DB3A-0D3A-4418-BC40-4932032C6523}" destId="{F97C34A3-14B8-4D27-B6C9-F46DA45A7379}" srcOrd="0" destOrd="0" parTransId="{8685A6CC-CF92-46B0-86D2-B0A131535564}" sibTransId="{FE4490A3-8C63-4FD9-888A-5EDD109F4914}"/>
    <dgm:cxn modelId="{755BFAA7-9290-408B-AC10-E77683A9603A}" type="presOf" srcId="{216E7AFC-4642-448C-BA16-6221D00F133D}" destId="{03120DB2-9606-428B-9D8A-DDD4349215E5}" srcOrd="0" destOrd="0" presId="urn:microsoft.com/office/officeart/2005/8/layout/chevron2"/>
    <dgm:cxn modelId="{00C95863-FB86-4D3F-9683-7262608BF2EA}" type="presOf" srcId="{A898779B-221D-4208-BB6C-9AF6356DA0B7}" destId="{44722907-A793-4DDB-A5D8-237DC46A7A55}" srcOrd="0" destOrd="0" presId="urn:microsoft.com/office/officeart/2005/8/layout/chevron2"/>
    <dgm:cxn modelId="{5EA8CC7D-955A-4832-9632-0EB03702AFD7}" type="presOf" srcId="{437BEC52-70AE-4610-A260-A58E547ABA08}" destId="{12833084-1DCC-406F-813F-2184CE4F333F}" srcOrd="0" destOrd="0" presId="urn:microsoft.com/office/officeart/2005/8/layout/chevron2"/>
    <dgm:cxn modelId="{4A8BCDC5-760C-4B61-9D6B-214BAAF5AE25}" srcId="{2A197774-510A-4F74-8E12-35FD27F80FAC}" destId="{C3420803-C4B6-40AA-8E8A-26C64C6EA4E5}" srcOrd="4" destOrd="0" parTransId="{361AA13F-CE81-4659-B399-FAAE181C4578}" sibTransId="{9E408FEB-6FF0-46D4-B68B-A26547EB7FA3}"/>
    <dgm:cxn modelId="{70C205FC-5301-4E59-B7C6-0CD5B9DA0D74}" type="presOf" srcId="{A5A56308-DB14-4F12-85E9-6C3A07712C8C}" destId="{5A7BC882-C211-413E-9CFA-FFFEA8120808}" srcOrd="0" destOrd="0" presId="urn:microsoft.com/office/officeart/2005/8/layout/chevron2"/>
    <dgm:cxn modelId="{31E4D6D7-654F-4A7B-85A1-469CED223FF6}" srcId="{2A197774-510A-4F74-8E12-35FD27F80FAC}" destId="{BF98DB3A-0D3A-4418-BC40-4932032C6523}" srcOrd="1" destOrd="0" parTransId="{FFD7C6B7-34D8-4006-8D0A-1A44A5963198}" sibTransId="{ECA12276-C104-4B4E-9FC7-800268156378}"/>
    <dgm:cxn modelId="{496A8B02-AA61-4D60-BB62-D528BE09F6F5}" type="presOf" srcId="{A8194B33-ADC8-450A-8C53-C8AB47050630}" destId="{A660033A-76BA-45ED-8C6B-DD3B77780256}" srcOrd="0" destOrd="0" presId="urn:microsoft.com/office/officeart/2005/8/layout/chevron2"/>
    <dgm:cxn modelId="{02BF2673-FB69-4669-A875-E6056BA0FEB9}" type="presOf" srcId="{2A197774-510A-4F74-8E12-35FD27F80FAC}" destId="{B8C1F73D-2938-45EF-8729-A1A993F53E58}" srcOrd="0" destOrd="0" presId="urn:microsoft.com/office/officeart/2005/8/layout/chevron2"/>
    <dgm:cxn modelId="{DA8B01C6-3415-4B0D-8DC7-BC8D4D39B854}" type="presOf" srcId="{926C2A0C-4B09-44AA-87C9-3B7564B4C3FF}" destId="{1D97D72F-D9A2-4F79-A4F3-CEBD8C5DEA1F}" srcOrd="0" destOrd="0" presId="urn:microsoft.com/office/officeart/2005/8/layout/chevron2"/>
    <dgm:cxn modelId="{6604E05A-2995-47CE-8B7B-6AB560C5C4C8}" srcId="{2A197774-510A-4F74-8E12-35FD27F80FAC}" destId="{437BEC52-70AE-4610-A260-A58E547ABA08}" srcOrd="2" destOrd="0" parTransId="{42F9A193-0285-4BEB-A26D-B28775F2F5BB}" sibTransId="{97BCBA34-9D81-491A-B5E0-D2D550288C57}"/>
    <dgm:cxn modelId="{650A9983-9FED-4FA7-A599-525EDFAACCF5}" type="presOf" srcId="{C3420803-C4B6-40AA-8E8A-26C64C6EA4E5}" destId="{DC050623-014E-46C5-B902-C04F0D43E84E}" srcOrd="0" destOrd="0" presId="urn:microsoft.com/office/officeart/2005/8/layout/chevron2"/>
    <dgm:cxn modelId="{FE79F330-81E4-4965-AE0B-962953EC02DC}" srcId="{2A197774-510A-4F74-8E12-35FD27F80FAC}" destId="{31A052BF-D1EE-47F4-BE51-C3021D9D35E1}" srcOrd="6" destOrd="0" parTransId="{DA9C8511-E82D-4F8D-9975-C2A33F437E44}" sibTransId="{0C8B66DC-2262-4262-911C-83331F5186D6}"/>
    <dgm:cxn modelId="{525F8589-3193-614B-8D7E-456C705B2E66}" srcId="{31A052BF-D1EE-47F4-BE51-C3021D9D35E1}" destId="{ADAEE76E-6694-4C4F-B9E0-C28B098B2E26}" srcOrd="0" destOrd="0" parTransId="{3CC749FD-C236-9D4A-B287-208D6E52977F}" sibTransId="{DD58ABA4-564A-254A-BE6C-96A0A2781D17}"/>
    <dgm:cxn modelId="{FAE462F4-E0B2-764D-9355-B380A72B8ECE}" type="presOf" srcId="{31A052BF-D1EE-47F4-BE51-C3021D9D35E1}" destId="{A425C730-2143-6641-8791-699F49E3B5C2}" srcOrd="0" destOrd="0" presId="urn:microsoft.com/office/officeart/2005/8/layout/chevron2"/>
    <dgm:cxn modelId="{4287167B-8304-4571-8D97-D316AD2B4905}" srcId="{F32C68A5-01B4-4861-B422-B8736219208E}" destId="{216E7AFC-4642-448C-BA16-6221D00F133D}" srcOrd="0" destOrd="0" parTransId="{1DC31F97-9E4D-4FC2-B5DE-F31EAADA4C1F}" sibTransId="{F0689487-37BA-4398-A9BA-9587F817A784}"/>
    <dgm:cxn modelId="{9961D9E3-C24B-4BD1-83F8-D6C637E53A2A}" type="presOf" srcId="{F32C68A5-01B4-4861-B422-B8736219208E}" destId="{52DAB7C0-CC6B-4C77-BEF6-2F2F532BD8E4}" srcOrd="0" destOrd="0" presId="urn:microsoft.com/office/officeart/2005/8/layout/chevron2"/>
    <dgm:cxn modelId="{941BA7B6-F694-4B9E-BD54-4E0FCF24F3B0}" srcId="{2A197774-510A-4F74-8E12-35FD27F80FAC}" destId="{926C2A0C-4B09-44AA-87C9-3B7564B4C3FF}" srcOrd="0" destOrd="0" parTransId="{35E3625D-30B2-4E82-B7B0-7260740D4503}" sibTransId="{C59F4AFC-3DE5-4AF4-8679-3FFC01454A29}"/>
    <dgm:cxn modelId="{BDDC549D-4C3A-4D85-B4E5-204071BDDEEC}" srcId="{C3420803-C4B6-40AA-8E8A-26C64C6EA4E5}" destId="{A5A56308-DB14-4F12-85E9-6C3A07712C8C}" srcOrd="0" destOrd="0" parTransId="{4E77818C-4CDF-4315-B410-5F5C55923999}" sibTransId="{4A25E683-3DBC-46AD-8C34-7FE882B8C157}"/>
    <dgm:cxn modelId="{F1659D28-D03E-4141-A256-C2DF29AB46C0}" type="presOf" srcId="{BF98DB3A-0D3A-4418-BC40-4932032C6523}" destId="{7D223F90-AA6C-4F96-A210-5B74BF34F4C3}" srcOrd="0" destOrd="0" presId="urn:microsoft.com/office/officeart/2005/8/layout/chevron2"/>
    <dgm:cxn modelId="{359B938B-308C-4EBB-9B81-820487439AD0}" type="presOf" srcId="{9C78DF82-5BE0-4E2E-A513-9F8C879328D7}" destId="{F3873C0C-251B-4432-889F-0AFF0F10451D}" srcOrd="0" destOrd="0" presId="urn:microsoft.com/office/officeart/2005/8/layout/chevron2"/>
    <dgm:cxn modelId="{7F22F8F8-614A-4685-B984-702D86CF2CAB}" srcId="{2A197774-510A-4F74-8E12-35FD27F80FAC}" destId="{9C78DF82-5BE0-4E2E-A513-9F8C879328D7}" srcOrd="5" destOrd="0" parTransId="{DADF47D2-6832-4264-8AA9-F73B24DC0952}" sibTransId="{AB4EC199-9E40-4C24-A40F-0A96E8A61B5E}"/>
    <dgm:cxn modelId="{BEDA2E30-36E0-4920-8D68-5203A491210B}" srcId="{437BEC52-70AE-4610-A260-A58E547ABA08}" destId="{A898779B-221D-4208-BB6C-9AF6356DA0B7}" srcOrd="0" destOrd="0" parTransId="{55FB07D0-B593-405A-98C6-009F65442666}" sibTransId="{0AF6EB42-A5F2-447E-9300-2397E62A89C1}"/>
    <dgm:cxn modelId="{EE3EB868-D11F-40E6-B743-6DA3018BA572}" type="presParOf" srcId="{B8C1F73D-2938-45EF-8729-A1A993F53E58}" destId="{0A363DAE-D48E-4949-A275-03479A2590C0}" srcOrd="0" destOrd="0" presId="urn:microsoft.com/office/officeart/2005/8/layout/chevron2"/>
    <dgm:cxn modelId="{A60BB688-234C-4942-A7F0-33D43FC89D9D}" type="presParOf" srcId="{0A363DAE-D48E-4949-A275-03479A2590C0}" destId="{1D97D72F-D9A2-4F79-A4F3-CEBD8C5DEA1F}" srcOrd="0" destOrd="0" presId="urn:microsoft.com/office/officeart/2005/8/layout/chevron2"/>
    <dgm:cxn modelId="{93B1445D-7294-4055-81CF-889DBA2D4682}" type="presParOf" srcId="{0A363DAE-D48E-4949-A275-03479A2590C0}" destId="{8207A0FD-0DDA-48BB-B68F-F314E38DD4B9}" srcOrd="1" destOrd="0" presId="urn:microsoft.com/office/officeart/2005/8/layout/chevron2"/>
    <dgm:cxn modelId="{83E17A29-ADBD-4C26-A33E-4DFBD3A8003E}" type="presParOf" srcId="{B8C1F73D-2938-45EF-8729-A1A993F53E58}" destId="{9366EF0E-49A7-4B31-9509-E140056EA272}" srcOrd="1" destOrd="0" presId="urn:microsoft.com/office/officeart/2005/8/layout/chevron2"/>
    <dgm:cxn modelId="{11D3DF1C-00BD-4F9B-8910-154577062908}" type="presParOf" srcId="{B8C1F73D-2938-45EF-8729-A1A993F53E58}" destId="{B8293F33-0921-4A18-A66B-4250A87866A5}" srcOrd="2" destOrd="0" presId="urn:microsoft.com/office/officeart/2005/8/layout/chevron2"/>
    <dgm:cxn modelId="{E092DC9E-5F65-49D8-B082-CA75D2DB86BB}" type="presParOf" srcId="{B8293F33-0921-4A18-A66B-4250A87866A5}" destId="{7D223F90-AA6C-4F96-A210-5B74BF34F4C3}" srcOrd="0" destOrd="0" presId="urn:microsoft.com/office/officeart/2005/8/layout/chevron2"/>
    <dgm:cxn modelId="{91EFD2EB-9281-4BB0-BAB4-98556D7ECEFF}" type="presParOf" srcId="{B8293F33-0921-4A18-A66B-4250A87866A5}" destId="{1BCAD635-3676-420E-99D4-515607F132B4}" srcOrd="1" destOrd="0" presId="urn:microsoft.com/office/officeart/2005/8/layout/chevron2"/>
    <dgm:cxn modelId="{D032B510-7EB4-4934-B3BC-B0F7B75087DF}" type="presParOf" srcId="{B8C1F73D-2938-45EF-8729-A1A993F53E58}" destId="{5A147BA2-1149-4012-9323-A9D11D94444B}" srcOrd="3" destOrd="0" presId="urn:microsoft.com/office/officeart/2005/8/layout/chevron2"/>
    <dgm:cxn modelId="{D90F9E5A-6AA4-4841-B221-E3D7CEA245A4}" type="presParOf" srcId="{B8C1F73D-2938-45EF-8729-A1A993F53E58}" destId="{AEC4EB4C-0097-4816-8CDB-DEAE08D98092}" srcOrd="4" destOrd="0" presId="urn:microsoft.com/office/officeart/2005/8/layout/chevron2"/>
    <dgm:cxn modelId="{0D70CA81-7C93-4FBC-88F9-B0995A6574F8}" type="presParOf" srcId="{AEC4EB4C-0097-4816-8CDB-DEAE08D98092}" destId="{12833084-1DCC-406F-813F-2184CE4F333F}" srcOrd="0" destOrd="0" presId="urn:microsoft.com/office/officeart/2005/8/layout/chevron2"/>
    <dgm:cxn modelId="{1CCD443B-1C37-4DEF-85C3-DEA0FAF82B25}" type="presParOf" srcId="{AEC4EB4C-0097-4816-8CDB-DEAE08D98092}" destId="{44722907-A793-4DDB-A5D8-237DC46A7A55}" srcOrd="1" destOrd="0" presId="urn:microsoft.com/office/officeart/2005/8/layout/chevron2"/>
    <dgm:cxn modelId="{7DDDAFEA-A3C2-4C0B-A3E3-BFA8769B47CA}" type="presParOf" srcId="{B8C1F73D-2938-45EF-8729-A1A993F53E58}" destId="{A3EBC0CE-E2E8-4096-81F9-A4C8E01C67C5}" srcOrd="5" destOrd="0" presId="urn:microsoft.com/office/officeart/2005/8/layout/chevron2"/>
    <dgm:cxn modelId="{354D91B9-3295-4FB2-92E3-D4414AA0404D}" type="presParOf" srcId="{B8C1F73D-2938-45EF-8729-A1A993F53E58}" destId="{91926E77-9EC3-4417-B1CA-7AFF165D573B}" srcOrd="6" destOrd="0" presId="urn:microsoft.com/office/officeart/2005/8/layout/chevron2"/>
    <dgm:cxn modelId="{B51FDB66-162B-46EF-91C9-7215A59B8252}" type="presParOf" srcId="{91926E77-9EC3-4417-B1CA-7AFF165D573B}" destId="{52DAB7C0-CC6B-4C77-BEF6-2F2F532BD8E4}" srcOrd="0" destOrd="0" presId="urn:microsoft.com/office/officeart/2005/8/layout/chevron2"/>
    <dgm:cxn modelId="{A9F3D7ED-D81A-49EE-AEDA-529933A47BC7}" type="presParOf" srcId="{91926E77-9EC3-4417-B1CA-7AFF165D573B}" destId="{03120DB2-9606-428B-9D8A-DDD4349215E5}" srcOrd="1" destOrd="0" presId="urn:microsoft.com/office/officeart/2005/8/layout/chevron2"/>
    <dgm:cxn modelId="{3F70EC8F-BAFE-4034-80F4-0FA326FB890A}" type="presParOf" srcId="{B8C1F73D-2938-45EF-8729-A1A993F53E58}" destId="{CADA947A-7369-4E7C-A47E-C409739106BD}" srcOrd="7" destOrd="0" presId="urn:microsoft.com/office/officeart/2005/8/layout/chevron2"/>
    <dgm:cxn modelId="{20052029-E589-4D8B-94D4-8D04A2D3134C}" type="presParOf" srcId="{B8C1F73D-2938-45EF-8729-A1A993F53E58}" destId="{2ED50C67-5DEB-4067-A1DA-DE70BA450779}" srcOrd="8" destOrd="0" presId="urn:microsoft.com/office/officeart/2005/8/layout/chevron2"/>
    <dgm:cxn modelId="{393EEFA7-8212-40F7-9C6A-D0F35C7D722D}" type="presParOf" srcId="{2ED50C67-5DEB-4067-A1DA-DE70BA450779}" destId="{DC050623-014E-46C5-B902-C04F0D43E84E}" srcOrd="0" destOrd="0" presId="urn:microsoft.com/office/officeart/2005/8/layout/chevron2"/>
    <dgm:cxn modelId="{E6E3502E-34BE-4E79-8FEA-76622B31A9D7}" type="presParOf" srcId="{2ED50C67-5DEB-4067-A1DA-DE70BA450779}" destId="{5A7BC882-C211-413E-9CFA-FFFEA8120808}" srcOrd="1" destOrd="0" presId="urn:microsoft.com/office/officeart/2005/8/layout/chevron2"/>
    <dgm:cxn modelId="{1ED17E9F-9952-43D9-AA43-F704279E7E22}" type="presParOf" srcId="{B8C1F73D-2938-45EF-8729-A1A993F53E58}" destId="{71E5532A-542F-4962-B8A1-EE469DCC0DFE}" srcOrd="9" destOrd="0" presId="urn:microsoft.com/office/officeart/2005/8/layout/chevron2"/>
    <dgm:cxn modelId="{5AFFC938-E3B2-48FD-90DE-C45B23CE5BB8}" type="presParOf" srcId="{B8C1F73D-2938-45EF-8729-A1A993F53E58}" destId="{E5D0702F-181D-4A34-A8C4-060404E6D63D}" srcOrd="10" destOrd="0" presId="urn:microsoft.com/office/officeart/2005/8/layout/chevron2"/>
    <dgm:cxn modelId="{61BCDBFE-7EBE-4387-BCC2-6200C76ADA08}" type="presParOf" srcId="{E5D0702F-181D-4A34-A8C4-060404E6D63D}" destId="{F3873C0C-251B-4432-889F-0AFF0F10451D}" srcOrd="0" destOrd="0" presId="urn:microsoft.com/office/officeart/2005/8/layout/chevron2"/>
    <dgm:cxn modelId="{CE0FE7CA-FB16-4381-818A-E6A223D6957D}" type="presParOf" srcId="{E5D0702F-181D-4A34-A8C4-060404E6D63D}" destId="{A660033A-76BA-45ED-8C6B-DD3B77780256}" srcOrd="1" destOrd="0" presId="urn:microsoft.com/office/officeart/2005/8/layout/chevron2"/>
    <dgm:cxn modelId="{CF519C38-63F8-604D-A879-766EA02E4CA6}" type="presParOf" srcId="{B8C1F73D-2938-45EF-8729-A1A993F53E58}" destId="{554BA516-F47B-4740-8E51-3188E706EC7D}" srcOrd="11" destOrd="0" presId="urn:microsoft.com/office/officeart/2005/8/layout/chevron2"/>
    <dgm:cxn modelId="{F9C3AB1D-364A-2F42-B735-7E908DF825C1}" type="presParOf" srcId="{B8C1F73D-2938-45EF-8729-A1A993F53E58}" destId="{874BC70A-D5F8-F342-9CDE-5B45BD222167}" srcOrd="12" destOrd="0" presId="urn:microsoft.com/office/officeart/2005/8/layout/chevron2"/>
    <dgm:cxn modelId="{502E42C5-877E-C441-AED2-6B1A73A4BB48}" type="presParOf" srcId="{874BC70A-D5F8-F342-9CDE-5B45BD222167}" destId="{A425C730-2143-6641-8791-699F49E3B5C2}" srcOrd="0" destOrd="0" presId="urn:microsoft.com/office/officeart/2005/8/layout/chevron2"/>
    <dgm:cxn modelId="{2C87D3E0-8A83-A84B-A34F-0E42929A0359}" type="presParOf" srcId="{874BC70A-D5F8-F342-9CDE-5B45BD222167}" destId="{F9F54B79-3649-EB48-9725-49998C4590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BB7828-044F-4C00-B983-92AE9D285542}" type="doc">
      <dgm:prSet loTypeId="urn:microsoft.com/office/officeart/2005/8/layout/chevron2" loCatId="process" qsTypeId="urn:microsoft.com/office/officeart/2005/8/quickstyle/simple1#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954F7293-B4BF-469F-89D3-D074F7BC0FD2}">
      <dgm:prSet/>
      <dgm:spPr/>
      <dgm:t>
        <a:bodyPr/>
        <a:lstStyle/>
        <a:p>
          <a:pPr rtl="0"/>
          <a:r>
            <a:rPr lang="ru-RU" smtClean="0"/>
            <a:t>3</a:t>
          </a:r>
          <a:endParaRPr lang="ru-RU" dirty="0"/>
        </a:p>
      </dgm:t>
    </dgm:pt>
    <dgm:pt modelId="{21C6D631-B145-4425-9E2C-30CD883B0B6F}" type="parTrans" cxnId="{B085C04C-2641-4CF4-8173-86EEDD870252}">
      <dgm:prSet/>
      <dgm:spPr/>
      <dgm:t>
        <a:bodyPr/>
        <a:lstStyle/>
        <a:p>
          <a:endParaRPr lang="ru-RU"/>
        </a:p>
      </dgm:t>
    </dgm:pt>
    <dgm:pt modelId="{9C772679-59F7-4705-8B50-D0E432E2D260}" type="sibTrans" cxnId="{B085C04C-2641-4CF4-8173-86EEDD870252}">
      <dgm:prSet/>
      <dgm:spPr/>
      <dgm:t>
        <a:bodyPr/>
        <a:lstStyle/>
        <a:p>
          <a:endParaRPr lang="ru-RU"/>
        </a:p>
      </dgm:t>
    </dgm:pt>
    <dgm:pt modelId="{4C66A3FD-179A-4271-BBFD-46FC0B3895A8}">
      <dgm:prSet/>
      <dgm:spPr/>
      <dgm:t>
        <a:bodyPr/>
        <a:lstStyle/>
        <a:p>
          <a:pPr rtl="0"/>
          <a:r>
            <a:rPr lang="ru-RU" dirty="0" smtClean="0"/>
            <a:t>4</a:t>
          </a:r>
          <a:endParaRPr lang="ru-RU" dirty="0"/>
        </a:p>
      </dgm:t>
    </dgm:pt>
    <dgm:pt modelId="{AD1E44D5-81E3-41E8-B571-E199A71F48B5}" type="parTrans" cxnId="{DE0E52D4-C75C-4B2D-819D-564945F4D426}">
      <dgm:prSet/>
      <dgm:spPr/>
      <dgm:t>
        <a:bodyPr/>
        <a:lstStyle/>
        <a:p>
          <a:endParaRPr lang="ru-RU"/>
        </a:p>
      </dgm:t>
    </dgm:pt>
    <dgm:pt modelId="{19AEE46D-8104-43AD-9ECB-F909EE04C6BD}" type="sibTrans" cxnId="{DE0E52D4-C75C-4B2D-819D-564945F4D426}">
      <dgm:prSet/>
      <dgm:spPr/>
      <dgm:t>
        <a:bodyPr/>
        <a:lstStyle/>
        <a:p>
          <a:endParaRPr lang="ru-RU"/>
        </a:p>
      </dgm:t>
    </dgm:pt>
    <dgm:pt modelId="{3B311E56-F753-488D-8C6A-7A5B524074EC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1A614B3-82A4-4E6E-930F-28410BEBB35B}" type="parTrans" cxnId="{0AF5568A-501E-45D9-8402-A2D906797928}">
      <dgm:prSet/>
      <dgm:spPr/>
      <dgm:t>
        <a:bodyPr/>
        <a:lstStyle/>
        <a:p>
          <a:endParaRPr lang="ru-RU"/>
        </a:p>
      </dgm:t>
    </dgm:pt>
    <dgm:pt modelId="{860452C3-4A9B-4172-9EBE-2173EB587DC4}" type="sibTrans" cxnId="{0AF5568A-501E-45D9-8402-A2D906797928}">
      <dgm:prSet/>
      <dgm:spPr/>
      <dgm:t>
        <a:bodyPr/>
        <a:lstStyle/>
        <a:p>
          <a:endParaRPr lang="ru-RU"/>
        </a:p>
      </dgm:t>
    </dgm:pt>
    <dgm:pt modelId="{C6BFF353-E0CE-4B3E-B854-C0DD70631823}">
      <dgm:prSet/>
      <dgm:spPr/>
      <dgm:t>
        <a:bodyPr/>
        <a:lstStyle/>
        <a:p>
          <a:pPr rtl="0"/>
          <a:r>
            <a:rPr lang="uk-UA" dirty="0" smtClean="0"/>
            <a:t>реалізує обмін даними між процесами</a:t>
          </a:r>
          <a:endParaRPr lang="ru-RU" dirty="0"/>
        </a:p>
      </dgm:t>
    </dgm:pt>
    <dgm:pt modelId="{6C702053-D222-4261-B635-95AEEA344863}" type="parTrans" cxnId="{7CEA8141-C604-4FE9-A635-A66D571E3579}">
      <dgm:prSet/>
      <dgm:spPr/>
      <dgm:t>
        <a:bodyPr/>
        <a:lstStyle/>
        <a:p>
          <a:endParaRPr lang="ru-RU"/>
        </a:p>
      </dgm:t>
    </dgm:pt>
    <dgm:pt modelId="{2E9DB782-62EC-4ABE-AF37-9D8961484CA7}" type="sibTrans" cxnId="{7CEA8141-C604-4FE9-A635-A66D571E3579}">
      <dgm:prSet/>
      <dgm:spPr/>
      <dgm:t>
        <a:bodyPr/>
        <a:lstStyle/>
        <a:p>
          <a:endParaRPr lang="ru-RU"/>
        </a:p>
      </dgm:t>
    </dgm:pt>
    <dgm:pt modelId="{569ADC5E-544E-45C4-A51B-5AA0796EC0A0}">
      <dgm:prSet/>
      <dgm:spPr/>
      <dgm:t>
        <a:bodyPr/>
        <a:lstStyle/>
        <a:p>
          <a:pPr rtl="0"/>
          <a:r>
            <a:rPr lang="ru-RU" dirty="0" smtClean="0"/>
            <a:t>5</a:t>
          </a:r>
          <a:endParaRPr lang="ru-RU" dirty="0"/>
        </a:p>
      </dgm:t>
    </dgm:pt>
    <dgm:pt modelId="{D0A6CEDB-36E9-469A-AEFF-DEBB17C9A930}" type="sibTrans" cxnId="{55389460-96D6-470D-BD67-F9B53B13F1EF}">
      <dgm:prSet/>
      <dgm:spPr/>
      <dgm:t>
        <a:bodyPr/>
        <a:lstStyle/>
        <a:p>
          <a:endParaRPr lang="ru-RU"/>
        </a:p>
      </dgm:t>
    </dgm:pt>
    <dgm:pt modelId="{9AB8B84F-C4EC-4D19-98F0-F17A370F9BC4}" type="parTrans" cxnId="{55389460-96D6-470D-BD67-F9B53B13F1EF}">
      <dgm:prSet/>
      <dgm:spPr/>
      <dgm:t>
        <a:bodyPr/>
        <a:lstStyle/>
        <a:p>
          <a:endParaRPr lang="ru-RU"/>
        </a:p>
      </dgm:t>
    </dgm:pt>
    <dgm:pt modelId="{057B1930-B37E-4ED6-A6EA-1DAF078F3B03}">
      <dgm:prSet/>
      <dgm:spPr/>
      <dgm:t>
        <a:bodyPr/>
        <a:lstStyle/>
        <a:p>
          <a:pPr rtl="0"/>
          <a:r>
            <a:rPr lang="uk-UA" dirty="0" smtClean="0"/>
            <a:t>підтримує синхронізацію процесів</a:t>
          </a:r>
          <a:endParaRPr lang="ru-RU" dirty="0"/>
        </a:p>
      </dgm:t>
    </dgm:pt>
    <dgm:pt modelId="{C00A4147-5CE4-48A6-A352-2B38C945DE69}" type="parTrans" cxnId="{550474D8-4B85-48D0-985A-59AA31B4067D}">
      <dgm:prSet/>
      <dgm:spPr/>
      <dgm:t>
        <a:bodyPr/>
        <a:lstStyle/>
        <a:p>
          <a:endParaRPr lang="ru-RU"/>
        </a:p>
      </dgm:t>
    </dgm:pt>
    <dgm:pt modelId="{4F7AF61B-50EE-418C-9E69-CCB1784ABB25}" type="sibTrans" cxnId="{550474D8-4B85-48D0-985A-59AA31B4067D}">
      <dgm:prSet/>
      <dgm:spPr/>
      <dgm:t>
        <a:bodyPr/>
        <a:lstStyle/>
        <a:p>
          <a:endParaRPr lang="ru-RU"/>
        </a:p>
      </dgm:t>
    </dgm:pt>
    <dgm:pt modelId="{F16FBA84-3FE0-4EA8-A8E7-D7BEFA0BC44D}">
      <dgm:prSet/>
      <dgm:spPr/>
      <dgm:t>
        <a:bodyPr/>
        <a:lstStyle/>
        <a:p>
          <a:pPr rtl="0"/>
          <a:r>
            <a:rPr lang="ru-RU" dirty="0" smtClean="0"/>
            <a:t>1</a:t>
          </a:r>
          <a:endParaRPr lang="ru-RU" dirty="0"/>
        </a:p>
      </dgm:t>
    </dgm:pt>
    <dgm:pt modelId="{C9423C32-1B90-45EF-BC82-42EA1BDD3000}" type="sibTrans" cxnId="{73BEB26A-FEC1-4BD4-BCA8-D72551643B5F}">
      <dgm:prSet/>
      <dgm:spPr/>
      <dgm:t>
        <a:bodyPr/>
        <a:lstStyle/>
        <a:p>
          <a:endParaRPr lang="ru-RU"/>
        </a:p>
      </dgm:t>
    </dgm:pt>
    <dgm:pt modelId="{DA8682BC-1841-4876-B919-2562FF93ADD7}" type="parTrans" cxnId="{73BEB26A-FEC1-4BD4-BCA8-D72551643B5F}">
      <dgm:prSet/>
      <dgm:spPr/>
      <dgm:t>
        <a:bodyPr/>
        <a:lstStyle/>
        <a:p>
          <a:endParaRPr lang="ru-RU"/>
        </a:p>
      </dgm:t>
    </dgm:pt>
    <dgm:pt modelId="{42619716-4749-4325-9F03-9CCD643F1BAD}">
      <dgm:prSet/>
      <dgm:spPr/>
      <dgm:t>
        <a:bodyPr/>
        <a:lstStyle/>
        <a:p>
          <a:pPr rtl="0"/>
          <a:r>
            <a:rPr lang="uk-UA" dirty="0" smtClean="0"/>
            <a:t>забезпечує процеси необхідними ресурсами</a:t>
          </a:r>
          <a:endParaRPr lang="ru-RU" dirty="0"/>
        </a:p>
      </dgm:t>
    </dgm:pt>
    <dgm:pt modelId="{9830DC20-A92B-40C9-925A-DE1432AD1E15}" type="sibTrans" cxnId="{430E4330-7F8C-4020-92BA-1ECBE840E2DC}">
      <dgm:prSet/>
      <dgm:spPr/>
      <dgm:t>
        <a:bodyPr/>
        <a:lstStyle/>
        <a:p>
          <a:endParaRPr lang="ru-RU"/>
        </a:p>
      </dgm:t>
    </dgm:pt>
    <dgm:pt modelId="{86E46BA7-A6A3-4118-95DD-1B1AD151E21B}" type="parTrans" cxnId="{430E4330-7F8C-4020-92BA-1ECBE840E2DC}">
      <dgm:prSet/>
      <dgm:spPr/>
      <dgm:t>
        <a:bodyPr/>
        <a:lstStyle/>
        <a:p>
          <a:endParaRPr lang="ru-RU"/>
        </a:p>
      </dgm:t>
    </dgm:pt>
    <dgm:pt modelId="{19875E75-A65C-4305-8604-3CEE4C08E66C}">
      <dgm:prSet/>
      <dgm:spPr/>
      <dgm:t>
        <a:bodyPr/>
        <a:lstStyle/>
        <a:p>
          <a:r>
            <a:rPr lang="ru-RU" dirty="0" err="1" smtClean="0"/>
            <a:t>створює</a:t>
          </a:r>
          <a:r>
            <a:rPr lang="ru-RU" dirty="0" smtClean="0"/>
            <a:t> і </a:t>
          </a:r>
          <a:r>
            <a:rPr lang="ru-RU" dirty="0" err="1" smtClean="0"/>
            <a:t>знищує</a:t>
          </a:r>
          <a:r>
            <a:rPr lang="ru-RU" dirty="0" smtClean="0"/>
            <a:t> </a:t>
          </a:r>
          <a:r>
            <a:rPr lang="ru-RU" dirty="0" err="1" smtClean="0"/>
            <a:t>процеси</a:t>
          </a:r>
          <a:endParaRPr lang="ru-RU" dirty="0"/>
        </a:p>
      </dgm:t>
    </dgm:pt>
    <dgm:pt modelId="{1604A83E-68F6-4ACB-BD06-9BA7A068D2A4}" type="sibTrans" cxnId="{B4094C98-2E6A-4C8A-887B-3C580688B335}">
      <dgm:prSet/>
      <dgm:spPr/>
      <dgm:t>
        <a:bodyPr/>
        <a:lstStyle/>
        <a:p>
          <a:endParaRPr lang="ru-RU"/>
        </a:p>
      </dgm:t>
    </dgm:pt>
    <dgm:pt modelId="{1D6CD492-54FA-40C6-92FD-FA942A882097}" type="parTrans" cxnId="{B4094C98-2E6A-4C8A-887B-3C580688B335}">
      <dgm:prSet/>
      <dgm:spPr/>
      <dgm:t>
        <a:bodyPr/>
        <a:lstStyle/>
        <a:p>
          <a:endParaRPr lang="ru-RU"/>
        </a:p>
      </dgm:t>
    </dgm:pt>
    <dgm:pt modelId="{DF155BB9-A8DA-45D5-B2F9-B92C64936AF1}">
      <dgm:prSet custT="1"/>
      <dgm:spPr/>
      <dgm:t>
        <a:bodyPr/>
        <a:lstStyle/>
        <a:p>
          <a:pPr rtl="0"/>
          <a:r>
            <a:rPr lang="uk-UA" sz="2400" dirty="0" smtClean="0"/>
            <a:t>розподіляє процесорний час між декількома одночасно виконуються в системі процесами</a:t>
          </a:r>
          <a:endParaRPr lang="ru-RU" sz="2400" dirty="0"/>
        </a:p>
      </dgm:t>
    </dgm:pt>
    <dgm:pt modelId="{75FB66E4-8629-4FC8-9692-E26DE0E3D403}" type="sibTrans" cxnId="{B1E723C6-3E8A-49C7-B491-9D3DDE6E7AE8}">
      <dgm:prSet/>
      <dgm:spPr/>
      <dgm:t>
        <a:bodyPr/>
        <a:lstStyle/>
        <a:p>
          <a:endParaRPr lang="ru-RU"/>
        </a:p>
      </dgm:t>
    </dgm:pt>
    <dgm:pt modelId="{E75FEE5E-B5A1-4B21-9920-7F91303AB7BF}" type="parTrans" cxnId="{B1E723C6-3E8A-49C7-B491-9D3DDE6E7AE8}">
      <dgm:prSet/>
      <dgm:spPr/>
      <dgm:t>
        <a:bodyPr/>
        <a:lstStyle/>
        <a:p>
          <a:endParaRPr lang="ru-RU"/>
        </a:p>
      </dgm:t>
    </dgm:pt>
    <dgm:pt modelId="{9CCD5840-FCB9-4C48-8BF5-2612E95F4720}" type="pres">
      <dgm:prSet presAssocID="{3DBB7828-044F-4C00-B983-92AE9D2855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E6D1C-D9CC-4E00-B18F-8B9BE26188D6}" type="pres">
      <dgm:prSet presAssocID="{F16FBA84-3FE0-4EA8-A8E7-D7BEFA0BC44D}" presName="composite" presStyleCnt="0"/>
      <dgm:spPr/>
      <dgm:t>
        <a:bodyPr/>
        <a:lstStyle/>
        <a:p>
          <a:endParaRPr lang="ru-RU"/>
        </a:p>
      </dgm:t>
    </dgm:pt>
    <dgm:pt modelId="{0E65BD71-D1C3-4963-953E-FEB1B06CB549}" type="pres">
      <dgm:prSet presAssocID="{F16FBA84-3FE0-4EA8-A8E7-D7BEFA0BC44D}" presName="parentText" presStyleLbl="alignNode1" presStyleIdx="0" presStyleCnt="5" custLinFactNeighborX="-4167" custLinFactNeighborY="-193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7B0BB-F57C-4617-8161-6222BB132D30}" type="pres">
      <dgm:prSet presAssocID="{F16FBA84-3FE0-4EA8-A8E7-D7BEFA0BC44D}" presName="descendantText" presStyleLbl="alignAcc1" presStyleIdx="0" presStyleCnt="5" custScaleY="157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F323F-196D-4D37-B39D-2BD4B4290369}" type="pres">
      <dgm:prSet presAssocID="{C9423C32-1B90-45EF-BC82-42EA1BDD3000}" presName="sp" presStyleCnt="0"/>
      <dgm:spPr/>
      <dgm:t>
        <a:bodyPr/>
        <a:lstStyle/>
        <a:p>
          <a:endParaRPr lang="ru-RU"/>
        </a:p>
      </dgm:t>
    </dgm:pt>
    <dgm:pt modelId="{3985F96B-A2C8-4F4A-B09D-3267DFD01830}" type="pres">
      <dgm:prSet presAssocID="{3B311E56-F753-488D-8C6A-7A5B524074EC}" presName="composite" presStyleCnt="0"/>
      <dgm:spPr/>
      <dgm:t>
        <a:bodyPr/>
        <a:lstStyle/>
        <a:p>
          <a:endParaRPr lang="ru-RU"/>
        </a:p>
      </dgm:t>
    </dgm:pt>
    <dgm:pt modelId="{0C1E518A-151A-4E33-9AFD-B1FBA6A59878}" type="pres">
      <dgm:prSet presAssocID="{3B311E56-F753-488D-8C6A-7A5B524074E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562B0-8077-495F-8AB0-082DA043D8C6}" type="pres">
      <dgm:prSet presAssocID="{3B311E56-F753-488D-8C6A-7A5B524074E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EB188-911D-44EB-9CCC-D9030A38E2D6}" type="pres">
      <dgm:prSet presAssocID="{860452C3-4A9B-4172-9EBE-2173EB587DC4}" presName="sp" presStyleCnt="0"/>
      <dgm:spPr/>
      <dgm:t>
        <a:bodyPr/>
        <a:lstStyle/>
        <a:p>
          <a:endParaRPr lang="ru-RU"/>
        </a:p>
      </dgm:t>
    </dgm:pt>
    <dgm:pt modelId="{E3E9BECF-4772-46BB-8511-85AE947AFC4B}" type="pres">
      <dgm:prSet presAssocID="{954F7293-B4BF-469F-89D3-D074F7BC0FD2}" presName="composite" presStyleCnt="0"/>
      <dgm:spPr/>
      <dgm:t>
        <a:bodyPr/>
        <a:lstStyle/>
        <a:p>
          <a:endParaRPr lang="ru-RU"/>
        </a:p>
      </dgm:t>
    </dgm:pt>
    <dgm:pt modelId="{E99FAA1C-71D4-4ACD-95E5-1771E3E221EF}" type="pres">
      <dgm:prSet presAssocID="{954F7293-B4BF-469F-89D3-D074F7BC0FD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9A3A0-DC21-4911-9378-F2A7FA2A617B}" type="pres">
      <dgm:prSet presAssocID="{954F7293-B4BF-469F-89D3-D074F7BC0FD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DC475-F27E-4CBB-BBE4-80B7AA5F58C7}" type="pres">
      <dgm:prSet presAssocID="{9C772679-59F7-4705-8B50-D0E432E2D260}" presName="sp" presStyleCnt="0"/>
      <dgm:spPr/>
      <dgm:t>
        <a:bodyPr/>
        <a:lstStyle/>
        <a:p>
          <a:endParaRPr lang="ru-RU"/>
        </a:p>
      </dgm:t>
    </dgm:pt>
    <dgm:pt modelId="{0FDF14CA-7995-4E59-A0B6-4BD549E38240}" type="pres">
      <dgm:prSet presAssocID="{4C66A3FD-179A-4271-BBFD-46FC0B3895A8}" presName="composite" presStyleCnt="0"/>
      <dgm:spPr/>
      <dgm:t>
        <a:bodyPr/>
        <a:lstStyle/>
        <a:p>
          <a:endParaRPr lang="ru-RU"/>
        </a:p>
      </dgm:t>
    </dgm:pt>
    <dgm:pt modelId="{24AE36B4-8040-4FC1-80A7-97115635716E}" type="pres">
      <dgm:prSet presAssocID="{4C66A3FD-179A-4271-BBFD-46FC0B3895A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C4DCA-F28B-4928-9B37-52310C0B7C7B}" type="pres">
      <dgm:prSet presAssocID="{4C66A3FD-179A-4271-BBFD-46FC0B3895A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1C60D-B288-4F10-AA81-44C543D02014}" type="pres">
      <dgm:prSet presAssocID="{19AEE46D-8104-43AD-9ECB-F909EE04C6BD}" presName="sp" presStyleCnt="0"/>
      <dgm:spPr/>
      <dgm:t>
        <a:bodyPr/>
        <a:lstStyle/>
        <a:p>
          <a:endParaRPr lang="ru-RU"/>
        </a:p>
      </dgm:t>
    </dgm:pt>
    <dgm:pt modelId="{0B64DFF0-2851-470E-AED8-542CA4E8E006}" type="pres">
      <dgm:prSet presAssocID="{569ADC5E-544E-45C4-A51B-5AA0796EC0A0}" presName="composite" presStyleCnt="0"/>
      <dgm:spPr/>
      <dgm:t>
        <a:bodyPr/>
        <a:lstStyle/>
        <a:p>
          <a:endParaRPr lang="ru-RU"/>
        </a:p>
      </dgm:t>
    </dgm:pt>
    <dgm:pt modelId="{5B8AABFE-09D1-46C8-AC42-68BA104B2D9C}" type="pres">
      <dgm:prSet presAssocID="{569ADC5E-544E-45C4-A51B-5AA0796EC0A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66969-BB4A-400F-BC69-F65A5B0DB7F4}" type="pres">
      <dgm:prSet presAssocID="{569ADC5E-544E-45C4-A51B-5AA0796EC0A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1990A5-A1DB-483C-990C-AAF619E2A8AD}" type="presOf" srcId="{F16FBA84-3FE0-4EA8-A8E7-D7BEFA0BC44D}" destId="{0E65BD71-D1C3-4963-953E-FEB1B06CB549}" srcOrd="0" destOrd="0" presId="urn:microsoft.com/office/officeart/2005/8/layout/chevron2"/>
    <dgm:cxn modelId="{EC1AF6FF-F4B3-482D-96A4-6293CF0CB4C0}" type="presOf" srcId="{DF155BB9-A8DA-45D5-B2F9-B92C64936AF1}" destId="{0007B0BB-F57C-4617-8161-6222BB132D30}" srcOrd="0" destOrd="0" presId="urn:microsoft.com/office/officeart/2005/8/layout/chevron2"/>
    <dgm:cxn modelId="{75DDD3D9-792C-4279-B5D8-4F63A1B9B8C1}" type="presOf" srcId="{569ADC5E-544E-45C4-A51B-5AA0796EC0A0}" destId="{5B8AABFE-09D1-46C8-AC42-68BA104B2D9C}" srcOrd="0" destOrd="0" presId="urn:microsoft.com/office/officeart/2005/8/layout/chevron2"/>
    <dgm:cxn modelId="{DD80A57D-7337-412A-AF9F-32533F41CD5F}" type="presOf" srcId="{C6BFF353-E0CE-4B3E-B854-C0DD70631823}" destId="{995C4DCA-F28B-4928-9B37-52310C0B7C7B}" srcOrd="0" destOrd="0" presId="urn:microsoft.com/office/officeart/2005/8/layout/chevron2"/>
    <dgm:cxn modelId="{DCEECEC0-F6EE-4F5B-91D7-6AC363A12966}" type="presOf" srcId="{19875E75-A65C-4305-8604-3CEE4C08E66C}" destId="{F79562B0-8077-495F-8AB0-082DA043D8C6}" srcOrd="0" destOrd="0" presId="urn:microsoft.com/office/officeart/2005/8/layout/chevron2"/>
    <dgm:cxn modelId="{DE0E52D4-C75C-4B2D-819D-564945F4D426}" srcId="{3DBB7828-044F-4C00-B983-92AE9D285542}" destId="{4C66A3FD-179A-4271-BBFD-46FC0B3895A8}" srcOrd="3" destOrd="0" parTransId="{AD1E44D5-81E3-41E8-B571-E199A71F48B5}" sibTransId="{19AEE46D-8104-43AD-9ECB-F909EE04C6BD}"/>
    <dgm:cxn modelId="{0AF5568A-501E-45D9-8402-A2D906797928}" srcId="{3DBB7828-044F-4C00-B983-92AE9D285542}" destId="{3B311E56-F753-488D-8C6A-7A5B524074EC}" srcOrd="1" destOrd="0" parTransId="{E1A614B3-82A4-4E6E-930F-28410BEBB35B}" sibTransId="{860452C3-4A9B-4172-9EBE-2173EB587DC4}"/>
    <dgm:cxn modelId="{550474D8-4B85-48D0-985A-59AA31B4067D}" srcId="{569ADC5E-544E-45C4-A51B-5AA0796EC0A0}" destId="{057B1930-B37E-4ED6-A6EA-1DAF078F3B03}" srcOrd="0" destOrd="0" parTransId="{C00A4147-5CE4-48A6-A352-2B38C945DE69}" sibTransId="{4F7AF61B-50EE-418C-9E69-CCB1784ABB25}"/>
    <dgm:cxn modelId="{8EE93A9D-3CD2-45C2-862C-A41753F23E63}" type="presOf" srcId="{4C66A3FD-179A-4271-BBFD-46FC0B3895A8}" destId="{24AE36B4-8040-4FC1-80A7-97115635716E}" srcOrd="0" destOrd="0" presId="urn:microsoft.com/office/officeart/2005/8/layout/chevron2"/>
    <dgm:cxn modelId="{7CEA8141-C604-4FE9-A635-A66D571E3579}" srcId="{4C66A3FD-179A-4271-BBFD-46FC0B3895A8}" destId="{C6BFF353-E0CE-4B3E-B854-C0DD70631823}" srcOrd="0" destOrd="0" parTransId="{6C702053-D222-4261-B635-95AEEA344863}" sibTransId="{2E9DB782-62EC-4ABE-AF37-9D8961484CA7}"/>
    <dgm:cxn modelId="{B4094C98-2E6A-4C8A-887B-3C580688B335}" srcId="{3B311E56-F753-488D-8C6A-7A5B524074EC}" destId="{19875E75-A65C-4305-8604-3CEE4C08E66C}" srcOrd="0" destOrd="0" parTransId="{1D6CD492-54FA-40C6-92FD-FA942A882097}" sibTransId="{1604A83E-68F6-4ACB-BD06-9BA7A068D2A4}"/>
    <dgm:cxn modelId="{42F280DA-EF82-4A66-A930-9CC8B047FCDD}" type="presOf" srcId="{3B311E56-F753-488D-8C6A-7A5B524074EC}" destId="{0C1E518A-151A-4E33-9AFD-B1FBA6A59878}" srcOrd="0" destOrd="0" presId="urn:microsoft.com/office/officeart/2005/8/layout/chevron2"/>
    <dgm:cxn modelId="{73BEB26A-FEC1-4BD4-BCA8-D72551643B5F}" srcId="{3DBB7828-044F-4C00-B983-92AE9D285542}" destId="{F16FBA84-3FE0-4EA8-A8E7-D7BEFA0BC44D}" srcOrd="0" destOrd="0" parTransId="{DA8682BC-1841-4876-B919-2562FF93ADD7}" sibTransId="{C9423C32-1B90-45EF-BC82-42EA1BDD3000}"/>
    <dgm:cxn modelId="{B085C04C-2641-4CF4-8173-86EEDD870252}" srcId="{3DBB7828-044F-4C00-B983-92AE9D285542}" destId="{954F7293-B4BF-469F-89D3-D074F7BC0FD2}" srcOrd="2" destOrd="0" parTransId="{21C6D631-B145-4425-9E2C-30CD883B0B6F}" sibTransId="{9C772679-59F7-4705-8B50-D0E432E2D260}"/>
    <dgm:cxn modelId="{B1E723C6-3E8A-49C7-B491-9D3DDE6E7AE8}" srcId="{F16FBA84-3FE0-4EA8-A8E7-D7BEFA0BC44D}" destId="{DF155BB9-A8DA-45D5-B2F9-B92C64936AF1}" srcOrd="0" destOrd="0" parTransId="{E75FEE5E-B5A1-4B21-9920-7F91303AB7BF}" sibTransId="{75FB66E4-8629-4FC8-9692-E26DE0E3D403}"/>
    <dgm:cxn modelId="{F9724D4F-1312-4028-BDA6-2A54611F7F1D}" type="presOf" srcId="{057B1930-B37E-4ED6-A6EA-1DAF078F3B03}" destId="{82E66969-BB4A-400F-BC69-F65A5B0DB7F4}" srcOrd="0" destOrd="0" presId="urn:microsoft.com/office/officeart/2005/8/layout/chevron2"/>
    <dgm:cxn modelId="{C55143FB-4F71-41E3-B2B8-842B8A1E13EA}" type="presOf" srcId="{3DBB7828-044F-4C00-B983-92AE9D285542}" destId="{9CCD5840-FCB9-4C48-8BF5-2612E95F4720}" srcOrd="0" destOrd="0" presId="urn:microsoft.com/office/officeart/2005/8/layout/chevron2"/>
    <dgm:cxn modelId="{55389460-96D6-470D-BD67-F9B53B13F1EF}" srcId="{3DBB7828-044F-4C00-B983-92AE9D285542}" destId="{569ADC5E-544E-45C4-A51B-5AA0796EC0A0}" srcOrd="4" destOrd="0" parTransId="{9AB8B84F-C4EC-4D19-98F0-F17A370F9BC4}" sibTransId="{D0A6CEDB-36E9-469A-AEFF-DEBB17C9A930}"/>
    <dgm:cxn modelId="{F9AB1992-B451-4E21-8A84-7900D53E4FEB}" type="presOf" srcId="{954F7293-B4BF-469F-89D3-D074F7BC0FD2}" destId="{E99FAA1C-71D4-4ACD-95E5-1771E3E221EF}" srcOrd="0" destOrd="0" presId="urn:microsoft.com/office/officeart/2005/8/layout/chevron2"/>
    <dgm:cxn modelId="{430E4330-7F8C-4020-92BA-1ECBE840E2DC}" srcId="{954F7293-B4BF-469F-89D3-D074F7BC0FD2}" destId="{42619716-4749-4325-9F03-9CCD643F1BAD}" srcOrd="0" destOrd="0" parTransId="{86E46BA7-A6A3-4118-95DD-1B1AD151E21B}" sibTransId="{9830DC20-A92B-40C9-925A-DE1432AD1E15}"/>
    <dgm:cxn modelId="{A695982D-E330-4D5B-84A8-4EC239A07EC4}" type="presOf" srcId="{42619716-4749-4325-9F03-9CCD643F1BAD}" destId="{9709A3A0-DC21-4911-9378-F2A7FA2A617B}" srcOrd="0" destOrd="0" presId="urn:microsoft.com/office/officeart/2005/8/layout/chevron2"/>
    <dgm:cxn modelId="{C26551B8-39AB-4651-A5D8-DA7C7C3930B0}" type="presParOf" srcId="{9CCD5840-FCB9-4C48-8BF5-2612E95F4720}" destId="{DE0E6D1C-D9CC-4E00-B18F-8B9BE26188D6}" srcOrd="0" destOrd="0" presId="urn:microsoft.com/office/officeart/2005/8/layout/chevron2"/>
    <dgm:cxn modelId="{1FC9EF69-977C-4FCD-B3C7-BBA88852B5D4}" type="presParOf" srcId="{DE0E6D1C-D9CC-4E00-B18F-8B9BE26188D6}" destId="{0E65BD71-D1C3-4963-953E-FEB1B06CB549}" srcOrd="0" destOrd="0" presId="urn:microsoft.com/office/officeart/2005/8/layout/chevron2"/>
    <dgm:cxn modelId="{BF8B09EE-BE8D-426F-AD46-428689981FBD}" type="presParOf" srcId="{DE0E6D1C-D9CC-4E00-B18F-8B9BE26188D6}" destId="{0007B0BB-F57C-4617-8161-6222BB132D30}" srcOrd="1" destOrd="0" presId="urn:microsoft.com/office/officeart/2005/8/layout/chevron2"/>
    <dgm:cxn modelId="{1B92A8FE-901A-4FE9-B9D8-E4D3DEB21678}" type="presParOf" srcId="{9CCD5840-FCB9-4C48-8BF5-2612E95F4720}" destId="{B4DF323F-196D-4D37-B39D-2BD4B4290369}" srcOrd="1" destOrd="0" presId="urn:microsoft.com/office/officeart/2005/8/layout/chevron2"/>
    <dgm:cxn modelId="{D073AD68-6F8D-4279-8CA8-9E21B2E3A464}" type="presParOf" srcId="{9CCD5840-FCB9-4C48-8BF5-2612E95F4720}" destId="{3985F96B-A2C8-4F4A-B09D-3267DFD01830}" srcOrd="2" destOrd="0" presId="urn:microsoft.com/office/officeart/2005/8/layout/chevron2"/>
    <dgm:cxn modelId="{5D41246E-3D59-408F-9209-FF2E094A399C}" type="presParOf" srcId="{3985F96B-A2C8-4F4A-B09D-3267DFD01830}" destId="{0C1E518A-151A-4E33-9AFD-B1FBA6A59878}" srcOrd="0" destOrd="0" presId="urn:microsoft.com/office/officeart/2005/8/layout/chevron2"/>
    <dgm:cxn modelId="{01DE0EB2-F0E6-4A32-9A41-2DD284CD91B3}" type="presParOf" srcId="{3985F96B-A2C8-4F4A-B09D-3267DFD01830}" destId="{F79562B0-8077-495F-8AB0-082DA043D8C6}" srcOrd="1" destOrd="0" presId="urn:microsoft.com/office/officeart/2005/8/layout/chevron2"/>
    <dgm:cxn modelId="{91CBE3AC-0DF4-4AF2-B9B9-3AA72C4D14E9}" type="presParOf" srcId="{9CCD5840-FCB9-4C48-8BF5-2612E95F4720}" destId="{5ECEB188-911D-44EB-9CCC-D9030A38E2D6}" srcOrd="3" destOrd="0" presId="urn:microsoft.com/office/officeart/2005/8/layout/chevron2"/>
    <dgm:cxn modelId="{C552456B-FF9D-4274-8C5E-26984B28CBDC}" type="presParOf" srcId="{9CCD5840-FCB9-4C48-8BF5-2612E95F4720}" destId="{E3E9BECF-4772-46BB-8511-85AE947AFC4B}" srcOrd="4" destOrd="0" presId="urn:microsoft.com/office/officeart/2005/8/layout/chevron2"/>
    <dgm:cxn modelId="{256DCCAD-6649-4211-90EE-9C77C5C2D233}" type="presParOf" srcId="{E3E9BECF-4772-46BB-8511-85AE947AFC4B}" destId="{E99FAA1C-71D4-4ACD-95E5-1771E3E221EF}" srcOrd="0" destOrd="0" presId="urn:microsoft.com/office/officeart/2005/8/layout/chevron2"/>
    <dgm:cxn modelId="{74236180-6673-48B1-A0A1-CC7B89B141EF}" type="presParOf" srcId="{E3E9BECF-4772-46BB-8511-85AE947AFC4B}" destId="{9709A3A0-DC21-4911-9378-F2A7FA2A617B}" srcOrd="1" destOrd="0" presId="urn:microsoft.com/office/officeart/2005/8/layout/chevron2"/>
    <dgm:cxn modelId="{017776BC-7E64-4354-B8B1-F53467CC042F}" type="presParOf" srcId="{9CCD5840-FCB9-4C48-8BF5-2612E95F4720}" destId="{8F0DC475-F27E-4CBB-BBE4-80B7AA5F58C7}" srcOrd="5" destOrd="0" presId="urn:microsoft.com/office/officeart/2005/8/layout/chevron2"/>
    <dgm:cxn modelId="{C3D2FF9D-2613-4C67-9F32-968760D74C31}" type="presParOf" srcId="{9CCD5840-FCB9-4C48-8BF5-2612E95F4720}" destId="{0FDF14CA-7995-4E59-A0B6-4BD549E38240}" srcOrd="6" destOrd="0" presId="urn:microsoft.com/office/officeart/2005/8/layout/chevron2"/>
    <dgm:cxn modelId="{17FE98A5-E2E3-40C2-98AB-3B39CE8CA347}" type="presParOf" srcId="{0FDF14CA-7995-4E59-A0B6-4BD549E38240}" destId="{24AE36B4-8040-4FC1-80A7-97115635716E}" srcOrd="0" destOrd="0" presId="urn:microsoft.com/office/officeart/2005/8/layout/chevron2"/>
    <dgm:cxn modelId="{470B5D46-7F62-4903-A3F9-A21A255F5674}" type="presParOf" srcId="{0FDF14CA-7995-4E59-A0B6-4BD549E38240}" destId="{995C4DCA-F28B-4928-9B37-52310C0B7C7B}" srcOrd="1" destOrd="0" presId="urn:microsoft.com/office/officeart/2005/8/layout/chevron2"/>
    <dgm:cxn modelId="{C127F8B5-59B0-48CE-8A20-CC99301D4D7F}" type="presParOf" srcId="{9CCD5840-FCB9-4C48-8BF5-2612E95F4720}" destId="{C501C60D-B288-4F10-AA81-44C543D02014}" srcOrd="7" destOrd="0" presId="urn:microsoft.com/office/officeart/2005/8/layout/chevron2"/>
    <dgm:cxn modelId="{8836919E-3D83-4FE4-B992-7935E68A751F}" type="presParOf" srcId="{9CCD5840-FCB9-4C48-8BF5-2612E95F4720}" destId="{0B64DFF0-2851-470E-AED8-542CA4E8E006}" srcOrd="8" destOrd="0" presId="urn:microsoft.com/office/officeart/2005/8/layout/chevron2"/>
    <dgm:cxn modelId="{33E47B6F-3D7B-4CCA-A928-703184001096}" type="presParOf" srcId="{0B64DFF0-2851-470E-AED8-542CA4E8E006}" destId="{5B8AABFE-09D1-46C8-AC42-68BA104B2D9C}" srcOrd="0" destOrd="0" presId="urn:microsoft.com/office/officeart/2005/8/layout/chevron2"/>
    <dgm:cxn modelId="{F2B66B32-8CF3-47E7-AE39-A233FA9FB51F}" type="presParOf" srcId="{0B64DFF0-2851-470E-AED8-542CA4E8E006}" destId="{82E66969-BB4A-400F-BC69-F65A5B0DB7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8536A57-CFD6-4BB5-9707-B0A0F6D6A28E}" type="doc">
      <dgm:prSet loTypeId="urn:microsoft.com/office/officeart/2005/8/layout/chevron2" loCatId="process" qsTypeId="urn:microsoft.com/office/officeart/2005/8/quickstyle/simple1#4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20B85BCF-D49A-4C83-B11A-1833D0FC8EAE}">
      <dgm:prSet/>
      <dgm:spPr/>
      <dgm:t>
        <a:bodyPr/>
        <a:lstStyle/>
        <a:p>
          <a:pPr rtl="0"/>
          <a:r>
            <a:rPr lang="ru-RU" dirty="0" smtClean="0"/>
            <a:t>1</a:t>
          </a:r>
          <a:endParaRPr lang="ru-RU" dirty="0"/>
        </a:p>
      </dgm:t>
    </dgm:pt>
    <dgm:pt modelId="{CA05DAB9-1E07-49D2-8B44-E71B3456C7D9}" type="parTrans" cxnId="{946ACD37-E21F-4510-B3FD-9D99B89E5DDC}">
      <dgm:prSet/>
      <dgm:spPr/>
      <dgm:t>
        <a:bodyPr/>
        <a:lstStyle/>
        <a:p>
          <a:endParaRPr lang="ru-RU"/>
        </a:p>
      </dgm:t>
    </dgm:pt>
    <dgm:pt modelId="{5A0F9B01-916A-44F5-8902-A20B4402405A}" type="sibTrans" cxnId="{946ACD37-E21F-4510-B3FD-9D99B89E5DDC}">
      <dgm:prSet/>
      <dgm:spPr/>
      <dgm:t>
        <a:bodyPr/>
        <a:lstStyle/>
        <a:p>
          <a:endParaRPr lang="ru-RU"/>
        </a:p>
      </dgm:t>
    </dgm:pt>
    <dgm:pt modelId="{8605B79C-AC42-4537-8B30-0B76404F901E}">
      <dgm:prSet/>
      <dgm:spPr/>
      <dgm:t>
        <a:bodyPr/>
        <a:lstStyle/>
        <a:p>
          <a:pPr rtl="0"/>
          <a:r>
            <a:rPr lang="ru-RU" dirty="0" smtClean="0"/>
            <a:t>2</a:t>
          </a:r>
          <a:endParaRPr lang="ru-RU" dirty="0"/>
        </a:p>
      </dgm:t>
    </dgm:pt>
    <dgm:pt modelId="{2246D915-0B7E-4652-8266-E0CA44F96FF6}" type="parTrans" cxnId="{F3B4DCB2-D40A-4412-BB22-E3A3A6F3A120}">
      <dgm:prSet/>
      <dgm:spPr/>
      <dgm:t>
        <a:bodyPr/>
        <a:lstStyle/>
        <a:p>
          <a:endParaRPr lang="ru-RU"/>
        </a:p>
      </dgm:t>
    </dgm:pt>
    <dgm:pt modelId="{A0E53163-380F-4A34-9DF3-65BAC56583D4}" type="sibTrans" cxnId="{F3B4DCB2-D40A-4412-BB22-E3A3A6F3A120}">
      <dgm:prSet/>
      <dgm:spPr/>
      <dgm:t>
        <a:bodyPr/>
        <a:lstStyle/>
        <a:p>
          <a:endParaRPr lang="ru-RU"/>
        </a:p>
      </dgm:t>
    </dgm:pt>
    <dgm:pt modelId="{AEF584C2-0839-4A5B-ADC7-1661F56C1E87}">
      <dgm:prSet/>
      <dgm:spPr/>
      <dgm:t>
        <a:bodyPr/>
        <a:lstStyle/>
        <a:p>
          <a:pPr rtl="0"/>
          <a:r>
            <a:rPr lang="ru-RU" dirty="0" smtClean="0"/>
            <a:t>3</a:t>
          </a:r>
          <a:endParaRPr lang="ru-RU" dirty="0"/>
        </a:p>
      </dgm:t>
    </dgm:pt>
    <dgm:pt modelId="{3713F96E-69AB-4E68-9F3D-42529DA05643}" type="parTrans" cxnId="{AAADF42C-7CC0-42A0-8D2C-A8C38EE89CB3}">
      <dgm:prSet/>
      <dgm:spPr/>
      <dgm:t>
        <a:bodyPr/>
        <a:lstStyle/>
        <a:p>
          <a:endParaRPr lang="ru-RU"/>
        </a:p>
      </dgm:t>
    </dgm:pt>
    <dgm:pt modelId="{903CB6EB-6193-4FCD-B218-6BCEF4828C6D}" type="sibTrans" cxnId="{AAADF42C-7CC0-42A0-8D2C-A8C38EE89CB3}">
      <dgm:prSet/>
      <dgm:spPr/>
      <dgm:t>
        <a:bodyPr/>
        <a:lstStyle/>
        <a:p>
          <a:endParaRPr lang="ru-RU"/>
        </a:p>
      </dgm:t>
    </dgm:pt>
    <dgm:pt modelId="{D08668DB-D17C-4695-BBF5-AFA1416B0C14}">
      <dgm:prSet/>
      <dgm:spPr/>
      <dgm:t>
        <a:bodyPr/>
        <a:lstStyle/>
        <a:p>
          <a:pPr rtl="0"/>
          <a:r>
            <a:rPr lang="ru-RU" dirty="0" smtClean="0"/>
            <a:t>4</a:t>
          </a:r>
          <a:endParaRPr lang="ru-RU" dirty="0"/>
        </a:p>
      </dgm:t>
    </dgm:pt>
    <dgm:pt modelId="{6DC05FE5-3647-431F-8E54-60E627E2C034}" type="parTrans" cxnId="{01DEEB4E-1E1C-47FD-8407-FEE62A766F66}">
      <dgm:prSet/>
      <dgm:spPr/>
      <dgm:t>
        <a:bodyPr/>
        <a:lstStyle/>
        <a:p>
          <a:endParaRPr lang="ru-RU"/>
        </a:p>
      </dgm:t>
    </dgm:pt>
    <dgm:pt modelId="{4577AFA7-F987-40E5-B283-F35211FE3CAA}" type="sibTrans" cxnId="{01DEEB4E-1E1C-47FD-8407-FEE62A766F66}">
      <dgm:prSet/>
      <dgm:spPr/>
      <dgm:t>
        <a:bodyPr/>
        <a:lstStyle/>
        <a:p>
          <a:endParaRPr lang="ru-RU"/>
        </a:p>
      </dgm:t>
    </dgm:pt>
    <dgm:pt modelId="{2A1AD829-C3C9-4C45-BEFA-5B9BF6BB5939}">
      <dgm:prSet/>
      <dgm:spPr/>
      <dgm:t>
        <a:bodyPr/>
        <a:lstStyle/>
        <a:p>
          <a:pPr rtl="0"/>
          <a:r>
            <a:rPr lang="ru-RU" dirty="0" smtClean="0"/>
            <a:t>5</a:t>
          </a:r>
          <a:endParaRPr lang="ru-RU" dirty="0"/>
        </a:p>
      </dgm:t>
    </dgm:pt>
    <dgm:pt modelId="{A2BBC768-9FE9-4A5D-A32B-82A6EE8866C7}" type="parTrans" cxnId="{9566DE49-ACD7-4DB3-AC9D-674F39EBB623}">
      <dgm:prSet/>
      <dgm:spPr/>
      <dgm:t>
        <a:bodyPr/>
        <a:lstStyle/>
        <a:p>
          <a:endParaRPr lang="ru-RU"/>
        </a:p>
      </dgm:t>
    </dgm:pt>
    <dgm:pt modelId="{1544047A-511E-46C8-BBAD-B92296150946}" type="sibTrans" cxnId="{9566DE49-ACD7-4DB3-AC9D-674F39EBB623}">
      <dgm:prSet/>
      <dgm:spPr/>
      <dgm:t>
        <a:bodyPr/>
        <a:lstStyle/>
        <a:p>
          <a:endParaRPr lang="ru-RU"/>
        </a:p>
      </dgm:t>
    </dgm:pt>
    <dgm:pt modelId="{BB62C365-A8E1-478C-91FF-F2B52E29CC42}">
      <dgm:prSet/>
      <dgm:spPr/>
      <dgm:t>
        <a:bodyPr/>
        <a:lstStyle/>
        <a:p>
          <a:pPr rtl="0"/>
          <a:r>
            <a:rPr lang="ru-RU" dirty="0" smtClean="0"/>
            <a:t>6</a:t>
          </a:r>
          <a:endParaRPr lang="ru-RU" dirty="0"/>
        </a:p>
      </dgm:t>
    </dgm:pt>
    <dgm:pt modelId="{566ACDBA-7CEA-44D2-9176-325E24E651CD}" type="parTrans" cxnId="{AF0FFD9C-4B2F-48C1-9B13-1769DF259C15}">
      <dgm:prSet/>
      <dgm:spPr/>
      <dgm:t>
        <a:bodyPr/>
        <a:lstStyle/>
        <a:p>
          <a:endParaRPr lang="ru-RU"/>
        </a:p>
      </dgm:t>
    </dgm:pt>
    <dgm:pt modelId="{B8FCD67D-FEFA-466D-B57F-604DB3B8747B}" type="sibTrans" cxnId="{AF0FFD9C-4B2F-48C1-9B13-1769DF259C15}">
      <dgm:prSet/>
      <dgm:spPr/>
      <dgm:t>
        <a:bodyPr/>
        <a:lstStyle/>
        <a:p>
          <a:endParaRPr lang="ru-RU"/>
        </a:p>
      </dgm:t>
    </dgm:pt>
    <dgm:pt modelId="{6AAC239E-B65B-4C3F-AF23-B5A77A6AF5D0}">
      <dgm:prSet/>
      <dgm:spPr/>
      <dgm:t>
        <a:bodyPr/>
        <a:lstStyle/>
        <a:p>
          <a:pPr rtl="0"/>
          <a:r>
            <a:rPr lang="ru-RU" dirty="0" smtClean="0"/>
            <a:t>7</a:t>
          </a:r>
          <a:endParaRPr lang="ru-RU" dirty="0"/>
        </a:p>
      </dgm:t>
    </dgm:pt>
    <dgm:pt modelId="{81BD574F-0AB1-4878-9BEC-2F4DA8D1A003}" type="parTrans" cxnId="{CF67D3D2-A55F-4FB2-86CA-47DB073C9C76}">
      <dgm:prSet/>
      <dgm:spPr/>
      <dgm:t>
        <a:bodyPr/>
        <a:lstStyle/>
        <a:p>
          <a:endParaRPr lang="ru-RU"/>
        </a:p>
      </dgm:t>
    </dgm:pt>
    <dgm:pt modelId="{C9C3088B-1A03-4833-A2A7-E537126A497E}" type="sibTrans" cxnId="{CF67D3D2-A55F-4FB2-86CA-47DB073C9C76}">
      <dgm:prSet/>
      <dgm:spPr/>
      <dgm:t>
        <a:bodyPr/>
        <a:lstStyle/>
        <a:p>
          <a:endParaRPr lang="ru-RU"/>
        </a:p>
      </dgm:t>
    </dgm:pt>
    <dgm:pt modelId="{39A7B563-D3CC-4AA5-AA08-A3BE806EEF23}">
      <dgm:prSet/>
      <dgm:spPr/>
      <dgm:t>
        <a:bodyPr/>
        <a:lstStyle/>
        <a:p>
          <a:pPr rtl="0"/>
          <a:r>
            <a:rPr lang="ru-RU" dirty="0" smtClean="0"/>
            <a:t>8</a:t>
          </a:r>
          <a:endParaRPr lang="ru-RU" dirty="0"/>
        </a:p>
      </dgm:t>
    </dgm:pt>
    <dgm:pt modelId="{96DE735B-726D-4242-BADC-22287364C575}" type="parTrans" cxnId="{8776C9CC-8C88-4C81-A50C-AA62DEEDB3C9}">
      <dgm:prSet/>
      <dgm:spPr/>
      <dgm:t>
        <a:bodyPr/>
        <a:lstStyle/>
        <a:p>
          <a:endParaRPr lang="ru-RU"/>
        </a:p>
      </dgm:t>
    </dgm:pt>
    <dgm:pt modelId="{343B9DF0-AA23-444D-ABD2-57DB8555B61C}" type="sibTrans" cxnId="{8776C9CC-8C88-4C81-A50C-AA62DEEDB3C9}">
      <dgm:prSet/>
      <dgm:spPr/>
      <dgm:t>
        <a:bodyPr/>
        <a:lstStyle/>
        <a:p>
          <a:endParaRPr lang="ru-RU"/>
        </a:p>
      </dgm:t>
    </dgm:pt>
    <dgm:pt modelId="{869D23FD-7642-4D51-8DDD-D891F16BBA12}">
      <dgm:prSet/>
      <dgm:spPr/>
      <dgm:t>
        <a:bodyPr/>
        <a:lstStyle/>
        <a:p>
          <a:pPr rtl="0"/>
          <a:r>
            <a:rPr lang="uk-UA" dirty="0" smtClean="0"/>
            <a:t>відстежує вільну і зайняту пам'ять</a:t>
          </a:r>
          <a:endParaRPr lang="ru-RU" dirty="0"/>
        </a:p>
      </dgm:t>
    </dgm:pt>
    <dgm:pt modelId="{E93A49E2-D522-4EA0-9331-D9F154E234E4}" type="parTrans" cxnId="{72388BE9-406E-4D04-8B81-C1447AF9669E}">
      <dgm:prSet/>
      <dgm:spPr/>
      <dgm:t>
        <a:bodyPr/>
        <a:lstStyle/>
        <a:p>
          <a:endParaRPr lang="ru-RU"/>
        </a:p>
      </dgm:t>
    </dgm:pt>
    <dgm:pt modelId="{19ABB826-36B1-426C-9805-488ED02EA2A9}" type="sibTrans" cxnId="{72388BE9-406E-4D04-8B81-C1447AF9669E}">
      <dgm:prSet/>
      <dgm:spPr/>
      <dgm:t>
        <a:bodyPr/>
        <a:lstStyle/>
        <a:p>
          <a:endParaRPr lang="ru-RU"/>
        </a:p>
      </dgm:t>
    </dgm:pt>
    <dgm:pt modelId="{4E30DBF9-7911-4123-A155-B650AF95FE34}">
      <dgm:prSet/>
      <dgm:spPr/>
      <dgm:t>
        <a:bodyPr/>
        <a:lstStyle/>
        <a:p>
          <a:pPr rtl="0"/>
          <a:r>
            <a:rPr lang="uk-UA" dirty="0" smtClean="0"/>
            <a:t>виділяє пам'ять процесам і звільняє пам'ять по завершенні процесів</a:t>
          </a:r>
          <a:endParaRPr lang="ru-RU" dirty="0"/>
        </a:p>
      </dgm:t>
    </dgm:pt>
    <dgm:pt modelId="{CD443018-97E5-48A0-BBCC-67D48F70FE4F}" type="parTrans" cxnId="{41A56699-B86F-4401-84BE-C91E469495F3}">
      <dgm:prSet/>
      <dgm:spPr/>
      <dgm:t>
        <a:bodyPr/>
        <a:lstStyle/>
        <a:p>
          <a:endParaRPr lang="ru-RU"/>
        </a:p>
      </dgm:t>
    </dgm:pt>
    <dgm:pt modelId="{465C3F9E-5059-47FC-8B8D-880418B73FA8}" type="sibTrans" cxnId="{41A56699-B86F-4401-84BE-C91E469495F3}">
      <dgm:prSet/>
      <dgm:spPr/>
      <dgm:t>
        <a:bodyPr/>
        <a:lstStyle/>
        <a:p>
          <a:endParaRPr lang="ru-RU"/>
        </a:p>
      </dgm:t>
    </dgm:pt>
    <dgm:pt modelId="{1543F612-81D3-4D17-8C5F-1CAFDCB408F6}">
      <dgm:prSet/>
      <dgm:spPr/>
      <dgm:t>
        <a:bodyPr/>
        <a:lstStyle/>
        <a:p>
          <a:pPr rtl="0"/>
          <a:r>
            <a:rPr lang="uk-UA" dirty="0" smtClean="0"/>
            <a:t>завантажує коди і дані процесів в відведену пам'ять</a:t>
          </a:r>
          <a:endParaRPr lang="ru-RU" dirty="0"/>
        </a:p>
      </dgm:t>
    </dgm:pt>
    <dgm:pt modelId="{44C57DA7-994E-4D7D-9DBE-48CD98B73D75}" type="parTrans" cxnId="{4653B5B5-C4BD-4981-B4EB-EC554A36A57C}">
      <dgm:prSet/>
      <dgm:spPr/>
      <dgm:t>
        <a:bodyPr/>
        <a:lstStyle/>
        <a:p>
          <a:endParaRPr lang="ru-RU"/>
        </a:p>
      </dgm:t>
    </dgm:pt>
    <dgm:pt modelId="{56B69F82-666E-4B4D-8C7F-EAEF5A58B6CB}" type="sibTrans" cxnId="{4653B5B5-C4BD-4981-B4EB-EC554A36A57C}">
      <dgm:prSet/>
      <dgm:spPr/>
      <dgm:t>
        <a:bodyPr/>
        <a:lstStyle/>
        <a:p>
          <a:endParaRPr lang="ru-RU"/>
        </a:p>
      </dgm:t>
    </dgm:pt>
    <dgm:pt modelId="{DA1D0A4A-9CD1-4DE9-82BF-E788A8DB6924}">
      <dgm:prSet/>
      <dgm:spPr/>
      <dgm:t>
        <a:bodyPr/>
        <a:lstStyle/>
        <a:p>
          <a:pPr rtl="0"/>
          <a:r>
            <a:rPr lang="uk-UA" dirty="0" smtClean="0"/>
            <a:t>організовує віртуальну пам'ять</a:t>
          </a:r>
          <a:endParaRPr lang="ru-RU" dirty="0"/>
        </a:p>
      </dgm:t>
    </dgm:pt>
    <dgm:pt modelId="{72260259-9FFE-43D8-A7C8-D796AD0A524A}" type="parTrans" cxnId="{F41155CA-E276-4E29-B0CE-5717F094ED5B}">
      <dgm:prSet/>
      <dgm:spPr/>
      <dgm:t>
        <a:bodyPr/>
        <a:lstStyle/>
        <a:p>
          <a:endParaRPr lang="ru-RU"/>
        </a:p>
      </dgm:t>
    </dgm:pt>
    <dgm:pt modelId="{6BE0A891-3CF3-41FF-8C2D-E5CAA95B4528}" type="sibTrans" cxnId="{F41155CA-E276-4E29-B0CE-5717F094ED5B}">
      <dgm:prSet/>
      <dgm:spPr/>
      <dgm:t>
        <a:bodyPr/>
        <a:lstStyle/>
        <a:p>
          <a:endParaRPr lang="ru-RU"/>
        </a:p>
      </dgm:t>
    </dgm:pt>
    <dgm:pt modelId="{B5A1C13C-7AC2-4A8B-8D1B-E58F2B9137D9}">
      <dgm:prSet/>
      <dgm:spPr/>
      <dgm:t>
        <a:bodyPr/>
        <a:lstStyle/>
        <a:p>
          <a:pPr rtl="0"/>
          <a:r>
            <a:rPr lang="uk-UA" dirty="0" smtClean="0"/>
            <a:t>налаштовує адреси програми на конкретну область фізичної пам'яті</a:t>
          </a:r>
          <a:endParaRPr lang="ru-RU" dirty="0"/>
        </a:p>
      </dgm:t>
    </dgm:pt>
    <dgm:pt modelId="{925C4445-FE0E-4FA1-B12A-B44DD2F8FA62}" type="parTrans" cxnId="{BB2B4A58-0213-41D5-973F-993E429B0AD2}">
      <dgm:prSet/>
      <dgm:spPr/>
      <dgm:t>
        <a:bodyPr/>
        <a:lstStyle/>
        <a:p>
          <a:endParaRPr lang="ru-RU"/>
        </a:p>
      </dgm:t>
    </dgm:pt>
    <dgm:pt modelId="{F6BBC1E1-62F3-4545-87C9-C4A0FD7E52FC}" type="sibTrans" cxnId="{BB2B4A58-0213-41D5-973F-993E429B0AD2}">
      <dgm:prSet/>
      <dgm:spPr/>
      <dgm:t>
        <a:bodyPr/>
        <a:lstStyle/>
        <a:p>
          <a:endParaRPr lang="ru-RU"/>
        </a:p>
      </dgm:t>
    </dgm:pt>
    <dgm:pt modelId="{5283998C-1CEE-4A38-9833-4ACACA453E46}">
      <dgm:prSet/>
      <dgm:spPr/>
      <dgm:t>
        <a:bodyPr/>
        <a:lstStyle/>
        <a:p>
          <a:pPr rtl="0"/>
          <a:r>
            <a:rPr lang="uk-UA" dirty="0" err="1" smtClean="0"/>
            <a:t>динамічно</a:t>
          </a:r>
          <a:r>
            <a:rPr lang="uk-UA" dirty="0" smtClean="0"/>
            <a:t> розподіляє пам'ять</a:t>
          </a:r>
          <a:endParaRPr lang="ru-RU" dirty="0"/>
        </a:p>
      </dgm:t>
    </dgm:pt>
    <dgm:pt modelId="{1318F06A-2C18-4FE4-B779-99161FAD3C8B}" type="parTrans" cxnId="{9A522873-C76F-417D-BC18-5B9789C1CBD6}">
      <dgm:prSet/>
      <dgm:spPr/>
      <dgm:t>
        <a:bodyPr/>
        <a:lstStyle/>
        <a:p>
          <a:endParaRPr lang="ru-RU"/>
        </a:p>
      </dgm:t>
    </dgm:pt>
    <dgm:pt modelId="{29AA8A8F-6B8B-4A16-A359-FFCF72F6A355}" type="sibTrans" cxnId="{9A522873-C76F-417D-BC18-5B9789C1CBD6}">
      <dgm:prSet/>
      <dgm:spPr/>
      <dgm:t>
        <a:bodyPr/>
        <a:lstStyle/>
        <a:p>
          <a:endParaRPr lang="ru-RU"/>
        </a:p>
      </dgm:t>
    </dgm:pt>
    <dgm:pt modelId="{C2B128BB-7091-4700-A295-101B75971E44}">
      <dgm:prSet/>
      <dgm:spPr/>
      <dgm:t>
        <a:bodyPr/>
        <a:lstStyle/>
        <a:p>
          <a:pPr rtl="0"/>
          <a:r>
            <a:rPr lang="uk-UA" dirty="0" smtClean="0"/>
            <a:t>виконує </a:t>
          </a:r>
          <a:r>
            <a:rPr lang="uk-UA" dirty="0" err="1" smtClean="0"/>
            <a:t>дефрагментацію</a:t>
          </a:r>
          <a:r>
            <a:rPr lang="uk-UA" dirty="0" smtClean="0"/>
            <a:t> пам'яті</a:t>
          </a:r>
          <a:endParaRPr lang="ru-RU" dirty="0"/>
        </a:p>
      </dgm:t>
    </dgm:pt>
    <dgm:pt modelId="{5668AD87-AFBD-4ECF-9726-7DB8EFC02FE2}" type="parTrans" cxnId="{82538B21-A8E8-4C69-B589-63A43A16CD07}">
      <dgm:prSet/>
      <dgm:spPr/>
      <dgm:t>
        <a:bodyPr/>
        <a:lstStyle/>
        <a:p>
          <a:endParaRPr lang="ru-RU"/>
        </a:p>
      </dgm:t>
    </dgm:pt>
    <dgm:pt modelId="{57D043FF-C0A6-44C6-8865-01B2A81CE44F}" type="sibTrans" cxnId="{82538B21-A8E8-4C69-B589-63A43A16CD07}">
      <dgm:prSet/>
      <dgm:spPr/>
      <dgm:t>
        <a:bodyPr/>
        <a:lstStyle/>
        <a:p>
          <a:endParaRPr lang="ru-RU"/>
        </a:p>
      </dgm:t>
    </dgm:pt>
    <dgm:pt modelId="{48595B1D-8B6E-4F9C-AC5D-F2789D36D00C}">
      <dgm:prSet/>
      <dgm:spPr/>
      <dgm:t>
        <a:bodyPr/>
        <a:lstStyle/>
        <a:p>
          <a:pPr rtl="0"/>
          <a:r>
            <a:rPr lang="uk-UA" dirty="0" smtClean="0"/>
            <a:t>реалізує захист пам'яті</a:t>
          </a:r>
          <a:endParaRPr lang="ru-RU" dirty="0"/>
        </a:p>
      </dgm:t>
    </dgm:pt>
    <dgm:pt modelId="{398FE93B-07F2-471E-920E-15B68E92B893}" type="parTrans" cxnId="{1C9E7A85-98A4-4020-A691-45A92A365A07}">
      <dgm:prSet/>
      <dgm:spPr/>
      <dgm:t>
        <a:bodyPr/>
        <a:lstStyle/>
        <a:p>
          <a:endParaRPr lang="ru-RU"/>
        </a:p>
      </dgm:t>
    </dgm:pt>
    <dgm:pt modelId="{574814D2-1EA7-4D4D-B287-C7D286AB5603}" type="sibTrans" cxnId="{1C9E7A85-98A4-4020-A691-45A92A365A07}">
      <dgm:prSet/>
      <dgm:spPr/>
      <dgm:t>
        <a:bodyPr/>
        <a:lstStyle/>
        <a:p>
          <a:endParaRPr lang="ru-RU"/>
        </a:p>
      </dgm:t>
    </dgm:pt>
    <dgm:pt modelId="{A7BB8296-5B58-4B13-988C-5DB4556FF03E}" type="pres">
      <dgm:prSet presAssocID="{C8536A57-CFD6-4BB5-9707-B0A0F6D6A2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C1B6C9-5DDB-40FE-B90E-2D892F19E67F}" type="pres">
      <dgm:prSet presAssocID="{20B85BCF-D49A-4C83-B11A-1833D0FC8EAE}" presName="composite" presStyleCnt="0"/>
      <dgm:spPr/>
      <dgm:t>
        <a:bodyPr/>
        <a:lstStyle/>
        <a:p>
          <a:endParaRPr lang="ru-RU"/>
        </a:p>
      </dgm:t>
    </dgm:pt>
    <dgm:pt modelId="{F2456785-8007-450D-A820-9BDE482E5A3E}" type="pres">
      <dgm:prSet presAssocID="{20B85BCF-D49A-4C83-B11A-1833D0FC8EAE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2C44E-B778-4375-9442-7459704FF4C6}" type="pres">
      <dgm:prSet presAssocID="{20B85BCF-D49A-4C83-B11A-1833D0FC8EAE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70B89-9832-43C3-906D-A3C09CD7F1F4}" type="pres">
      <dgm:prSet presAssocID="{5A0F9B01-916A-44F5-8902-A20B4402405A}" presName="sp" presStyleCnt="0"/>
      <dgm:spPr/>
      <dgm:t>
        <a:bodyPr/>
        <a:lstStyle/>
        <a:p>
          <a:endParaRPr lang="ru-RU"/>
        </a:p>
      </dgm:t>
    </dgm:pt>
    <dgm:pt modelId="{7CFFD81D-927D-4D39-B2CC-652A024AE70E}" type="pres">
      <dgm:prSet presAssocID="{8605B79C-AC42-4537-8B30-0B76404F901E}" presName="composite" presStyleCnt="0"/>
      <dgm:spPr/>
      <dgm:t>
        <a:bodyPr/>
        <a:lstStyle/>
        <a:p>
          <a:endParaRPr lang="ru-RU"/>
        </a:p>
      </dgm:t>
    </dgm:pt>
    <dgm:pt modelId="{FDC4BC0A-65F0-47B5-AFA3-037F4DB9230C}" type="pres">
      <dgm:prSet presAssocID="{8605B79C-AC42-4537-8B30-0B76404F901E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C1829-5541-4FE4-A6A1-E8FFF09C6E9B}" type="pres">
      <dgm:prSet presAssocID="{8605B79C-AC42-4537-8B30-0B76404F901E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5BDEE-CB59-4DB4-9D03-B8DBFF50D098}" type="pres">
      <dgm:prSet presAssocID="{A0E53163-380F-4A34-9DF3-65BAC56583D4}" presName="sp" presStyleCnt="0"/>
      <dgm:spPr/>
      <dgm:t>
        <a:bodyPr/>
        <a:lstStyle/>
        <a:p>
          <a:endParaRPr lang="ru-RU"/>
        </a:p>
      </dgm:t>
    </dgm:pt>
    <dgm:pt modelId="{06DA1D26-D61D-424A-8426-3920896317C6}" type="pres">
      <dgm:prSet presAssocID="{AEF584C2-0839-4A5B-ADC7-1661F56C1E87}" presName="composite" presStyleCnt="0"/>
      <dgm:spPr/>
      <dgm:t>
        <a:bodyPr/>
        <a:lstStyle/>
        <a:p>
          <a:endParaRPr lang="ru-RU"/>
        </a:p>
      </dgm:t>
    </dgm:pt>
    <dgm:pt modelId="{78572C61-02DC-4473-9F0A-E68DE0108AA1}" type="pres">
      <dgm:prSet presAssocID="{AEF584C2-0839-4A5B-ADC7-1661F56C1E87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CF94E-AF37-4BBC-AE47-A871DD585BBF}" type="pres">
      <dgm:prSet presAssocID="{AEF584C2-0839-4A5B-ADC7-1661F56C1E87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F6862-B070-4B49-A2D5-D754EE724AF9}" type="pres">
      <dgm:prSet presAssocID="{903CB6EB-6193-4FCD-B218-6BCEF4828C6D}" presName="sp" presStyleCnt="0"/>
      <dgm:spPr/>
      <dgm:t>
        <a:bodyPr/>
        <a:lstStyle/>
        <a:p>
          <a:endParaRPr lang="ru-RU"/>
        </a:p>
      </dgm:t>
    </dgm:pt>
    <dgm:pt modelId="{435AD9D7-9905-4BEF-B6A7-10A26E6FBC30}" type="pres">
      <dgm:prSet presAssocID="{D08668DB-D17C-4695-BBF5-AFA1416B0C14}" presName="composite" presStyleCnt="0"/>
      <dgm:spPr/>
      <dgm:t>
        <a:bodyPr/>
        <a:lstStyle/>
        <a:p>
          <a:endParaRPr lang="ru-RU"/>
        </a:p>
      </dgm:t>
    </dgm:pt>
    <dgm:pt modelId="{EBFAAEC0-3E9F-4A7A-ABF7-F47291F59A18}" type="pres">
      <dgm:prSet presAssocID="{D08668DB-D17C-4695-BBF5-AFA1416B0C14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32AAD-DA0A-4774-BE85-D58A402BDFA7}" type="pres">
      <dgm:prSet presAssocID="{D08668DB-D17C-4695-BBF5-AFA1416B0C14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F687E-D74A-4FC1-BFDA-C433691D444A}" type="pres">
      <dgm:prSet presAssocID="{4577AFA7-F987-40E5-B283-F35211FE3CAA}" presName="sp" presStyleCnt="0"/>
      <dgm:spPr/>
      <dgm:t>
        <a:bodyPr/>
        <a:lstStyle/>
        <a:p>
          <a:endParaRPr lang="ru-RU"/>
        </a:p>
      </dgm:t>
    </dgm:pt>
    <dgm:pt modelId="{EF3E9D57-7640-4FB6-8EB1-E5D2EBE7C6EC}" type="pres">
      <dgm:prSet presAssocID="{2A1AD829-C3C9-4C45-BEFA-5B9BF6BB5939}" presName="composite" presStyleCnt="0"/>
      <dgm:spPr/>
      <dgm:t>
        <a:bodyPr/>
        <a:lstStyle/>
        <a:p>
          <a:endParaRPr lang="ru-RU"/>
        </a:p>
      </dgm:t>
    </dgm:pt>
    <dgm:pt modelId="{19B686D4-BF2E-440D-9DDE-8EA90C26E843}" type="pres">
      <dgm:prSet presAssocID="{2A1AD829-C3C9-4C45-BEFA-5B9BF6BB5939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2D4F0-075D-4E36-95C9-351E94983AD7}" type="pres">
      <dgm:prSet presAssocID="{2A1AD829-C3C9-4C45-BEFA-5B9BF6BB5939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97E2D-A15E-4D2F-A66C-67DF786C1B75}" type="pres">
      <dgm:prSet presAssocID="{1544047A-511E-46C8-BBAD-B92296150946}" presName="sp" presStyleCnt="0"/>
      <dgm:spPr/>
      <dgm:t>
        <a:bodyPr/>
        <a:lstStyle/>
        <a:p>
          <a:endParaRPr lang="ru-RU"/>
        </a:p>
      </dgm:t>
    </dgm:pt>
    <dgm:pt modelId="{B741CD5F-02A3-4E6A-BCBD-B85DACAF68C5}" type="pres">
      <dgm:prSet presAssocID="{BB62C365-A8E1-478C-91FF-F2B52E29CC42}" presName="composite" presStyleCnt="0"/>
      <dgm:spPr/>
      <dgm:t>
        <a:bodyPr/>
        <a:lstStyle/>
        <a:p>
          <a:endParaRPr lang="ru-RU"/>
        </a:p>
      </dgm:t>
    </dgm:pt>
    <dgm:pt modelId="{1F0BD659-B2F9-4CC5-8283-CF0A8D7503C6}" type="pres">
      <dgm:prSet presAssocID="{BB62C365-A8E1-478C-91FF-F2B52E29CC42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F4BD0-6ADE-499D-8C68-F53887F72E99}" type="pres">
      <dgm:prSet presAssocID="{BB62C365-A8E1-478C-91FF-F2B52E29CC42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472D4-2133-426C-B651-176094A4AFEF}" type="pres">
      <dgm:prSet presAssocID="{B8FCD67D-FEFA-466D-B57F-604DB3B8747B}" presName="sp" presStyleCnt="0"/>
      <dgm:spPr/>
      <dgm:t>
        <a:bodyPr/>
        <a:lstStyle/>
        <a:p>
          <a:endParaRPr lang="ru-RU"/>
        </a:p>
      </dgm:t>
    </dgm:pt>
    <dgm:pt modelId="{FE7E55AD-2905-44C9-9468-2FF1CAED93BE}" type="pres">
      <dgm:prSet presAssocID="{6AAC239E-B65B-4C3F-AF23-B5A77A6AF5D0}" presName="composite" presStyleCnt="0"/>
      <dgm:spPr/>
      <dgm:t>
        <a:bodyPr/>
        <a:lstStyle/>
        <a:p>
          <a:endParaRPr lang="ru-RU"/>
        </a:p>
      </dgm:t>
    </dgm:pt>
    <dgm:pt modelId="{7BBDCFFC-BD23-43B1-96B7-B34A7C189790}" type="pres">
      <dgm:prSet presAssocID="{6AAC239E-B65B-4C3F-AF23-B5A77A6AF5D0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78B79-F23E-4F08-BE39-E25D247A970D}" type="pres">
      <dgm:prSet presAssocID="{6AAC239E-B65B-4C3F-AF23-B5A77A6AF5D0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F3B73-F825-4812-9ED5-16B1A448FC62}" type="pres">
      <dgm:prSet presAssocID="{C9C3088B-1A03-4833-A2A7-E537126A497E}" presName="sp" presStyleCnt="0"/>
      <dgm:spPr/>
      <dgm:t>
        <a:bodyPr/>
        <a:lstStyle/>
        <a:p>
          <a:endParaRPr lang="ru-RU"/>
        </a:p>
      </dgm:t>
    </dgm:pt>
    <dgm:pt modelId="{B12B1F3A-E90A-49EE-808D-C2BBA83DB952}" type="pres">
      <dgm:prSet presAssocID="{39A7B563-D3CC-4AA5-AA08-A3BE806EEF23}" presName="composite" presStyleCnt="0"/>
      <dgm:spPr/>
      <dgm:t>
        <a:bodyPr/>
        <a:lstStyle/>
        <a:p>
          <a:endParaRPr lang="ru-RU"/>
        </a:p>
      </dgm:t>
    </dgm:pt>
    <dgm:pt modelId="{B9EA77E2-5877-4CFA-AF97-DDA500770919}" type="pres">
      <dgm:prSet presAssocID="{39A7B563-D3CC-4AA5-AA08-A3BE806EEF23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F29B2-5B98-4D9B-B806-536CDDE709A0}" type="pres">
      <dgm:prSet presAssocID="{39A7B563-D3CC-4AA5-AA08-A3BE806EEF23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01C989-8CC0-4B66-BE29-1BA1F93BEC85}" type="presOf" srcId="{D08668DB-D17C-4695-BBF5-AFA1416B0C14}" destId="{EBFAAEC0-3E9F-4A7A-ABF7-F47291F59A18}" srcOrd="0" destOrd="0" presId="urn:microsoft.com/office/officeart/2005/8/layout/chevron2"/>
    <dgm:cxn modelId="{AF0FFD9C-4B2F-48C1-9B13-1769DF259C15}" srcId="{C8536A57-CFD6-4BB5-9707-B0A0F6D6A28E}" destId="{BB62C365-A8E1-478C-91FF-F2B52E29CC42}" srcOrd="5" destOrd="0" parTransId="{566ACDBA-7CEA-44D2-9176-325E24E651CD}" sibTransId="{B8FCD67D-FEFA-466D-B57F-604DB3B8747B}"/>
    <dgm:cxn modelId="{9790E433-FB4A-41B6-A76A-9635A3269164}" type="presOf" srcId="{DA1D0A4A-9CD1-4DE9-82BF-E788A8DB6924}" destId="{E4332AAD-DA0A-4774-BE85-D58A402BDFA7}" srcOrd="0" destOrd="0" presId="urn:microsoft.com/office/officeart/2005/8/layout/chevron2"/>
    <dgm:cxn modelId="{AAADF42C-7CC0-42A0-8D2C-A8C38EE89CB3}" srcId="{C8536A57-CFD6-4BB5-9707-B0A0F6D6A28E}" destId="{AEF584C2-0839-4A5B-ADC7-1661F56C1E87}" srcOrd="2" destOrd="0" parTransId="{3713F96E-69AB-4E68-9F3D-42529DA05643}" sibTransId="{903CB6EB-6193-4FCD-B218-6BCEF4828C6D}"/>
    <dgm:cxn modelId="{3B0A15C7-B6FB-4731-8D13-32EA878491B6}" type="presOf" srcId="{C2B128BB-7091-4700-A295-101B75971E44}" destId="{BDD78B79-F23E-4F08-BE39-E25D247A970D}" srcOrd="0" destOrd="0" presId="urn:microsoft.com/office/officeart/2005/8/layout/chevron2"/>
    <dgm:cxn modelId="{2E9AFC3E-8A96-4F1A-BD0A-D4508D000568}" type="presOf" srcId="{4E30DBF9-7911-4123-A155-B650AF95FE34}" destId="{1FEC1829-5541-4FE4-A6A1-E8FFF09C6E9B}" srcOrd="0" destOrd="0" presId="urn:microsoft.com/office/officeart/2005/8/layout/chevron2"/>
    <dgm:cxn modelId="{01DEEB4E-1E1C-47FD-8407-FEE62A766F66}" srcId="{C8536A57-CFD6-4BB5-9707-B0A0F6D6A28E}" destId="{D08668DB-D17C-4695-BBF5-AFA1416B0C14}" srcOrd="3" destOrd="0" parTransId="{6DC05FE5-3647-431F-8E54-60E627E2C034}" sibTransId="{4577AFA7-F987-40E5-B283-F35211FE3CAA}"/>
    <dgm:cxn modelId="{946ACD37-E21F-4510-B3FD-9D99B89E5DDC}" srcId="{C8536A57-CFD6-4BB5-9707-B0A0F6D6A28E}" destId="{20B85BCF-D49A-4C83-B11A-1833D0FC8EAE}" srcOrd="0" destOrd="0" parTransId="{CA05DAB9-1E07-49D2-8B44-E71B3456C7D9}" sibTransId="{5A0F9B01-916A-44F5-8902-A20B4402405A}"/>
    <dgm:cxn modelId="{41A56699-B86F-4401-84BE-C91E469495F3}" srcId="{8605B79C-AC42-4537-8B30-0B76404F901E}" destId="{4E30DBF9-7911-4123-A155-B650AF95FE34}" srcOrd="0" destOrd="0" parTransId="{CD443018-97E5-48A0-BBCC-67D48F70FE4F}" sibTransId="{465C3F9E-5059-47FC-8B8D-880418B73FA8}"/>
    <dgm:cxn modelId="{41FC3BDA-0DDA-495F-B5EF-4C2413ACA698}" type="presOf" srcId="{5283998C-1CEE-4A38-9833-4ACACA453E46}" destId="{0E4F4BD0-6ADE-499D-8C68-F53887F72E99}" srcOrd="0" destOrd="0" presId="urn:microsoft.com/office/officeart/2005/8/layout/chevron2"/>
    <dgm:cxn modelId="{F3B4DCB2-D40A-4412-BB22-E3A3A6F3A120}" srcId="{C8536A57-CFD6-4BB5-9707-B0A0F6D6A28E}" destId="{8605B79C-AC42-4537-8B30-0B76404F901E}" srcOrd="1" destOrd="0" parTransId="{2246D915-0B7E-4652-8266-E0CA44F96FF6}" sibTransId="{A0E53163-380F-4A34-9DF3-65BAC56583D4}"/>
    <dgm:cxn modelId="{1C9E7A85-98A4-4020-A691-45A92A365A07}" srcId="{39A7B563-D3CC-4AA5-AA08-A3BE806EEF23}" destId="{48595B1D-8B6E-4F9C-AC5D-F2789D36D00C}" srcOrd="0" destOrd="0" parTransId="{398FE93B-07F2-471E-920E-15B68E92B893}" sibTransId="{574814D2-1EA7-4D4D-B287-C7D286AB5603}"/>
    <dgm:cxn modelId="{9014A18D-8D9F-47BE-9D7E-3A10AFCD8000}" type="presOf" srcId="{6AAC239E-B65B-4C3F-AF23-B5A77A6AF5D0}" destId="{7BBDCFFC-BD23-43B1-96B7-B34A7C189790}" srcOrd="0" destOrd="0" presId="urn:microsoft.com/office/officeart/2005/8/layout/chevron2"/>
    <dgm:cxn modelId="{08BB5563-63E2-4B96-9AEF-927AAA334839}" type="presOf" srcId="{AEF584C2-0839-4A5B-ADC7-1661F56C1E87}" destId="{78572C61-02DC-4473-9F0A-E68DE0108AA1}" srcOrd="0" destOrd="0" presId="urn:microsoft.com/office/officeart/2005/8/layout/chevron2"/>
    <dgm:cxn modelId="{C635E2AB-EB51-4E94-80AF-CEFF32BE01AE}" type="presOf" srcId="{48595B1D-8B6E-4F9C-AC5D-F2789D36D00C}" destId="{1A1F29B2-5B98-4D9B-B806-536CDDE709A0}" srcOrd="0" destOrd="0" presId="urn:microsoft.com/office/officeart/2005/8/layout/chevron2"/>
    <dgm:cxn modelId="{F906E1C7-D13A-4447-88E7-ABFE56CC8EE1}" type="presOf" srcId="{869D23FD-7642-4D51-8DDD-D891F16BBA12}" destId="{8432C44E-B778-4375-9442-7459704FF4C6}" srcOrd="0" destOrd="0" presId="urn:microsoft.com/office/officeart/2005/8/layout/chevron2"/>
    <dgm:cxn modelId="{5F291CA4-692A-4317-AA90-52083F2042C4}" type="presOf" srcId="{B5A1C13C-7AC2-4A8B-8D1B-E58F2B9137D9}" destId="{E432D4F0-075D-4E36-95C9-351E94983AD7}" srcOrd="0" destOrd="0" presId="urn:microsoft.com/office/officeart/2005/8/layout/chevron2"/>
    <dgm:cxn modelId="{C04F55C2-4E7A-4BC7-9C7B-DF2A7A063F77}" type="presOf" srcId="{8605B79C-AC42-4537-8B30-0B76404F901E}" destId="{FDC4BC0A-65F0-47B5-AFA3-037F4DB9230C}" srcOrd="0" destOrd="0" presId="urn:microsoft.com/office/officeart/2005/8/layout/chevron2"/>
    <dgm:cxn modelId="{4B228782-A408-4E43-9B4D-830341F76060}" type="presOf" srcId="{2A1AD829-C3C9-4C45-BEFA-5B9BF6BB5939}" destId="{19B686D4-BF2E-440D-9DDE-8EA90C26E843}" srcOrd="0" destOrd="0" presId="urn:microsoft.com/office/officeart/2005/8/layout/chevron2"/>
    <dgm:cxn modelId="{7277C891-D29C-4C24-81B7-AFF9971A481A}" type="presOf" srcId="{39A7B563-D3CC-4AA5-AA08-A3BE806EEF23}" destId="{B9EA77E2-5877-4CFA-AF97-DDA500770919}" srcOrd="0" destOrd="0" presId="urn:microsoft.com/office/officeart/2005/8/layout/chevron2"/>
    <dgm:cxn modelId="{82538B21-A8E8-4C69-B589-63A43A16CD07}" srcId="{6AAC239E-B65B-4C3F-AF23-B5A77A6AF5D0}" destId="{C2B128BB-7091-4700-A295-101B75971E44}" srcOrd="0" destOrd="0" parTransId="{5668AD87-AFBD-4ECF-9726-7DB8EFC02FE2}" sibTransId="{57D043FF-C0A6-44C6-8865-01B2A81CE44F}"/>
    <dgm:cxn modelId="{8776C9CC-8C88-4C81-A50C-AA62DEEDB3C9}" srcId="{C8536A57-CFD6-4BB5-9707-B0A0F6D6A28E}" destId="{39A7B563-D3CC-4AA5-AA08-A3BE806EEF23}" srcOrd="7" destOrd="0" parTransId="{96DE735B-726D-4242-BADC-22287364C575}" sibTransId="{343B9DF0-AA23-444D-ABD2-57DB8555B61C}"/>
    <dgm:cxn modelId="{BB2B4A58-0213-41D5-973F-993E429B0AD2}" srcId="{2A1AD829-C3C9-4C45-BEFA-5B9BF6BB5939}" destId="{B5A1C13C-7AC2-4A8B-8D1B-E58F2B9137D9}" srcOrd="0" destOrd="0" parTransId="{925C4445-FE0E-4FA1-B12A-B44DD2F8FA62}" sibTransId="{F6BBC1E1-62F3-4545-87C9-C4A0FD7E52FC}"/>
    <dgm:cxn modelId="{9566DE49-ACD7-4DB3-AC9D-674F39EBB623}" srcId="{C8536A57-CFD6-4BB5-9707-B0A0F6D6A28E}" destId="{2A1AD829-C3C9-4C45-BEFA-5B9BF6BB5939}" srcOrd="4" destOrd="0" parTransId="{A2BBC768-9FE9-4A5D-A32B-82A6EE8866C7}" sibTransId="{1544047A-511E-46C8-BBAD-B92296150946}"/>
    <dgm:cxn modelId="{B6BCCAF2-2C56-4E99-9F47-37D453123A1E}" type="presOf" srcId="{BB62C365-A8E1-478C-91FF-F2B52E29CC42}" destId="{1F0BD659-B2F9-4CC5-8283-CF0A8D7503C6}" srcOrd="0" destOrd="0" presId="urn:microsoft.com/office/officeart/2005/8/layout/chevron2"/>
    <dgm:cxn modelId="{4E903ACF-38F0-4CCF-B0E6-DA731441582D}" type="presOf" srcId="{1543F612-81D3-4D17-8C5F-1CAFDCB408F6}" destId="{653CF94E-AF37-4BBC-AE47-A871DD585BBF}" srcOrd="0" destOrd="0" presId="urn:microsoft.com/office/officeart/2005/8/layout/chevron2"/>
    <dgm:cxn modelId="{72388BE9-406E-4D04-8B81-C1447AF9669E}" srcId="{20B85BCF-D49A-4C83-B11A-1833D0FC8EAE}" destId="{869D23FD-7642-4D51-8DDD-D891F16BBA12}" srcOrd="0" destOrd="0" parTransId="{E93A49E2-D522-4EA0-9331-D9F154E234E4}" sibTransId="{19ABB826-36B1-426C-9805-488ED02EA2A9}"/>
    <dgm:cxn modelId="{A438DAAD-795D-4D6D-B6CB-C6D45C585012}" type="presOf" srcId="{C8536A57-CFD6-4BB5-9707-B0A0F6D6A28E}" destId="{A7BB8296-5B58-4B13-988C-5DB4556FF03E}" srcOrd="0" destOrd="0" presId="urn:microsoft.com/office/officeart/2005/8/layout/chevron2"/>
    <dgm:cxn modelId="{F41155CA-E276-4E29-B0CE-5717F094ED5B}" srcId="{D08668DB-D17C-4695-BBF5-AFA1416B0C14}" destId="{DA1D0A4A-9CD1-4DE9-82BF-E788A8DB6924}" srcOrd="0" destOrd="0" parTransId="{72260259-9FFE-43D8-A7C8-D796AD0A524A}" sibTransId="{6BE0A891-3CF3-41FF-8C2D-E5CAA95B4528}"/>
    <dgm:cxn modelId="{4653B5B5-C4BD-4981-B4EB-EC554A36A57C}" srcId="{AEF584C2-0839-4A5B-ADC7-1661F56C1E87}" destId="{1543F612-81D3-4D17-8C5F-1CAFDCB408F6}" srcOrd="0" destOrd="0" parTransId="{44C57DA7-994E-4D7D-9DBE-48CD98B73D75}" sibTransId="{56B69F82-666E-4B4D-8C7F-EAEF5A58B6CB}"/>
    <dgm:cxn modelId="{9A522873-C76F-417D-BC18-5B9789C1CBD6}" srcId="{BB62C365-A8E1-478C-91FF-F2B52E29CC42}" destId="{5283998C-1CEE-4A38-9833-4ACACA453E46}" srcOrd="0" destOrd="0" parTransId="{1318F06A-2C18-4FE4-B779-99161FAD3C8B}" sibTransId="{29AA8A8F-6B8B-4A16-A359-FFCF72F6A355}"/>
    <dgm:cxn modelId="{CF67D3D2-A55F-4FB2-86CA-47DB073C9C76}" srcId="{C8536A57-CFD6-4BB5-9707-B0A0F6D6A28E}" destId="{6AAC239E-B65B-4C3F-AF23-B5A77A6AF5D0}" srcOrd="6" destOrd="0" parTransId="{81BD574F-0AB1-4878-9BEC-2F4DA8D1A003}" sibTransId="{C9C3088B-1A03-4833-A2A7-E537126A497E}"/>
    <dgm:cxn modelId="{2FD0E473-3544-4DE2-922C-FBF88BF7D1F6}" type="presOf" srcId="{20B85BCF-D49A-4C83-B11A-1833D0FC8EAE}" destId="{F2456785-8007-450D-A820-9BDE482E5A3E}" srcOrd="0" destOrd="0" presId="urn:microsoft.com/office/officeart/2005/8/layout/chevron2"/>
    <dgm:cxn modelId="{3237A920-785A-4C54-8B17-7460F4D96385}" type="presParOf" srcId="{A7BB8296-5B58-4B13-988C-5DB4556FF03E}" destId="{84C1B6C9-5DDB-40FE-B90E-2D892F19E67F}" srcOrd="0" destOrd="0" presId="urn:microsoft.com/office/officeart/2005/8/layout/chevron2"/>
    <dgm:cxn modelId="{4D70A88C-570E-4E21-9FB8-1929CABA764E}" type="presParOf" srcId="{84C1B6C9-5DDB-40FE-B90E-2D892F19E67F}" destId="{F2456785-8007-450D-A820-9BDE482E5A3E}" srcOrd="0" destOrd="0" presId="urn:microsoft.com/office/officeart/2005/8/layout/chevron2"/>
    <dgm:cxn modelId="{31D1BFD8-7866-41FE-8700-29D9B4D4D98F}" type="presParOf" srcId="{84C1B6C9-5DDB-40FE-B90E-2D892F19E67F}" destId="{8432C44E-B778-4375-9442-7459704FF4C6}" srcOrd="1" destOrd="0" presId="urn:microsoft.com/office/officeart/2005/8/layout/chevron2"/>
    <dgm:cxn modelId="{E625C632-0777-46CE-A8A6-16FD0148400D}" type="presParOf" srcId="{A7BB8296-5B58-4B13-988C-5DB4556FF03E}" destId="{57F70B89-9832-43C3-906D-A3C09CD7F1F4}" srcOrd="1" destOrd="0" presId="urn:microsoft.com/office/officeart/2005/8/layout/chevron2"/>
    <dgm:cxn modelId="{3A5B88AF-F83E-4459-B878-EE89D8E5AFC1}" type="presParOf" srcId="{A7BB8296-5B58-4B13-988C-5DB4556FF03E}" destId="{7CFFD81D-927D-4D39-B2CC-652A024AE70E}" srcOrd="2" destOrd="0" presId="urn:microsoft.com/office/officeart/2005/8/layout/chevron2"/>
    <dgm:cxn modelId="{D459940C-240E-44E0-B254-8B39AA389CCA}" type="presParOf" srcId="{7CFFD81D-927D-4D39-B2CC-652A024AE70E}" destId="{FDC4BC0A-65F0-47B5-AFA3-037F4DB9230C}" srcOrd="0" destOrd="0" presId="urn:microsoft.com/office/officeart/2005/8/layout/chevron2"/>
    <dgm:cxn modelId="{B939BD0E-393E-4CA3-B86C-1322B6D8188A}" type="presParOf" srcId="{7CFFD81D-927D-4D39-B2CC-652A024AE70E}" destId="{1FEC1829-5541-4FE4-A6A1-E8FFF09C6E9B}" srcOrd="1" destOrd="0" presId="urn:microsoft.com/office/officeart/2005/8/layout/chevron2"/>
    <dgm:cxn modelId="{8547C8C4-C10F-4807-BE62-D2F9428BFAB4}" type="presParOf" srcId="{A7BB8296-5B58-4B13-988C-5DB4556FF03E}" destId="{85D5BDEE-CB59-4DB4-9D03-B8DBFF50D098}" srcOrd="3" destOrd="0" presId="urn:microsoft.com/office/officeart/2005/8/layout/chevron2"/>
    <dgm:cxn modelId="{81C11428-EBC5-43A1-8BFF-F7E42F3490C9}" type="presParOf" srcId="{A7BB8296-5B58-4B13-988C-5DB4556FF03E}" destId="{06DA1D26-D61D-424A-8426-3920896317C6}" srcOrd="4" destOrd="0" presId="urn:microsoft.com/office/officeart/2005/8/layout/chevron2"/>
    <dgm:cxn modelId="{BB7DCB0E-0AEA-4A5E-A05B-7AB4917C53AC}" type="presParOf" srcId="{06DA1D26-D61D-424A-8426-3920896317C6}" destId="{78572C61-02DC-4473-9F0A-E68DE0108AA1}" srcOrd="0" destOrd="0" presId="urn:microsoft.com/office/officeart/2005/8/layout/chevron2"/>
    <dgm:cxn modelId="{669C3418-15EB-4E88-8C6F-EC4A0366C09C}" type="presParOf" srcId="{06DA1D26-D61D-424A-8426-3920896317C6}" destId="{653CF94E-AF37-4BBC-AE47-A871DD585BBF}" srcOrd="1" destOrd="0" presId="urn:microsoft.com/office/officeart/2005/8/layout/chevron2"/>
    <dgm:cxn modelId="{AFD93E88-343C-4099-84B8-580D9C1BC02B}" type="presParOf" srcId="{A7BB8296-5B58-4B13-988C-5DB4556FF03E}" destId="{3F4F6862-B070-4B49-A2D5-D754EE724AF9}" srcOrd="5" destOrd="0" presId="urn:microsoft.com/office/officeart/2005/8/layout/chevron2"/>
    <dgm:cxn modelId="{A8B11C74-D12D-48AF-AA6C-D9633E390C24}" type="presParOf" srcId="{A7BB8296-5B58-4B13-988C-5DB4556FF03E}" destId="{435AD9D7-9905-4BEF-B6A7-10A26E6FBC30}" srcOrd="6" destOrd="0" presId="urn:microsoft.com/office/officeart/2005/8/layout/chevron2"/>
    <dgm:cxn modelId="{1AF11FDA-4C9A-4382-BAA0-E222769E037F}" type="presParOf" srcId="{435AD9D7-9905-4BEF-B6A7-10A26E6FBC30}" destId="{EBFAAEC0-3E9F-4A7A-ABF7-F47291F59A18}" srcOrd="0" destOrd="0" presId="urn:microsoft.com/office/officeart/2005/8/layout/chevron2"/>
    <dgm:cxn modelId="{2AF57280-E11E-407A-8714-F4BD3C2CE387}" type="presParOf" srcId="{435AD9D7-9905-4BEF-B6A7-10A26E6FBC30}" destId="{E4332AAD-DA0A-4774-BE85-D58A402BDFA7}" srcOrd="1" destOrd="0" presId="urn:microsoft.com/office/officeart/2005/8/layout/chevron2"/>
    <dgm:cxn modelId="{4A9A0337-FBE8-4BF9-9056-33A3FD4D0423}" type="presParOf" srcId="{A7BB8296-5B58-4B13-988C-5DB4556FF03E}" destId="{DA8F687E-D74A-4FC1-BFDA-C433691D444A}" srcOrd="7" destOrd="0" presId="urn:microsoft.com/office/officeart/2005/8/layout/chevron2"/>
    <dgm:cxn modelId="{2CCAB9CD-807A-4507-A2E3-393114E6775A}" type="presParOf" srcId="{A7BB8296-5B58-4B13-988C-5DB4556FF03E}" destId="{EF3E9D57-7640-4FB6-8EB1-E5D2EBE7C6EC}" srcOrd="8" destOrd="0" presId="urn:microsoft.com/office/officeart/2005/8/layout/chevron2"/>
    <dgm:cxn modelId="{7BCD37B2-7D92-4451-9110-ECD6AEF20CA1}" type="presParOf" srcId="{EF3E9D57-7640-4FB6-8EB1-E5D2EBE7C6EC}" destId="{19B686D4-BF2E-440D-9DDE-8EA90C26E843}" srcOrd="0" destOrd="0" presId="urn:microsoft.com/office/officeart/2005/8/layout/chevron2"/>
    <dgm:cxn modelId="{8B3E1D58-595E-46AD-9BC1-69B873C02837}" type="presParOf" srcId="{EF3E9D57-7640-4FB6-8EB1-E5D2EBE7C6EC}" destId="{E432D4F0-075D-4E36-95C9-351E94983AD7}" srcOrd="1" destOrd="0" presId="urn:microsoft.com/office/officeart/2005/8/layout/chevron2"/>
    <dgm:cxn modelId="{780775EA-324D-43B3-841D-D77083736482}" type="presParOf" srcId="{A7BB8296-5B58-4B13-988C-5DB4556FF03E}" destId="{12B97E2D-A15E-4D2F-A66C-67DF786C1B75}" srcOrd="9" destOrd="0" presId="urn:microsoft.com/office/officeart/2005/8/layout/chevron2"/>
    <dgm:cxn modelId="{D698CA4A-0B64-4E31-840B-9C873D95C9E2}" type="presParOf" srcId="{A7BB8296-5B58-4B13-988C-5DB4556FF03E}" destId="{B741CD5F-02A3-4E6A-BCBD-B85DACAF68C5}" srcOrd="10" destOrd="0" presId="urn:microsoft.com/office/officeart/2005/8/layout/chevron2"/>
    <dgm:cxn modelId="{33C7BD69-5C0C-4069-8485-911E94CF8E6E}" type="presParOf" srcId="{B741CD5F-02A3-4E6A-BCBD-B85DACAF68C5}" destId="{1F0BD659-B2F9-4CC5-8283-CF0A8D7503C6}" srcOrd="0" destOrd="0" presId="urn:microsoft.com/office/officeart/2005/8/layout/chevron2"/>
    <dgm:cxn modelId="{DF032D12-493C-453E-A6CD-28BAFEF705DD}" type="presParOf" srcId="{B741CD5F-02A3-4E6A-BCBD-B85DACAF68C5}" destId="{0E4F4BD0-6ADE-499D-8C68-F53887F72E99}" srcOrd="1" destOrd="0" presId="urn:microsoft.com/office/officeart/2005/8/layout/chevron2"/>
    <dgm:cxn modelId="{67912856-BF4B-458B-9087-452C2F1996B5}" type="presParOf" srcId="{A7BB8296-5B58-4B13-988C-5DB4556FF03E}" destId="{E59472D4-2133-426C-B651-176094A4AFEF}" srcOrd="11" destOrd="0" presId="urn:microsoft.com/office/officeart/2005/8/layout/chevron2"/>
    <dgm:cxn modelId="{63D00353-1769-4CB1-9A0B-F630AAC6EA91}" type="presParOf" srcId="{A7BB8296-5B58-4B13-988C-5DB4556FF03E}" destId="{FE7E55AD-2905-44C9-9468-2FF1CAED93BE}" srcOrd="12" destOrd="0" presId="urn:microsoft.com/office/officeart/2005/8/layout/chevron2"/>
    <dgm:cxn modelId="{D42FB053-10F9-4C8F-BA52-8AC35BDF28F3}" type="presParOf" srcId="{FE7E55AD-2905-44C9-9468-2FF1CAED93BE}" destId="{7BBDCFFC-BD23-43B1-96B7-B34A7C189790}" srcOrd="0" destOrd="0" presId="urn:microsoft.com/office/officeart/2005/8/layout/chevron2"/>
    <dgm:cxn modelId="{A3630855-2C6C-469A-A03F-0E3F2C0D0C38}" type="presParOf" srcId="{FE7E55AD-2905-44C9-9468-2FF1CAED93BE}" destId="{BDD78B79-F23E-4F08-BE39-E25D247A970D}" srcOrd="1" destOrd="0" presId="urn:microsoft.com/office/officeart/2005/8/layout/chevron2"/>
    <dgm:cxn modelId="{7DB3578E-D95C-48D3-9C39-13C55B0F21E9}" type="presParOf" srcId="{A7BB8296-5B58-4B13-988C-5DB4556FF03E}" destId="{2FBF3B73-F825-4812-9ED5-16B1A448FC62}" srcOrd="13" destOrd="0" presId="urn:microsoft.com/office/officeart/2005/8/layout/chevron2"/>
    <dgm:cxn modelId="{82D2D909-41B5-49CE-A43D-BE2278F66FD4}" type="presParOf" srcId="{A7BB8296-5B58-4B13-988C-5DB4556FF03E}" destId="{B12B1F3A-E90A-49EE-808D-C2BBA83DB952}" srcOrd="14" destOrd="0" presId="urn:microsoft.com/office/officeart/2005/8/layout/chevron2"/>
    <dgm:cxn modelId="{7AAA8E4E-0B53-4445-909C-C958AAA7449A}" type="presParOf" srcId="{B12B1F3A-E90A-49EE-808D-C2BBA83DB952}" destId="{B9EA77E2-5877-4CFA-AF97-DDA500770919}" srcOrd="0" destOrd="0" presId="urn:microsoft.com/office/officeart/2005/8/layout/chevron2"/>
    <dgm:cxn modelId="{764A788F-B505-465C-A61D-2318A2DFF8CC}" type="presParOf" srcId="{B12B1F3A-E90A-49EE-808D-C2BBA83DB952}" destId="{1A1F29B2-5B98-4D9B-B806-536CDDE709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0E07B65-B2DD-4371-A37E-8B4179CD9CC6}" type="doc">
      <dgm:prSet loTypeId="urn:microsoft.com/office/officeart/2005/8/layout/chevron2" loCatId="process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61B4C2B3-591B-4188-9ED1-B5BF601F5F20}">
      <dgm:prSet/>
      <dgm:spPr/>
      <dgm:t>
        <a:bodyPr/>
        <a:lstStyle/>
        <a:p>
          <a:pPr rtl="0"/>
          <a:r>
            <a:rPr lang="ru-RU" dirty="0" smtClean="0"/>
            <a:t>1</a:t>
          </a:r>
          <a:endParaRPr lang="ru-RU" dirty="0"/>
        </a:p>
      </dgm:t>
    </dgm:pt>
    <dgm:pt modelId="{07710DF6-B534-4BB3-A209-DF41CA29DB91}" type="parTrans" cxnId="{FB7CA35F-3FED-41F8-A7B3-E567B9144E94}">
      <dgm:prSet/>
      <dgm:spPr/>
      <dgm:t>
        <a:bodyPr/>
        <a:lstStyle/>
        <a:p>
          <a:endParaRPr lang="ru-RU"/>
        </a:p>
      </dgm:t>
    </dgm:pt>
    <dgm:pt modelId="{88DEF820-647E-40E2-A5F3-0AEA3C484547}" type="sibTrans" cxnId="{FB7CA35F-3FED-41F8-A7B3-E567B9144E94}">
      <dgm:prSet/>
      <dgm:spPr/>
      <dgm:t>
        <a:bodyPr/>
        <a:lstStyle/>
        <a:p>
          <a:endParaRPr lang="ru-RU"/>
        </a:p>
      </dgm:t>
    </dgm:pt>
    <dgm:pt modelId="{9697CA86-AED0-49DD-A4BE-EE461C40E194}">
      <dgm:prSet/>
      <dgm:spPr/>
      <dgm:t>
        <a:bodyPr/>
        <a:lstStyle/>
        <a:p>
          <a:pPr rtl="0"/>
          <a:r>
            <a:rPr lang="ru-RU" dirty="0" smtClean="0"/>
            <a:t>2</a:t>
          </a:r>
          <a:endParaRPr lang="ru-RU" dirty="0"/>
        </a:p>
      </dgm:t>
    </dgm:pt>
    <dgm:pt modelId="{5D574BD4-2DF7-48B6-9489-2FAB1478B032}" type="parTrans" cxnId="{2A2BBC3F-9A8C-4EC0-9713-98840F8481DB}">
      <dgm:prSet/>
      <dgm:spPr/>
      <dgm:t>
        <a:bodyPr/>
        <a:lstStyle/>
        <a:p>
          <a:endParaRPr lang="ru-RU"/>
        </a:p>
      </dgm:t>
    </dgm:pt>
    <dgm:pt modelId="{A0CF8209-93AF-4C07-B508-FE42383747FB}" type="sibTrans" cxnId="{2A2BBC3F-9A8C-4EC0-9713-98840F8481DB}">
      <dgm:prSet/>
      <dgm:spPr/>
      <dgm:t>
        <a:bodyPr/>
        <a:lstStyle/>
        <a:p>
          <a:endParaRPr lang="ru-RU"/>
        </a:p>
      </dgm:t>
    </dgm:pt>
    <dgm:pt modelId="{21C6A8A7-6625-4F3D-B8EC-790019189956}">
      <dgm:prSet/>
      <dgm:spPr/>
      <dgm:t>
        <a:bodyPr/>
        <a:lstStyle/>
        <a:p>
          <a:pPr rtl="0"/>
          <a:r>
            <a:rPr lang="ru-RU" dirty="0" smtClean="0"/>
            <a:t>3</a:t>
          </a:r>
          <a:endParaRPr lang="ru-RU" dirty="0"/>
        </a:p>
      </dgm:t>
    </dgm:pt>
    <dgm:pt modelId="{890ADF54-5E73-4852-9964-3803A6794872}" type="parTrans" cxnId="{F38A32FC-3085-401D-8EC9-5C4F44C41138}">
      <dgm:prSet/>
      <dgm:spPr/>
      <dgm:t>
        <a:bodyPr/>
        <a:lstStyle/>
        <a:p>
          <a:endParaRPr lang="ru-RU"/>
        </a:p>
      </dgm:t>
    </dgm:pt>
    <dgm:pt modelId="{591BDA25-CF63-4361-9F83-11F6040BF481}" type="sibTrans" cxnId="{F38A32FC-3085-401D-8EC9-5C4F44C41138}">
      <dgm:prSet/>
      <dgm:spPr/>
      <dgm:t>
        <a:bodyPr/>
        <a:lstStyle/>
        <a:p>
          <a:endParaRPr lang="ru-RU"/>
        </a:p>
      </dgm:t>
    </dgm:pt>
    <dgm:pt modelId="{40B0DCA0-D6CD-43C0-A438-919C308AFF52}">
      <dgm:prSet/>
      <dgm:spPr/>
      <dgm:t>
        <a:bodyPr/>
        <a:lstStyle/>
        <a:p>
          <a:pPr rtl="0"/>
          <a:r>
            <a:rPr lang="ru-RU" dirty="0" smtClean="0"/>
            <a:t>4</a:t>
          </a:r>
          <a:endParaRPr lang="ru-RU" dirty="0"/>
        </a:p>
      </dgm:t>
    </dgm:pt>
    <dgm:pt modelId="{3A43BF2D-7D6D-4DDE-886D-E1FAB49D7022}" type="parTrans" cxnId="{7C8FC1E6-8F02-4DA1-B2CB-7AC4FCB9A643}">
      <dgm:prSet/>
      <dgm:spPr/>
      <dgm:t>
        <a:bodyPr/>
        <a:lstStyle/>
        <a:p>
          <a:endParaRPr lang="ru-RU"/>
        </a:p>
      </dgm:t>
    </dgm:pt>
    <dgm:pt modelId="{D2BBD7D2-DA8B-4FC1-B862-CD03B3F4C060}" type="sibTrans" cxnId="{7C8FC1E6-8F02-4DA1-B2CB-7AC4FCB9A643}">
      <dgm:prSet/>
      <dgm:spPr/>
      <dgm:t>
        <a:bodyPr/>
        <a:lstStyle/>
        <a:p>
          <a:endParaRPr lang="ru-RU"/>
        </a:p>
      </dgm:t>
    </dgm:pt>
    <dgm:pt modelId="{9A5F92C5-4FCF-4744-BA9C-16546FC7E4E1}">
      <dgm:prSet/>
      <dgm:spPr/>
      <dgm:t>
        <a:bodyPr/>
        <a:lstStyle/>
        <a:p>
          <a:pPr rtl="0"/>
          <a:r>
            <a:rPr lang="ru-RU" dirty="0" smtClean="0"/>
            <a:t>5</a:t>
          </a:r>
          <a:endParaRPr lang="ru-RU" dirty="0"/>
        </a:p>
      </dgm:t>
    </dgm:pt>
    <dgm:pt modelId="{4A2DFED8-FF39-4EE9-BA7D-0764CA07D70E}" type="parTrans" cxnId="{D1440369-15FA-403A-A985-AF4C9517D98D}">
      <dgm:prSet/>
      <dgm:spPr/>
      <dgm:t>
        <a:bodyPr/>
        <a:lstStyle/>
        <a:p>
          <a:endParaRPr lang="ru-RU"/>
        </a:p>
      </dgm:t>
    </dgm:pt>
    <dgm:pt modelId="{718B62FE-E919-4B47-BC67-B64D9A0905A6}" type="sibTrans" cxnId="{D1440369-15FA-403A-A985-AF4C9517D98D}">
      <dgm:prSet/>
      <dgm:spPr/>
      <dgm:t>
        <a:bodyPr/>
        <a:lstStyle/>
        <a:p>
          <a:endParaRPr lang="ru-RU"/>
        </a:p>
      </dgm:t>
    </dgm:pt>
    <dgm:pt modelId="{358D34CE-3515-4B9F-9D06-F32A7A05DF42}">
      <dgm:prSet/>
      <dgm:spPr/>
      <dgm:t>
        <a:bodyPr/>
        <a:lstStyle/>
        <a:p>
          <a:pPr rtl="0"/>
          <a:r>
            <a:rPr lang="ru-RU" dirty="0" smtClean="0"/>
            <a:t>6</a:t>
          </a:r>
          <a:endParaRPr lang="ru-RU" dirty="0"/>
        </a:p>
      </dgm:t>
    </dgm:pt>
    <dgm:pt modelId="{42401A13-B6F6-4574-B69A-A40F082D1349}" type="parTrans" cxnId="{C4814E0E-F102-4214-BA8D-6A99FAC9E2DB}">
      <dgm:prSet/>
      <dgm:spPr/>
      <dgm:t>
        <a:bodyPr/>
        <a:lstStyle/>
        <a:p>
          <a:endParaRPr lang="ru-RU"/>
        </a:p>
      </dgm:t>
    </dgm:pt>
    <dgm:pt modelId="{238877E4-6265-4256-8DF4-F73579AB0DCF}" type="sibTrans" cxnId="{C4814E0E-F102-4214-BA8D-6A99FAC9E2DB}">
      <dgm:prSet/>
      <dgm:spPr/>
      <dgm:t>
        <a:bodyPr/>
        <a:lstStyle/>
        <a:p>
          <a:endParaRPr lang="ru-RU"/>
        </a:p>
      </dgm:t>
    </dgm:pt>
    <dgm:pt modelId="{C967509D-0306-465A-8CD8-4D1F9E0B378F}">
      <dgm:prSet/>
      <dgm:spPr/>
      <dgm:t>
        <a:bodyPr/>
        <a:lstStyle/>
        <a:p>
          <a:pPr rtl="0"/>
          <a:r>
            <a:rPr lang="ru-RU" dirty="0" smtClean="0"/>
            <a:t>7</a:t>
          </a:r>
          <a:endParaRPr lang="ru-RU" dirty="0"/>
        </a:p>
      </dgm:t>
    </dgm:pt>
    <dgm:pt modelId="{7F711976-30B3-41CD-BF54-A9A6B438A699}" type="parTrans" cxnId="{10707567-70EE-45FE-BB64-0210363379CD}">
      <dgm:prSet/>
      <dgm:spPr/>
      <dgm:t>
        <a:bodyPr/>
        <a:lstStyle/>
        <a:p>
          <a:endParaRPr lang="ru-RU"/>
        </a:p>
      </dgm:t>
    </dgm:pt>
    <dgm:pt modelId="{3E28EDF6-D756-4E90-AB35-0ED63CDA8E53}" type="sibTrans" cxnId="{10707567-70EE-45FE-BB64-0210363379CD}">
      <dgm:prSet/>
      <dgm:spPr/>
      <dgm:t>
        <a:bodyPr/>
        <a:lstStyle/>
        <a:p>
          <a:endParaRPr lang="ru-RU"/>
        </a:p>
      </dgm:t>
    </dgm:pt>
    <dgm:pt modelId="{BFF52494-7DA3-4213-89AF-D1D53CA4C419}">
      <dgm:prSet/>
      <dgm:spPr/>
      <dgm:t>
        <a:bodyPr/>
        <a:lstStyle/>
        <a:p>
          <a:pPr rtl="0"/>
          <a:r>
            <a:rPr lang="ru-RU" dirty="0" smtClean="0"/>
            <a:t>8</a:t>
          </a:r>
          <a:endParaRPr lang="ru-RU" dirty="0"/>
        </a:p>
      </dgm:t>
    </dgm:pt>
    <dgm:pt modelId="{27C453FD-8C51-41E2-87E9-579951472233}" type="parTrans" cxnId="{69C44BA1-10EE-4425-835C-77BFA25FD843}">
      <dgm:prSet/>
      <dgm:spPr/>
      <dgm:t>
        <a:bodyPr/>
        <a:lstStyle/>
        <a:p>
          <a:endParaRPr lang="ru-RU"/>
        </a:p>
      </dgm:t>
    </dgm:pt>
    <dgm:pt modelId="{F202404C-1022-4272-92AF-CC62338515DF}" type="sibTrans" cxnId="{69C44BA1-10EE-4425-835C-77BFA25FD843}">
      <dgm:prSet/>
      <dgm:spPr/>
      <dgm:t>
        <a:bodyPr/>
        <a:lstStyle/>
        <a:p>
          <a:endParaRPr lang="ru-RU"/>
        </a:p>
      </dgm:t>
    </dgm:pt>
    <dgm:pt modelId="{16DA8AFC-6F59-413D-8FA8-447DA13F74DE}">
      <dgm:prSet/>
      <dgm:spPr/>
      <dgm:t>
        <a:bodyPr/>
        <a:lstStyle/>
        <a:p>
          <a:pPr rtl="0"/>
          <a:r>
            <a:rPr lang="uk-UA" dirty="0" smtClean="0"/>
            <a:t>організовує паралельну роботу пристроїв введення-виведення і процесора</a:t>
          </a:r>
          <a:endParaRPr lang="ru-RU" dirty="0"/>
        </a:p>
      </dgm:t>
    </dgm:pt>
    <dgm:pt modelId="{E9008454-BC5C-4A2E-B0FE-2F9999B8ED6B}" type="parTrans" cxnId="{D29CB1F2-B756-43EA-B640-C5E6D42F1C92}">
      <dgm:prSet/>
      <dgm:spPr/>
      <dgm:t>
        <a:bodyPr/>
        <a:lstStyle/>
        <a:p>
          <a:endParaRPr lang="en-US"/>
        </a:p>
      </dgm:t>
    </dgm:pt>
    <dgm:pt modelId="{ECFD3D06-637A-4192-ACB7-6B304A30C916}" type="sibTrans" cxnId="{D29CB1F2-B756-43EA-B640-C5E6D42F1C92}">
      <dgm:prSet/>
      <dgm:spPr/>
      <dgm:t>
        <a:bodyPr/>
        <a:lstStyle/>
        <a:p>
          <a:endParaRPr lang="en-US"/>
        </a:p>
      </dgm:t>
    </dgm:pt>
    <dgm:pt modelId="{0B500399-FCBA-4857-AD31-E4ED609E2692}">
      <dgm:prSet/>
      <dgm:spPr/>
      <dgm:t>
        <a:bodyPr/>
        <a:lstStyle/>
        <a:p>
          <a:pPr rtl="0"/>
          <a:r>
            <a:rPr lang="uk-UA" dirty="0" smtClean="0"/>
            <a:t>здійснює узгодження швидкостей обміну і </a:t>
          </a:r>
          <a:r>
            <a:rPr lang="uk-UA" dirty="0" err="1" smtClean="0"/>
            <a:t>кешування</a:t>
          </a:r>
          <a:r>
            <a:rPr lang="uk-UA" dirty="0" smtClean="0"/>
            <a:t> даних</a:t>
          </a:r>
          <a:endParaRPr lang="ru-RU" dirty="0"/>
        </a:p>
      </dgm:t>
    </dgm:pt>
    <dgm:pt modelId="{677699CB-2C82-458A-8BDB-EC601DA942D9}" type="parTrans" cxnId="{B400C31D-34BE-490E-8D7E-9888BD10952F}">
      <dgm:prSet/>
      <dgm:spPr/>
      <dgm:t>
        <a:bodyPr/>
        <a:lstStyle/>
        <a:p>
          <a:endParaRPr lang="en-US"/>
        </a:p>
      </dgm:t>
    </dgm:pt>
    <dgm:pt modelId="{622BB2D4-659B-4742-AABE-9D1E2113F798}" type="sibTrans" cxnId="{B400C31D-34BE-490E-8D7E-9888BD10952F}">
      <dgm:prSet/>
      <dgm:spPr/>
      <dgm:t>
        <a:bodyPr/>
        <a:lstStyle/>
        <a:p>
          <a:endParaRPr lang="en-US"/>
        </a:p>
      </dgm:t>
    </dgm:pt>
    <dgm:pt modelId="{192445C2-39A4-4973-95A3-3C801A995F89}">
      <dgm:prSet/>
      <dgm:spPr/>
      <dgm:t>
        <a:bodyPr/>
        <a:lstStyle/>
        <a:p>
          <a:pPr rtl="0"/>
          <a:r>
            <a:rPr lang="uk-UA" dirty="0" smtClean="0"/>
            <a:t>розділяє пристрою і дані між процесами</a:t>
          </a:r>
          <a:endParaRPr lang="ru-RU" dirty="0"/>
        </a:p>
      </dgm:t>
    </dgm:pt>
    <dgm:pt modelId="{22804916-AF42-43CF-8D4C-4565A6727386}" type="parTrans" cxnId="{7E3F7FC4-8C3B-4A40-9110-95609C945C9F}">
      <dgm:prSet/>
      <dgm:spPr/>
      <dgm:t>
        <a:bodyPr/>
        <a:lstStyle/>
        <a:p>
          <a:endParaRPr lang="en-US"/>
        </a:p>
      </dgm:t>
    </dgm:pt>
    <dgm:pt modelId="{C085796B-C449-43B5-9B43-86ECBA87955A}" type="sibTrans" cxnId="{7E3F7FC4-8C3B-4A40-9110-95609C945C9F}">
      <dgm:prSet/>
      <dgm:spPr/>
      <dgm:t>
        <a:bodyPr/>
        <a:lstStyle/>
        <a:p>
          <a:endParaRPr lang="en-US"/>
        </a:p>
      </dgm:t>
    </dgm:pt>
    <dgm:pt modelId="{4225DCE2-39E4-482E-A081-9ADC11951051}">
      <dgm:prSet/>
      <dgm:spPr/>
      <dgm:t>
        <a:bodyPr/>
        <a:lstStyle/>
        <a:p>
          <a:pPr rtl="0"/>
          <a:r>
            <a:rPr lang="uk-UA" dirty="0" smtClean="0"/>
            <a:t>організовує зручний інтерфейс між пристроями і іншою частиною системи</a:t>
          </a:r>
          <a:endParaRPr lang="ru-RU" dirty="0"/>
        </a:p>
      </dgm:t>
    </dgm:pt>
    <dgm:pt modelId="{9F6FC369-75D9-4BDD-8F08-90BB6FFB065B}" type="parTrans" cxnId="{1E49DC7A-CED4-45DD-863F-E89FE681A449}">
      <dgm:prSet/>
      <dgm:spPr/>
      <dgm:t>
        <a:bodyPr/>
        <a:lstStyle/>
        <a:p>
          <a:endParaRPr lang="en-US"/>
        </a:p>
      </dgm:t>
    </dgm:pt>
    <dgm:pt modelId="{5FDBCE00-34B1-4A61-804C-5F69D6A0280B}" type="sibTrans" cxnId="{1E49DC7A-CED4-45DD-863F-E89FE681A449}">
      <dgm:prSet/>
      <dgm:spPr/>
      <dgm:t>
        <a:bodyPr/>
        <a:lstStyle/>
        <a:p>
          <a:endParaRPr lang="en-US"/>
        </a:p>
      </dgm:t>
    </dgm:pt>
    <dgm:pt modelId="{3738433F-F241-4942-911B-0786E279661A}">
      <dgm:prSet/>
      <dgm:spPr/>
      <dgm:t>
        <a:bodyPr/>
        <a:lstStyle/>
        <a:p>
          <a:pPr rtl="0"/>
          <a:r>
            <a:rPr lang="uk-UA" dirty="0" smtClean="0"/>
            <a:t>підтримує широкий спектр драйверів з можливістю простого включення в систему нового драйвера</a:t>
          </a:r>
          <a:endParaRPr lang="ru-RU" dirty="0"/>
        </a:p>
      </dgm:t>
    </dgm:pt>
    <dgm:pt modelId="{28D596F3-4E51-4169-81AB-181A9EF03A78}" type="parTrans" cxnId="{46DAECB3-B26F-42DD-AB97-F25FB54E8194}">
      <dgm:prSet/>
      <dgm:spPr/>
      <dgm:t>
        <a:bodyPr/>
        <a:lstStyle/>
        <a:p>
          <a:endParaRPr lang="en-US"/>
        </a:p>
      </dgm:t>
    </dgm:pt>
    <dgm:pt modelId="{695084A6-EBFF-4D02-BD9E-A74B989D9DD5}" type="sibTrans" cxnId="{46DAECB3-B26F-42DD-AB97-F25FB54E8194}">
      <dgm:prSet/>
      <dgm:spPr/>
      <dgm:t>
        <a:bodyPr/>
        <a:lstStyle/>
        <a:p>
          <a:endParaRPr lang="en-US"/>
        </a:p>
      </dgm:t>
    </dgm:pt>
    <dgm:pt modelId="{BDBBD92B-5FE0-4835-A8E5-F3B5D598F971}">
      <dgm:prSet/>
      <dgm:spPr/>
      <dgm:t>
        <a:bodyPr/>
        <a:lstStyle/>
        <a:p>
          <a:pPr rtl="0"/>
          <a:r>
            <a:rPr lang="uk-UA" dirty="0" err="1" smtClean="0"/>
            <a:t>динамічно</a:t>
          </a:r>
          <a:r>
            <a:rPr lang="uk-UA" dirty="0" smtClean="0"/>
            <a:t> завантажує і вивантажує драйвери</a:t>
          </a:r>
          <a:endParaRPr lang="ru-RU" dirty="0"/>
        </a:p>
      </dgm:t>
    </dgm:pt>
    <dgm:pt modelId="{6823C9DC-DF65-4A52-9BE4-9BD00AF392B5}" type="parTrans" cxnId="{4DDDDF8E-9F48-48F2-A403-42684D921F3A}">
      <dgm:prSet/>
      <dgm:spPr/>
      <dgm:t>
        <a:bodyPr/>
        <a:lstStyle/>
        <a:p>
          <a:endParaRPr lang="en-US"/>
        </a:p>
      </dgm:t>
    </dgm:pt>
    <dgm:pt modelId="{912ACF0A-81C1-47DB-B155-51A140644DF2}" type="sibTrans" cxnId="{4DDDDF8E-9F48-48F2-A403-42684D921F3A}">
      <dgm:prSet/>
      <dgm:spPr/>
      <dgm:t>
        <a:bodyPr/>
        <a:lstStyle/>
        <a:p>
          <a:endParaRPr lang="en-US"/>
        </a:p>
      </dgm:t>
    </dgm:pt>
    <dgm:pt modelId="{FCB76593-DB28-4D82-BB86-8C022B6F4677}">
      <dgm:prSet/>
      <dgm:spPr/>
      <dgm:t>
        <a:bodyPr/>
        <a:lstStyle/>
        <a:p>
          <a:pPr rtl="0"/>
          <a:r>
            <a:rPr lang="uk-UA" dirty="0" smtClean="0"/>
            <a:t>підтримує кілька файлових систем</a:t>
          </a:r>
          <a:endParaRPr lang="ru-RU" dirty="0"/>
        </a:p>
      </dgm:t>
    </dgm:pt>
    <dgm:pt modelId="{9B658940-D43B-489B-9E5A-795AEB158922}" type="parTrans" cxnId="{B4AA2377-73A4-4BE0-908F-F89F2283E488}">
      <dgm:prSet/>
      <dgm:spPr/>
      <dgm:t>
        <a:bodyPr/>
        <a:lstStyle/>
        <a:p>
          <a:endParaRPr lang="en-US"/>
        </a:p>
      </dgm:t>
    </dgm:pt>
    <dgm:pt modelId="{474A987C-A4D2-4E98-9EC3-C27B43AF117C}" type="sibTrans" cxnId="{B4AA2377-73A4-4BE0-908F-F89F2283E488}">
      <dgm:prSet/>
      <dgm:spPr/>
      <dgm:t>
        <a:bodyPr/>
        <a:lstStyle/>
        <a:p>
          <a:endParaRPr lang="en-US"/>
        </a:p>
      </dgm:t>
    </dgm:pt>
    <dgm:pt modelId="{71882E17-EB09-411D-9FEE-C5E2EDEF7EA1}">
      <dgm:prSet/>
      <dgm:spPr/>
      <dgm:t>
        <a:bodyPr/>
        <a:lstStyle/>
        <a:p>
          <a:pPr rtl="0"/>
          <a:r>
            <a:rPr lang="uk-UA" dirty="0" smtClean="0"/>
            <a:t>підтримує синхронні і асинхронні операції введення-виведення</a:t>
          </a:r>
          <a:endParaRPr lang="ru-RU" dirty="0"/>
        </a:p>
      </dgm:t>
    </dgm:pt>
    <dgm:pt modelId="{7B04F0E2-AF0B-4298-B95F-164842EBFB60}" type="parTrans" cxnId="{1D2C5B28-04F0-4422-BB6F-8C19B18FD306}">
      <dgm:prSet/>
      <dgm:spPr/>
      <dgm:t>
        <a:bodyPr/>
        <a:lstStyle/>
        <a:p>
          <a:endParaRPr lang="en-US"/>
        </a:p>
      </dgm:t>
    </dgm:pt>
    <dgm:pt modelId="{459359BE-F104-4250-BAFE-273D0A16EA9A}" type="sibTrans" cxnId="{1D2C5B28-04F0-4422-BB6F-8C19B18FD306}">
      <dgm:prSet/>
      <dgm:spPr/>
      <dgm:t>
        <a:bodyPr/>
        <a:lstStyle/>
        <a:p>
          <a:endParaRPr lang="en-US"/>
        </a:p>
      </dgm:t>
    </dgm:pt>
    <dgm:pt modelId="{4AE46549-51EB-4308-8503-9E6CAD5FD797}" type="pres">
      <dgm:prSet presAssocID="{E0E07B65-B2DD-4371-A37E-8B4179CD9C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A1F34E-543A-4389-8E8F-A8569F721927}" type="pres">
      <dgm:prSet presAssocID="{61B4C2B3-591B-4188-9ED1-B5BF601F5F20}" presName="composite" presStyleCnt="0"/>
      <dgm:spPr/>
      <dgm:t>
        <a:bodyPr/>
        <a:lstStyle/>
        <a:p>
          <a:endParaRPr lang="en-US"/>
        </a:p>
      </dgm:t>
    </dgm:pt>
    <dgm:pt modelId="{7C0B3D41-F266-402A-B68B-52F791AF8412}" type="pres">
      <dgm:prSet presAssocID="{61B4C2B3-591B-4188-9ED1-B5BF601F5F20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C98D3-723B-4877-99FF-405E6C7EF501}" type="pres">
      <dgm:prSet presAssocID="{61B4C2B3-591B-4188-9ED1-B5BF601F5F20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10ADB-C6E8-4DFB-80E0-C3DF5B3226F4}" type="pres">
      <dgm:prSet presAssocID="{88DEF820-647E-40E2-A5F3-0AEA3C484547}" presName="sp" presStyleCnt="0"/>
      <dgm:spPr/>
      <dgm:t>
        <a:bodyPr/>
        <a:lstStyle/>
        <a:p>
          <a:endParaRPr lang="en-US"/>
        </a:p>
      </dgm:t>
    </dgm:pt>
    <dgm:pt modelId="{7984C8A2-832A-47A1-BC67-1DD23EC3F923}" type="pres">
      <dgm:prSet presAssocID="{9697CA86-AED0-49DD-A4BE-EE461C40E194}" presName="composite" presStyleCnt="0"/>
      <dgm:spPr/>
      <dgm:t>
        <a:bodyPr/>
        <a:lstStyle/>
        <a:p>
          <a:endParaRPr lang="en-US"/>
        </a:p>
      </dgm:t>
    </dgm:pt>
    <dgm:pt modelId="{63B2135F-5872-4CBE-B781-0C5DB2B8C057}" type="pres">
      <dgm:prSet presAssocID="{9697CA86-AED0-49DD-A4BE-EE461C40E194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4252A-5F43-4744-8AD2-A1893FDDD85F}" type="pres">
      <dgm:prSet presAssocID="{9697CA86-AED0-49DD-A4BE-EE461C40E194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D3972-4152-48F2-8FE3-C1B7788904DD}" type="pres">
      <dgm:prSet presAssocID="{A0CF8209-93AF-4C07-B508-FE42383747FB}" presName="sp" presStyleCnt="0"/>
      <dgm:spPr/>
      <dgm:t>
        <a:bodyPr/>
        <a:lstStyle/>
        <a:p>
          <a:endParaRPr lang="en-US"/>
        </a:p>
      </dgm:t>
    </dgm:pt>
    <dgm:pt modelId="{AD5C4114-0E0D-4419-9EC3-074DBDAE612F}" type="pres">
      <dgm:prSet presAssocID="{21C6A8A7-6625-4F3D-B8EC-790019189956}" presName="composite" presStyleCnt="0"/>
      <dgm:spPr/>
      <dgm:t>
        <a:bodyPr/>
        <a:lstStyle/>
        <a:p>
          <a:endParaRPr lang="en-US"/>
        </a:p>
      </dgm:t>
    </dgm:pt>
    <dgm:pt modelId="{AF601DBA-CF16-49E8-9586-6F0FF6329FEE}" type="pres">
      <dgm:prSet presAssocID="{21C6A8A7-6625-4F3D-B8EC-790019189956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2DCBC-76DF-43F7-A0F9-4270B4D3CE50}" type="pres">
      <dgm:prSet presAssocID="{21C6A8A7-6625-4F3D-B8EC-790019189956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4B871-DB8B-4B42-8A23-A6B7759B41F3}" type="pres">
      <dgm:prSet presAssocID="{591BDA25-CF63-4361-9F83-11F6040BF481}" presName="sp" presStyleCnt="0"/>
      <dgm:spPr/>
      <dgm:t>
        <a:bodyPr/>
        <a:lstStyle/>
        <a:p>
          <a:endParaRPr lang="en-US"/>
        </a:p>
      </dgm:t>
    </dgm:pt>
    <dgm:pt modelId="{A8A6EEC2-463D-4A8D-8ABC-6AC76F618F49}" type="pres">
      <dgm:prSet presAssocID="{40B0DCA0-D6CD-43C0-A438-919C308AFF52}" presName="composite" presStyleCnt="0"/>
      <dgm:spPr/>
      <dgm:t>
        <a:bodyPr/>
        <a:lstStyle/>
        <a:p>
          <a:endParaRPr lang="en-US"/>
        </a:p>
      </dgm:t>
    </dgm:pt>
    <dgm:pt modelId="{5D08B50C-6236-491A-945B-2D22E6CC3712}" type="pres">
      <dgm:prSet presAssocID="{40B0DCA0-D6CD-43C0-A438-919C308AFF52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B7AA8-37A2-4B50-8B83-174198D06ABB}" type="pres">
      <dgm:prSet presAssocID="{40B0DCA0-D6CD-43C0-A438-919C308AFF52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260E4-A596-4A35-BBD4-FEE54E898F38}" type="pres">
      <dgm:prSet presAssocID="{D2BBD7D2-DA8B-4FC1-B862-CD03B3F4C060}" presName="sp" presStyleCnt="0"/>
      <dgm:spPr/>
      <dgm:t>
        <a:bodyPr/>
        <a:lstStyle/>
        <a:p>
          <a:endParaRPr lang="en-US"/>
        </a:p>
      </dgm:t>
    </dgm:pt>
    <dgm:pt modelId="{C49FE51C-332E-4D5F-8F4B-5691F87E17D1}" type="pres">
      <dgm:prSet presAssocID="{9A5F92C5-4FCF-4744-BA9C-16546FC7E4E1}" presName="composite" presStyleCnt="0"/>
      <dgm:spPr/>
      <dgm:t>
        <a:bodyPr/>
        <a:lstStyle/>
        <a:p>
          <a:endParaRPr lang="en-US"/>
        </a:p>
      </dgm:t>
    </dgm:pt>
    <dgm:pt modelId="{4520CF3F-3D88-4CA9-9270-73107069704D}" type="pres">
      <dgm:prSet presAssocID="{9A5F92C5-4FCF-4744-BA9C-16546FC7E4E1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64035-6EA3-44FB-83A2-2660F90A1063}" type="pres">
      <dgm:prSet presAssocID="{9A5F92C5-4FCF-4744-BA9C-16546FC7E4E1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E8EC5-DEC5-4A0D-8E15-2BD24E8A03B1}" type="pres">
      <dgm:prSet presAssocID="{718B62FE-E919-4B47-BC67-B64D9A0905A6}" presName="sp" presStyleCnt="0"/>
      <dgm:spPr/>
      <dgm:t>
        <a:bodyPr/>
        <a:lstStyle/>
        <a:p>
          <a:endParaRPr lang="en-US"/>
        </a:p>
      </dgm:t>
    </dgm:pt>
    <dgm:pt modelId="{7AEEE561-B86B-4DFD-973E-D7967604D249}" type="pres">
      <dgm:prSet presAssocID="{358D34CE-3515-4B9F-9D06-F32A7A05DF42}" presName="composite" presStyleCnt="0"/>
      <dgm:spPr/>
      <dgm:t>
        <a:bodyPr/>
        <a:lstStyle/>
        <a:p>
          <a:endParaRPr lang="en-US"/>
        </a:p>
      </dgm:t>
    </dgm:pt>
    <dgm:pt modelId="{9998DFCE-B6F8-4D55-952A-87AB30595D08}" type="pres">
      <dgm:prSet presAssocID="{358D34CE-3515-4B9F-9D06-F32A7A05DF42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21E48-580B-45CB-A47C-5150CCCFF0E4}" type="pres">
      <dgm:prSet presAssocID="{358D34CE-3515-4B9F-9D06-F32A7A05DF42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AE64A-293E-4ACF-A016-B9CBA72B33C2}" type="pres">
      <dgm:prSet presAssocID="{238877E4-6265-4256-8DF4-F73579AB0DCF}" presName="sp" presStyleCnt="0"/>
      <dgm:spPr/>
      <dgm:t>
        <a:bodyPr/>
        <a:lstStyle/>
        <a:p>
          <a:endParaRPr lang="en-US"/>
        </a:p>
      </dgm:t>
    </dgm:pt>
    <dgm:pt modelId="{840EBCA8-9D3F-4872-B986-E71E7D6D8E4C}" type="pres">
      <dgm:prSet presAssocID="{C967509D-0306-465A-8CD8-4D1F9E0B378F}" presName="composite" presStyleCnt="0"/>
      <dgm:spPr/>
      <dgm:t>
        <a:bodyPr/>
        <a:lstStyle/>
        <a:p>
          <a:endParaRPr lang="en-US"/>
        </a:p>
      </dgm:t>
    </dgm:pt>
    <dgm:pt modelId="{C2465897-45D2-4EB8-B69F-E87D39A0CFDE}" type="pres">
      <dgm:prSet presAssocID="{C967509D-0306-465A-8CD8-4D1F9E0B378F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8D55F-3DB3-48F6-8F7F-1C5FCC6032AE}" type="pres">
      <dgm:prSet presAssocID="{C967509D-0306-465A-8CD8-4D1F9E0B378F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C1769-CFC5-4084-BEAE-CF5EEC16AA49}" type="pres">
      <dgm:prSet presAssocID="{3E28EDF6-D756-4E90-AB35-0ED63CDA8E53}" presName="sp" presStyleCnt="0"/>
      <dgm:spPr/>
      <dgm:t>
        <a:bodyPr/>
        <a:lstStyle/>
        <a:p>
          <a:endParaRPr lang="en-US"/>
        </a:p>
      </dgm:t>
    </dgm:pt>
    <dgm:pt modelId="{7EF5C6A1-34D3-4C96-B205-BE45804403DF}" type="pres">
      <dgm:prSet presAssocID="{BFF52494-7DA3-4213-89AF-D1D53CA4C419}" presName="composite" presStyleCnt="0"/>
      <dgm:spPr/>
      <dgm:t>
        <a:bodyPr/>
        <a:lstStyle/>
        <a:p>
          <a:endParaRPr lang="en-US"/>
        </a:p>
      </dgm:t>
    </dgm:pt>
    <dgm:pt modelId="{D8FE2C9F-F594-4355-B4B9-EFF37F867EE3}" type="pres">
      <dgm:prSet presAssocID="{BFF52494-7DA3-4213-89AF-D1D53CA4C419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36CFC-FA5B-471A-A582-6AB1D5AD5E78}" type="pres">
      <dgm:prSet presAssocID="{BFF52494-7DA3-4213-89AF-D1D53CA4C419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0E14F-64F6-4A3A-9B12-FC2FCD5914D5}" type="presOf" srcId="{4225DCE2-39E4-482E-A081-9ADC11951051}" destId="{796B7AA8-37A2-4B50-8B83-174198D06ABB}" srcOrd="0" destOrd="0" presId="urn:microsoft.com/office/officeart/2005/8/layout/chevron2"/>
    <dgm:cxn modelId="{AE979EE2-6423-4DDF-BEE0-8701E0B5BCB7}" type="presOf" srcId="{61B4C2B3-591B-4188-9ED1-B5BF601F5F20}" destId="{7C0B3D41-F266-402A-B68B-52F791AF8412}" srcOrd="0" destOrd="0" presId="urn:microsoft.com/office/officeart/2005/8/layout/chevron2"/>
    <dgm:cxn modelId="{6BAD751A-2E46-4844-BABE-E60870FB6CBD}" type="presOf" srcId="{FCB76593-DB28-4D82-BB86-8C022B6F4677}" destId="{B418D55F-3DB3-48F6-8F7F-1C5FCC6032AE}" srcOrd="0" destOrd="0" presId="urn:microsoft.com/office/officeart/2005/8/layout/chevron2"/>
    <dgm:cxn modelId="{BBEA05D5-BB99-459B-962D-10F0302421CC}" type="presOf" srcId="{0B500399-FCBA-4857-AD31-E4ED609E2692}" destId="{3774252A-5F43-4744-8AD2-A1893FDDD85F}" srcOrd="0" destOrd="0" presId="urn:microsoft.com/office/officeart/2005/8/layout/chevron2"/>
    <dgm:cxn modelId="{2A2BBC3F-9A8C-4EC0-9713-98840F8481DB}" srcId="{E0E07B65-B2DD-4371-A37E-8B4179CD9CC6}" destId="{9697CA86-AED0-49DD-A4BE-EE461C40E194}" srcOrd="1" destOrd="0" parTransId="{5D574BD4-2DF7-48B6-9489-2FAB1478B032}" sibTransId="{A0CF8209-93AF-4C07-B508-FE42383747FB}"/>
    <dgm:cxn modelId="{2E2E9385-1A68-44A5-AEE2-9F7B07DA6723}" type="presOf" srcId="{C967509D-0306-465A-8CD8-4D1F9E0B378F}" destId="{C2465897-45D2-4EB8-B69F-E87D39A0CFDE}" srcOrd="0" destOrd="0" presId="urn:microsoft.com/office/officeart/2005/8/layout/chevron2"/>
    <dgm:cxn modelId="{70A1DDF3-ED69-4350-BB0E-CF4A4E73D1D4}" type="presOf" srcId="{BDBBD92B-5FE0-4835-A8E5-F3B5D598F971}" destId="{6E521E48-580B-45CB-A47C-5150CCCFF0E4}" srcOrd="0" destOrd="0" presId="urn:microsoft.com/office/officeart/2005/8/layout/chevron2"/>
    <dgm:cxn modelId="{69C44BA1-10EE-4425-835C-77BFA25FD843}" srcId="{E0E07B65-B2DD-4371-A37E-8B4179CD9CC6}" destId="{BFF52494-7DA3-4213-89AF-D1D53CA4C419}" srcOrd="7" destOrd="0" parTransId="{27C453FD-8C51-41E2-87E9-579951472233}" sibTransId="{F202404C-1022-4272-92AF-CC62338515DF}"/>
    <dgm:cxn modelId="{01031A6B-91BC-4EBA-A1A0-CA155F55638B}" type="presOf" srcId="{40B0DCA0-D6CD-43C0-A438-919C308AFF52}" destId="{5D08B50C-6236-491A-945B-2D22E6CC3712}" srcOrd="0" destOrd="0" presId="urn:microsoft.com/office/officeart/2005/8/layout/chevron2"/>
    <dgm:cxn modelId="{5A17E63C-6B74-4C1C-A7EB-1BD7760C1307}" type="presOf" srcId="{358D34CE-3515-4B9F-9D06-F32A7A05DF42}" destId="{9998DFCE-B6F8-4D55-952A-87AB30595D08}" srcOrd="0" destOrd="0" presId="urn:microsoft.com/office/officeart/2005/8/layout/chevron2"/>
    <dgm:cxn modelId="{4E50E887-3ACB-4396-947F-6829B809B071}" type="presOf" srcId="{E0E07B65-B2DD-4371-A37E-8B4179CD9CC6}" destId="{4AE46549-51EB-4308-8503-9E6CAD5FD797}" srcOrd="0" destOrd="0" presId="urn:microsoft.com/office/officeart/2005/8/layout/chevron2"/>
    <dgm:cxn modelId="{BDD7129A-F3E3-46E7-9001-E39581156ECD}" type="presOf" srcId="{16DA8AFC-6F59-413D-8FA8-447DA13F74DE}" destId="{FD7C98D3-723B-4877-99FF-405E6C7EF501}" srcOrd="0" destOrd="0" presId="urn:microsoft.com/office/officeart/2005/8/layout/chevron2"/>
    <dgm:cxn modelId="{D29CB1F2-B756-43EA-B640-C5E6D42F1C92}" srcId="{61B4C2B3-591B-4188-9ED1-B5BF601F5F20}" destId="{16DA8AFC-6F59-413D-8FA8-447DA13F74DE}" srcOrd="0" destOrd="0" parTransId="{E9008454-BC5C-4A2E-B0FE-2F9999B8ED6B}" sibTransId="{ECFD3D06-637A-4192-ACB7-6B304A30C916}"/>
    <dgm:cxn modelId="{1D2C5B28-04F0-4422-BB6F-8C19B18FD306}" srcId="{BFF52494-7DA3-4213-89AF-D1D53CA4C419}" destId="{71882E17-EB09-411D-9FEE-C5E2EDEF7EA1}" srcOrd="0" destOrd="0" parTransId="{7B04F0E2-AF0B-4298-B95F-164842EBFB60}" sibTransId="{459359BE-F104-4250-BAFE-273D0A16EA9A}"/>
    <dgm:cxn modelId="{73224314-0F56-4EEC-A5E9-7C03F3AADB5B}" type="presOf" srcId="{192445C2-39A4-4973-95A3-3C801A995F89}" destId="{BA72DCBC-76DF-43F7-A0F9-4270B4D3CE50}" srcOrd="0" destOrd="0" presId="urn:microsoft.com/office/officeart/2005/8/layout/chevron2"/>
    <dgm:cxn modelId="{B400C31D-34BE-490E-8D7E-9888BD10952F}" srcId="{9697CA86-AED0-49DD-A4BE-EE461C40E194}" destId="{0B500399-FCBA-4857-AD31-E4ED609E2692}" srcOrd="0" destOrd="0" parTransId="{677699CB-2C82-458A-8BDB-EC601DA942D9}" sibTransId="{622BB2D4-659B-4742-AABE-9D1E2113F798}"/>
    <dgm:cxn modelId="{10707567-70EE-45FE-BB64-0210363379CD}" srcId="{E0E07B65-B2DD-4371-A37E-8B4179CD9CC6}" destId="{C967509D-0306-465A-8CD8-4D1F9E0B378F}" srcOrd="6" destOrd="0" parTransId="{7F711976-30B3-41CD-BF54-A9A6B438A699}" sibTransId="{3E28EDF6-D756-4E90-AB35-0ED63CDA8E53}"/>
    <dgm:cxn modelId="{C49A5F7C-33F4-4251-8D71-D7FEE7700FC7}" type="presOf" srcId="{BFF52494-7DA3-4213-89AF-D1D53CA4C419}" destId="{D8FE2C9F-F594-4355-B4B9-EFF37F867EE3}" srcOrd="0" destOrd="0" presId="urn:microsoft.com/office/officeart/2005/8/layout/chevron2"/>
    <dgm:cxn modelId="{09CE9281-6E99-43DE-8FA2-7648AF3A3344}" type="presOf" srcId="{71882E17-EB09-411D-9FEE-C5E2EDEF7EA1}" destId="{7B436CFC-FA5B-471A-A582-6AB1D5AD5E78}" srcOrd="0" destOrd="0" presId="urn:microsoft.com/office/officeart/2005/8/layout/chevron2"/>
    <dgm:cxn modelId="{B906F775-F24E-46E0-B41F-08C9749D4972}" type="presOf" srcId="{9697CA86-AED0-49DD-A4BE-EE461C40E194}" destId="{63B2135F-5872-4CBE-B781-0C5DB2B8C057}" srcOrd="0" destOrd="0" presId="urn:microsoft.com/office/officeart/2005/8/layout/chevron2"/>
    <dgm:cxn modelId="{FB7CA35F-3FED-41F8-A7B3-E567B9144E94}" srcId="{E0E07B65-B2DD-4371-A37E-8B4179CD9CC6}" destId="{61B4C2B3-591B-4188-9ED1-B5BF601F5F20}" srcOrd="0" destOrd="0" parTransId="{07710DF6-B534-4BB3-A209-DF41CA29DB91}" sibTransId="{88DEF820-647E-40E2-A5F3-0AEA3C484547}"/>
    <dgm:cxn modelId="{7DB2A70C-59B0-4EA3-BDE6-79526D1825F2}" type="presOf" srcId="{3738433F-F241-4942-911B-0786E279661A}" destId="{B9164035-6EA3-44FB-83A2-2660F90A1063}" srcOrd="0" destOrd="0" presId="urn:microsoft.com/office/officeart/2005/8/layout/chevron2"/>
    <dgm:cxn modelId="{7E3F7FC4-8C3B-4A40-9110-95609C945C9F}" srcId="{21C6A8A7-6625-4F3D-B8EC-790019189956}" destId="{192445C2-39A4-4973-95A3-3C801A995F89}" srcOrd="0" destOrd="0" parTransId="{22804916-AF42-43CF-8D4C-4565A6727386}" sibTransId="{C085796B-C449-43B5-9B43-86ECBA87955A}"/>
    <dgm:cxn modelId="{4DDDDF8E-9F48-48F2-A403-42684D921F3A}" srcId="{358D34CE-3515-4B9F-9D06-F32A7A05DF42}" destId="{BDBBD92B-5FE0-4835-A8E5-F3B5D598F971}" srcOrd="0" destOrd="0" parTransId="{6823C9DC-DF65-4A52-9BE4-9BD00AF392B5}" sibTransId="{912ACF0A-81C1-47DB-B155-51A140644DF2}"/>
    <dgm:cxn modelId="{C4814E0E-F102-4214-BA8D-6A99FAC9E2DB}" srcId="{E0E07B65-B2DD-4371-A37E-8B4179CD9CC6}" destId="{358D34CE-3515-4B9F-9D06-F32A7A05DF42}" srcOrd="5" destOrd="0" parTransId="{42401A13-B6F6-4574-B69A-A40F082D1349}" sibTransId="{238877E4-6265-4256-8DF4-F73579AB0DCF}"/>
    <dgm:cxn modelId="{1E49DC7A-CED4-45DD-863F-E89FE681A449}" srcId="{40B0DCA0-D6CD-43C0-A438-919C308AFF52}" destId="{4225DCE2-39E4-482E-A081-9ADC11951051}" srcOrd="0" destOrd="0" parTransId="{9F6FC369-75D9-4BDD-8F08-90BB6FFB065B}" sibTransId="{5FDBCE00-34B1-4A61-804C-5F69D6A0280B}"/>
    <dgm:cxn modelId="{E2121211-3EC1-4ACD-85FB-D6A855B5EBC9}" type="presOf" srcId="{21C6A8A7-6625-4F3D-B8EC-790019189956}" destId="{AF601DBA-CF16-49E8-9586-6F0FF6329FEE}" srcOrd="0" destOrd="0" presId="urn:microsoft.com/office/officeart/2005/8/layout/chevron2"/>
    <dgm:cxn modelId="{D1440369-15FA-403A-A985-AF4C9517D98D}" srcId="{E0E07B65-B2DD-4371-A37E-8B4179CD9CC6}" destId="{9A5F92C5-4FCF-4744-BA9C-16546FC7E4E1}" srcOrd="4" destOrd="0" parTransId="{4A2DFED8-FF39-4EE9-BA7D-0764CA07D70E}" sibTransId="{718B62FE-E919-4B47-BC67-B64D9A0905A6}"/>
    <dgm:cxn modelId="{F38A32FC-3085-401D-8EC9-5C4F44C41138}" srcId="{E0E07B65-B2DD-4371-A37E-8B4179CD9CC6}" destId="{21C6A8A7-6625-4F3D-B8EC-790019189956}" srcOrd="2" destOrd="0" parTransId="{890ADF54-5E73-4852-9964-3803A6794872}" sibTransId="{591BDA25-CF63-4361-9F83-11F6040BF481}"/>
    <dgm:cxn modelId="{46DAECB3-B26F-42DD-AB97-F25FB54E8194}" srcId="{9A5F92C5-4FCF-4744-BA9C-16546FC7E4E1}" destId="{3738433F-F241-4942-911B-0786E279661A}" srcOrd="0" destOrd="0" parTransId="{28D596F3-4E51-4169-81AB-181A9EF03A78}" sibTransId="{695084A6-EBFF-4D02-BD9E-A74B989D9DD5}"/>
    <dgm:cxn modelId="{7C8FC1E6-8F02-4DA1-B2CB-7AC4FCB9A643}" srcId="{E0E07B65-B2DD-4371-A37E-8B4179CD9CC6}" destId="{40B0DCA0-D6CD-43C0-A438-919C308AFF52}" srcOrd="3" destOrd="0" parTransId="{3A43BF2D-7D6D-4DDE-886D-E1FAB49D7022}" sibTransId="{D2BBD7D2-DA8B-4FC1-B862-CD03B3F4C060}"/>
    <dgm:cxn modelId="{B2D4B7CD-A26F-4060-AD79-5E46A7AA9416}" type="presOf" srcId="{9A5F92C5-4FCF-4744-BA9C-16546FC7E4E1}" destId="{4520CF3F-3D88-4CA9-9270-73107069704D}" srcOrd="0" destOrd="0" presId="urn:microsoft.com/office/officeart/2005/8/layout/chevron2"/>
    <dgm:cxn modelId="{B4AA2377-73A4-4BE0-908F-F89F2283E488}" srcId="{C967509D-0306-465A-8CD8-4D1F9E0B378F}" destId="{FCB76593-DB28-4D82-BB86-8C022B6F4677}" srcOrd="0" destOrd="0" parTransId="{9B658940-D43B-489B-9E5A-795AEB158922}" sibTransId="{474A987C-A4D2-4E98-9EC3-C27B43AF117C}"/>
    <dgm:cxn modelId="{3386EF1F-CE93-4044-8AE0-C3A6340438F6}" type="presParOf" srcId="{4AE46549-51EB-4308-8503-9E6CAD5FD797}" destId="{2EA1F34E-543A-4389-8E8F-A8569F721927}" srcOrd="0" destOrd="0" presId="urn:microsoft.com/office/officeart/2005/8/layout/chevron2"/>
    <dgm:cxn modelId="{F0D4A64F-8C38-49F2-94E3-61A8E548D01E}" type="presParOf" srcId="{2EA1F34E-543A-4389-8E8F-A8569F721927}" destId="{7C0B3D41-F266-402A-B68B-52F791AF8412}" srcOrd="0" destOrd="0" presId="urn:microsoft.com/office/officeart/2005/8/layout/chevron2"/>
    <dgm:cxn modelId="{16AFE3C5-E1E9-479A-9974-5257BE723A33}" type="presParOf" srcId="{2EA1F34E-543A-4389-8E8F-A8569F721927}" destId="{FD7C98D3-723B-4877-99FF-405E6C7EF501}" srcOrd="1" destOrd="0" presId="urn:microsoft.com/office/officeart/2005/8/layout/chevron2"/>
    <dgm:cxn modelId="{583F9B77-B07D-421F-ABD9-4A279FC64706}" type="presParOf" srcId="{4AE46549-51EB-4308-8503-9E6CAD5FD797}" destId="{CE010ADB-C6E8-4DFB-80E0-C3DF5B3226F4}" srcOrd="1" destOrd="0" presId="urn:microsoft.com/office/officeart/2005/8/layout/chevron2"/>
    <dgm:cxn modelId="{0A42C330-CDE4-4759-A0F9-C929C913AFD7}" type="presParOf" srcId="{4AE46549-51EB-4308-8503-9E6CAD5FD797}" destId="{7984C8A2-832A-47A1-BC67-1DD23EC3F923}" srcOrd="2" destOrd="0" presId="urn:microsoft.com/office/officeart/2005/8/layout/chevron2"/>
    <dgm:cxn modelId="{FC0168F8-F096-4649-9DB6-E7268B4FA471}" type="presParOf" srcId="{7984C8A2-832A-47A1-BC67-1DD23EC3F923}" destId="{63B2135F-5872-4CBE-B781-0C5DB2B8C057}" srcOrd="0" destOrd="0" presId="urn:microsoft.com/office/officeart/2005/8/layout/chevron2"/>
    <dgm:cxn modelId="{405C136E-82AD-404B-AFFF-5CB862B136D6}" type="presParOf" srcId="{7984C8A2-832A-47A1-BC67-1DD23EC3F923}" destId="{3774252A-5F43-4744-8AD2-A1893FDDD85F}" srcOrd="1" destOrd="0" presId="urn:microsoft.com/office/officeart/2005/8/layout/chevron2"/>
    <dgm:cxn modelId="{3A2E214E-1D05-423C-9C60-CF93F940DDAC}" type="presParOf" srcId="{4AE46549-51EB-4308-8503-9E6CAD5FD797}" destId="{833D3972-4152-48F2-8FE3-C1B7788904DD}" srcOrd="3" destOrd="0" presId="urn:microsoft.com/office/officeart/2005/8/layout/chevron2"/>
    <dgm:cxn modelId="{BE84B0CD-BE39-421F-8BC0-38E5814A8436}" type="presParOf" srcId="{4AE46549-51EB-4308-8503-9E6CAD5FD797}" destId="{AD5C4114-0E0D-4419-9EC3-074DBDAE612F}" srcOrd="4" destOrd="0" presId="urn:microsoft.com/office/officeart/2005/8/layout/chevron2"/>
    <dgm:cxn modelId="{E5830611-63D9-4B20-AA78-82CD3177142A}" type="presParOf" srcId="{AD5C4114-0E0D-4419-9EC3-074DBDAE612F}" destId="{AF601DBA-CF16-49E8-9586-6F0FF6329FEE}" srcOrd="0" destOrd="0" presId="urn:microsoft.com/office/officeart/2005/8/layout/chevron2"/>
    <dgm:cxn modelId="{892B8DB5-EDB4-4CE6-8DFC-20130A05E831}" type="presParOf" srcId="{AD5C4114-0E0D-4419-9EC3-074DBDAE612F}" destId="{BA72DCBC-76DF-43F7-A0F9-4270B4D3CE50}" srcOrd="1" destOrd="0" presId="urn:microsoft.com/office/officeart/2005/8/layout/chevron2"/>
    <dgm:cxn modelId="{37479404-1F85-419D-B8EA-47FF688534AE}" type="presParOf" srcId="{4AE46549-51EB-4308-8503-9E6CAD5FD797}" destId="{85B4B871-DB8B-4B42-8A23-A6B7759B41F3}" srcOrd="5" destOrd="0" presId="urn:microsoft.com/office/officeart/2005/8/layout/chevron2"/>
    <dgm:cxn modelId="{D62F6BBC-AC8B-4E05-B00F-430D7575FD19}" type="presParOf" srcId="{4AE46549-51EB-4308-8503-9E6CAD5FD797}" destId="{A8A6EEC2-463D-4A8D-8ABC-6AC76F618F49}" srcOrd="6" destOrd="0" presId="urn:microsoft.com/office/officeart/2005/8/layout/chevron2"/>
    <dgm:cxn modelId="{68A28378-F341-473D-8164-B021AE8530DF}" type="presParOf" srcId="{A8A6EEC2-463D-4A8D-8ABC-6AC76F618F49}" destId="{5D08B50C-6236-491A-945B-2D22E6CC3712}" srcOrd="0" destOrd="0" presId="urn:microsoft.com/office/officeart/2005/8/layout/chevron2"/>
    <dgm:cxn modelId="{54CFD2BE-E4B0-4563-919E-51A5FB48FB52}" type="presParOf" srcId="{A8A6EEC2-463D-4A8D-8ABC-6AC76F618F49}" destId="{796B7AA8-37A2-4B50-8B83-174198D06ABB}" srcOrd="1" destOrd="0" presId="urn:microsoft.com/office/officeart/2005/8/layout/chevron2"/>
    <dgm:cxn modelId="{6405C8D8-819A-4983-8E74-56F50D19F286}" type="presParOf" srcId="{4AE46549-51EB-4308-8503-9E6CAD5FD797}" destId="{A76260E4-A596-4A35-BBD4-FEE54E898F38}" srcOrd="7" destOrd="0" presId="urn:microsoft.com/office/officeart/2005/8/layout/chevron2"/>
    <dgm:cxn modelId="{1127789E-3F81-4E0A-98E0-ACBAC2CE1E8F}" type="presParOf" srcId="{4AE46549-51EB-4308-8503-9E6CAD5FD797}" destId="{C49FE51C-332E-4D5F-8F4B-5691F87E17D1}" srcOrd="8" destOrd="0" presId="urn:microsoft.com/office/officeart/2005/8/layout/chevron2"/>
    <dgm:cxn modelId="{A7133C7C-C5C9-4E17-8869-9A6D8300356B}" type="presParOf" srcId="{C49FE51C-332E-4D5F-8F4B-5691F87E17D1}" destId="{4520CF3F-3D88-4CA9-9270-73107069704D}" srcOrd="0" destOrd="0" presId="urn:microsoft.com/office/officeart/2005/8/layout/chevron2"/>
    <dgm:cxn modelId="{7BE61607-74DC-426C-B0CE-F0B1083B04F3}" type="presParOf" srcId="{C49FE51C-332E-4D5F-8F4B-5691F87E17D1}" destId="{B9164035-6EA3-44FB-83A2-2660F90A1063}" srcOrd="1" destOrd="0" presId="urn:microsoft.com/office/officeart/2005/8/layout/chevron2"/>
    <dgm:cxn modelId="{CDFCF4AF-4B10-4EAC-B8B6-BC36092E6981}" type="presParOf" srcId="{4AE46549-51EB-4308-8503-9E6CAD5FD797}" destId="{327E8EC5-DEC5-4A0D-8E15-2BD24E8A03B1}" srcOrd="9" destOrd="0" presId="urn:microsoft.com/office/officeart/2005/8/layout/chevron2"/>
    <dgm:cxn modelId="{FB81BD92-2247-439D-B0FA-B6EE8587918E}" type="presParOf" srcId="{4AE46549-51EB-4308-8503-9E6CAD5FD797}" destId="{7AEEE561-B86B-4DFD-973E-D7967604D249}" srcOrd="10" destOrd="0" presId="urn:microsoft.com/office/officeart/2005/8/layout/chevron2"/>
    <dgm:cxn modelId="{A220F3A2-B429-4804-9461-C70B5AC8ECD3}" type="presParOf" srcId="{7AEEE561-B86B-4DFD-973E-D7967604D249}" destId="{9998DFCE-B6F8-4D55-952A-87AB30595D08}" srcOrd="0" destOrd="0" presId="urn:microsoft.com/office/officeart/2005/8/layout/chevron2"/>
    <dgm:cxn modelId="{F7D12D6D-0C82-4824-9A8A-94C847185BD9}" type="presParOf" srcId="{7AEEE561-B86B-4DFD-973E-D7967604D249}" destId="{6E521E48-580B-45CB-A47C-5150CCCFF0E4}" srcOrd="1" destOrd="0" presId="urn:microsoft.com/office/officeart/2005/8/layout/chevron2"/>
    <dgm:cxn modelId="{6D57AE1C-EB0B-4148-9ACE-DF81328755BE}" type="presParOf" srcId="{4AE46549-51EB-4308-8503-9E6CAD5FD797}" destId="{EA9AE64A-293E-4ACF-A016-B9CBA72B33C2}" srcOrd="11" destOrd="0" presId="urn:microsoft.com/office/officeart/2005/8/layout/chevron2"/>
    <dgm:cxn modelId="{D45830CA-04E0-45E5-9F62-1FFBF3AACD22}" type="presParOf" srcId="{4AE46549-51EB-4308-8503-9E6CAD5FD797}" destId="{840EBCA8-9D3F-4872-B986-E71E7D6D8E4C}" srcOrd="12" destOrd="0" presId="urn:microsoft.com/office/officeart/2005/8/layout/chevron2"/>
    <dgm:cxn modelId="{37323EAF-5B35-4A6F-A95E-B77683636E77}" type="presParOf" srcId="{840EBCA8-9D3F-4872-B986-E71E7D6D8E4C}" destId="{C2465897-45D2-4EB8-B69F-E87D39A0CFDE}" srcOrd="0" destOrd="0" presId="urn:microsoft.com/office/officeart/2005/8/layout/chevron2"/>
    <dgm:cxn modelId="{5ED926B4-8D3B-47CA-A59F-C8C705DE0816}" type="presParOf" srcId="{840EBCA8-9D3F-4872-B986-E71E7D6D8E4C}" destId="{B418D55F-3DB3-48F6-8F7F-1C5FCC6032AE}" srcOrd="1" destOrd="0" presId="urn:microsoft.com/office/officeart/2005/8/layout/chevron2"/>
    <dgm:cxn modelId="{5A8D96A2-FCA5-4DA2-9BB7-2F8C49463F8F}" type="presParOf" srcId="{4AE46549-51EB-4308-8503-9E6CAD5FD797}" destId="{0FBC1769-CFC5-4084-BEAE-CF5EEC16AA49}" srcOrd="13" destOrd="0" presId="urn:microsoft.com/office/officeart/2005/8/layout/chevron2"/>
    <dgm:cxn modelId="{1E036A56-DAC5-43C1-8FCB-9E7246441B37}" type="presParOf" srcId="{4AE46549-51EB-4308-8503-9E6CAD5FD797}" destId="{7EF5C6A1-34D3-4C96-B205-BE45804403DF}" srcOrd="14" destOrd="0" presId="urn:microsoft.com/office/officeart/2005/8/layout/chevron2"/>
    <dgm:cxn modelId="{6267F024-DD52-4F42-8DD7-E97FE1F6D323}" type="presParOf" srcId="{7EF5C6A1-34D3-4C96-B205-BE45804403DF}" destId="{D8FE2C9F-F594-4355-B4B9-EFF37F867EE3}" srcOrd="0" destOrd="0" presId="urn:microsoft.com/office/officeart/2005/8/layout/chevron2"/>
    <dgm:cxn modelId="{2DE7C3AF-7A3A-49A5-BB57-A89A2282B059}" type="presParOf" srcId="{7EF5C6A1-34D3-4C96-B205-BE45804403DF}" destId="{7B436CFC-FA5B-471A-A582-6AB1D5AD5E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66D0A9A-D153-9743-A72E-023077BB3FA0}" type="doc">
      <dgm:prSet loTypeId="urn:microsoft.com/office/officeart/2008/layout/Picture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F65A6C-70E0-904C-85E4-F4257B2D2C2F}">
      <dgm:prSet/>
      <dgm:spPr/>
      <dgm:t>
        <a:bodyPr/>
        <a:lstStyle/>
        <a:p>
          <a:pPr rtl="0"/>
          <a:r>
            <a:rPr lang="uk-UA" dirty="0" smtClean="0"/>
            <a:t>Можливості ОС доступні прикладному програмісту у вигляді набору функцій, що називається інтерфейсом прикладного програмування (</a:t>
          </a:r>
          <a:r>
            <a:rPr lang="uk-UA" dirty="0" err="1" smtClean="0"/>
            <a:t>Application</a:t>
          </a:r>
          <a:r>
            <a:rPr lang="uk-UA" dirty="0" smtClean="0"/>
            <a:t> </a:t>
          </a:r>
          <a:r>
            <a:rPr lang="uk-UA" dirty="0" err="1" smtClean="0"/>
            <a:t>Programming</a:t>
          </a:r>
          <a:r>
            <a:rPr lang="uk-UA" dirty="0" smtClean="0"/>
            <a:t> </a:t>
          </a:r>
          <a:r>
            <a:rPr lang="uk-UA" dirty="0" err="1" smtClean="0"/>
            <a:t>Interface</a:t>
          </a:r>
          <a:r>
            <a:rPr lang="uk-UA" dirty="0" smtClean="0"/>
            <a:t>, API).</a:t>
          </a:r>
          <a:endParaRPr lang="ru-RU" dirty="0"/>
        </a:p>
      </dgm:t>
    </dgm:pt>
    <dgm:pt modelId="{C2F20348-22CF-7641-840A-FE0FF8922D63}" type="parTrans" cxnId="{C5A478DA-DBF6-2042-AF26-46E6FE0EF53C}">
      <dgm:prSet/>
      <dgm:spPr/>
      <dgm:t>
        <a:bodyPr/>
        <a:lstStyle/>
        <a:p>
          <a:endParaRPr lang="ru-RU"/>
        </a:p>
      </dgm:t>
    </dgm:pt>
    <dgm:pt modelId="{18D910C8-5D8C-BA41-8825-A2B41E771310}" type="sibTrans" cxnId="{C5A478DA-DBF6-2042-AF26-46E6FE0EF53C}">
      <dgm:prSet/>
      <dgm:spPr/>
      <dgm:t>
        <a:bodyPr/>
        <a:lstStyle/>
        <a:p>
          <a:endParaRPr lang="ru-RU"/>
        </a:p>
      </dgm:t>
    </dgm:pt>
    <dgm:pt modelId="{06800754-1447-5345-8EC9-FE6A8CED5419}" type="pres">
      <dgm:prSet presAssocID="{566D0A9A-D153-9743-A72E-023077BB3FA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F38133-CB10-CE40-B035-AF414BC1371C}" type="pres">
      <dgm:prSet presAssocID="{97F65A6C-70E0-904C-85E4-F4257B2D2C2F}" presName="root" presStyleCnt="0">
        <dgm:presLayoutVars>
          <dgm:chMax/>
          <dgm:chPref val="4"/>
        </dgm:presLayoutVars>
      </dgm:prSet>
      <dgm:spPr/>
    </dgm:pt>
    <dgm:pt modelId="{F63A994E-7AF0-C141-B4E8-A89E14CDCD60}" type="pres">
      <dgm:prSet presAssocID="{97F65A6C-70E0-904C-85E4-F4257B2D2C2F}" presName="rootComposite" presStyleCnt="0">
        <dgm:presLayoutVars/>
      </dgm:prSet>
      <dgm:spPr/>
    </dgm:pt>
    <dgm:pt modelId="{BD32B28B-9FB5-EE4A-8B62-4F109EA5B503}" type="pres">
      <dgm:prSet presAssocID="{97F65A6C-70E0-904C-85E4-F4257B2D2C2F}" presName="rootText" presStyleLbl="node0" presStyleIdx="0" presStyleCnt="1" custLinFactY="-130093" custLinFactNeighborX="42692" custLinFactNeighborY="-20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E55B4896-5537-BA4C-9E5C-3373180BEB65}" type="pres">
      <dgm:prSet presAssocID="{97F65A6C-70E0-904C-85E4-F4257B2D2C2F}" presName="childShape" presStyleCnt="0">
        <dgm:presLayoutVars>
          <dgm:chMax val="0"/>
          <dgm:chPref val="0"/>
        </dgm:presLayoutVars>
      </dgm:prSet>
      <dgm:spPr/>
    </dgm:pt>
  </dgm:ptLst>
  <dgm:cxnLst>
    <dgm:cxn modelId="{79702044-2304-2A45-8293-DE146CCE1377}" type="presOf" srcId="{97F65A6C-70E0-904C-85E4-F4257B2D2C2F}" destId="{BD32B28B-9FB5-EE4A-8B62-4F109EA5B503}" srcOrd="0" destOrd="0" presId="urn:microsoft.com/office/officeart/2008/layout/PictureAccentList"/>
    <dgm:cxn modelId="{C5A478DA-DBF6-2042-AF26-46E6FE0EF53C}" srcId="{566D0A9A-D153-9743-A72E-023077BB3FA0}" destId="{97F65A6C-70E0-904C-85E4-F4257B2D2C2F}" srcOrd="0" destOrd="0" parTransId="{C2F20348-22CF-7641-840A-FE0FF8922D63}" sibTransId="{18D910C8-5D8C-BA41-8825-A2B41E771310}"/>
    <dgm:cxn modelId="{0479607C-BECB-4B4C-B05D-38252DC10EDD}" type="presOf" srcId="{566D0A9A-D153-9743-A72E-023077BB3FA0}" destId="{06800754-1447-5345-8EC9-FE6A8CED5419}" srcOrd="0" destOrd="0" presId="urn:microsoft.com/office/officeart/2008/layout/PictureAccentList"/>
    <dgm:cxn modelId="{D7343C34-14D1-154F-B69C-ECFDD6E47C53}" type="presParOf" srcId="{06800754-1447-5345-8EC9-FE6A8CED5419}" destId="{1EF38133-CB10-CE40-B035-AF414BC1371C}" srcOrd="0" destOrd="0" presId="urn:microsoft.com/office/officeart/2008/layout/PictureAccentList"/>
    <dgm:cxn modelId="{F3EE3BA3-C8FE-EA4C-8D6F-6AD93A0A929C}" type="presParOf" srcId="{1EF38133-CB10-CE40-B035-AF414BC1371C}" destId="{F63A994E-7AF0-C141-B4E8-A89E14CDCD60}" srcOrd="0" destOrd="0" presId="urn:microsoft.com/office/officeart/2008/layout/PictureAccentList"/>
    <dgm:cxn modelId="{42B55DBD-0785-4345-A03E-408C87156586}" type="presParOf" srcId="{F63A994E-7AF0-C141-B4E8-A89E14CDCD60}" destId="{BD32B28B-9FB5-EE4A-8B62-4F109EA5B503}" srcOrd="0" destOrd="0" presId="urn:microsoft.com/office/officeart/2008/layout/PictureAccentList"/>
    <dgm:cxn modelId="{48D0D7DF-4653-F245-AB46-34F64497DD61}" type="presParOf" srcId="{1EF38133-CB10-CE40-B035-AF414BC1371C}" destId="{E55B4896-5537-BA4C-9E5C-3373180BEB6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FEBCB3-0B85-7940-94E5-E4916E71641E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3E1613-78FB-D94F-BCE4-1D997102D3EA}">
      <dgm:prSet phldrT="[Текст]" custT="1"/>
      <dgm:spPr/>
      <dgm:t>
        <a:bodyPr/>
        <a:lstStyle/>
        <a:p>
          <a:r>
            <a:rPr lang="ru-RU" sz="2600" dirty="0" smtClean="0"/>
            <a:t>Функции </a:t>
          </a:r>
          <a:r>
            <a:rPr lang="en-US" sz="2600" dirty="0" smtClean="0"/>
            <a:t>API</a:t>
          </a:r>
          <a:endParaRPr lang="ru-RU" sz="2600" dirty="0"/>
        </a:p>
      </dgm:t>
    </dgm:pt>
    <dgm:pt modelId="{9A7EA8CA-56F4-D64B-AC6A-1956C1CD1E87}" type="parTrans" cxnId="{D70C33F4-307B-8F4D-AB81-402BD0B32E1C}">
      <dgm:prSet/>
      <dgm:spPr/>
      <dgm:t>
        <a:bodyPr/>
        <a:lstStyle/>
        <a:p>
          <a:endParaRPr lang="ru-RU"/>
        </a:p>
      </dgm:t>
    </dgm:pt>
    <dgm:pt modelId="{6B5C713D-40B3-2C44-A15D-C3C363348B5F}" type="sibTrans" cxnId="{D70C33F4-307B-8F4D-AB81-402BD0B32E1C}">
      <dgm:prSet/>
      <dgm:spPr/>
      <dgm:t>
        <a:bodyPr/>
        <a:lstStyle/>
        <a:p>
          <a:endParaRPr lang="ru-RU"/>
        </a:p>
      </dgm:t>
    </dgm:pt>
    <dgm:pt modelId="{1C7FE24A-4A24-6245-92C3-C1F2D482A4E2}">
      <dgm:prSet phldrT="[Текст]" custT="1"/>
      <dgm:spPr/>
      <dgm:t>
        <a:bodyPr/>
        <a:lstStyle/>
        <a:p>
          <a:r>
            <a:rPr lang="ru-RU" sz="2600" dirty="0" err="1" smtClean="0"/>
            <a:t>Дії</a:t>
          </a:r>
          <a:r>
            <a:rPr lang="ru-RU" sz="2600" dirty="0" smtClean="0"/>
            <a:t>, </a:t>
          </a:r>
          <a:r>
            <a:rPr lang="ru-RU" sz="2600" dirty="0" err="1" smtClean="0"/>
            <a:t>дозволені</a:t>
          </a:r>
          <a:r>
            <a:rPr lang="ru-RU" sz="2600" dirty="0" smtClean="0"/>
            <a:t> </a:t>
          </a:r>
          <a:r>
            <a:rPr lang="ru-RU" sz="2600" dirty="0" err="1" smtClean="0"/>
            <a:t>тільки</a:t>
          </a:r>
          <a:r>
            <a:rPr lang="ru-RU" sz="2600" dirty="0" smtClean="0"/>
            <a:t> ОС</a:t>
          </a:r>
          <a:endParaRPr lang="ru-RU" sz="2600" dirty="0"/>
        </a:p>
      </dgm:t>
    </dgm:pt>
    <dgm:pt modelId="{AFEB86FF-A892-0F49-8DA2-F539353C1B4E}" type="parTrans" cxnId="{99793107-DDE1-F243-B19D-CC7E148ABA28}">
      <dgm:prSet/>
      <dgm:spPr/>
      <dgm:t>
        <a:bodyPr/>
        <a:lstStyle/>
        <a:p>
          <a:endParaRPr lang="ru-RU"/>
        </a:p>
      </dgm:t>
    </dgm:pt>
    <dgm:pt modelId="{E4219395-D25D-6D46-A737-D5A0FA2B6DF5}" type="sibTrans" cxnId="{99793107-DDE1-F243-B19D-CC7E148ABA28}">
      <dgm:prSet/>
      <dgm:spPr/>
      <dgm:t>
        <a:bodyPr/>
        <a:lstStyle/>
        <a:p>
          <a:endParaRPr lang="ru-RU"/>
        </a:p>
      </dgm:t>
    </dgm:pt>
    <dgm:pt modelId="{1E66E715-5CC5-3745-999B-4D0450EB91DA}">
      <dgm:prSet phldrT="[Текст]" custT="1"/>
      <dgm:spPr/>
      <dgm:t>
        <a:bodyPr/>
        <a:lstStyle/>
        <a:p>
          <a:r>
            <a:rPr lang="uk-UA" sz="2600" dirty="0" smtClean="0"/>
            <a:t>Сервісні</a:t>
          </a:r>
          <a:r>
            <a:rPr lang="uk-UA" sz="2600" baseline="0" dirty="0" smtClean="0"/>
            <a:t> функції</a:t>
          </a:r>
          <a:endParaRPr lang="ru-RU" sz="2600" dirty="0"/>
        </a:p>
      </dgm:t>
    </dgm:pt>
    <dgm:pt modelId="{CFFA2380-9DFF-AB40-8316-22882372FCBE}" type="parTrans" cxnId="{B3F41C97-4A19-BA4D-A595-B21F70DF3F0D}">
      <dgm:prSet/>
      <dgm:spPr/>
      <dgm:t>
        <a:bodyPr/>
        <a:lstStyle/>
        <a:p>
          <a:endParaRPr lang="ru-RU"/>
        </a:p>
      </dgm:t>
    </dgm:pt>
    <dgm:pt modelId="{AAAF14C5-A891-F54D-B137-6D3BF8CEE4DA}" type="sibTrans" cxnId="{B3F41C97-4A19-BA4D-A595-B21F70DF3F0D}">
      <dgm:prSet/>
      <dgm:spPr/>
      <dgm:t>
        <a:bodyPr/>
        <a:lstStyle/>
        <a:p>
          <a:endParaRPr lang="ru-RU"/>
        </a:p>
      </dgm:t>
    </dgm:pt>
    <dgm:pt modelId="{47AFC755-1B99-0541-89AC-99B5DABF6D55}" type="pres">
      <dgm:prSet presAssocID="{BDFEBCB3-0B85-7940-94E5-E4916E7164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E60C9E-20BB-1C40-8328-A33659FF0CF1}" type="pres">
      <dgm:prSet presAssocID="{833E1613-78FB-D94F-BCE4-1D997102D3EA}" presName="hierRoot1" presStyleCnt="0"/>
      <dgm:spPr/>
    </dgm:pt>
    <dgm:pt modelId="{C168BE46-9AD2-1D46-9955-92D478966234}" type="pres">
      <dgm:prSet presAssocID="{833E1613-78FB-D94F-BCE4-1D997102D3EA}" presName="composite" presStyleCnt="0"/>
      <dgm:spPr/>
    </dgm:pt>
    <dgm:pt modelId="{6F5C1ADA-F0B3-8F47-9687-D298A6434B80}" type="pres">
      <dgm:prSet presAssocID="{833E1613-78FB-D94F-BCE4-1D997102D3EA}" presName="background" presStyleLbl="node0" presStyleIdx="0" presStyleCnt="1"/>
      <dgm:spPr/>
    </dgm:pt>
    <dgm:pt modelId="{763B170A-7C8D-5B4D-91D9-116D47136AFE}" type="pres">
      <dgm:prSet presAssocID="{833E1613-78FB-D94F-BCE4-1D997102D3EA}" presName="text" presStyleLbl="fgAcc0" presStyleIdx="0" presStyleCnt="1" custScaleX="164176" custScaleY="49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5D1586-E110-C94E-B5F8-907D8187773F}" type="pres">
      <dgm:prSet presAssocID="{833E1613-78FB-D94F-BCE4-1D997102D3EA}" presName="hierChild2" presStyleCnt="0"/>
      <dgm:spPr/>
    </dgm:pt>
    <dgm:pt modelId="{4160FADD-553E-804E-9EC0-D5FABBB5E875}" type="pres">
      <dgm:prSet presAssocID="{AFEB86FF-A892-0F49-8DA2-F539353C1B4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11E15D3-DCC5-9843-A11E-3267F9F92EF7}" type="pres">
      <dgm:prSet presAssocID="{1C7FE24A-4A24-6245-92C3-C1F2D482A4E2}" presName="hierRoot2" presStyleCnt="0"/>
      <dgm:spPr/>
    </dgm:pt>
    <dgm:pt modelId="{63D5BBFE-9122-5949-BE1E-7AD7B1E88F14}" type="pres">
      <dgm:prSet presAssocID="{1C7FE24A-4A24-6245-92C3-C1F2D482A4E2}" presName="composite2" presStyleCnt="0"/>
      <dgm:spPr/>
    </dgm:pt>
    <dgm:pt modelId="{E27A2484-027B-E346-96DD-DE52F9175FE3}" type="pres">
      <dgm:prSet presAssocID="{1C7FE24A-4A24-6245-92C3-C1F2D482A4E2}" presName="background2" presStyleLbl="node2" presStyleIdx="0" presStyleCnt="2"/>
      <dgm:spPr/>
    </dgm:pt>
    <dgm:pt modelId="{FCA9ADA9-A31C-994E-ADF1-90FB288FDC4E}" type="pres">
      <dgm:prSet presAssocID="{1C7FE24A-4A24-6245-92C3-C1F2D482A4E2}" presName="text2" presStyleLbl="fgAcc2" presStyleIdx="0" presStyleCnt="2" custScaleX="150698" custScaleY="79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D79C65-5445-A946-9B01-35AACCA95820}" type="pres">
      <dgm:prSet presAssocID="{1C7FE24A-4A24-6245-92C3-C1F2D482A4E2}" presName="hierChild3" presStyleCnt="0"/>
      <dgm:spPr/>
    </dgm:pt>
    <dgm:pt modelId="{3C66CCCC-6C9C-5C46-8B26-53FBD860A206}" type="pres">
      <dgm:prSet presAssocID="{CFFA2380-9DFF-AB40-8316-22882372FCB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FA19AE7-2434-3D44-8C19-241ACF807828}" type="pres">
      <dgm:prSet presAssocID="{1E66E715-5CC5-3745-999B-4D0450EB91DA}" presName="hierRoot2" presStyleCnt="0"/>
      <dgm:spPr/>
    </dgm:pt>
    <dgm:pt modelId="{6E3E4893-B933-E645-9DBA-ADB3C06C473E}" type="pres">
      <dgm:prSet presAssocID="{1E66E715-5CC5-3745-999B-4D0450EB91DA}" presName="composite2" presStyleCnt="0"/>
      <dgm:spPr/>
    </dgm:pt>
    <dgm:pt modelId="{37CE0749-1915-ED40-9BB8-44C6ACD6C437}" type="pres">
      <dgm:prSet presAssocID="{1E66E715-5CC5-3745-999B-4D0450EB91DA}" presName="background2" presStyleLbl="node2" presStyleIdx="1" presStyleCnt="2"/>
      <dgm:spPr/>
    </dgm:pt>
    <dgm:pt modelId="{76DE15D8-145C-104B-9D46-3907797071B6}" type="pres">
      <dgm:prSet presAssocID="{1E66E715-5CC5-3745-999B-4D0450EB91DA}" presName="text2" presStyleLbl="fgAcc2" presStyleIdx="1" presStyleCnt="2" custScaleX="115958" custScaleY="708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1D16DE-0EA6-B84B-9144-C1653E2C8B49}" type="pres">
      <dgm:prSet presAssocID="{1E66E715-5CC5-3745-999B-4D0450EB91DA}" presName="hierChild3" presStyleCnt="0"/>
      <dgm:spPr/>
    </dgm:pt>
  </dgm:ptLst>
  <dgm:cxnLst>
    <dgm:cxn modelId="{FC426B27-ED15-E244-99ED-57C90E040D16}" type="presOf" srcId="{BDFEBCB3-0B85-7940-94E5-E4916E71641E}" destId="{47AFC755-1B99-0541-89AC-99B5DABF6D55}" srcOrd="0" destOrd="0" presId="urn:microsoft.com/office/officeart/2005/8/layout/hierarchy1"/>
    <dgm:cxn modelId="{CFC0F186-78D1-7244-B756-2CDBB58C5FDC}" type="presOf" srcId="{1E66E715-5CC5-3745-999B-4D0450EB91DA}" destId="{76DE15D8-145C-104B-9D46-3907797071B6}" srcOrd="0" destOrd="0" presId="urn:microsoft.com/office/officeart/2005/8/layout/hierarchy1"/>
    <dgm:cxn modelId="{3DB1C236-54E6-204E-8DE1-CED4B2E6DF7D}" type="presOf" srcId="{1C7FE24A-4A24-6245-92C3-C1F2D482A4E2}" destId="{FCA9ADA9-A31C-994E-ADF1-90FB288FDC4E}" srcOrd="0" destOrd="0" presId="urn:microsoft.com/office/officeart/2005/8/layout/hierarchy1"/>
    <dgm:cxn modelId="{D70C33F4-307B-8F4D-AB81-402BD0B32E1C}" srcId="{BDFEBCB3-0B85-7940-94E5-E4916E71641E}" destId="{833E1613-78FB-D94F-BCE4-1D997102D3EA}" srcOrd="0" destOrd="0" parTransId="{9A7EA8CA-56F4-D64B-AC6A-1956C1CD1E87}" sibTransId="{6B5C713D-40B3-2C44-A15D-C3C363348B5F}"/>
    <dgm:cxn modelId="{97A57C04-4E39-0645-82AE-B7522A396326}" type="presOf" srcId="{CFFA2380-9DFF-AB40-8316-22882372FCBE}" destId="{3C66CCCC-6C9C-5C46-8B26-53FBD860A206}" srcOrd="0" destOrd="0" presId="urn:microsoft.com/office/officeart/2005/8/layout/hierarchy1"/>
    <dgm:cxn modelId="{B3F41C97-4A19-BA4D-A595-B21F70DF3F0D}" srcId="{833E1613-78FB-D94F-BCE4-1D997102D3EA}" destId="{1E66E715-5CC5-3745-999B-4D0450EB91DA}" srcOrd="1" destOrd="0" parTransId="{CFFA2380-9DFF-AB40-8316-22882372FCBE}" sibTransId="{AAAF14C5-A891-F54D-B137-6D3BF8CEE4DA}"/>
    <dgm:cxn modelId="{AF31263B-1F4C-8746-B4EF-0428D08928D1}" type="presOf" srcId="{833E1613-78FB-D94F-BCE4-1D997102D3EA}" destId="{763B170A-7C8D-5B4D-91D9-116D47136AFE}" srcOrd="0" destOrd="0" presId="urn:microsoft.com/office/officeart/2005/8/layout/hierarchy1"/>
    <dgm:cxn modelId="{2B0BDCFC-1FBB-BD43-AD1B-6354464CA02A}" type="presOf" srcId="{AFEB86FF-A892-0F49-8DA2-F539353C1B4E}" destId="{4160FADD-553E-804E-9EC0-D5FABBB5E875}" srcOrd="0" destOrd="0" presId="urn:microsoft.com/office/officeart/2005/8/layout/hierarchy1"/>
    <dgm:cxn modelId="{99793107-DDE1-F243-B19D-CC7E148ABA28}" srcId="{833E1613-78FB-D94F-BCE4-1D997102D3EA}" destId="{1C7FE24A-4A24-6245-92C3-C1F2D482A4E2}" srcOrd="0" destOrd="0" parTransId="{AFEB86FF-A892-0F49-8DA2-F539353C1B4E}" sibTransId="{E4219395-D25D-6D46-A737-D5A0FA2B6DF5}"/>
    <dgm:cxn modelId="{BD80B756-E852-5F48-BA5A-7FE4E61BDD33}" type="presParOf" srcId="{47AFC755-1B99-0541-89AC-99B5DABF6D55}" destId="{B4E60C9E-20BB-1C40-8328-A33659FF0CF1}" srcOrd="0" destOrd="0" presId="urn:microsoft.com/office/officeart/2005/8/layout/hierarchy1"/>
    <dgm:cxn modelId="{E38BE39B-8BFB-C746-BBBB-26E5FC13E57B}" type="presParOf" srcId="{B4E60C9E-20BB-1C40-8328-A33659FF0CF1}" destId="{C168BE46-9AD2-1D46-9955-92D478966234}" srcOrd="0" destOrd="0" presId="urn:microsoft.com/office/officeart/2005/8/layout/hierarchy1"/>
    <dgm:cxn modelId="{3127668E-71CA-A949-B0B4-66841998233A}" type="presParOf" srcId="{C168BE46-9AD2-1D46-9955-92D478966234}" destId="{6F5C1ADA-F0B3-8F47-9687-D298A6434B80}" srcOrd="0" destOrd="0" presId="urn:microsoft.com/office/officeart/2005/8/layout/hierarchy1"/>
    <dgm:cxn modelId="{EB5FC19B-AAC1-2648-B54F-C19A6D1348C5}" type="presParOf" srcId="{C168BE46-9AD2-1D46-9955-92D478966234}" destId="{763B170A-7C8D-5B4D-91D9-116D47136AFE}" srcOrd="1" destOrd="0" presId="urn:microsoft.com/office/officeart/2005/8/layout/hierarchy1"/>
    <dgm:cxn modelId="{CD4C9A2E-83AE-914E-9B2E-612905879ACE}" type="presParOf" srcId="{B4E60C9E-20BB-1C40-8328-A33659FF0CF1}" destId="{C95D1586-E110-C94E-B5F8-907D8187773F}" srcOrd="1" destOrd="0" presId="urn:microsoft.com/office/officeart/2005/8/layout/hierarchy1"/>
    <dgm:cxn modelId="{24AC60B2-D1E5-164C-9DEF-EE44C5446E90}" type="presParOf" srcId="{C95D1586-E110-C94E-B5F8-907D8187773F}" destId="{4160FADD-553E-804E-9EC0-D5FABBB5E875}" srcOrd="0" destOrd="0" presId="urn:microsoft.com/office/officeart/2005/8/layout/hierarchy1"/>
    <dgm:cxn modelId="{08D51BC4-964F-854F-A0E1-5CE8DAAC6781}" type="presParOf" srcId="{C95D1586-E110-C94E-B5F8-907D8187773F}" destId="{A11E15D3-DCC5-9843-A11E-3267F9F92EF7}" srcOrd="1" destOrd="0" presId="urn:microsoft.com/office/officeart/2005/8/layout/hierarchy1"/>
    <dgm:cxn modelId="{578D80A1-6DB0-974B-98BB-E81E6D027B6E}" type="presParOf" srcId="{A11E15D3-DCC5-9843-A11E-3267F9F92EF7}" destId="{63D5BBFE-9122-5949-BE1E-7AD7B1E88F14}" srcOrd="0" destOrd="0" presId="urn:microsoft.com/office/officeart/2005/8/layout/hierarchy1"/>
    <dgm:cxn modelId="{101EB670-5ACF-A341-826B-57D21B3FE2E7}" type="presParOf" srcId="{63D5BBFE-9122-5949-BE1E-7AD7B1E88F14}" destId="{E27A2484-027B-E346-96DD-DE52F9175FE3}" srcOrd="0" destOrd="0" presId="urn:microsoft.com/office/officeart/2005/8/layout/hierarchy1"/>
    <dgm:cxn modelId="{6DD38ECA-ABE2-8C45-BC7F-DC314224FC00}" type="presParOf" srcId="{63D5BBFE-9122-5949-BE1E-7AD7B1E88F14}" destId="{FCA9ADA9-A31C-994E-ADF1-90FB288FDC4E}" srcOrd="1" destOrd="0" presId="urn:microsoft.com/office/officeart/2005/8/layout/hierarchy1"/>
    <dgm:cxn modelId="{3B6022EE-DAE8-0A4E-B641-F0E2F1B0B413}" type="presParOf" srcId="{A11E15D3-DCC5-9843-A11E-3267F9F92EF7}" destId="{0BD79C65-5445-A946-9B01-35AACCA95820}" srcOrd="1" destOrd="0" presId="urn:microsoft.com/office/officeart/2005/8/layout/hierarchy1"/>
    <dgm:cxn modelId="{4A593B4F-8CFD-C841-97F3-183A77F32C8A}" type="presParOf" srcId="{C95D1586-E110-C94E-B5F8-907D8187773F}" destId="{3C66CCCC-6C9C-5C46-8B26-53FBD860A206}" srcOrd="2" destOrd="0" presId="urn:microsoft.com/office/officeart/2005/8/layout/hierarchy1"/>
    <dgm:cxn modelId="{360BF979-4D80-B64E-991C-FC738FE08D93}" type="presParOf" srcId="{C95D1586-E110-C94E-B5F8-907D8187773F}" destId="{5FA19AE7-2434-3D44-8C19-241ACF807828}" srcOrd="3" destOrd="0" presId="urn:microsoft.com/office/officeart/2005/8/layout/hierarchy1"/>
    <dgm:cxn modelId="{10BC9645-9DFB-2C47-AF23-1F4E73A8E9CC}" type="presParOf" srcId="{5FA19AE7-2434-3D44-8C19-241ACF807828}" destId="{6E3E4893-B933-E645-9DBA-ADB3C06C473E}" srcOrd="0" destOrd="0" presId="urn:microsoft.com/office/officeart/2005/8/layout/hierarchy1"/>
    <dgm:cxn modelId="{05E28968-3EEC-064B-9948-479488B1757C}" type="presParOf" srcId="{6E3E4893-B933-E645-9DBA-ADB3C06C473E}" destId="{37CE0749-1915-ED40-9BB8-44C6ACD6C437}" srcOrd="0" destOrd="0" presId="urn:microsoft.com/office/officeart/2005/8/layout/hierarchy1"/>
    <dgm:cxn modelId="{CD252030-D725-7F46-976C-268C54DF084D}" type="presParOf" srcId="{6E3E4893-B933-E645-9DBA-ADB3C06C473E}" destId="{76DE15D8-145C-104B-9D46-3907797071B6}" srcOrd="1" destOrd="0" presId="urn:microsoft.com/office/officeart/2005/8/layout/hierarchy1"/>
    <dgm:cxn modelId="{81A3624F-E8EE-1841-A9A2-DFC08C0BB26D}" type="presParOf" srcId="{5FA19AE7-2434-3D44-8C19-241ACF807828}" destId="{351D16DE-0EA6-B84B-9144-C1653E2C8B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24C2C87-FE86-394B-A72C-875426078D00}" type="doc">
      <dgm:prSet loTypeId="urn:microsoft.com/office/officeart/2005/8/layout/hierarchy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FAC80D-C59F-5642-B28E-C8BD2B0FA00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800000"/>
              </a:solidFill>
            </a:rPr>
            <a:t>Схема </a:t>
          </a:r>
          <a:r>
            <a:rPr lang="ru-RU" sz="2400" b="1" dirty="0" err="1" smtClean="0">
              <a:solidFill>
                <a:srgbClr val="800000"/>
              </a:solidFill>
            </a:rPr>
            <a:t>обробки</a:t>
          </a:r>
          <a:r>
            <a:rPr lang="ru-RU" sz="2400" b="1" dirty="0" smtClean="0">
              <a:solidFill>
                <a:srgbClr val="800000"/>
              </a:solidFill>
            </a:rPr>
            <a:t> </a:t>
          </a:r>
          <a:r>
            <a:rPr lang="ru-RU" sz="2400" b="1" dirty="0" err="1" smtClean="0">
              <a:solidFill>
                <a:srgbClr val="800000"/>
              </a:solidFill>
            </a:rPr>
            <a:t>системних</a:t>
          </a:r>
          <a:r>
            <a:rPr lang="ru-RU" sz="2400" b="1" dirty="0" smtClean="0">
              <a:solidFill>
                <a:srgbClr val="800000"/>
              </a:solidFill>
            </a:rPr>
            <a:t> </a:t>
          </a:r>
          <a:r>
            <a:rPr lang="ru-RU" sz="2400" b="1" dirty="0" err="1" smtClean="0">
              <a:solidFill>
                <a:srgbClr val="800000"/>
              </a:solidFill>
            </a:rPr>
            <a:t>викликів</a:t>
          </a:r>
          <a:endParaRPr lang="ru-RU" sz="2400" b="1" dirty="0">
            <a:solidFill>
              <a:srgbClr val="800000"/>
            </a:solidFill>
          </a:endParaRPr>
        </a:p>
      </dgm:t>
    </dgm:pt>
    <dgm:pt modelId="{40CF6214-1E0B-814B-8F92-3FEA0A859179}" type="parTrans" cxnId="{62FA49D4-1BFE-CF45-B90D-4283111D0BCE}">
      <dgm:prSet/>
      <dgm:spPr/>
      <dgm:t>
        <a:bodyPr/>
        <a:lstStyle/>
        <a:p>
          <a:endParaRPr lang="ru-RU"/>
        </a:p>
      </dgm:t>
    </dgm:pt>
    <dgm:pt modelId="{85F2AA90-CDA9-5E49-8EDF-99BE255E65E4}" type="sibTrans" cxnId="{62FA49D4-1BFE-CF45-B90D-4283111D0BCE}">
      <dgm:prSet/>
      <dgm:spPr/>
      <dgm:t>
        <a:bodyPr/>
        <a:lstStyle/>
        <a:p>
          <a:endParaRPr lang="ru-RU"/>
        </a:p>
      </dgm:t>
    </dgm:pt>
    <dgm:pt modelId="{79CFDD8B-48DF-1F4D-AF88-8C97B5FEB136}">
      <dgm:prSet phldrT="[Текст]"/>
      <dgm:spPr/>
      <dgm:t>
        <a:bodyPr/>
        <a:lstStyle/>
        <a:p>
          <a:r>
            <a:rPr lang="ru-RU" dirty="0" err="1" smtClean="0">
              <a:solidFill>
                <a:srgbClr val="800000"/>
              </a:solidFill>
            </a:rPr>
            <a:t>децентралізована</a:t>
          </a:r>
          <a:endParaRPr lang="ru-RU" dirty="0">
            <a:solidFill>
              <a:srgbClr val="800000"/>
            </a:solidFill>
          </a:endParaRPr>
        </a:p>
      </dgm:t>
    </dgm:pt>
    <dgm:pt modelId="{059BFA18-1157-DD4E-B2AF-A5EC0E756B78}" type="parTrans" cxnId="{E6739781-9281-C242-9B45-BCFDE6988DF7}">
      <dgm:prSet/>
      <dgm:spPr/>
      <dgm:t>
        <a:bodyPr/>
        <a:lstStyle/>
        <a:p>
          <a:endParaRPr lang="ru-RU"/>
        </a:p>
      </dgm:t>
    </dgm:pt>
    <dgm:pt modelId="{E7712A4B-C77D-BA48-B4BD-D7D739BC6774}" type="sibTrans" cxnId="{E6739781-9281-C242-9B45-BCFDE6988DF7}">
      <dgm:prSet/>
      <dgm:spPr/>
      <dgm:t>
        <a:bodyPr/>
        <a:lstStyle/>
        <a:p>
          <a:endParaRPr lang="ru-RU"/>
        </a:p>
      </dgm:t>
    </dgm:pt>
    <dgm:pt modelId="{76E206CB-6908-2042-9337-94B05E330BE2}">
      <dgm:prSet phldrT="[Текст]"/>
      <dgm:spPr/>
      <dgm:t>
        <a:bodyPr/>
        <a:lstStyle/>
        <a:p>
          <a:r>
            <a:rPr lang="ru-RU" dirty="0" err="1" smtClean="0">
              <a:solidFill>
                <a:srgbClr val="800000"/>
              </a:solidFill>
            </a:rPr>
            <a:t>централізованна</a:t>
          </a:r>
          <a:endParaRPr lang="ru-RU" dirty="0">
            <a:solidFill>
              <a:srgbClr val="800000"/>
            </a:solidFill>
          </a:endParaRPr>
        </a:p>
      </dgm:t>
    </dgm:pt>
    <dgm:pt modelId="{301E3A3C-996C-BD42-8CBD-718E242ACC9D}" type="parTrans" cxnId="{E057101E-7EA3-1040-9DC5-7F7A6EF8B8CB}">
      <dgm:prSet/>
      <dgm:spPr/>
      <dgm:t>
        <a:bodyPr/>
        <a:lstStyle/>
        <a:p>
          <a:endParaRPr lang="ru-RU"/>
        </a:p>
      </dgm:t>
    </dgm:pt>
    <dgm:pt modelId="{6BB77143-DB66-9940-90D4-0D9718E71296}" type="sibTrans" cxnId="{E057101E-7EA3-1040-9DC5-7F7A6EF8B8CB}">
      <dgm:prSet/>
      <dgm:spPr/>
      <dgm:t>
        <a:bodyPr/>
        <a:lstStyle/>
        <a:p>
          <a:endParaRPr lang="ru-RU"/>
        </a:p>
      </dgm:t>
    </dgm:pt>
    <dgm:pt modelId="{7F91319E-E8C4-1240-BFE1-7A4C4594E147}" type="pres">
      <dgm:prSet presAssocID="{524C2C87-FE86-394B-A72C-875426078D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653D900-41C2-0843-AFB5-ED2F54AF2E55}" type="pres">
      <dgm:prSet presAssocID="{85FAC80D-C59F-5642-B28E-C8BD2B0FA000}" presName="hierRoot1" presStyleCnt="0"/>
      <dgm:spPr/>
    </dgm:pt>
    <dgm:pt modelId="{797ED041-6C14-3646-8710-75E9800D6F50}" type="pres">
      <dgm:prSet presAssocID="{85FAC80D-C59F-5642-B28E-C8BD2B0FA000}" presName="composite" presStyleCnt="0"/>
      <dgm:spPr/>
    </dgm:pt>
    <dgm:pt modelId="{624F6384-74F4-E94F-AEE1-88A79690CE88}" type="pres">
      <dgm:prSet presAssocID="{85FAC80D-C59F-5642-B28E-C8BD2B0FA000}" presName="background" presStyleLbl="node0" presStyleIdx="0" presStyleCnt="1"/>
      <dgm:spPr/>
    </dgm:pt>
    <dgm:pt modelId="{55694F29-99CB-6740-A0B5-279725F5FCF8}" type="pres">
      <dgm:prSet presAssocID="{85FAC80D-C59F-5642-B28E-C8BD2B0FA000}" presName="text" presStyleLbl="fgAcc0" presStyleIdx="0" presStyleCnt="1" custScaleX="197045" custScaleY="44025" custLinFactNeighborX="-11893" custLinFactNeighborY="22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80296-AABD-D64A-AB66-ACF926E97D6C}" type="pres">
      <dgm:prSet presAssocID="{85FAC80D-C59F-5642-B28E-C8BD2B0FA000}" presName="hierChild2" presStyleCnt="0"/>
      <dgm:spPr/>
    </dgm:pt>
    <dgm:pt modelId="{72340FC9-AF88-DD49-9189-BF77144E4B6D}" type="pres">
      <dgm:prSet presAssocID="{059BFA18-1157-DD4E-B2AF-A5EC0E756B7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17FEFBD-239A-F247-9AA0-50DDB594E9C8}" type="pres">
      <dgm:prSet presAssocID="{79CFDD8B-48DF-1F4D-AF88-8C97B5FEB136}" presName="hierRoot2" presStyleCnt="0"/>
      <dgm:spPr/>
    </dgm:pt>
    <dgm:pt modelId="{DB3BD843-662E-8143-8EE6-3B29DB7DB091}" type="pres">
      <dgm:prSet presAssocID="{79CFDD8B-48DF-1F4D-AF88-8C97B5FEB136}" presName="composite2" presStyleCnt="0"/>
      <dgm:spPr/>
    </dgm:pt>
    <dgm:pt modelId="{E6C4183D-2820-3041-9D25-ADA188972B37}" type="pres">
      <dgm:prSet presAssocID="{79CFDD8B-48DF-1F4D-AF88-8C97B5FEB136}" presName="background2" presStyleLbl="node2" presStyleIdx="0" presStyleCnt="2"/>
      <dgm:spPr/>
    </dgm:pt>
    <dgm:pt modelId="{10DE9F93-1A57-1B4A-A1EA-BD0DE98F5C88}" type="pres">
      <dgm:prSet presAssocID="{79CFDD8B-48DF-1F4D-AF88-8C97B5FEB136}" presName="text2" presStyleLbl="fgAcc2" presStyleIdx="0" presStyleCnt="2" custScaleY="38614" custLinFactNeighborX="-35303" custLinFactNeighborY="-1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15BB79-9503-CF40-8CA4-B7B944BD7AE1}" type="pres">
      <dgm:prSet presAssocID="{79CFDD8B-48DF-1F4D-AF88-8C97B5FEB136}" presName="hierChild3" presStyleCnt="0"/>
      <dgm:spPr/>
    </dgm:pt>
    <dgm:pt modelId="{BB43E0BB-44B2-CA43-8A80-F3E4433D36BB}" type="pres">
      <dgm:prSet presAssocID="{301E3A3C-996C-BD42-8CBD-718E242ACC9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8539415-3EFC-C943-B624-237E8E3EBD2C}" type="pres">
      <dgm:prSet presAssocID="{76E206CB-6908-2042-9337-94B05E330BE2}" presName="hierRoot2" presStyleCnt="0"/>
      <dgm:spPr/>
    </dgm:pt>
    <dgm:pt modelId="{87F9E090-E162-2F41-96E8-0D9DD4AFECC9}" type="pres">
      <dgm:prSet presAssocID="{76E206CB-6908-2042-9337-94B05E330BE2}" presName="composite2" presStyleCnt="0"/>
      <dgm:spPr/>
    </dgm:pt>
    <dgm:pt modelId="{0DB932B3-4FD1-D647-B9DD-9D5920B37D40}" type="pres">
      <dgm:prSet presAssocID="{76E206CB-6908-2042-9337-94B05E330BE2}" presName="background2" presStyleLbl="node2" presStyleIdx="1" presStyleCnt="2"/>
      <dgm:spPr/>
    </dgm:pt>
    <dgm:pt modelId="{F7A7BD7F-9E31-B641-A5D5-B84987D3D8B3}" type="pres">
      <dgm:prSet presAssocID="{76E206CB-6908-2042-9337-94B05E330BE2}" presName="text2" presStyleLbl="fgAcc2" presStyleIdx="1" presStyleCnt="2" custScaleY="38614" custLinFactNeighborX="32783" custLinFactNeighborY="2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FDE7A8-8FD2-3B4A-A1B1-2B3FAA303DE1}" type="pres">
      <dgm:prSet presAssocID="{76E206CB-6908-2042-9337-94B05E330BE2}" presName="hierChild3" presStyleCnt="0"/>
      <dgm:spPr/>
    </dgm:pt>
  </dgm:ptLst>
  <dgm:cxnLst>
    <dgm:cxn modelId="{FB0DDE01-3CBE-F945-81B7-E93BBF4F3564}" type="presOf" srcId="{85FAC80D-C59F-5642-B28E-C8BD2B0FA000}" destId="{55694F29-99CB-6740-A0B5-279725F5FCF8}" srcOrd="0" destOrd="0" presId="urn:microsoft.com/office/officeart/2005/8/layout/hierarchy1"/>
    <dgm:cxn modelId="{C368DB2C-E049-3549-A619-607E82D3B487}" type="presOf" srcId="{524C2C87-FE86-394B-A72C-875426078D00}" destId="{7F91319E-E8C4-1240-BFE1-7A4C4594E147}" srcOrd="0" destOrd="0" presId="urn:microsoft.com/office/officeart/2005/8/layout/hierarchy1"/>
    <dgm:cxn modelId="{D7E4AA02-88CB-4747-8B71-CC2FEBC5949E}" type="presOf" srcId="{79CFDD8B-48DF-1F4D-AF88-8C97B5FEB136}" destId="{10DE9F93-1A57-1B4A-A1EA-BD0DE98F5C88}" srcOrd="0" destOrd="0" presId="urn:microsoft.com/office/officeart/2005/8/layout/hierarchy1"/>
    <dgm:cxn modelId="{E057101E-7EA3-1040-9DC5-7F7A6EF8B8CB}" srcId="{85FAC80D-C59F-5642-B28E-C8BD2B0FA000}" destId="{76E206CB-6908-2042-9337-94B05E330BE2}" srcOrd="1" destOrd="0" parTransId="{301E3A3C-996C-BD42-8CBD-718E242ACC9D}" sibTransId="{6BB77143-DB66-9940-90D4-0D9718E71296}"/>
    <dgm:cxn modelId="{68873980-54A8-8B48-95F8-51951F25DDD2}" type="presOf" srcId="{76E206CB-6908-2042-9337-94B05E330BE2}" destId="{F7A7BD7F-9E31-B641-A5D5-B84987D3D8B3}" srcOrd="0" destOrd="0" presId="urn:microsoft.com/office/officeart/2005/8/layout/hierarchy1"/>
    <dgm:cxn modelId="{62FA49D4-1BFE-CF45-B90D-4283111D0BCE}" srcId="{524C2C87-FE86-394B-A72C-875426078D00}" destId="{85FAC80D-C59F-5642-B28E-C8BD2B0FA000}" srcOrd="0" destOrd="0" parTransId="{40CF6214-1E0B-814B-8F92-3FEA0A859179}" sibTransId="{85F2AA90-CDA9-5E49-8EDF-99BE255E65E4}"/>
    <dgm:cxn modelId="{AA956D92-0BB1-9147-A0D2-6C2AF332F829}" type="presOf" srcId="{059BFA18-1157-DD4E-B2AF-A5EC0E756B78}" destId="{72340FC9-AF88-DD49-9189-BF77144E4B6D}" srcOrd="0" destOrd="0" presId="urn:microsoft.com/office/officeart/2005/8/layout/hierarchy1"/>
    <dgm:cxn modelId="{38528C7D-56E5-BB45-B776-FB113CB37698}" type="presOf" srcId="{301E3A3C-996C-BD42-8CBD-718E242ACC9D}" destId="{BB43E0BB-44B2-CA43-8A80-F3E4433D36BB}" srcOrd="0" destOrd="0" presId="urn:microsoft.com/office/officeart/2005/8/layout/hierarchy1"/>
    <dgm:cxn modelId="{E6739781-9281-C242-9B45-BCFDE6988DF7}" srcId="{85FAC80D-C59F-5642-B28E-C8BD2B0FA000}" destId="{79CFDD8B-48DF-1F4D-AF88-8C97B5FEB136}" srcOrd="0" destOrd="0" parTransId="{059BFA18-1157-DD4E-B2AF-A5EC0E756B78}" sibTransId="{E7712A4B-C77D-BA48-B4BD-D7D739BC6774}"/>
    <dgm:cxn modelId="{1984CBC8-E3D6-1942-A174-023DF518A80B}" type="presParOf" srcId="{7F91319E-E8C4-1240-BFE1-7A4C4594E147}" destId="{6653D900-41C2-0843-AFB5-ED2F54AF2E55}" srcOrd="0" destOrd="0" presId="urn:microsoft.com/office/officeart/2005/8/layout/hierarchy1"/>
    <dgm:cxn modelId="{22A02846-9287-0444-9993-0664F79C8E4B}" type="presParOf" srcId="{6653D900-41C2-0843-AFB5-ED2F54AF2E55}" destId="{797ED041-6C14-3646-8710-75E9800D6F50}" srcOrd="0" destOrd="0" presId="urn:microsoft.com/office/officeart/2005/8/layout/hierarchy1"/>
    <dgm:cxn modelId="{C3281DE2-FD65-594B-9A87-72B4D7A65FB5}" type="presParOf" srcId="{797ED041-6C14-3646-8710-75E9800D6F50}" destId="{624F6384-74F4-E94F-AEE1-88A79690CE88}" srcOrd="0" destOrd="0" presId="urn:microsoft.com/office/officeart/2005/8/layout/hierarchy1"/>
    <dgm:cxn modelId="{85AD5B98-1C30-F54D-8A05-B96C781A468C}" type="presParOf" srcId="{797ED041-6C14-3646-8710-75E9800D6F50}" destId="{55694F29-99CB-6740-A0B5-279725F5FCF8}" srcOrd="1" destOrd="0" presId="urn:microsoft.com/office/officeart/2005/8/layout/hierarchy1"/>
    <dgm:cxn modelId="{98DFC703-E240-9D43-88D4-FB2228AC393D}" type="presParOf" srcId="{6653D900-41C2-0843-AFB5-ED2F54AF2E55}" destId="{6DA80296-AABD-D64A-AB66-ACF926E97D6C}" srcOrd="1" destOrd="0" presId="urn:microsoft.com/office/officeart/2005/8/layout/hierarchy1"/>
    <dgm:cxn modelId="{62253A3F-B51E-7D4C-954C-8ACA0C26F610}" type="presParOf" srcId="{6DA80296-AABD-D64A-AB66-ACF926E97D6C}" destId="{72340FC9-AF88-DD49-9189-BF77144E4B6D}" srcOrd="0" destOrd="0" presId="urn:microsoft.com/office/officeart/2005/8/layout/hierarchy1"/>
    <dgm:cxn modelId="{A80D0799-63EA-C740-9FC2-71BB101CDC25}" type="presParOf" srcId="{6DA80296-AABD-D64A-AB66-ACF926E97D6C}" destId="{717FEFBD-239A-F247-9AA0-50DDB594E9C8}" srcOrd="1" destOrd="0" presId="urn:microsoft.com/office/officeart/2005/8/layout/hierarchy1"/>
    <dgm:cxn modelId="{263D1773-BAC7-A84C-93BA-8415F5DFFE04}" type="presParOf" srcId="{717FEFBD-239A-F247-9AA0-50DDB594E9C8}" destId="{DB3BD843-662E-8143-8EE6-3B29DB7DB091}" srcOrd="0" destOrd="0" presId="urn:microsoft.com/office/officeart/2005/8/layout/hierarchy1"/>
    <dgm:cxn modelId="{473895BB-B23F-4E41-8E45-67FCEEA71601}" type="presParOf" srcId="{DB3BD843-662E-8143-8EE6-3B29DB7DB091}" destId="{E6C4183D-2820-3041-9D25-ADA188972B37}" srcOrd="0" destOrd="0" presId="urn:microsoft.com/office/officeart/2005/8/layout/hierarchy1"/>
    <dgm:cxn modelId="{F0C8B575-3690-6540-A57C-FC843A7351B4}" type="presParOf" srcId="{DB3BD843-662E-8143-8EE6-3B29DB7DB091}" destId="{10DE9F93-1A57-1B4A-A1EA-BD0DE98F5C88}" srcOrd="1" destOrd="0" presId="urn:microsoft.com/office/officeart/2005/8/layout/hierarchy1"/>
    <dgm:cxn modelId="{81AD3098-9F79-9044-A408-AD0A825AFD35}" type="presParOf" srcId="{717FEFBD-239A-F247-9AA0-50DDB594E9C8}" destId="{6515BB79-9503-CF40-8CA4-B7B944BD7AE1}" srcOrd="1" destOrd="0" presId="urn:microsoft.com/office/officeart/2005/8/layout/hierarchy1"/>
    <dgm:cxn modelId="{55EE77D3-42FC-EF4B-AE1B-B3E79B6AD2B6}" type="presParOf" srcId="{6DA80296-AABD-D64A-AB66-ACF926E97D6C}" destId="{BB43E0BB-44B2-CA43-8A80-F3E4433D36BB}" srcOrd="2" destOrd="0" presId="urn:microsoft.com/office/officeart/2005/8/layout/hierarchy1"/>
    <dgm:cxn modelId="{18776773-C0DB-AE4D-A449-013826DB5C61}" type="presParOf" srcId="{6DA80296-AABD-D64A-AB66-ACF926E97D6C}" destId="{98539415-3EFC-C943-B624-237E8E3EBD2C}" srcOrd="3" destOrd="0" presId="urn:microsoft.com/office/officeart/2005/8/layout/hierarchy1"/>
    <dgm:cxn modelId="{84CB2C96-D5AE-8F48-A9DC-26331C9C75CD}" type="presParOf" srcId="{98539415-3EFC-C943-B624-237E8E3EBD2C}" destId="{87F9E090-E162-2F41-96E8-0D9DD4AFECC9}" srcOrd="0" destOrd="0" presId="urn:microsoft.com/office/officeart/2005/8/layout/hierarchy1"/>
    <dgm:cxn modelId="{B6726E1A-0DC7-9A4C-9688-1C57C964D21B}" type="presParOf" srcId="{87F9E090-E162-2F41-96E8-0D9DD4AFECC9}" destId="{0DB932B3-4FD1-D647-B9DD-9D5920B37D40}" srcOrd="0" destOrd="0" presId="urn:microsoft.com/office/officeart/2005/8/layout/hierarchy1"/>
    <dgm:cxn modelId="{725D8394-860C-A943-9599-ECD254BB7B69}" type="presParOf" srcId="{87F9E090-E162-2F41-96E8-0D9DD4AFECC9}" destId="{F7A7BD7F-9E31-B641-A5D5-B84987D3D8B3}" srcOrd="1" destOrd="0" presId="urn:microsoft.com/office/officeart/2005/8/layout/hierarchy1"/>
    <dgm:cxn modelId="{3D7D2863-DD29-0C49-ACF4-19238B104107}" type="presParOf" srcId="{98539415-3EFC-C943-B624-237E8E3EBD2C}" destId="{63FDE7A8-8FD2-3B4A-A1B1-2B3FAA303D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24C2C87-FE86-394B-A72C-875426078D00}" type="doc">
      <dgm:prSet loTypeId="urn:microsoft.com/office/officeart/2005/8/layout/hierarchy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FAC80D-C59F-5642-B28E-C8BD2B0FA000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800000"/>
              </a:solidFill>
            </a:rPr>
            <a:t>Системні</a:t>
          </a:r>
          <a:r>
            <a:rPr lang="ru-RU" sz="2400" b="1" dirty="0" smtClean="0">
              <a:solidFill>
                <a:srgbClr val="800000"/>
              </a:solidFill>
            </a:rPr>
            <a:t> </a:t>
          </a:r>
          <a:r>
            <a:rPr lang="ru-RU" sz="2400" b="1" dirty="0" err="1" smtClean="0">
              <a:solidFill>
                <a:srgbClr val="800000"/>
              </a:solidFill>
            </a:rPr>
            <a:t>виклики</a:t>
          </a:r>
          <a:endParaRPr lang="ru-RU" sz="2400" b="1" dirty="0">
            <a:solidFill>
              <a:srgbClr val="800000"/>
            </a:solidFill>
          </a:endParaRPr>
        </a:p>
      </dgm:t>
    </dgm:pt>
    <dgm:pt modelId="{40CF6214-1E0B-814B-8F92-3FEA0A859179}" type="parTrans" cxnId="{62FA49D4-1BFE-CF45-B90D-4283111D0BCE}">
      <dgm:prSet/>
      <dgm:spPr/>
      <dgm:t>
        <a:bodyPr/>
        <a:lstStyle/>
        <a:p>
          <a:endParaRPr lang="ru-RU"/>
        </a:p>
      </dgm:t>
    </dgm:pt>
    <dgm:pt modelId="{85F2AA90-CDA9-5E49-8EDF-99BE255E65E4}" type="sibTrans" cxnId="{62FA49D4-1BFE-CF45-B90D-4283111D0BCE}">
      <dgm:prSet/>
      <dgm:spPr/>
      <dgm:t>
        <a:bodyPr/>
        <a:lstStyle/>
        <a:p>
          <a:endParaRPr lang="ru-RU"/>
        </a:p>
      </dgm:t>
    </dgm:pt>
    <dgm:pt modelId="{79CFDD8B-48DF-1F4D-AF88-8C97B5FEB136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rgbClr val="800000"/>
              </a:solidFill>
            </a:rPr>
            <a:t>синхронні</a:t>
          </a:r>
          <a:endParaRPr lang="ru-RU" sz="2400" dirty="0">
            <a:solidFill>
              <a:srgbClr val="800000"/>
            </a:solidFill>
          </a:endParaRPr>
        </a:p>
      </dgm:t>
    </dgm:pt>
    <dgm:pt modelId="{059BFA18-1157-DD4E-B2AF-A5EC0E756B78}" type="parTrans" cxnId="{E6739781-9281-C242-9B45-BCFDE6988DF7}">
      <dgm:prSet/>
      <dgm:spPr/>
      <dgm:t>
        <a:bodyPr/>
        <a:lstStyle/>
        <a:p>
          <a:endParaRPr lang="ru-RU"/>
        </a:p>
      </dgm:t>
    </dgm:pt>
    <dgm:pt modelId="{E7712A4B-C77D-BA48-B4BD-D7D739BC6774}" type="sibTrans" cxnId="{E6739781-9281-C242-9B45-BCFDE6988DF7}">
      <dgm:prSet/>
      <dgm:spPr/>
      <dgm:t>
        <a:bodyPr/>
        <a:lstStyle/>
        <a:p>
          <a:endParaRPr lang="ru-RU"/>
        </a:p>
      </dgm:t>
    </dgm:pt>
    <dgm:pt modelId="{76E206CB-6908-2042-9337-94B05E330BE2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rgbClr val="800000"/>
              </a:solidFill>
            </a:rPr>
            <a:t>асинхронні</a:t>
          </a:r>
          <a:endParaRPr lang="ru-RU" sz="2400" dirty="0">
            <a:solidFill>
              <a:srgbClr val="800000"/>
            </a:solidFill>
          </a:endParaRPr>
        </a:p>
      </dgm:t>
    </dgm:pt>
    <dgm:pt modelId="{301E3A3C-996C-BD42-8CBD-718E242ACC9D}" type="parTrans" cxnId="{E057101E-7EA3-1040-9DC5-7F7A6EF8B8CB}">
      <dgm:prSet/>
      <dgm:spPr/>
      <dgm:t>
        <a:bodyPr/>
        <a:lstStyle/>
        <a:p>
          <a:endParaRPr lang="ru-RU"/>
        </a:p>
      </dgm:t>
    </dgm:pt>
    <dgm:pt modelId="{6BB77143-DB66-9940-90D4-0D9718E71296}" type="sibTrans" cxnId="{E057101E-7EA3-1040-9DC5-7F7A6EF8B8CB}">
      <dgm:prSet/>
      <dgm:spPr/>
      <dgm:t>
        <a:bodyPr/>
        <a:lstStyle/>
        <a:p>
          <a:endParaRPr lang="ru-RU"/>
        </a:p>
      </dgm:t>
    </dgm:pt>
    <dgm:pt modelId="{7F91319E-E8C4-1240-BFE1-7A4C4594E147}" type="pres">
      <dgm:prSet presAssocID="{524C2C87-FE86-394B-A72C-875426078D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653D900-41C2-0843-AFB5-ED2F54AF2E55}" type="pres">
      <dgm:prSet presAssocID="{85FAC80D-C59F-5642-B28E-C8BD2B0FA000}" presName="hierRoot1" presStyleCnt="0"/>
      <dgm:spPr/>
    </dgm:pt>
    <dgm:pt modelId="{797ED041-6C14-3646-8710-75E9800D6F50}" type="pres">
      <dgm:prSet presAssocID="{85FAC80D-C59F-5642-B28E-C8BD2B0FA000}" presName="composite" presStyleCnt="0"/>
      <dgm:spPr/>
    </dgm:pt>
    <dgm:pt modelId="{624F6384-74F4-E94F-AEE1-88A79690CE88}" type="pres">
      <dgm:prSet presAssocID="{85FAC80D-C59F-5642-B28E-C8BD2B0FA000}" presName="background" presStyleLbl="node0" presStyleIdx="0" presStyleCnt="1"/>
      <dgm:spPr/>
    </dgm:pt>
    <dgm:pt modelId="{55694F29-99CB-6740-A0B5-279725F5FCF8}" type="pres">
      <dgm:prSet presAssocID="{85FAC80D-C59F-5642-B28E-C8BD2B0FA000}" presName="text" presStyleLbl="fgAcc0" presStyleIdx="0" presStyleCnt="1" custScaleX="197045" custScaleY="44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80296-AABD-D64A-AB66-ACF926E97D6C}" type="pres">
      <dgm:prSet presAssocID="{85FAC80D-C59F-5642-B28E-C8BD2B0FA000}" presName="hierChild2" presStyleCnt="0"/>
      <dgm:spPr/>
    </dgm:pt>
    <dgm:pt modelId="{72340FC9-AF88-DD49-9189-BF77144E4B6D}" type="pres">
      <dgm:prSet presAssocID="{059BFA18-1157-DD4E-B2AF-A5EC0E756B7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17FEFBD-239A-F247-9AA0-50DDB594E9C8}" type="pres">
      <dgm:prSet presAssocID="{79CFDD8B-48DF-1F4D-AF88-8C97B5FEB136}" presName="hierRoot2" presStyleCnt="0"/>
      <dgm:spPr/>
    </dgm:pt>
    <dgm:pt modelId="{DB3BD843-662E-8143-8EE6-3B29DB7DB091}" type="pres">
      <dgm:prSet presAssocID="{79CFDD8B-48DF-1F4D-AF88-8C97B5FEB136}" presName="composite2" presStyleCnt="0"/>
      <dgm:spPr/>
    </dgm:pt>
    <dgm:pt modelId="{E6C4183D-2820-3041-9D25-ADA188972B37}" type="pres">
      <dgm:prSet presAssocID="{79CFDD8B-48DF-1F4D-AF88-8C97B5FEB136}" presName="background2" presStyleLbl="node2" presStyleIdx="0" presStyleCnt="2"/>
      <dgm:spPr/>
    </dgm:pt>
    <dgm:pt modelId="{10DE9F93-1A57-1B4A-A1EA-BD0DE98F5C88}" type="pres">
      <dgm:prSet presAssocID="{79CFDD8B-48DF-1F4D-AF88-8C97B5FEB136}" presName="text2" presStyleLbl="fgAcc2" presStyleIdx="0" presStyleCnt="2" custScaleY="38614" custLinFactNeighborX="-35303" custLinFactNeighborY="-1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15BB79-9503-CF40-8CA4-B7B944BD7AE1}" type="pres">
      <dgm:prSet presAssocID="{79CFDD8B-48DF-1F4D-AF88-8C97B5FEB136}" presName="hierChild3" presStyleCnt="0"/>
      <dgm:spPr/>
    </dgm:pt>
    <dgm:pt modelId="{BB43E0BB-44B2-CA43-8A80-F3E4433D36BB}" type="pres">
      <dgm:prSet presAssocID="{301E3A3C-996C-BD42-8CBD-718E242ACC9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8539415-3EFC-C943-B624-237E8E3EBD2C}" type="pres">
      <dgm:prSet presAssocID="{76E206CB-6908-2042-9337-94B05E330BE2}" presName="hierRoot2" presStyleCnt="0"/>
      <dgm:spPr/>
    </dgm:pt>
    <dgm:pt modelId="{87F9E090-E162-2F41-96E8-0D9DD4AFECC9}" type="pres">
      <dgm:prSet presAssocID="{76E206CB-6908-2042-9337-94B05E330BE2}" presName="composite2" presStyleCnt="0"/>
      <dgm:spPr/>
    </dgm:pt>
    <dgm:pt modelId="{0DB932B3-4FD1-D647-B9DD-9D5920B37D40}" type="pres">
      <dgm:prSet presAssocID="{76E206CB-6908-2042-9337-94B05E330BE2}" presName="background2" presStyleLbl="node2" presStyleIdx="1" presStyleCnt="2"/>
      <dgm:spPr/>
    </dgm:pt>
    <dgm:pt modelId="{F7A7BD7F-9E31-B641-A5D5-B84987D3D8B3}" type="pres">
      <dgm:prSet presAssocID="{76E206CB-6908-2042-9337-94B05E330BE2}" presName="text2" presStyleLbl="fgAcc2" presStyleIdx="1" presStyleCnt="2" custScaleY="38614" custLinFactNeighborX="32783" custLinFactNeighborY="2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FDE7A8-8FD2-3B4A-A1B1-2B3FAA303DE1}" type="pres">
      <dgm:prSet presAssocID="{76E206CB-6908-2042-9337-94B05E330BE2}" presName="hierChild3" presStyleCnt="0"/>
      <dgm:spPr/>
    </dgm:pt>
  </dgm:ptLst>
  <dgm:cxnLst>
    <dgm:cxn modelId="{778C8467-ACF5-8B41-A31C-1CCEACC58009}" type="presOf" srcId="{301E3A3C-996C-BD42-8CBD-718E242ACC9D}" destId="{BB43E0BB-44B2-CA43-8A80-F3E4433D36BB}" srcOrd="0" destOrd="0" presId="urn:microsoft.com/office/officeart/2005/8/layout/hierarchy1"/>
    <dgm:cxn modelId="{42184ACC-CBA6-A744-8212-7FCB7C8C4A1E}" type="presOf" srcId="{85FAC80D-C59F-5642-B28E-C8BD2B0FA000}" destId="{55694F29-99CB-6740-A0B5-279725F5FCF8}" srcOrd="0" destOrd="0" presId="urn:microsoft.com/office/officeart/2005/8/layout/hierarchy1"/>
    <dgm:cxn modelId="{E057101E-7EA3-1040-9DC5-7F7A6EF8B8CB}" srcId="{85FAC80D-C59F-5642-B28E-C8BD2B0FA000}" destId="{76E206CB-6908-2042-9337-94B05E330BE2}" srcOrd="1" destOrd="0" parTransId="{301E3A3C-996C-BD42-8CBD-718E242ACC9D}" sibTransId="{6BB77143-DB66-9940-90D4-0D9718E71296}"/>
    <dgm:cxn modelId="{62FA49D4-1BFE-CF45-B90D-4283111D0BCE}" srcId="{524C2C87-FE86-394B-A72C-875426078D00}" destId="{85FAC80D-C59F-5642-B28E-C8BD2B0FA000}" srcOrd="0" destOrd="0" parTransId="{40CF6214-1E0B-814B-8F92-3FEA0A859179}" sibTransId="{85F2AA90-CDA9-5E49-8EDF-99BE255E65E4}"/>
    <dgm:cxn modelId="{98A4AD21-8F47-A840-9D2F-9DBC412306C1}" type="presOf" srcId="{524C2C87-FE86-394B-A72C-875426078D00}" destId="{7F91319E-E8C4-1240-BFE1-7A4C4594E147}" srcOrd="0" destOrd="0" presId="urn:microsoft.com/office/officeart/2005/8/layout/hierarchy1"/>
    <dgm:cxn modelId="{9C11A4A4-5FC0-984F-9742-2F4F4AE6A353}" type="presOf" srcId="{79CFDD8B-48DF-1F4D-AF88-8C97B5FEB136}" destId="{10DE9F93-1A57-1B4A-A1EA-BD0DE98F5C88}" srcOrd="0" destOrd="0" presId="urn:microsoft.com/office/officeart/2005/8/layout/hierarchy1"/>
    <dgm:cxn modelId="{7D3A07FF-87B4-8C41-B30F-3FD0042C9600}" type="presOf" srcId="{76E206CB-6908-2042-9337-94B05E330BE2}" destId="{F7A7BD7F-9E31-B641-A5D5-B84987D3D8B3}" srcOrd="0" destOrd="0" presId="urn:microsoft.com/office/officeart/2005/8/layout/hierarchy1"/>
    <dgm:cxn modelId="{E6739781-9281-C242-9B45-BCFDE6988DF7}" srcId="{85FAC80D-C59F-5642-B28E-C8BD2B0FA000}" destId="{79CFDD8B-48DF-1F4D-AF88-8C97B5FEB136}" srcOrd="0" destOrd="0" parTransId="{059BFA18-1157-DD4E-B2AF-A5EC0E756B78}" sibTransId="{E7712A4B-C77D-BA48-B4BD-D7D739BC6774}"/>
    <dgm:cxn modelId="{EC8220B5-A0D8-8E44-96FF-DAA2D31BEB0C}" type="presOf" srcId="{059BFA18-1157-DD4E-B2AF-A5EC0E756B78}" destId="{72340FC9-AF88-DD49-9189-BF77144E4B6D}" srcOrd="0" destOrd="0" presId="urn:microsoft.com/office/officeart/2005/8/layout/hierarchy1"/>
    <dgm:cxn modelId="{8ED14FA5-87C9-A749-A41C-C53434073A40}" type="presParOf" srcId="{7F91319E-E8C4-1240-BFE1-7A4C4594E147}" destId="{6653D900-41C2-0843-AFB5-ED2F54AF2E55}" srcOrd="0" destOrd="0" presId="urn:microsoft.com/office/officeart/2005/8/layout/hierarchy1"/>
    <dgm:cxn modelId="{F079B7A7-3B1E-104D-B585-A69B85C8B303}" type="presParOf" srcId="{6653D900-41C2-0843-AFB5-ED2F54AF2E55}" destId="{797ED041-6C14-3646-8710-75E9800D6F50}" srcOrd="0" destOrd="0" presId="urn:microsoft.com/office/officeart/2005/8/layout/hierarchy1"/>
    <dgm:cxn modelId="{3B166BD3-05DD-3845-9D5A-4A55FDB01E8D}" type="presParOf" srcId="{797ED041-6C14-3646-8710-75E9800D6F50}" destId="{624F6384-74F4-E94F-AEE1-88A79690CE88}" srcOrd="0" destOrd="0" presId="urn:microsoft.com/office/officeart/2005/8/layout/hierarchy1"/>
    <dgm:cxn modelId="{DDD8A342-7F38-9548-BA5D-9828DC429DEF}" type="presParOf" srcId="{797ED041-6C14-3646-8710-75E9800D6F50}" destId="{55694F29-99CB-6740-A0B5-279725F5FCF8}" srcOrd="1" destOrd="0" presId="urn:microsoft.com/office/officeart/2005/8/layout/hierarchy1"/>
    <dgm:cxn modelId="{C8320F9E-9A6B-224D-9E53-1758866D31AD}" type="presParOf" srcId="{6653D900-41C2-0843-AFB5-ED2F54AF2E55}" destId="{6DA80296-AABD-D64A-AB66-ACF926E97D6C}" srcOrd="1" destOrd="0" presId="urn:microsoft.com/office/officeart/2005/8/layout/hierarchy1"/>
    <dgm:cxn modelId="{7C72EA18-235F-E243-B132-800FA1360E17}" type="presParOf" srcId="{6DA80296-AABD-D64A-AB66-ACF926E97D6C}" destId="{72340FC9-AF88-DD49-9189-BF77144E4B6D}" srcOrd="0" destOrd="0" presId="urn:microsoft.com/office/officeart/2005/8/layout/hierarchy1"/>
    <dgm:cxn modelId="{3E2EB5FD-1E76-F64F-B860-149BD22B9D51}" type="presParOf" srcId="{6DA80296-AABD-D64A-AB66-ACF926E97D6C}" destId="{717FEFBD-239A-F247-9AA0-50DDB594E9C8}" srcOrd="1" destOrd="0" presId="urn:microsoft.com/office/officeart/2005/8/layout/hierarchy1"/>
    <dgm:cxn modelId="{E8BA5954-FCB6-8A4B-9D67-1EE3E84B710A}" type="presParOf" srcId="{717FEFBD-239A-F247-9AA0-50DDB594E9C8}" destId="{DB3BD843-662E-8143-8EE6-3B29DB7DB091}" srcOrd="0" destOrd="0" presId="urn:microsoft.com/office/officeart/2005/8/layout/hierarchy1"/>
    <dgm:cxn modelId="{D9AA4739-A8E7-0F4D-8117-83AFF7D5E136}" type="presParOf" srcId="{DB3BD843-662E-8143-8EE6-3B29DB7DB091}" destId="{E6C4183D-2820-3041-9D25-ADA188972B37}" srcOrd="0" destOrd="0" presId="urn:microsoft.com/office/officeart/2005/8/layout/hierarchy1"/>
    <dgm:cxn modelId="{44075A01-CD54-424C-B24E-1171675CB806}" type="presParOf" srcId="{DB3BD843-662E-8143-8EE6-3B29DB7DB091}" destId="{10DE9F93-1A57-1B4A-A1EA-BD0DE98F5C88}" srcOrd="1" destOrd="0" presId="urn:microsoft.com/office/officeart/2005/8/layout/hierarchy1"/>
    <dgm:cxn modelId="{DD7D5ABD-D3AB-E849-B289-6EB933AC9128}" type="presParOf" srcId="{717FEFBD-239A-F247-9AA0-50DDB594E9C8}" destId="{6515BB79-9503-CF40-8CA4-B7B944BD7AE1}" srcOrd="1" destOrd="0" presId="urn:microsoft.com/office/officeart/2005/8/layout/hierarchy1"/>
    <dgm:cxn modelId="{ACBFD820-A850-9142-98CF-C9F53F882B66}" type="presParOf" srcId="{6DA80296-AABD-D64A-AB66-ACF926E97D6C}" destId="{BB43E0BB-44B2-CA43-8A80-F3E4433D36BB}" srcOrd="2" destOrd="0" presId="urn:microsoft.com/office/officeart/2005/8/layout/hierarchy1"/>
    <dgm:cxn modelId="{A155A6C1-081B-3549-B516-5C3250F6664B}" type="presParOf" srcId="{6DA80296-AABD-D64A-AB66-ACF926E97D6C}" destId="{98539415-3EFC-C943-B624-237E8E3EBD2C}" srcOrd="3" destOrd="0" presId="urn:microsoft.com/office/officeart/2005/8/layout/hierarchy1"/>
    <dgm:cxn modelId="{159730E6-3079-1147-ABD9-6FC78DC4760B}" type="presParOf" srcId="{98539415-3EFC-C943-B624-237E8E3EBD2C}" destId="{87F9E090-E162-2F41-96E8-0D9DD4AFECC9}" srcOrd="0" destOrd="0" presId="urn:microsoft.com/office/officeart/2005/8/layout/hierarchy1"/>
    <dgm:cxn modelId="{583A9A9E-63C2-0D4A-BF32-67BA66CEF86A}" type="presParOf" srcId="{87F9E090-E162-2F41-96E8-0D9DD4AFECC9}" destId="{0DB932B3-4FD1-D647-B9DD-9D5920B37D40}" srcOrd="0" destOrd="0" presId="urn:microsoft.com/office/officeart/2005/8/layout/hierarchy1"/>
    <dgm:cxn modelId="{4EC80C05-BE18-9E4C-8759-191C37A2989C}" type="presParOf" srcId="{87F9E090-E162-2F41-96E8-0D9DD4AFECC9}" destId="{F7A7BD7F-9E31-B641-A5D5-B84987D3D8B3}" srcOrd="1" destOrd="0" presId="urn:microsoft.com/office/officeart/2005/8/layout/hierarchy1"/>
    <dgm:cxn modelId="{44DE797A-AC9C-6242-8A1E-8F5AF94011C2}" type="presParOf" srcId="{98539415-3EFC-C943-B624-237E8E3EBD2C}" destId="{63FDE7A8-8FD2-3B4A-A1B1-2B3FAA303D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CD5A403-BFC6-4FFE-9FA7-1E887BBC8349}" type="doc">
      <dgm:prSet loTypeId="urn:microsoft.com/office/officeart/2005/8/layout/vList4" loCatId="hierarchy" qsTypeId="urn:microsoft.com/office/officeart/2005/8/quickstyle/simple1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8E266B52-F3B1-497D-BED1-90230411FE13}">
      <dgm:prSet custT="1"/>
      <dgm:spPr/>
      <dgm:t>
        <a:bodyPr/>
        <a:lstStyle/>
        <a:p>
          <a:r>
            <a:rPr lang="ru-RU" sz="2800" u="none" dirty="0" err="1" smtClean="0"/>
            <a:t>Графічний</a:t>
          </a:r>
          <a:r>
            <a:rPr lang="ru-RU" sz="2800" u="none" dirty="0" smtClean="0"/>
            <a:t> (</a:t>
          </a:r>
          <a:r>
            <a:rPr lang="en-US" sz="2800" u="none" dirty="0" smtClean="0"/>
            <a:t>WIMP</a:t>
          </a:r>
          <a:r>
            <a:rPr lang="ru-RU" sz="2800" u="none" dirty="0" smtClean="0"/>
            <a:t>: </a:t>
          </a:r>
          <a:r>
            <a:rPr lang="en-US" sz="2800" u="none" dirty="0" smtClean="0"/>
            <a:t>Window, Image, Menu, Pointer</a:t>
          </a:r>
          <a:r>
            <a:rPr lang="ru-RU" sz="2800" u="none" dirty="0" smtClean="0"/>
            <a:t>) </a:t>
          </a:r>
          <a:r>
            <a:rPr lang="ru-RU" sz="2800" u="none" dirty="0" err="1" smtClean="0"/>
            <a:t>інтерфейс</a:t>
          </a:r>
          <a:r>
            <a:rPr lang="ru-RU" sz="2800" u="none" dirty="0" smtClean="0"/>
            <a:t> (</a:t>
          </a:r>
          <a:r>
            <a:rPr lang="en-US" sz="2800" u="none" dirty="0" smtClean="0"/>
            <a:t>GUI)</a:t>
          </a:r>
          <a:endParaRPr lang="ru-RU" sz="6500" u="none" dirty="0"/>
        </a:p>
      </dgm:t>
    </dgm:pt>
    <dgm:pt modelId="{FAE43E9B-A3CA-4587-AA20-395B662F2AAC}" type="parTrans" cxnId="{5DB8A2C6-4EFB-4C8A-8497-D5F34592C291}">
      <dgm:prSet/>
      <dgm:spPr/>
      <dgm:t>
        <a:bodyPr/>
        <a:lstStyle/>
        <a:p>
          <a:endParaRPr lang="ru-RU"/>
        </a:p>
      </dgm:t>
    </dgm:pt>
    <dgm:pt modelId="{33727D27-C267-42B5-BEA9-A8B7BCD1C73E}" type="sibTrans" cxnId="{5DB8A2C6-4EFB-4C8A-8497-D5F34592C291}">
      <dgm:prSet/>
      <dgm:spPr/>
      <dgm:t>
        <a:bodyPr/>
        <a:lstStyle/>
        <a:p>
          <a:endParaRPr lang="ru-RU"/>
        </a:p>
      </dgm:t>
    </dgm:pt>
    <dgm:pt modelId="{734059CA-618D-44D0-ACF4-BA7369E9130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800" b="0" i="0" u="none" dirty="0" err="1" smtClean="0"/>
            <a:t>Командний</a:t>
          </a:r>
          <a:r>
            <a:rPr lang="ru-RU" sz="2800" b="0" i="0" u="none" dirty="0" smtClean="0"/>
            <a:t> </a:t>
          </a:r>
          <a:r>
            <a:rPr lang="ru-RU" sz="2800" b="0" i="0" u="none" dirty="0" err="1" smtClean="0"/>
            <a:t>інтерфейс</a:t>
          </a:r>
          <a:r>
            <a:rPr lang="ru-RU" sz="2800" b="0" i="0" u="none" dirty="0" smtClean="0"/>
            <a:t> (</a:t>
          </a:r>
          <a:r>
            <a:rPr lang="en-US" sz="2800" b="0" i="0" u="none" dirty="0" smtClean="0"/>
            <a:t>CLI)</a:t>
          </a:r>
          <a:endParaRPr lang="ru-RU" sz="2800" u="none" baseline="0" dirty="0"/>
        </a:p>
      </dgm:t>
    </dgm:pt>
    <dgm:pt modelId="{1CCFD52E-AC22-42D3-849D-2E75FEED9E6B}" type="sibTrans" cxnId="{A359212E-5873-4167-BA39-A6ECBE6C1989}">
      <dgm:prSet/>
      <dgm:spPr/>
      <dgm:t>
        <a:bodyPr/>
        <a:lstStyle/>
        <a:p>
          <a:endParaRPr lang="ru-RU"/>
        </a:p>
      </dgm:t>
    </dgm:pt>
    <dgm:pt modelId="{CF14DC41-CD9B-4997-8218-432BA0309365}" type="parTrans" cxnId="{A359212E-5873-4167-BA39-A6ECBE6C1989}">
      <dgm:prSet/>
      <dgm:spPr/>
      <dgm:t>
        <a:bodyPr/>
        <a:lstStyle/>
        <a:p>
          <a:endParaRPr lang="ru-RU"/>
        </a:p>
      </dgm:t>
    </dgm:pt>
    <dgm:pt modelId="{B6ED394C-9DE5-2B43-AF88-6A7A807B654E}">
      <dgm:prSet/>
      <dgm:spPr/>
      <dgm:t>
        <a:bodyPr/>
        <a:lstStyle/>
        <a:p>
          <a:r>
            <a:rPr lang="ru-RU" dirty="0" smtClean="0"/>
            <a:t> </a:t>
          </a:r>
          <a:r>
            <a:rPr lang="uk-UA" dirty="0" smtClean="0"/>
            <a:t>голосовий</a:t>
          </a:r>
          <a:r>
            <a:rPr lang="ru-RU" dirty="0" smtClean="0"/>
            <a:t> (</a:t>
          </a:r>
          <a:r>
            <a:rPr lang="en-US" dirty="0" smtClean="0"/>
            <a:t>SILK: Speech, Image, Language, Knowledge) </a:t>
          </a:r>
          <a:r>
            <a:rPr lang="ru-RU" dirty="0" err="1" smtClean="0"/>
            <a:t>інтерфейс</a:t>
          </a:r>
          <a:endParaRPr lang="ru-RU" dirty="0"/>
        </a:p>
      </dgm:t>
    </dgm:pt>
    <dgm:pt modelId="{3C4D3320-124C-534F-9D9A-7E97E4806602}" type="parTrans" cxnId="{D6AAE2DD-FDB0-F042-91AD-C7E16FD9EB1F}">
      <dgm:prSet/>
      <dgm:spPr/>
      <dgm:t>
        <a:bodyPr/>
        <a:lstStyle/>
        <a:p>
          <a:endParaRPr lang="ru-RU"/>
        </a:p>
      </dgm:t>
    </dgm:pt>
    <dgm:pt modelId="{F1283811-6998-3E47-8B42-EFEDED77F40B}" type="sibTrans" cxnId="{D6AAE2DD-FDB0-F042-91AD-C7E16FD9EB1F}">
      <dgm:prSet/>
      <dgm:spPr/>
      <dgm:t>
        <a:bodyPr/>
        <a:lstStyle/>
        <a:p>
          <a:endParaRPr lang="ru-RU"/>
        </a:p>
      </dgm:t>
    </dgm:pt>
    <dgm:pt modelId="{E50E47F4-2305-2B42-B207-6B90086D8539}">
      <dgm:prSet/>
      <dgm:spPr/>
      <dgm:t>
        <a:bodyPr/>
        <a:lstStyle/>
        <a:p>
          <a:r>
            <a:rPr lang="en-US" dirty="0" smtClean="0"/>
            <a:t> </a:t>
          </a:r>
          <a:r>
            <a:rPr lang="ru-RU" dirty="0" err="1" smtClean="0"/>
            <a:t>біометричні</a:t>
          </a:r>
          <a:r>
            <a:rPr lang="ru-RU" dirty="0" smtClean="0"/>
            <a:t> </a:t>
          </a:r>
          <a:r>
            <a:rPr lang="ru-RU" dirty="0" err="1" smtClean="0"/>
            <a:t>технології</a:t>
          </a:r>
          <a:endParaRPr lang="ru-RU" dirty="0"/>
        </a:p>
      </dgm:t>
    </dgm:pt>
    <dgm:pt modelId="{81A1E845-8A8C-3245-A755-79DB45B806D6}" type="parTrans" cxnId="{3628AC23-235B-DC4E-AE58-E4849D4D0568}">
      <dgm:prSet/>
      <dgm:spPr/>
      <dgm:t>
        <a:bodyPr/>
        <a:lstStyle/>
        <a:p>
          <a:endParaRPr lang="ru-RU"/>
        </a:p>
      </dgm:t>
    </dgm:pt>
    <dgm:pt modelId="{1E17AF6D-2363-5A41-A6CA-ED374E154EC7}" type="sibTrans" cxnId="{3628AC23-235B-DC4E-AE58-E4849D4D0568}">
      <dgm:prSet/>
      <dgm:spPr/>
      <dgm:t>
        <a:bodyPr/>
        <a:lstStyle/>
        <a:p>
          <a:endParaRPr lang="ru-RU"/>
        </a:p>
      </dgm:t>
    </dgm:pt>
    <dgm:pt modelId="{6AE7F833-BAF8-6447-9E34-023C66B28524}" type="pres">
      <dgm:prSet presAssocID="{0CD5A403-BFC6-4FFE-9FA7-1E887BBC834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AD3585-4750-8A40-A443-AD1B3BB0227C}" type="pres">
      <dgm:prSet presAssocID="{734059CA-618D-44D0-ACF4-BA7369E9130A}" presName="comp" presStyleCnt="0"/>
      <dgm:spPr/>
    </dgm:pt>
    <dgm:pt modelId="{85D78591-38DD-9D4A-A268-C86BC8268DBC}" type="pres">
      <dgm:prSet presAssocID="{734059CA-618D-44D0-ACF4-BA7369E9130A}" presName="box" presStyleLbl="node1" presStyleIdx="0" presStyleCnt="4"/>
      <dgm:spPr/>
      <dgm:t>
        <a:bodyPr/>
        <a:lstStyle/>
        <a:p>
          <a:endParaRPr lang="ru-RU"/>
        </a:p>
      </dgm:t>
    </dgm:pt>
    <dgm:pt modelId="{FAD7743E-6780-134C-9E7B-850AA6AE6FC5}" type="pres">
      <dgm:prSet presAssocID="{734059CA-618D-44D0-ACF4-BA7369E9130A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D6CAEB-F0AF-D445-A343-723BD71E1D51}" type="pres">
      <dgm:prSet presAssocID="{734059CA-618D-44D0-ACF4-BA7369E9130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D1EC0-A978-404D-BBDC-74D8C187E7DA}" type="pres">
      <dgm:prSet presAssocID="{1CCFD52E-AC22-42D3-849D-2E75FEED9E6B}" presName="spacer" presStyleCnt="0"/>
      <dgm:spPr/>
    </dgm:pt>
    <dgm:pt modelId="{B45FF082-C551-6B40-9E90-1549132A776B}" type="pres">
      <dgm:prSet presAssocID="{8E266B52-F3B1-497D-BED1-90230411FE13}" presName="comp" presStyleCnt="0"/>
      <dgm:spPr/>
    </dgm:pt>
    <dgm:pt modelId="{3002CDD2-5A7D-F447-A4D2-22349878426B}" type="pres">
      <dgm:prSet presAssocID="{8E266B52-F3B1-497D-BED1-90230411FE13}" presName="box" presStyleLbl="node1" presStyleIdx="1" presStyleCnt="4" custLinFactNeighborX="22" custLinFactNeighborY="343"/>
      <dgm:spPr/>
      <dgm:t>
        <a:bodyPr/>
        <a:lstStyle/>
        <a:p>
          <a:endParaRPr lang="ru-RU"/>
        </a:p>
      </dgm:t>
    </dgm:pt>
    <dgm:pt modelId="{1C6872D8-E683-3C43-9670-2D75B7B6D86F}" type="pres">
      <dgm:prSet presAssocID="{8E266B52-F3B1-497D-BED1-90230411FE13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08F4D1D-86F3-B049-898B-A54097117A62}" type="pres">
      <dgm:prSet presAssocID="{8E266B52-F3B1-497D-BED1-90230411FE1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2484C-FC93-EB4E-B1AD-2111292B4E28}" type="pres">
      <dgm:prSet presAssocID="{33727D27-C267-42B5-BEA9-A8B7BCD1C73E}" presName="spacer" presStyleCnt="0"/>
      <dgm:spPr/>
    </dgm:pt>
    <dgm:pt modelId="{EEAF6165-7E7E-0142-95B5-D604B4B0272E}" type="pres">
      <dgm:prSet presAssocID="{B6ED394C-9DE5-2B43-AF88-6A7A807B654E}" presName="comp" presStyleCnt="0"/>
      <dgm:spPr/>
    </dgm:pt>
    <dgm:pt modelId="{C66766ED-0C61-0542-8A86-C54B0E8E643D}" type="pres">
      <dgm:prSet presAssocID="{B6ED394C-9DE5-2B43-AF88-6A7A807B654E}" presName="box" presStyleLbl="node1" presStyleIdx="2" presStyleCnt="4"/>
      <dgm:spPr/>
      <dgm:t>
        <a:bodyPr/>
        <a:lstStyle/>
        <a:p>
          <a:endParaRPr lang="ru-RU"/>
        </a:p>
      </dgm:t>
    </dgm:pt>
    <dgm:pt modelId="{26CF304A-E90A-7E44-B50B-379122D0C423}" type="pres">
      <dgm:prSet presAssocID="{B6ED394C-9DE5-2B43-AF88-6A7A807B654E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8FD3B9-E5BE-1447-8C59-DC46F617F987}" type="pres">
      <dgm:prSet presAssocID="{B6ED394C-9DE5-2B43-AF88-6A7A807B654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73909-3074-B043-B55F-900E40EC7364}" type="pres">
      <dgm:prSet presAssocID="{F1283811-6998-3E47-8B42-EFEDED77F40B}" presName="spacer" presStyleCnt="0"/>
      <dgm:spPr/>
    </dgm:pt>
    <dgm:pt modelId="{D6190081-3E43-2143-B9FC-63A7B96B204A}" type="pres">
      <dgm:prSet presAssocID="{E50E47F4-2305-2B42-B207-6B90086D8539}" presName="comp" presStyleCnt="0"/>
      <dgm:spPr/>
    </dgm:pt>
    <dgm:pt modelId="{EE397D7D-AA98-2746-A9DC-214343436FE7}" type="pres">
      <dgm:prSet presAssocID="{E50E47F4-2305-2B42-B207-6B90086D8539}" presName="box" presStyleLbl="node1" presStyleIdx="3" presStyleCnt="4" custLinFactNeighborX="-463" custLinFactNeighborY="7951"/>
      <dgm:spPr/>
      <dgm:t>
        <a:bodyPr/>
        <a:lstStyle/>
        <a:p>
          <a:endParaRPr lang="ru-RU"/>
        </a:p>
      </dgm:t>
    </dgm:pt>
    <dgm:pt modelId="{B232A900-5033-3D42-8365-F339684225CA}" type="pres">
      <dgm:prSet presAssocID="{E50E47F4-2305-2B42-B207-6B90086D8539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D172A9B-FC4E-2941-949D-A5AAA9FF448E}" type="pres">
      <dgm:prSet presAssocID="{E50E47F4-2305-2B42-B207-6B90086D853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7DB206-5AB2-0A46-BD6A-86050658BEA0}" type="presOf" srcId="{734059CA-618D-44D0-ACF4-BA7369E9130A}" destId="{7BD6CAEB-F0AF-D445-A343-723BD71E1D51}" srcOrd="1" destOrd="0" presId="urn:microsoft.com/office/officeart/2005/8/layout/vList4"/>
    <dgm:cxn modelId="{A08BCFC3-9BF2-4F4C-9E10-1680F25FB4EC}" type="presOf" srcId="{E50E47F4-2305-2B42-B207-6B90086D8539}" destId="{EE397D7D-AA98-2746-A9DC-214343436FE7}" srcOrd="0" destOrd="0" presId="urn:microsoft.com/office/officeart/2005/8/layout/vList4"/>
    <dgm:cxn modelId="{D1F12941-5B53-294B-B9EE-07E22A5B6E6D}" type="presOf" srcId="{8E266B52-F3B1-497D-BED1-90230411FE13}" destId="{A08F4D1D-86F3-B049-898B-A54097117A62}" srcOrd="1" destOrd="0" presId="urn:microsoft.com/office/officeart/2005/8/layout/vList4"/>
    <dgm:cxn modelId="{CFB66974-CCE0-164D-A709-DC066A524BEE}" type="presOf" srcId="{B6ED394C-9DE5-2B43-AF88-6A7A807B654E}" destId="{C66766ED-0C61-0542-8A86-C54B0E8E643D}" srcOrd="0" destOrd="0" presId="urn:microsoft.com/office/officeart/2005/8/layout/vList4"/>
    <dgm:cxn modelId="{E2A01DA4-9571-6246-8811-EB2897121984}" type="presOf" srcId="{E50E47F4-2305-2B42-B207-6B90086D8539}" destId="{CD172A9B-FC4E-2941-949D-A5AAA9FF448E}" srcOrd="1" destOrd="0" presId="urn:microsoft.com/office/officeart/2005/8/layout/vList4"/>
    <dgm:cxn modelId="{A359212E-5873-4167-BA39-A6ECBE6C1989}" srcId="{0CD5A403-BFC6-4FFE-9FA7-1E887BBC8349}" destId="{734059CA-618D-44D0-ACF4-BA7369E9130A}" srcOrd="0" destOrd="0" parTransId="{CF14DC41-CD9B-4997-8218-432BA0309365}" sibTransId="{1CCFD52E-AC22-42D3-849D-2E75FEED9E6B}"/>
    <dgm:cxn modelId="{3628AC23-235B-DC4E-AE58-E4849D4D0568}" srcId="{0CD5A403-BFC6-4FFE-9FA7-1E887BBC8349}" destId="{E50E47F4-2305-2B42-B207-6B90086D8539}" srcOrd="3" destOrd="0" parTransId="{81A1E845-8A8C-3245-A755-79DB45B806D6}" sibTransId="{1E17AF6D-2363-5A41-A6CA-ED374E154EC7}"/>
    <dgm:cxn modelId="{92E34422-70F4-9D43-AC39-F27F6E58F653}" type="presOf" srcId="{0CD5A403-BFC6-4FFE-9FA7-1E887BBC8349}" destId="{6AE7F833-BAF8-6447-9E34-023C66B28524}" srcOrd="0" destOrd="0" presId="urn:microsoft.com/office/officeart/2005/8/layout/vList4"/>
    <dgm:cxn modelId="{2C174D61-79F9-724B-A6B1-D196321C2C95}" type="presOf" srcId="{8E266B52-F3B1-497D-BED1-90230411FE13}" destId="{3002CDD2-5A7D-F447-A4D2-22349878426B}" srcOrd="0" destOrd="0" presId="urn:microsoft.com/office/officeart/2005/8/layout/vList4"/>
    <dgm:cxn modelId="{D6AAE2DD-FDB0-F042-91AD-C7E16FD9EB1F}" srcId="{0CD5A403-BFC6-4FFE-9FA7-1E887BBC8349}" destId="{B6ED394C-9DE5-2B43-AF88-6A7A807B654E}" srcOrd="2" destOrd="0" parTransId="{3C4D3320-124C-534F-9D9A-7E97E4806602}" sibTransId="{F1283811-6998-3E47-8B42-EFEDED77F40B}"/>
    <dgm:cxn modelId="{75F6B886-7552-0246-9B01-FF0C7B68EBB2}" type="presOf" srcId="{734059CA-618D-44D0-ACF4-BA7369E9130A}" destId="{85D78591-38DD-9D4A-A268-C86BC8268DBC}" srcOrd="0" destOrd="0" presId="urn:microsoft.com/office/officeart/2005/8/layout/vList4"/>
    <dgm:cxn modelId="{5DB8A2C6-4EFB-4C8A-8497-D5F34592C291}" srcId="{0CD5A403-BFC6-4FFE-9FA7-1E887BBC8349}" destId="{8E266B52-F3B1-497D-BED1-90230411FE13}" srcOrd="1" destOrd="0" parTransId="{FAE43E9B-A3CA-4587-AA20-395B662F2AAC}" sibTransId="{33727D27-C267-42B5-BEA9-A8B7BCD1C73E}"/>
    <dgm:cxn modelId="{78546735-9C09-7B46-8BD7-BE3FF5C21E0C}" type="presOf" srcId="{B6ED394C-9DE5-2B43-AF88-6A7A807B654E}" destId="{0A8FD3B9-E5BE-1447-8C59-DC46F617F987}" srcOrd="1" destOrd="0" presId="urn:microsoft.com/office/officeart/2005/8/layout/vList4"/>
    <dgm:cxn modelId="{1E3FAC39-EF05-0041-95C1-D3893620680D}" type="presParOf" srcId="{6AE7F833-BAF8-6447-9E34-023C66B28524}" destId="{D3AD3585-4750-8A40-A443-AD1B3BB0227C}" srcOrd="0" destOrd="0" presId="urn:microsoft.com/office/officeart/2005/8/layout/vList4"/>
    <dgm:cxn modelId="{9C31CD21-AAF6-C14E-8265-CF43C6FFE598}" type="presParOf" srcId="{D3AD3585-4750-8A40-A443-AD1B3BB0227C}" destId="{85D78591-38DD-9D4A-A268-C86BC8268DBC}" srcOrd="0" destOrd="0" presId="urn:microsoft.com/office/officeart/2005/8/layout/vList4"/>
    <dgm:cxn modelId="{5528972A-A3DD-4940-B5CF-83C2974164B1}" type="presParOf" srcId="{D3AD3585-4750-8A40-A443-AD1B3BB0227C}" destId="{FAD7743E-6780-134C-9E7B-850AA6AE6FC5}" srcOrd="1" destOrd="0" presId="urn:microsoft.com/office/officeart/2005/8/layout/vList4"/>
    <dgm:cxn modelId="{111EB1CF-47A7-CB46-A548-5FB8A1CE9CF8}" type="presParOf" srcId="{D3AD3585-4750-8A40-A443-AD1B3BB0227C}" destId="{7BD6CAEB-F0AF-D445-A343-723BD71E1D51}" srcOrd="2" destOrd="0" presId="urn:microsoft.com/office/officeart/2005/8/layout/vList4"/>
    <dgm:cxn modelId="{022EBB39-FC57-3342-8193-57EB2679333E}" type="presParOf" srcId="{6AE7F833-BAF8-6447-9E34-023C66B28524}" destId="{449D1EC0-A978-404D-BBDC-74D8C187E7DA}" srcOrd="1" destOrd="0" presId="urn:microsoft.com/office/officeart/2005/8/layout/vList4"/>
    <dgm:cxn modelId="{4FD83588-8104-D745-8DD6-2A04988ACE41}" type="presParOf" srcId="{6AE7F833-BAF8-6447-9E34-023C66B28524}" destId="{B45FF082-C551-6B40-9E90-1549132A776B}" srcOrd="2" destOrd="0" presId="urn:microsoft.com/office/officeart/2005/8/layout/vList4"/>
    <dgm:cxn modelId="{21B9B652-8DAC-D346-B882-EBF773C50F0C}" type="presParOf" srcId="{B45FF082-C551-6B40-9E90-1549132A776B}" destId="{3002CDD2-5A7D-F447-A4D2-22349878426B}" srcOrd="0" destOrd="0" presId="urn:microsoft.com/office/officeart/2005/8/layout/vList4"/>
    <dgm:cxn modelId="{3F690232-37C7-404A-83B8-1FA26D0F7471}" type="presParOf" srcId="{B45FF082-C551-6B40-9E90-1549132A776B}" destId="{1C6872D8-E683-3C43-9670-2D75B7B6D86F}" srcOrd="1" destOrd="0" presId="urn:microsoft.com/office/officeart/2005/8/layout/vList4"/>
    <dgm:cxn modelId="{5EDAEE94-93FE-8C47-8531-32441DEDEEB7}" type="presParOf" srcId="{B45FF082-C551-6B40-9E90-1549132A776B}" destId="{A08F4D1D-86F3-B049-898B-A54097117A62}" srcOrd="2" destOrd="0" presId="urn:microsoft.com/office/officeart/2005/8/layout/vList4"/>
    <dgm:cxn modelId="{2B0A496B-7BD3-564D-8976-5B882C45A8F6}" type="presParOf" srcId="{6AE7F833-BAF8-6447-9E34-023C66B28524}" destId="{D442484C-FC93-EB4E-B1AD-2111292B4E28}" srcOrd="3" destOrd="0" presId="urn:microsoft.com/office/officeart/2005/8/layout/vList4"/>
    <dgm:cxn modelId="{ADBF1C15-D527-9F4A-8039-20403ECDCF2A}" type="presParOf" srcId="{6AE7F833-BAF8-6447-9E34-023C66B28524}" destId="{EEAF6165-7E7E-0142-95B5-D604B4B0272E}" srcOrd="4" destOrd="0" presId="urn:microsoft.com/office/officeart/2005/8/layout/vList4"/>
    <dgm:cxn modelId="{B0CF571B-D143-5846-90CF-E9063C04DD81}" type="presParOf" srcId="{EEAF6165-7E7E-0142-95B5-D604B4B0272E}" destId="{C66766ED-0C61-0542-8A86-C54B0E8E643D}" srcOrd="0" destOrd="0" presId="urn:microsoft.com/office/officeart/2005/8/layout/vList4"/>
    <dgm:cxn modelId="{C040C41E-AC16-C14A-A497-D31AA19D040C}" type="presParOf" srcId="{EEAF6165-7E7E-0142-95B5-D604B4B0272E}" destId="{26CF304A-E90A-7E44-B50B-379122D0C423}" srcOrd="1" destOrd="0" presId="urn:microsoft.com/office/officeart/2005/8/layout/vList4"/>
    <dgm:cxn modelId="{7C9064A3-18B8-C947-9BF0-19D0FC3A34C6}" type="presParOf" srcId="{EEAF6165-7E7E-0142-95B5-D604B4B0272E}" destId="{0A8FD3B9-E5BE-1447-8C59-DC46F617F987}" srcOrd="2" destOrd="0" presId="urn:microsoft.com/office/officeart/2005/8/layout/vList4"/>
    <dgm:cxn modelId="{993DD082-ADA6-BA45-B888-00CD393CEAC8}" type="presParOf" srcId="{6AE7F833-BAF8-6447-9E34-023C66B28524}" destId="{61673909-3074-B043-B55F-900E40EC7364}" srcOrd="5" destOrd="0" presId="urn:microsoft.com/office/officeart/2005/8/layout/vList4"/>
    <dgm:cxn modelId="{B946A691-D256-2A42-8B49-D386EA04DDF1}" type="presParOf" srcId="{6AE7F833-BAF8-6447-9E34-023C66B28524}" destId="{D6190081-3E43-2143-B9FC-63A7B96B204A}" srcOrd="6" destOrd="0" presId="urn:microsoft.com/office/officeart/2005/8/layout/vList4"/>
    <dgm:cxn modelId="{81674948-EACF-004F-AA7E-3B9DAE1A3191}" type="presParOf" srcId="{D6190081-3E43-2143-B9FC-63A7B96B204A}" destId="{EE397D7D-AA98-2746-A9DC-214343436FE7}" srcOrd="0" destOrd="0" presId="urn:microsoft.com/office/officeart/2005/8/layout/vList4"/>
    <dgm:cxn modelId="{AD914374-6FA5-CE43-BC8C-1AF98F279D91}" type="presParOf" srcId="{D6190081-3E43-2143-B9FC-63A7B96B204A}" destId="{B232A900-5033-3D42-8365-F339684225CA}" srcOrd="1" destOrd="0" presId="urn:microsoft.com/office/officeart/2005/8/layout/vList4"/>
    <dgm:cxn modelId="{B4F181B4-0DAE-8247-A15B-EAEE6DB82DE9}" type="presParOf" srcId="{D6190081-3E43-2143-B9FC-63A7B96B204A}" destId="{CD172A9B-FC4E-2941-949D-A5AAA9FF448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0FF105-8130-7B43-864A-E5E8D50EDFAB}" type="doc">
      <dgm:prSet loTypeId="urn:microsoft.com/office/officeart/2005/8/layout/hierarchy4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42C205-7F4B-EB4E-A058-1CC9CDF60282}">
      <dgm:prSet custT="1"/>
      <dgm:spPr/>
      <dgm:t>
        <a:bodyPr/>
        <a:lstStyle/>
        <a:p>
          <a:pPr algn="just" rtl="0"/>
          <a:r>
            <a:rPr lang="uk-UA" sz="2800" dirty="0" smtClean="0"/>
            <a:t>Ресурс - будь-який об'єкт, який може розподілятися всередині обчислювальної системи</a:t>
          </a:r>
          <a:r>
            <a:rPr lang="uk-UA" sz="3200" dirty="0" smtClean="0"/>
            <a:t>.</a:t>
          </a:r>
          <a:endParaRPr lang="ru-RU" sz="2700" dirty="0"/>
        </a:p>
      </dgm:t>
    </dgm:pt>
    <dgm:pt modelId="{7B4044BD-7E60-EB47-B3A4-7BC92779FA69}" type="parTrans" cxnId="{32C0767E-0952-D449-9B13-E66EC5EECAF3}">
      <dgm:prSet/>
      <dgm:spPr/>
      <dgm:t>
        <a:bodyPr/>
        <a:lstStyle/>
        <a:p>
          <a:endParaRPr lang="ru-RU"/>
        </a:p>
      </dgm:t>
    </dgm:pt>
    <dgm:pt modelId="{DC2856C3-857B-8743-B94D-8C9330BDB10C}" type="sibTrans" cxnId="{32C0767E-0952-D449-9B13-E66EC5EECAF3}">
      <dgm:prSet/>
      <dgm:spPr/>
      <dgm:t>
        <a:bodyPr/>
        <a:lstStyle/>
        <a:p>
          <a:endParaRPr lang="ru-RU"/>
        </a:p>
      </dgm:t>
    </dgm:pt>
    <dgm:pt modelId="{AC4BFA47-F7EE-4640-8B94-135BF54E37C5}" type="pres">
      <dgm:prSet presAssocID="{C20FF105-8130-7B43-864A-E5E8D50EDFA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6200E6-8C24-0F46-B9E5-7E030756F4A8}" type="pres">
      <dgm:prSet presAssocID="{1742C205-7F4B-EB4E-A058-1CC9CDF60282}" presName="vertOne" presStyleCnt="0"/>
      <dgm:spPr/>
      <dgm:t>
        <a:bodyPr/>
        <a:lstStyle/>
        <a:p>
          <a:endParaRPr lang="ru-RU"/>
        </a:p>
      </dgm:t>
    </dgm:pt>
    <dgm:pt modelId="{D2036C32-9420-6D43-94E6-0A96E63664EB}" type="pres">
      <dgm:prSet presAssocID="{1742C205-7F4B-EB4E-A058-1CC9CDF6028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029CE2-B1F2-4F45-8231-A6D4FA7806F7}" type="pres">
      <dgm:prSet presAssocID="{1742C205-7F4B-EB4E-A058-1CC9CDF60282}" presName="horzOne" presStyleCnt="0"/>
      <dgm:spPr/>
      <dgm:t>
        <a:bodyPr/>
        <a:lstStyle/>
        <a:p>
          <a:endParaRPr lang="ru-RU"/>
        </a:p>
      </dgm:t>
    </dgm:pt>
  </dgm:ptLst>
  <dgm:cxnLst>
    <dgm:cxn modelId="{4DB3703E-4CCF-7842-9F5B-DCB50706CEE7}" type="presOf" srcId="{1742C205-7F4B-EB4E-A058-1CC9CDF60282}" destId="{D2036C32-9420-6D43-94E6-0A96E63664EB}" srcOrd="0" destOrd="0" presId="urn:microsoft.com/office/officeart/2005/8/layout/hierarchy4"/>
    <dgm:cxn modelId="{32C0767E-0952-D449-9B13-E66EC5EECAF3}" srcId="{C20FF105-8130-7B43-864A-E5E8D50EDFAB}" destId="{1742C205-7F4B-EB4E-A058-1CC9CDF60282}" srcOrd="0" destOrd="0" parTransId="{7B4044BD-7E60-EB47-B3A4-7BC92779FA69}" sibTransId="{DC2856C3-857B-8743-B94D-8C9330BDB10C}"/>
    <dgm:cxn modelId="{74B1AACF-BA08-A442-BF0A-49ED9FCA90C5}" type="presOf" srcId="{C20FF105-8130-7B43-864A-E5E8D50EDFAB}" destId="{AC4BFA47-F7EE-4640-8B94-135BF54E37C5}" srcOrd="0" destOrd="0" presId="urn:microsoft.com/office/officeart/2005/8/layout/hierarchy4"/>
    <dgm:cxn modelId="{7EC07CCF-1C02-FC40-A071-DDEBF7DCFB46}" type="presParOf" srcId="{AC4BFA47-F7EE-4640-8B94-135BF54E37C5}" destId="{256200E6-8C24-0F46-B9E5-7E030756F4A8}" srcOrd="0" destOrd="0" presId="urn:microsoft.com/office/officeart/2005/8/layout/hierarchy4"/>
    <dgm:cxn modelId="{4DEBDEBC-F416-7E46-A723-C0B02EC0DF83}" type="presParOf" srcId="{256200E6-8C24-0F46-B9E5-7E030756F4A8}" destId="{D2036C32-9420-6D43-94E6-0A96E63664EB}" srcOrd="0" destOrd="0" presId="urn:microsoft.com/office/officeart/2005/8/layout/hierarchy4"/>
    <dgm:cxn modelId="{6F6DAE97-C28E-7D45-B429-8222A93F9511}" type="presParOf" srcId="{256200E6-8C24-0F46-B9E5-7E030756F4A8}" destId="{AF029CE2-B1F2-4F45-8231-A6D4FA7806F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C755835-2E6A-4461-BB06-C087C7E21B30}" type="doc">
      <dgm:prSet loTypeId="urn:microsoft.com/office/officeart/2005/8/layout/chevron2" loCatId="list" qsTypeId="urn:microsoft.com/office/officeart/2005/8/quickstyle/simple5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BDFF1688-DD75-4048-93B3-F9C7AB8CA3A0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5CBB0D1-7F80-4F02-9E07-98C0C3972606}" type="parTrans" cxnId="{623A552F-4485-4C1A-AA3C-0815D63C0046}">
      <dgm:prSet/>
      <dgm:spPr/>
      <dgm:t>
        <a:bodyPr/>
        <a:lstStyle/>
        <a:p>
          <a:endParaRPr lang="ru-RU"/>
        </a:p>
      </dgm:t>
    </dgm:pt>
    <dgm:pt modelId="{031E2680-3B53-4AC2-8D47-F301DEB310D1}" type="sibTrans" cxnId="{623A552F-4485-4C1A-AA3C-0815D63C0046}">
      <dgm:prSet/>
      <dgm:spPr/>
      <dgm:t>
        <a:bodyPr/>
        <a:lstStyle/>
        <a:p>
          <a:endParaRPr lang="ru-RU"/>
        </a:p>
      </dgm:t>
    </dgm:pt>
    <dgm:pt modelId="{8FF74A64-3D67-4B49-97CA-6D09D2A6FEEA}">
      <dgm:prSet phldrT="[Текст]" custT="1"/>
      <dgm:spPr/>
      <dgm:t>
        <a:bodyPr/>
        <a:lstStyle/>
        <a:p>
          <a:r>
            <a:rPr lang="ru-RU" sz="2000" b="1" dirty="0" err="1" smtClean="0"/>
            <a:t>прозорість</a:t>
          </a:r>
          <a:r>
            <a:rPr lang="ru-RU" sz="2000" b="1" dirty="0" smtClean="0"/>
            <a:t> (</a:t>
          </a:r>
          <a:r>
            <a:rPr lang="ru-RU" sz="2000" b="1" dirty="0" err="1" smtClean="0"/>
            <a:t>незалежність</a:t>
          </a:r>
          <a:r>
            <a:rPr lang="ru-RU" sz="2000" b="1" dirty="0" smtClean="0"/>
            <a:t>) </a:t>
          </a:r>
          <a:r>
            <a:rPr lang="ru-RU" sz="2000" b="1" dirty="0" err="1" smtClean="0"/>
            <a:t>роботи</a:t>
          </a:r>
          <a:r>
            <a:rPr lang="ru-RU" sz="2000" b="1" dirty="0" smtClean="0"/>
            <a:t> </a:t>
          </a:r>
          <a:r>
            <a:rPr lang="ru-RU" sz="2000" b="1" dirty="0" err="1" smtClean="0"/>
            <a:t>службових</a:t>
          </a:r>
          <a:r>
            <a:rPr lang="ru-RU" sz="2000" b="1" dirty="0" smtClean="0"/>
            <a:t> </a:t>
          </a:r>
          <a:r>
            <a:rPr lang="ru-RU" sz="2000" b="1" dirty="0" err="1" smtClean="0"/>
            <a:t>програм</a:t>
          </a:r>
          <a:endParaRPr lang="ru-RU" sz="2000" b="1" dirty="0"/>
        </a:p>
      </dgm:t>
    </dgm:pt>
    <dgm:pt modelId="{73C94FA2-1F04-498E-9ABA-D46077E96295}" type="parTrans" cxnId="{A23E6C24-F23B-4074-B74C-5C7C9B417EE1}">
      <dgm:prSet/>
      <dgm:spPr/>
      <dgm:t>
        <a:bodyPr/>
        <a:lstStyle/>
        <a:p>
          <a:endParaRPr lang="ru-RU"/>
        </a:p>
      </dgm:t>
    </dgm:pt>
    <dgm:pt modelId="{CA2846C8-135D-4110-BA68-C21A4249A81E}" type="sibTrans" cxnId="{A23E6C24-F23B-4074-B74C-5C7C9B417EE1}">
      <dgm:prSet/>
      <dgm:spPr/>
      <dgm:t>
        <a:bodyPr/>
        <a:lstStyle/>
        <a:p>
          <a:endParaRPr lang="ru-RU"/>
        </a:p>
      </dgm:t>
    </dgm:pt>
    <dgm:pt modelId="{92D1BA8C-993A-4926-98E2-CEAED196D54C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032416F-D0E4-4E09-9151-17774132A21F}" type="parTrans" cxnId="{19C15540-862D-41B2-A965-478DC28EECA9}">
      <dgm:prSet/>
      <dgm:spPr/>
      <dgm:t>
        <a:bodyPr/>
        <a:lstStyle/>
        <a:p>
          <a:endParaRPr lang="ru-RU"/>
        </a:p>
      </dgm:t>
    </dgm:pt>
    <dgm:pt modelId="{B819EA1D-FA26-4151-9ED3-A08832563EDD}" type="sibTrans" cxnId="{19C15540-862D-41B2-A965-478DC28EECA9}">
      <dgm:prSet/>
      <dgm:spPr/>
      <dgm:t>
        <a:bodyPr/>
        <a:lstStyle/>
        <a:p>
          <a:endParaRPr lang="ru-RU"/>
        </a:p>
      </dgm:t>
    </dgm:pt>
    <dgm:pt modelId="{B34358CC-8403-42AF-998E-4E7A0F7210BC}">
      <dgm:prSet phldrT="[Текст]" custT="1"/>
      <dgm:spPr/>
      <dgm:t>
        <a:bodyPr/>
        <a:lstStyle/>
        <a:p>
          <a:r>
            <a:rPr lang="ru-RU" sz="2000" b="1" dirty="0" smtClean="0"/>
            <a:t>гарантирована </a:t>
          </a:r>
          <a:r>
            <a:rPr lang="ru-RU" sz="2000" b="1" dirty="0" err="1" smtClean="0"/>
            <a:t>надійність</a:t>
          </a:r>
          <a:endParaRPr lang="ru-RU" sz="2000" b="1" dirty="0"/>
        </a:p>
      </dgm:t>
    </dgm:pt>
    <dgm:pt modelId="{B1B0823B-9F46-46F9-97F4-9A706D95A8C4}" type="parTrans" cxnId="{6DF87BD9-0914-44A9-8999-E8950DB52DF7}">
      <dgm:prSet/>
      <dgm:spPr/>
      <dgm:t>
        <a:bodyPr/>
        <a:lstStyle/>
        <a:p>
          <a:endParaRPr lang="ru-RU"/>
        </a:p>
      </dgm:t>
    </dgm:pt>
    <dgm:pt modelId="{22F9AE5E-2C44-46B4-9AB5-63BDD8D71ED7}" type="sibTrans" cxnId="{6DF87BD9-0914-44A9-8999-E8950DB52DF7}">
      <dgm:prSet/>
      <dgm:spPr/>
      <dgm:t>
        <a:bodyPr/>
        <a:lstStyle/>
        <a:p>
          <a:endParaRPr lang="ru-RU"/>
        </a:p>
      </dgm:t>
    </dgm:pt>
    <dgm:pt modelId="{B1DBCE33-F326-4EDE-87CA-92454B987FE3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E403E4C-CA99-4D1D-8093-97333AEC713F}" type="parTrans" cxnId="{0D689E70-7428-4D84-9E1E-7E95D7E0DC48}">
      <dgm:prSet/>
      <dgm:spPr/>
      <dgm:t>
        <a:bodyPr/>
        <a:lstStyle/>
        <a:p>
          <a:endParaRPr lang="ru-RU"/>
        </a:p>
      </dgm:t>
    </dgm:pt>
    <dgm:pt modelId="{FAA2761A-B2B3-4DEC-9961-C33C3E38AE4F}" type="sibTrans" cxnId="{0D689E70-7428-4D84-9E1E-7E95D7E0DC48}">
      <dgm:prSet/>
      <dgm:spPr/>
      <dgm:t>
        <a:bodyPr/>
        <a:lstStyle/>
        <a:p>
          <a:endParaRPr lang="ru-RU"/>
        </a:p>
      </dgm:t>
    </dgm:pt>
    <dgm:pt modelId="{A2A66B16-346B-4A30-ADD2-95E813FE33B2}">
      <dgm:prSet phldrT="[Текст]" custT="1"/>
      <dgm:spPr/>
      <dgm:t>
        <a:bodyPr/>
        <a:lstStyle/>
        <a:p>
          <a:r>
            <a:rPr lang="ru-RU" sz="2000" b="1" dirty="0" smtClean="0"/>
            <a:t>максимальная </a:t>
          </a:r>
          <a:r>
            <a:rPr lang="ru-RU" sz="2000" b="1" dirty="0" err="1" smtClean="0"/>
            <a:t>швидкість</a:t>
          </a:r>
          <a:r>
            <a:rPr lang="ru-RU" sz="2000" b="1" dirty="0" smtClean="0"/>
            <a:t> </a:t>
          </a:r>
          <a:r>
            <a:rPr lang="ru-RU" sz="2000" b="1" dirty="0" err="1" smtClean="0"/>
            <a:t>виконання</a:t>
          </a:r>
          <a:endParaRPr lang="ru-RU" sz="2000" b="1" dirty="0"/>
        </a:p>
      </dgm:t>
    </dgm:pt>
    <dgm:pt modelId="{D5E77D92-E19E-466D-A84B-DCCBAA04D3AC}" type="parTrans" cxnId="{00AA2310-EAA7-4ECE-BC5B-1585F9D0CA11}">
      <dgm:prSet/>
      <dgm:spPr/>
      <dgm:t>
        <a:bodyPr/>
        <a:lstStyle/>
        <a:p>
          <a:endParaRPr lang="ru-RU"/>
        </a:p>
      </dgm:t>
    </dgm:pt>
    <dgm:pt modelId="{EDF4E10F-1EE5-4520-9EB2-0C964179470B}" type="sibTrans" cxnId="{00AA2310-EAA7-4ECE-BC5B-1585F9D0CA11}">
      <dgm:prSet/>
      <dgm:spPr/>
      <dgm:t>
        <a:bodyPr/>
        <a:lstStyle/>
        <a:p>
          <a:endParaRPr lang="ru-RU"/>
        </a:p>
      </dgm:t>
    </dgm:pt>
    <dgm:pt modelId="{0DA7514B-182C-4477-AB54-9CC457CA0C33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8A72E8CF-22D4-4D8E-8F3B-7BBF5F3D88DB}" type="parTrans" cxnId="{2D05B27D-AE14-4E1A-B041-5CA7D3C0C3F1}">
      <dgm:prSet/>
      <dgm:spPr/>
      <dgm:t>
        <a:bodyPr/>
        <a:lstStyle/>
        <a:p>
          <a:endParaRPr lang="ru-RU"/>
        </a:p>
      </dgm:t>
    </dgm:pt>
    <dgm:pt modelId="{798D7A01-BC08-4F56-82B8-F18107B06F76}" type="sibTrans" cxnId="{2D05B27D-AE14-4E1A-B041-5CA7D3C0C3F1}">
      <dgm:prSet/>
      <dgm:spPr/>
      <dgm:t>
        <a:bodyPr/>
        <a:lstStyle/>
        <a:p>
          <a:endParaRPr lang="ru-RU"/>
        </a:p>
      </dgm:t>
    </dgm:pt>
    <dgm:pt modelId="{8614A446-F300-4B74-A08C-639A000DA1B7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E387A3E6-BBA0-42EE-A29F-D23C264F664D}" type="parTrans" cxnId="{64BF90E7-430F-4772-AF3F-AA1BC73A002C}">
      <dgm:prSet/>
      <dgm:spPr/>
      <dgm:t>
        <a:bodyPr/>
        <a:lstStyle/>
        <a:p>
          <a:endParaRPr lang="ru-RU"/>
        </a:p>
      </dgm:t>
    </dgm:pt>
    <dgm:pt modelId="{F1D1BD18-37C7-48E0-BD6D-03DCFD5F1AAF}" type="sibTrans" cxnId="{64BF90E7-430F-4772-AF3F-AA1BC73A002C}">
      <dgm:prSet/>
      <dgm:spPr/>
      <dgm:t>
        <a:bodyPr/>
        <a:lstStyle/>
        <a:p>
          <a:endParaRPr lang="ru-RU"/>
        </a:p>
      </dgm:t>
    </dgm:pt>
    <dgm:pt modelId="{B8EFF1A2-FB26-4B43-83D9-C2266761DB83}">
      <dgm:prSet custT="1"/>
      <dgm:spPr/>
      <dgm:t>
        <a:bodyPr/>
        <a:lstStyle/>
        <a:p>
          <a:r>
            <a:rPr lang="ru-RU" sz="2000" b="1" dirty="0" err="1" smtClean="0"/>
            <a:t>мінімальний</a:t>
          </a:r>
          <a:r>
            <a:rPr lang="ru-RU" sz="2000" b="1" dirty="0" smtClean="0"/>
            <a:t> </a:t>
          </a:r>
          <a:r>
            <a:rPr lang="ru-RU" sz="2000" b="1" dirty="0" err="1" smtClean="0"/>
            <a:t>машинний</a:t>
          </a:r>
          <a:r>
            <a:rPr lang="ru-RU" sz="2000" b="1" dirty="0" smtClean="0"/>
            <a:t> код</a:t>
          </a:r>
          <a:endParaRPr lang="ru-RU" sz="2000" b="1" dirty="0"/>
        </a:p>
      </dgm:t>
    </dgm:pt>
    <dgm:pt modelId="{F5755FAC-E3F8-440B-9673-4231706F2251}" type="parTrans" cxnId="{12D3887E-DDFD-4563-8E2E-A06ECA652608}">
      <dgm:prSet/>
      <dgm:spPr/>
      <dgm:t>
        <a:bodyPr/>
        <a:lstStyle/>
        <a:p>
          <a:endParaRPr lang="ru-RU"/>
        </a:p>
      </dgm:t>
    </dgm:pt>
    <dgm:pt modelId="{BC1636CF-7EB4-4C14-931F-7E97AC821E6D}" type="sibTrans" cxnId="{12D3887E-DDFD-4563-8E2E-A06ECA652608}">
      <dgm:prSet/>
      <dgm:spPr/>
      <dgm:t>
        <a:bodyPr/>
        <a:lstStyle/>
        <a:p>
          <a:endParaRPr lang="ru-RU"/>
        </a:p>
      </dgm:t>
    </dgm:pt>
    <dgm:pt modelId="{952EF3A8-0328-4F32-951F-7248E76893EC}">
      <dgm:prSet custT="1"/>
      <dgm:spPr/>
      <dgm:t>
        <a:bodyPr/>
        <a:lstStyle/>
        <a:p>
          <a:r>
            <a:rPr lang="uk-UA" sz="2000" b="1" dirty="0" smtClean="0"/>
            <a:t>використання стандартних засобів для зв'язку з проблемними програмами</a:t>
          </a:r>
          <a:endParaRPr lang="ru-RU" sz="2000" b="1" dirty="0"/>
        </a:p>
      </dgm:t>
    </dgm:pt>
    <dgm:pt modelId="{8177A4FF-5C77-4C46-B9C5-10C2312FC99B}" type="parTrans" cxnId="{9A289445-7622-4D4F-A5BD-D1DAF268B05B}">
      <dgm:prSet/>
      <dgm:spPr/>
      <dgm:t>
        <a:bodyPr/>
        <a:lstStyle/>
        <a:p>
          <a:endParaRPr lang="ru-RU"/>
        </a:p>
      </dgm:t>
    </dgm:pt>
    <dgm:pt modelId="{9D6BD76B-37FE-425B-87B1-B9755A4E6613}" type="sibTrans" cxnId="{9A289445-7622-4D4F-A5BD-D1DAF268B05B}">
      <dgm:prSet/>
      <dgm:spPr/>
      <dgm:t>
        <a:bodyPr/>
        <a:lstStyle/>
        <a:p>
          <a:endParaRPr lang="ru-RU"/>
        </a:p>
      </dgm:t>
    </dgm:pt>
    <dgm:pt modelId="{8BBB4627-DFFE-4A4E-9929-584B4C60E451}" type="pres">
      <dgm:prSet presAssocID="{0C755835-2E6A-4461-BB06-C087C7E21B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E28F55-1749-42B5-B33A-9A2806D1AB22}" type="pres">
      <dgm:prSet presAssocID="{BDFF1688-DD75-4048-93B3-F9C7AB8CA3A0}" presName="composite" presStyleCnt="0"/>
      <dgm:spPr/>
    </dgm:pt>
    <dgm:pt modelId="{5860C961-6E66-4E02-8402-64E0D46F4184}" type="pres">
      <dgm:prSet presAssocID="{BDFF1688-DD75-4048-93B3-F9C7AB8CA3A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9BA53-FE72-415D-9C74-8D957AC54162}" type="pres">
      <dgm:prSet presAssocID="{BDFF1688-DD75-4048-93B3-F9C7AB8CA3A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B6DAE-9B34-448A-B04F-DA296EF0FC8D}" type="pres">
      <dgm:prSet presAssocID="{031E2680-3B53-4AC2-8D47-F301DEB310D1}" presName="sp" presStyleCnt="0"/>
      <dgm:spPr/>
    </dgm:pt>
    <dgm:pt modelId="{CF761B3D-96D0-45CD-B21D-C3B6F470F2EB}" type="pres">
      <dgm:prSet presAssocID="{92D1BA8C-993A-4926-98E2-CEAED196D54C}" presName="composite" presStyleCnt="0"/>
      <dgm:spPr/>
    </dgm:pt>
    <dgm:pt modelId="{702FC3A7-3855-4A05-97C7-811DDCE71070}" type="pres">
      <dgm:prSet presAssocID="{92D1BA8C-993A-4926-98E2-CEAED196D54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9F733-CC16-4AB9-9DC9-17999DE94F2B}" type="pres">
      <dgm:prSet presAssocID="{92D1BA8C-993A-4926-98E2-CEAED196D54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66861-2D66-4FC0-A783-CC8D7E9FE4D2}" type="pres">
      <dgm:prSet presAssocID="{B819EA1D-FA26-4151-9ED3-A08832563EDD}" presName="sp" presStyleCnt="0"/>
      <dgm:spPr/>
    </dgm:pt>
    <dgm:pt modelId="{23C7906F-CB53-497D-945E-FF9CE279F6E4}" type="pres">
      <dgm:prSet presAssocID="{B1DBCE33-F326-4EDE-87CA-92454B987FE3}" presName="composite" presStyleCnt="0"/>
      <dgm:spPr/>
    </dgm:pt>
    <dgm:pt modelId="{4CC9E717-58A6-4142-9523-5755167C28AE}" type="pres">
      <dgm:prSet presAssocID="{B1DBCE33-F326-4EDE-87CA-92454B987FE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51039-7E7B-47BA-9BEA-DA6ECD41DE1F}" type="pres">
      <dgm:prSet presAssocID="{B1DBCE33-F326-4EDE-87CA-92454B987FE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B0396-9ECC-42F2-8083-6C689957EBDF}" type="pres">
      <dgm:prSet presAssocID="{FAA2761A-B2B3-4DEC-9961-C33C3E38AE4F}" presName="sp" presStyleCnt="0"/>
      <dgm:spPr/>
    </dgm:pt>
    <dgm:pt modelId="{4541D4E8-4F1C-492A-9405-24E64F5CB83D}" type="pres">
      <dgm:prSet presAssocID="{0DA7514B-182C-4477-AB54-9CC457CA0C33}" presName="composite" presStyleCnt="0"/>
      <dgm:spPr/>
    </dgm:pt>
    <dgm:pt modelId="{A689B2D1-C69A-430A-96A2-A78B80BACFBB}" type="pres">
      <dgm:prSet presAssocID="{0DA7514B-182C-4477-AB54-9CC457CA0C3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30B97-11CC-4AB3-AF94-B795D2FFBA52}" type="pres">
      <dgm:prSet presAssocID="{0DA7514B-182C-4477-AB54-9CC457CA0C3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28D93-5353-4F61-9FAD-A9DFC1CD148E}" type="pres">
      <dgm:prSet presAssocID="{798D7A01-BC08-4F56-82B8-F18107B06F76}" presName="sp" presStyleCnt="0"/>
      <dgm:spPr/>
    </dgm:pt>
    <dgm:pt modelId="{ACF5B31D-7923-403C-8695-1BBB636E835C}" type="pres">
      <dgm:prSet presAssocID="{8614A446-F300-4B74-A08C-639A000DA1B7}" presName="composite" presStyleCnt="0"/>
      <dgm:spPr/>
    </dgm:pt>
    <dgm:pt modelId="{C4A07A31-C87F-419B-B520-47EC24E234BF}" type="pres">
      <dgm:prSet presAssocID="{8614A446-F300-4B74-A08C-639A000DA1B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30019-EC2D-4712-AB78-C9E6C612D0FE}" type="pres">
      <dgm:prSet presAssocID="{8614A446-F300-4B74-A08C-639A000DA1B7}" presName="descendantText" presStyleLbl="alignAcc1" presStyleIdx="4" presStyleCnt="5" custScaleY="154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3E6C24-F23B-4074-B74C-5C7C9B417EE1}" srcId="{BDFF1688-DD75-4048-93B3-F9C7AB8CA3A0}" destId="{8FF74A64-3D67-4B49-97CA-6D09D2A6FEEA}" srcOrd="0" destOrd="0" parTransId="{73C94FA2-1F04-498E-9ABA-D46077E96295}" sibTransId="{CA2846C8-135D-4110-BA68-C21A4249A81E}"/>
    <dgm:cxn modelId="{1A26FFD4-CA4B-4862-A9BF-8ABB90A67A8F}" type="presOf" srcId="{92D1BA8C-993A-4926-98E2-CEAED196D54C}" destId="{702FC3A7-3855-4A05-97C7-811DDCE71070}" srcOrd="0" destOrd="0" presId="urn:microsoft.com/office/officeart/2005/8/layout/chevron2"/>
    <dgm:cxn modelId="{0DE654FD-A84D-4AC9-A9DB-5B6F0FD419D1}" type="presOf" srcId="{B8EFF1A2-FB26-4B43-83D9-C2266761DB83}" destId="{36F30B97-11CC-4AB3-AF94-B795D2FFBA52}" srcOrd="0" destOrd="0" presId="urn:microsoft.com/office/officeart/2005/8/layout/chevron2"/>
    <dgm:cxn modelId="{2D05B27D-AE14-4E1A-B041-5CA7D3C0C3F1}" srcId="{0C755835-2E6A-4461-BB06-C087C7E21B30}" destId="{0DA7514B-182C-4477-AB54-9CC457CA0C33}" srcOrd="3" destOrd="0" parTransId="{8A72E8CF-22D4-4D8E-8F3B-7BBF5F3D88DB}" sibTransId="{798D7A01-BC08-4F56-82B8-F18107B06F76}"/>
    <dgm:cxn modelId="{EEF67EA0-60FE-4033-9655-0824FC56414C}" type="presOf" srcId="{8FF74A64-3D67-4B49-97CA-6D09D2A6FEEA}" destId="{2429BA53-FE72-415D-9C74-8D957AC54162}" srcOrd="0" destOrd="0" presId="urn:microsoft.com/office/officeart/2005/8/layout/chevron2"/>
    <dgm:cxn modelId="{6DF87BD9-0914-44A9-8999-E8950DB52DF7}" srcId="{92D1BA8C-993A-4926-98E2-CEAED196D54C}" destId="{B34358CC-8403-42AF-998E-4E7A0F7210BC}" srcOrd="0" destOrd="0" parTransId="{B1B0823B-9F46-46F9-97F4-9A706D95A8C4}" sibTransId="{22F9AE5E-2C44-46B4-9AB5-63BDD8D71ED7}"/>
    <dgm:cxn modelId="{12D3887E-DDFD-4563-8E2E-A06ECA652608}" srcId="{0DA7514B-182C-4477-AB54-9CC457CA0C33}" destId="{B8EFF1A2-FB26-4B43-83D9-C2266761DB83}" srcOrd="0" destOrd="0" parTransId="{F5755FAC-E3F8-440B-9673-4231706F2251}" sibTransId="{BC1636CF-7EB4-4C14-931F-7E97AC821E6D}"/>
    <dgm:cxn modelId="{FB9AE63F-CFD0-40BB-AD12-A1B570EF7BB6}" type="presOf" srcId="{0DA7514B-182C-4477-AB54-9CC457CA0C33}" destId="{A689B2D1-C69A-430A-96A2-A78B80BACFBB}" srcOrd="0" destOrd="0" presId="urn:microsoft.com/office/officeart/2005/8/layout/chevron2"/>
    <dgm:cxn modelId="{0D689E70-7428-4D84-9E1E-7E95D7E0DC48}" srcId="{0C755835-2E6A-4461-BB06-C087C7E21B30}" destId="{B1DBCE33-F326-4EDE-87CA-92454B987FE3}" srcOrd="2" destOrd="0" parTransId="{AE403E4C-CA99-4D1D-8093-97333AEC713F}" sibTransId="{FAA2761A-B2B3-4DEC-9961-C33C3E38AE4F}"/>
    <dgm:cxn modelId="{106F329B-59CD-4F34-86E7-9305792686AB}" type="presOf" srcId="{B1DBCE33-F326-4EDE-87CA-92454B987FE3}" destId="{4CC9E717-58A6-4142-9523-5755167C28AE}" srcOrd="0" destOrd="0" presId="urn:microsoft.com/office/officeart/2005/8/layout/chevron2"/>
    <dgm:cxn modelId="{00AA2310-EAA7-4ECE-BC5B-1585F9D0CA11}" srcId="{B1DBCE33-F326-4EDE-87CA-92454B987FE3}" destId="{A2A66B16-346B-4A30-ADD2-95E813FE33B2}" srcOrd="0" destOrd="0" parTransId="{D5E77D92-E19E-466D-A84B-DCCBAA04D3AC}" sibTransId="{EDF4E10F-1EE5-4520-9EB2-0C964179470B}"/>
    <dgm:cxn modelId="{6BEBD5BA-2BE4-4964-8959-00D6370990B2}" type="presOf" srcId="{0C755835-2E6A-4461-BB06-C087C7E21B30}" destId="{8BBB4627-DFFE-4A4E-9929-584B4C60E451}" srcOrd="0" destOrd="0" presId="urn:microsoft.com/office/officeart/2005/8/layout/chevron2"/>
    <dgm:cxn modelId="{1E037F7D-DD8C-4541-AFF5-B805018198B2}" type="presOf" srcId="{8614A446-F300-4B74-A08C-639A000DA1B7}" destId="{C4A07A31-C87F-419B-B520-47EC24E234BF}" srcOrd="0" destOrd="0" presId="urn:microsoft.com/office/officeart/2005/8/layout/chevron2"/>
    <dgm:cxn modelId="{64BF90E7-430F-4772-AF3F-AA1BC73A002C}" srcId="{0C755835-2E6A-4461-BB06-C087C7E21B30}" destId="{8614A446-F300-4B74-A08C-639A000DA1B7}" srcOrd="4" destOrd="0" parTransId="{E387A3E6-BBA0-42EE-A29F-D23C264F664D}" sibTransId="{F1D1BD18-37C7-48E0-BD6D-03DCFD5F1AAF}"/>
    <dgm:cxn modelId="{6BA09E76-2E01-410B-8E1E-748E3A7864A5}" type="presOf" srcId="{952EF3A8-0328-4F32-951F-7248E76893EC}" destId="{6F630019-EC2D-4712-AB78-C9E6C612D0FE}" srcOrd="0" destOrd="0" presId="urn:microsoft.com/office/officeart/2005/8/layout/chevron2"/>
    <dgm:cxn modelId="{623A552F-4485-4C1A-AA3C-0815D63C0046}" srcId="{0C755835-2E6A-4461-BB06-C087C7E21B30}" destId="{BDFF1688-DD75-4048-93B3-F9C7AB8CA3A0}" srcOrd="0" destOrd="0" parTransId="{65CBB0D1-7F80-4F02-9E07-98C0C3972606}" sibTransId="{031E2680-3B53-4AC2-8D47-F301DEB310D1}"/>
    <dgm:cxn modelId="{5075DDF7-BB5E-4350-8772-31E20E624FC0}" type="presOf" srcId="{BDFF1688-DD75-4048-93B3-F9C7AB8CA3A0}" destId="{5860C961-6E66-4E02-8402-64E0D46F4184}" srcOrd="0" destOrd="0" presId="urn:microsoft.com/office/officeart/2005/8/layout/chevron2"/>
    <dgm:cxn modelId="{19C15540-862D-41B2-A965-478DC28EECA9}" srcId="{0C755835-2E6A-4461-BB06-C087C7E21B30}" destId="{92D1BA8C-993A-4926-98E2-CEAED196D54C}" srcOrd="1" destOrd="0" parTransId="{7032416F-D0E4-4E09-9151-17774132A21F}" sibTransId="{B819EA1D-FA26-4151-9ED3-A08832563EDD}"/>
    <dgm:cxn modelId="{10484DA9-94C9-476B-9002-262F1A1BAF26}" type="presOf" srcId="{B34358CC-8403-42AF-998E-4E7A0F7210BC}" destId="{9219F733-CC16-4AB9-9DC9-17999DE94F2B}" srcOrd="0" destOrd="0" presId="urn:microsoft.com/office/officeart/2005/8/layout/chevron2"/>
    <dgm:cxn modelId="{49E3BB2F-76A8-4B16-A3C0-860CEDA0C8BE}" type="presOf" srcId="{A2A66B16-346B-4A30-ADD2-95E813FE33B2}" destId="{03851039-7E7B-47BA-9BEA-DA6ECD41DE1F}" srcOrd="0" destOrd="0" presId="urn:microsoft.com/office/officeart/2005/8/layout/chevron2"/>
    <dgm:cxn modelId="{9A289445-7622-4D4F-A5BD-D1DAF268B05B}" srcId="{8614A446-F300-4B74-A08C-639A000DA1B7}" destId="{952EF3A8-0328-4F32-951F-7248E76893EC}" srcOrd="0" destOrd="0" parTransId="{8177A4FF-5C77-4C46-B9C5-10C2312FC99B}" sibTransId="{9D6BD76B-37FE-425B-87B1-B9755A4E6613}"/>
    <dgm:cxn modelId="{F81B5C9C-EDA0-4219-B6C4-AA0AA6400D46}" type="presParOf" srcId="{8BBB4627-DFFE-4A4E-9929-584B4C60E451}" destId="{51E28F55-1749-42B5-B33A-9A2806D1AB22}" srcOrd="0" destOrd="0" presId="urn:microsoft.com/office/officeart/2005/8/layout/chevron2"/>
    <dgm:cxn modelId="{4DA2F725-D35D-4BF1-B577-1C83796ABA04}" type="presParOf" srcId="{51E28F55-1749-42B5-B33A-9A2806D1AB22}" destId="{5860C961-6E66-4E02-8402-64E0D46F4184}" srcOrd="0" destOrd="0" presId="urn:microsoft.com/office/officeart/2005/8/layout/chevron2"/>
    <dgm:cxn modelId="{1C739867-2027-46D0-A3B0-922368059FB9}" type="presParOf" srcId="{51E28F55-1749-42B5-B33A-9A2806D1AB22}" destId="{2429BA53-FE72-415D-9C74-8D957AC54162}" srcOrd="1" destOrd="0" presId="urn:microsoft.com/office/officeart/2005/8/layout/chevron2"/>
    <dgm:cxn modelId="{CF8C1375-275E-47D6-92A7-A8EF1937239E}" type="presParOf" srcId="{8BBB4627-DFFE-4A4E-9929-584B4C60E451}" destId="{117B6DAE-9B34-448A-B04F-DA296EF0FC8D}" srcOrd="1" destOrd="0" presId="urn:microsoft.com/office/officeart/2005/8/layout/chevron2"/>
    <dgm:cxn modelId="{F7480D5C-7373-43FA-8A2A-A809230FE1F4}" type="presParOf" srcId="{8BBB4627-DFFE-4A4E-9929-584B4C60E451}" destId="{CF761B3D-96D0-45CD-B21D-C3B6F470F2EB}" srcOrd="2" destOrd="0" presId="urn:microsoft.com/office/officeart/2005/8/layout/chevron2"/>
    <dgm:cxn modelId="{C14DF51C-39C5-4CF4-AE0C-210735E45593}" type="presParOf" srcId="{CF761B3D-96D0-45CD-B21D-C3B6F470F2EB}" destId="{702FC3A7-3855-4A05-97C7-811DDCE71070}" srcOrd="0" destOrd="0" presId="urn:microsoft.com/office/officeart/2005/8/layout/chevron2"/>
    <dgm:cxn modelId="{3291C130-276A-47B8-A40A-507D2AA363B8}" type="presParOf" srcId="{CF761B3D-96D0-45CD-B21D-C3B6F470F2EB}" destId="{9219F733-CC16-4AB9-9DC9-17999DE94F2B}" srcOrd="1" destOrd="0" presId="urn:microsoft.com/office/officeart/2005/8/layout/chevron2"/>
    <dgm:cxn modelId="{60E26B70-E501-4A1B-BF45-F6E69690D164}" type="presParOf" srcId="{8BBB4627-DFFE-4A4E-9929-584B4C60E451}" destId="{18F66861-2D66-4FC0-A783-CC8D7E9FE4D2}" srcOrd="3" destOrd="0" presId="urn:microsoft.com/office/officeart/2005/8/layout/chevron2"/>
    <dgm:cxn modelId="{3A2FFE89-6E93-45A5-9CA2-9D9597CEF72E}" type="presParOf" srcId="{8BBB4627-DFFE-4A4E-9929-584B4C60E451}" destId="{23C7906F-CB53-497D-945E-FF9CE279F6E4}" srcOrd="4" destOrd="0" presId="urn:microsoft.com/office/officeart/2005/8/layout/chevron2"/>
    <dgm:cxn modelId="{45BB1B1A-0FAF-4A4D-9648-272496318132}" type="presParOf" srcId="{23C7906F-CB53-497D-945E-FF9CE279F6E4}" destId="{4CC9E717-58A6-4142-9523-5755167C28AE}" srcOrd="0" destOrd="0" presId="urn:microsoft.com/office/officeart/2005/8/layout/chevron2"/>
    <dgm:cxn modelId="{8D4B40A4-C4D9-4996-8CB3-AD67910DF8CF}" type="presParOf" srcId="{23C7906F-CB53-497D-945E-FF9CE279F6E4}" destId="{03851039-7E7B-47BA-9BEA-DA6ECD41DE1F}" srcOrd="1" destOrd="0" presId="urn:microsoft.com/office/officeart/2005/8/layout/chevron2"/>
    <dgm:cxn modelId="{2C7AB22C-2EF8-44A6-8DBD-6AE5B045E8EB}" type="presParOf" srcId="{8BBB4627-DFFE-4A4E-9929-584B4C60E451}" destId="{463B0396-9ECC-42F2-8083-6C689957EBDF}" srcOrd="5" destOrd="0" presId="urn:microsoft.com/office/officeart/2005/8/layout/chevron2"/>
    <dgm:cxn modelId="{B4FC9937-D786-4153-86E3-5C52E067030E}" type="presParOf" srcId="{8BBB4627-DFFE-4A4E-9929-584B4C60E451}" destId="{4541D4E8-4F1C-492A-9405-24E64F5CB83D}" srcOrd="6" destOrd="0" presId="urn:microsoft.com/office/officeart/2005/8/layout/chevron2"/>
    <dgm:cxn modelId="{41EF6525-8197-4EF1-AB14-F001A21CB2FD}" type="presParOf" srcId="{4541D4E8-4F1C-492A-9405-24E64F5CB83D}" destId="{A689B2D1-C69A-430A-96A2-A78B80BACFBB}" srcOrd="0" destOrd="0" presId="urn:microsoft.com/office/officeart/2005/8/layout/chevron2"/>
    <dgm:cxn modelId="{C5BE1AE5-6E3C-4DBE-9538-8719D233945C}" type="presParOf" srcId="{4541D4E8-4F1C-492A-9405-24E64F5CB83D}" destId="{36F30B97-11CC-4AB3-AF94-B795D2FFBA52}" srcOrd="1" destOrd="0" presId="urn:microsoft.com/office/officeart/2005/8/layout/chevron2"/>
    <dgm:cxn modelId="{55FF06FE-F47F-4E67-85BF-0A7C38E06D3C}" type="presParOf" srcId="{8BBB4627-DFFE-4A4E-9929-584B4C60E451}" destId="{14528D93-5353-4F61-9FAD-A9DFC1CD148E}" srcOrd="7" destOrd="0" presId="urn:microsoft.com/office/officeart/2005/8/layout/chevron2"/>
    <dgm:cxn modelId="{DC44264B-392F-464A-A395-AB1C471C59D8}" type="presParOf" srcId="{8BBB4627-DFFE-4A4E-9929-584B4C60E451}" destId="{ACF5B31D-7923-403C-8695-1BBB636E835C}" srcOrd="8" destOrd="0" presId="urn:microsoft.com/office/officeart/2005/8/layout/chevron2"/>
    <dgm:cxn modelId="{F3C4A7D5-EEC8-4EE6-A2EF-8760A559E198}" type="presParOf" srcId="{ACF5B31D-7923-403C-8695-1BBB636E835C}" destId="{C4A07A31-C87F-419B-B520-47EC24E234BF}" srcOrd="0" destOrd="0" presId="urn:microsoft.com/office/officeart/2005/8/layout/chevron2"/>
    <dgm:cxn modelId="{A05581CA-ACD7-41BE-BB59-4580DDA1A3F6}" type="presParOf" srcId="{ACF5B31D-7923-403C-8695-1BBB636E835C}" destId="{6F630019-EC2D-4712-AB78-C9E6C612D0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EF61764-CD0C-4639-A0AD-A00662655102}" type="doc">
      <dgm:prSet loTypeId="urn:microsoft.com/office/officeart/2005/8/layout/hierarchy6" loCatId="hierarchy" qsTypeId="urn:microsoft.com/office/officeart/2005/8/quickstyle/simple1#5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D6D40D91-26C5-4BAC-93EF-D2404FC8F334}">
      <dgm:prSet phldrT="[Текст]" custT="1"/>
      <dgm:spPr/>
      <dgm:t>
        <a:bodyPr/>
        <a:lstStyle/>
        <a:p>
          <a:r>
            <a:rPr lang="uk-UA" sz="2000" dirty="0" smtClean="0"/>
            <a:t>Можливість розширення може досягатися за рахунок:</a:t>
          </a:r>
          <a:endParaRPr lang="ru-RU" sz="1300" dirty="0"/>
        </a:p>
      </dgm:t>
    </dgm:pt>
    <dgm:pt modelId="{BE0999D2-3DD1-4FB9-8FF7-29E462707AFC}" type="parTrans" cxnId="{D95414EB-BDDB-40C7-AAD5-0F214EFBA48E}">
      <dgm:prSet/>
      <dgm:spPr/>
      <dgm:t>
        <a:bodyPr/>
        <a:lstStyle/>
        <a:p>
          <a:endParaRPr lang="ru-RU"/>
        </a:p>
      </dgm:t>
    </dgm:pt>
    <dgm:pt modelId="{128BF959-2F3C-4241-ACF3-EA8FD6CFAD60}" type="sibTrans" cxnId="{D95414EB-BDDB-40C7-AAD5-0F214EFBA48E}">
      <dgm:prSet/>
      <dgm:spPr/>
      <dgm:t>
        <a:bodyPr/>
        <a:lstStyle/>
        <a:p>
          <a:endParaRPr lang="ru-RU"/>
        </a:p>
      </dgm:t>
    </dgm:pt>
    <dgm:pt modelId="{DD624C08-2CCB-4714-AA8F-5E0518BB9E88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dirty="0" smtClean="0"/>
            <a:t>структурування ОС по типу клієнт-сервер з використанням </a:t>
          </a:r>
          <a:r>
            <a:rPr lang="uk-UA" dirty="0" err="1" smtClean="0"/>
            <a:t>мікроядерної</a:t>
          </a:r>
          <a:r>
            <a:rPr lang="uk-UA" dirty="0" smtClean="0"/>
            <a:t> технології</a:t>
          </a:r>
          <a:endParaRPr lang="ru-RU" u="none" dirty="0"/>
        </a:p>
      </dgm:t>
    </dgm:pt>
    <dgm:pt modelId="{C1ED6C5C-520A-4CC8-A0E5-4378596D0F26}" type="sibTrans" cxnId="{8A2D77DF-8E4F-46A4-873F-B9CE308B0B14}">
      <dgm:prSet/>
      <dgm:spPr/>
      <dgm:t>
        <a:bodyPr/>
        <a:lstStyle/>
        <a:p>
          <a:endParaRPr lang="ru-RU"/>
        </a:p>
      </dgm:t>
    </dgm:pt>
    <dgm:pt modelId="{45E3BF7A-1FB4-4EC3-ABF4-025ED4FC3A5A}" type="parTrans" cxnId="{8A2D77DF-8E4F-46A4-873F-B9CE308B0B14}">
      <dgm:prSet/>
      <dgm:spPr/>
      <dgm:t>
        <a:bodyPr/>
        <a:lstStyle/>
        <a:p>
          <a:endParaRPr lang="ru-RU"/>
        </a:p>
      </dgm:t>
    </dgm:pt>
    <dgm:pt modelId="{CDCBC368-6A98-4DDF-80DE-62BC69F86CB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300" dirty="0" smtClean="0"/>
            <a:t>модульної структури ОС, при якій програми будуються з набору окремих модулів, взаємодіючих тільки через функціональний інтерфейс</a:t>
          </a:r>
          <a:endParaRPr lang="ru-RU" sz="1300" dirty="0"/>
        </a:p>
      </dgm:t>
    </dgm:pt>
    <dgm:pt modelId="{EE08FDD7-2001-41C3-9BC5-BAA2BECDBBDB}" type="sibTrans" cxnId="{B31FE9B4-34AE-4446-BA45-AB72FE483657}">
      <dgm:prSet/>
      <dgm:spPr/>
      <dgm:t>
        <a:bodyPr/>
        <a:lstStyle/>
        <a:p>
          <a:endParaRPr lang="ru-RU"/>
        </a:p>
      </dgm:t>
    </dgm:pt>
    <dgm:pt modelId="{276B2FC8-2882-4ABA-88D5-8037281DAF07}" type="parTrans" cxnId="{B31FE9B4-34AE-4446-BA45-AB72FE483657}">
      <dgm:prSet/>
      <dgm:spPr/>
      <dgm:t>
        <a:bodyPr/>
        <a:lstStyle/>
        <a:p>
          <a:endParaRPr lang="ru-RU"/>
        </a:p>
      </dgm:t>
    </dgm:pt>
    <dgm:pt modelId="{B9DECDCD-6EFE-4366-A83B-4F190F8EEF0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300" dirty="0" smtClean="0"/>
            <a:t>використання об'єктів для подання системних ресурсів</a:t>
          </a:r>
          <a:endParaRPr lang="ru-RU" sz="1300" dirty="0"/>
        </a:p>
      </dgm:t>
    </dgm:pt>
    <dgm:pt modelId="{4BE32025-8D41-4F81-8DE8-BF29A8819629}" type="sibTrans" cxnId="{482E1D9F-E24B-4096-932F-12D791E8B394}">
      <dgm:prSet/>
      <dgm:spPr/>
      <dgm:t>
        <a:bodyPr/>
        <a:lstStyle/>
        <a:p>
          <a:endParaRPr lang="ru-RU"/>
        </a:p>
      </dgm:t>
    </dgm:pt>
    <dgm:pt modelId="{C21CB947-F684-417C-B814-17A7E8DFDEBA}" type="parTrans" cxnId="{482E1D9F-E24B-4096-932F-12D791E8B394}">
      <dgm:prSet/>
      <dgm:spPr/>
      <dgm:t>
        <a:bodyPr/>
        <a:lstStyle/>
        <a:p>
          <a:endParaRPr lang="ru-RU"/>
        </a:p>
      </dgm:t>
    </dgm:pt>
    <dgm:pt modelId="{0EF65F68-CB3A-4578-8D4C-45227693B230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dirty="0" smtClean="0"/>
            <a:t>використання коштів виклику віддалених процедур (RPC)</a:t>
          </a:r>
          <a:endParaRPr lang="ru-RU" dirty="0"/>
        </a:p>
      </dgm:t>
    </dgm:pt>
    <dgm:pt modelId="{7BDD3C4A-003F-4FE0-B658-47D3CF1C580C}" type="parTrans" cxnId="{FFA6213D-4021-4147-AF82-942D649201AC}">
      <dgm:prSet/>
      <dgm:spPr/>
      <dgm:t>
        <a:bodyPr/>
        <a:lstStyle/>
        <a:p>
          <a:endParaRPr lang="ru-RU"/>
        </a:p>
      </dgm:t>
    </dgm:pt>
    <dgm:pt modelId="{446D0BC2-408D-47D4-B5E8-6F3DD5FF5715}" type="sibTrans" cxnId="{FFA6213D-4021-4147-AF82-942D649201AC}">
      <dgm:prSet/>
      <dgm:spPr/>
      <dgm:t>
        <a:bodyPr/>
        <a:lstStyle/>
        <a:p>
          <a:endParaRPr lang="ru-RU"/>
        </a:p>
      </dgm:t>
    </dgm:pt>
    <dgm:pt modelId="{2CB48F39-07FB-471D-8836-1D7D8E0F765D}" type="pres">
      <dgm:prSet presAssocID="{BEF61764-CD0C-4639-A0AD-A0066265510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F1E6C9-2B20-4191-9F8C-7583C0C62E90}" type="pres">
      <dgm:prSet presAssocID="{BEF61764-CD0C-4639-A0AD-A00662655102}" presName="hierFlow" presStyleCnt="0"/>
      <dgm:spPr/>
    </dgm:pt>
    <dgm:pt modelId="{49B6F0EA-959B-4A7D-81DB-F6D707B914A3}" type="pres">
      <dgm:prSet presAssocID="{BEF61764-CD0C-4639-A0AD-A0066265510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67989B3-92D9-4F64-A676-EC93187371FE}" type="pres">
      <dgm:prSet presAssocID="{D6D40D91-26C5-4BAC-93EF-D2404FC8F334}" presName="Name14" presStyleCnt="0"/>
      <dgm:spPr/>
    </dgm:pt>
    <dgm:pt modelId="{CDD30C67-D780-4C2F-BBAB-8645F5CD83DE}" type="pres">
      <dgm:prSet presAssocID="{D6D40D91-26C5-4BAC-93EF-D2404FC8F334}" presName="level1Shape" presStyleLbl="node0" presStyleIdx="0" presStyleCnt="1" custScaleX="2389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402EED-87E5-4D4A-A33D-9D5D686A9255}" type="pres">
      <dgm:prSet presAssocID="{D6D40D91-26C5-4BAC-93EF-D2404FC8F334}" presName="hierChild2" presStyleCnt="0"/>
      <dgm:spPr/>
    </dgm:pt>
    <dgm:pt modelId="{A4B792FB-FE44-4A79-B5E3-6E331E2DA839}" type="pres">
      <dgm:prSet presAssocID="{276B2FC8-2882-4ABA-88D5-8037281DAF07}" presName="Name19" presStyleLbl="parChTrans1D2" presStyleIdx="0" presStyleCnt="4"/>
      <dgm:spPr/>
      <dgm:t>
        <a:bodyPr/>
        <a:lstStyle/>
        <a:p>
          <a:endParaRPr lang="ru-RU"/>
        </a:p>
      </dgm:t>
    </dgm:pt>
    <dgm:pt modelId="{48753B8C-4DB3-49D0-B39C-43F92C7A2F92}" type="pres">
      <dgm:prSet presAssocID="{CDCBC368-6A98-4DDF-80DE-62BC69F86CBA}" presName="Name21" presStyleCnt="0"/>
      <dgm:spPr/>
    </dgm:pt>
    <dgm:pt modelId="{8E9DCBB5-4901-4543-80F0-29161C45A12A}" type="pres">
      <dgm:prSet presAssocID="{CDCBC368-6A98-4DDF-80DE-62BC69F86CBA}" presName="level2Shape" presStyleLbl="node2" presStyleIdx="0" presStyleCnt="4" custScaleX="124256" custScaleY="224417"/>
      <dgm:spPr/>
      <dgm:t>
        <a:bodyPr/>
        <a:lstStyle/>
        <a:p>
          <a:endParaRPr lang="ru-RU"/>
        </a:p>
      </dgm:t>
    </dgm:pt>
    <dgm:pt modelId="{7152C655-ADF0-482B-987D-EF40B57BFB37}" type="pres">
      <dgm:prSet presAssocID="{CDCBC368-6A98-4DDF-80DE-62BC69F86CBA}" presName="hierChild3" presStyleCnt="0"/>
      <dgm:spPr/>
    </dgm:pt>
    <dgm:pt modelId="{DDFF6FE0-C53A-4EE7-A81A-F36414FB1299}" type="pres">
      <dgm:prSet presAssocID="{C21CB947-F684-417C-B814-17A7E8DFDEBA}" presName="Name19" presStyleLbl="parChTrans1D2" presStyleIdx="1" presStyleCnt="4"/>
      <dgm:spPr/>
      <dgm:t>
        <a:bodyPr/>
        <a:lstStyle/>
        <a:p>
          <a:endParaRPr lang="ru-RU"/>
        </a:p>
      </dgm:t>
    </dgm:pt>
    <dgm:pt modelId="{97D3A564-9083-469A-B076-CAF34601B3FD}" type="pres">
      <dgm:prSet presAssocID="{B9DECDCD-6EFE-4366-A83B-4F190F8EEF0D}" presName="Name21" presStyleCnt="0"/>
      <dgm:spPr/>
    </dgm:pt>
    <dgm:pt modelId="{FAD9B2F8-78C3-4557-BC54-E05669CD5D9D}" type="pres">
      <dgm:prSet presAssocID="{B9DECDCD-6EFE-4366-A83B-4F190F8EEF0D}" presName="level2Shape" presStyleLbl="node2" presStyleIdx="1" presStyleCnt="4" custScaleY="227906"/>
      <dgm:spPr/>
      <dgm:t>
        <a:bodyPr/>
        <a:lstStyle/>
        <a:p>
          <a:endParaRPr lang="ru-RU"/>
        </a:p>
      </dgm:t>
    </dgm:pt>
    <dgm:pt modelId="{FA2AD270-E4F4-4758-89AA-B074735D3B7A}" type="pres">
      <dgm:prSet presAssocID="{B9DECDCD-6EFE-4366-A83B-4F190F8EEF0D}" presName="hierChild3" presStyleCnt="0"/>
      <dgm:spPr/>
    </dgm:pt>
    <dgm:pt modelId="{9CF4A8B8-474E-4204-A4C4-3C289437C3ED}" type="pres">
      <dgm:prSet presAssocID="{45E3BF7A-1FB4-4EC3-ABF4-025ED4FC3A5A}" presName="Name19" presStyleLbl="parChTrans1D2" presStyleIdx="2" presStyleCnt="4"/>
      <dgm:spPr/>
      <dgm:t>
        <a:bodyPr/>
        <a:lstStyle/>
        <a:p>
          <a:endParaRPr lang="ru-RU"/>
        </a:p>
      </dgm:t>
    </dgm:pt>
    <dgm:pt modelId="{72D2E673-B57B-4B6A-B91B-0351DAA6A56C}" type="pres">
      <dgm:prSet presAssocID="{DD624C08-2CCB-4714-AA8F-5E0518BB9E88}" presName="Name21" presStyleCnt="0"/>
      <dgm:spPr/>
    </dgm:pt>
    <dgm:pt modelId="{44097BF0-A1FC-41EF-BCAF-D422DF791C20}" type="pres">
      <dgm:prSet presAssocID="{DD624C08-2CCB-4714-AA8F-5E0518BB9E88}" presName="level2Shape" presStyleLbl="node2" presStyleIdx="2" presStyleCnt="4" custScaleY="227905"/>
      <dgm:spPr/>
      <dgm:t>
        <a:bodyPr/>
        <a:lstStyle/>
        <a:p>
          <a:endParaRPr lang="ru-RU"/>
        </a:p>
      </dgm:t>
    </dgm:pt>
    <dgm:pt modelId="{66BC9A59-D909-482A-8A82-0E1968A3F980}" type="pres">
      <dgm:prSet presAssocID="{DD624C08-2CCB-4714-AA8F-5E0518BB9E88}" presName="hierChild3" presStyleCnt="0"/>
      <dgm:spPr/>
    </dgm:pt>
    <dgm:pt modelId="{C137CA3E-073C-4136-BE66-B6FD7374A641}" type="pres">
      <dgm:prSet presAssocID="{7BDD3C4A-003F-4FE0-B658-47D3CF1C580C}" presName="Name19" presStyleLbl="parChTrans1D2" presStyleIdx="3" presStyleCnt="4"/>
      <dgm:spPr/>
      <dgm:t>
        <a:bodyPr/>
        <a:lstStyle/>
        <a:p>
          <a:endParaRPr lang="ru-RU"/>
        </a:p>
      </dgm:t>
    </dgm:pt>
    <dgm:pt modelId="{3282C91B-3257-4E1F-BF1F-C79B63A4A26A}" type="pres">
      <dgm:prSet presAssocID="{0EF65F68-CB3A-4578-8D4C-45227693B230}" presName="Name21" presStyleCnt="0"/>
      <dgm:spPr/>
    </dgm:pt>
    <dgm:pt modelId="{0629BFC8-F273-496E-A5A5-5B6D22232BB3}" type="pres">
      <dgm:prSet presAssocID="{0EF65F68-CB3A-4578-8D4C-45227693B230}" presName="level2Shape" presStyleLbl="node2" presStyleIdx="3" presStyleCnt="4" custScaleY="227906"/>
      <dgm:spPr/>
      <dgm:t>
        <a:bodyPr/>
        <a:lstStyle/>
        <a:p>
          <a:endParaRPr lang="ru-RU"/>
        </a:p>
      </dgm:t>
    </dgm:pt>
    <dgm:pt modelId="{7106464E-E6E5-4172-9FE2-297CB99B1BBC}" type="pres">
      <dgm:prSet presAssocID="{0EF65F68-CB3A-4578-8D4C-45227693B230}" presName="hierChild3" presStyleCnt="0"/>
      <dgm:spPr/>
    </dgm:pt>
    <dgm:pt modelId="{653E469C-C443-4D98-9C0D-ED5BB778A798}" type="pres">
      <dgm:prSet presAssocID="{BEF61764-CD0C-4639-A0AD-A00662655102}" presName="bgShapesFlow" presStyleCnt="0"/>
      <dgm:spPr/>
    </dgm:pt>
  </dgm:ptLst>
  <dgm:cxnLst>
    <dgm:cxn modelId="{191F7BC1-1CA2-40EA-B39B-FB291E1B518C}" type="presOf" srcId="{D6D40D91-26C5-4BAC-93EF-D2404FC8F334}" destId="{CDD30C67-D780-4C2F-BBAB-8645F5CD83DE}" srcOrd="0" destOrd="0" presId="urn:microsoft.com/office/officeart/2005/8/layout/hierarchy6"/>
    <dgm:cxn modelId="{EC6CE79D-DC2B-4C36-9880-89C8CB22B642}" type="presOf" srcId="{7BDD3C4A-003F-4FE0-B658-47D3CF1C580C}" destId="{C137CA3E-073C-4136-BE66-B6FD7374A641}" srcOrd="0" destOrd="0" presId="urn:microsoft.com/office/officeart/2005/8/layout/hierarchy6"/>
    <dgm:cxn modelId="{8A2D77DF-8E4F-46A4-873F-B9CE308B0B14}" srcId="{D6D40D91-26C5-4BAC-93EF-D2404FC8F334}" destId="{DD624C08-2CCB-4714-AA8F-5E0518BB9E88}" srcOrd="2" destOrd="0" parTransId="{45E3BF7A-1FB4-4EC3-ABF4-025ED4FC3A5A}" sibTransId="{C1ED6C5C-520A-4CC8-A0E5-4378596D0F26}"/>
    <dgm:cxn modelId="{482E1D9F-E24B-4096-932F-12D791E8B394}" srcId="{D6D40D91-26C5-4BAC-93EF-D2404FC8F334}" destId="{B9DECDCD-6EFE-4366-A83B-4F190F8EEF0D}" srcOrd="1" destOrd="0" parTransId="{C21CB947-F684-417C-B814-17A7E8DFDEBA}" sibTransId="{4BE32025-8D41-4F81-8DE8-BF29A8819629}"/>
    <dgm:cxn modelId="{0D103CB0-F307-4BC9-8B43-AD42FB8379B1}" type="presOf" srcId="{DD624C08-2CCB-4714-AA8F-5E0518BB9E88}" destId="{44097BF0-A1FC-41EF-BCAF-D422DF791C20}" srcOrd="0" destOrd="0" presId="urn:microsoft.com/office/officeart/2005/8/layout/hierarchy6"/>
    <dgm:cxn modelId="{D2F83275-CAD1-4D97-A113-41C1A504436F}" type="presOf" srcId="{0EF65F68-CB3A-4578-8D4C-45227693B230}" destId="{0629BFC8-F273-496E-A5A5-5B6D22232BB3}" srcOrd="0" destOrd="0" presId="urn:microsoft.com/office/officeart/2005/8/layout/hierarchy6"/>
    <dgm:cxn modelId="{6AFDE285-B530-49B6-90C9-736F0B96E2D5}" type="presOf" srcId="{C21CB947-F684-417C-B814-17A7E8DFDEBA}" destId="{DDFF6FE0-C53A-4EE7-A81A-F36414FB1299}" srcOrd="0" destOrd="0" presId="urn:microsoft.com/office/officeart/2005/8/layout/hierarchy6"/>
    <dgm:cxn modelId="{A3CA7644-E474-4907-8785-012417F19E46}" type="presOf" srcId="{B9DECDCD-6EFE-4366-A83B-4F190F8EEF0D}" destId="{FAD9B2F8-78C3-4557-BC54-E05669CD5D9D}" srcOrd="0" destOrd="0" presId="urn:microsoft.com/office/officeart/2005/8/layout/hierarchy6"/>
    <dgm:cxn modelId="{30C11AA4-9784-4A62-A8C4-8DB37659BBD9}" type="presOf" srcId="{CDCBC368-6A98-4DDF-80DE-62BC69F86CBA}" destId="{8E9DCBB5-4901-4543-80F0-29161C45A12A}" srcOrd="0" destOrd="0" presId="urn:microsoft.com/office/officeart/2005/8/layout/hierarchy6"/>
    <dgm:cxn modelId="{14E533BE-6C04-4158-B601-F1704EE91B1D}" type="presOf" srcId="{45E3BF7A-1FB4-4EC3-ABF4-025ED4FC3A5A}" destId="{9CF4A8B8-474E-4204-A4C4-3C289437C3ED}" srcOrd="0" destOrd="0" presId="urn:microsoft.com/office/officeart/2005/8/layout/hierarchy6"/>
    <dgm:cxn modelId="{E8F0E3DA-7306-49CA-BE63-0436E69CFF17}" type="presOf" srcId="{276B2FC8-2882-4ABA-88D5-8037281DAF07}" destId="{A4B792FB-FE44-4A79-B5E3-6E331E2DA839}" srcOrd="0" destOrd="0" presId="urn:microsoft.com/office/officeart/2005/8/layout/hierarchy6"/>
    <dgm:cxn modelId="{FFA6213D-4021-4147-AF82-942D649201AC}" srcId="{D6D40D91-26C5-4BAC-93EF-D2404FC8F334}" destId="{0EF65F68-CB3A-4578-8D4C-45227693B230}" srcOrd="3" destOrd="0" parTransId="{7BDD3C4A-003F-4FE0-B658-47D3CF1C580C}" sibTransId="{446D0BC2-408D-47D4-B5E8-6F3DD5FF5715}"/>
    <dgm:cxn modelId="{B31FE9B4-34AE-4446-BA45-AB72FE483657}" srcId="{D6D40D91-26C5-4BAC-93EF-D2404FC8F334}" destId="{CDCBC368-6A98-4DDF-80DE-62BC69F86CBA}" srcOrd="0" destOrd="0" parTransId="{276B2FC8-2882-4ABA-88D5-8037281DAF07}" sibTransId="{EE08FDD7-2001-41C3-9BC5-BAA2BECDBBDB}"/>
    <dgm:cxn modelId="{398DC0BD-B216-407A-9929-7E63C88BF8EE}" type="presOf" srcId="{BEF61764-CD0C-4639-A0AD-A00662655102}" destId="{2CB48F39-07FB-471D-8836-1D7D8E0F765D}" srcOrd="0" destOrd="0" presId="urn:microsoft.com/office/officeart/2005/8/layout/hierarchy6"/>
    <dgm:cxn modelId="{D95414EB-BDDB-40C7-AAD5-0F214EFBA48E}" srcId="{BEF61764-CD0C-4639-A0AD-A00662655102}" destId="{D6D40D91-26C5-4BAC-93EF-D2404FC8F334}" srcOrd="0" destOrd="0" parTransId="{BE0999D2-3DD1-4FB9-8FF7-29E462707AFC}" sibTransId="{128BF959-2F3C-4241-ACF3-EA8FD6CFAD60}"/>
    <dgm:cxn modelId="{A852CE53-631E-446F-91C9-1E4282E40457}" type="presParOf" srcId="{2CB48F39-07FB-471D-8836-1D7D8E0F765D}" destId="{37F1E6C9-2B20-4191-9F8C-7583C0C62E90}" srcOrd="0" destOrd="0" presId="urn:microsoft.com/office/officeart/2005/8/layout/hierarchy6"/>
    <dgm:cxn modelId="{D8350138-F15E-4DA6-93CF-013F4E8D471E}" type="presParOf" srcId="{37F1E6C9-2B20-4191-9F8C-7583C0C62E90}" destId="{49B6F0EA-959B-4A7D-81DB-F6D707B914A3}" srcOrd="0" destOrd="0" presId="urn:microsoft.com/office/officeart/2005/8/layout/hierarchy6"/>
    <dgm:cxn modelId="{AB00197B-A6D7-49C9-BDF3-3B92E37D83F8}" type="presParOf" srcId="{49B6F0EA-959B-4A7D-81DB-F6D707B914A3}" destId="{467989B3-92D9-4F64-A676-EC93187371FE}" srcOrd="0" destOrd="0" presId="urn:microsoft.com/office/officeart/2005/8/layout/hierarchy6"/>
    <dgm:cxn modelId="{0233FFCB-FF58-4626-8EA0-88289E69BF68}" type="presParOf" srcId="{467989B3-92D9-4F64-A676-EC93187371FE}" destId="{CDD30C67-D780-4C2F-BBAB-8645F5CD83DE}" srcOrd="0" destOrd="0" presId="urn:microsoft.com/office/officeart/2005/8/layout/hierarchy6"/>
    <dgm:cxn modelId="{04234834-8616-4613-B65E-966242ED8C5B}" type="presParOf" srcId="{467989B3-92D9-4F64-A676-EC93187371FE}" destId="{4C402EED-87E5-4D4A-A33D-9D5D686A9255}" srcOrd="1" destOrd="0" presId="urn:microsoft.com/office/officeart/2005/8/layout/hierarchy6"/>
    <dgm:cxn modelId="{81C91767-F6B1-41A5-A957-6AAE8ACF7B0E}" type="presParOf" srcId="{4C402EED-87E5-4D4A-A33D-9D5D686A9255}" destId="{A4B792FB-FE44-4A79-B5E3-6E331E2DA839}" srcOrd="0" destOrd="0" presId="urn:microsoft.com/office/officeart/2005/8/layout/hierarchy6"/>
    <dgm:cxn modelId="{2AA2A156-D9CF-4C65-97B3-1243A5EEDB1C}" type="presParOf" srcId="{4C402EED-87E5-4D4A-A33D-9D5D686A9255}" destId="{48753B8C-4DB3-49D0-B39C-43F92C7A2F92}" srcOrd="1" destOrd="0" presId="urn:microsoft.com/office/officeart/2005/8/layout/hierarchy6"/>
    <dgm:cxn modelId="{EB6DB11C-C179-4834-806F-0985A688FE51}" type="presParOf" srcId="{48753B8C-4DB3-49D0-B39C-43F92C7A2F92}" destId="{8E9DCBB5-4901-4543-80F0-29161C45A12A}" srcOrd="0" destOrd="0" presId="urn:microsoft.com/office/officeart/2005/8/layout/hierarchy6"/>
    <dgm:cxn modelId="{451E2133-413F-47AD-A0AE-8F694E79837D}" type="presParOf" srcId="{48753B8C-4DB3-49D0-B39C-43F92C7A2F92}" destId="{7152C655-ADF0-482B-987D-EF40B57BFB37}" srcOrd="1" destOrd="0" presId="urn:microsoft.com/office/officeart/2005/8/layout/hierarchy6"/>
    <dgm:cxn modelId="{7CD8BEB0-CB9A-4446-B8F3-6C645FA97BDA}" type="presParOf" srcId="{4C402EED-87E5-4D4A-A33D-9D5D686A9255}" destId="{DDFF6FE0-C53A-4EE7-A81A-F36414FB1299}" srcOrd="2" destOrd="0" presId="urn:microsoft.com/office/officeart/2005/8/layout/hierarchy6"/>
    <dgm:cxn modelId="{832F0C56-AAF6-4322-BE76-56974EBD9002}" type="presParOf" srcId="{4C402EED-87E5-4D4A-A33D-9D5D686A9255}" destId="{97D3A564-9083-469A-B076-CAF34601B3FD}" srcOrd="3" destOrd="0" presId="urn:microsoft.com/office/officeart/2005/8/layout/hierarchy6"/>
    <dgm:cxn modelId="{98BE9D9F-5102-4DD8-9BBB-3F5631315134}" type="presParOf" srcId="{97D3A564-9083-469A-B076-CAF34601B3FD}" destId="{FAD9B2F8-78C3-4557-BC54-E05669CD5D9D}" srcOrd="0" destOrd="0" presId="urn:microsoft.com/office/officeart/2005/8/layout/hierarchy6"/>
    <dgm:cxn modelId="{9A00E8BA-2E51-4923-B762-1108B9F66AD5}" type="presParOf" srcId="{97D3A564-9083-469A-B076-CAF34601B3FD}" destId="{FA2AD270-E4F4-4758-89AA-B074735D3B7A}" srcOrd="1" destOrd="0" presId="urn:microsoft.com/office/officeart/2005/8/layout/hierarchy6"/>
    <dgm:cxn modelId="{58F1181B-1183-445E-9352-3BBA1BD1893F}" type="presParOf" srcId="{4C402EED-87E5-4D4A-A33D-9D5D686A9255}" destId="{9CF4A8B8-474E-4204-A4C4-3C289437C3ED}" srcOrd="4" destOrd="0" presId="urn:microsoft.com/office/officeart/2005/8/layout/hierarchy6"/>
    <dgm:cxn modelId="{4E9DCFBD-CE10-41A9-9AAB-A2DA3D0C6DB8}" type="presParOf" srcId="{4C402EED-87E5-4D4A-A33D-9D5D686A9255}" destId="{72D2E673-B57B-4B6A-B91B-0351DAA6A56C}" srcOrd="5" destOrd="0" presId="urn:microsoft.com/office/officeart/2005/8/layout/hierarchy6"/>
    <dgm:cxn modelId="{BE5E5BA3-C79D-4ED1-8F46-B3C7DE505AD9}" type="presParOf" srcId="{72D2E673-B57B-4B6A-B91B-0351DAA6A56C}" destId="{44097BF0-A1FC-41EF-BCAF-D422DF791C20}" srcOrd="0" destOrd="0" presId="urn:microsoft.com/office/officeart/2005/8/layout/hierarchy6"/>
    <dgm:cxn modelId="{8685AC19-FBB4-4766-87B4-913CB3E78F04}" type="presParOf" srcId="{72D2E673-B57B-4B6A-B91B-0351DAA6A56C}" destId="{66BC9A59-D909-482A-8A82-0E1968A3F980}" srcOrd="1" destOrd="0" presId="urn:microsoft.com/office/officeart/2005/8/layout/hierarchy6"/>
    <dgm:cxn modelId="{A8B759CE-9757-4026-9895-82D44E60DA9B}" type="presParOf" srcId="{4C402EED-87E5-4D4A-A33D-9D5D686A9255}" destId="{C137CA3E-073C-4136-BE66-B6FD7374A641}" srcOrd="6" destOrd="0" presId="urn:microsoft.com/office/officeart/2005/8/layout/hierarchy6"/>
    <dgm:cxn modelId="{23458D8B-491D-4029-B44D-A09D917861A0}" type="presParOf" srcId="{4C402EED-87E5-4D4A-A33D-9D5D686A9255}" destId="{3282C91B-3257-4E1F-BF1F-C79B63A4A26A}" srcOrd="7" destOrd="0" presId="urn:microsoft.com/office/officeart/2005/8/layout/hierarchy6"/>
    <dgm:cxn modelId="{2C9487E5-EC51-4742-BF5B-E7572BDCFC7E}" type="presParOf" srcId="{3282C91B-3257-4E1F-BF1F-C79B63A4A26A}" destId="{0629BFC8-F273-496E-A5A5-5B6D22232BB3}" srcOrd="0" destOrd="0" presId="urn:microsoft.com/office/officeart/2005/8/layout/hierarchy6"/>
    <dgm:cxn modelId="{F9F1447E-DF06-46C3-ADFC-A6E3A0ABBB85}" type="presParOf" srcId="{3282C91B-3257-4E1F-BF1F-C79B63A4A26A}" destId="{7106464E-E6E5-4172-9FE2-297CB99B1BBC}" srcOrd="1" destOrd="0" presId="urn:microsoft.com/office/officeart/2005/8/layout/hierarchy6"/>
    <dgm:cxn modelId="{F05BC62C-94CF-4161-89D2-4AB91422B5D7}" type="presParOf" srcId="{2CB48F39-07FB-471D-8836-1D7D8E0F765D}" destId="{653E469C-C443-4D98-9C0D-ED5BB778A79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D8FD6B1-5B7F-4AD5-8B0C-47DBB9E350C0}" type="doc">
      <dgm:prSet loTypeId="urn:microsoft.com/office/officeart/2005/8/layout/chevron2" loCatId="list" qsTypeId="urn:microsoft.com/office/officeart/2005/8/quickstyle/simple5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F52202BA-918F-4A78-9A88-777656A9E03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0E09A65-EE1D-4A98-8EED-AF1E5170CD91}" type="parTrans" cxnId="{448DD4FC-1593-4D25-AA50-71A8E4495EB4}">
      <dgm:prSet/>
      <dgm:spPr/>
      <dgm:t>
        <a:bodyPr/>
        <a:lstStyle/>
        <a:p>
          <a:endParaRPr lang="ru-RU"/>
        </a:p>
      </dgm:t>
    </dgm:pt>
    <dgm:pt modelId="{DD061159-9B7F-431A-8559-1C33C49D2C55}" type="sibTrans" cxnId="{448DD4FC-1593-4D25-AA50-71A8E4495EB4}">
      <dgm:prSet/>
      <dgm:spPr/>
      <dgm:t>
        <a:bodyPr/>
        <a:lstStyle/>
        <a:p>
          <a:endParaRPr lang="ru-RU"/>
        </a:p>
      </dgm:t>
    </dgm:pt>
    <dgm:pt modelId="{1C401751-1507-42A6-886B-52407F963D33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err="1" smtClean="0"/>
            <a:t>використовувати</a:t>
          </a:r>
          <a:r>
            <a:rPr lang="ru-RU" dirty="0" smtClean="0"/>
            <a:t> </a:t>
          </a:r>
          <a:r>
            <a:rPr lang="ru-RU" dirty="0" err="1" smtClean="0"/>
            <a:t>мову</a:t>
          </a:r>
          <a:r>
            <a:rPr lang="ru-RU" dirty="0" smtClean="0"/>
            <a:t> </a:t>
          </a:r>
          <a:r>
            <a:rPr lang="ru-RU" dirty="0" err="1" smtClean="0"/>
            <a:t>високого</a:t>
          </a:r>
          <a:r>
            <a:rPr lang="ru-RU" dirty="0" smtClean="0"/>
            <a:t> </a:t>
          </a:r>
          <a:r>
            <a:rPr lang="ru-RU" dirty="0" err="1" smtClean="0"/>
            <a:t>рівня</a:t>
          </a:r>
          <a:endParaRPr lang="ru-RU" dirty="0"/>
        </a:p>
      </dgm:t>
    </dgm:pt>
    <dgm:pt modelId="{9FECA0C5-CC7F-49F1-B288-376F60619DAB}" type="parTrans" cxnId="{CD9661EF-91E8-435C-A3B4-D25929A84686}">
      <dgm:prSet/>
      <dgm:spPr/>
      <dgm:t>
        <a:bodyPr/>
        <a:lstStyle/>
        <a:p>
          <a:endParaRPr lang="ru-RU"/>
        </a:p>
      </dgm:t>
    </dgm:pt>
    <dgm:pt modelId="{C7B6A26A-5454-4FD7-BE79-4713E60F0D1E}" type="sibTrans" cxnId="{CD9661EF-91E8-435C-A3B4-D25929A84686}">
      <dgm:prSet/>
      <dgm:spPr/>
      <dgm:t>
        <a:bodyPr/>
        <a:lstStyle/>
        <a:p>
          <a:endParaRPr lang="ru-RU"/>
        </a:p>
      </dgm:t>
    </dgm:pt>
    <dgm:pt modelId="{C84444EA-104E-4F53-95CB-A4DD44B7D305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2DE8CD6-EB48-4607-96E3-0DB3A8D6E548}" type="parTrans" cxnId="{87B2E3D3-105D-41BD-A117-8577BCD1B5D0}">
      <dgm:prSet/>
      <dgm:spPr/>
      <dgm:t>
        <a:bodyPr/>
        <a:lstStyle/>
        <a:p>
          <a:endParaRPr lang="ru-RU"/>
        </a:p>
      </dgm:t>
    </dgm:pt>
    <dgm:pt modelId="{9E46E324-9BC1-4628-8505-E28AD966E54B}" type="sibTrans" cxnId="{87B2E3D3-105D-41BD-A117-8577BCD1B5D0}">
      <dgm:prSet/>
      <dgm:spPr/>
      <dgm:t>
        <a:bodyPr/>
        <a:lstStyle/>
        <a:p>
          <a:endParaRPr lang="ru-RU"/>
        </a:p>
      </dgm:t>
    </dgm:pt>
    <dgm:pt modelId="{80534C52-3884-457E-A479-CAFF1140FF92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err="1" smtClean="0"/>
            <a:t>ізолювати</a:t>
          </a:r>
          <a:r>
            <a:rPr lang="ru-RU" dirty="0" smtClean="0"/>
            <a:t> </a:t>
          </a:r>
          <a:r>
            <a:rPr lang="ru-RU" dirty="0" err="1" smtClean="0"/>
            <a:t>процесор</a:t>
          </a:r>
          <a:endParaRPr lang="ru-RU" dirty="0"/>
        </a:p>
      </dgm:t>
    </dgm:pt>
    <dgm:pt modelId="{C0171593-0558-47EA-80E9-4B9B2B5A9772}" type="parTrans" cxnId="{A874E8A8-74C5-49CE-A56E-D71DF2E1FFBD}">
      <dgm:prSet/>
      <dgm:spPr/>
      <dgm:t>
        <a:bodyPr/>
        <a:lstStyle/>
        <a:p>
          <a:endParaRPr lang="ru-RU"/>
        </a:p>
      </dgm:t>
    </dgm:pt>
    <dgm:pt modelId="{44B0D509-9DE7-4F61-8CAE-4E79949FF1CC}" type="sibTrans" cxnId="{A874E8A8-74C5-49CE-A56E-D71DF2E1FFBD}">
      <dgm:prSet/>
      <dgm:spPr/>
      <dgm:t>
        <a:bodyPr/>
        <a:lstStyle/>
        <a:p>
          <a:endParaRPr lang="ru-RU"/>
        </a:p>
      </dgm:t>
    </dgm:pt>
    <dgm:pt modelId="{EC8DCF7A-5421-4844-8792-EF6E3967C28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7312AD8C-8B01-4AA2-997B-D838A663B269}" type="parTrans" cxnId="{720D0481-87FC-418E-991A-2704DA07E0E6}">
      <dgm:prSet/>
      <dgm:spPr/>
      <dgm:t>
        <a:bodyPr/>
        <a:lstStyle/>
        <a:p>
          <a:endParaRPr lang="ru-RU"/>
        </a:p>
      </dgm:t>
    </dgm:pt>
    <dgm:pt modelId="{BF1D037F-515A-403F-8715-7DB8F6B41EDC}" type="sibTrans" cxnId="{720D0481-87FC-418E-991A-2704DA07E0E6}">
      <dgm:prSet/>
      <dgm:spPr/>
      <dgm:t>
        <a:bodyPr/>
        <a:lstStyle/>
        <a:p>
          <a:endParaRPr lang="ru-RU"/>
        </a:p>
      </dgm:t>
    </dgm:pt>
    <dgm:pt modelId="{5E0085DB-CE63-4D78-9B8E-C840DAB23414}">
      <dgm:prSet/>
      <dgm:spPr/>
      <dgm:t>
        <a:bodyPr/>
        <a:lstStyle/>
        <a:p>
          <a:r>
            <a:rPr lang="ru-RU" dirty="0" err="1" smtClean="0"/>
            <a:t>ізолювати</a:t>
          </a:r>
          <a:r>
            <a:rPr lang="ru-RU" dirty="0" smtClean="0"/>
            <a:t> платформу</a:t>
          </a:r>
          <a:endParaRPr lang="ru-RU" dirty="0"/>
        </a:p>
      </dgm:t>
    </dgm:pt>
    <dgm:pt modelId="{28C95EB3-C0AF-4313-A72A-38BC75DF551E}" type="parTrans" cxnId="{37C1E70E-1D75-49FC-B15A-8BF0440569A8}">
      <dgm:prSet/>
      <dgm:spPr/>
      <dgm:t>
        <a:bodyPr/>
        <a:lstStyle/>
        <a:p>
          <a:endParaRPr lang="ru-RU"/>
        </a:p>
      </dgm:t>
    </dgm:pt>
    <dgm:pt modelId="{AB3FF08F-70E3-430A-8C7E-C684F9477A23}" type="sibTrans" cxnId="{37C1E70E-1D75-49FC-B15A-8BF0440569A8}">
      <dgm:prSet/>
      <dgm:spPr/>
      <dgm:t>
        <a:bodyPr/>
        <a:lstStyle/>
        <a:p>
          <a:endParaRPr lang="ru-RU"/>
        </a:p>
      </dgm:t>
    </dgm:pt>
    <dgm:pt modelId="{59018C22-D0BD-4B1D-8FB0-CBEFA9F49854}" type="pres">
      <dgm:prSet presAssocID="{FD8FD6B1-5B7F-4AD5-8B0C-47DBB9E350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B5B8AD-2DDF-499D-8E33-81A6C73B9FF8}" type="pres">
      <dgm:prSet presAssocID="{F52202BA-918F-4A78-9A88-777656A9E035}" presName="composite" presStyleCnt="0"/>
      <dgm:spPr/>
    </dgm:pt>
    <dgm:pt modelId="{F47CB1F8-BD1F-4E19-B2C7-D15D04785AB8}" type="pres">
      <dgm:prSet presAssocID="{F52202BA-918F-4A78-9A88-777656A9E03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64644-1123-4986-A494-C2A80602539D}" type="pres">
      <dgm:prSet presAssocID="{F52202BA-918F-4A78-9A88-777656A9E03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7D9EE-62B2-4A76-9108-AF9E88CC9824}" type="pres">
      <dgm:prSet presAssocID="{DD061159-9B7F-431A-8559-1C33C49D2C55}" presName="sp" presStyleCnt="0"/>
      <dgm:spPr/>
    </dgm:pt>
    <dgm:pt modelId="{D97BAB27-29A6-4F0E-B658-8FAE771AD357}" type="pres">
      <dgm:prSet presAssocID="{C84444EA-104E-4F53-95CB-A4DD44B7D305}" presName="composite" presStyleCnt="0"/>
      <dgm:spPr/>
    </dgm:pt>
    <dgm:pt modelId="{5381A1C0-FFF3-4536-AC93-A0717F77D656}" type="pres">
      <dgm:prSet presAssocID="{C84444EA-104E-4F53-95CB-A4DD44B7D30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E69D9-DC62-43A4-8A61-1A010BFD59B7}" type="pres">
      <dgm:prSet presAssocID="{C84444EA-104E-4F53-95CB-A4DD44B7D30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6A06C-0C29-43FC-BD00-4CDBCB4AD16F}" type="pres">
      <dgm:prSet presAssocID="{9E46E324-9BC1-4628-8505-E28AD966E54B}" presName="sp" presStyleCnt="0"/>
      <dgm:spPr/>
    </dgm:pt>
    <dgm:pt modelId="{E486CDF1-11F6-44B0-A1DC-BEFBF5E6E6FE}" type="pres">
      <dgm:prSet presAssocID="{EC8DCF7A-5421-4844-8792-EF6E3967C28E}" presName="composite" presStyleCnt="0"/>
      <dgm:spPr/>
    </dgm:pt>
    <dgm:pt modelId="{6FF88CE1-A21C-414A-B14C-8EEE94066B40}" type="pres">
      <dgm:prSet presAssocID="{EC8DCF7A-5421-4844-8792-EF6E3967C28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7FFC5-E7CE-456B-8894-5378A3D656C8}" type="pres">
      <dgm:prSet presAssocID="{EC8DCF7A-5421-4844-8792-EF6E3967C28E}" presName="descendantText" presStyleLbl="alignAcc1" presStyleIdx="2" presStyleCnt="3" custLinFactNeighborX="2056" custLinFactNeighborY="-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0F2BA-C427-4081-B0C5-D9D5DF5A29F0}" type="presOf" srcId="{FD8FD6B1-5B7F-4AD5-8B0C-47DBB9E350C0}" destId="{59018C22-D0BD-4B1D-8FB0-CBEFA9F49854}" srcOrd="0" destOrd="0" presId="urn:microsoft.com/office/officeart/2005/8/layout/chevron2"/>
    <dgm:cxn modelId="{B2B13535-3AE4-4F5D-8EE4-E9B66185523E}" type="presOf" srcId="{5E0085DB-CE63-4D78-9B8E-C840DAB23414}" destId="{06B7FFC5-E7CE-456B-8894-5378A3D656C8}" srcOrd="0" destOrd="0" presId="urn:microsoft.com/office/officeart/2005/8/layout/chevron2"/>
    <dgm:cxn modelId="{FA247A29-27E9-44C2-9D57-4CD977CCB036}" type="presOf" srcId="{80534C52-3884-457E-A479-CAFF1140FF92}" destId="{5A3E69D9-DC62-43A4-8A61-1A010BFD59B7}" srcOrd="0" destOrd="0" presId="urn:microsoft.com/office/officeart/2005/8/layout/chevron2"/>
    <dgm:cxn modelId="{D443D4E0-A833-4BC5-9796-8A45AAFC98F3}" type="presOf" srcId="{C84444EA-104E-4F53-95CB-A4DD44B7D305}" destId="{5381A1C0-FFF3-4536-AC93-A0717F77D656}" srcOrd="0" destOrd="0" presId="urn:microsoft.com/office/officeart/2005/8/layout/chevron2"/>
    <dgm:cxn modelId="{37C1E70E-1D75-49FC-B15A-8BF0440569A8}" srcId="{EC8DCF7A-5421-4844-8792-EF6E3967C28E}" destId="{5E0085DB-CE63-4D78-9B8E-C840DAB23414}" srcOrd="0" destOrd="0" parTransId="{28C95EB3-C0AF-4313-A72A-38BC75DF551E}" sibTransId="{AB3FF08F-70E3-430A-8C7E-C684F9477A23}"/>
    <dgm:cxn modelId="{448DD4FC-1593-4D25-AA50-71A8E4495EB4}" srcId="{FD8FD6B1-5B7F-4AD5-8B0C-47DBB9E350C0}" destId="{F52202BA-918F-4A78-9A88-777656A9E035}" srcOrd="0" destOrd="0" parTransId="{60E09A65-EE1D-4A98-8EED-AF1E5170CD91}" sibTransId="{DD061159-9B7F-431A-8559-1C33C49D2C55}"/>
    <dgm:cxn modelId="{2017706F-C1A2-4ADF-B213-6EDE8A314F51}" type="presOf" srcId="{EC8DCF7A-5421-4844-8792-EF6E3967C28E}" destId="{6FF88CE1-A21C-414A-B14C-8EEE94066B40}" srcOrd="0" destOrd="0" presId="urn:microsoft.com/office/officeart/2005/8/layout/chevron2"/>
    <dgm:cxn modelId="{D9E5C523-A4F9-4963-9FAE-16517090EE7C}" type="presOf" srcId="{1C401751-1507-42A6-886B-52407F963D33}" destId="{E9264644-1123-4986-A494-C2A80602539D}" srcOrd="0" destOrd="0" presId="urn:microsoft.com/office/officeart/2005/8/layout/chevron2"/>
    <dgm:cxn modelId="{A874E8A8-74C5-49CE-A56E-D71DF2E1FFBD}" srcId="{C84444EA-104E-4F53-95CB-A4DD44B7D305}" destId="{80534C52-3884-457E-A479-CAFF1140FF92}" srcOrd="0" destOrd="0" parTransId="{C0171593-0558-47EA-80E9-4B9B2B5A9772}" sibTransId="{44B0D509-9DE7-4F61-8CAE-4E79949FF1CC}"/>
    <dgm:cxn modelId="{87B2E3D3-105D-41BD-A117-8577BCD1B5D0}" srcId="{FD8FD6B1-5B7F-4AD5-8B0C-47DBB9E350C0}" destId="{C84444EA-104E-4F53-95CB-A4DD44B7D305}" srcOrd="1" destOrd="0" parTransId="{B2DE8CD6-EB48-4607-96E3-0DB3A8D6E548}" sibTransId="{9E46E324-9BC1-4628-8505-E28AD966E54B}"/>
    <dgm:cxn modelId="{720D0481-87FC-418E-991A-2704DA07E0E6}" srcId="{FD8FD6B1-5B7F-4AD5-8B0C-47DBB9E350C0}" destId="{EC8DCF7A-5421-4844-8792-EF6E3967C28E}" srcOrd="2" destOrd="0" parTransId="{7312AD8C-8B01-4AA2-997B-D838A663B269}" sibTransId="{BF1D037F-515A-403F-8715-7DB8F6B41EDC}"/>
    <dgm:cxn modelId="{CD9661EF-91E8-435C-A3B4-D25929A84686}" srcId="{F52202BA-918F-4A78-9A88-777656A9E035}" destId="{1C401751-1507-42A6-886B-52407F963D33}" srcOrd="0" destOrd="0" parTransId="{9FECA0C5-CC7F-49F1-B288-376F60619DAB}" sibTransId="{C7B6A26A-5454-4FD7-BE79-4713E60F0D1E}"/>
    <dgm:cxn modelId="{7A7D3694-5325-4458-90B4-DD72E8C1B841}" type="presOf" srcId="{F52202BA-918F-4A78-9A88-777656A9E035}" destId="{F47CB1F8-BD1F-4E19-B2C7-D15D04785AB8}" srcOrd="0" destOrd="0" presId="urn:microsoft.com/office/officeart/2005/8/layout/chevron2"/>
    <dgm:cxn modelId="{E29E5677-4E32-4923-9605-F42090BDBD0A}" type="presParOf" srcId="{59018C22-D0BD-4B1D-8FB0-CBEFA9F49854}" destId="{8EB5B8AD-2DDF-499D-8E33-81A6C73B9FF8}" srcOrd="0" destOrd="0" presId="urn:microsoft.com/office/officeart/2005/8/layout/chevron2"/>
    <dgm:cxn modelId="{0E0261A6-DF6F-4AF9-84C8-FCAAF8560844}" type="presParOf" srcId="{8EB5B8AD-2DDF-499D-8E33-81A6C73B9FF8}" destId="{F47CB1F8-BD1F-4E19-B2C7-D15D04785AB8}" srcOrd="0" destOrd="0" presId="urn:microsoft.com/office/officeart/2005/8/layout/chevron2"/>
    <dgm:cxn modelId="{F25163A6-E563-4269-82EF-A1B90581E193}" type="presParOf" srcId="{8EB5B8AD-2DDF-499D-8E33-81A6C73B9FF8}" destId="{E9264644-1123-4986-A494-C2A80602539D}" srcOrd="1" destOrd="0" presId="urn:microsoft.com/office/officeart/2005/8/layout/chevron2"/>
    <dgm:cxn modelId="{F2A5C626-F32F-4A81-B8A9-B0E2A67E4D24}" type="presParOf" srcId="{59018C22-D0BD-4B1D-8FB0-CBEFA9F49854}" destId="{8A67D9EE-62B2-4A76-9108-AF9E88CC9824}" srcOrd="1" destOrd="0" presId="urn:microsoft.com/office/officeart/2005/8/layout/chevron2"/>
    <dgm:cxn modelId="{F3C76340-0E30-4AD1-A645-72862FC0B533}" type="presParOf" srcId="{59018C22-D0BD-4B1D-8FB0-CBEFA9F49854}" destId="{D97BAB27-29A6-4F0E-B658-8FAE771AD357}" srcOrd="2" destOrd="0" presId="urn:microsoft.com/office/officeart/2005/8/layout/chevron2"/>
    <dgm:cxn modelId="{C0D9EA5C-EBE6-4A45-AF5B-F6B0134ACCB0}" type="presParOf" srcId="{D97BAB27-29A6-4F0E-B658-8FAE771AD357}" destId="{5381A1C0-FFF3-4536-AC93-A0717F77D656}" srcOrd="0" destOrd="0" presId="urn:microsoft.com/office/officeart/2005/8/layout/chevron2"/>
    <dgm:cxn modelId="{0D88414B-05C1-4934-83F7-0511FC02F5A2}" type="presParOf" srcId="{D97BAB27-29A6-4F0E-B658-8FAE771AD357}" destId="{5A3E69D9-DC62-43A4-8A61-1A010BFD59B7}" srcOrd="1" destOrd="0" presId="urn:microsoft.com/office/officeart/2005/8/layout/chevron2"/>
    <dgm:cxn modelId="{E21403F1-BDC6-4273-B614-3F562768B390}" type="presParOf" srcId="{59018C22-D0BD-4B1D-8FB0-CBEFA9F49854}" destId="{7456A06C-0C29-43FC-BD00-4CDBCB4AD16F}" srcOrd="3" destOrd="0" presId="urn:microsoft.com/office/officeart/2005/8/layout/chevron2"/>
    <dgm:cxn modelId="{7EF2C88E-FB00-4ED5-98F8-7BE2B206E734}" type="presParOf" srcId="{59018C22-D0BD-4B1D-8FB0-CBEFA9F49854}" destId="{E486CDF1-11F6-44B0-A1DC-BEFBF5E6E6FE}" srcOrd="4" destOrd="0" presId="urn:microsoft.com/office/officeart/2005/8/layout/chevron2"/>
    <dgm:cxn modelId="{6B1E60DB-C9E2-44C8-B51C-4C058E2D953B}" type="presParOf" srcId="{E486CDF1-11F6-44B0-A1DC-BEFBF5E6E6FE}" destId="{6FF88CE1-A21C-414A-B14C-8EEE94066B40}" srcOrd="0" destOrd="0" presId="urn:microsoft.com/office/officeart/2005/8/layout/chevron2"/>
    <dgm:cxn modelId="{6B24B123-D49E-425E-894E-1F41E7A95C6F}" type="presParOf" srcId="{E486CDF1-11F6-44B0-A1DC-BEFBF5E6E6FE}" destId="{06B7FFC5-E7CE-456B-8894-5378A3D656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6895374-E33E-4982-AD0C-6EAB56ACD81C}" type="doc">
      <dgm:prSet loTypeId="urn:microsoft.com/office/officeart/2005/8/layout/hierarchy1" loCatId="hierarchy" qsTypeId="urn:microsoft.com/office/officeart/2005/8/quickstyle/simple1#6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324DC3EF-20E9-4DBD-A106-46C95BBBD460}">
      <dgm:prSet phldrT="[Text]" custT="1"/>
      <dgm:spPr/>
      <dgm:t>
        <a:bodyPr/>
        <a:lstStyle/>
        <a:p>
          <a:r>
            <a:rPr lang="ru-RU" sz="2000" b="1" dirty="0" err="1" smtClean="0">
              <a:solidFill>
                <a:srgbClr val="0070C0"/>
              </a:solidFill>
            </a:rPr>
            <a:t>Сумісність</a:t>
          </a:r>
          <a:endParaRPr lang="ru-RU" sz="2000" b="1" dirty="0">
            <a:solidFill>
              <a:srgbClr val="0070C0"/>
            </a:solidFill>
          </a:endParaRPr>
        </a:p>
      </dgm:t>
    </dgm:pt>
    <dgm:pt modelId="{0E648CDE-4E75-4736-9F94-9683AD448AFF}" type="parTrans" cxnId="{3DD56983-3B50-4347-8903-3D0277A7FC50}">
      <dgm:prSet/>
      <dgm:spPr/>
      <dgm:t>
        <a:bodyPr/>
        <a:lstStyle/>
        <a:p>
          <a:endParaRPr lang="ru-RU"/>
        </a:p>
      </dgm:t>
    </dgm:pt>
    <dgm:pt modelId="{02953CB6-27B4-4FAC-AF3F-89E3BB2A3E2C}" type="sibTrans" cxnId="{3DD56983-3B50-4347-8903-3D0277A7FC50}">
      <dgm:prSet/>
      <dgm:spPr/>
      <dgm:t>
        <a:bodyPr/>
        <a:lstStyle/>
        <a:p>
          <a:endParaRPr lang="ru-RU"/>
        </a:p>
      </dgm:t>
    </dgm:pt>
    <dgm:pt modelId="{321A16E8-82D4-4EBB-AE89-38C011B46C23}">
      <dgm:prSet phldrT="[Text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</a:rPr>
            <a:t>на </a:t>
          </a:r>
          <a:r>
            <a:rPr lang="ru-RU" sz="2000" b="1" dirty="0" err="1" smtClean="0">
              <a:solidFill>
                <a:srgbClr val="0070C0"/>
              </a:solidFill>
            </a:rPr>
            <a:t>рівні</a:t>
          </a:r>
          <a:r>
            <a:rPr lang="ru-RU" sz="2000" b="1" dirty="0" smtClean="0">
              <a:solidFill>
                <a:srgbClr val="0070C0"/>
              </a:solidFill>
            </a:rPr>
            <a:t> </a:t>
          </a:r>
          <a:r>
            <a:rPr lang="ru-RU" sz="2000" b="1" dirty="0" err="1" smtClean="0">
              <a:solidFill>
                <a:srgbClr val="0070C0"/>
              </a:solidFill>
            </a:rPr>
            <a:t>вихідних</a:t>
          </a:r>
          <a:r>
            <a:rPr lang="ru-RU" sz="2000" b="1" dirty="0" smtClean="0">
              <a:solidFill>
                <a:srgbClr val="0070C0"/>
              </a:solidFill>
            </a:rPr>
            <a:t> </a:t>
          </a:r>
          <a:r>
            <a:rPr lang="ru-RU" sz="2000" b="1" dirty="0" err="1" smtClean="0">
              <a:solidFill>
                <a:srgbClr val="0070C0"/>
              </a:solidFill>
            </a:rPr>
            <a:t>кодів</a:t>
          </a:r>
          <a:endParaRPr lang="ru-RU" sz="2000" b="1" dirty="0" smtClean="0">
            <a:solidFill>
              <a:srgbClr val="0070C0"/>
            </a:solidFill>
          </a:endParaRPr>
        </a:p>
        <a:p>
          <a:r>
            <a:rPr lang="uk-UA" sz="2000" dirty="0" smtClean="0"/>
            <a:t>вимагає наявності відповідного компілятора в складі програмного забезпечення, при цьому необхідна перекомпіляція наявних вихідних текстів в новий виконуваний модуль, а також сумісність на рівні бібліотек і системних викликів</a:t>
          </a:r>
          <a:endParaRPr lang="ru-RU" sz="2000" b="1" dirty="0" smtClean="0">
            <a:solidFill>
              <a:srgbClr val="0070C0"/>
            </a:solidFill>
          </a:endParaRPr>
        </a:p>
      </dgm:t>
    </dgm:pt>
    <dgm:pt modelId="{D901A898-D6D8-4983-A825-68A3A6C3A5FF}" type="parTrans" cxnId="{C04FA052-8760-464F-BA51-ADCF67E78E65}">
      <dgm:prSet/>
      <dgm:spPr/>
      <dgm:t>
        <a:bodyPr/>
        <a:lstStyle/>
        <a:p>
          <a:endParaRPr lang="ru-RU"/>
        </a:p>
      </dgm:t>
    </dgm:pt>
    <dgm:pt modelId="{7A37ED74-5739-4017-9F15-0F2BA8F3B527}" type="sibTrans" cxnId="{C04FA052-8760-464F-BA51-ADCF67E78E65}">
      <dgm:prSet/>
      <dgm:spPr/>
      <dgm:t>
        <a:bodyPr/>
        <a:lstStyle/>
        <a:p>
          <a:endParaRPr lang="ru-RU"/>
        </a:p>
      </dgm:t>
    </dgm:pt>
    <dgm:pt modelId="{4EB93625-E06B-46FE-8BC6-BD46D33B7287}">
      <dgm:prSet phldrT="[Text]" custT="1"/>
      <dgm:spPr/>
      <dgm:t>
        <a:bodyPr/>
        <a:lstStyle/>
        <a:p>
          <a:r>
            <a:rPr lang="uk-UA" sz="2000" b="1" dirty="0" smtClean="0">
              <a:solidFill>
                <a:srgbClr val="0070C0"/>
              </a:solidFill>
            </a:rPr>
            <a:t>двійкова</a:t>
          </a:r>
          <a:endParaRPr lang="ru-RU" sz="2000" b="1" dirty="0" smtClean="0">
            <a:solidFill>
              <a:srgbClr val="0070C0"/>
            </a:solidFill>
          </a:endParaRPr>
        </a:p>
        <a:p>
          <a:r>
            <a:rPr lang="uk-UA" sz="2000" dirty="0" smtClean="0"/>
            <a:t>досягається в тому випадку, коли виконується програму можна запустити на виконання в обчислювальній системі з іншого ОС, для цього необхідні: сумісність на рівні команд процесора</a:t>
          </a:r>
          <a:endParaRPr lang="ru-RU" sz="2000" dirty="0"/>
        </a:p>
      </dgm:t>
    </dgm:pt>
    <dgm:pt modelId="{CDE2BE1E-DF78-4077-9183-F98532132585}" type="parTrans" cxnId="{FFB0D012-F11E-449B-AEAF-CEC30B2581C5}">
      <dgm:prSet/>
      <dgm:spPr/>
      <dgm:t>
        <a:bodyPr/>
        <a:lstStyle/>
        <a:p>
          <a:endParaRPr lang="ru-RU"/>
        </a:p>
      </dgm:t>
    </dgm:pt>
    <dgm:pt modelId="{AE192F6D-17AB-4833-B9CD-DCE214D6444C}" type="sibTrans" cxnId="{FFB0D012-F11E-449B-AEAF-CEC30B2581C5}">
      <dgm:prSet/>
      <dgm:spPr/>
      <dgm:t>
        <a:bodyPr/>
        <a:lstStyle/>
        <a:p>
          <a:endParaRPr lang="ru-RU"/>
        </a:p>
      </dgm:t>
    </dgm:pt>
    <dgm:pt modelId="{254DF16F-B785-4B6F-A16E-3884F6FD6863}" type="pres">
      <dgm:prSet presAssocID="{D6895374-E33E-4982-AD0C-6EAB56ACD8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9EDBC8F-DC02-4D85-96C7-42451A28EEC1}" type="pres">
      <dgm:prSet presAssocID="{324DC3EF-20E9-4DBD-A106-46C95BBBD460}" presName="hierRoot1" presStyleCnt="0"/>
      <dgm:spPr/>
    </dgm:pt>
    <dgm:pt modelId="{A3361CC1-6D05-48EE-AD40-438DDADDAC43}" type="pres">
      <dgm:prSet presAssocID="{324DC3EF-20E9-4DBD-A106-46C95BBBD460}" presName="composite" presStyleCnt="0"/>
      <dgm:spPr/>
    </dgm:pt>
    <dgm:pt modelId="{E8327FE2-122B-4042-B630-7902F64032D5}" type="pres">
      <dgm:prSet presAssocID="{324DC3EF-20E9-4DBD-A106-46C95BBBD460}" presName="background" presStyleLbl="node0" presStyleIdx="0" presStyleCnt="1"/>
      <dgm:spPr/>
    </dgm:pt>
    <dgm:pt modelId="{676DAA7C-F6E4-48FF-9362-08848839FE91}" type="pres">
      <dgm:prSet presAssocID="{324DC3EF-20E9-4DBD-A106-46C95BBBD460}" presName="text" presStyleLbl="fgAcc0" presStyleIdx="0" presStyleCnt="1" custScaleX="65526" custScaleY="25336" custLinFactNeighborX="-7061" custLinFactNeighborY="-15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6B9219-CE16-4259-B533-0CA7F3DC9551}" type="pres">
      <dgm:prSet presAssocID="{324DC3EF-20E9-4DBD-A106-46C95BBBD460}" presName="hierChild2" presStyleCnt="0"/>
      <dgm:spPr/>
    </dgm:pt>
    <dgm:pt modelId="{FAFD494D-6CF2-4F0E-BBF5-DEF2D4D514D9}" type="pres">
      <dgm:prSet presAssocID="{D901A898-D6D8-4983-A825-68A3A6C3A5F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699D20E-34B9-4A65-9A56-FEE86181C38C}" type="pres">
      <dgm:prSet presAssocID="{321A16E8-82D4-4EBB-AE89-38C011B46C23}" presName="hierRoot2" presStyleCnt="0"/>
      <dgm:spPr/>
    </dgm:pt>
    <dgm:pt modelId="{9A0873D2-14AF-4BB0-A1EE-292ED03CDFDF}" type="pres">
      <dgm:prSet presAssocID="{321A16E8-82D4-4EBB-AE89-38C011B46C23}" presName="composite2" presStyleCnt="0"/>
      <dgm:spPr/>
    </dgm:pt>
    <dgm:pt modelId="{9C48B180-FE2C-4535-938D-6351CF911F15}" type="pres">
      <dgm:prSet presAssocID="{321A16E8-82D4-4EBB-AE89-38C011B46C23}" presName="background2" presStyleLbl="node2" presStyleIdx="0" presStyleCnt="2"/>
      <dgm:spPr/>
    </dgm:pt>
    <dgm:pt modelId="{375FFC64-742B-431A-91E3-BEC192F721E7}" type="pres">
      <dgm:prSet presAssocID="{321A16E8-82D4-4EBB-AE89-38C011B46C23}" presName="text2" presStyleLbl="fgAcc2" presStyleIdx="0" presStyleCnt="2" custScaleX="122771" custScaleY="135255" custLinFactNeighborX="-4133" custLinFactNeighborY="-24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8B36DD-2147-450E-AEE8-AEFED24F4373}" type="pres">
      <dgm:prSet presAssocID="{321A16E8-82D4-4EBB-AE89-38C011B46C23}" presName="hierChild3" presStyleCnt="0"/>
      <dgm:spPr/>
    </dgm:pt>
    <dgm:pt modelId="{E5D316F0-6363-439B-BA44-33F599D53D06}" type="pres">
      <dgm:prSet presAssocID="{CDE2BE1E-DF78-4077-9183-F9853213258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FEE1A2B-3F66-4AD3-A78F-BD482739397E}" type="pres">
      <dgm:prSet presAssocID="{4EB93625-E06B-46FE-8BC6-BD46D33B7287}" presName="hierRoot2" presStyleCnt="0"/>
      <dgm:spPr/>
    </dgm:pt>
    <dgm:pt modelId="{4778031A-2961-45FE-9B1E-E93D645FF9A5}" type="pres">
      <dgm:prSet presAssocID="{4EB93625-E06B-46FE-8BC6-BD46D33B7287}" presName="composite2" presStyleCnt="0"/>
      <dgm:spPr/>
    </dgm:pt>
    <dgm:pt modelId="{E7822145-5ED2-4C61-ADD1-ACCB03C869E9}" type="pres">
      <dgm:prSet presAssocID="{4EB93625-E06B-46FE-8BC6-BD46D33B7287}" presName="background2" presStyleLbl="node2" presStyleIdx="1" presStyleCnt="2"/>
      <dgm:spPr/>
    </dgm:pt>
    <dgm:pt modelId="{06CD39A3-0F5C-4340-B955-06AEF9E628C4}" type="pres">
      <dgm:prSet presAssocID="{4EB93625-E06B-46FE-8BC6-BD46D33B7287}" presName="text2" presStyleLbl="fgAcc2" presStyleIdx="1" presStyleCnt="2" custScaleY="153910" custLinFactNeighborX="-2384" custLinFactNeighborY="-234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778B00-49EA-4F98-98A1-0F7BF9CE9101}" type="pres">
      <dgm:prSet presAssocID="{4EB93625-E06B-46FE-8BC6-BD46D33B7287}" presName="hierChild3" presStyleCnt="0"/>
      <dgm:spPr/>
    </dgm:pt>
  </dgm:ptLst>
  <dgm:cxnLst>
    <dgm:cxn modelId="{C04FA052-8760-464F-BA51-ADCF67E78E65}" srcId="{324DC3EF-20E9-4DBD-A106-46C95BBBD460}" destId="{321A16E8-82D4-4EBB-AE89-38C011B46C23}" srcOrd="0" destOrd="0" parTransId="{D901A898-D6D8-4983-A825-68A3A6C3A5FF}" sibTransId="{7A37ED74-5739-4017-9F15-0F2BA8F3B527}"/>
    <dgm:cxn modelId="{C890603B-697C-469C-8AAB-2B9070817A4E}" type="presOf" srcId="{D6895374-E33E-4982-AD0C-6EAB56ACD81C}" destId="{254DF16F-B785-4B6F-A16E-3884F6FD6863}" srcOrd="0" destOrd="0" presId="urn:microsoft.com/office/officeart/2005/8/layout/hierarchy1"/>
    <dgm:cxn modelId="{AB425706-5A5E-4767-B496-9ED7ED879FD7}" type="presOf" srcId="{324DC3EF-20E9-4DBD-A106-46C95BBBD460}" destId="{676DAA7C-F6E4-48FF-9362-08848839FE91}" srcOrd="0" destOrd="0" presId="urn:microsoft.com/office/officeart/2005/8/layout/hierarchy1"/>
    <dgm:cxn modelId="{622799E0-6D62-4338-9487-A7FB66DBD5D9}" type="presOf" srcId="{D901A898-D6D8-4983-A825-68A3A6C3A5FF}" destId="{FAFD494D-6CF2-4F0E-BBF5-DEF2D4D514D9}" srcOrd="0" destOrd="0" presId="urn:microsoft.com/office/officeart/2005/8/layout/hierarchy1"/>
    <dgm:cxn modelId="{49B6B115-6481-49B8-A936-0D5D42267939}" type="presOf" srcId="{321A16E8-82D4-4EBB-AE89-38C011B46C23}" destId="{375FFC64-742B-431A-91E3-BEC192F721E7}" srcOrd="0" destOrd="0" presId="urn:microsoft.com/office/officeart/2005/8/layout/hierarchy1"/>
    <dgm:cxn modelId="{3DD56983-3B50-4347-8903-3D0277A7FC50}" srcId="{D6895374-E33E-4982-AD0C-6EAB56ACD81C}" destId="{324DC3EF-20E9-4DBD-A106-46C95BBBD460}" srcOrd="0" destOrd="0" parTransId="{0E648CDE-4E75-4736-9F94-9683AD448AFF}" sibTransId="{02953CB6-27B4-4FAC-AF3F-89E3BB2A3E2C}"/>
    <dgm:cxn modelId="{FFB0D012-F11E-449B-AEAF-CEC30B2581C5}" srcId="{324DC3EF-20E9-4DBD-A106-46C95BBBD460}" destId="{4EB93625-E06B-46FE-8BC6-BD46D33B7287}" srcOrd="1" destOrd="0" parTransId="{CDE2BE1E-DF78-4077-9183-F98532132585}" sibTransId="{AE192F6D-17AB-4833-B9CD-DCE214D6444C}"/>
    <dgm:cxn modelId="{A3DD9EA8-3568-47D2-AC36-CF553463C018}" type="presOf" srcId="{4EB93625-E06B-46FE-8BC6-BD46D33B7287}" destId="{06CD39A3-0F5C-4340-B955-06AEF9E628C4}" srcOrd="0" destOrd="0" presId="urn:microsoft.com/office/officeart/2005/8/layout/hierarchy1"/>
    <dgm:cxn modelId="{5D5CD011-D4DF-439E-ABF4-7E2E16272FD0}" type="presOf" srcId="{CDE2BE1E-DF78-4077-9183-F98532132585}" destId="{E5D316F0-6363-439B-BA44-33F599D53D06}" srcOrd="0" destOrd="0" presId="urn:microsoft.com/office/officeart/2005/8/layout/hierarchy1"/>
    <dgm:cxn modelId="{8A209A64-7F5F-4827-A038-88D38C2C9D47}" type="presParOf" srcId="{254DF16F-B785-4B6F-A16E-3884F6FD6863}" destId="{59EDBC8F-DC02-4D85-96C7-42451A28EEC1}" srcOrd="0" destOrd="0" presId="urn:microsoft.com/office/officeart/2005/8/layout/hierarchy1"/>
    <dgm:cxn modelId="{FC2C0F0B-DD2B-4888-BE7E-84D861730E8F}" type="presParOf" srcId="{59EDBC8F-DC02-4D85-96C7-42451A28EEC1}" destId="{A3361CC1-6D05-48EE-AD40-438DDADDAC43}" srcOrd="0" destOrd="0" presId="urn:microsoft.com/office/officeart/2005/8/layout/hierarchy1"/>
    <dgm:cxn modelId="{4C7D84D9-EC31-4630-AA58-7E1FC555E7B9}" type="presParOf" srcId="{A3361CC1-6D05-48EE-AD40-438DDADDAC43}" destId="{E8327FE2-122B-4042-B630-7902F64032D5}" srcOrd="0" destOrd="0" presId="urn:microsoft.com/office/officeart/2005/8/layout/hierarchy1"/>
    <dgm:cxn modelId="{B1D3F54B-F1E4-4F35-AEDE-B31FC428EF5E}" type="presParOf" srcId="{A3361CC1-6D05-48EE-AD40-438DDADDAC43}" destId="{676DAA7C-F6E4-48FF-9362-08848839FE91}" srcOrd="1" destOrd="0" presId="urn:microsoft.com/office/officeart/2005/8/layout/hierarchy1"/>
    <dgm:cxn modelId="{D4C774BF-CA80-42DA-9810-4F83DAF9B9DF}" type="presParOf" srcId="{59EDBC8F-DC02-4D85-96C7-42451A28EEC1}" destId="{E86B9219-CE16-4259-B533-0CA7F3DC9551}" srcOrd="1" destOrd="0" presId="urn:microsoft.com/office/officeart/2005/8/layout/hierarchy1"/>
    <dgm:cxn modelId="{EC77C381-A44A-4223-97C6-4B659432A3F0}" type="presParOf" srcId="{E86B9219-CE16-4259-B533-0CA7F3DC9551}" destId="{FAFD494D-6CF2-4F0E-BBF5-DEF2D4D514D9}" srcOrd="0" destOrd="0" presId="urn:microsoft.com/office/officeart/2005/8/layout/hierarchy1"/>
    <dgm:cxn modelId="{FD53FA94-9088-41BE-8004-37C2E75EE773}" type="presParOf" srcId="{E86B9219-CE16-4259-B533-0CA7F3DC9551}" destId="{8699D20E-34B9-4A65-9A56-FEE86181C38C}" srcOrd="1" destOrd="0" presId="urn:microsoft.com/office/officeart/2005/8/layout/hierarchy1"/>
    <dgm:cxn modelId="{E90F56E5-ED97-4C21-8B29-1F5746B692A2}" type="presParOf" srcId="{8699D20E-34B9-4A65-9A56-FEE86181C38C}" destId="{9A0873D2-14AF-4BB0-A1EE-292ED03CDFDF}" srcOrd="0" destOrd="0" presId="urn:microsoft.com/office/officeart/2005/8/layout/hierarchy1"/>
    <dgm:cxn modelId="{155384EE-F648-4055-9B55-04294B7FD1BC}" type="presParOf" srcId="{9A0873D2-14AF-4BB0-A1EE-292ED03CDFDF}" destId="{9C48B180-FE2C-4535-938D-6351CF911F15}" srcOrd="0" destOrd="0" presId="urn:microsoft.com/office/officeart/2005/8/layout/hierarchy1"/>
    <dgm:cxn modelId="{C10BF36D-33A3-489C-A1FE-1E1C79149E42}" type="presParOf" srcId="{9A0873D2-14AF-4BB0-A1EE-292ED03CDFDF}" destId="{375FFC64-742B-431A-91E3-BEC192F721E7}" srcOrd="1" destOrd="0" presId="urn:microsoft.com/office/officeart/2005/8/layout/hierarchy1"/>
    <dgm:cxn modelId="{3D7111AD-EE97-41D7-B8A6-817B8E99B650}" type="presParOf" srcId="{8699D20E-34B9-4A65-9A56-FEE86181C38C}" destId="{D38B36DD-2147-450E-AEE8-AEFED24F4373}" srcOrd="1" destOrd="0" presId="urn:microsoft.com/office/officeart/2005/8/layout/hierarchy1"/>
    <dgm:cxn modelId="{DEA83243-B4A5-4730-95D6-18FF733433C7}" type="presParOf" srcId="{E86B9219-CE16-4259-B533-0CA7F3DC9551}" destId="{E5D316F0-6363-439B-BA44-33F599D53D06}" srcOrd="2" destOrd="0" presId="urn:microsoft.com/office/officeart/2005/8/layout/hierarchy1"/>
    <dgm:cxn modelId="{CC3E88D6-6677-46CE-853B-03823077497A}" type="presParOf" srcId="{E86B9219-CE16-4259-B533-0CA7F3DC9551}" destId="{3FEE1A2B-3F66-4AD3-A78F-BD482739397E}" srcOrd="3" destOrd="0" presId="urn:microsoft.com/office/officeart/2005/8/layout/hierarchy1"/>
    <dgm:cxn modelId="{5E433306-F62D-4C79-BFC4-BEA71557B5B7}" type="presParOf" srcId="{3FEE1A2B-3F66-4AD3-A78F-BD482739397E}" destId="{4778031A-2961-45FE-9B1E-E93D645FF9A5}" srcOrd="0" destOrd="0" presId="urn:microsoft.com/office/officeart/2005/8/layout/hierarchy1"/>
    <dgm:cxn modelId="{D51DEC76-8776-49EF-84A4-6CBB5E2974AB}" type="presParOf" srcId="{4778031A-2961-45FE-9B1E-E93D645FF9A5}" destId="{E7822145-5ED2-4C61-ADD1-ACCB03C869E9}" srcOrd="0" destOrd="0" presId="urn:microsoft.com/office/officeart/2005/8/layout/hierarchy1"/>
    <dgm:cxn modelId="{6F76A570-D796-4D2B-9B14-219D2D389774}" type="presParOf" srcId="{4778031A-2961-45FE-9B1E-E93D645FF9A5}" destId="{06CD39A3-0F5C-4340-B955-06AEF9E628C4}" srcOrd="1" destOrd="0" presId="urn:microsoft.com/office/officeart/2005/8/layout/hierarchy1"/>
    <dgm:cxn modelId="{BA2AE6D0-7643-4084-88A3-C83E10DF9803}" type="presParOf" srcId="{3FEE1A2B-3F66-4AD3-A78F-BD482739397E}" destId="{D7778B00-49EA-4F98-98A1-0F7BF9CE910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D8FD6B1-5B7F-4AD5-8B0C-47DBB9E350C0}" type="doc">
      <dgm:prSet loTypeId="urn:microsoft.com/office/officeart/2005/8/layout/chevron2" loCatId="list" qsTypeId="urn:microsoft.com/office/officeart/2005/8/quickstyle/simple5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F52202BA-918F-4A78-9A88-777656A9E03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0E09A65-EE1D-4A98-8EED-AF1E5170CD91}" type="parTrans" cxnId="{448DD4FC-1593-4D25-AA50-71A8E4495EB4}">
      <dgm:prSet/>
      <dgm:spPr/>
      <dgm:t>
        <a:bodyPr/>
        <a:lstStyle/>
        <a:p>
          <a:endParaRPr lang="ru-RU"/>
        </a:p>
      </dgm:t>
    </dgm:pt>
    <dgm:pt modelId="{DD061159-9B7F-431A-8559-1C33C49D2C55}" type="sibTrans" cxnId="{448DD4FC-1593-4D25-AA50-71A8E4495EB4}">
      <dgm:prSet/>
      <dgm:spPr/>
      <dgm:t>
        <a:bodyPr/>
        <a:lstStyle/>
        <a:p>
          <a:endParaRPr lang="ru-RU"/>
        </a:p>
      </dgm:t>
    </dgm:pt>
    <dgm:pt modelId="{1C401751-1507-42A6-886B-52407F963D33}">
      <dgm:prSet phldrT="[Текст]" custT="1"/>
      <dgm:spPr/>
      <dgm:t>
        <a:bodyPr/>
        <a:lstStyle/>
        <a:p>
          <a:r>
            <a:rPr lang="ru-RU" sz="2000" dirty="0" smtClean="0"/>
            <a:t> </a:t>
          </a:r>
          <a:r>
            <a:rPr lang="ru-RU" sz="2400" dirty="0" err="1" smtClean="0"/>
            <a:t>підтримці</a:t>
          </a:r>
          <a:r>
            <a:rPr lang="ru-RU" sz="2400" dirty="0" smtClean="0"/>
            <a:t> </a:t>
          </a:r>
          <a:r>
            <a:rPr lang="ru-RU" sz="2400" dirty="0" err="1" smtClean="0"/>
            <a:t>викликів</a:t>
          </a:r>
          <a:r>
            <a:rPr lang="ru-RU" sz="2400" dirty="0" smtClean="0"/>
            <a:t> API-</a:t>
          </a:r>
          <a:r>
            <a:rPr lang="ru-RU" sz="2400" dirty="0" err="1" smtClean="0"/>
            <a:t>функцій</a:t>
          </a:r>
          <a:r>
            <a:rPr lang="ru-RU" sz="2400" dirty="0" smtClean="0"/>
            <a:t> </a:t>
          </a:r>
          <a:r>
            <a:rPr lang="ru-RU" sz="2400" dirty="0" err="1" smtClean="0"/>
            <a:t>нової</a:t>
          </a:r>
          <a:r>
            <a:rPr lang="ru-RU" sz="2400" dirty="0" smtClean="0"/>
            <a:t> ОС</a:t>
          </a:r>
          <a:endParaRPr lang="ru-RU" sz="2400" dirty="0"/>
        </a:p>
      </dgm:t>
    </dgm:pt>
    <dgm:pt modelId="{9FECA0C5-CC7F-49F1-B288-376F60619DAB}" type="parTrans" cxnId="{CD9661EF-91E8-435C-A3B4-D25929A84686}">
      <dgm:prSet/>
      <dgm:spPr/>
      <dgm:t>
        <a:bodyPr/>
        <a:lstStyle/>
        <a:p>
          <a:endParaRPr lang="ru-RU"/>
        </a:p>
      </dgm:t>
    </dgm:pt>
    <dgm:pt modelId="{C7B6A26A-5454-4FD7-BE79-4713E60F0D1E}" type="sibTrans" cxnId="{CD9661EF-91E8-435C-A3B4-D25929A84686}">
      <dgm:prSet/>
      <dgm:spPr/>
      <dgm:t>
        <a:bodyPr/>
        <a:lstStyle/>
        <a:p>
          <a:endParaRPr lang="ru-RU"/>
        </a:p>
      </dgm:t>
    </dgm:pt>
    <dgm:pt modelId="{C84444EA-104E-4F53-95CB-A4DD44B7D305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2DE8CD6-EB48-4607-96E3-0DB3A8D6E548}" type="parTrans" cxnId="{87B2E3D3-105D-41BD-A117-8577BCD1B5D0}">
      <dgm:prSet/>
      <dgm:spPr/>
      <dgm:t>
        <a:bodyPr/>
        <a:lstStyle/>
        <a:p>
          <a:endParaRPr lang="ru-RU"/>
        </a:p>
      </dgm:t>
    </dgm:pt>
    <dgm:pt modelId="{9E46E324-9BC1-4628-8505-E28AD966E54B}" type="sibTrans" cxnId="{87B2E3D3-105D-41BD-A117-8577BCD1B5D0}">
      <dgm:prSet/>
      <dgm:spPr/>
      <dgm:t>
        <a:bodyPr/>
        <a:lstStyle/>
        <a:p>
          <a:endParaRPr lang="ru-RU"/>
        </a:p>
      </dgm:t>
    </dgm:pt>
    <dgm:pt modelId="{80534C52-3884-457E-A479-CAFF1140FF92}">
      <dgm:prSet phldrT="[Текст]" custT="1"/>
      <dgm:spPr/>
      <dgm:t>
        <a:bodyPr/>
        <a:lstStyle/>
        <a:p>
          <a:r>
            <a:rPr lang="ru-RU" sz="2400" dirty="0" smtClean="0"/>
            <a:t> </a:t>
          </a:r>
          <a:r>
            <a:rPr lang="uk-UA" sz="2400" dirty="0" smtClean="0"/>
            <a:t>Відповідно внутрішньої структури виконуваного файлу правилами нової ОС</a:t>
          </a:r>
          <a:endParaRPr lang="ru-RU" sz="2400" dirty="0"/>
        </a:p>
      </dgm:t>
    </dgm:pt>
    <dgm:pt modelId="{C0171593-0558-47EA-80E9-4B9B2B5A9772}" type="parTrans" cxnId="{A874E8A8-74C5-49CE-A56E-D71DF2E1FFBD}">
      <dgm:prSet/>
      <dgm:spPr/>
      <dgm:t>
        <a:bodyPr/>
        <a:lstStyle/>
        <a:p>
          <a:endParaRPr lang="ru-RU"/>
        </a:p>
      </dgm:t>
    </dgm:pt>
    <dgm:pt modelId="{44B0D509-9DE7-4F61-8CAE-4E79949FF1CC}" type="sibTrans" cxnId="{A874E8A8-74C5-49CE-A56E-D71DF2E1FFBD}">
      <dgm:prSet/>
      <dgm:spPr/>
      <dgm:t>
        <a:bodyPr/>
        <a:lstStyle/>
        <a:p>
          <a:endParaRPr lang="ru-RU"/>
        </a:p>
      </dgm:t>
    </dgm:pt>
    <dgm:pt modelId="{59018C22-D0BD-4B1D-8FB0-CBEFA9F49854}" type="pres">
      <dgm:prSet presAssocID="{FD8FD6B1-5B7F-4AD5-8B0C-47DBB9E350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B5B8AD-2DDF-499D-8E33-81A6C73B9FF8}" type="pres">
      <dgm:prSet presAssocID="{F52202BA-918F-4A78-9A88-777656A9E035}" presName="composite" presStyleCnt="0"/>
      <dgm:spPr/>
    </dgm:pt>
    <dgm:pt modelId="{F47CB1F8-BD1F-4E19-B2C7-D15D04785AB8}" type="pres">
      <dgm:prSet presAssocID="{F52202BA-918F-4A78-9A88-777656A9E03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64644-1123-4986-A494-C2A80602539D}" type="pres">
      <dgm:prSet presAssocID="{F52202BA-918F-4A78-9A88-777656A9E035}" presName="descendantText" presStyleLbl="alignAcc1" presStyleIdx="0" presStyleCnt="2" custLinFactNeighborX="599" custLinFactNeighborY="12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7D9EE-62B2-4A76-9108-AF9E88CC9824}" type="pres">
      <dgm:prSet presAssocID="{DD061159-9B7F-431A-8559-1C33C49D2C55}" presName="sp" presStyleCnt="0"/>
      <dgm:spPr/>
    </dgm:pt>
    <dgm:pt modelId="{D97BAB27-29A6-4F0E-B658-8FAE771AD357}" type="pres">
      <dgm:prSet presAssocID="{C84444EA-104E-4F53-95CB-A4DD44B7D305}" presName="composite" presStyleCnt="0"/>
      <dgm:spPr/>
    </dgm:pt>
    <dgm:pt modelId="{5381A1C0-FFF3-4536-AC93-A0717F77D656}" type="pres">
      <dgm:prSet presAssocID="{C84444EA-104E-4F53-95CB-A4DD44B7D30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E69D9-DC62-43A4-8A61-1A010BFD59B7}" type="pres">
      <dgm:prSet presAssocID="{C84444EA-104E-4F53-95CB-A4DD44B7D305}" presName="descendantText" presStyleLbl="alignAcc1" presStyleIdx="1" presStyleCnt="2" custScaleY="164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09FC3A-BDD2-4164-BE72-19092F21845D}" type="presOf" srcId="{FD8FD6B1-5B7F-4AD5-8B0C-47DBB9E350C0}" destId="{59018C22-D0BD-4B1D-8FB0-CBEFA9F49854}" srcOrd="0" destOrd="0" presId="urn:microsoft.com/office/officeart/2005/8/layout/chevron2"/>
    <dgm:cxn modelId="{287C9423-A653-4434-A20E-D3F6DA8C6CA1}" type="presOf" srcId="{1C401751-1507-42A6-886B-52407F963D33}" destId="{E9264644-1123-4986-A494-C2A80602539D}" srcOrd="0" destOrd="0" presId="urn:microsoft.com/office/officeart/2005/8/layout/chevron2"/>
    <dgm:cxn modelId="{B4C558D7-3947-4E2D-AC0C-F48AFF37B9B3}" type="presOf" srcId="{F52202BA-918F-4A78-9A88-777656A9E035}" destId="{F47CB1F8-BD1F-4E19-B2C7-D15D04785AB8}" srcOrd="0" destOrd="0" presId="urn:microsoft.com/office/officeart/2005/8/layout/chevron2"/>
    <dgm:cxn modelId="{CD9661EF-91E8-435C-A3B4-D25929A84686}" srcId="{F52202BA-918F-4A78-9A88-777656A9E035}" destId="{1C401751-1507-42A6-886B-52407F963D33}" srcOrd="0" destOrd="0" parTransId="{9FECA0C5-CC7F-49F1-B288-376F60619DAB}" sibTransId="{C7B6A26A-5454-4FD7-BE79-4713E60F0D1E}"/>
    <dgm:cxn modelId="{448DD4FC-1593-4D25-AA50-71A8E4495EB4}" srcId="{FD8FD6B1-5B7F-4AD5-8B0C-47DBB9E350C0}" destId="{F52202BA-918F-4A78-9A88-777656A9E035}" srcOrd="0" destOrd="0" parTransId="{60E09A65-EE1D-4A98-8EED-AF1E5170CD91}" sibTransId="{DD061159-9B7F-431A-8559-1C33C49D2C55}"/>
    <dgm:cxn modelId="{1F0A9DDF-4FF2-458C-A333-630FEEF73AB3}" type="presOf" srcId="{C84444EA-104E-4F53-95CB-A4DD44B7D305}" destId="{5381A1C0-FFF3-4536-AC93-A0717F77D656}" srcOrd="0" destOrd="0" presId="urn:microsoft.com/office/officeart/2005/8/layout/chevron2"/>
    <dgm:cxn modelId="{A874E8A8-74C5-49CE-A56E-D71DF2E1FFBD}" srcId="{C84444EA-104E-4F53-95CB-A4DD44B7D305}" destId="{80534C52-3884-457E-A479-CAFF1140FF92}" srcOrd="0" destOrd="0" parTransId="{C0171593-0558-47EA-80E9-4B9B2B5A9772}" sibTransId="{44B0D509-9DE7-4F61-8CAE-4E79949FF1CC}"/>
    <dgm:cxn modelId="{87B2E3D3-105D-41BD-A117-8577BCD1B5D0}" srcId="{FD8FD6B1-5B7F-4AD5-8B0C-47DBB9E350C0}" destId="{C84444EA-104E-4F53-95CB-A4DD44B7D305}" srcOrd="1" destOrd="0" parTransId="{B2DE8CD6-EB48-4607-96E3-0DB3A8D6E548}" sibTransId="{9E46E324-9BC1-4628-8505-E28AD966E54B}"/>
    <dgm:cxn modelId="{85EDB48A-FAA8-4B37-8B64-C53E8F1E5BF8}" type="presOf" srcId="{80534C52-3884-457E-A479-CAFF1140FF92}" destId="{5A3E69D9-DC62-43A4-8A61-1A010BFD59B7}" srcOrd="0" destOrd="0" presId="urn:microsoft.com/office/officeart/2005/8/layout/chevron2"/>
    <dgm:cxn modelId="{5A6EF92D-33EA-4B28-B0B7-8E0890C120DD}" type="presParOf" srcId="{59018C22-D0BD-4B1D-8FB0-CBEFA9F49854}" destId="{8EB5B8AD-2DDF-499D-8E33-81A6C73B9FF8}" srcOrd="0" destOrd="0" presId="urn:microsoft.com/office/officeart/2005/8/layout/chevron2"/>
    <dgm:cxn modelId="{8EABEFCB-3ADB-4696-B357-B3853FB30569}" type="presParOf" srcId="{8EB5B8AD-2DDF-499D-8E33-81A6C73B9FF8}" destId="{F47CB1F8-BD1F-4E19-B2C7-D15D04785AB8}" srcOrd="0" destOrd="0" presId="urn:microsoft.com/office/officeart/2005/8/layout/chevron2"/>
    <dgm:cxn modelId="{8F09CDF1-5BD6-4024-A991-E24A9E11DC5C}" type="presParOf" srcId="{8EB5B8AD-2DDF-499D-8E33-81A6C73B9FF8}" destId="{E9264644-1123-4986-A494-C2A80602539D}" srcOrd="1" destOrd="0" presId="urn:microsoft.com/office/officeart/2005/8/layout/chevron2"/>
    <dgm:cxn modelId="{81AF06BC-93C1-4DC4-8CF9-9CB539E6D74A}" type="presParOf" srcId="{59018C22-D0BD-4B1D-8FB0-CBEFA9F49854}" destId="{8A67D9EE-62B2-4A76-9108-AF9E88CC9824}" srcOrd="1" destOrd="0" presId="urn:microsoft.com/office/officeart/2005/8/layout/chevron2"/>
    <dgm:cxn modelId="{DD8F1AAB-A979-4828-82DB-A18E12A4BDFF}" type="presParOf" srcId="{59018C22-D0BD-4B1D-8FB0-CBEFA9F49854}" destId="{D97BAB27-29A6-4F0E-B658-8FAE771AD357}" srcOrd="2" destOrd="0" presId="urn:microsoft.com/office/officeart/2005/8/layout/chevron2"/>
    <dgm:cxn modelId="{D4F8F1C7-F974-4C76-9FBD-8317B3F884C7}" type="presParOf" srcId="{D97BAB27-29A6-4F0E-B658-8FAE771AD357}" destId="{5381A1C0-FFF3-4536-AC93-A0717F77D656}" srcOrd="0" destOrd="0" presId="urn:microsoft.com/office/officeart/2005/8/layout/chevron2"/>
    <dgm:cxn modelId="{9980D82B-1C08-4869-8DE0-167591EDD032}" type="presParOf" srcId="{D97BAB27-29A6-4F0E-B658-8FAE771AD357}" destId="{5A3E69D9-DC62-43A4-8A61-1A010BFD59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D8FD6B1-5B7F-4AD5-8B0C-47DBB9E350C0}" type="doc">
      <dgm:prSet loTypeId="urn:microsoft.com/office/officeart/2005/8/layout/chevron2" loCatId="list" qsTypeId="urn:microsoft.com/office/officeart/2005/8/quickstyle/simple5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F52202BA-918F-4A78-9A88-777656A9E03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0E09A65-EE1D-4A98-8EED-AF1E5170CD91}" type="parTrans" cxnId="{448DD4FC-1593-4D25-AA50-71A8E4495EB4}">
      <dgm:prSet/>
      <dgm:spPr/>
      <dgm:t>
        <a:bodyPr/>
        <a:lstStyle/>
        <a:p>
          <a:endParaRPr lang="ru-RU"/>
        </a:p>
      </dgm:t>
    </dgm:pt>
    <dgm:pt modelId="{DD061159-9B7F-431A-8559-1C33C49D2C55}" type="sibTrans" cxnId="{448DD4FC-1593-4D25-AA50-71A8E4495EB4}">
      <dgm:prSet/>
      <dgm:spPr/>
      <dgm:t>
        <a:bodyPr/>
        <a:lstStyle/>
        <a:p>
          <a:endParaRPr lang="ru-RU"/>
        </a:p>
      </dgm:t>
    </dgm:pt>
    <dgm:pt modelId="{1C401751-1507-42A6-886B-52407F963D33}">
      <dgm:prSet phldrT="[Текст]" custT="1"/>
      <dgm:spPr/>
      <dgm:t>
        <a:bodyPr/>
        <a:lstStyle/>
        <a:p>
          <a:r>
            <a:rPr lang="ru-RU" sz="1700" dirty="0" smtClean="0"/>
            <a:t> </a:t>
          </a:r>
          <a:r>
            <a:rPr lang="ru-RU" sz="2000" dirty="0" smtClean="0"/>
            <a:t> </a:t>
          </a:r>
          <a:r>
            <a:rPr lang="ru-RU" sz="2400" dirty="0" smtClean="0"/>
            <a:t> </a:t>
          </a:r>
          <a:r>
            <a:rPr lang="ru-RU" sz="2400" dirty="0" err="1" smtClean="0"/>
            <a:t>емуляція</a:t>
          </a:r>
          <a:endParaRPr lang="ru-RU" sz="2400" dirty="0"/>
        </a:p>
      </dgm:t>
    </dgm:pt>
    <dgm:pt modelId="{9FECA0C5-CC7F-49F1-B288-376F60619DAB}" type="parTrans" cxnId="{CD9661EF-91E8-435C-A3B4-D25929A84686}">
      <dgm:prSet/>
      <dgm:spPr/>
      <dgm:t>
        <a:bodyPr/>
        <a:lstStyle/>
        <a:p>
          <a:endParaRPr lang="ru-RU"/>
        </a:p>
      </dgm:t>
    </dgm:pt>
    <dgm:pt modelId="{C7B6A26A-5454-4FD7-BE79-4713E60F0D1E}" type="sibTrans" cxnId="{CD9661EF-91E8-435C-A3B4-D25929A84686}">
      <dgm:prSet/>
      <dgm:spPr/>
      <dgm:t>
        <a:bodyPr/>
        <a:lstStyle/>
        <a:p>
          <a:endParaRPr lang="ru-RU"/>
        </a:p>
      </dgm:t>
    </dgm:pt>
    <dgm:pt modelId="{C84444EA-104E-4F53-95CB-A4DD44B7D305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2DE8CD6-EB48-4607-96E3-0DB3A8D6E548}" type="parTrans" cxnId="{87B2E3D3-105D-41BD-A117-8577BCD1B5D0}">
      <dgm:prSet/>
      <dgm:spPr/>
      <dgm:t>
        <a:bodyPr/>
        <a:lstStyle/>
        <a:p>
          <a:endParaRPr lang="ru-RU"/>
        </a:p>
      </dgm:t>
    </dgm:pt>
    <dgm:pt modelId="{9E46E324-9BC1-4628-8505-E28AD966E54B}" type="sibTrans" cxnId="{87B2E3D3-105D-41BD-A117-8577BCD1B5D0}">
      <dgm:prSet/>
      <dgm:spPr/>
      <dgm:t>
        <a:bodyPr/>
        <a:lstStyle/>
        <a:p>
          <a:endParaRPr lang="ru-RU"/>
        </a:p>
      </dgm:t>
    </dgm:pt>
    <dgm:pt modelId="{66FF04E5-2854-4751-9A90-4954560C579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5AB4A60-E8BE-4AC8-8105-939746E4DE54}" type="parTrans" cxnId="{58A15A02-A683-4ABC-B975-082D3AA07E0F}">
      <dgm:prSet/>
      <dgm:spPr/>
      <dgm:t>
        <a:bodyPr/>
        <a:lstStyle/>
        <a:p>
          <a:endParaRPr lang="ru-RU"/>
        </a:p>
      </dgm:t>
    </dgm:pt>
    <dgm:pt modelId="{A9BA0010-7E9D-4B94-AF89-2DB000DA20DA}" type="sibTrans" cxnId="{58A15A02-A683-4ABC-B975-082D3AA07E0F}">
      <dgm:prSet/>
      <dgm:spPr/>
      <dgm:t>
        <a:bodyPr/>
        <a:lstStyle/>
        <a:p>
          <a:endParaRPr lang="ru-RU"/>
        </a:p>
      </dgm:t>
    </dgm:pt>
    <dgm:pt modelId="{71E105F4-21CC-45A1-9AFE-9A40DCF6221C}">
      <dgm:prSet custT="1"/>
      <dgm:spPr/>
      <dgm:t>
        <a:bodyPr/>
        <a:lstStyle/>
        <a:p>
          <a:r>
            <a:rPr lang="uk-UA" sz="2400" dirty="0" smtClean="0"/>
            <a:t>використання множинних прикладних програмних середовищ</a:t>
          </a:r>
          <a:endParaRPr lang="ru-RU" sz="2400" dirty="0"/>
        </a:p>
      </dgm:t>
    </dgm:pt>
    <dgm:pt modelId="{DC643056-2F2E-409B-8EAF-73358BFEEC27}" type="parTrans" cxnId="{55F61136-7899-4A1B-B11F-36260C741481}">
      <dgm:prSet/>
      <dgm:spPr/>
      <dgm:t>
        <a:bodyPr/>
        <a:lstStyle/>
        <a:p>
          <a:endParaRPr lang="ru-RU"/>
        </a:p>
      </dgm:t>
    </dgm:pt>
    <dgm:pt modelId="{FEFFE181-F5E2-4F35-834D-F9347DCD9F0C}" type="sibTrans" cxnId="{55F61136-7899-4A1B-B11F-36260C741481}">
      <dgm:prSet/>
      <dgm:spPr/>
      <dgm:t>
        <a:bodyPr/>
        <a:lstStyle/>
        <a:p>
          <a:endParaRPr lang="ru-RU"/>
        </a:p>
      </dgm:t>
    </dgm:pt>
    <dgm:pt modelId="{9BE0F4D6-B9B3-41F1-A899-99B9E1D16525}">
      <dgm:prSet custT="1"/>
      <dgm:spPr/>
      <dgm:t>
        <a:bodyPr/>
        <a:lstStyle/>
        <a:p>
          <a:r>
            <a:rPr lang="ru-RU" sz="2400" dirty="0" smtClean="0"/>
            <a:t> система </a:t>
          </a:r>
          <a:r>
            <a:rPr lang="ru-RU" sz="2400" dirty="0" err="1" smtClean="0"/>
            <a:t>віртуальных</a:t>
          </a:r>
          <a:r>
            <a:rPr lang="ru-RU" sz="2400" dirty="0" smtClean="0"/>
            <a:t> машин (СВМ) </a:t>
          </a:r>
          <a:endParaRPr lang="ru-RU" sz="2400" dirty="0"/>
        </a:p>
      </dgm:t>
    </dgm:pt>
    <dgm:pt modelId="{19BE499D-4949-4433-95E9-9CEA84EBE45C}" type="parTrans" cxnId="{07C1E07D-F3DD-4262-A753-18010FB5751D}">
      <dgm:prSet/>
      <dgm:spPr/>
      <dgm:t>
        <a:bodyPr/>
        <a:lstStyle/>
        <a:p>
          <a:endParaRPr lang="ru-RU"/>
        </a:p>
      </dgm:t>
    </dgm:pt>
    <dgm:pt modelId="{B55A9C6B-67ED-4DF7-9BCB-448D16FA0B79}" type="sibTrans" cxnId="{07C1E07D-F3DD-4262-A753-18010FB5751D}">
      <dgm:prSet/>
      <dgm:spPr/>
      <dgm:t>
        <a:bodyPr/>
        <a:lstStyle/>
        <a:p>
          <a:endParaRPr lang="ru-RU"/>
        </a:p>
      </dgm:t>
    </dgm:pt>
    <dgm:pt modelId="{59018C22-D0BD-4B1D-8FB0-CBEFA9F49854}" type="pres">
      <dgm:prSet presAssocID="{FD8FD6B1-5B7F-4AD5-8B0C-47DBB9E350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B5B8AD-2DDF-499D-8E33-81A6C73B9FF8}" type="pres">
      <dgm:prSet presAssocID="{F52202BA-918F-4A78-9A88-777656A9E035}" presName="composite" presStyleCnt="0"/>
      <dgm:spPr/>
    </dgm:pt>
    <dgm:pt modelId="{F47CB1F8-BD1F-4E19-B2C7-D15D04785AB8}" type="pres">
      <dgm:prSet presAssocID="{F52202BA-918F-4A78-9A88-777656A9E03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64644-1123-4986-A494-C2A80602539D}" type="pres">
      <dgm:prSet presAssocID="{F52202BA-918F-4A78-9A88-777656A9E03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7D9EE-62B2-4A76-9108-AF9E88CC9824}" type="pres">
      <dgm:prSet presAssocID="{DD061159-9B7F-431A-8559-1C33C49D2C55}" presName="sp" presStyleCnt="0"/>
      <dgm:spPr/>
    </dgm:pt>
    <dgm:pt modelId="{5CB34F9A-7C48-4ADB-8FA7-281EA938A8AC}" type="pres">
      <dgm:prSet presAssocID="{66FF04E5-2854-4751-9A90-4954560C579F}" presName="composite" presStyleCnt="0"/>
      <dgm:spPr/>
    </dgm:pt>
    <dgm:pt modelId="{1B0BC983-431C-4DBA-9C13-7938F7A9FE4B}" type="pres">
      <dgm:prSet presAssocID="{66FF04E5-2854-4751-9A90-4954560C579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0388F-8841-42EA-98B7-374F4600910C}" type="pres">
      <dgm:prSet presAssocID="{66FF04E5-2854-4751-9A90-4954560C579F}" presName="descendantText" presStyleLbl="alignAcc1" presStyleIdx="1" presStyleCnt="3" custScaleY="159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CBD19-719E-4550-AD92-52D9ACDABBFC}" type="pres">
      <dgm:prSet presAssocID="{A9BA0010-7E9D-4B94-AF89-2DB000DA20DA}" presName="sp" presStyleCnt="0"/>
      <dgm:spPr/>
    </dgm:pt>
    <dgm:pt modelId="{D97BAB27-29A6-4F0E-B658-8FAE771AD357}" type="pres">
      <dgm:prSet presAssocID="{C84444EA-104E-4F53-95CB-A4DD44B7D305}" presName="composite" presStyleCnt="0"/>
      <dgm:spPr/>
    </dgm:pt>
    <dgm:pt modelId="{5381A1C0-FFF3-4536-AC93-A0717F77D656}" type="pres">
      <dgm:prSet presAssocID="{C84444EA-104E-4F53-95CB-A4DD44B7D3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E69D9-DC62-43A4-8A61-1A010BFD59B7}" type="pres">
      <dgm:prSet presAssocID="{C84444EA-104E-4F53-95CB-A4DD44B7D305}" presName="descendantText" presStyleLbl="alignAcc1" presStyleIdx="2" presStyleCnt="3" custLinFactNeighborX="-604" custLinFactNeighborY="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C1E07D-F3DD-4262-A753-18010FB5751D}" srcId="{C84444EA-104E-4F53-95CB-A4DD44B7D305}" destId="{9BE0F4D6-B9B3-41F1-A899-99B9E1D16525}" srcOrd="0" destOrd="0" parTransId="{19BE499D-4949-4433-95E9-9CEA84EBE45C}" sibTransId="{B55A9C6B-67ED-4DF7-9BCB-448D16FA0B79}"/>
    <dgm:cxn modelId="{C1AA889D-7D4E-423F-9BB7-AEE2FFF389FF}" type="presOf" srcId="{FD8FD6B1-5B7F-4AD5-8B0C-47DBB9E350C0}" destId="{59018C22-D0BD-4B1D-8FB0-CBEFA9F49854}" srcOrd="0" destOrd="0" presId="urn:microsoft.com/office/officeart/2005/8/layout/chevron2"/>
    <dgm:cxn modelId="{5B669BE0-07F4-4630-9CA3-643BEEAEAFBD}" type="presOf" srcId="{9BE0F4D6-B9B3-41F1-A899-99B9E1D16525}" destId="{5A3E69D9-DC62-43A4-8A61-1A010BFD59B7}" srcOrd="0" destOrd="0" presId="urn:microsoft.com/office/officeart/2005/8/layout/chevron2"/>
    <dgm:cxn modelId="{D6FF78E4-0FE6-4ECD-B452-1F3970C7883C}" type="presOf" srcId="{66FF04E5-2854-4751-9A90-4954560C579F}" destId="{1B0BC983-431C-4DBA-9C13-7938F7A9FE4B}" srcOrd="0" destOrd="0" presId="urn:microsoft.com/office/officeart/2005/8/layout/chevron2"/>
    <dgm:cxn modelId="{187B79CB-5913-4D48-A8E1-0EED972FDD16}" type="presOf" srcId="{71E105F4-21CC-45A1-9AFE-9A40DCF6221C}" destId="{FA80388F-8841-42EA-98B7-374F4600910C}" srcOrd="0" destOrd="0" presId="urn:microsoft.com/office/officeart/2005/8/layout/chevron2"/>
    <dgm:cxn modelId="{356940C6-A0A0-4964-87FC-F7170D999551}" type="presOf" srcId="{C84444EA-104E-4F53-95CB-A4DD44B7D305}" destId="{5381A1C0-FFF3-4536-AC93-A0717F77D656}" srcOrd="0" destOrd="0" presId="urn:microsoft.com/office/officeart/2005/8/layout/chevron2"/>
    <dgm:cxn modelId="{58A15A02-A683-4ABC-B975-082D3AA07E0F}" srcId="{FD8FD6B1-5B7F-4AD5-8B0C-47DBB9E350C0}" destId="{66FF04E5-2854-4751-9A90-4954560C579F}" srcOrd="1" destOrd="0" parTransId="{A5AB4A60-E8BE-4AC8-8105-939746E4DE54}" sibTransId="{A9BA0010-7E9D-4B94-AF89-2DB000DA20DA}"/>
    <dgm:cxn modelId="{CD9661EF-91E8-435C-A3B4-D25929A84686}" srcId="{F52202BA-918F-4A78-9A88-777656A9E035}" destId="{1C401751-1507-42A6-886B-52407F963D33}" srcOrd="0" destOrd="0" parTransId="{9FECA0C5-CC7F-49F1-B288-376F60619DAB}" sibTransId="{C7B6A26A-5454-4FD7-BE79-4713E60F0D1E}"/>
    <dgm:cxn modelId="{87B2E3D3-105D-41BD-A117-8577BCD1B5D0}" srcId="{FD8FD6B1-5B7F-4AD5-8B0C-47DBB9E350C0}" destId="{C84444EA-104E-4F53-95CB-A4DD44B7D305}" srcOrd="2" destOrd="0" parTransId="{B2DE8CD6-EB48-4607-96E3-0DB3A8D6E548}" sibTransId="{9E46E324-9BC1-4628-8505-E28AD966E54B}"/>
    <dgm:cxn modelId="{89E26D44-13AE-4ADE-ABC0-DB3C9038A3C2}" type="presOf" srcId="{1C401751-1507-42A6-886B-52407F963D33}" destId="{E9264644-1123-4986-A494-C2A80602539D}" srcOrd="0" destOrd="0" presId="urn:microsoft.com/office/officeart/2005/8/layout/chevron2"/>
    <dgm:cxn modelId="{5AA08770-1CEE-481E-A5D7-5D23FD67105A}" type="presOf" srcId="{F52202BA-918F-4A78-9A88-777656A9E035}" destId="{F47CB1F8-BD1F-4E19-B2C7-D15D04785AB8}" srcOrd="0" destOrd="0" presId="urn:microsoft.com/office/officeart/2005/8/layout/chevron2"/>
    <dgm:cxn modelId="{448DD4FC-1593-4D25-AA50-71A8E4495EB4}" srcId="{FD8FD6B1-5B7F-4AD5-8B0C-47DBB9E350C0}" destId="{F52202BA-918F-4A78-9A88-777656A9E035}" srcOrd="0" destOrd="0" parTransId="{60E09A65-EE1D-4A98-8EED-AF1E5170CD91}" sibTransId="{DD061159-9B7F-431A-8559-1C33C49D2C55}"/>
    <dgm:cxn modelId="{55F61136-7899-4A1B-B11F-36260C741481}" srcId="{66FF04E5-2854-4751-9A90-4954560C579F}" destId="{71E105F4-21CC-45A1-9AFE-9A40DCF6221C}" srcOrd="0" destOrd="0" parTransId="{DC643056-2F2E-409B-8EAF-73358BFEEC27}" sibTransId="{FEFFE181-F5E2-4F35-834D-F9347DCD9F0C}"/>
    <dgm:cxn modelId="{C518DBDE-C232-44ED-88D8-293439CC1D81}" type="presParOf" srcId="{59018C22-D0BD-4B1D-8FB0-CBEFA9F49854}" destId="{8EB5B8AD-2DDF-499D-8E33-81A6C73B9FF8}" srcOrd="0" destOrd="0" presId="urn:microsoft.com/office/officeart/2005/8/layout/chevron2"/>
    <dgm:cxn modelId="{F39D7CC6-DD36-4AFC-A1D5-BBDFC6F7D4C4}" type="presParOf" srcId="{8EB5B8AD-2DDF-499D-8E33-81A6C73B9FF8}" destId="{F47CB1F8-BD1F-4E19-B2C7-D15D04785AB8}" srcOrd="0" destOrd="0" presId="urn:microsoft.com/office/officeart/2005/8/layout/chevron2"/>
    <dgm:cxn modelId="{4E05CFF8-35DB-4442-BC5D-71BDC337C9D3}" type="presParOf" srcId="{8EB5B8AD-2DDF-499D-8E33-81A6C73B9FF8}" destId="{E9264644-1123-4986-A494-C2A80602539D}" srcOrd="1" destOrd="0" presId="urn:microsoft.com/office/officeart/2005/8/layout/chevron2"/>
    <dgm:cxn modelId="{E0D0DECD-771C-40A3-A946-4BA5AD2A047F}" type="presParOf" srcId="{59018C22-D0BD-4B1D-8FB0-CBEFA9F49854}" destId="{8A67D9EE-62B2-4A76-9108-AF9E88CC9824}" srcOrd="1" destOrd="0" presId="urn:microsoft.com/office/officeart/2005/8/layout/chevron2"/>
    <dgm:cxn modelId="{5D6FB855-4339-4751-A3F1-2C787B2E7563}" type="presParOf" srcId="{59018C22-D0BD-4B1D-8FB0-CBEFA9F49854}" destId="{5CB34F9A-7C48-4ADB-8FA7-281EA938A8AC}" srcOrd="2" destOrd="0" presId="urn:microsoft.com/office/officeart/2005/8/layout/chevron2"/>
    <dgm:cxn modelId="{C6D0F6FF-EAAE-4FBA-902E-2DC6203B7B56}" type="presParOf" srcId="{5CB34F9A-7C48-4ADB-8FA7-281EA938A8AC}" destId="{1B0BC983-431C-4DBA-9C13-7938F7A9FE4B}" srcOrd="0" destOrd="0" presId="urn:microsoft.com/office/officeart/2005/8/layout/chevron2"/>
    <dgm:cxn modelId="{1CBE774C-EFFA-4E89-93AE-5F0F74E3E75B}" type="presParOf" srcId="{5CB34F9A-7C48-4ADB-8FA7-281EA938A8AC}" destId="{FA80388F-8841-42EA-98B7-374F4600910C}" srcOrd="1" destOrd="0" presId="urn:microsoft.com/office/officeart/2005/8/layout/chevron2"/>
    <dgm:cxn modelId="{9969D86E-0E27-4753-861C-13AAAF95BDD0}" type="presParOf" srcId="{59018C22-D0BD-4B1D-8FB0-CBEFA9F49854}" destId="{BD8CBD19-719E-4550-AD92-52D9ACDABBFC}" srcOrd="3" destOrd="0" presId="urn:microsoft.com/office/officeart/2005/8/layout/chevron2"/>
    <dgm:cxn modelId="{8949DFB5-55C9-4BB7-A9AD-642FE4940089}" type="presParOf" srcId="{59018C22-D0BD-4B1D-8FB0-CBEFA9F49854}" destId="{D97BAB27-29A6-4F0E-B658-8FAE771AD357}" srcOrd="4" destOrd="0" presId="urn:microsoft.com/office/officeart/2005/8/layout/chevron2"/>
    <dgm:cxn modelId="{273BD03A-2BEA-4011-974D-27F5DC885CCF}" type="presParOf" srcId="{D97BAB27-29A6-4F0E-B658-8FAE771AD357}" destId="{5381A1C0-FFF3-4536-AC93-A0717F77D656}" srcOrd="0" destOrd="0" presId="urn:microsoft.com/office/officeart/2005/8/layout/chevron2"/>
    <dgm:cxn modelId="{60E5C03C-6C78-4008-8B9A-356160F97A7D}" type="presParOf" srcId="{D97BAB27-29A6-4F0E-B658-8FAE771AD357}" destId="{5A3E69D9-DC62-43A4-8A61-1A010BFD59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CD5A403-BFC6-4FFE-9FA7-1E887BBC8349}" type="doc">
      <dgm:prSet loTypeId="urn:microsoft.com/office/officeart/2005/8/layout/hierarchy1" loCatId="hierarchy" qsTypeId="urn:microsoft.com/office/officeart/2005/8/quickstyle/simple1#10" qsCatId="simple" csTypeId="urn:microsoft.com/office/officeart/2005/8/colors/accent1_2#16" csCatId="accent1" phldr="1"/>
      <dgm:spPr/>
      <dgm:t>
        <a:bodyPr/>
        <a:lstStyle/>
        <a:p>
          <a:endParaRPr lang="ru-RU"/>
        </a:p>
      </dgm:t>
    </dgm:pt>
    <dgm:pt modelId="{D97812E3-0958-47C1-BC11-D7AC2A60A1EB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3200" u="none" baseline="0" dirty="0" err="1" smtClean="0"/>
            <a:t>Операційна</a:t>
          </a:r>
          <a:r>
            <a:rPr lang="ru-RU" sz="3200" u="none" baseline="0" dirty="0" smtClean="0"/>
            <a:t> система</a:t>
          </a:r>
          <a:endParaRPr lang="ru-RU" sz="3200" u="none" baseline="0" dirty="0"/>
        </a:p>
      </dgm:t>
    </dgm:pt>
    <dgm:pt modelId="{5E5D4C38-557D-4B9E-AFFC-99C9B5FA301A}" type="parTrans" cxnId="{6FC22931-1F28-4CC3-AACE-526AE561E669}">
      <dgm:prSet/>
      <dgm:spPr/>
      <dgm:t>
        <a:bodyPr/>
        <a:lstStyle/>
        <a:p>
          <a:endParaRPr lang="ru-RU"/>
        </a:p>
      </dgm:t>
    </dgm:pt>
    <dgm:pt modelId="{8781488B-7676-4275-8496-32B97B1E6925}" type="sibTrans" cxnId="{6FC22931-1F28-4CC3-AACE-526AE561E669}">
      <dgm:prSet/>
      <dgm:spPr/>
      <dgm:t>
        <a:bodyPr/>
        <a:lstStyle/>
        <a:p>
          <a:endParaRPr lang="ru-RU"/>
        </a:p>
      </dgm:t>
    </dgm:pt>
    <dgm:pt modelId="{B891E281-9C31-4536-9013-A0DA83D5F98A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1400" dirty="0" smtClean="0"/>
            <a:t>                              </a:t>
          </a:r>
          <a:r>
            <a:rPr lang="ru-RU" sz="3200" u="none" dirty="0" smtClean="0">
              <a:solidFill>
                <a:schemeClr val="accent1">
                  <a:lumMod val="75000"/>
                </a:schemeClr>
              </a:solidFill>
            </a:rPr>
            <a:t>ядро</a:t>
          </a:r>
          <a:endParaRPr lang="ru-RU" sz="3200" u="none" dirty="0">
            <a:solidFill>
              <a:schemeClr val="accent1">
                <a:lumMod val="75000"/>
              </a:schemeClr>
            </a:solidFill>
          </a:endParaRPr>
        </a:p>
      </dgm:t>
    </dgm:pt>
    <dgm:pt modelId="{C1CB22DE-CC17-4305-AFB1-2F5C7655A714}" type="parTrans" cxnId="{E9EBC30A-7EEC-472A-953D-260B01C5F787}">
      <dgm:prSet/>
      <dgm:spPr/>
      <dgm:t>
        <a:bodyPr/>
        <a:lstStyle/>
        <a:p>
          <a:endParaRPr lang="ru-RU"/>
        </a:p>
      </dgm:t>
    </dgm:pt>
    <dgm:pt modelId="{A1740C35-E06E-4BC4-891A-002A210566E7}" type="sibTrans" cxnId="{E9EBC30A-7EEC-472A-953D-260B01C5F787}">
      <dgm:prSet/>
      <dgm:spPr/>
      <dgm:t>
        <a:bodyPr/>
        <a:lstStyle/>
        <a:p>
          <a:endParaRPr lang="ru-RU"/>
        </a:p>
      </dgm:t>
    </dgm:pt>
    <dgm:pt modelId="{8E266B52-F3B1-497D-BED1-90230411FE13}">
      <dgm:prSet custT="1"/>
      <dgm:spPr/>
      <dgm:t>
        <a:bodyPr/>
        <a:lstStyle/>
        <a:p>
          <a:pPr algn="l">
            <a:spcAft>
              <a:spcPct val="35000"/>
            </a:spcAft>
          </a:pPr>
          <a:r>
            <a:rPr lang="ru-RU" sz="2800" u="none" dirty="0" smtClean="0">
              <a:solidFill>
                <a:schemeClr val="accent1">
                  <a:lumMod val="75000"/>
                </a:schemeClr>
              </a:solidFill>
            </a:rPr>
            <a:t>    </a:t>
          </a:r>
          <a:r>
            <a:rPr lang="ru-RU" sz="2800" u="none" dirty="0" err="1" smtClean="0">
              <a:solidFill>
                <a:schemeClr val="accent1">
                  <a:lumMod val="75000"/>
                </a:schemeClr>
              </a:solidFill>
            </a:rPr>
            <a:t>допоміжні</a:t>
          </a:r>
          <a:r>
            <a:rPr lang="ru-RU" sz="2800" u="none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800" u="none" dirty="0" err="1" smtClean="0">
              <a:solidFill>
                <a:schemeClr val="accent1">
                  <a:lumMod val="75000"/>
                </a:schemeClr>
              </a:solidFill>
            </a:rPr>
            <a:t>модулі</a:t>
          </a:r>
          <a:endParaRPr lang="ru-RU" sz="2800" u="none" dirty="0" smtClean="0">
            <a:solidFill>
              <a:schemeClr val="accent1">
                <a:lumMod val="75000"/>
              </a:schemeClr>
            </a:solidFill>
          </a:endParaRPr>
        </a:p>
      </dgm:t>
    </dgm:pt>
    <dgm:pt modelId="{FAE43E9B-A3CA-4587-AA20-395B662F2AAC}" type="parTrans" cxnId="{5DB8A2C6-4EFB-4C8A-8497-D5F34592C291}">
      <dgm:prSet/>
      <dgm:spPr/>
      <dgm:t>
        <a:bodyPr/>
        <a:lstStyle/>
        <a:p>
          <a:endParaRPr lang="ru-RU"/>
        </a:p>
      </dgm:t>
    </dgm:pt>
    <dgm:pt modelId="{33727D27-C267-42B5-BEA9-A8B7BCD1C73E}" type="sibTrans" cxnId="{5DB8A2C6-4EFB-4C8A-8497-D5F34592C291}">
      <dgm:prSet/>
      <dgm:spPr/>
      <dgm:t>
        <a:bodyPr/>
        <a:lstStyle/>
        <a:p>
          <a:endParaRPr lang="ru-RU"/>
        </a:p>
      </dgm:t>
    </dgm:pt>
    <dgm:pt modelId="{F3332FD5-ACB6-4DF7-A415-A78E226B6DA4}" type="pres">
      <dgm:prSet presAssocID="{0CD5A403-BFC6-4FFE-9FA7-1E887BBC83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B2E504-5840-4D85-A21C-229AB9004274}" type="pres">
      <dgm:prSet presAssocID="{D97812E3-0958-47C1-BC11-D7AC2A60A1EB}" presName="hierRoot1" presStyleCnt="0"/>
      <dgm:spPr/>
    </dgm:pt>
    <dgm:pt modelId="{78013431-B52A-4488-A663-C84CE0D9CD24}" type="pres">
      <dgm:prSet presAssocID="{D97812E3-0958-47C1-BC11-D7AC2A60A1EB}" presName="composite" presStyleCnt="0"/>
      <dgm:spPr/>
    </dgm:pt>
    <dgm:pt modelId="{5C97ABBA-42A0-4F2A-8A26-2CA74BB68C3C}" type="pres">
      <dgm:prSet presAssocID="{D97812E3-0958-47C1-BC11-D7AC2A60A1EB}" presName="background" presStyleLbl="node0" presStyleIdx="0" presStyleCnt="1"/>
      <dgm:spPr/>
    </dgm:pt>
    <dgm:pt modelId="{2889E1FA-C5F9-4CB9-866D-285CD61F8427}" type="pres">
      <dgm:prSet presAssocID="{D97812E3-0958-47C1-BC11-D7AC2A60A1EB}" presName="text" presStyleLbl="fgAcc0" presStyleIdx="0" presStyleCnt="1" custScaleX="73845" custScaleY="33029" custLinFactNeighborX="-7160" custLinFactNeighborY="-13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E688F1-A2CB-468C-A03A-56DE1CC4E482}" type="pres">
      <dgm:prSet presAssocID="{D97812E3-0958-47C1-BC11-D7AC2A60A1EB}" presName="hierChild2" presStyleCnt="0"/>
      <dgm:spPr/>
    </dgm:pt>
    <dgm:pt modelId="{822365DE-C72A-4DCA-AE85-9E8BB5671DDC}" type="pres">
      <dgm:prSet presAssocID="{C1CB22DE-CC17-4305-AFB1-2F5C7655A71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80A47B8-D685-40B8-B9DA-657E235CDC57}" type="pres">
      <dgm:prSet presAssocID="{B891E281-9C31-4536-9013-A0DA83D5F98A}" presName="hierRoot2" presStyleCnt="0"/>
      <dgm:spPr/>
    </dgm:pt>
    <dgm:pt modelId="{E609D769-E48B-49BA-A97B-B6882CF07718}" type="pres">
      <dgm:prSet presAssocID="{B891E281-9C31-4536-9013-A0DA83D5F98A}" presName="composite2" presStyleCnt="0"/>
      <dgm:spPr/>
    </dgm:pt>
    <dgm:pt modelId="{B24911D9-CCD4-4E7D-99A5-6BC048E17791}" type="pres">
      <dgm:prSet presAssocID="{B891E281-9C31-4536-9013-A0DA83D5F98A}" presName="background2" presStyleLbl="node2" presStyleIdx="0" presStyleCnt="2"/>
      <dgm:spPr/>
      <dgm:t>
        <a:bodyPr/>
        <a:lstStyle/>
        <a:p>
          <a:endParaRPr lang="ru-RU"/>
        </a:p>
      </dgm:t>
    </dgm:pt>
    <dgm:pt modelId="{A61DEAD3-6487-417E-8E77-1F95B3768ADF}" type="pres">
      <dgm:prSet presAssocID="{B891E281-9C31-4536-9013-A0DA83D5F98A}" presName="text2" presStyleLbl="fgAcc2" presStyleIdx="0" presStyleCnt="2" custScaleX="77836" custScaleY="49792" custLinFactNeighborX="1253" custLinFactNeighborY="-113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B680CA-E83E-449D-8E17-A4AC834BB8C1}" type="pres">
      <dgm:prSet presAssocID="{B891E281-9C31-4536-9013-A0DA83D5F98A}" presName="hierChild3" presStyleCnt="0"/>
      <dgm:spPr/>
    </dgm:pt>
    <dgm:pt modelId="{A4AF05B9-73D6-4EC9-80C8-8FC01E11E12D}" type="pres">
      <dgm:prSet presAssocID="{FAE43E9B-A3CA-4587-AA20-395B662F2AA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B7E4510-8231-4D2B-B964-01BD6E105593}" type="pres">
      <dgm:prSet presAssocID="{8E266B52-F3B1-497D-BED1-90230411FE13}" presName="hierRoot2" presStyleCnt="0"/>
      <dgm:spPr/>
    </dgm:pt>
    <dgm:pt modelId="{EAE057A5-E214-41BC-9C8E-51BFA973EAA2}" type="pres">
      <dgm:prSet presAssocID="{8E266B52-F3B1-497D-BED1-90230411FE13}" presName="composite2" presStyleCnt="0"/>
      <dgm:spPr/>
    </dgm:pt>
    <dgm:pt modelId="{438874C7-2CF1-4094-A38F-5DC580AB4861}" type="pres">
      <dgm:prSet presAssocID="{8E266B52-F3B1-497D-BED1-90230411FE13}" presName="background2" presStyleLbl="node2" presStyleIdx="1" presStyleCnt="2"/>
      <dgm:spPr/>
    </dgm:pt>
    <dgm:pt modelId="{0358F9AD-53D5-482A-8882-572F7685DBF1}" type="pres">
      <dgm:prSet presAssocID="{8E266B52-F3B1-497D-BED1-90230411FE13}" presName="text2" presStyleLbl="fgAcc2" presStyleIdx="1" presStyleCnt="2" custScaleX="87358" custScaleY="55863" custLinFactNeighborX="-7372" custLinFactNeighborY="-113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E095F0-C037-497A-A384-7333057A291D}" type="pres">
      <dgm:prSet presAssocID="{8E266B52-F3B1-497D-BED1-90230411FE13}" presName="hierChild3" presStyleCnt="0"/>
      <dgm:spPr/>
    </dgm:pt>
  </dgm:ptLst>
  <dgm:cxnLst>
    <dgm:cxn modelId="{DC7FDA09-95E0-4D43-967F-297AA09BB443}" type="presOf" srcId="{FAE43E9B-A3CA-4587-AA20-395B662F2AAC}" destId="{A4AF05B9-73D6-4EC9-80C8-8FC01E11E12D}" srcOrd="0" destOrd="0" presId="urn:microsoft.com/office/officeart/2005/8/layout/hierarchy1"/>
    <dgm:cxn modelId="{5DB8A2C6-4EFB-4C8A-8497-D5F34592C291}" srcId="{D97812E3-0958-47C1-BC11-D7AC2A60A1EB}" destId="{8E266B52-F3B1-497D-BED1-90230411FE13}" srcOrd="1" destOrd="0" parTransId="{FAE43E9B-A3CA-4587-AA20-395B662F2AAC}" sibTransId="{33727D27-C267-42B5-BEA9-A8B7BCD1C73E}"/>
    <dgm:cxn modelId="{E9EBC30A-7EEC-472A-953D-260B01C5F787}" srcId="{D97812E3-0958-47C1-BC11-D7AC2A60A1EB}" destId="{B891E281-9C31-4536-9013-A0DA83D5F98A}" srcOrd="0" destOrd="0" parTransId="{C1CB22DE-CC17-4305-AFB1-2F5C7655A714}" sibTransId="{A1740C35-E06E-4BC4-891A-002A210566E7}"/>
    <dgm:cxn modelId="{8CDB4434-EB47-D748-B20C-26AB953DD4DE}" type="presOf" srcId="{C1CB22DE-CC17-4305-AFB1-2F5C7655A714}" destId="{822365DE-C72A-4DCA-AE85-9E8BB5671DDC}" srcOrd="0" destOrd="0" presId="urn:microsoft.com/office/officeart/2005/8/layout/hierarchy1"/>
    <dgm:cxn modelId="{13484A4A-B3BF-C747-BD24-EBC44A002700}" type="presOf" srcId="{0CD5A403-BFC6-4FFE-9FA7-1E887BBC8349}" destId="{F3332FD5-ACB6-4DF7-A415-A78E226B6DA4}" srcOrd="0" destOrd="0" presId="urn:microsoft.com/office/officeart/2005/8/layout/hierarchy1"/>
    <dgm:cxn modelId="{EDEDF27C-B4D4-DC43-8C8A-37205EE2AB92}" type="presOf" srcId="{D97812E3-0958-47C1-BC11-D7AC2A60A1EB}" destId="{2889E1FA-C5F9-4CB9-866D-285CD61F8427}" srcOrd="0" destOrd="0" presId="urn:microsoft.com/office/officeart/2005/8/layout/hierarchy1"/>
    <dgm:cxn modelId="{9014E83E-C2EB-7F45-A101-87F3EFD9CBEC}" type="presOf" srcId="{8E266B52-F3B1-497D-BED1-90230411FE13}" destId="{0358F9AD-53D5-482A-8882-572F7685DBF1}" srcOrd="0" destOrd="0" presId="urn:microsoft.com/office/officeart/2005/8/layout/hierarchy1"/>
    <dgm:cxn modelId="{6FC22931-1F28-4CC3-AACE-526AE561E669}" srcId="{0CD5A403-BFC6-4FFE-9FA7-1E887BBC8349}" destId="{D97812E3-0958-47C1-BC11-D7AC2A60A1EB}" srcOrd="0" destOrd="0" parTransId="{5E5D4C38-557D-4B9E-AFFC-99C9B5FA301A}" sibTransId="{8781488B-7676-4275-8496-32B97B1E6925}"/>
    <dgm:cxn modelId="{8BA827BC-5CC6-0547-84D3-B7AE13A39734}" type="presOf" srcId="{B891E281-9C31-4536-9013-A0DA83D5F98A}" destId="{A61DEAD3-6487-417E-8E77-1F95B3768ADF}" srcOrd="0" destOrd="0" presId="urn:microsoft.com/office/officeart/2005/8/layout/hierarchy1"/>
    <dgm:cxn modelId="{92FA49F3-7108-2742-B309-1691247FB512}" type="presParOf" srcId="{F3332FD5-ACB6-4DF7-A415-A78E226B6DA4}" destId="{D5B2E504-5840-4D85-A21C-229AB9004274}" srcOrd="0" destOrd="0" presId="urn:microsoft.com/office/officeart/2005/8/layout/hierarchy1"/>
    <dgm:cxn modelId="{88B36E78-A573-1140-91A8-84A9142E319D}" type="presParOf" srcId="{D5B2E504-5840-4D85-A21C-229AB9004274}" destId="{78013431-B52A-4488-A663-C84CE0D9CD24}" srcOrd="0" destOrd="0" presId="urn:microsoft.com/office/officeart/2005/8/layout/hierarchy1"/>
    <dgm:cxn modelId="{28D03BF9-AC5A-5041-BF13-AB60AC69AA49}" type="presParOf" srcId="{78013431-B52A-4488-A663-C84CE0D9CD24}" destId="{5C97ABBA-42A0-4F2A-8A26-2CA74BB68C3C}" srcOrd="0" destOrd="0" presId="urn:microsoft.com/office/officeart/2005/8/layout/hierarchy1"/>
    <dgm:cxn modelId="{40CE73C3-0C09-FF4D-9E08-ED198CAFF4B2}" type="presParOf" srcId="{78013431-B52A-4488-A663-C84CE0D9CD24}" destId="{2889E1FA-C5F9-4CB9-866D-285CD61F8427}" srcOrd="1" destOrd="0" presId="urn:microsoft.com/office/officeart/2005/8/layout/hierarchy1"/>
    <dgm:cxn modelId="{320EE991-2E49-1543-8A42-73D2DFD9BD6E}" type="presParOf" srcId="{D5B2E504-5840-4D85-A21C-229AB9004274}" destId="{37E688F1-A2CB-468C-A03A-56DE1CC4E482}" srcOrd="1" destOrd="0" presId="urn:microsoft.com/office/officeart/2005/8/layout/hierarchy1"/>
    <dgm:cxn modelId="{6D0723C4-A75F-DE4D-90BF-DF22195CC27C}" type="presParOf" srcId="{37E688F1-A2CB-468C-A03A-56DE1CC4E482}" destId="{822365DE-C72A-4DCA-AE85-9E8BB5671DDC}" srcOrd="0" destOrd="0" presId="urn:microsoft.com/office/officeart/2005/8/layout/hierarchy1"/>
    <dgm:cxn modelId="{FAA2798A-056B-F54D-88EE-214D441BF60D}" type="presParOf" srcId="{37E688F1-A2CB-468C-A03A-56DE1CC4E482}" destId="{A80A47B8-D685-40B8-B9DA-657E235CDC57}" srcOrd="1" destOrd="0" presId="urn:microsoft.com/office/officeart/2005/8/layout/hierarchy1"/>
    <dgm:cxn modelId="{2AE2F1EA-EAF5-B74A-A5F4-4C4DDAD7AC60}" type="presParOf" srcId="{A80A47B8-D685-40B8-B9DA-657E235CDC57}" destId="{E609D769-E48B-49BA-A97B-B6882CF07718}" srcOrd="0" destOrd="0" presId="urn:microsoft.com/office/officeart/2005/8/layout/hierarchy1"/>
    <dgm:cxn modelId="{67CDA95C-9258-F441-9FB6-5D1BF81C507E}" type="presParOf" srcId="{E609D769-E48B-49BA-A97B-B6882CF07718}" destId="{B24911D9-CCD4-4E7D-99A5-6BC048E17791}" srcOrd="0" destOrd="0" presId="urn:microsoft.com/office/officeart/2005/8/layout/hierarchy1"/>
    <dgm:cxn modelId="{9F98627B-67DC-ED4E-B7A5-B1B577D261F4}" type="presParOf" srcId="{E609D769-E48B-49BA-A97B-B6882CF07718}" destId="{A61DEAD3-6487-417E-8E77-1F95B3768ADF}" srcOrd="1" destOrd="0" presId="urn:microsoft.com/office/officeart/2005/8/layout/hierarchy1"/>
    <dgm:cxn modelId="{767D551E-A39E-584A-9AC5-4C829C47E294}" type="presParOf" srcId="{A80A47B8-D685-40B8-B9DA-657E235CDC57}" destId="{F7B680CA-E83E-449D-8E17-A4AC834BB8C1}" srcOrd="1" destOrd="0" presId="urn:microsoft.com/office/officeart/2005/8/layout/hierarchy1"/>
    <dgm:cxn modelId="{D35D1EF3-6C39-7841-ADA9-59F78E301FC1}" type="presParOf" srcId="{37E688F1-A2CB-468C-A03A-56DE1CC4E482}" destId="{A4AF05B9-73D6-4EC9-80C8-8FC01E11E12D}" srcOrd="2" destOrd="0" presId="urn:microsoft.com/office/officeart/2005/8/layout/hierarchy1"/>
    <dgm:cxn modelId="{2BE95D83-6874-1E40-BB97-0832AC9EA918}" type="presParOf" srcId="{37E688F1-A2CB-468C-A03A-56DE1CC4E482}" destId="{4B7E4510-8231-4D2B-B964-01BD6E105593}" srcOrd="3" destOrd="0" presId="urn:microsoft.com/office/officeart/2005/8/layout/hierarchy1"/>
    <dgm:cxn modelId="{10B48F4D-9A6A-744E-84E6-D983AB84B995}" type="presParOf" srcId="{4B7E4510-8231-4D2B-B964-01BD6E105593}" destId="{EAE057A5-E214-41BC-9C8E-51BFA973EAA2}" srcOrd="0" destOrd="0" presId="urn:microsoft.com/office/officeart/2005/8/layout/hierarchy1"/>
    <dgm:cxn modelId="{F10355F3-D02C-9741-B50B-8DCD196A9B47}" type="presParOf" srcId="{EAE057A5-E214-41BC-9C8E-51BFA973EAA2}" destId="{438874C7-2CF1-4094-A38F-5DC580AB4861}" srcOrd="0" destOrd="0" presId="urn:microsoft.com/office/officeart/2005/8/layout/hierarchy1"/>
    <dgm:cxn modelId="{9983431B-BB68-9443-8266-B927B3720635}" type="presParOf" srcId="{EAE057A5-E214-41BC-9C8E-51BFA973EAA2}" destId="{0358F9AD-53D5-482A-8882-572F7685DBF1}" srcOrd="1" destOrd="0" presId="urn:microsoft.com/office/officeart/2005/8/layout/hierarchy1"/>
    <dgm:cxn modelId="{6642DF4A-2774-184D-B778-683F6E2610EC}" type="presParOf" srcId="{4B7E4510-8231-4D2B-B964-01BD6E105593}" destId="{3CE095F0-C037-497A-A384-7333057A29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B4247AC-2769-6843-9E19-078B53931E1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C96B55-292D-344A-80FA-559891EA6B4F}">
      <dgm:prSet custT="1"/>
      <dgm:spPr/>
      <dgm:t>
        <a:bodyPr/>
        <a:lstStyle/>
        <a:p>
          <a:pPr algn="l" rtl="0"/>
          <a:r>
            <a:rPr lang="ru-RU" sz="2300" dirty="0" smtClean="0">
              <a:solidFill>
                <a:schemeClr val="bg1"/>
              </a:solidFill>
            </a:rPr>
            <a:t> </a:t>
          </a:r>
          <a:r>
            <a:rPr lang="uk-UA" sz="2300" dirty="0" smtClean="0"/>
            <a:t>функції, які вирішують </a:t>
          </a:r>
          <a:r>
            <a:rPr lang="uk-UA" sz="2300" dirty="0" err="1" smtClean="0"/>
            <a:t>внутрішньосистемні</a:t>
          </a:r>
          <a:r>
            <a:rPr lang="uk-UA" sz="2300" dirty="0" smtClean="0"/>
            <a:t> задачі організації обчислювального процесу:</a:t>
          </a:r>
          <a:endParaRPr lang="ru-RU" sz="2800" dirty="0" smtClean="0">
            <a:solidFill>
              <a:schemeClr val="bg1"/>
            </a:solidFill>
          </a:endParaRPr>
        </a:p>
      </dgm:t>
    </dgm:pt>
    <dgm:pt modelId="{59F8B3D3-6422-D44E-82B9-6F9533ED06BA}" type="parTrans" cxnId="{AF793776-3230-274E-9E0E-F3553CBC3C91}">
      <dgm:prSet/>
      <dgm:spPr/>
      <dgm:t>
        <a:bodyPr/>
        <a:lstStyle/>
        <a:p>
          <a:endParaRPr lang="en-US"/>
        </a:p>
      </dgm:t>
    </dgm:pt>
    <dgm:pt modelId="{16B07617-828B-704C-8208-17ACCB120C78}" type="sibTrans" cxnId="{AF793776-3230-274E-9E0E-F3553CBC3C91}">
      <dgm:prSet/>
      <dgm:spPr/>
      <dgm:t>
        <a:bodyPr/>
        <a:lstStyle/>
        <a:p>
          <a:endParaRPr lang="en-US"/>
        </a:p>
      </dgm:t>
    </dgm:pt>
    <dgm:pt modelId="{9E50ABE0-E698-904B-9478-9283A6C65838}">
      <dgm:prSet custT="1"/>
      <dgm:spPr/>
      <dgm:t>
        <a:bodyPr/>
        <a:lstStyle/>
        <a:p>
          <a:pPr algn="l" rtl="0"/>
          <a:r>
            <a:rPr lang="ru-RU" sz="3400" dirty="0" smtClean="0"/>
            <a:t> </a:t>
          </a:r>
          <a:r>
            <a:rPr lang="uk-UA" sz="3400" dirty="0" smtClean="0"/>
            <a:t>функції, що створюють прикладну програмну середу</a:t>
          </a:r>
          <a:endParaRPr lang="en-US" sz="2800" dirty="0">
            <a:solidFill>
              <a:srgbClr val="FFFFFF"/>
            </a:solidFill>
          </a:endParaRPr>
        </a:p>
      </dgm:t>
    </dgm:pt>
    <dgm:pt modelId="{612822ED-57D4-8B4F-A30E-49F2F7FBF2C2}" type="parTrans" cxnId="{51EC4C1C-630F-D844-8ED3-67F481ED3A4E}">
      <dgm:prSet/>
      <dgm:spPr/>
      <dgm:t>
        <a:bodyPr/>
        <a:lstStyle/>
        <a:p>
          <a:endParaRPr lang="en-US"/>
        </a:p>
      </dgm:t>
    </dgm:pt>
    <dgm:pt modelId="{2B50EDAE-5C19-4343-BCAB-B9F77AC9C12D}" type="sibTrans" cxnId="{51EC4C1C-630F-D844-8ED3-67F481ED3A4E}">
      <dgm:prSet/>
      <dgm:spPr/>
      <dgm:t>
        <a:bodyPr/>
        <a:lstStyle/>
        <a:p>
          <a:endParaRPr lang="en-US"/>
        </a:p>
      </dgm:t>
    </dgm:pt>
    <dgm:pt modelId="{25703ABF-0F3E-7049-943E-144A54BAF610}">
      <dgm:prSet custT="1"/>
      <dgm:spPr/>
      <dgm:t>
        <a:bodyPr/>
        <a:lstStyle/>
        <a:p>
          <a:pPr rtl="0"/>
          <a:r>
            <a:rPr lang="ru-RU" sz="2800" dirty="0" err="1" smtClean="0">
              <a:solidFill>
                <a:schemeClr val="bg1"/>
              </a:solidFill>
            </a:rPr>
            <a:t>базові</a:t>
          </a:r>
          <a:r>
            <a:rPr lang="ru-RU" sz="2800" dirty="0" smtClean="0">
              <a:solidFill>
                <a:schemeClr val="bg1"/>
              </a:solidFill>
            </a:rPr>
            <a:t> </a:t>
          </a:r>
          <a:r>
            <a:rPr lang="ru-RU" sz="2800" dirty="0" err="1" smtClean="0">
              <a:solidFill>
                <a:schemeClr val="bg1"/>
              </a:solidFill>
            </a:rPr>
            <a:t>функції</a:t>
          </a:r>
          <a:r>
            <a:rPr lang="ru-RU" sz="2800" dirty="0" smtClean="0">
              <a:solidFill>
                <a:schemeClr val="bg1"/>
              </a:solidFill>
            </a:rPr>
            <a:t> ОС:</a:t>
          </a:r>
          <a:endParaRPr lang="ru-RU" sz="2800" dirty="0">
            <a:solidFill>
              <a:schemeClr val="bg1"/>
            </a:solidFill>
          </a:endParaRPr>
        </a:p>
      </dgm:t>
    </dgm:pt>
    <dgm:pt modelId="{30180A2B-A07A-0949-B4CF-8BA27AC24D95}" type="parTrans" cxnId="{F7007C4B-6D9C-9D40-92EC-13EBA1F4FB49}">
      <dgm:prSet/>
      <dgm:spPr/>
      <dgm:t>
        <a:bodyPr/>
        <a:lstStyle/>
        <a:p>
          <a:endParaRPr lang="ru-RU"/>
        </a:p>
      </dgm:t>
    </dgm:pt>
    <dgm:pt modelId="{5E7A402C-7136-C649-95B3-8DE7558774F5}" type="sibTrans" cxnId="{F7007C4B-6D9C-9D40-92EC-13EBA1F4FB49}">
      <dgm:prSet/>
      <dgm:spPr/>
      <dgm:t>
        <a:bodyPr/>
        <a:lstStyle/>
        <a:p>
          <a:endParaRPr lang="ru-RU"/>
        </a:p>
      </dgm:t>
    </dgm:pt>
    <dgm:pt modelId="{6A610F08-514B-5040-806E-86FED3CA22BE}">
      <dgm:prSet/>
      <dgm:spPr/>
      <dgm:t>
        <a:bodyPr/>
        <a:lstStyle/>
        <a:p>
          <a:pPr rtl="0"/>
          <a:r>
            <a:rPr lang="uk-UA" dirty="0" smtClean="0"/>
            <a:t>управління процесами, пам'яттю, пристроями введення / виводу;</a:t>
          </a:r>
          <a:endParaRPr lang="ru-RU" dirty="0">
            <a:solidFill>
              <a:schemeClr val="accent2"/>
            </a:solidFill>
          </a:endParaRPr>
        </a:p>
      </dgm:t>
    </dgm:pt>
    <dgm:pt modelId="{F19F3361-FDEA-614F-86B7-9194F7362810}" type="parTrans" cxnId="{F1C4FB3C-E82E-524C-848B-38E0BBDBD56C}">
      <dgm:prSet/>
      <dgm:spPr/>
      <dgm:t>
        <a:bodyPr/>
        <a:lstStyle/>
        <a:p>
          <a:endParaRPr lang="ru-RU"/>
        </a:p>
      </dgm:t>
    </dgm:pt>
    <dgm:pt modelId="{62F5D969-6CDA-5F43-8DEB-5BAFC2AB91A2}" type="sibTrans" cxnId="{F1C4FB3C-E82E-524C-848B-38E0BBDBD56C}">
      <dgm:prSet/>
      <dgm:spPr/>
      <dgm:t>
        <a:bodyPr/>
        <a:lstStyle/>
        <a:p>
          <a:endParaRPr lang="ru-RU"/>
        </a:p>
      </dgm:t>
    </dgm:pt>
    <dgm:pt modelId="{CC70EAC5-5319-AF4E-9E26-1BDE8F4754BA}">
      <dgm:prSet/>
      <dgm:spPr/>
      <dgm:t>
        <a:bodyPr/>
        <a:lstStyle/>
        <a:p>
          <a:pPr rtl="0"/>
          <a:r>
            <a:rPr lang="uk-UA" dirty="0" smtClean="0"/>
            <a:t>перемикання контекстів, завантаження / розвантаження сторінок, обробка переривань</a:t>
          </a:r>
          <a:endParaRPr lang="ru-RU" dirty="0">
            <a:solidFill>
              <a:schemeClr val="accent2"/>
            </a:solidFill>
          </a:endParaRPr>
        </a:p>
      </dgm:t>
    </dgm:pt>
    <dgm:pt modelId="{9FD94A56-1690-2A4A-A1E0-2788E411F35E}" type="parTrans" cxnId="{6D384B6E-0DAC-8D47-95D5-A86DFD31DD6C}">
      <dgm:prSet/>
      <dgm:spPr/>
      <dgm:t>
        <a:bodyPr/>
        <a:lstStyle/>
        <a:p>
          <a:endParaRPr lang="ru-RU"/>
        </a:p>
      </dgm:t>
    </dgm:pt>
    <dgm:pt modelId="{E709579B-2CC6-1D4B-8ED3-06ECF878D54F}" type="sibTrans" cxnId="{6D384B6E-0DAC-8D47-95D5-A86DFD31DD6C}">
      <dgm:prSet/>
      <dgm:spPr/>
      <dgm:t>
        <a:bodyPr/>
        <a:lstStyle/>
        <a:p>
          <a:endParaRPr lang="ru-RU"/>
        </a:p>
      </dgm:t>
    </dgm:pt>
    <dgm:pt modelId="{55FF9016-CA35-ED45-AFD6-479A78F67322}" type="pres">
      <dgm:prSet presAssocID="{8B4247AC-2769-6843-9E19-078B53931E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27C52A-349F-3E43-83BB-6FD87286FF92}" type="pres">
      <dgm:prSet presAssocID="{25703ABF-0F3E-7049-943E-144A54BAF610}" presName="linNode" presStyleCnt="0"/>
      <dgm:spPr/>
    </dgm:pt>
    <dgm:pt modelId="{261BC869-F74C-E544-933D-39B5E4D70979}" type="pres">
      <dgm:prSet presAssocID="{25703ABF-0F3E-7049-943E-144A54BAF610}" presName="parentText" presStyleLbl="node1" presStyleIdx="0" presStyleCnt="3" custScaleX="163080" custScaleY="614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8E98F-0F90-8F4D-B7E2-53A13B7E49A1}" type="pres">
      <dgm:prSet presAssocID="{25703ABF-0F3E-7049-943E-144A54BAF610}" presName="descendantText" presStyleLbl="alignAccFollowNode1" presStyleIdx="0" presStyleCnt="2" custScaleY="79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D199D-1FCD-DF48-8979-D7115620C759}" type="pres">
      <dgm:prSet presAssocID="{5E7A402C-7136-C649-95B3-8DE7558774F5}" presName="sp" presStyleCnt="0"/>
      <dgm:spPr/>
    </dgm:pt>
    <dgm:pt modelId="{05595679-F19E-DF4D-8554-2F338C4700B1}" type="pres">
      <dgm:prSet presAssocID="{5AC96B55-292D-344A-80FA-559891EA6B4F}" presName="linNode" presStyleCnt="0"/>
      <dgm:spPr/>
    </dgm:pt>
    <dgm:pt modelId="{F7CFC91A-969D-9642-82FE-81D54AA6D302}" type="pres">
      <dgm:prSet presAssocID="{5AC96B55-292D-344A-80FA-559891EA6B4F}" presName="parentText" presStyleLbl="node1" presStyleIdx="1" presStyleCnt="3" custScaleX="245929" custScaleY="686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32387-E551-944D-94F4-15562694FE5D}" type="pres">
      <dgm:prSet presAssocID="{5AC96B55-292D-344A-80FA-559891EA6B4F}" presName="descendantText" presStyleLbl="alignAccFollowNode1" presStyleIdx="1" presStyleCnt="2" custScaleY="78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C84E3-192D-5346-A024-D830B6FEB7F9}" type="pres">
      <dgm:prSet presAssocID="{16B07617-828B-704C-8208-17ACCB120C78}" presName="sp" presStyleCnt="0"/>
      <dgm:spPr/>
    </dgm:pt>
    <dgm:pt modelId="{5989F236-E472-BA4C-9412-35A7D239D996}" type="pres">
      <dgm:prSet presAssocID="{9E50ABE0-E698-904B-9478-9283A6C65838}" presName="linNode" presStyleCnt="0"/>
      <dgm:spPr/>
    </dgm:pt>
    <dgm:pt modelId="{2AC39DFB-9EAA-C54B-8280-A580879F763B}" type="pres">
      <dgm:prSet presAssocID="{9E50ABE0-E698-904B-9478-9283A6C65838}" presName="parentText" presStyleLbl="node1" presStyleIdx="2" presStyleCnt="3" custScaleX="198948" custScaleY="41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EC4C1C-630F-D844-8ED3-67F481ED3A4E}" srcId="{8B4247AC-2769-6843-9E19-078B53931E16}" destId="{9E50ABE0-E698-904B-9478-9283A6C65838}" srcOrd="2" destOrd="0" parTransId="{612822ED-57D4-8B4F-A30E-49F2F7FBF2C2}" sibTransId="{2B50EDAE-5C19-4343-BCAB-B9F77AC9C12D}"/>
    <dgm:cxn modelId="{6D384B6E-0DAC-8D47-95D5-A86DFD31DD6C}" srcId="{5AC96B55-292D-344A-80FA-559891EA6B4F}" destId="{CC70EAC5-5319-AF4E-9E26-1BDE8F4754BA}" srcOrd="0" destOrd="0" parTransId="{9FD94A56-1690-2A4A-A1E0-2788E411F35E}" sibTransId="{E709579B-2CC6-1D4B-8ED3-06ECF878D54F}"/>
    <dgm:cxn modelId="{F7007C4B-6D9C-9D40-92EC-13EBA1F4FB49}" srcId="{8B4247AC-2769-6843-9E19-078B53931E16}" destId="{25703ABF-0F3E-7049-943E-144A54BAF610}" srcOrd="0" destOrd="0" parTransId="{30180A2B-A07A-0949-B4CF-8BA27AC24D95}" sibTransId="{5E7A402C-7136-C649-95B3-8DE7558774F5}"/>
    <dgm:cxn modelId="{F1C4FB3C-E82E-524C-848B-38E0BBDBD56C}" srcId="{25703ABF-0F3E-7049-943E-144A54BAF610}" destId="{6A610F08-514B-5040-806E-86FED3CA22BE}" srcOrd="0" destOrd="0" parTransId="{F19F3361-FDEA-614F-86B7-9194F7362810}" sibTransId="{62F5D969-6CDA-5F43-8DEB-5BAFC2AB91A2}"/>
    <dgm:cxn modelId="{64D91D7F-E249-CB42-BBAD-0D8446DCA8D7}" type="presOf" srcId="{6A610F08-514B-5040-806E-86FED3CA22BE}" destId="{4018E98F-0F90-8F4D-B7E2-53A13B7E49A1}" srcOrd="0" destOrd="0" presId="urn:microsoft.com/office/officeart/2005/8/layout/vList5"/>
    <dgm:cxn modelId="{F6926127-95C9-9640-812C-28F2C44CE2FB}" type="presOf" srcId="{5AC96B55-292D-344A-80FA-559891EA6B4F}" destId="{F7CFC91A-969D-9642-82FE-81D54AA6D302}" srcOrd="0" destOrd="0" presId="urn:microsoft.com/office/officeart/2005/8/layout/vList5"/>
    <dgm:cxn modelId="{E3475C64-7A93-E44A-9D4A-99C0E190C818}" type="presOf" srcId="{CC70EAC5-5319-AF4E-9E26-1BDE8F4754BA}" destId="{2AA32387-E551-944D-94F4-15562694FE5D}" srcOrd="0" destOrd="0" presId="urn:microsoft.com/office/officeart/2005/8/layout/vList5"/>
    <dgm:cxn modelId="{36E413B4-2BFD-E640-8749-B3594E09D265}" type="presOf" srcId="{9E50ABE0-E698-904B-9478-9283A6C65838}" destId="{2AC39DFB-9EAA-C54B-8280-A580879F763B}" srcOrd="0" destOrd="0" presId="urn:microsoft.com/office/officeart/2005/8/layout/vList5"/>
    <dgm:cxn modelId="{B0E5B9EE-8ED4-A041-8E7E-35406C688724}" type="presOf" srcId="{8B4247AC-2769-6843-9E19-078B53931E16}" destId="{55FF9016-CA35-ED45-AFD6-479A78F67322}" srcOrd="0" destOrd="0" presId="urn:microsoft.com/office/officeart/2005/8/layout/vList5"/>
    <dgm:cxn modelId="{2A703291-3DDF-D843-8046-7859F7F1767D}" type="presOf" srcId="{25703ABF-0F3E-7049-943E-144A54BAF610}" destId="{261BC869-F74C-E544-933D-39B5E4D70979}" srcOrd="0" destOrd="0" presId="urn:microsoft.com/office/officeart/2005/8/layout/vList5"/>
    <dgm:cxn modelId="{AF793776-3230-274E-9E0E-F3553CBC3C91}" srcId="{8B4247AC-2769-6843-9E19-078B53931E16}" destId="{5AC96B55-292D-344A-80FA-559891EA6B4F}" srcOrd="1" destOrd="0" parTransId="{59F8B3D3-6422-D44E-82B9-6F9533ED06BA}" sibTransId="{16B07617-828B-704C-8208-17ACCB120C78}"/>
    <dgm:cxn modelId="{11BE4054-8458-F049-92AD-2E9205BF2178}" type="presParOf" srcId="{55FF9016-CA35-ED45-AFD6-479A78F67322}" destId="{6427C52A-349F-3E43-83BB-6FD87286FF92}" srcOrd="0" destOrd="0" presId="urn:microsoft.com/office/officeart/2005/8/layout/vList5"/>
    <dgm:cxn modelId="{C82ADB4E-B468-D94E-ADF5-C6728FF0147D}" type="presParOf" srcId="{6427C52A-349F-3E43-83BB-6FD87286FF92}" destId="{261BC869-F74C-E544-933D-39B5E4D70979}" srcOrd="0" destOrd="0" presId="urn:microsoft.com/office/officeart/2005/8/layout/vList5"/>
    <dgm:cxn modelId="{83280FB4-D7B7-E144-BB33-BA65924E250D}" type="presParOf" srcId="{6427C52A-349F-3E43-83BB-6FD87286FF92}" destId="{4018E98F-0F90-8F4D-B7E2-53A13B7E49A1}" srcOrd="1" destOrd="0" presId="urn:microsoft.com/office/officeart/2005/8/layout/vList5"/>
    <dgm:cxn modelId="{12EE7971-ACE1-EA4D-8697-409E8A011CDF}" type="presParOf" srcId="{55FF9016-CA35-ED45-AFD6-479A78F67322}" destId="{E48D199D-1FCD-DF48-8979-D7115620C759}" srcOrd="1" destOrd="0" presId="urn:microsoft.com/office/officeart/2005/8/layout/vList5"/>
    <dgm:cxn modelId="{0182A5C5-7CD2-6E48-BF73-B2E91554B486}" type="presParOf" srcId="{55FF9016-CA35-ED45-AFD6-479A78F67322}" destId="{05595679-F19E-DF4D-8554-2F338C4700B1}" srcOrd="2" destOrd="0" presId="urn:microsoft.com/office/officeart/2005/8/layout/vList5"/>
    <dgm:cxn modelId="{AD5D86D9-D6FB-9D4C-854B-64FE48A9505B}" type="presParOf" srcId="{05595679-F19E-DF4D-8554-2F338C4700B1}" destId="{F7CFC91A-969D-9642-82FE-81D54AA6D302}" srcOrd="0" destOrd="0" presId="urn:microsoft.com/office/officeart/2005/8/layout/vList5"/>
    <dgm:cxn modelId="{E1436FDE-7E14-D444-A094-87FB09A56C57}" type="presParOf" srcId="{05595679-F19E-DF4D-8554-2F338C4700B1}" destId="{2AA32387-E551-944D-94F4-15562694FE5D}" srcOrd="1" destOrd="0" presId="urn:microsoft.com/office/officeart/2005/8/layout/vList5"/>
    <dgm:cxn modelId="{D467B4A4-013E-534A-88DD-0D8AEDCB5FFC}" type="presParOf" srcId="{55FF9016-CA35-ED45-AFD6-479A78F67322}" destId="{BDAC84E3-192D-5346-A024-D830B6FEB7F9}" srcOrd="3" destOrd="0" presId="urn:microsoft.com/office/officeart/2005/8/layout/vList5"/>
    <dgm:cxn modelId="{E20EB626-1B08-B442-8AF1-A0BD43A1D26F}" type="presParOf" srcId="{55FF9016-CA35-ED45-AFD6-479A78F67322}" destId="{5989F236-E472-BA4C-9412-35A7D239D996}" srcOrd="4" destOrd="0" presId="urn:microsoft.com/office/officeart/2005/8/layout/vList5"/>
    <dgm:cxn modelId="{01032187-4847-8D40-8984-299A91815A75}" type="presParOf" srcId="{5989F236-E472-BA4C-9412-35A7D239D996}" destId="{2AC39DFB-9EAA-C54B-8280-A580879F76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018E746-B205-384D-9427-D456C5B192BB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905CE4-11D6-CE49-817D-7F2E216CFB2F}">
      <dgm:prSet custT="1"/>
      <dgm:spPr/>
      <dgm:t>
        <a:bodyPr/>
        <a:lstStyle/>
        <a:p>
          <a:pPr rtl="0"/>
          <a:r>
            <a:rPr lang="ru-RU" sz="3200" dirty="0" err="1" smtClean="0"/>
            <a:t>утиліти</a:t>
          </a:r>
          <a:endParaRPr lang="ru-RU" sz="3200" dirty="0"/>
        </a:p>
      </dgm:t>
    </dgm:pt>
    <dgm:pt modelId="{63ADF735-ECCC-F843-844C-088EF549A107}" type="parTrans" cxnId="{578169F1-F7A3-2E47-AD7F-A52524A677EB}">
      <dgm:prSet/>
      <dgm:spPr/>
      <dgm:t>
        <a:bodyPr/>
        <a:lstStyle/>
        <a:p>
          <a:endParaRPr lang="ru-RU"/>
        </a:p>
      </dgm:t>
    </dgm:pt>
    <dgm:pt modelId="{222794BF-F75F-414D-AB33-326691E8AD23}" type="sibTrans" cxnId="{578169F1-F7A3-2E47-AD7F-A52524A677EB}">
      <dgm:prSet/>
      <dgm:spPr/>
      <dgm:t>
        <a:bodyPr/>
        <a:lstStyle/>
        <a:p>
          <a:endParaRPr lang="ru-RU"/>
        </a:p>
      </dgm:t>
    </dgm:pt>
    <dgm:pt modelId="{A29B415B-BFE1-8B4C-BF23-578C834FE31B}">
      <dgm:prSet custT="1"/>
      <dgm:spPr/>
      <dgm:t>
        <a:bodyPr/>
        <a:lstStyle/>
        <a:p>
          <a:pPr rtl="0"/>
          <a:r>
            <a:rPr lang="uk-UA" sz="2000" dirty="0" smtClean="0"/>
            <a:t>програми, що вирішують окремі завдання управління і супроводу комп'ютерної системи (дискові утиліти: </a:t>
          </a:r>
          <a:r>
            <a:rPr lang="uk-UA" sz="2000" dirty="0" err="1" smtClean="0"/>
            <a:t>дефрагментатори</a:t>
          </a:r>
          <a:r>
            <a:rPr lang="uk-UA" sz="2000" dirty="0" smtClean="0"/>
            <a:t>, очищення диска, розмітка диска, програми стиснення, резервне копіювання; утиліти роботи з реєстром; утиліти моніторингу обладнання і </a:t>
          </a:r>
          <a:r>
            <a:rPr lang="uk-UA" sz="2000" dirty="0" err="1" smtClean="0"/>
            <a:t>т.д</a:t>
          </a:r>
          <a:r>
            <a:rPr lang="uk-UA" sz="2000" dirty="0" smtClean="0"/>
            <a:t>.)</a:t>
          </a:r>
          <a:endParaRPr lang="ru-RU" sz="2000" dirty="0"/>
        </a:p>
      </dgm:t>
    </dgm:pt>
    <dgm:pt modelId="{FD4D0FCF-EE32-3B45-A67D-5F4299A460B2}" type="parTrans" cxnId="{C2532055-F43C-E64A-9A1D-20D052916E92}">
      <dgm:prSet/>
      <dgm:spPr/>
      <dgm:t>
        <a:bodyPr/>
        <a:lstStyle/>
        <a:p>
          <a:endParaRPr lang="ru-RU"/>
        </a:p>
      </dgm:t>
    </dgm:pt>
    <dgm:pt modelId="{BA47412F-C321-9B4C-9254-8A6A30C9CB02}" type="sibTrans" cxnId="{C2532055-F43C-E64A-9A1D-20D052916E92}">
      <dgm:prSet/>
      <dgm:spPr/>
      <dgm:t>
        <a:bodyPr/>
        <a:lstStyle/>
        <a:p>
          <a:endParaRPr lang="ru-RU"/>
        </a:p>
      </dgm:t>
    </dgm:pt>
    <dgm:pt modelId="{2818B4A0-DAE9-2443-B1A4-DD3C93930032}">
      <dgm:prSet custT="1"/>
      <dgm:spPr/>
      <dgm:t>
        <a:bodyPr/>
        <a:lstStyle/>
        <a:p>
          <a:pPr rtl="0"/>
          <a:r>
            <a:rPr lang="ru-RU" sz="2600" dirty="0" err="1" smtClean="0"/>
            <a:t>системні</a:t>
          </a:r>
          <a:r>
            <a:rPr lang="ru-RU" sz="2600" dirty="0" smtClean="0"/>
            <a:t> </a:t>
          </a:r>
          <a:r>
            <a:rPr lang="ru-RU" sz="2600" dirty="0" err="1" smtClean="0"/>
            <a:t>програми</a:t>
          </a:r>
          <a:r>
            <a:rPr lang="ru-RU" sz="2600" dirty="0" smtClean="0"/>
            <a:t> </a:t>
          </a:r>
          <a:r>
            <a:rPr lang="ru-RU" sz="2600" dirty="0" err="1" smtClean="0"/>
            <a:t>обробки</a:t>
          </a:r>
          <a:endParaRPr lang="ru-RU" sz="2600" dirty="0"/>
        </a:p>
      </dgm:t>
    </dgm:pt>
    <dgm:pt modelId="{5E4695BA-09F5-9C49-BC08-CDCE18EE6F4B}" type="parTrans" cxnId="{9BE727EE-0A99-154F-B184-B61B6BFA547A}">
      <dgm:prSet/>
      <dgm:spPr/>
      <dgm:t>
        <a:bodyPr/>
        <a:lstStyle/>
        <a:p>
          <a:endParaRPr lang="ru-RU"/>
        </a:p>
      </dgm:t>
    </dgm:pt>
    <dgm:pt modelId="{C9D26BBC-4E14-A047-97AE-C0EABD6F2799}" type="sibTrans" cxnId="{9BE727EE-0A99-154F-B184-B61B6BFA547A}">
      <dgm:prSet/>
      <dgm:spPr/>
      <dgm:t>
        <a:bodyPr/>
        <a:lstStyle/>
        <a:p>
          <a:endParaRPr lang="ru-RU"/>
        </a:p>
      </dgm:t>
    </dgm:pt>
    <dgm:pt modelId="{BEB172EC-8BF2-FD47-81DA-B59579AA9546}">
      <dgm:prSet/>
      <dgm:spPr/>
      <dgm:t>
        <a:bodyPr/>
        <a:lstStyle/>
        <a:p>
          <a:pPr rtl="0"/>
          <a:r>
            <a:rPr lang="ru-RU" dirty="0" smtClean="0"/>
            <a:t> </a:t>
          </a:r>
          <a:r>
            <a:rPr lang="uk-UA" dirty="0" smtClean="0"/>
            <a:t>текстові та графічні редактори, компілятори, </a:t>
          </a:r>
          <a:r>
            <a:rPr lang="uk-UA" dirty="0" err="1" smtClean="0"/>
            <a:t>дебагери</a:t>
          </a:r>
          <a:endParaRPr lang="ru-RU" dirty="0"/>
        </a:p>
      </dgm:t>
    </dgm:pt>
    <dgm:pt modelId="{F2F7956B-5F91-6646-8CB0-A6CA0804AA81}" type="parTrans" cxnId="{D44D8FF4-6A53-DF40-A2E5-34749617922D}">
      <dgm:prSet/>
      <dgm:spPr/>
      <dgm:t>
        <a:bodyPr/>
        <a:lstStyle/>
        <a:p>
          <a:endParaRPr lang="ru-RU"/>
        </a:p>
      </dgm:t>
    </dgm:pt>
    <dgm:pt modelId="{84B7E76E-2BC3-7D4C-9A4E-34D563D23A13}" type="sibTrans" cxnId="{D44D8FF4-6A53-DF40-A2E5-34749617922D}">
      <dgm:prSet/>
      <dgm:spPr/>
      <dgm:t>
        <a:bodyPr/>
        <a:lstStyle/>
        <a:p>
          <a:endParaRPr lang="ru-RU"/>
        </a:p>
      </dgm:t>
    </dgm:pt>
    <dgm:pt modelId="{FCF1F9C8-005C-A347-A78B-FB273B089F1A}">
      <dgm:prSet/>
      <dgm:spPr/>
      <dgm:t>
        <a:bodyPr/>
        <a:lstStyle/>
        <a:p>
          <a:pPr rtl="0"/>
          <a:r>
            <a:rPr lang="ru-RU" dirty="0" err="1" smtClean="0"/>
            <a:t>програми</a:t>
          </a:r>
          <a:r>
            <a:rPr lang="ru-RU" dirty="0" smtClean="0"/>
            <a:t> </a:t>
          </a:r>
          <a:r>
            <a:rPr lang="ru-RU" dirty="0" err="1" smtClean="0"/>
            <a:t>додаткових</a:t>
          </a:r>
          <a:r>
            <a:rPr lang="ru-RU" dirty="0" smtClean="0"/>
            <a:t> </a:t>
          </a:r>
          <a:r>
            <a:rPr lang="ru-RU" dirty="0" err="1" smtClean="0"/>
            <a:t>послуг</a:t>
          </a:r>
          <a:endParaRPr lang="ru-RU" dirty="0"/>
        </a:p>
      </dgm:t>
    </dgm:pt>
    <dgm:pt modelId="{09B8B2FB-219D-844B-ACC6-670E64F8B789}" type="parTrans" cxnId="{380659C5-4D99-E847-9F44-1F2E48B74EDA}">
      <dgm:prSet/>
      <dgm:spPr/>
      <dgm:t>
        <a:bodyPr/>
        <a:lstStyle/>
        <a:p>
          <a:endParaRPr lang="ru-RU"/>
        </a:p>
      </dgm:t>
    </dgm:pt>
    <dgm:pt modelId="{42A5B6BD-1CA8-FE43-99E5-77546D743D03}" type="sibTrans" cxnId="{380659C5-4D99-E847-9F44-1F2E48B74EDA}">
      <dgm:prSet/>
      <dgm:spPr/>
      <dgm:t>
        <a:bodyPr/>
        <a:lstStyle/>
        <a:p>
          <a:endParaRPr lang="ru-RU"/>
        </a:p>
      </dgm:t>
    </dgm:pt>
    <dgm:pt modelId="{6B4751FB-1F5E-0E48-BEDC-A8DFD65AB0B4}">
      <dgm:prSet/>
      <dgm:spPr/>
      <dgm:t>
        <a:bodyPr/>
        <a:lstStyle/>
        <a:p>
          <a:pPr rtl="0"/>
          <a:r>
            <a:rPr lang="uk-UA" dirty="0" smtClean="0"/>
            <a:t>спеціальний варіант користувальницького інтерфейсу калькулятор, ігри;</a:t>
          </a:r>
          <a:endParaRPr lang="ru-RU" dirty="0"/>
        </a:p>
      </dgm:t>
    </dgm:pt>
    <dgm:pt modelId="{4457567C-7CF8-1742-B0E0-60841357829A}" type="parTrans" cxnId="{2AC27098-9B29-B248-82C4-6D3696B2F2DC}">
      <dgm:prSet/>
      <dgm:spPr/>
      <dgm:t>
        <a:bodyPr/>
        <a:lstStyle/>
        <a:p>
          <a:endParaRPr lang="ru-RU"/>
        </a:p>
      </dgm:t>
    </dgm:pt>
    <dgm:pt modelId="{198234F3-95F8-2343-80DB-63112CA753EC}" type="sibTrans" cxnId="{2AC27098-9B29-B248-82C4-6D3696B2F2DC}">
      <dgm:prSet/>
      <dgm:spPr/>
      <dgm:t>
        <a:bodyPr/>
        <a:lstStyle/>
        <a:p>
          <a:endParaRPr lang="ru-RU"/>
        </a:p>
      </dgm:t>
    </dgm:pt>
    <dgm:pt modelId="{11137BCD-5DA6-DB4A-9153-995E187F9B0E}">
      <dgm:prSet/>
      <dgm:spPr/>
      <dgm:t>
        <a:bodyPr/>
        <a:lstStyle/>
        <a:p>
          <a:pPr rtl="0"/>
          <a:r>
            <a:rPr lang="ru-RU" dirty="0" err="1" smtClean="0"/>
            <a:t>Бібліотеки</a:t>
          </a:r>
          <a:r>
            <a:rPr lang="ru-RU" dirty="0" smtClean="0"/>
            <a:t> процедур</a:t>
          </a:r>
          <a:endParaRPr lang="ru-RU" dirty="0"/>
        </a:p>
      </dgm:t>
    </dgm:pt>
    <dgm:pt modelId="{08C8CC5B-D9E4-A949-B30D-34BC27140A27}" type="parTrans" cxnId="{916BAFEE-D55C-8E43-A2FE-A3F86EFDBDB0}">
      <dgm:prSet/>
      <dgm:spPr/>
      <dgm:t>
        <a:bodyPr/>
        <a:lstStyle/>
        <a:p>
          <a:endParaRPr lang="ru-RU"/>
        </a:p>
      </dgm:t>
    </dgm:pt>
    <dgm:pt modelId="{C5ADBB22-382C-AF42-8B6E-A99EDCA68A50}" type="sibTrans" cxnId="{916BAFEE-D55C-8E43-A2FE-A3F86EFDBDB0}">
      <dgm:prSet/>
      <dgm:spPr/>
      <dgm:t>
        <a:bodyPr/>
        <a:lstStyle/>
        <a:p>
          <a:endParaRPr lang="ru-RU"/>
        </a:p>
      </dgm:t>
    </dgm:pt>
    <dgm:pt modelId="{7E85F770-0449-7443-8AF2-EF7AA92A51EA}">
      <dgm:prSet/>
      <dgm:spPr/>
      <dgm:t>
        <a:bodyPr/>
        <a:lstStyle/>
        <a:p>
          <a:pPr rtl="0"/>
          <a:r>
            <a:rPr lang="uk-UA" dirty="0" smtClean="0"/>
            <a:t>бібліотеки математичних функцій, функцій введення / виводу і </a:t>
          </a:r>
          <a:r>
            <a:rPr lang="uk-UA" dirty="0" err="1" smtClean="0"/>
            <a:t>т.д</a:t>
          </a:r>
          <a:r>
            <a:rPr lang="uk-UA" dirty="0" smtClean="0"/>
            <a:t>.</a:t>
          </a:r>
          <a:endParaRPr lang="ru-RU" dirty="0"/>
        </a:p>
      </dgm:t>
    </dgm:pt>
    <dgm:pt modelId="{67888395-C205-7744-BF20-32993FAB13B9}" type="parTrans" cxnId="{77951DCF-A5A1-4F4D-872E-73E2CC3177C0}">
      <dgm:prSet/>
      <dgm:spPr/>
      <dgm:t>
        <a:bodyPr/>
        <a:lstStyle/>
        <a:p>
          <a:endParaRPr lang="ru-RU"/>
        </a:p>
      </dgm:t>
    </dgm:pt>
    <dgm:pt modelId="{8DDFB10A-CC21-5940-9010-C888E2F90C32}" type="sibTrans" cxnId="{77951DCF-A5A1-4F4D-872E-73E2CC3177C0}">
      <dgm:prSet/>
      <dgm:spPr/>
      <dgm:t>
        <a:bodyPr/>
        <a:lstStyle/>
        <a:p>
          <a:endParaRPr lang="ru-RU"/>
        </a:p>
      </dgm:t>
    </dgm:pt>
    <dgm:pt modelId="{C1C617D6-96DF-494B-84E4-EAF823158898}" type="pres">
      <dgm:prSet presAssocID="{D018E746-B205-384D-9427-D456C5B192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C35A2E-BAD2-C348-8A88-9AF81DD9CD29}" type="pres">
      <dgm:prSet presAssocID="{DE905CE4-11D6-CE49-817D-7F2E216CFB2F}" presName="linNode" presStyleCnt="0"/>
      <dgm:spPr/>
    </dgm:pt>
    <dgm:pt modelId="{0C2A4F44-3FCC-DA4E-B54A-282400C24911}" type="pres">
      <dgm:prSet presAssocID="{DE905CE4-11D6-CE49-817D-7F2E216CFB2F}" presName="parentText" presStyleLbl="node1" presStyleIdx="0" presStyleCnt="4" custScaleY="1971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C580B-2AB2-4449-9497-B2CC178A82A1}" type="pres">
      <dgm:prSet presAssocID="{DE905CE4-11D6-CE49-817D-7F2E216CFB2F}" presName="descendantText" presStyleLbl="alignAccFollowNode1" presStyleIdx="0" presStyleCnt="4" custScaleY="263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B2A0D-99E5-7B48-9933-3ABAC15CC0FA}" type="pres">
      <dgm:prSet presAssocID="{222794BF-F75F-414D-AB33-326691E8AD23}" presName="sp" presStyleCnt="0"/>
      <dgm:spPr/>
    </dgm:pt>
    <dgm:pt modelId="{AD0C7ACE-3B56-5A40-A590-B820F16B269E}" type="pres">
      <dgm:prSet presAssocID="{2818B4A0-DAE9-2443-B1A4-DD3C93930032}" presName="linNode" presStyleCnt="0"/>
      <dgm:spPr/>
    </dgm:pt>
    <dgm:pt modelId="{2281C2AD-5E08-A544-817D-F2BE74C31C66}" type="pres">
      <dgm:prSet presAssocID="{2818B4A0-DAE9-2443-B1A4-DD3C9393003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2B0A7-6206-D245-903A-B82EDF58FFD1}" type="pres">
      <dgm:prSet presAssocID="{2818B4A0-DAE9-2443-B1A4-DD3C93930032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C8460-6714-424F-A379-743062B1DE22}" type="pres">
      <dgm:prSet presAssocID="{C9D26BBC-4E14-A047-97AE-C0EABD6F2799}" presName="sp" presStyleCnt="0"/>
      <dgm:spPr/>
    </dgm:pt>
    <dgm:pt modelId="{3F5757DF-00BC-B041-9FE8-4DF89BC615F7}" type="pres">
      <dgm:prSet presAssocID="{FCF1F9C8-005C-A347-A78B-FB273B089F1A}" presName="linNode" presStyleCnt="0"/>
      <dgm:spPr/>
    </dgm:pt>
    <dgm:pt modelId="{3890943F-C1BE-BD43-A753-5E9070D04F32}" type="pres">
      <dgm:prSet presAssocID="{FCF1F9C8-005C-A347-A78B-FB273B089F1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88F08-3170-FF43-82B4-173652807D9D}" type="pres">
      <dgm:prSet presAssocID="{FCF1F9C8-005C-A347-A78B-FB273B089F1A}" presName="descendantText" presStyleLbl="alignAccFollowNode1" presStyleIdx="2" presStyleCnt="4" custScaleY="126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E9DFD-4507-E545-B375-62E668798C78}" type="pres">
      <dgm:prSet presAssocID="{42A5B6BD-1CA8-FE43-99E5-77546D743D03}" presName="sp" presStyleCnt="0"/>
      <dgm:spPr/>
    </dgm:pt>
    <dgm:pt modelId="{3EBFE334-D4A3-704D-9152-F8A00B745234}" type="pres">
      <dgm:prSet presAssocID="{11137BCD-5DA6-DB4A-9153-995E187F9B0E}" presName="linNode" presStyleCnt="0"/>
      <dgm:spPr/>
    </dgm:pt>
    <dgm:pt modelId="{1BCF207D-CDF9-BF4B-A4AE-D740711A9A4D}" type="pres">
      <dgm:prSet presAssocID="{11137BCD-5DA6-DB4A-9153-995E187F9B0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848EA-C28C-7049-8A89-C2092B4B1043}" type="pres">
      <dgm:prSet presAssocID="{11137BCD-5DA6-DB4A-9153-995E187F9B0E}" presName="descendantText" presStyleLbl="alignAccFollowNode1" presStyleIdx="3" presStyleCnt="4" custScaleY="125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532055-F43C-E64A-9A1D-20D052916E92}" srcId="{DE905CE4-11D6-CE49-817D-7F2E216CFB2F}" destId="{A29B415B-BFE1-8B4C-BF23-578C834FE31B}" srcOrd="0" destOrd="0" parTransId="{FD4D0FCF-EE32-3B45-A67D-5F4299A460B2}" sibTransId="{BA47412F-C321-9B4C-9254-8A6A30C9CB02}"/>
    <dgm:cxn modelId="{77951DCF-A5A1-4F4D-872E-73E2CC3177C0}" srcId="{11137BCD-5DA6-DB4A-9153-995E187F9B0E}" destId="{7E85F770-0449-7443-8AF2-EF7AA92A51EA}" srcOrd="0" destOrd="0" parTransId="{67888395-C205-7744-BF20-32993FAB13B9}" sibTransId="{8DDFB10A-CC21-5940-9010-C888E2F90C32}"/>
    <dgm:cxn modelId="{86D38925-1758-B940-844C-0705EC2A4DDB}" type="presOf" srcId="{6B4751FB-1F5E-0E48-BEDC-A8DFD65AB0B4}" destId="{56188F08-3170-FF43-82B4-173652807D9D}" srcOrd="0" destOrd="0" presId="urn:microsoft.com/office/officeart/2005/8/layout/vList5"/>
    <dgm:cxn modelId="{FA04CDD3-768D-6949-8D31-31BA204FF8BB}" type="presOf" srcId="{7E85F770-0449-7443-8AF2-EF7AA92A51EA}" destId="{A8E848EA-C28C-7049-8A89-C2092B4B1043}" srcOrd="0" destOrd="0" presId="urn:microsoft.com/office/officeart/2005/8/layout/vList5"/>
    <dgm:cxn modelId="{EE6A0BB7-4C94-D044-8E11-02B9ACB78892}" type="presOf" srcId="{2818B4A0-DAE9-2443-B1A4-DD3C93930032}" destId="{2281C2AD-5E08-A544-817D-F2BE74C31C66}" srcOrd="0" destOrd="0" presId="urn:microsoft.com/office/officeart/2005/8/layout/vList5"/>
    <dgm:cxn modelId="{916BAFEE-D55C-8E43-A2FE-A3F86EFDBDB0}" srcId="{D018E746-B205-384D-9427-D456C5B192BB}" destId="{11137BCD-5DA6-DB4A-9153-995E187F9B0E}" srcOrd="3" destOrd="0" parTransId="{08C8CC5B-D9E4-A949-B30D-34BC27140A27}" sibTransId="{C5ADBB22-382C-AF42-8B6E-A99EDCA68A50}"/>
    <dgm:cxn modelId="{9BE727EE-0A99-154F-B184-B61B6BFA547A}" srcId="{D018E746-B205-384D-9427-D456C5B192BB}" destId="{2818B4A0-DAE9-2443-B1A4-DD3C93930032}" srcOrd="1" destOrd="0" parTransId="{5E4695BA-09F5-9C49-BC08-CDCE18EE6F4B}" sibTransId="{C9D26BBC-4E14-A047-97AE-C0EABD6F2799}"/>
    <dgm:cxn modelId="{578169F1-F7A3-2E47-AD7F-A52524A677EB}" srcId="{D018E746-B205-384D-9427-D456C5B192BB}" destId="{DE905CE4-11D6-CE49-817D-7F2E216CFB2F}" srcOrd="0" destOrd="0" parTransId="{63ADF735-ECCC-F843-844C-088EF549A107}" sibTransId="{222794BF-F75F-414D-AB33-326691E8AD23}"/>
    <dgm:cxn modelId="{2AC27098-9B29-B248-82C4-6D3696B2F2DC}" srcId="{FCF1F9C8-005C-A347-A78B-FB273B089F1A}" destId="{6B4751FB-1F5E-0E48-BEDC-A8DFD65AB0B4}" srcOrd="0" destOrd="0" parTransId="{4457567C-7CF8-1742-B0E0-60841357829A}" sibTransId="{198234F3-95F8-2343-80DB-63112CA753EC}"/>
    <dgm:cxn modelId="{C8076D08-7AA0-F841-AD9C-E10D67A76165}" type="presOf" srcId="{FCF1F9C8-005C-A347-A78B-FB273B089F1A}" destId="{3890943F-C1BE-BD43-A753-5E9070D04F32}" srcOrd="0" destOrd="0" presId="urn:microsoft.com/office/officeart/2005/8/layout/vList5"/>
    <dgm:cxn modelId="{380659C5-4D99-E847-9F44-1F2E48B74EDA}" srcId="{D018E746-B205-384D-9427-D456C5B192BB}" destId="{FCF1F9C8-005C-A347-A78B-FB273B089F1A}" srcOrd="2" destOrd="0" parTransId="{09B8B2FB-219D-844B-ACC6-670E64F8B789}" sibTransId="{42A5B6BD-1CA8-FE43-99E5-77546D743D03}"/>
    <dgm:cxn modelId="{CD4D7659-026A-D94F-8848-3D18E4C1FBF7}" type="presOf" srcId="{BEB172EC-8BF2-FD47-81DA-B59579AA9546}" destId="{B4F2B0A7-6206-D245-903A-B82EDF58FFD1}" srcOrd="0" destOrd="0" presId="urn:microsoft.com/office/officeart/2005/8/layout/vList5"/>
    <dgm:cxn modelId="{C61BE7F7-D56C-8B4E-998D-D0F987A59F52}" type="presOf" srcId="{D018E746-B205-384D-9427-D456C5B192BB}" destId="{C1C617D6-96DF-494B-84E4-EAF823158898}" srcOrd="0" destOrd="0" presId="urn:microsoft.com/office/officeart/2005/8/layout/vList5"/>
    <dgm:cxn modelId="{D44D8FF4-6A53-DF40-A2E5-34749617922D}" srcId="{2818B4A0-DAE9-2443-B1A4-DD3C93930032}" destId="{BEB172EC-8BF2-FD47-81DA-B59579AA9546}" srcOrd="0" destOrd="0" parTransId="{F2F7956B-5F91-6646-8CB0-A6CA0804AA81}" sibTransId="{84B7E76E-2BC3-7D4C-9A4E-34D563D23A13}"/>
    <dgm:cxn modelId="{F9C30532-BD71-7749-82C0-BA883D34CFAA}" type="presOf" srcId="{A29B415B-BFE1-8B4C-BF23-578C834FE31B}" destId="{B26C580B-2AB2-4449-9497-B2CC178A82A1}" srcOrd="0" destOrd="0" presId="urn:microsoft.com/office/officeart/2005/8/layout/vList5"/>
    <dgm:cxn modelId="{061BB5D3-949A-4041-9D3E-46C66F2B2239}" type="presOf" srcId="{DE905CE4-11D6-CE49-817D-7F2E216CFB2F}" destId="{0C2A4F44-3FCC-DA4E-B54A-282400C24911}" srcOrd="0" destOrd="0" presId="urn:microsoft.com/office/officeart/2005/8/layout/vList5"/>
    <dgm:cxn modelId="{9837C6E3-41AE-EB4B-B4A2-9B8A1BE4271F}" type="presOf" srcId="{11137BCD-5DA6-DB4A-9153-995E187F9B0E}" destId="{1BCF207D-CDF9-BF4B-A4AE-D740711A9A4D}" srcOrd="0" destOrd="0" presId="urn:microsoft.com/office/officeart/2005/8/layout/vList5"/>
    <dgm:cxn modelId="{D8045609-B087-F34A-80AE-63ECE6684A76}" type="presParOf" srcId="{C1C617D6-96DF-494B-84E4-EAF823158898}" destId="{B1C35A2E-BAD2-C348-8A88-9AF81DD9CD29}" srcOrd="0" destOrd="0" presId="urn:microsoft.com/office/officeart/2005/8/layout/vList5"/>
    <dgm:cxn modelId="{05359F56-F686-DB4C-BC73-5FB32F22C61C}" type="presParOf" srcId="{B1C35A2E-BAD2-C348-8A88-9AF81DD9CD29}" destId="{0C2A4F44-3FCC-DA4E-B54A-282400C24911}" srcOrd="0" destOrd="0" presId="urn:microsoft.com/office/officeart/2005/8/layout/vList5"/>
    <dgm:cxn modelId="{7541DA0C-4ABD-3444-A23D-0E3D48C31104}" type="presParOf" srcId="{B1C35A2E-BAD2-C348-8A88-9AF81DD9CD29}" destId="{B26C580B-2AB2-4449-9497-B2CC178A82A1}" srcOrd="1" destOrd="0" presId="urn:microsoft.com/office/officeart/2005/8/layout/vList5"/>
    <dgm:cxn modelId="{73E5FF9F-C6E0-7440-8272-70D7FCCF646F}" type="presParOf" srcId="{C1C617D6-96DF-494B-84E4-EAF823158898}" destId="{736B2A0D-99E5-7B48-9933-3ABAC15CC0FA}" srcOrd="1" destOrd="0" presId="urn:microsoft.com/office/officeart/2005/8/layout/vList5"/>
    <dgm:cxn modelId="{3AAF1247-A0E0-FC40-89FB-40F197C837DA}" type="presParOf" srcId="{C1C617D6-96DF-494B-84E4-EAF823158898}" destId="{AD0C7ACE-3B56-5A40-A590-B820F16B269E}" srcOrd="2" destOrd="0" presId="urn:microsoft.com/office/officeart/2005/8/layout/vList5"/>
    <dgm:cxn modelId="{D8D68C11-3759-334F-B091-3C3EDD764099}" type="presParOf" srcId="{AD0C7ACE-3B56-5A40-A590-B820F16B269E}" destId="{2281C2AD-5E08-A544-817D-F2BE74C31C66}" srcOrd="0" destOrd="0" presId="urn:microsoft.com/office/officeart/2005/8/layout/vList5"/>
    <dgm:cxn modelId="{06A909CA-A848-3242-A048-0286FB482420}" type="presParOf" srcId="{AD0C7ACE-3B56-5A40-A590-B820F16B269E}" destId="{B4F2B0A7-6206-D245-903A-B82EDF58FFD1}" srcOrd="1" destOrd="0" presId="urn:microsoft.com/office/officeart/2005/8/layout/vList5"/>
    <dgm:cxn modelId="{6367C044-7D2F-ED45-A6A8-C48B7C638812}" type="presParOf" srcId="{C1C617D6-96DF-494B-84E4-EAF823158898}" destId="{344C8460-6714-424F-A379-743062B1DE22}" srcOrd="3" destOrd="0" presId="urn:microsoft.com/office/officeart/2005/8/layout/vList5"/>
    <dgm:cxn modelId="{55DA31E2-133B-6342-A85D-53AE108F7AEE}" type="presParOf" srcId="{C1C617D6-96DF-494B-84E4-EAF823158898}" destId="{3F5757DF-00BC-B041-9FE8-4DF89BC615F7}" srcOrd="4" destOrd="0" presId="urn:microsoft.com/office/officeart/2005/8/layout/vList5"/>
    <dgm:cxn modelId="{1974037B-CAF9-9B4D-8E98-2B26BB2AF3D7}" type="presParOf" srcId="{3F5757DF-00BC-B041-9FE8-4DF89BC615F7}" destId="{3890943F-C1BE-BD43-A753-5E9070D04F32}" srcOrd="0" destOrd="0" presId="urn:microsoft.com/office/officeart/2005/8/layout/vList5"/>
    <dgm:cxn modelId="{6A41445E-D5B9-AF4D-8F93-2A90761C3879}" type="presParOf" srcId="{3F5757DF-00BC-B041-9FE8-4DF89BC615F7}" destId="{56188F08-3170-FF43-82B4-173652807D9D}" srcOrd="1" destOrd="0" presId="urn:microsoft.com/office/officeart/2005/8/layout/vList5"/>
    <dgm:cxn modelId="{C044603E-DD32-0948-B7CF-A2D152C6BD0A}" type="presParOf" srcId="{C1C617D6-96DF-494B-84E4-EAF823158898}" destId="{CD7E9DFD-4507-E545-B375-62E668798C78}" srcOrd="5" destOrd="0" presId="urn:microsoft.com/office/officeart/2005/8/layout/vList5"/>
    <dgm:cxn modelId="{8A9DE349-0317-514F-BB58-6E9E8ABF1BF9}" type="presParOf" srcId="{C1C617D6-96DF-494B-84E4-EAF823158898}" destId="{3EBFE334-D4A3-704D-9152-F8A00B745234}" srcOrd="6" destOrd="0" presId="urn:microsoft.com/office/officeart/2005/8/layout/vList5"/>
    <dgm:cxn modelId="{B4486525-1784-3F4F-AF6B-2A80646332CB}" type="presParOf" srcId="{3EBFE334-D4A3-704D-9152-F8A00B745234}" destId="{1BCF207D-CDF9-BF4B-A4AE-D740711A9A4D}" srcOrd="0" destOrd="0" presId="urn:microsoft.com/office/officeart/2005/8/layout/vList5"/>
    <dgm:cxn modelId="{5E91C786-E383-064F-A28A-49D59CFA195F}" type="presParOf" srcId="{3EBFE334-D4A3-704D-9152-F8A00B745234}" destId="{A8E848EA-C28C-7049-8A89-C2092B4B10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43F8B12-DC30-467A-8632-4C9A63D1E4A7}" type="doc">
      <dgm:prSet loTypeId="urn:microsoft.com/office/officeart/2005/8/layout/hierarchy1" loCatId="hierarchy" qsTypeId="urn:microsoft.com/office/officeart/2005/8/quickstyle/simple1#11" qsCatId="simple" csTypeId="urn:microsoft.com/office/officeart/2005/8/colors/accent1_2#15" csCatId="accent1" phldr="1"/>
      <dgm:spPr/>
      <dgm:t>
        <a:bodyPr/>
        <a:lstStyle/>
        <a:p>
          <a:endParaRPr lang="ru-RU"/>
        </a:p>
      </dgm:t>
    </dgm:pt>
    <dgm:pt modelId="{13C3CFD6-8746-441A-BFE8-873541D74319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pPr rtl="0"/>
          <a:r>
            <a:rPr lang="ru-RU" b="0" dirty="0" smtClean="0"/>
            <a:t>За </a:t>
          </a:r>
          <a:r>
            <a:rPr lang="ru-RU" b="0" dirty="0" err="1" smtClean="0"/>
            <a:t>областю</a:t>
          </a:r>
          <a:r>
            <a:rPr lang="ru-RU" b="0" dirty="0" smtClean="0"/>
            <a:t> </a:t>
          </a:r>
          <a:r>
            <a:rPr lang="ru-RU" b="0" dirty="0" err="1" smtClean="0"/>
            <a:t>використання</a:t>
          </a:r>
          <a:endParaRPr lang="ru-RU" b="0" dirty="0"/>
        </a:p>
      </dgm:t>
    </dgm:pt>
    <dgm:pt modelId="{C574AB97-6C5D-40B6-92A1-84098237D839}" type="parTrans" cxnId="{BA89D658-19CE-4A25-A6CC-E4309F830D42}">
      <dgm:prSet/>
      <dgm:spPr/>
      <dgm:t>
        <a:bodyPr/>
        <a:lstStyle/>
        <a:p>
          <a:endParaRPr lang="ru-RU"/>
        </a:p>
      </dgm:t>
    </dgm:pt>
    <dgm:pt modelId="{9CAA235D-EE85-4520-ACAF-1E317D270EE5}" type="sibTrans" cxnId="{BA89D658-19CE-4A25-A6CC-E4309F830D42}">
      <dgm:prSet/>
      <dgm:spPr/>
      <dgm:t>
        <a:bodyPr/>
        <a:lstStyle/>
        <a:p>
          <a:endParaRPr lang="ru-RU"/>
        </a:p>
      </dgm:t>
    </dgm:pt>
    <dgm:pt modelId="{8FD61D74-756F-4380-8786-27AA3B9240B9}">
      <dgm:prSet/>
      <dgm:spPr/>
      <dgm:t>
        <a:bodyPr/>
        <a:lstStyle/>
        <a:p>
          <a:pPr rtl="0"/>
          <a:r>
            <a:rPr lang="ru-RU" u="none" dirty="0" err="1" smtClean="0"/>
            <a:t>Системи</a:t>
          </a:r>
          <a:r>
            <a:rPr lang="ru-RU" u="none" dirty="0" smtClean="0"/>
            <a:t> </a:t>
          </a:r>
          <a:r>
            <a:rPr lang="ru-RU" u="none" dirty="0" err="1" smtClean="0"/>
            <a:t>пакетної</a:t>
          </a:r>
          <a:endParaRPr lang="ru-RU" u="none" dirty="0" smtClean="0"/>
        </a:p>
        <a:p>
          <a:pPr rtl="0"/>
          <a:r>
            <a:rPr lang="ru-RU" u="none" dirty="0" err="1" smtClean="0"/>
            <a:t>обробки</a:t>
          </a:r>
          <a:r>
            <a:rPr lang="ru-RU" u="none" dirty="0" smtClean="0"/>
            <a:t> (OC EC) </a:t>
          </a:r>
          <a:endParaRPr lang="ru-RU" u="none" dirty="0"/>
        </a:p>
      </dgm:t>
    </dgm:pt>
    <dgm:pt modelId="{20D7D02D-E154-4D4D-8F07-B9C8D5E64758}" type="parTrans" cxnId="{305C24B6-5FEE-433C-BE61-1C10AF50DE87}">
      <dgm:prSet/>
      <dgm:spPr/>
      <dgm:t>
        <a:bodyPr/>
        <a:lstStyle/>
        <a:p>
          <a:endParaRPr lang="ru-RU"/>
        </a:p>
      </dgm:t>
    </dgm:pt>
    <dgm:pt modelId="{97A90B03-D614-4584-9C6E-5827381502F8}" type="sibTrans" cxnId="{305C24B6-5FEE-433C-BE61-1C10AF50DE87}">
      <dgm:prSet/>
      <dgm:spPr/>
      <dgm:t>
        <a:bodyPr/>
        <a:lstStyle/>
        <a:p>
          <a:endParaRPr lang="ru-RU"/>
        </a:p>
      </dgm:t>
    </dgm:pt>
    <dgm:pt modelId="{04D8DFF3-1CE7-414B-82DC-F9AE429D88DF}">
      <dgm:prSet/>
      <dgm:spPr/>
      <dgm:t>
        <a:bodyPr/>
        <a:lstStyle/>
        <a:p>
          <a:pPr rtl="0"/>
          <a:r>
            <a:rPr lang="ru-RU" u="none" dirty="0" err="1" smtClean="0"/>
            <a:t>системи</a:t>
          </a:r>
          <a:r>
            <a:rPr lang="ru-RU" u="none" dirty="0" smtClean="0"/>
            <a:t> </a:t>
          </a:r>
          <a:r>
            <a:rPr lang="ru-RU" u="none" dirty="0" err="1" smtClean="0"/>
            <a:t>розподілу</a:t>
          </a:r>
          <a:r>
            <a:rPr lang="ru-RU" u="none" dirty="0" smtClean="0"/>
            <a:t> часу (UNIX, VMS, </a:t>
          </a:r>
          <a:r>
            <a:rPr lang="en-US" u="none" dirty="0" smtClean="0"/>
            <a:t>Windows</a:t>
          </a:r>
          <a:r>
            <a:rPr lang="ru-RU" u="none" dirty="0" smtClean="0"/>
            <a:t>)</a:t>
          </a:r>
          <a:endParaRPr lang="ru-RU" u="none" dirty="0"/>
        </a:p>
      </dgm:t>
    </dgm:pt>
    <dgm:pt modelId="{AE48D06B-ADD2-4DB5-8133-50A10F40D584}" type="parTrans" cxnId="{E330714C-4EA3-417B-B7C0-1C2E0F4B0FAB}">
      <dgm:prSet/>
      <dgm:spPr/>
      <dgm:t>
        <a:bodyPr/>
        <a:lstStyle/>
        <a:p>
          <a:endParaRPr lang="ru-RU"/>
        </a:p>
      </dgm:t>
    </dgm:pt>
    <dgm:pt modelId="{C8ED3050-8D36-4A8F-85FD-9322D03515B1}" type="sibTrans" cxnId="{E330714C-4EA3-417B-B7C0-1C2E0F4B0FAB}">
      <dgm:prSet/>
      <dgm:spPr/>
      <dgm:t>
        <a:bodyPr/>
        <a:lstStyle/>
        <a:p>
          <a:endParaRPr lang="ru-RU"/>
        </a:p>
      </dgm:t>
    </dgm:pt>
    <dgm:pt modelId="{8E21CAE7-2EB2-4906-930F-ED7548F2ED79}">
      <dgm:prSet/>
      <dgm:spPr/>
      <dgm:t>
        <a:bodyPr/>
        <a:lstStyle/>
        <a:p>
          <a:pPr rtl="0"/>
          <a:r>
            <a:rPr lang="ru-RU" u="none" dirty="0" err="1" smtClean="0"/>
            <a:t>Системи</a:t>
          </a:r>
          <a:r>
            <a:rPr lang="ru-RU" u="none" dirty="0" smtClean="0"/>
            <a:t> реального часу (QNX, RT/11</a:t>
          </a:r>
          <a:r>
            <a:rPr lang="en-US" u="none" dirty="0" smtClean="0"/>
            <a:t>, Symbian,  </a:t>
          </a:r>
          <a:r>
            <a:rPr lang="en-US" u="none" dirty="0" err="1" smtClean="0"/>
            <a:t>JNode</a:t>
          </a:r>
          <a:r>
            <a:rPr lang="en-US" u="none" dirty="0" smtClean="0"/>
            <a:t>, </a:t>
          </a:r>
          <a:r>
            <a:rPr kumimoji="1" lang="ru-RU" b="0" dirty="0" err="1" smtClean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-128"/>
            </a:rPr>
            <a:t>Nucleus</a:t>
          </a:r>
          <a:r>
            <a:rPr kumimoji="1" lang="ru-RU" b="0" dirty="0" smtClean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-128"/>
            </a:rPr>
            <a:t>)</a:t>
          </a:r>
          <a:endParaRPr lang="ru-RU" b="0" u="none" dirty="0"/>
        </a:p>
      </dgm:t>
    </dgm:pt>
    <dgm:pt modelId="{7556A6D6-3BD2-4C4B-9540-5B8D479F90DC}" type="parTrans" cxnId="{980BD662-5BA1-4D41-BCC1-BEE36B1432CE}">
      <dgm:prSet/>
      <dgm:spPr/>
      <dgm:t>
        <a:bodyPr/>
        <a:lstStyle/>
        <a:p>
          <a:endParaRPr lang="ru-RU"/>
        </a:p>
      </dgm:t>
    </dgm:pt>
    <dgm:pt modelId="{CB470EFA-9EE5-4ECD-B12F-2DBA46049D4A}" type="sibTrans" cxnId="{980BD662-5BA1-4D41-BCC1-BEE36B1432CE}">
      <dgm:prSet/>
      <dgm:spPr/>
      <dgm:t>
        <a:bodyPr/>
        <a:lstStyle/>
        <a:p>
          <a:endParaRPr lang="ru-RU"/>
        </a:p>
      </dgm:t>
    </dgm:pt>
    <dgm:pt modelId="{24D22E42-45C9-4163-BFE1-4D9CE27188A0}" type="pres">
      <dgm:prSet presAssocID="{743F8B12-DC30-467A-8632-4C9A63D1E4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7E24D2-1650-4CCD-9703-70E4A9BE6D96}" type="pres">
      <dgm:prSet presAssocID="{13C3CFD6-8746-441A-BFE8-873541D74319}" presName="hierRoot1" presStyleCnt="0"/>
      <dgm:spPr/>
    </dgm:pt>
    <dgm:pt modelId="{8B0D9AE6-2FDF-4334-A3D1-2A391F097767}" type="pres">
      <dgm:prSet presAssocID="{13C3CFD6-8746-441A-BFE8-873541D74319}" presName="composite" presStyleCnt="0"/>
      <dgm:spPr/>
    </dgm:pt>
    <dgm:pt modelId="{AF27905A-E52C-474E-B1A0-789922C5113B}" type="pres">
      <dgm:prSet presAssocID="{13C3CFD6-8746-441A-BFE8-873541D74319}" presName="background" presStyleLbl="node0" presStyleIdx="0" presStyleCnt="1"/>
      <dgm:spPr/>
    </dgm:pt>
    <dgm:pt modelId="{926E26AA-4635-48C6-B9BE-296201D11567}" type="pres">
      <dgm:prSet presAssocID="{13C3CFD6-8746-441A-BFE8-873541D74319}" presName="text" presStyleLbl="fgAcc0" presStyleIdx="0" presStyleCnt="1" custScaleX="198054" custScaleY="41073" custLinFactNeighborX="-4930" custLinFactNeighborY="-39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457AD3-07F6-45CC-A59D-FEAC8B994D72}" type="pres">
      <dgm:prSet presAssocID="{13C3CFD6-8746-441A-BFE8-873541D74319}" presName="hierChild2" presStyleCnt="0"/>
      <dgm:spPr/>
    </dgm:pt>
    <dgm:pt modelId="{F5F3840A-2771-450C-A0EC-3C9E713C4157}" type="pres">
      <dgm:prSet presAssocID="{20D7D02D-E154-4D4D-8F07-B9C8D5E6475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2A079C1B-BDCE-439F-B173-C655055EA18C}" type="pres">
      <dgm:prSet presAssocID="{8FD61D74-756F-4380-8786-27AA3B9240B9}" presName="hierRoot2" presStyleCnt="0"/>
      <dgm:spPr/>
    </dgm:pt>
    <dgm:pt modelId="{7E9AB453-8C25-4FDF-82FB-F43511BD464A}" type="pres">
      <dgm:prSet presAssocID="{8FD61D74-756F-4380-8786-27AA3B9240B9}" presName="composite2" presStyleCnt="0"/>
      <dgm:spPr/>
    </dgm:pt>
    <dgm:pt modelId="{8939F6D5-0A63-43CB-8749-ED3DED83BD29}" type="pres">
      <dgm:prSet presAssocID="{8FD61D74-756F-4380-8786-27AA3B9240B9}" presName="background2" presStyleLbl="node2" presStyleIdx="0" presStyleCnt="3"/>
      <dgm:spPr/>
    </dgm:pt>
    <dgm:pt modelId="{2AAC6D15-E679-4CA2-83BA-DC6B9B8C745F}" type="pres">
      <dgm:prSet presAssocID="{8FD61D74-756F-4380-8786-27AA3B9240B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76F98F-E867-464B-9540-B4E15662F924}" type="pres">
      <dgm:prSet presAssocID="{8FD61D74-756F-4380-8786-27AA3B9240B9}" presName="hierChild3" presStyleCnt="0"/>
      <dgm:spPr/>
    </dgm:pt>
    <dgm:pt modelId="{27B29234-9661-4469-BEC2-4806A0E0C2AE}" type="pres">
      <dgm:prSet presAssocID="{AE48D06B-ADD2-4DB5-8133-50A10F40D584}" presName="Name10" presStyleLbl="parChTrans1D2" presStyleIdx="1" presStyleCnt="3"/>
      <dgm:spPr/>
      <dgm:t>
        <a:bodyPr/>
        <a:lstStyle/>
        <a:p>
          <a:endParaRPr lang="ru-RU"/>
        </a:p>
      </dgm:t>
    </dgm:pt>
    <dgm:pt modelId="{43B74DF0-4CE9-4F7F-AA59-4EA4ADFA01A4}" type="pres">
      <dgm:prSet presAssocID="{04D8DFF3-1CE7-414B-82DC-F9AE429D88DF}" presName="hierRoot2" presStyleCnt="0"/>
      <dgm:spPr/>
    </dgm:pt>
    <dgm:pt modelId="{8480DBB8-CC53-4886-9DB8-36E7323825A8}" type="pres">
      <dgm:prSet presAssocID="{04D8DFF3-1CE7-414B-82DC-F9AE429D88DF}" presName="composite2" presStyleCnt="0"/>
      <dgm:spPr/>
    </dgm:pt>
    <dgm:pt modelId="{4830A920-536B-4DD4-B663-10D0C000B421}" type="pres">
      <dgm:prSet presAssocID="{04D8DFF3-1CE7-414B-82DC-F9AE429D88DF}" presName="background2" presStyleLbl="node2" presStyleIdx="1" presStyleCnt="3"/>
      <dgm:spPr/>
    </dgm:pt>
    <dgm:pt modelId="{365ED078-F46E-422F-B984-890BBA9DAEEF}" type="pres">
      <dgm:prSet presAssocID="{04D8DFF3-1CE7-414B-82DC-F9AE429D88D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BF811C-7F4A-4393-8D82-C17A1F54CAE8}" type="pres">
      <dgm:prSet presAssocID="{04D8DFF3-1CE7-414B-82DC-F9AE429D88DF}" presName="hierChild3" presStyleCnt="0"/>
      <dgm:spPr/>
    </dgm:pt>
    <dgm:pt modelId="{D78F05C2-4CD2-42F5-9CC1-2C3320EF8BE2}" type="pres">
      <dgm:prSet presAssocID="{7556A6D6-3BD2-4C4B-9540-5B8D479F90DC}" presName="Name10" presStyleLbl="parChTrans1D2" presStyleIdx="2" presStyleCnt="3"/>
      <dgm:spPr/>
      <dgm:t>
        <a:bodyPr/>
        <a:lstStyle/>
        <a:p>
          <a:endParaRPr lang="ru-RU"/>
        </a:p>
      </dgm:t>
    </dgm:pt>
    <dgm:pt modelId="{0B9FC4DB-E3D4-431B-92C6-E8F16DDED7B8}" type="pres">
      <dgm:prSet presAssocID="{8E21CAE7-2EB2-4906-930F-ED7548F2ED79}" presName="hierRoot2" presStyleCnt="0"/>
      <dgm:spPr/>
    </dgm:pt>
    <dgm:pt modelId="{85EAF38C-8BD5-4599-A8C5-C07C391B4A35}" type="pres">
      <dgm:prSet presAssocID="{8E21CAE7-2EB2-4906-930F-ED7548F2ED79}" presName="composite2" presStyleCnt="0"/>
      <dgm:spPr/>
    </dgm:pt>
    <dgm:pt modelId="{F7A8FC03-7121-4F52-975B-32BE8153715A}" type="pres">
      <dgm:prSet presAssocID="{8E21CAE7-2EB2-4906-930F-ED7548F2ED79}" presName="background2" presStyleLbl="node2" presStyleIdx="2" presStyleCnt="3"/>
      <dgm:spPr/>
    </dgm:pt>
    <dgm:pt modelId="{02E955C4-13B9-47DC-8332-789913C560C7}" type="pres">
      <dgm:prSet presAssocID="{8E21CAE7-2EB2-4906-930F-ED7548F2ED7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227CED-D444-45C9-A3CF-8E99B6BAF695}" type="pres">
      <dgm:prSet presAssocID="{8E21CAE7-2EB2-4906-930F-ED7548F2ED79}" presName="hierChild3" presStyleCnt="0"/>
      <dgm:spPr/>
    </dgm:pt>
  </dgm:ptLst>
  <dgm:cxnLst>
    <dgm:cxn modelId="{7B693AA6-F25F-49A9-BFB9-A13AAA649255}" type="presOf" srcId="{743F8B12-DC30-467A-8632-4C9A63D1E4A7}" destId="{24D22E42-45C9-4163-BFE1-4D9CE27188A0}" srcOrd="0" destOrd="0" presId="urn:microsoft.com/office/officeart/2005/8/layout/hierarchy1"/>
    <dgm:cxn modelId="{980BD662-5BA1-4D41-BCC1-BEE36B1432CE}" srcId="{13C3CFD6-8746-441A-BFE8-873541D74319}" destId="{8E21CAE7-2EB2-4906-930F-ED7548F2ED79}" srcOrd="2" destOrd="0" parTransId="{7556A6D6-3BD2-4C4B-9540-5B8D479F90DC}" sibTransId="{CB470EFA-9EE5-4ECD-B12F-2DBA46049D4A}"/>
    <dgm:cxn modelId="{D0606924-2057-4359-8DE4-D202DDA0E19D}" type="presOf" srcId="{13C3CFD6-8746-441A-BFE8-873541D74319}" destId="{926E26AA-4635-48C6-B9BE-296201D11567}" srcOrd="0" destOrd="0" presId="urn:microsoft.com/office/officeart/2005/8/layout/hierarchy1"/>
    <dgm:cxn modelId="{305C24B6-5FEE-433C-BE61-1C10AF50DE87}" srcId="{13C3CFD6-8746-441A-BFE8-873541D74319}" destId="{8FD61D74-756F-4380-8786-27AA3B9240B9}" srcOrd="0" destOrd="0" parTransId="{20D7D02D-E154-4D4D-8F07-B9C8D5E64758}" sibTransId="{97A90B03-D614-4584-9C6E-5827381502F8}"/>
    <dgm:cxn modelId="{BA89D658-19CE-4A25-A6CC-E4309F830D42}" srcId="{743F8B12-DC30-467A-8632-4C9A63D1E4A7}" destId="{13C3CFD6-8746-441A-BFE8-873541D74319}" srcOrd="0" destOrd="0" parTransId="{C574AB97-6C5D-40B6-92A1-84098237D839}" sibTransId="{9CAA235D-EE85-4520-ACAF-1E317D270EE5}"/>
    <dgm:cxn modelId="{69DA0FB5-F33B-43FA-B057-EAE310DA2A23}" type="presOf" srcId="{04D8DFF3-1CE7-414B-82DC-F9AE429D88DF}" destId="{365ED078-F46E-422F-B984-890BBA9DAEEF}" srcOrd="0" destOrd="0" presId="urn:microsoft.com/office/officeart/2005/8/layout/hierarchy1"/>
    <dgm:cxn modelId="{2B77A834-FB6E-4BDC-B5F1-3BA4AA6EED74}" type="presOf" srcId="{20D7D02D-E154-4D4D-8F07-B9C8D5E64758}" destId="{F5F3840A-2771-450C-A0EC-3C9E713C4157}" srcOrd="0" destOrd="0" presId="urn:microsoft.com/office/officeart/2005/8/layout/hierarchy1"/>
    <dgm:cxn modelId="{E330714C-4EA3-417B-B7C0-1C2E0F4B0FAB}" srcId="{13C3CFD6-8746-441A-BFE8-873541D74319}" destId="{04D8DFF3-1CE7-414B-82DC-F9AE429D88DF}" srcOrd="1" destOrd="0" parTransId="{AE48D06B-ADD2-4DB5-8133-50A10F40D584}" sibTransId="{C8ED3050-8D36-4A8F-85FD-9322D03515B1}"/>
    <dgm:cxn modelId="{A93485F0-76D2-4526-A6EC-99F5291B0AC3}" type="presOf" srcId="{AE48D06B-ADD2-4DB5-8133-50A10F40D584}" destId="{27B29234-9661-4469-BEC2-4806A0E0C2AE}" srcOrd="0" destOrd="0" presId="urn:microsoft.com/office/officeart/2005/8/layout/hierarchy1"/>
    <dgm:cxn modelId="{2D39822B-53CB-48A7-AAB4-9581D89D700E}" type="presOf" srcId="{7556A6D6-3BD2-4C4B-9540-5B8D479F90DC}" destId="{D78F05C2-4CD2-42F5-9CC1-2C3320EF8BE2}" srcOrd="0" destOrd="0" presId="urn:microsoft.com/office/officeart/2005/8/layout/hierarchy1"/>
    <dgm:cxn modelId="{5DAFD982-3353-46B1-A5C2-083613E2DD3D}" type="presOf" srcId="{8E21CAE7-2EB2-4906-930F-ED7548F2ED79}" destId="{02E955C4-13B9-47DC-8332-789913C560C7}" srcOrd="0" destOrd="0" presId="urn:microsoft.com/office/officeart/2005/8/layout/hierarchy1"/>
    <dgm:cxn modelId="{48DBD856-6381-4881-8900-966CBEF34C9D}" type="presOf" srcId="{8FD61D74-756F-4380-8786-27AA3B9240B9}" destId="{2AAC6D15-E679-4CA2-83BA-DC6B9B8C745F}" srcOrd="0" destOrd="0" presId="urn:microsoft.com/office/officeart/2005/8/layout/hierarchy1"/>
    <dgm:cxn modelId="{C5D73B49-184A-4DDE-B617-B70092E70FFA}" type="presParOf" srcId="{24D22E42-45C9-4163-BFE1-4D9CE27188A0}" destId="{467E24D2-1650-4CCD-9703-70E4A9BE6D96}" srcOrd="0" destOrd="0" presId="urn:microsoft.com/office/officeart/2005/8/layout/hierarchy1"/>
    <dgm:cxn modelId="{4D671E19-00E4-46A7-9096-825AAFD29B90}" type="presParOf" srcId="{467E24D2-1650-4CCD-9703-70E4A9BE6D96}" destId="{8B0D9AE6-2FDF-4334-A3D1-2A391F097767}" srcOrd="0" destOrd="0" presId="urn:microsoft.com/office/officeart/2005/8/layout/hierarchy1"/>
    <dgm:cxn modelId="{2C72F058-507D-4678-93E2-4EC72C888596}" type="presParOf" srcId="{8B0D9AE6-2FDF-4334-A3D1-2A391F097767}" destId="{AF27905A-E52C-474E-B1A0-789922C5113B}" srcOrd="0" destOrd="0" presId="urn:microsoft.com/office/officeart/2005/8/layout/hierarchy1"/>
    <dgm:cxn modelId="{52585BA4-09EA-4214-A2D7-C12D06150653}" type="presParOf" srcId="{8B0D9AE6-2FDF-4334-A3D1-2A391F097767}" destId="{926E26AA-4635-48C6-B9BE-296201D11567}" srcOrd="1" destOrd="0" presId="urn:microsoft.com/office/officeart/2005/8/layout/hierarchy1"/>
    <dgm:cxn modelId="{4648D806-0D50-41FB-918A-296952E3AC18}" type="presParOf" srcId="{467E24D2-1650-4CCD-9703-70E4A9BE6D96}" destId="{8A457AD3-07F6-45CC-A59D-FEAC8B994D72}" srcOrd="1" destOrd="0" presId="urn:microsoft.com/office/officeart/2005/8/layout/hierarchy1"/>
    <dgm:cxn modelId="{530FDECC-14DA-44DB-A7F9-8E75CA5DEDB4}" type="presParOf" srcId="{8A457AD3-07F6-45CC-A59D-FEAC8B994D72}" destId="{F5F3840A-2771-450C-A0EC-3C9E713C4157}" srcOrd="0" destOrd="0" presId="urn:microsoft.com/office/officeart/2005/8/layout/hierarchy1"/>
    <dgm:cxn modelId="{E5C987EA-B922-41EF-8E7C-217271CD497D}" type="presParOf" srcId="{8A457AD3-07F6-45CC-A59D-FEAC8B994D72}" destId="{2A079C1B-BDCE-439F-B173-C655055EA18C}" srcOrd="1" destOrd="0" presId="urn:microsoft.com/office/officeart/2005/8/layout/hierarchy1"/>
    <dgm:cxn modelId="{AE13FBC9-99E8-4541-A072-66E9EF828FDF}" type="presParOf" srcId="{2A079C1B-BDCE-439F-B173-C655055EA18C}" destId="{7E9AB453-8C25-4FDF-82FB-F43511BD464A}" srcOrd="0" destOrd="0" presId="urn:microsoft.com/office/officeart/2005/8/layout/hierarchy1"/>
    <dgm:cxn modelId="{8AC69F51-D32C-4AA9-B544-521316161F09}" type="presParOf" srcId="{7E9AB453-8C25-4FDF-82FB-F43511BD464A}" destId="{8939F6D5-0A63-43CB-8749-ED3DED83BD29}" srcOrd="0" destOrd="0" presId="urn:microsoft.com/office/officeart/2005/8/layout/hierarchy1"/>
    <dgm:cxn modelId="{E6C62DAC-5D02-43BB-B612-87D550B7D39E}" type="presParOf" srcId="{7E9AB453-8C25-4FDF-82FB-F43511BD464A}" destId="{2AAC6D15-E679-4CA2-83BA-DC6B9B8C745F}" srcOrd="1" destOrd="0" presId="urn:microsoft.com/office/officeart/2005/8/layout/hierarchy1"/>
    <dgm:cxn modelId="{12C56D93-EF8A-4040-BEA1-AC517A2084E1}" type="presParOf" srcId="{2A079C1B-BDCE-439F-B173-C655055EA18C}" destId="{D176F98F-E867-464B-9540-B4E15662F924}" srcOrd="1" destOrd="0" presId="urn:microsoft.com/office/officeart/2005/8/layout/hierarchy1"/>
    <dgm:cxn modelId="{19AAADFD-0AD5-4FD1-BA3B-93EC60F16F0B}" type="presParOf" srcId="{8A457AD3-07F6-45CC-A59D-FEAC8B994D72}" destId="{27B29234-9661-4469-BEC2-4806A0E0C2AE}" srcOrd="2" destOrd="0" presId="urn:microsoft.com/office/officeart/2005/8/layout/hierarchy1"/>
    <dgm:cxn modelId="{73D85D78-A4EF-4152-B6FA-551C0D999F94}" type="presParOf" srcId="{8A457AD3-07F6-45CC-A59D-FEAC8B994D72}" destId="{43B74DF0-4CE9-4F7F-AA59-4EA4ADFA01A4}" srcOrd="3" destOrd="0" presId="urn:microsoft.com/office/officeart/2005/8/layout/hierarchy1"/>
    <dgm:cxn modelId="{DBC4BECD-69E3-43C2-8B0C-E5A69A2BAD34}" type="presParOf" srcId="{43B74DF0-4CE9-4F7F-AA59-4EA4ADFA01A4}" destId="{8480DBB8-CC53-4886-9DB8-36E7323825A8}" srcOrd="0" destOrd="0" presId="urn:microsoft.com/office/officeart/2005/8/layout/hierarchy1"/>
    <dgm:cxn modelId="{65357F31-5BC2-4AF5-8431-6986576D52D8}" type="presParOf" srcId="{8480DBB8-CC53-4886-9DB8-36E7323825A8}" destId="{4830A920-536B-4DD4-B663-10D0C000B421}" srcOrd="0" destOrd="0" presId="urn:microsoft.com/office/officeart/2005/8/layout/hierarchy1"/>
    <dgm:cxn modelId="{26CEFC3B-F641-4FD6-9F7C-730198527F6B}" type="presParOf" srcId="{8480DBB8-CC53-4886-9DB8-36E7323825A8}" destId="{365ED078-F46E-422F-B984-890BBA9DAEEF}" srcOrd="1" destOrd="0" presId="urn:microsoft.com/office/officeart/2005/8/layout/hierarchy1"/>
    <dgm:cxn modelId="{45FDF475-0D4F-41E4-9DC3-10597D069AF4}" type="presParOf" srcId="{43B74DF0-4CE9-4F7F-AA59-4EA4ADFA01A4}" destId="{1CBF811C-7F4A-4393-8D82-C17A1F54CAE8}" srcOrd="1" destOrd="0" presId="urn:microsoft.com/office/officeart/2005/8/layout/hierarchy1"/>
    <dgm:cxn modelId="{B6574E2B-B3F3-4664-8E52-EF37FEB9AC1D}" type="presParOf" srcId="{8A457AD3-07F6-45CC-A59D-FEAC8B994D72}" destId="{D78F05C2-4CD2-42F5-9CC1-2C3320EF8BE2}" srcOrd="4" destOrd="0" presId="urn:microsoft.com/office/officeart/2005/8/layout/hierarchy1"/>
    <dgm:cxn modelId="{07421764-7E7F-49BD-9506-3AAE7673A320}" type="presParOf" srcId="{8A457AD3-07F6-45CC-A59D-FEAC8B994D72}" destId="{0B9FC4DB-E3D4-431B-92C6-E8F16DDED7B8}" srcOrd="5" destOrd="0" presId="urn:microsoft.com/office/officeart/2005/8/layout/hierarchy1"/>
    <dgm:cxn modelId="{EA08CA31-6432-41D6-B607-7390DE837E9C}" type="presParOf" srcId="{0B9FC4DB-E3D4-431B-92C6-E8F16DDED7B8}" destId="{85EAF38C-8BD5-4599-A8C5-C07C391B4A35}" srcOrd="0" destOrd="0" presId="urn:microsoft.com/office/officeart/2005/8/layout/hierarchy1"/>
    <dgm:cxn modelId="{8022E663-44EA-4741-8120-68C36B0ADA4D}" type="presParOf" srcId="{85EAF38C-8BD5-4599-A8C5-C07C391B4A35}" destId="{F7A8FC03-7121-4F52-975B-32BE8153715A}" srcOrd="0" destOrd="0" presId="urn:microsoft.com/office/officeart/2005/8/layout/hierarchy1"/>
    <dgm:cxn modelId="{486A3851-66D3-4EB3-9B01-8EF10F66E411}" type="presParOf" srcId="{85EAF38C-8BD5-4599-A8C5-C07C391B4A35}" destId="{02E955C4-13B9-47DC-8332-789913C560C7}" srcOrd="1" destOrd="0" presId="urn:microsoft.com/office/officeart/2005/8/layout/hierarchy1"/>
    <dgm:cxn modelId="{F7289FC2-0F1B-4EB9-AC70-6C3184DB2D1E}" type="presParOf" srcId="{0B9FC4DB-E3D4-431B-92C6-E8F16DDED7B8}" destId="{DE227CED-D444-45C9-A3CF-8E99B6BAF6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C37E84-5306-44AE-A279-2F0530FACB9A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9CF135-284C-4794-A71E-3F1044C9D194}">
      <dgm:prSet/>
      <dgm:spPr/>
      <dgm:t>
        <a:bodyPr/>
        <a:lstStyle/>
        <a:p>
          <a:pPr rtl="0"/>
          <a:r>
            <a:rPr lang="ru-RU" dirty="0" err="1" smtClean="0"/>
            <a:t>Планування</a:t>
          </a:r>
          <a:r>
            <a:rPr lang="ru-RU" dirty="0" smtClean="0"/>
            <a:t> </a:t>
          </a:r>
          <a:r>
            <a:rPr lang="ru-RU" dirty="0" err="1" smtClean="0"/>
            <a:t>ресурсів</a:t>
          </a:r>
          <a:endParaRPr lang="ru-RU" dirty="0"/>
        </a:p>
      </dgm:t>
    </dgm:pt>
    <dgm:pt modelId="{EB39604B-0066-41D4-9389-EC47AF3BB99F}" type="parTrans" cxnId="{61B18496-73DC-46C4-834B-02CC3AECE10C}">
      <dgm:prSet/>
      <dgm:spPr/>
      <dgm:t>
        <a:bodyPr/>
        <a:lstStyle/>
        <a:p>
          <a:endParaRPr lang="ru-RU"/>
        </a:p>
      </dgm:t>
    </dgm:pt>
    <dgm:pt modelId="{A685783F-BB72-4018-BD93-E3E380DE2DE0}" type="sibTrans" cxnId="{61B18496-73DC-46C4-834B-02CC3AECE10C}">
      <dgm:prSet/>
      <dgm:spPr/>
      <dgm:t>
        <a:bodyPr/>
        <a:lstStyle/>
        <a:p>
          <a:endParaRPr lang="ru-RU"/>
        </a:p>
      </dgm:t>
    </dgm:pt>
    <dgm:pt modelId="{4EC98D9A-F52F-4F03-A08D-0F23EA0DA772}">
      <dgm:prSet/>
      <dgm:spPr/>
      <dgm:t>
        <a:bodyPr/>
        <a:lstStyle/>
        <a:p>
          <a:pPr rtl="0"/>
          <a:r>
            <a:rPr lang="ru-RU" dirty="0" err="1" smtClean="0"/>
            <a:t>Диспетчеризація</a:t>
          </a:r>
          <a:r>
            <a:rPr lang="ru-RU" dirty="0" smtClean="0"/>
            <a:t> </a:t>
          </a:r>
          <a:r>
            <a:rPr lang="ru-RU" dirty="0" err="1" smtClean="0"/>
            <a:t>ресурсів</a:t>
          </a:r>
          <a:endParaRPr lang="ru-RU" dirty="0"/>
        </a:p>
      </dgm:t>
    </dgm:pt>
    <dgm:pt modelId="{CF93BFC2-4584-4040-96AE-3104B766B317}" type="parTrans" cxnId="{DD52AB95-1BA0-4A7D-BFB9-964845040705}">
      <dgm:prSet/>
      <dgm:spPr/>
      <dgm:t>
        <a:bodyPr/>
        <a:lstStyle/>
        <a:p>
          <a:endParaRPr lang="ru-RU"/>
        </a:p>
      </dgm:t>
    </dgm:pt>
    <dgm:pt modelId="{C883B3F3-78B5-400A-826A-A12846C97F63}" type="sibTrans" cxnId="{DD52AB95-1BA0-4A7D-BFB9-964845040705}">
      <dgm:prSet/>
      <dgm:spPr/>
      <dgm:t>
        <a:bodyPr/>
        <a:lstStyle/>
        <a:p>
          <a:endParaRPr lang="ru-RU"/>
        </a:p>
      </dgm:t>
    </dgm:pt>
    <dgm:pt modelId="{810E05DF-B4E4-42BB-863D-B946955D3B0C}">
      <dgm:prSet/>
      <dgm:spPr/>
      <dgm:t>
        <a:bodyPr/>
        <a:lstStyle/>
        <a:p>
          <a:pPr rtl="0"/>
          <a:r>
            <a:rPr lang="uk-UA" dirty="0" smtClean="0"/>
            <a:t>Відстеження стану і облік використання ресурсу</a:t>
          </a:r>
          <a:endParaRPr lang="ru-RU" dirty="0"/>
        </a:p>
      </dgm:t>
    </dgm:pt>
    <dgm:pt modelId="{3C9D2E6C-2E83-4BAB-BBC9-0FD956FA05EA}" type="parTrans" cxnId="{153E8B3C-F6DC-4D36-ABEB-3295CBE3C029}">
      <dgm:prSet/>
      <dgm:spPr/>
      <dgm:t>
        <a:bodyPr/>
        <a:lstStyle/>
        <a:p>
          <a:endParaRPr lang="ru-RU"/>
        </a:p>
      </dgm:t>
    </dgm:pt>
    <dgm:pt modelId="{C8D39B74-6EC7-4EA6-A81F-719953E25DD4}" type="sibTrans" cxnId="{153E8B3C-F6DC-4D36-ABEB-3295CBE3C029}">
      <dgm:prSet/>
      <dgm:spPr/>
      <dgm:t>
        <a:bodyPr/>
        <a:lstStyle/>
        <a:p>
          <a:endParaRPr lang="ru-RU"/>
        </a:p>
      </dgm:t>
    </dgm:pt>
    <dgm:pt modelId="{48291379-789D-46FF-90D9-C520637D1D48}">
      <dgm:prSet/>
      <dgm:spPr/>
      <dgm:t>
        <a:bodyPr/>
        <a:lstStyle/>
        <a:p>
          <a:pPr rtl="0"/>
          <a:r>
            <a:rPr lang="uk-UA" dirty="0" smtClean="0"/>
            <a:t>Вирішення конфліктів між процесами</a:t>
          </a:r>
          <a:endParaRPr lang="ru-RU" dirty="0"/>
        </a:p>
      </dgm:t>
    </dgm:pt>
    <dgm:pt modelId="{7F831EB0-08A3-4F71-BAE6-0B99C3A61F9F}" type="parTrans" cxnId="{ADA98C57-647C-4F82-9A25-5F1E4448220B}">
      <dgm:prSet/>
      <dgm:spPr/>
      <dgm:t>
        <a:bodyPr/>
        <a:lstStyle/>
        <a:p>
          <a:endParaRPr lang="ru-RU"/>
        </a:p>
      </dgm:t>
    </dgm:pt>
    <dgm:pt modelId="{EDECAA18-69E5-4B08-ACFB-09CC77EEC52A}" type="sibTrans" cxnId="{ADA98C57-647C-4F82-9A25-5F1E4448220B}">
      <dgm:prSet/>
      <dgm:spPr/>
      <dgm:t>
        <a:bodyPr/>
        <a:lstStyle/>
        <a:p>
          <a:endParaRPr lang="ru-RU"/>
        </a:p>
      </dgm:t>
    </dgm:pt>
    <dgm:pt modelId="{20BA70AC-5FBB-4AAD-844B-7511526030F9}" type="pres">
      <dgm:prSet presAssocID="{E7C37E84-5306-44AE-A279-2F0530FACB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5B86D0-8DEC-459B-AFEB-3B65C7DE8C89}" type="pres">
      <dgm:prSet presAssocID="{D49CF135-284C-4794-A71E-3F1044C9D194}" presName="linNode" presStyleCnt="0"/>
      <dgm:spPr/>
      <dgm:t>
        <a:bodyPr/>
        <a:lstStyle/>
        <a:p>
          <a:endParaRPr lang="ru-RU"/>
        </a:p>
      </dgm:t>
    </dgm:pt>
    <dgm:pt modelId="{22DE848A-4EBF-476C-A969-D3B0F5B248B5}" type="pres">
      <dgm:prSet presAssocID="{D49CF135-284C-4794-A71E-3F1044C9D194}" presName="parentText" presStyleLbl="node1" presStyleIdx="0" presStyleCnt="4" custScaleX="1983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AE26D-9C65-4FAF-8FBB-2A5C164834D9}" type="pres">
      <dgm:prSet presAssocID="{A685783F-BB72-4018-BD93-E3E380DE2DE0}" presName="sp" presStyleCnt="0"/>
      <dgm:spPr/>
      <dgm:t>
        <a:bodyPr/>
        <a:lstStyle/>
        <a:p>
          <a:endParaRPr lang="ru-RU"/>
        </a:p>
      </dgm:t>
    </dgm:pt>
    <dgm:pt modelId="{5FFAD1C7-107F-4D7C-A587-1B8EA0A295E5}" type="pres">
      <dgm:prSet presAssocID="{4EC98D9A-F52F-4F03-A08D-0F23EA0DA772}" presName="linNode" presStyleCnt="0"/>
      <dgm:spPr/>
      <dgm:t>
        <a:bodyPr/>
        <a:lstStyle/>
        <a:p>
          <a:endParaRPr lang="ru-RU"/>
        </a:p>
      </dgm:t>
    </dgm:pt>
    <dgm:pt modelId="{64B8E513-9BF1-4719-A72E-FF826E600437}" type="pres">
      <dgm:prSet presAssocID="{4EC98D9A-F52F-4F03-A08D-0F23EA0DA772}" presName="parentText" presStyleLbl="node1" presStyleIdx="1" presStyleCnt="4" custScaleX="1983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53E83-9ADA-4685-9B6E-39CF076A43AC}" type="pres">
      <dgm:prSet presAssocID="{C883B3F3-78B5-400A-826A-A12846C97F63}" presName="sp" presStyleCnt="0"/>
      <dgm:spPr/>
      <dgm:t>
        <a:bodyPr/>
        <a:lstStyle/>
        <a:p>
          <a:endParaRPr lang="ru-RU"/>
        </a:p>
      </dgm:t>
    </dgm:pt>
    <dgm:pt modelId="{D6D41BFB-31B1-40E1-A8D4-4FF3859425C9}" type="pres">
      <dgm:prSet presAssocID="{810E05DF-B4E4-42BB-863D-B946955D3B0C}" presName="linNode" presStyleCnt="0"/>
      <dgm:spPr/>
      <dgm:t>
        <a:bodyPr/>
        <a:lstStyle/>
        <a:p>
          <a:endParaRPr lang="ru-RU"/>
        </a:p>
      </dgm:t>
    </dgm:pt>
    <dgm:pt modelId="{9A493DC5-9092-43D3-8CDD-5793DE4DA4F5}" type="pres">
      <dgm:prSet presAssocID="{810E05DF-B4E4-42BB-863D-B946955D3B0C}" presName="parentText" presStyleLbl="node1" presStyleIdx="2" presStyleCnt="4" custScaleX="1983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01230-FB3C-499E-85F2-218CDAB24585}" type="pres">
      <dgm:prSet presAssocID="{C8D39B74-6EC7-4EA6-A81F-719953E25DD4}" presName="sp" presStyleCnt="0"/>
      <dgm:spPr/>
      <dgm:t>
        <a:bodyPr/>
        <a:lstStyle/>
        <a:p>
          <a:endParaRPr lang="ru-RU"/>
        </a:p>
      </dgm:t>
    </dgm:pt>
    <dgm:pt modelId="{0B310CCB-7DFD-455C-9E4A-FE59072EC084}" type="pres">
      <dgm:prSet presAssocID="{48291379-789D-46FF-90D9-C520637D1D48}" presName="linNode" presStyleCnt="0"/>
      <dgm:spPr/>
      <dgm:t>
        <a:bodyPr/>
        <a:lstStyle/>
        <a:p>
          <a:endParaRPr lang="ru-RU"/>
        </a:p>
      </dgm:t>
    </dgm:pt>
    <dgm:pt modelId="{95887548-7DDA-493D-9627-8C2CEC579128}" type="pres">
      <dgm:prSet presAssocID="{48291379-789D-46FF-90D9-C520637D1D48}" presName="parentText" presStyleLbl="node1" presStyleIdx="3" presStyleCnt="4" custScaleX="1983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1FE2B-60F1-0B4E-BB4D-513BC0E5513E}" type="presOf" srcId="{D49CF135-284C-4794-A71E-3F1044C9D194}" destId="{22DE848A-4EBF-476C-A969-D3B0F5B248B5}" srcOrd="0" destOrd="0" presId="urn:microsoft.com/office/officeart/2005/8/layout/vList5"/>
    <dgm:cxn modelId="{153E8B3C-F6DC-4D36-ABEB-3295CBE3C029}" srcId="{E7C37E84-5306-44AE-A279-2F0530FACB9A}" destId="{810E05DF-B4E4-42BB-863D-B946955D3B0C}" srcOrd="2" destOrd="0" parTransId="{3C9D2E6C-2E83-4BAB-BBC9-0FD956FA05EA}" sibTransId="{C8D39B74-6EC7-4EA6-A81F-719953E25DD4}"/>
    <dgm:cxn modelId="{DD52AB95-1BA0-4A7D-BFB9-964845040705}" srcId="{E7C37E84-5306-44AE-A279-2F0530FACB9A}" destId="{4EC98D9A-F52F-4F03-A08D-0F23EA0DA772}" srcOrd="1" destOrd="0" parTransId="{CF93BFC2-4584-4040-96AE-3104B766B317}" sibTransId="{C883B3F3-78B5-400A-826A-A12846C97F63}"/>
    <dgm:cxn modelId="{3B833F02-5852-FE4F-8063-DCCE1F660923}" type="presOf" srcId="{810E05DF-B4E4-42BB-863D-B946955D3B0C}" destId="{9A493DC5-9092-43D3-8CDD-5793DE4DA4F5}" srcOrd="0" destOrd="0" presId="urn:microsoft.com/office/officeart/2005/8/layout/vList5"/>
    <dgm:cxn modelId="{ADA98C57-647C-4F82-9A25-5F1E4448220B}" srcId="{E7C37E84-5306-44AE-A279-2F0530FACB9A}" destId="{48291379-789D-46FF-90D9-C520637D1D48}" srcOrd="3" destOrd="0" parTransId="{7F831EB0-08A3-4F71-BAE6-0B99C3A61F9F}" sibTransId="{EDECAA18-69E5-4B08-ACFB-09CC77EEC52A}"/>
    <dgm:cxn modelId="{D02D1C82-9420-1E4A-8CC0-0405EDB74A86}" type="presOf" srcId="{E7C37E84-5306-44AE-A279-2F0530FACB9A}" destId="{20BA70AC-5FBB-4AAD-844B-7511526030F9}" srcOrd="0" destOrd="0" presId="urn:microsoft.com/office/officeart/2005/8/layout/vList5"/>
    <dgm:cxn modelId="{8BDA5B34-75CC-0544-A339-39E056172A81}" type="presOf" srcId="{48291379-789D-46FF-90D9-C520637D1D48}" destId="{95887548-7DDA-493D-9627-8C2CEC579128}" srcOrd="0" destOrd="0" presId="urn:microsoft.com/office/officeart/2005/8/layout/vList5"/>
    <dgm:cxn modelId="{61B18496-73DC-46C4-834B-02CC3AECE10C}" srcId="{E7C37E84-5306-44AE-A279-2F0530FACB9A}" destId="{D49CF135-284C-4794-A71E-3F1044C9D194}" srcOrd="0" destOrd="0" parTransId="{EB39604B-0066-41D4-9389-EC47AF3BB99F}" sibTransId="{A685783F-BB72-4018-BD93-E3E380DE2DE0}"/>
    <dgm:cxn modelId="{85DCD14B-6AB7-2042-8D2C-CFBC0D6064F8}" type="presOf" srcId="{4EC98D9A-F52F-4F03-A08D-0F23EA0DA772}" destId="{64B8E513-9BF1-4719-A72E-FF826E600437}" srcOrd="0" destOrd="0" presId="urn:microsoft.com/office/officeart/2005/8/layout/vList5"/>
    <dgm:cxn modelId="{D7EAA57D-2863-9E42-B971-F85FE06FE8D7}" type="presParOf" srcId="{20BA70AC-5FBB-4AAD-844B-7511526030F9}" destId="{CC5B86D0-8DEC-459B-AFEB-3B65C7DE8C89}" srcOrd="0" destOrd="0" presId="urn:microsoft.com/office/officeart/2005/8/layout/vList5"/>
    <dgm:cxn modelId="{81158518-D18C-4648-9764-15B5DBF7D62E}" type="presParOf" srcId="{CC5B86D0-8DEC-459B-AFEB-3B65C7DE8C89}" destId="{22DE848A-4EBF-476C-A969-D3B0F5B248B5}" srcOrd="0" destOrd="0" presId="urn:microsoft.com/office/officeart/2005/8/layout/vList5"/>
    <dgm:cxn modelId="{6BCBDF55-FD95-1C41-AC27-B268942375CA}" type="presParOf" srcId="{20BA70AC-5FBB-4AAD-844B-7511526030F9}" destId="{AEEAE26D-9C65-4FAF-8FBB-2A5C164834D9}" srcOrd="1" destOrd="0" presId="urn:microsoft.com/office/officeart/2005/8/layout/vList5"/>
    <dgm:cxn modelId="{D01109C2-0B25-3B47-8DCE-BCB8453F694C}" type="presParOf" srcId="{20BA70AC-5FBB-4AAD-844B-7511526030F9}" destId="{5FFAD1C7-107F-4D7C-A587-1B8EA0A295E5}" srcOrd="2" destOrd="0" presId="urn:microsoft.com/office/officeart/2005/8/layout/vList5"/>
    <dgm:cxn modelId="{39025A98-1316-FF46-AFDD-C684C2BA00CF}" type="presParOf" srcId="{5FFAD1C7-107F-4D7C-A587-1B8EA0A295E5}" destId="{64B8E513-9BF1-4719-A72E-FF826E600437}" srcOrd="0" destOrd="0" presId="urn:microsoft.com/office/officeart/2005/8/layout/vList5"/>
    <dgm:cxn modelId="{6DB9C681-96E9-A04C-9BE6-CA8EF231687C}" type="presParOf" srcId="{20BA70AC-5FBB-4AAD-844B-7511526030F9}" destId="{C9E53E83-9ADA-4685-9B6E-39CF076A43AC}" srcOrd="3" destOrd="0" presId="urn:microsoft.com/office/officeart/2005/8/layout/vList5"/>
    <dgm:cxn modelId="{FDBD2AEF-5E2D-C04B-AA71-D15DCE2DBE74}" type="presParOf" srcId="{20BA70AC-5FBB-4AAD-844B-7511526030F9}" destId="{D6D41BFB-31B1-40E1-A8D4-4FF3859425C9}" srcOrd="4" destOrd="0" presId="urn:microsoft.com/office/officeart/2005/8/layout/vList5"/>
    <dgm:cxn modelId="{674E24A3-72D1-E24D-BFE5-BF01DAD7E93A}" type="presParOf" srcId="{D6D41BFB-31B1-40E1-A8D4-4FF3859425C9}" destId="{9A493DC5-9092-43D3-8CDD-5793DE4DA4F5}" srcOrd="0" destOrd="0" presId="urn:microsoft.com/office/officeart/2005/8/layout/vList5"/>
    <dgm:cxn modelId="{AAC4D103-24FE-BA41-BF8A-9C083374FAFE}" type="presParOf" srcId="{20BA70AC-5FBB-4AAD-844B-7511526030F9}" destId="{14701230-FB3C-499E-85F2-218CDAB24585}" srcOrd="5" destOrd="0" presId="urn:microsoft.com/office/officeart/2005/8/layout/vList5"/>
    <dgm:cxn modelId="{44AD1E30-31A4-3F46-964A-5A3842578BA9}" type="presParOf" srcId="{20BA70AC-5FBB-4AAD-844B-7511526030F9}" destId="{0B310CCB-7DFD-455C-9E4A-FE59072EC084}" srcOrd="6" destOrd="0" presId="urn:microsoft.com/office/officeart/2005/8/layout/vList5"/>
    <dgm:cxn modelId="{75AA561E-8E38-B54A-8ADB-93B6A4BEE1F2}" type="presParOf" srcId="{0B310CCB-7DFD-455C-9E4A-FE59072EC084}" destId="{95887548-7DDA-493D-9627-8C2CEC5791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CD5A403-BFC6-4FFE-9FA7-1E887BBC8349}" type="doc">
      <dgm:prSet loTypeId="urn:microsoft.com/office/officeart/2005/8/layout/hierarchy6" loCatId="hierarchy" qsTypeId="urn:microsoft.com/office/officeart/2005/8/quickstyle/simple1#6" qsCatId="simple" csTypeId="urn:microsoft.com/office/officeart/2005/8/colors/accent1_2#12" csCatId="accent1" phldr="1"/>
      <dgm:spPr/>
      <dgm:t>
        <a:bodyPr/>
        <a:lstStyle/>
        <a:p>
          <a:endParaRPr lang="ru-RU"/>
        </a:p>
      </dgm:t>
    </dgm:pt>
    <dgm:pt modelId="{D97812E3-0958-47C1-BC11-D7AC2A60A1EB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За кількістю одночасно виконуваних завдань</a:t>
          </a:r>
          <a:endParaRPr lang="ru-RU" sz="2400" u="none" baseline="0" dirty="0">
            <a:solidFill>
              <a:schemeClr val="tx1"/>
            </a:solidFill>
          </a:endParaRPr>
        </a:p>
      </dgm:t>
    </dgm:pt>
    <dgm:pt modelId="{5E5D4C38-557D-4B9E-AFFC-99C9B5FA301A}" type="parTrans" cxnId="{6FC22931-1F28-4CC3-AACE-526AE561E669}">
      <dgm:prSet/>
      <dgm:spPr/>
      <dgm:t>
        <a:bodyPr/>
        <a:lstStyle/>
        <a:p>
          <a:endParaRPr lang="ru-RU"/>
        </a:p>
      </dgm:t>
    </dgm:pt>
    <dgm:pt modelId="{8781488B-7676-4275-8496-32B97B1E6925}" type="sibTrans" cxnId="{6FC22931-1F28-4CC3-AACE-526AE561E669}">
      <dgm:prSet/>
      <dgm:spPr/>
      <dgm:t>
        <a:bodyPr/>
        <a:lstStyle/>
        <a:p>
          <a:endParaRPr lang="ru-RU"/>
        </a:p>
      </dgm:t>
    </dgm:pt>
    <dgm:pt modelId="{B891E281-9C31-4536-9013-A0DA83D5F98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u="none" baseline="0" dirty="0" err="1" smtClean="0">
              <a:solidFill>
                <a:schemeClr val="tx1"/>
              </a:solidFill>
            </a:rPr>
            <a:t>однозадачні</a:t>
          </a:r>
          <a:r>
            <a:rPr lang="ru-RU" sz="2400" u="none" baseline="0" dirty="0" smtClean="0">
              <a:solidFill>
                <a:schemeClr val="tx1"/>
              </a:solidFill>
            </a:rPr>
            <a:t> </a:t>
          </a:r>
        </a:p>
        <a:p>
          <a:pPr>
            <a:spcAft>
              <a:spcPct val="35000"/>
            </a:spcAft>
          </a:pPr>
          <a:r>
            <a:rPr lang="ru-RU" sz="2000" u="none" baseline="0" dirty="0" smtClean="0">
              <a:solidFill>
                <a:schemeClr val="tx1"/>
              </a:solidFill>
            </a:rPr>
            <a:t>(MS-DOS, MSX</a:t>
          </a:r>
          <a:r>
            <a:rPr lang="ru-RU" sz="1200" u="none" baseline="0" dirty="0" smtClean="0">
              <a:solidFill>
                <a:schemeClr val="tx1"/>
              </a:solidFill>
            </a:rPr>
            <a:t>)</a:t>
          </a:r>
          <a:endParaRPr lang="ru-RU" sz="1200" u="none" baseline="0" dirty="0">
            <a:solidFill>
              <a:schemeClr val="tx1"/>
            </a:solidFill>
          </a:endParaRPr>
        </a:p>
      </dgm:t>
    </dgm:pt>
    <dgm:pt modelId="{C1CB22DE-CC17-4305-AFB1-2F5C7655A714}" type="parTrans" cxnId="{E9EBC30A-7EEC-472A-953D-260B01C5F787}">
      <dgm:prSet/>
      <dgm:spPr/>
      <dgm:t>
        <a:bodyPr/>
        <a:lstStyle/>
        <a:p>
          <a:endParaRPr lang="ru-RU"/>
        </a:p>
      </dgm:t>
    </dgm:pt>
    <dgm:pt modelId="{A1740C35-E06E-4BC4-891A-002A210566E7}" type="sibTrans" cxnId="{E9EBC30A-7EEC-472A-953D-260B01C5F787}">
      <dgm:prSet/>
      <dgm:spPr/>
      <dgm:t>
        <a:bodyPr/>
        <a:lstStyle/>
        <a:p>
          <a:endParaRPr lang="ru-RU"/>
        </a:p>
      </dgm:t>
    </dgm:pt>
    <dgm:pt modelId="{8E266B52-F3B1-497D-BED1-90230411FE13}">
      <dgm:prSet custT="1"/>
      <dgm:spPr/>
      <dgm:t>
        <a:bodyPr/>
        <a:lstStyle/>
        <a:p>
          <a:r>
            <a:rPr lang="ru-RU" sz="2400" u="none" baseline="0" dirty="0" err="1" smtClean="0">
              <a:solidFill>
                <a:schemeClr val="tx1"/>
              </a:solidFill>
            </a:rPr>
            <a:t>багатозадачні</a:t>
          </a:r>
          <a:endParaRPr lang="ru-RU" sz="2400" u="none" baseline="0" dirty="0" smtClean="0">
            <a:solidFill>
              <a:schemeClr val="tx1"/>
            </a:solidFill>
          </a:endParaRPr>
        </a:p>
        <a:p>
          <a:r>
            <a:rPr lang="ru-RU" sz="2000" u="none" baseline="0" dirty="0" smtClean="0">
              <a:solidFill>
                <a:schemeClr val="tx1"/>
              </a:solidFill>
            </a:rPr>
            <a:t>(OC EC, OS/2, UNIX, Windows )</a:t>
          </a:r>
          <a:r>
            <a:rPr lang="en-US" sz="2000" u="none" baseline="0" dirty="0" smtClean="0">
              <a:solidFill>
                <a:schemeClr val="tx1"/>
              </a:solidFill>
            </a:rPr>
            <a:t> </a:t>
          </a:r>
          <a:endParaRPr lang="ru-RU" sz="2000" u="none" baseline="0" dirty="0">
            <a:solidFill>
              <a:schemeClr val="tx1"/>
            </a:solidFill>
          </a:endParaRPr>
        </a:p>
      </dgm:t>
    </dgm:pt>
    <dgm:pt modelId="{FAE43E9B-A3CA-4587-AA20-395B662F2AAC}" type="parTrans" cxnId="{5DB8A2C6-4EFB-4C8A-8497-D5F34592C291}">
      <dgm:prSet/>
      <dgm:spPr/>
      <dgm:t>
        <a:bodyPr/>
        <a:lstStyle/>
        <a:p>
          <a:endParaRPr lang="ru-RU"/>
        </a:p>
      </dgm:t>
    </dgm:pt>
    <dgm:pt modelId="{33727D27-C267-42B5-BEA9-A8B7BCD1C73E}" type="sibTrans" cxnId="{5DB8A2C6-4EFB-4C8A-8497-D5F34592C291}">
      <dgm:prSet/>
      <dgm:spPr/>
      <dgm:t>
        <a:bodyPr/>
        <a:lstStyle/>
        <a:p>
          <a:endParaRPr lang="ru-RU"/>
        </a:p>
      </dgm:t>
    </dgm:pt>
    <dgm:pt modelId="{9AE25A26-E96E-47F6-B6DA-33BB6AD920B0}">
      <dgm:prSet custT="1"/>
      <dgm:spPr>
        <a:solidFill>
          <a:schemeClr val="bg2"/>
        </a:solidFill>
      </dgm:spPr>
      <dgm:t>
        <a:bodyPr anchor="ctr"/>
        <a:lstStyle/>
        <a:p>
          <a:pPr algn="ctr"/>
          <a:r>
            <a:rPr lang="uk-UA" sz="2400" dirty="0" smtClean="0">
              <a:solidFill>
                <a:schemeClr val="tx1"/>
              </a:solidFill>
            </a:rPr>
            <a:t>За способом розподілу процесорного часу між існуючими в системі процесами</a:t>
          </a:r>
          <a:r>
            <a:rPr lang="ru-RU" sz="2000" u="none" baseline="0" dirty="0" smtClean="0">
              <a:solidFill>
                <a:schemeClr val="tx1"/>
              </a:solidFill>
            </a:rPr>
            <a:t/>
          </a:r>
          <a:br>
            <a:rPr lang="ru-RU" sz="2000" u="none" baseline="0" dirty="0" smtClean="0">
              <a:solidFill>
                <a:schemeClr val="tx1"/>
              </a:solidFill>
            </a:rPr>
          </a:br>
          <a:endParaRPr lang="ru-RU" sz="2000" u="none" baseline="0" dirty="0">
            <a:solidFill>
              <a:schemeClr val="tx1"/>
            </a:solidFill>
          </a:endParaRPr>
        </a:p>
      </dgm:t>
    </dgm:pt>
    <dgm:pt modelId="{1F601E8B-D54E-4CC8-897C-6A969ED08152}" type="parTrans" cxnId="{4011E208-F476-4314-B5AF-0A3CC529AC40}">
      <dgm:prSet/>
      <dgm:spPr/>
      <dgm:t>
        <a:bodyPr/>
        <a:lstStyle/>
        <a:p>
          <a:endParaRPr lang="ru-RU"/>
        </a:p>
      </dgm:t>
    </dgm:pt>
    <dgm:pt modelId="{1530648E-D25B-4F51-B154-7912339D4E6C}" type="sibTrans" cxnId="{4011E208-F476-4314-B5AF-0A3CC529AC40}">
      <dgm:prSet/>
      <dgm:spPr/>
      <dgm:t>
        <a:bodyPr/>
        <a:lstStyle/>
        <a:p>
          <a:endParaRPr lang="ru-RU"/>
        </a:p>
      </dgm:t>
    </dgm:pt>
    <dgm:pt modelId="{120AAEDA-9D63-4ECF-9672-ECAAE0DC832E}">
      <dgm:prSet custT="1"/>
      <dgm:spPr/>
      <dgm:t>
        <a:bodyPr/>
        <a:lstStyle/>
        <a:p>
          <a:r>
            <a:rPr lang="uk-UA" sz="2000" b="0" dirty="0" err="1" smtClean="0">
              <a:solidFill>
                <a:schemeClr val="tx1"/>
              </a:solidFill>
            </a:rPr>
            <a:t>багатозадачність</a:t>
          </a:r>
          <a:r>
            <a:rPr lang="uk-UA" sz="2000" b="0" dirty="0" smtClean="0">
              <a:solidFill>
                <a:schemeClr val="tx1"/>
              </a:solidFill>
            </a:rPr>
            <a:t> з витісненням</a:t>
          </a:r>
        </a:p>
        <a:p>
          <a:r>
            <a:rPr lang="ru-RU" sz="2000" u="none" baseline="0" dirty="0" smtClean="0">
              <a:solidFill>
                <a:schemeClr val="tx1"/>
              </a:solidFill>
            </a:rPr>
            <a:t>(Windows NT, OS/2, UNIX</a:t>
          </a:r>
          <a:r>
            <a:rPr lang="ru-RU" sz="1200" u="none" baseline="0" dirty="0" smtClean="0">
              <a:solidFill>
                <a:schemeClr val="tx1"/>
              </a:solidFill>
            </a:rPr>
            <a:t>)</a:t>
          </a:r>
          <a:endParaRPr lang="ru-RU" sz="1200" u="none" baseline="0" dirty="0">
            <a:solidFill>
              <a:schemeClr val="tx1"/>
            </a:solidFill>
          </a:endParaRPr>
        </a:p>
      </dgm:t>
    </dgm:pt>
    <dgm:pt modelId="{6A8A1255-0E72-4EF5-AEAB-1ADD54BE5F86}" type="parTrans" cxnId="{9364F906-D071-42A7-BCB2-9560209FF8AC}">
      <dgm:prSet/>
      <dgm:spPr/>
      <dgm:t>
        <a:bodyPr/>
        <a:lstStyle/>
        <a:p>
          <a:endParaRPr lang="ru-RU"/>
        </a:p>
      </dgm:t>
    </dgm:pt>
    <dgm:pt modelId="{6A8B3C30-3688-493B-A9B3-B7064314A746}" type="sibTrans" cxnId="{9364F906-D071-42A7-BCB2-9560209FF8AC}">
      <dgm:prSet/>
      <dgm:spPr/>
      <dgm:t>
        <a:bodyPr/>
        <a:lstStyle/>
        <a:p>
          <a:endParaRPr lang="ru-RU"/>
        </a:p>
      </dgm:t>
    </dgm:pt>
    <dgm:pt modelId="{404CED6D-67B9-4B69-9CED-34DBFAF1DB2F}">
      <dgm:prSet custT="1"/>
      <dgm:spPr/>
      <dgm:t>
        <a:bodyPr/>
        <a:lstStyle/>
        <a:p>
          <a:r>
            <a:rPr lang="uk-UA" sz="2000" b="0" dirty="0" err="1" smtClean="0">
              <a:solidFill>
                <a:schemeClr val="tx1"/>
              </a:solidFill>
            </a:rPr>
            <a:t>багатозадачність</a:t>
          </a:r>
          <a:r>
            <a:rPr lang="uk-UA" sz="2000" b="0" dirty="0" smtClean="0">
              <a:solidFill>
                <a:schemeClr val="tx1"/>
              </a:solidFill>
            </a:rPr>
            <a:t> без витіснення</a:t>
          </a:r>
        </a:p>
        <a:p>
          <a:r>
            <a:rPr lang="ru-RU" sz="2000" u="none" baseline="0" dirty="0" smtClean="0">
              <a:solidFill>
                <a:schemeClr val="tx1"/>
              </a:solidFill>
            </a:rPr>
            <a:t>(</a:t>
          </a:r>
          <a:r>
            <a:rPr lang="ru-RU" sz="2000" u="none" baseline="0" dirty="0" err="1" smtClean="0">
              <a:solidFill>
                <a:schemeClr val="tx1"/>
              </a:solidFill>
            </a:rPr>
            <a:t>NetWare</a:t>
          </a:r>
          <a:r>
            <a:rPr lang="ru-RU" sz="2000" u="none" baseline="0" dirty="0" smtClean="0">
              <a:solidFill>
                <a:schemeClr val="tx1"/>
              </a:solidFill>
            </a:rPr>
            <a:t>, Windows 3.x)</a:t>
          </a:r>
          <a:endParaRPr lang="ru-RU" sz="2000" u="none" baseline="0" dirty="0">
            <a:solidFill>
              <a:schemeClr val="tx1"/>
            </a:solidFill>
          </a:endParaRPr>
        </a:p>
      </dgm:t>
    </dgm:pt>
    <dgm:pt modelId="{F5C5DF3B-DF52-4E1C-B1F8-FB7AAEB6C09E}" type="parTrans" cxnId="{7057A3D1-8045-4A65-A07B-FBECA8D8C56D}">
      <dgm:prSet/>
      <dgm:spPr/>
      <dgm:t>
        <a:bodyPr/>
        <a:lstStyle/>
        <a:p>
          <a:endParaRPr lang="ru-RU"/>
        </a:p>
      </dgm:t>
    </dgm:pt>
    <dgm:pt modelId="{1F6A03D9-435C-4C31-BE52-3A43C9AFF342}" type="sibTrans" cxnId="{7057A3D1-8045-4A65-A07B-FBECA8D8C56D}">
      <dgm:prSet/>
      <dgm:spPr/>
      <dgm:t>
        <a:bodyPr/>
        <a:lstStyle/>
        <a:p>
          <a:endParaRPr lang="ru-RU"/>
        </a:p>
      </dgm:t>
    </dgm:pt>
    <dgm:pt modelId="{92DD72D0-6342-48EF-94F3-2E6FFA763095}" type="pres">
      <dgm:prSet presAssocID="{0CD5A403-BFC6-4FFE-9FA7-1E887BBC834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51F3C4-FBB1-40B5-A3F1-D3B56C977672}" type="pres">
      <dgm:prSet presAssocID="{0CD5A403-BFC6-4FFE-9FA7-1E887BBC8349}" presName="hierFlow" presStyleCnt="0"/>
      <dgm:spPr/>
      <dgm:t>
        <a:bodyPr/>
        <a:lstStyle/>
        <a:p>
          <a:endParaRPr lang="ru-RU"/>
        </a:p>
      </dgm:t>
    </dgm:pt>
    <dgm:pt modelId="{3885DA9D-DBC0-4403-813E-B8077E6410FE}" type="pres">
      <dgm:prSet presAssocID="{0CD5A403-BFC6-4FFE-9FA7-1E887BBC8349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43A1AC1-46DC-4FBF-9EAD-DBE8ED7AFE97}" type="pres">
      <dgm:prSet presAssocID="{D97812E3-0958-47C1-BC11-D7AC2A60A1EB}" presName="Name14" presStyleCnt="0"/>
      <dgm:spPr/>
      <dgm:t>
        <a:bodyPr/>
        <a:lstStyle/>
        <a:p>
          <a:endParaRPr lang="ru-RU"/>
        </a:p>
      </dgm:t>
    </dgm:pt>
    <dgm:pt modelId="{BFB520CA-D3E6-4DAB-9C6F-B79FCC0A0C60}" type="pres">
      <dgm:prSet presAssocID="{D97812E3-0958-47C1-BC11-D7AC2A60A1EB}" presName="level1Shape" presStyleLbl="node0" presStyleIdx="0" presStyleCnt="1" custScaleX="287813" custScaleY="83579" custLinFactNeighborX="3802" custLinFactNeighborY="-46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919678-3B59-443B-B7A3-A11B9BEE8825}" type="pres">
      <dgm:prSet presAssocID="{D97812E3-0958-47C1-BC11-D7AC2A60A1EB}" presName="hierChild2" presStyleCnt="0"/>
      <dgm:spPr/>
      <dgm:t>
        <a:bodyPr/>
        <a:lstStyle/>
        <a:p>
          <a:endParaRPr lang="ru-RU"/>
        </a:p>
      </dgm:t>
    </dgm:pt>
    <dgm:pt modelId="{D8469E7D-A38B-403C-8459-E474A96EB9A2}" type="pres">
      <dgm:prSet presAssocID="{C1CB22DE-CC17-4305-AFB1-2F5C7655A714}" presName="Name19" presStyleLbl="parChTrans1D2" presStyleIdx="0" presStyleCnt="2"/>
      <dgm:spPr/>
      <dgm:t>
        <a:bodyPr/>
        <a:lstStyle/>
        <a:p>
          <a:endParaRPr lang="ru-RU"/>
        </a:p>
      </dgm:t>
    </dgm:pt>
    <dgm:pt modelId="{803BE7A1-4368-46EB-BEB4-981B60AF3B1F}" type="pres">
      <dgm:prSet presAssocID="{B891E281-9C31-4536-9013-A0DA83D5F98A}" presName="Name21" presStyleCnt="0"/>
      <dgm:spPr/>
      <dgm:t>
        <a:bodyPr/>
        <a:lstStyle/>
        <a:p>
          <a:endParaRPr lang="ru-RU"/>
        </a:p>
      </dgm:t>
    </dgm:pt>
    <dgm:pt modelId="{8E468EF7-4864-48C9-99D0-9E2E88D6BC90}" type="pres">
      <dgm:prSet presAssocID="{B891E281-9C31-4536-9013-A0DA83D5F98A}" presName="level2Shape" presStyleLbl="node2" presStyleIdx="0" presStyleCnt="2" custScaleX="178805" custScaleY="102734" custLinFactNeighborX="10770" custLinFactNeighborY="3980"/>
      <dgm:spPr/>
      <dgm:t>
        <a:bodyPr/>
        <a:lstStyle/>
        <a:p>
          <a:endParaRPr lang="ru-RU"/>
        </a:p>
      </dgm:t>
    </dgm:pt>
    <dgm:pt modelId="{06090E30-E84C-4BA4-BC7A-5DC4F1EAEA39}" type="pres">
      <dgm:prSet presAssocID="{B891E281-9C31-4536-9013-A0DA83D5F98A}" presName="hierChild3" presStyleCnt="0"/>
      <dgm:spPr/>
      <dgm:t>
        <a:bodyPr/>
        <a:lstStyle/>
        <a:p>
          <a:endParaRPr lang="ru-RU"/>
        </a:p>
      </dgm:t>
    </dgm:pt>
    <dgm:pt modelId="{0D86CACA-B121-47A7-9D43-936CE105F38A}" type="pres">
      <dgm:prSet presAssocID="{FAE43E9B-A3CA-4587-AA20-395B662F2AAC}" presName="Name19" presStyleLbl="parChTrans1D2" presStyleIdx="1" presStyleCnt="2"/>
      <dgm:spPr/>
      <dgm:t>
        <a:bodyPr/>
        <a:lstStyle/>
        <a:p>
          <a:endParaRPr lang="ru-RU"/>
        </a:p>
      </dgm:t>
    </dgm:pt>
    <dgm:pt modelId="{1C4DE7F8-FD57-454B-A0A4-E9090E61743B}" type="pres">
      <dgm:prSet presAssocID="{8E266B52-F3B1-497D-BED1-90230411FE13}" presName="Name21" presStyleCnt="0"/>
      <dgm:spPr/>
      <dgm:t>
        <a:bodyPr/>
        <a:lstStyle/>
        <a:p>
          <a:endParaRPr lang="ru-RU"/>
        </a:p>
      </dgm:t>
    </dgm:pt>
    <dgm:pt modelId="{D9D210CC-37CC-4EB6-839D-9ED7105DB212}" type="pres">
      <dgm:prSet presAssocID="{8E266B52-F3B1-497D-BED1-90230411FE13}" presName="level2Shape" presStyleLbl="node2" presStyleIdx="1" presStyleCnt="2" custScaleX="263814" custScaleY="111233" custLinFactNeighborX="75141" custLinFactNeighborY="3980"/>
      <dgm:spPr/>
      <dgm:t>
        <a:bodyPr/>
        <a:lstStyle/>
        <a:p>
          <a:endParaRPr lang="ru-RU"/>
        </a:p>
      </dgm:t>
    </dgm:pt>
    <dgm:pt modelId="{C8993790-913E-4895-AB1E-640155A9FDF0}" type="pres">
      <dgm:prSet presAssocID="{8E266B52-F3B1-497D-BED1-90230411FE13}" presName="hierChild3" presStyleCnt="0"/>
      <dgm:spPr/>
      <dgm:t>
        <a:bodyPr/>
        <a:lstStyle/>
        <a:p>
          <a:endParaRPr lang="ru-RU"/>
        </a:p>
      </dgm:t>
    </dgm:pt>
    <dgm:pt modelId="{FCFB24BD-7265-42F7-A446-AC0B019D55C8}" type="pres">
      <dgm:prSet presAssocID="{1F601E8B-D54E-4CC8-897C-6A969ED08152}" presName="Name19" presStyleLbl="parChTrans1D3" presStyleIdx="0" presStyleCnt="1"/>
      <dgm:spPr/>
      <dgm:t>
        <a:bodyPr/>
        <a:lstStyle/>
        <a:p>
          <a:endParaRPr lang="ru-RU"/>
        </a:p>
      </dgm:t>
    </dgm:pt>
    <dgm:pt modelId="{1D05535F-E1DF-401A-A90B-E834C4CFCC1A}" type="pres">
      <dgm:prSet presAssocID="{9AE25A26-E96E-47F6-B6DA-33BB6AD920B0}" presName="Name21" presStyleCnt="0"/>
      <dgm:spPr/>
      <dgm:t>
        <a:bodyPr/>
        <a:lstStyle/>
        <a:p>
          <a:endParaRPr lang="ru-RU"/>
        </a:p>
      </dgm:t>
    </dgm:pt>
    <dgm:pt modelId="{34CBC528-263C-402F-9C31-4E2205A7775C}" type="pres">
      <dgm:prSet presAssocID="{9AE25A26-E96E-47F6-B6DA-33BB6AD920B0}" presName="level2Shape" presStyleLbl="node3" presStyleIdx="0" presStyleCnt="1" custScaleX="434060" custScaleY="129145" custLinFactNeighborX="1822" custLinFactNeighborY="262"/>
      <dgm:spPr/>
      <dgm:t>
        <a:bodyPr/>
        <a:lstStyle/>
        <a:p>
          <a:endParaRPr lang="ru-RU"/>
        </a:p>
      </dgm:t>
    </dgm:pt>
    <dgm:pt modelId="{464D4109-297B-4BEA-BF38-7E14C0D46F0B}" type="pres">
      <dgm:prSet presAssocID="{9AE25A26-E96E-47F6-B6DA-33BB6AD920B0}" presName="hierChild3" presStyleCnt="0"/>
      <dgm:spPr/>
      <dgm:t>
        <a:bodyPr/>
        <a:lstStyle/>
        <a:p>
          <a:endParaRPr lang="ru-RU"/>
        </a:p>
      </dgm:t>
    </dgm:pt>
    <dgm:pt modelId="{A2BC018F-2514-4213-9AED-305AC0EE5ABE}" type="pres">
      <dgm:prSet presAssocID="{F5C5DF3B-DF52-4E1C-B1F8-FB7AAEB6C09E}" presName="Name19" presStyleLbl="parChTrans1D4" presStyleIdx="0" presStyleCnt="2"/>
      <dgm:spPr/>
      <dgm:t>
        <a:bodyPr/>
        <a:lstStyle/>
        <a:p>
          <a:endParaRPr lang="ru-RU"/>
        </a:p>
      </dgm:t>
    </dgm:pt>
    <dgm:pt modelId="{DAF4D0F3-EABA-4F5A-8623-EC85B0E63AAE}" type="pres">
      <dgm:prSet presAssocID="{404CED6D-67B9-4B69-9CED-34DBFAF1DB2F}" presName="Name21" presStyleCnt="0"/>
      <dgm:spPr/>
      <dgm:t>
        <a:bodyPr/>
        <a:lstStyle/>
        <a:p>
          <a:endParaRPr lang="ru-RU"/>
        </a:p>
      </dgm:t>
    </dgm:pt>
    <dgm:pt modelId="{47FD4CF2-777E-4553-AE25-D38A9DD65C42}" type="pres">
      <dgm:prSet presAssocID="{404CED6D-67B9-4B69-9CED-34DBFAF1DB2F}" presName="level2Shape" presStyleLbl="node4" presStyleIdx="0" presStyleCnt="2" custScaleX="211384" custScaleY="148196" custLinFactNeighborX="-26273" custLinFactNeighborY="12138"/>
      <dgm:spPr/>
      <dgm:t>
        <a:bodyPr/>
        <a:lstStyle/>
        <a:p>
          <a:endParaRPr lang="ru-RU"/>
        </a:p>
      </dgm:t>
    </dgm:pt>
    <dgm:pt modelId="{CD033F0B-91CB-49A8-9DF2-D254C348DB43}" type="pres">
      <dgm:prSet presAssocID="{404CED6D-67B9-4B69-9CED-34DBFAF1DB2F}" presName="hierChild3" presStyleCnt="0"/>
      <dgm:spPr/>
      <dgm:t>
        <a:bodyPr/>
        <a:lstStyle/>
        <a:p>
          <a:endParaRPr lang="ru-RU"/>
        </a:p>
      </dgm:t>
    </dgm:pt>
    <dgm:pt modelId="{9E2968C4-F63D-4769-9915-37D608062A39}" type="pres">
      <dgm:prSet presAssocID="{6A8A1255-0E72-4EF5-AEAB-1ADD54BE5F86}" presName="Name19" presStyleLbl="parChTrans1D4" presStyleIdx="1" presStyleCnt="2"/>
      <dgm:spPr/>
      <dgm:t>
        <a:bodyPr/>
        <a:lstStyle/>
        <a:p>
          <a:endParaRPr lang="ru-RU"/>
        </a:p>
      </dgm:t>
    </dgm:pt>
    <dgm:pt modelId="{BC444776-9C63-4285-9786-1CC13E481A13}" type="pres">
      <dgm:prSet presAssocID="{120AAEDA-9D63-4ECF-9672-ECAAE0DC832E}" presName="Name21" presStyleCnt="0"/>
      <dgm:spPr/>
      <dgm:t>
        <a:bodyPr/>
        <a:lstStyle/>
        <a:p>
          <a:endParaRPr lang="ru-RU"/>
        </a:p>
      </dgm:t>
    </dgm:pt>
    <dgm:pt modelId="{9DFA345B-323F-44A0-83D2-3EF89DE34583}" type="pres">
      <dgm:prSet presAssocID="{120AAEDA-9D63-4ECF-9672-ECAAE0DC832E}" presName="level2Shape" presStyleLbl="node4" presStyleIdx="1" presStyleCnt="2" custScaleX="223903" custScaleY="147327" custLinFactNeighborX="157" custLinFactNeighborY="12138"/>
      <dgm:spPr/>
      <dgm:t>
        <a:bodyPr/>
        <a:lstStyle/>
        <a:p>
          <a:endParaRPr lang="ru-RU"/>
        </a:p>
      </dgm:t>
    </dgm:pt>
    <dgm:pt modelId="{73728A95-11EC-4B6D-A296-A2A710860E6B}" type="pres">
      <dgm:prSet presAssocID="{120AAEDA-9D63-4ECF-9672-ECAAE0DC832E}" presName="hierChild3" presStyleCnt="0"/>
      <dgm:spPr/>
      <dgm:t>
        <a:bodyPr/>
        <a:lstStyle/>
        <a:p>
          <a:endParaRPr lang="ru-RU"/>
        </a:p>
      </dgm:t>
    </dgm:pt>
    <dgm:pt modelId="{5D18FDD4-73BF-4C27-8374-C35B96136BCE}" type="pres">
      <dgm:prSet presAssocID="{0CD5A403-BFC6-4FFE-9FA7-1E887BBC8349}" presName="bgShapesFlow" presStyleCnt="0"/>
      <dgm:spPr/>
      <dgm:t>
        <a:bodyPr/>
        <a:lstStyle/>
        <a:p>
          <a:endParaRPr lang="ru-RU"/>
        </a:p>
      </dgm:t>
    </dgm:pt>
  </dgm:ptLst>
  <dgm:cxnLst>
    <dgm:cxn modelId="{20BEC848-9374-4FEE-BD0C-7AACDFA1B6AA}" type="presOf" srcId="{8E266B52-F3B1-497D-BED1-90230411FE13}" destId="{D9D210CC-37CC-4EB6-839D-9ED7105DB212}" srcOrd="0" destOrd="0" presId="urn:microsoft.com/office/officeart/2005/8/layout/hierarchy6"/>
    <dgm:cxn modelId="{F2C0D304-19F4-41DA-B794-16E61A455925}" type="presOf" srcId="{FAE43E9B-A3CA-4587-AA20-395B662F2AAC}" destId="{0D86CACA-B121-47A7-9D43-936CE105F38A}" srcOrd="0" destOrd="0" presId="urn:microsoft.com/office/officeart/2005/8/layout/hierarchy6"/>
    <dgm:cxn modelId="{4011E208-F476-4314-B5AF-0A3CC529AC40}" srcId="{8E266B52-F3B1-497D-BED1-90230411FE13}" destId="{9AE25A26-E96E-47F6-B6DA-33BB6AD920B0}" srcOrd="0" destOrd="0" parTransId="{1F601E8B-D54E-4CC8-897C-6A969ED08152}" sibTransId="{1530648E-D25B-4F51-B154-7912339D4E6C}"/>
    <dgm:cxn modelId="{31DE8B0E-37FA-45DD-9D4D-D15E284CF896}" type="presOf" srcId="{6A8A1255-0E72-4EF5-AEAB-1ADD54BE5F86}" destId="{9E2968C4-F63D-4769-9915-37D608062A39}" srcOrd="0" destOrd="0" presId="urn:microsoft.com/office/officeart/2005/8/layout/hierarchy6"/>
    <dgm:cxn modelId="{5003A5F4-6305-44A4-9077-9F146F2A9FE5}" type="presOf" srcId="{404CED6D-67B9-4B69-9CED-34DBFAF1DB2F}" destId="{47FD4CF2-777E-4553-AE25-D38A9DD65C42}" srcOrd="0" destOrd="0" presId="urn:microsoft.com/office/officeart/2005/8/layout/hierarchy6"/>
    <dgm:cxn modelId="{2163B172-CC31-441B-9BD6-978E432AD774}" type="presOf" srcId="{9AE25A26-E96E-47F6-B6DA-33BB6AD920B0}" destId="{34CBC528-263C-402F-9C31-4E2205A7775C}" srcOrd="0" destOrd="0" presId="urn:microsoft.com/office/officeart/2005/8/layout/hierarchy6"/>
    <dgm:cxn modelId="{9364F906-D071-42A7-BCB2-9560209FF8AC}" srcId="{9AE25A26-E96E-47F6-B6DA-33BB6AD920B0}" destId="{120AAEDA-9D63-4ECF-9672-ECAAE0DC832E}" srcOrd="1" destOrd="0" parTransId="{6A8A1255-0E72-4EF5-AEAB-1ADD54BE5F86}" sibTransId="{6A8B3C30-3688-493B-A9B3-B7064314A746}"/>
    <dgm:cxn modelId="{7057A3D1-8045-4A65-A07B-FBECA8D8C56D}" srcId="{9AE25A26-E96E-47F6-B6DA-33BB6AD920B0}" destId="{404CED6D-67B9-4B69-9CED-34DBFAF1DB2F}" srcOrd="0" destOrd="0" parTransId="{F5C5DF3B-DF52-4E1C-B1F8-FB7AAEB6C09E}" sibTransId="{1F6A03D9-435C-4C31-BE52-3A43C9AFF342}"/>
    <dgm:cxn modelId="{5B61E8B7-883A-4F5B-A81C-A2C8A33997AF}" type="presOf" srcId="{F5C5DF3B-DF52-4E1C-B1F8-FB7AAEB6C09E}" destId="{A2BC018F-2514-4213-9AED-305AC0EE5ABE}" srcOrd="0" destOrd="0" presId="urn:microsoft.com/office/officeart/2005/8/layout/hierarchy6"/>
    <dgm:cxn modelId="{EC0407BF-952B-435E-91A3-219D42B841E0}" type="presOf" srcId="{B891E281-9C31-4536-9013-A0DA83D5F98A}" destId="{8E468EF7-4864-48C9-99D0-9E2E88D6BC90}" srcOrd="0" destOrd="0" presId="urn:microsoft.com/office/officeart/2005/8/layout/hierarchy6"/>
    <dgm:cxn modelId="{6FC22931-1F28-4CC3-AACE-526AE561E669}" srcId="{0CD5A403-BFC6-4FFE-9FA7-1E887BBC8349}" destId="{D97812E3-0958-47C1-BC11-D7AC2A60A1EB}" srcOrd="0" destOrd="0" parTransId="{5E5D4C38-557D-4B9E-AFFC-99C9B5FA301A}" sibTransId="{8781488B-7676-4275-8496-32B97B1E6925}"/>
    <dgm:cxn modelId="{E9EBC30A-7EEC-472A-953D-260B01C5F787}" srcId="{D97812E3-0958-47C1-BC11-D7AC2A60A1EB}" destId="{B891E281-9C31-4536-9013-A0DA83D5F98A}" srcOrd="0" destOrd="0" parTransId="{C1CB22DE-CC17-4305-AFB1-2F5C7655A714}" sibTransId="{A1740C35-E06E-4BC4-891A-002A210566E7}"/>
    <dgm:cxn modelId="{7D97A340-886F-48EB-818F-AE04AEC7FCD1}" type="presOf" srcId="{C1CB22DE-CC17-4305-AFB1-2F5C7655A714}" destId="{D8469E7D-A38B-403C-8459-E474A96EB9A2}" srcOrd="0" destOrd="0" presId="urn:microsoft.com/office/officeart/2005/8/layout/hierarchy6"/>
    <dgm:cxn modelId="{2D5F81E2-1EA1-4F9B-B086-F208B34749CF}" type="presOf" srcId="{D97812E3-0958-47C1-BC11-D7AC2A60A1EB}" destId="{BFB520CA-D3E6-4DAB-9C6F-B79FCC0A0C60}" srcOrd="0" destOrd="0" presId="urn:microsoft.com/office/officeart/2005/8/layout/hierarchy6"/>
    <dgm:cxn modelId="{7505E9A9-5B23-4ACD-9C35-A8D98D9384E1}" type="presOf" srcId="{0CD5A403-BFC6-4FFE-9FA7-1E887BBC8349}" destId="{92DD72D0-6342-48EF-94F3-2E6FFA763095}" srcOrd="0" destOrd="0" presId="urn:microsoft.com/office/officeart/2005/8/layout/hierarchy6"/>
    <dgm:cxn modelId="{3526063D-326F-477C-9E89-68B0A6BFA384}" type="presOf" srcId="{120AAEDA-9D63-4ECF-9672-ECAAE0DC832E}" destId="{9DFA345B-323F-44A0-83D2-3EF89DE34583}" srcOrd="0" destOrd="0" presId="urn:microsoft.com/office/officeart/2005/8/layout/hierarchy6"/>
    <dgm:cxn modelId="{EB18A327-55FE-405A-9B5B-334A0EDBC0A5}" type="presOf" srcId="{1F601E8B-D54E-4CC8-897C-6A969ED08152}" destId="{FCFB24BD-7265-42F7-A446-AC0B019D55C8}" srcOrd="0" destOrd="0" presId="urn:microsoft.com/office/officeart/2005/8/layout/hierarchy6"/>
    <dgm:cxn modelId="{5DB8A2C6-4EFB-4C8A-8497-D5F34592C291}" srcId="{D97812E3-0958-47C1-BC11-D7AC2A60A1EB}" destId="{8E266B52-F3B1-497D-BED1-90230411FE13}" srcOrd="1" destOrd="0" parTransId="{FAE43E9B-A3CA-4587-AA20-395B662F2AAC}" sibTransId="{33727D27-C267-42B5-BEA9-A8B7BCD1C73E}"/>
    <dgm:cxn modelId="{B8C9BF08-3141-405E-B9E5-4F6F40296C12}" type="presParOf" srcId="{92DD72D0-6342-48EF-94F3-2E6FFA763095}" destId="{6551F3C4-FBB1-40B5-A3F1-D3B56C977672}" srcOrd="0" destOrd="0" presId="urn:microsoft.com/office/officeart/2005/8/layout/hierarchy6"/>
    <dgm:cxn modelId="{5124D01D-1D61-43B9-972D-5CA88E0D0DE8}" type="presParOf" srcId="{6551F3C4-FBB1-40B5-A3F1-D3B56C977672}" destId="{3885DA9D-DBC0-4403-813E-B8077E6410FE}" srcOrd="0" destOrd="0" presId="urn:microsoft.com/office/officeart/2005/8/layout/hierarchy6"/>
    <dgm:cxn modelId="{064B8C19-6506-4B77-A7AC-5941E38AF249}" type="presParOf" srcId="{3885DA9D-DBC0-4403-813E-B8077E6410FE}" destId="{A43A1AC1-46DC-4FBF-9EAD-DBE8ED7AFE97}" srcOrd="0" destOrd="0" presId="urn:microsoft.com/office/officeart/2005/8/layout/hierarchy6"/>
    <dgm:cxn modelId="{83676D30-66B0-4439-B185-DCF49E72BB04}" type="presParOf" srcId="{A43A1AC1-46DC-4FBF-9EAD-DBE8ED7AFE97}" destId="{BFB520CA-D3E6-4DAB-9C6F-B79FCC0A0C60}" srcOrd="0" destOrd="0" presId="urn:microsoft.com/office/officeart/2005/8/layout/hierarchy6"/>
    <dgm:cxn modelId="{306EA14B-C5D4-4B47-9A0E-5076CA1E51CF}" type="presParOf" srcId="{A43A1AC1-46DC-4FBF-9EAD-DBE8ED7AFE97}" destId="{ED919678-3B59-443B-B7A3-A11B9BEE8825}" srcOrd="1" destOrd="0" presId="urn:microsoft.com/office/officeart/2005/8/layout/hierarchy6"/>
    <dgm:cxn modelId="{EA786B58-38B8-4697-96AD-BAFB348F3FB3}" type="presParOf" srcId="{ED919678-3B59-443B-B7A3-A11B9BEE8825}" destId="{D8469E7D-A38B-403C-8459-E474A96EB9A2}" srcOrd="0" destOrd="0" presId="urn:microsoft.com/office/officeart/2005/8/layout/hierarchy6"/>
    <dgm:cxn modelId="{F595C553-3687-40B5-99AD-67DA26CE33D0}" type="presParOf" srcId="{ED919678-3B59-443B-B7A3-A11B9BEE8825}" destId="{803BE7A1-4368-46EB-BEB4-981B60AF3B1F}" srcOrd="1" destOrd="0" presId="urn:microsoft.com/office/officeart/2005/8/layout/hierarchy6"/>
    <dgm:cxn modelId="{FED35104-666C-4A21-B562-831ABB0728F4}" type="presParOf" srcId="{803BE7A1-4368-46EB-BEB4-981B60AF3B1F}" destId="{8E468EF7-4864-48C9-99D0-9E2E88D6BC90}" srcOrd="0" destOrd="0" presId="urn:microsoft.com/office/officeart/2005/8/layout/hierarchy6"/>
    <dgm:cxn modelId="{08AFC891-8FE1-4DF7-A84F-433C7FB57C26}" type="presParOf" srcId="{803BE7A1-4368-46EB-BEB4-981B60AF3B1F}" destId="{06090E30-E84C-4BA4-BC7A-5DC4F1EAEA39}" srcOrd="1" destOrd="0" presId="urn:microsoft.com/office/officeart/2005/8/layout/hierarchy6"/>
    <dgm:cxn modelId="{1A660C4F-25AA-4ABE-B78B-CF6ED00B14D2}" type="presParOf" srcId="{ED919678-3B59-443B-B7A3-A11B9BEE8825}" destId="{0D86CACA-B121-47A7-9D43-936CE105F38A}" srcOrd="2" destOrd="0" presId="urn:microsoft.com/office/officeart/2005/8/layout/hierarchy6"/>
    <dgm:cxn modelId="{3E2A6CC9-3112-47B4-8602-BE19FACAE510}" type="presParOf" srcId="{ED919678-3B59-443B-B7A3-A11B9BEE8825}" destId="{1C4DE7F8-FD57-454B-A0A4-E9090E61743B}" srcOrd="3" destOrd="0" presId="urn:microsoft.com/office/officeart/2005/8/layout/hierarchy6"/>
    <dgm:cxn modelId="{3498B585-B421-43F0-97EF-7383D48970C9}" type="presParOf" srcId="{1C4DE7F8-FD57-454B-A0A4-E9090E61743B}" destId="{D9D210CC-37CC-4EB6-839D-9ED7105DB212}" srcOrd="0" destOrd="0" presId="urn:microsoft.com/office/officeart/2005/8/layout/hierarchy6"/>
    <dgm:cxn modelId="{BE82F75F-578B-495F-9D8D-DA03EFF24C17}" type="presParOf" srcId="{1C4DE7F8-FD57-454B-A0A4-E9090E61743B}" destId="{C8993790-913E-4895-AB1E-640155A9FDF0}" srcOrd="1" destOrd="0" presId="urn:microsoft.com/office/officeart/2005/8/layout/hierarchy6"/>
    <dgm:cxn modelId="{1418496E-4DA9-43E7-8E30-9F01C416E171}" type="presParOf" srcId="{C8993790-913E-4895-AB1E-640155A9FDF0}" destId="{FCFB24BD-7265-42F7-A446-AC0B019D55C8}" srcOrd="0" destOrd="0" presId="urn:microsoft.com/office/officeart/2005/8/layout/hierarchy6"/>
    <dgm:cxn modelId="{0B2046C7-60EC-43CA-82A3-F00A226D9507}" type="presParOf" srcId="{C8993790-913E-4895-AB1E-640155A9FDF0}" destId="{1D05535F-E1DF-401A-A90B-E834C4CFCC1A}" srcOrd="1" destOrd="0" presId="urn:microsoft.com/office/officeart/2005/8/layout/hierarchy6"/>
    <dgm:cxn modelId="{B2544244-BAE0-4CEA-8A73-D47E1C7A37DF}" type="presParOf" srcId="{1D05535F-E1DF-401A-A90B-E834C4CFCC1A}" destId="{34CBC528-263C-402F-9C31-4E2205A7775C}" srcOrd="0" destOrd="0" presId="urn:microsoft.com/office/officeart/2005/8/layout/hierarchy6"/>
    <dgm:cxn modelId="{4B56CAC6-C0D3-44C1-8A01-6DF399D0C92E}" type="presParOf" srcId="{1D05535F-E1DF-401A-A90B-E834C4CFCC1A}" destId="{464D4109-297B-4BEA-BF38-7E14C0D46F0B}" srcOrd="1" destOrd="0" presId="urn:microsoft.com/office/officeart/2005/8/layout/hierarchy6"/>
    <dgm:cxn modelId="{B1F326EE-4C8D-4D7B-9584-D3FDCE19C377}" type="presParOf" srcId="{464D4109-297B-4BEA-BF38-7E14C0D46F0B}" destId="{A2BC018F-2514-4213-9AED-305AC0EE5ABE}" srcOrd="0" destOrd="0" presId="urn:microsoft.com/office/officeart/2005/8/layout/hierarchy6"/>
    <dgm:cxn modelId="{3E9FBB28-A87F-4762-9232-5CF5682DFF80}" type="presParOf" srcId="{464D4109-297B-4BEA-BF38-7E14C0D46F0B}" destId="{DAF4D0F3-EABA-4F5A-8623-EC85B0E63AAE}" srcOrd="1" destOrd="0" presId="urn:microsoft.com/office/officeart/2005/8/layout/hierarchy6"/>
    <dgm:cxn modelId="{9F2894BD-FEAF-4B18-BD2A-DA97873C8073}" type="presParOf" srcId="{DAF4D0F3-EABA-4F5A-8623-EC85B0E63AAE}" destId="{47FD4CF2-777E-4553-AE25-D38A9DD65C42}" srcOrd="0" destOrd="0" presId="urn:microsoft.com/office/officeart/2005/8/layout/hierarchy6"/>
    <dgm:cxn modelId="{38F6A085-3A0C-4BBA-87F6-CBAAE1D9D78F}" type="presParOf" srcId="{DAF4D0F3-EABA-4F5A-8623-EC85B0E63AAE}" destId="{CD033F0B-91CB-49A8-9DF2-D254C348DB43}" srcOrd="1" destOrd="0" presId="urn:microsoft.com/office/officeart/2005/8/layout/hierarchy6"/>
    <dgm:cxn modelId="{3F8BE19A-C04D-4A02-9ABC-BD5AFF2148D0}" type="presParOf" srcId="{464D4109-297B-4BEA-BF38-7E14C0D46F0B}" destId="{9E2968C4-F63D-4769-9915-37D608062A39}" srcOrd="2" destOrd="0" presId="urn:microsoft.com/office/officeart/2005/8/layout/hierarchy6"/>
    <dgm:cxn modelId="{E96A4175-2C10-438F-B079-AA8E2D5DA507}" type="presParOf" srcId="{464D4109-297B-4BEA-BF38-7E14C0D46F0B}" destId="{BC444776-9C63-4285-9786-1CC13E481A13}" srcOrd="3" destOrd="0" presId="urn:microsoft.com/office/officeart/2005/8/layout/hierarchy6"/>
    <dgm:cxn modelId="{58B93BEA-2E06-4639-87DB-C0A5F8FFD95E}" type="presParOf" srcId="{BC444776-9C63-4285-9786-1CC13E481A13}" destId="{9DFA345B-323F-44A0-83D2-3EF89DE34583}" srcOrd="0" destOrd="0" presId="urn:microsoft.com/office/officeart/2005/8/layout/hierarchy6"/>
    <dgm:cxn modelId="{E0C5EB64-78F9-4902-8DC7-AE5DAA4F1088}" type="presParOf" srcId="{BC444776-9C63-4285-9786-1CC13E481A13}" destId="{73728A95-11EC-4B6D-A296-A2A710860E6B}" srcOrd="1" destOrd="0" presId="urn:microsoft.com/office/officeart/2005/8/layout/hierarchy6"/>
    <dgm:cxn modelId="{C0A36191-0973-472D-AA78-77872C78E416}" type="presParOf" srcId="{92DD72D0-6342-48EF-94F3-2E6FFA763095}" destId="{5D18FDD4-73BF-4C27-8374-C35B96136BC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CD5A403-BFC6-4FFE-9FA7-1E887BBC8349}" type="doc">
      <dgm:prSet loTypeId="urn:microsoft.com/office/officeart/2005/8/layout/hierarchy1" loCatId="hierarchy" qsTypeId="urn:microsoft.com/office/officeart/2005/8/quickstyle/simple1#7" qsCatId="simple" csTypeId="urn:microsoft.com/office/officeart/2005/8/colors/accent1_2#13" csCatId="accent1" phldr="1"/>
      <dgm:spPr/>
      <dgm:t>
        <a:bodyPr/>
        <a:lstStyle/>
        <a:p>
          <a:endParaRPr lang="ru-RU"/>
        </a:p>
      </dgm:t>
    </dgm:pt>
    <dgm:pt modelId="{B891E281-9C31-4536-9013-A0DA83D5F98A}">
      <dgm:prSet phldrT="[Текст]"/>
      <dgm:spPr/>
      <dgm:t>
        <a:bodyPr/>
        <a:lstStyle/>
        <a:p>
          <a:r>
            <a:rPr lang="uk-UA" dirty="0" err="1" smtClean="0"/>
            <a:t>Однокористувацькі</a:t>
          </a:r>
          <a:r>
            <a:rPr lang="ru-RU" dirty="0" smtClean="0"/>
            <a:t> (MS-DOS, Windows 3.x, </a:t>
          </a:r>
          <a:r>
            <a:rPr lang="ru-RU" dirty="0" err="1" smtClean="0"/>
            <a:t>рані</a:t>
          </a:r>
          <a:r>
            <a:rPr lang="ru-RU" dirty="0" smtClean="0"/>
            <a:t> </a:t>
          </a:r>
          <a:r>
            <a:rPr lang="ru-RU" dirty="0" err="1" smtClean="0"/>
            <a:t>версії</a:t>
          </a:r>
          <a:r>
            <a:rPr lang="ru-RU" dirty="0" smtClean="0"/>
            <a:t> OS/2)</a:t>
          </a:r>
          <a:endParaRPr lang="ru-RU" dirty="0"/>
        </a:p>
      </dgm:t>
    </dgm:pt>
    <dgm:pt modelId="{C1CB22DE-CC17-4305-AFB1-2F5C7655A714}" type="parTrans" cxnId="{E9EBC30A-7EEC-472A-953D-260B01C5F787}">
      <dgm:prSet/>
      <dgm:spPr/>
      <dgm:t>
        <a:bodyPr/>
        <a:lstStyle/>
        <a:p>
          <a:endParaRPr lang="ru-RU"/>
        </a:p>
      </dgm:t>
    </dgm:pt>
    <dgm:pt modelId="{A1740C35-E06E-4BC4-891A-002A210566E7}" type="sibTrans" cxnId="{E9EBC30A-7EEC-472A-953D-260B01C5F787}">
      <dgm:prSet/>
      <dgm:spPr/>
      <dgm:t>
        <a:bodyPr/>
        <a:lstStyle/>
        <a:p>
          <a:endParaRPr lang="ru-RU"/>
        </a:p>
      </dgm:t>
    </dgm:pt>
    <dgm:pt modelId="{8E266B52-F3B1-497D-BED1-90230411FE13}">
      <dgm:prSet/>
      <dgm:spPr/>
      <dgm:t>
        <a:bodyPr/>
        <a:lstStyle/>
        <a:p>
          <a:r>
            <a:rPr lang="ru-RU" dirty="0" err="1" smtClean="0"/>
            <a:t>Багатокористувацькі</a:t>
          </a:r>
          <a:r>
            <a:rPr lang="ru-RU" dirty="0" smtClean="0"/>
            <a:t> (UNIX, Windows NT)</a:t>
          </a:r>
          <a:endParaRPr lang="ru-RU" dirty="0"/>
        </a:p>
      </dgm:t>
    </dgm:pt>
    <dgm:pt modelId="{FAE43E9B-A3CA-4587-AA20-395B662F2AAC}" type="parTrans" cxnId="{5DB8A2C6-4EFB-4C8A-8497-D5F34592C291}">
      <dgm:prSet/>
      <dgm:spPr/>
      <dgm:t>
        <a:bodyPr/>
        <a:lstStyle/>
        <a:p>
          <a:endParaRPr lang="ru-RU"/>
        </a:p>
      </dgm:t>
    </dgm:pt>
    <dgm:pt modelId="{33727D27-C267-42B5-BEA9-A8B7BCD1C73E}" type="sibTrans" cxnId="{5DB8A2C6-4EFB-4C8A-8497-D5F34592C291}">
      <dgm:prSet/>
      <dgm:spPr/>
      <dgm:t>
        <a:bodyPr/>
        <a:lstStyle/>
        <a:p>
          <a:endParaRPr lang="ru-RU"/>
        </a:p>
      </dgm:t>
    </dgm:pt>
    <dgm:pt modelId="{734059CA-618D-44D0-ACF4-BA7369E9130A}">
      <dgm:prSet phldrT="[Текст]"/>
      <dgm:spPr>
        <a:solidFill>
          <a:schemeClr val="bg2"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uk-UA" dirty="0" smtClean="0"/>
            <a:t>За кількістю</a:t>
          </a:r>
          <a:br>
            <a:rPr lang="uk-UA" dirty="0" smtClean="0"/>
          </a:br>
          <a:r>
            <a:rPr lang="uk-UA" dirty="0" smtClean="0"/>
            <a:t>  одночасно працюючих користувачів</a:t>
          </a:r>
          <a:endParaRPr lang="ru-RU" u="none" baseline="0" dirty="0"/>
        </a:p>
      </dgm:t>
    </dgm:pt>
    <dgm:pt modelId="{CF14DC41-CD9B-4997-8218-432BA0309365}" type="parTrans" cxnId="{A359212E-5873-4167-BA39-A6ECBE6C1989}">
      <dgm:prSet/>
      <dgm:spPr/>
      <dgm:t>
        <a:bodyPr/>
        <a:lstStyle/>
        <a:p>
          <a:endParaRPr lang="ru-RU"/>
        </a:p>
      </dgm:t>
    </dgm:pt>
    <dgm:pt modelId="{1CCFD52E-AC22-42D3-849D-2E75FEED9E6B}" type="sibTrans" cxnId="{A359212E-5873-4167-BA39-A6ECBE6C1989}">
      <dgm:prSet/>
      <dgm:spPr/>
      <dgm:t>
        <a:bodyPr/>
        <a:lstStyle/>
        <a:p>
          <a:endParaRPr lang="ru-RU"/>
        </a:p>
      </dgm:t>
    </dgm:pt>
    <dgm:pt modelId="{F3332FD5-ACB6-4DF7-A415-A78E226B6DA4}" type="pres">
      <dgm:prSet presAssocID="{0CD5A403-BFC6-4FFE-9FA7-1E887BBC83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194D10-090C-4724-8123-F3D47159076F}" type="pres">
      <dgm:prSet presAssocID="{734059CA-618D-44D0-ACF4-BA7369E9130A}" presName="hierRoot1" presStyleCnt="0"/>
      <dgm:spPr/>
    </dgm:pt>
    <dgm:pt modelId="{8E60C144-A802-4682-BA8F-8A1662662A57}" type="pres">
      <dgm:prSet presAssocID="{734059CA-618D-44D0-ACF4-BA7369E9130A}" presName="composite" presStyleCnt="0"/>
      <dgm:spPr/>
    </dgm:pt>
    <dgm:pt modelId="{A950C1A0-18E6-4667-9BC0-F12572CA2282}" type="pres">
      <dgm:prSet presAssocID="{734059CA-618D-44D0-ACF4-BA7369E9130A}" presName="background" presStyleLbl="node0" presStyleIdx="0" presStyleCnt="1"/>
      <dgm:spPr/>
      <dgm:t>
        <a:bodyPr/>
        <a:lstStyle/>
        <a:p>
          <a:endParaRPr lang="ru-RU"/>
        </a:p>
      </dgm:t>
    </dgm:pt>
    <dgm:pt modelId="{EE8C0E52-A46E-49D8-8C80-788DA986F0A1}" type="pres">
      <dgm:prSet presAssocID="{734059CA-618D-44D0-ACF4-BA7369E9130A}" presName="text" presStyleLbl="fgAcc0" presStyleIdx="0" presStyleCnt="1" custScaleX="158627" custScaleY="55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669F39-FD3F-4D9F-AAE5-84A03C3F3190}" type="pres">
      <dgm:prSet presAssocID="{734059CA-618D-44D0-ACF4-BA7369E9130A}" presName="hierChild2" presStyleCnt="0"/>
      <dgm:spPr/>
    </dgm:pt>
    <dgm:pt modelId="{822365DE-C72A-4DCA-AE85-9E8BB5671DDC}" type="pres">
      <dgm:prSet presAssocID="{C1CB22DE-CC17-4305-AFB1-2F5C7655A71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80A47B8-D685-40B8-B9DA-657E235CDC57}" type="pres">
      <dgm:prSet presAssocID="{B891E281-9C31-4536-9013-A0DA83D5F98A}" presName="hierRoot2" presStyleCnt="0"/>
      <dgm:spPr/>
    </dgm:pt>
    <dgm:pt modelId="{E609D769-E48B-49BA-A97B-B6882CF07718}" type="pres">
      <dgm:prSet presAssocID="{B891E281-9C31-4536-9013-A0DA83D5F98A}" presName="composite2" presStyleCnt="0"/>
      <dgm:spPr/>
    </dgm:pt>
    <dgm:pt modelId="{B24911D9-CCD4-4E7D-99A5-6BC048E17791}" type="pres">
      <dgm:prSet presAssocID="{B891E281-9C31-4536-9013-A0DA83D5F98A}" presName="background2" presStyleLbl="node2" presStyleIdx="0" presStyleCnt="2"/>
      <dgm:spPr/>
      <dgm:t>
        <a:bodyPr/>
        <a:lstStyle/>
        <a:p>
          <a:endParaRPr lang="ru-RU"/>
        </a:p>
      </dgm:t>
    </dgm:pt>
    <dgm:pt modelId="{A61DEAD3-6487-417E-8E77-1F95B3768ADF}" type="pres">
      <dgm:prSet presAssocID="{B891E281-9C31-4536-9013-A0DA83D5F98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B680CA-E83E-449D-8E17-A4AC834BB8C1}" type="pres">
      <dgm:prSet presAssocID="{B891E281-9C31-4536-9013-A0DA83D5F98A}" presName="hierChild3" presStyleCnt="0"/>
      <dgm:spPr/>
    </dgm:pt>
    <dgm:pt modelId="{A4AF05B9-73D6-4EC9-80C8-8FC01E11E12D}" type="pres">
      <dgm:prSet presAssocID="{FAE43E9B-A3CA-4587-AA20-395B662F2AA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B7E4510-8231-4D2B-B964-01BD6E105593}" type="pres">
      <dgm:prSet presAssocID="{8E266B52-F3B1-497D-BED1-90230411FE13}" presName="hierRoot2" presStyleCnt="0"/>
      <dgm:spPr/>
    </dgm:pt>
    <dgm:pt modelId="{EAE057A5-E214-41BC-9C8E-51BFA973EAA2}" type="pres">
      <dgm:prSet presAssocID="{8E266B52-F3B1-497D-BED1-90230411FE13}" presName="composite2" presStyleCnt="0"/>
      <dgm:spPr/>
    </dgm:pt>
    <dgm:pt modelId="{438874C7-2CF1-4094-A38F-5DC580AB4861}" type="pres">
      <dgm:prSet presAssocID="{8E266B52-F3B1-497D-BED1-90230411FE13}" presName="background2" presStyleLbl="node2" presStyleIdx="1" presStyleCnt="2"/>
      <dgm:spPr/>
    </dgm:pt>
    <dgm:pt modelId="{0358F9AD-53D5-482A-8882-572F7685DBF1}" type="pres">
      <dgm:prSet presAssocID="{8E266B52-F3B1-497D-BED1-90230411FE13}" presName="text2" presStyleLbl="fgAcc2" presStyleIdx="1" presStyleCnt="2" custLinFactNeighborX="809" custLinFactNeighborY="-1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E095F0-C037-497A-A384-7333057A291D}" type="pres">
      <dgm:prSet presAssocID="{8E266B52-F3B1-497D-BED1-90230411FE13}" presName="hierChild3" presStyleCnt="0"/>
      <dgm:spPr/>
    </dgm:pt>
  </dgm:ptLst>
  <dgm:cxnLst>
    <dgm:cxn modelId="{CDD52D40-CD96-4F69-8EF8-44BFC67ADFC4}" type="presOf" srcId="{8E266B52-F3B1-497D-BED1-90230411FE13}" destId="{0358F9AD-53D5-482A-8882-572F7685DBF1}" srcOrd="0" destOrd="0" presId="urn:microsoft.com/office/officeart/2005/8/layout/hierarchy1"/>
    <dgm:cxn modelId="{11313563-6B4E-458F-8A90-1220280A7193}" type="presOf" srcId="{734059CA-618D-44D0-ACF4-BA7369E9130A}" destId="{EE8C0E52-A46E-49D8-8C80-788DA986F0A1}" srcOrd="0" destOrd="0" presId="urn:microsoft.com/office/officeart/2005/8/layout/hierarchy1"/>
    <dgm:cxn modelId="{1805F349-7DE7-426B-B0D0-51F4E48BABAE}" type="presOf" srcId="{0CD5A403-BFC6-4FFE-9FA7-1E887BBC8349}" destId="{F3332FD5-ACB6-4DF7-A415-A78E226B6DA4}" srcOrd="0" destOrd="0" presId="urn:microsoft.com/office/officeart/2005/8/layout/hierarchy1"/>
    <dgm:cxn modelId="{A359212E-5873-4167-BA39-A6ECBE6C1989}" srcId="{0CD5A403-BFC6-4FFE-9FA7-1E887BBC8349}" destId="{734059CA-618D-44D0-ACF4-BA7369E9130A}" srcOrd="0" destOrd="0" parTransId="{CF14DC41-CD9B-4997-8218-432BA0309365}" sibTransId="{1CCFD52E-AC22-42D3-849D-2E75FEED9E6B}"/>
    <dgm:cxn modelId="{35F5BA0B-DC21-4B50-A5C3-26F998E567F6}" type="presOf" srcId="{B891E281-9C31-4536-9013-A0DA83D5F98A}" destId="{A61DEAD3-6487-417E-8E77-1F95B3768ADF}" srcOrd="0" destOrd="0" presId="urn:microsoft.com/office/officeart/2005/8/layout/hierarchy1"/>
    <dgm:cxn modelId="{E9EBC30A-7EEC-472A-953D-260B01C5F787}" srcId="{734059CA-618D-44D0-ACF4-BA7369E9130A}" destId="{B891E281-9C31-4536-9013-A0DA83D5F98A}" srcOrd="0" destOrd="0" parTransId="{C1CB22DE-CC17-4305-AFB1-2F5C7655A714}" sibTransId="{A1740C35-E06E-4BC4-891A-002A210566E7}"/>
    <dgm:cxn modelId="{970D3911-0DA0-4448-B092-4AD0E0D4A63D}" type="presOf" srcId="{C1CB22DE-CC17-4305-AFB1-2F5C7655A714}" destId="{822365DE-C72A-4DCA-AE85-9E8BB5671DDC}" srcOrd="0" destOrd="0" presId="urn:microsoft.com/office/officeart/2005/8/layout/hierarchy1"/>
    <dgm:cxn modelId="{5DB8A2C6-4EFB-4C8A-8497-D5F34592C291}" srcId="{734059CA-618D-44D0-ACF4-BA7369E9130A}" destId="{8E266B52-F3B1-497D-BED1-90230411FE13}" srcOrd="1" destOrd="0" parTransId="{FAE43E9B-A3CA-4587-AA20-395B662F2AAC}" sibTransId="{33727D27-C267-42B5-BEA9-A8B7BCD1C73E}"/>
    <dgm:cxn modelId="{7EE177D5-CA71-48E6-8E64-D94CD7544F2C}" type="presOf" srcId="{FAE43E9B-A3CA-4587-AA20-395B662F2AAC}" destId="{A4AF05B9-73D6-4EC9-80C8-8FC01E11E12D}" srcOrd="0" destOrd="0" presId="urn:microsoft.com/office/officeart/2005/8/layout/hierarchy1"/>
    <dgm:cxn modelId="{85070B8A-8B5C-42DA-AC72-341D0180450E}" type="presParOf" srcId="{F3332FD5-ACB6-4DF7-A415-A78E226B6DA4}" destId="{9A194D10-090C-4724-8123-F3D47159076F}" srcOrd="0" destOrd="0" presId="urn:microsoft.com/office/officeart/2005/8/layout/hierarchy1"/>
    <dgm:cxn modelId="{4B3EE8B7-2248-435E-8374-AAF3C961AFBA}" type="presParOf" srcId="{9A194D10-090C-4724-8123-F3D47159076F}" destId="{8E60C144-A802-4682-BA8F-8A1662662A57}" srcOrd="0" destOrd="0" presId="urn:microsoft.com/office/officeart/2005/8/layout/hierarchy1"/>
    <dgm:cxn modelId="{61541F71-E7DC-4181-9FE5-B4F8A8E52274}" type="presParOf" srcId="{8E60C144-A802-4682-BA8F-8A1662662A57}" destId="{A950C1A0-18E6-4667-9BC0-F12572CA2282}" srcOrd="0" destOrd="0" presId="urn:microsoft.com/office/officeart/2005/8/layout/hierarchy1"/>
    <dgm:cxn modelId="{349E3412-6926-4942-9431-F36B0E5C043C}" type="presParOf" srcId="{8E60C144-A802-4682-BA8F-8A1662662A57}" destId="{EE8C0E52-A46E-49D8-8C80-788DA986F0A1}" srcOrd="1" destOrd="0" presId="urn:microsoft.com/office/officeart/2005/8/layout/hierarchy1"/>
    <dgm:cxn modelId="{7D9C2E9D-8D0F-4B5D-9CC0-316158357592}" type="presParOf" srcId="{9A194D10-090C-4724-8123-F3D47159076F}" destId="{B8669F39-FD3F-4D9F-AAE5-84A03C3F3190}" srcOrd="1" destOrd="0" presId="urn:microsoft.com/office/officeart/2005/8/layout/hierarchy1"/>
    <dgm:cxn modelId="{70DC9AEB-9146-457D-98DE-FCB15899C1A1}" type="presParOf" srcId="{B8669F39-FD3F-4D9F-AAE5-84A03C3F3190}" destId="{822365DE-C72A-4DCA-AE85-9E8BB5671DDC}" srcOrd="0" destOrd="0" presId="urn:microsoft.com/office/officeart/2005/8/layout/hierarchy1"/>
    <dgm:cxn modelId="{947C528B-4BE4-4A49-8F2A-FE7025E0B764}" type="presParOf" srcId="{B8669F39-FD3F-4D9F-AAE5-84A03C3F3190}" destId="{A80A47B8-D685-40B8-B9DA-657E235CDC57}" srcOrd="1" destOrd="0" presId="urn:microsoft.com/office/officeart/2005/8/layout/hierarchy1"/>
    <dgm:cxn modelId="{25EC896B-50FA-418D-BC11-E181DB3EDDF9}" type="presParOf" srcId="{A80A47B8-D685-40B8-B9DA-657E235CDC57}" destId="{E609D769-E48B-49BA-A97B-B6882CF07718}" srcOrd="0" destOrd="0" presId="urn:microsoft.com/office/officeart/2005/8/layout/hierarchy1"/>
    <dgm:cxn modelId="{9B1DAAFF-FD7C-4764-B933-DB6E8E5EE6BE}" type="presParOf" srcId="{E609D769-E48B-49BA-A97B-B6882CF07718}" destId="{B24911D9-CCD4-4E7D-99A5-6BC048E17791}" srcOrd="0" destOrd="0" presId="urn:microsoft.com/office/officeart/2005/8/layout/hierarchy1"/>
    <dgm:cxn modelId="{4E7E4ED8-E9FE-453E-88D0-18B26F8428C4}" type="presParOf" srcId="{E609D769-E48B-49BA-A97B-B6882CF07718}" destId="{A61DEAD3-6487-417E-8E77-1F95B3768ADF}" srcOrd="1" destOrd="0" presId="urn:microsoft.com/office/officeart/2005/8/layout/hierarchy1"/>
    <dgm:cxn modelId="{95C7E2AE-B653-4862-B4A3-042088B0CD92}" type="presParOf" srcId="{A80A47B8-D685-40B8-B9DA-657E235CDC57}" destId="{F7B680CA-E83E-449D-8E17-A4AC834BB8C1}" srcOrd="1" destOrd="0" presId="urn:microsoft.com/office/officeart/2005/8/layout/hierarchy1"/>
    <dgm:cxn modelId="{7DD36D58-9F96-4DAC-8E0A-98560EB05C78}" type="presParOf" srcId="{B8669F39-FD3F-4D9F-AAE5-84A03C3F3190}" destId="{A4AF05B9-73D6-4EC9-80C8-8FC01E11E12D}" srcOrd="2" destOrd="0" presId="urn:microsoft.com/office/officeart/2005/8/layout/hierarchy1"/>
    <dgm:cxn modelId="{37A03596-01B2-42FA-9D9D-539A2D1CF2CF}" type="presParOf" srcId="{B8669F39-FD3F-4D9F-AAE5-84A03C3F3190}" destId="{4B7E4510-8231-4D2B-B964-01BD6E105593}" srcOrd="3" destOrd="0" presId="urn:microsoft.com/office/officeart/2005/8/layout/hierarchy1"/>
    <dgm:cxn modelId="{E1352FE8-8EDF-4819-AFB6-B7D00B677E22}" type="presParOf" srcId="{4B7E4510-8231-4D2B-B964-01BD6E105593}" destId="{EAE057A5-E214-41BC-9C8E-51BFA973EAA2}" srcOrd="0" destOrd="0" presId="urn:microsoft.com/office/officeart/2005/8/layout/hierarchy1"/>
    <dgm:cxn modelId="{7ECA6A28-B8F5-4CD7-8390-62C845C5B5D7}" type="presParOf" srcId="{EAE057A5-E214-41BC-9C8E-51BFA973EAA2}" destId="{438874C7-2CF1-4094-A38F-5DC580AB4861}" srcOrd="0" destOrd="0" presId="urn:microsoft.com/office/officeart/2005/8/layout/hierarchy1"/>
    <dgm:cxn modelId="{D9F0A0B0-C19F-41BA-BB41-D2ED3E12BD67}" type="presParOf" srcId="{EAE057A5-E214-41BC-9C8E-51BFA973EAA2}" destId="{0358F9AD-53D5-482A-8882-572F7685DBF1}" srcOrd="1" destOrd="0" presId="urn:microsoft.com/office/officeart/2005/8/layout/hierarchy1"/>
    <dgm:cxn modelId="{8382E4FA-1867-4533-88CB-0D7730BDDFEA}" type="presParOf" srcId="{4B7E4510-8231-4D2B-B964-01BD6E105593}" destId="{3CE095F0-C037-497A-A384-7333057A29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CD5A403-BFC6-4FFE-9FA7-1E887BBC8349}" type="doc">
      <dgm:prSet loTypeId="urn:microsoft.com/office/officeart/2005/8/layout/hierarchy1" loCatId="hierarchy" qsTypeId="urn:microsoft.com/office/officeart/2005/8/quickstyle/simple1#8" qsCatId="simple" csTypeId="urn:microsoft.com/office/officeart/2005/8/colors/accent1_2#14" csCatId="accent1" phldr="1"/>
      <dgm:spPr/>
      <dgm:t>
        <a:bodyPr/>
        <a:lstStyle/>
        <a:p>
          <a:endParaRPr lang="ru-RU"/>
        </a:p>
      </dgm:t>
    </dgm:pt>
    <dgm:pt modelId="{734059CA-618D-44D0-ACF4-BA7369E9130A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pPr algn="ctr"/>
          <a:r>
            <a:rPr lang="uk-UA" sz="2400" dirty="0" smtClean="0"/>
            <a:t>Багатопроцесорна </a:t>
          </a:r>
          <a:r>
            <a:rPr lang="uk-UA" sz="2400" dirty="0" smtClean="0"/>
            <a:t>обробка - такий спосіб організації обчислювального процесу в системах з декількома процесорами, при якому кілька завдань можуть одночасно виконуватися на різних процесорах системи</a:t>
          </a:r>
          <a:endParaRPr lang="ru-RU" sz="2000" u="none" baseline="0" dirty="0"/>
        </a:p>
      </dgm:t>
    </dgm:pt>
    <dgm:pt modelId="{CF14DC41-CD9B-4997-8218-432BA0309365}" type="parTrans" cxnId="{A359212E-5873-4167-BA39-A6ECBE6C1989}">
      <dgm:prSet/>
      <dgm:spPr/>
      <dgm:t>
        <a:bodyPr/>
        <a:lstStyle/>
        <a:p>
          <a:endParaRPr lang="ru-RU"/>
        </a:p>
      </dgm:t>
    </dgm:pt>
    <dgm:pt modelId="{1CCFD52E-AC22-42D3-849D-2E75FEED9E6B}" type="sibTrans" cxnId="{A359212E-5873-4167-BA39-A6ECBE6C1989}">
      <dgm:prSet/>
      <dgm:spPr/>
      <dgm:t>
        <a:bodyPr/>
        <a:lstStyle/>
        <a:p>
          <a:endParaRPr lang="ru-RU"/>
        </a:p>
      </dgm:t>
    </dgm:pt>
    <dgm:pt modelId="{C761127B-FFDA-40CF-910E-B54270C17BDC}">
      <dgm:prSet custT="1"/>
      <dgm:spPr/>
      <dgm:t>
        <a:bodyPr/>
        <a:lstStyle/>
        <a:p>
          <a:r>
            <a:rPr lang="ru-RU" sz="2200" u="none" baseline="0" dirty="0" err="1" smtClean="0"/>
            <a:t>ні</a:t>
          </a:r>
          <a:endParaRPr lang="ru-RU" sz="2200" u="none" baseline="0" dirty="0"/>
        </a:p>
      </dgm:t>
    </dgm:pt>
    <dgm:pt modelId="{FCFA37F0-EC51-468E-970B-6E25047A3279}" type="parTrans" cxnId="{341149A5-508F-4FD3-A954-1160DE2FAC80}">
      <dgm:prSet/>
      <dgm:spPr/>
      <dgm:t>
        <a:bodyPr/>
        <a:lstStyle/>
        <a:p>
          <a:endParaRPr lang="ru-RU"/>
        </a:p>
      </dgm:t>
    </dgm:pt>
    <dgm:pt modelId="{75864262-A470-447B-9A57-D4A0E7BDB6CF}" type="sibTrans" cxnId="{341149A5-508F-4FD3-A954-1160DE2FAC80}">
      <dgm:prSet/>
      <dgm:spPr/>
      <dgm:t>
        <a:bodyPr/>
        <a:lstStyle/>
        <a:p>
          <a:endParaRPr lang="ru-RU"/>
        </a:p>
      </dgm:t>
    </dgm:pt>
    <dgm:pt modelId="{EDF5EE38-E4BE-49D5-A8DC-CC112B3E497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200" u="none" baseline="0" dirty="0" err="1" smtClean="0"/>
            <a:t>підтримується</a:t>
          </a:r>
          <a:endParaRPr lang="ru-RU" sz="2200" u="none" baseline="0" dirty="0"/>
        </a:p>
      </dgm:t>
    </dgm:pt>
    <dgm:pt modelId="{C4B2F88C-F9C1-4728-9EF3-2A82453CB9B4}" type="parTrans" cxnId="{E61305A4-A4C2-4228-AEC7-097854FD32B5}">
      <dgm:prSet/>
      <dgm:spPr/>
      <dgm:t>
        <a:bodyPr/>
        <a:lstStyle/>
        <a:p>
          <a:endParaRPr lang="ru-RU"/>
        </a:p>
      </dgm:t>
    </dgm:pt>
    <dgm:pt modelId="{CA89C7C5-D97D-41C3-B2C8-68C361B535EC}" type="sibTrans" cxnId="{E61305A4-A4C2-4228-AEC7-097854FD32B5}">
      <dgm:prSet/>
      <dgm:spPr/>
      <dgm:t>
        <a:bodyPr/>
        <a:lstStyle/>
        <a:p>
          <a:endParaRPr lang="ru-RU"/>
        </a:p>
      </dgm:t>
    </dgm:pt>
    <dgm:pt modelId="{DD4413E0-2383-4B90-9F05-3780A2015604}">
      <dgm:prSet custT="1"/>
      <dgm:spPr/>
      <dgm:t>
        <a:bodyPr/>
        <a:lstStyle/>
        <a:p>
          <a:r>
            <a:rPr lang="uk-UA" sz="2000" dirty="0" smtClean="0"/>
            <a:t>асиметричне</a:t>
          </a:r>
          <a:br>
            <a:rPr lang="uk-UA" sz="2000" dirty="0" smtClean="0"/>
          </a:br>
          <a:r>
            <a:rPr lang="uk-UA" sz="2000" dirty="0" smtClean="0"/>
            <a:t>  </a:t>
          </a:r>
          <a:r>
            <a:rPr lang="uk-UA" sz="2000" dirty="0" err="1" smtClean="0"/>
            <a:t>мультіпроцесування</a:t>
          </a:r>
          <a:endParaRPr lang="ru-RU" sz="2000" baseline="0" dirty="0"/>
        </a:p>
      </dgm:t>
    </dgm:pt>
    <dgm:pt modelId="{07D6D8D6-3D76-4B2D-92FE-27487BA4486D}" type="parTrans" cxnId="{582BB878-1200-4400-B4FE-104B1BBE5728}">
      <dgm:prSet/>
      <dgm:spPr/>
      <dgm:t>
        <a:bodyPr/>
        <a:lstStyle/>
        <a:p>
          <a:endParaRPr lang="ru-RU"/>
        </a:p>
      </dgm:t>
    </dgm:pt>
    <dgm:pt modelId="{AC101EB4-0132-4A1B-ADDB-2330B5B6775C}" type="sibTrans" cxnId="{582BB878-1200-4400-B4FE-104B1BBE5728}">
      <dgm:prSet/>
      <dgm:spPr/>
      <dgm:t>
        <a:bodyPr/>
        <a:lstStyle/>
        <a:p>
          <a:endParaRPr lang="ru-RU"/>
        </a:p>
      </dgm:t>
    </dgm:pt>
    <dgm:pt modelId="{1E1C35CD-BA03-4006-ABBD-EA5B30A17A0E}">
      <dgm:prSet custT="1"/>
      <dgm:spPr/>
      <dgm:t>
        <a:bodyPr/>
        <a:lstStyle/>
        <a:p>
          <a:r>
            <a:rPr lang="uk-UA" sz="2000" dirty="0" smtClean="0"/>
            <a:t>симетричне</a:t>
          </a:r>
          <a:br>
            <a:rPr lang="uk-UA" sz="2000" dirty="0" smtClean="0"/>
          </a:br>
          <a:r>
            <a:rPr lang="uk-UA" sz="2000" dirty="0" smtClean="0"/>
            <a:t>  </a:t>
          </a:r>
          <a:r>
            <a:rPr lang="uk-UA" sz="2000" dirty="0" err="1" smtClean="0"/>
            <a:t>мультіпроцесування</a:t>
          </a:r>
          <a:endParaRPr lang="ru-RU" sz="2000" u="none" baseline="0" dirty="0"/>
        </a:p>
      </dgm:t>
    </dgm:pt>
    <dgm:pt modelId="{7F3D38CC-6D09-4E82-B1A6-AD26DE51A9EF}" type="parTrans" cxnId="{C4ECA9B4-C276-457F-88DF-11CD37D3F830}">
      <dgm:prSet/>
      <dgm:spPr/>
      <dgm:t>
        <a:bodyPr/>
        <a:lstStyle/>
        <a:p>
          <a:endParaRPr lang="ru-RU"/>
        </a:p>
      </dgm:t>
    </dgm:pt>
    <dgm:pt modelId="{62AD041E-72C3-4668-B852-02E7833C9C50}" type="sibTrans" cxnId="{C4ECA9B4-C276-457F-88DF-11CD37D3F830}">
      <dgm:prSet/>
      <dgm:spPr/>
      <dgm:t>
        <a:bodyPr/>
        <a:lstStyle/>
        <a:p>
          <a:endParaRPr lang="ru-RU"/>
        </a:p>
      </dgm:t>
    </dgm:pt>
    <dgm:pt modelId="{F3332FD5-ACB6-4DF7-A415-A78E226B6DA4}" type="pres">
      <dgm:prSet presAssocID="{0CD5A403-BFC6-4FFE-9FA7-1E887BBC83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194D10-090C-4724-8123-F3D47159076F}" type="pres">
      <dgm:prSet presAssocID="{734059CA-618D-44D0-ACF4-BA7369E9130A}" presName="hierRoot1" presStyleCnt="0"/>
      <dgm:spPr/>
    </dgm:pt>
    <dgm:pt modelId="{8E60C144-A802-4682-BA8F-8A1662662A57}" type="pres">
      <dgm:prSet presAssocID="{734059CA-618D-44D0-ACF4-BA7369E9130A}" presName="composite" presStyleCnt="0"/>
      <dgm:spPr/>
    </dgm:pt>
    <dgm:pt modelId="{A950C1A0-18E6-4667-9BC0-F12572CA2282}" type="pres">
      <dgm:prSet presAssocID="{734059CA-618D-44D0-ACF4-BA7369E9130A}" presName="background" presStyleLbl="node0" presStyleIdx="0" presStyleCnt="1"/>
      <dgm:spPr/>
    </dgm:pt>
    <dgm:pt modelId="{EE8C0E52-A46E-49D8-8C80-788DA986F0A1}" type="pres">
      <dgm:prSet presAssocID="{734059CA-618D-44D0-ACF4-BA7369E9130A}" presName="text" presStyleLbl="fgAcc0" presStyleIdx="0" presStyleCnt="1" custScaleX="378171" custScaleY="220478" custLinFactNeighborX="2848" custLinFactNeighborY="-512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669F39-FD3F-4D9F-AAE5-84A03C3F3190}" type="pres">
      <dgm:prSet presAssocID="{734059CA-618D-44D0-ACF4-BA7369E9130A}" presName="hierChild2" presStyleCnt="0"/>
      <dgm:spPr/>
    </dgm:pt>
    <dgm:pt modelId="{E63A11E8-C634-476D-A4D7-9A134654E604}" type="pres">
      <dgm:prSet presAssocID="{FCFA37F0-EC51-468E-970B-6E25047A327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6F72187-7B01-44AA-96D7-04809D081AB2}" type="pres">
      <dgm:prSet presAssocID="{C761127B-FFDA-40CF-910E-B54270C17BDC}" presName="hierRoot2" presStyleCnt="0"/>
      <dgm:spPr/>
    </dgm:pt>
    <dgm:pt modelId="{FC75637C-57FB-432B-9DA2-84FDC25ECF6A}" type="pres">
      <dgm:prSet presAssocID="{C761127B-FFDA-40CF-910E-B54270C17BDC}" presName="composite2" presStyleCnt="0"/>
      <dgm:spPr/>
    </dgm:pt>
    <dgm:pt modelId="{38906FEC-35C8-4D4B-A1BE-F5E6DFF04172}" type="pres">
      <dgm:prSet presAssocID="{C761127B-FFDA-40CF-910E-B54270C17BDC}" presName="background2" presStyleLbl="node2" presStyleIdx="0" presStyleCnt="2"/>
      <dgm:spPr/>
    </dgm:pt>
    <dgm:pt modelId="{EFD20565-A83D-4BC4-81F8-1C5F636431A2}" type="pres">
      <dgm:prSet presAssocID="{C761127B-FFDA-40CF-910E-B54270C17BDC}" presName="text2" presStyleLbl="fgAcc2" presStyleIdx="0" presStyleCnt="2" custScaleY="54942" custLinFactNeighborX="-43111" custLinFactNeighborY="-300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F0F7CC-C435-4D9F-9C44-C8B892F733EC}" type="pres">
      <dgm:prSet presAssocID="{C761127B-FFDA-40CF-910E-B54270C17BDC}" presName="hierChild3" presStyleCnt="0"/>
      <dgm:spPr/>
    </dgm:pt>
    <dgm:pt modelId="{C768330A-D2B3-41AD-A281-EBAE493D96C8}" type="pres">
      <dgm:prSet presAssocID="{C4B2F88C-F9C1-4728-9EF3-2A82453CB9B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12FF370-B6A0-4EDD-AC7E-BC346D8AA48D}" type="pres">
      <dgm:prSet presAssocID="{EDF5EE38-E4BE-49D5-A8DC-CC112B3E497C}" presName="hierRoot2" presStyleCnt="0"/>
      <dgm:spPr/>
    </dgm:pt>
    <dgm:pt modelId="{A0F4F034-B8D3-4215-B4BC-200531BB609A}" type="pres">
      <dgm:prSet presAssocID="{EDF5EE38-E4BE-49D5-A8DC-CC112B3E497C}" presName="composite2" presStyleCnt="0"/>
      <dgm:spPr/>
    </dgm:pt>
    <dgm:pt modelId="{7378F4C8-ACAA-41D4-BAFE-22FFAE352A98}" type="pres">
      <dgm:prSet presAssocID="{EDF5EE38-E4BE-49D5-A8DC-CC112B3E497C}" presName="background2" presStyleLbl="node2" presStyleIdx="1" presStyleCnt="2"/>
      <dgm:spPr/>
    </dgm:pt>
    <dgm:pt modelId="{261E943F-9539-4A32-BBA8-BB9C55D0D489}" type="pres">
      <dgm:prSet presAssocID="{EDF5EE38-E4BE-49D5-A8DC-CC112B3E497C}" presName="text2" presStyleLbl="fgAcc2" presStyleIdx="1" presStyleCnt="2" custScaleX="173395" custScaleY="54942" custLinFactNeighborX="-1482" custLinFactNeighborY="-300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A2447-05B0-4F48-8DAD-C466AD94569B}" type="pres">
      <dgm:prSet presAssocID="{EDF5EE38-E4BE-49D5-A8DC-CC112B3E497C}" presName="hierChild3" presStyleCnt="0"/>
      <dgm:spPr/>
    </dgm:pt>
    <dgm:pt modelId="{37995429-5979-4C74-879F-20C4800D7B10}" type="pres">
      <dgm:prSet presAssocID="{7F3D38CC-6D09-4E82-B1A6-AD26DE51A9EF}" presName="Name17" presStyleLbl="parChTrans1D3" presStyleIdx="0" presStyleCnt="2"/>
      <dgm:spPr/>
      <dgm:t>
        <a:bodyPr/>
        <a:lstStyle/>
        <a:p>
          <a:endParaRPr lang="ru-RU"/>
        </a:p>
      </dgm:t>
    </dgm:pt>
    <dgm:pt modelId="{451132F9-DDD0-4CC8-8BF1-03E94D305EA5}" type="pres">
      <dgm:prSet presAssocID="{1E1C35CD-BA03-4006-ABBD-EA5B30A17A0E}" presName="hierRoot3" presStyleCnt="0"/>
      <dgm:spPr/>
    </dgm:pt>
    <dgm:pt modelId="{8629871D-A69F-44DD-83D8-FC1BAC816888}" type="pres">
      <dgm:prSet presAssocID="{1E1C35CD-BA03-4006-ABBD-EA5B30A17A0E}" presName="composite3" presStyleCnt="0"/>
      <dgm:spPr/>
    </dgm:pt>
    <dgm:pt modelId="{E85DEAF5-5C4A-47E4-B0E1-EF0BE66DFD2F}" type="pres">
      <dgm:prSet presAssocID="{1E1C35CD-BA03-4006-ABBD-EA5B30A17A0E}" presName="background3" presStyleLbl="node3" presStyleIdx="0" presStyleCnt="2"/>
      <dgm:spPr/>
    </dgm:pt>
    <dgm:pt modelId="{DE7F6874-BA46-456E-88BE-2E50CCBAB183}" type="pres">
      <dgm:prSet presAssocID="{1E1C35CD-BA03-4006-ABBD-EA5B30A17A0E}" presName="text3" presStyleLbl="fgAcc3" presStyleIdx="0" presStyleCnt="2" custScaleX="192817" custLinFactNeighborX="-54728" custLinFactNeighborY="24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93E344-D42A-4D1C-AFF7-3D4E2BE51529}" type="pres">
      <dgm:prSet presAssocID="{1E1C35CD-BA03-4006-ABBD-EA5B30A17A0E}" presName="hierChild4" presStyleCnt="0"/>
      <dgm:spPr/>
    </dgm:pt>
    <dgm:pt modelId="{44ECAE47-DAD8-4DEC-BF79-446BF0698A79}" type="pres">
      <dgm:prSet presAssocID="{07D6D8D6-3D76-4B2D-92FE-27487BA4486D}" presName="Name17" presStyleLbl="parChTrans1D3" presStyleIdx="1" presStyleCnt="2"/>
      <dgm:spPr/>
      <dgm:t>
        <a:bodyPr/>
        <a:lstStyle/>
        <a:p>
          <a:endParaRPr lang="ru-RU"/>
        </a:p>
      </dgm:t>
    </dgm:pt>
    <dgm:pt modelId="{5A7D8ACB-3F91-4094-9766-ABCB8BF12159}" type="pres">
      <dgm:prSet presAssocID="{DD4413E0-2383-4B90-9F05-3780A2015604}" presName="hierRoot3" presStyleCnt="0"/>
      <dgm:spPr/>
    </dgm:pt>
    <dgm:pt modelId="{19B10255-A690-47E1-8A1D-AD73DA12061E}" type="pres">
      <dgm:prSet presAssocID="{DD4413E0-2383-4B90-9F05-3780A2015604}" presName="composite3" presStyleCnt="0"/>
      <dgm:spPr/>
    </dgm:pt>
    <dgm:pt modelId="{22999659-6EA7-4FA6-B199-1798876377AB}" type="pres">
      <dgm:prSet presAssocID="{DD4413E0-2383-4B90-9F05-3780A2015604}" presName="background3" presStyleLbl="node3" presStyleIdx="1" presStyleCnt="2"/>
      <dgm:spPr/>
    </dgm:pt>
    <dgm:pt modelId="{231211DD-5F00-4793-B8E7-32FF8CD15EB7}" type="pres">
      <dgm:prSet presAssocID="{DD4413E0-2383-4B90-9F05-3780A2015604}" presName="text3" presStyleLbl="fgAcc3" presStyleIdx="1" presStyleCnt="2" custScaleX="179566" custLinFactNeighborX="-2925" custLinFactNeighborY="24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A471A0-38B3-4A58-B41D-10F1464972F0}" type="pres">
      <dgm:prSet presAssocID="{DD4413E0-2383-4B90-9F05-3780A2015604}" presName="hierChild4" presStyleCnt="0"/>
      <dgm:spPr/>
    </dgm:pt>
  </dgm:ptLst>
  <dgm:cxnLst>
    <dgm:cxn modelId="{E61305A4-A4C2-4228-AEC7-097854FD32B5}" srcId="{734059CA-618D-44D0-ACF4-BA7369E9130A}" destId="{EDF5EE38-E4BE-49D5-A8DC-CC112B3E497C}" srcOrd="1" destOrd="0" parTransId="{C4B2F88C-F9C1-4728-9EF3-2A82453CB9B4}" sibTransId="{CA89C7C5-D97D-41C3-B2C8-68C361B535EC}"/>
    <dgm:cxn modelId="{8E99C3B4-3FB3-47CD-9472-ADB31A6E504F}" type="presOf" srcId="{DD4413E0-2383-4B90-9F05-3780A2015604}" destId="{231211DD-5F00-4793-B8E7-32FF8CD15EB7}" srcOrd="0" destOrd="0" presId="urn:microsoft.com/office/officeart/2005/8/layout/hierarchy1"/>
    <dgm:cxn modelId="{90EB22DC-1A0B-40E8-8F81-BE6C4D1D6825}" type="presOf" srcId="{C761127B-FFDA-40CF-910E-B54270C17BDC}" destId="{EFD20565-A83D-4BC4-81F8-1C5F636431A2}" srcOrd="0" destOrd="0" presId="urn:microsoft.com/office/officeart/2005/8/layout/hierarchy1"/>
    <dgm:cxn modelId="{62F8B0DF-7F3D-4C6A-B229-95C12E4BE246}" type="presOf" srcId="{734059CA-618D-44D0-ACF4-BA7369E9130A}" destId="{EE8C0E52-A46E-49D8-8C80-788DA986F0A1}" srcOrd="0" destOrd="0" presId="urn:microsoft.com/office/officeart/2005/8/layout/hierarchy1"/>
    <dgm:cxn modelId="{8BF751E6-9924-4CD3-9744-2642645A0153}" type="presOf" srcId="{0CD5A403-BFC6-4FFE-9FA7-1E887BBC8349}" destId="{F3332FD5-ACB6-4DF7-A415-A78E226B6DA4}" srcOrd="0" destOrd="0" presId="urn:microsoft.com/office/officeart/2005/8/layout/hierarchy1"/>
    <dgm:cxn modelId="{1C61A1D0-373F-419A-82A8-783FF2190F95}" type="presOf" srcId="{7F3D38CC-6D09-4E82-B1A6-AD26DE51A9EF}" destId="{37995429-5979-4C74-879F-20C4800D7B10}" srcOrd="0" destOrd="0" presId="urn:microsoft.com/office/officeart/2005/8/layout/hierarchy1"/>
    <dgm:cxn modelId="{348EA9FE-2CF7-4ECD-AEAD-D05A73501F10}" type="presOf" srcId="{07D6D8D6-3D76-4B2D-92FE-27487BA4486D}" destId="{44ECAE47-DAD8-4DEC-BF79-446BF0698A79}" srcOrd="0" destOrd="0" presId="urn:microsoft.com/office/officeart/2005/8/layout/hierarchy1"/>
    <dgm:cxn modelId="{CE197D67-A151-44FC-B3CE-4EEB85CB8E41}" type="presOf" srcId="{FCFA37F0-EC51-468E-970B-6E25047A3279}" destId="{E63A11E8-C634-476D-A4D7-9A134654E604}" srcOrd="0" destOrd="0" presId="urn:microsoft.com/office/officeart/2005/8/layout/hierarchy1"/>
    <dgm:cxn modelId="{0944D7DB-28BF-4F5E-B597-C825F9BAB102}" type="presOf" srcId="{EDF5EE38-E4BE-49D5-A8DC-CC112B3E497C}" destId="{261E943F-9539-4A32-BBA8-BB9C55D0D489}" srcOrd="0" destOrd="0" presId="urn:microsoft.com/office/officeart/2005/8/layout/hierarchy1"/>
    <dgm:cxn modelId="{A359212E-5873-4167-BA39-A6ECBE6C1989}" srcId="{0CD5A403-BFC6-4FFE-9FA7-1E887BBC8349}" destId="{734059CA-618D-44D0-ACF4-BA7369E9130A}" srcOrd="0" destOrd="0" parTransId="{CF14DC41-CD9B-4997-8218-432BA0309365}" sibTransId="{1CCFD52E-AC22-42D3-849D-2E75FEED9E6B}"/>
    <dgm:cxn modelId="{6FC65599-FE28-491E-A4CB-7DE3EB91241D}" type="presOf" srcId="{C4B2F88C-F9C1-4728-9EF3-2A82453CB9B4}" destId="{C768330A-D2B3-41AD-A281-EBAE493D96C8}" srcOrd="0" destOrd="0" presId="urn:microsoft.com/office/officeart/2005/8/layout/hierarchy1"/>
    <dgm:cxn modelId="{341149A5-508F-4FD3-A954-1160DE2FAC80}" srcId="{734059CA-618D-44D0-ACF4-BA7369E9130A}" destId="{C761127B-FFDA-40CF-910E-B54270C17BDC}" srcOrd="0" destOrd="0" parTransId="{FCFA37F0-EC51-468E-970B-6E25047A3279}" sibTransId="{75864262-A470-447B-9A57-D4A0E7BDB6CF}"/>
    <dgm:cxn modelId="{582BB878-1200-4400-B4FE-104B1BBE5728}" srcId="{EDF5EE38-E4BE-49D5-A8DC-CC112B3E497C}" destId="{DD4413E0-2383-4B90-9F05-3780A2015604}" srcOrd="1" destOrd="0" parTransId="{07D6D8D6-3D76-4B2D-92FE-27487BA4486D}" sibTransId="{AC101EB4-0132-4A1B-ADDB-2330B5B6775C}"/>
    <dgm:cxn modelId="{EA11D5D7-AF21-45B7-92A2-3F408F87EBBA}" type="presOf" srcId="{1E1C35CD-BA03-4006-ABBD-EA5B30A17A0E}" destId="{DE7F6874-BA46-456E-88BE-2E50CCBAB183}" srcOrd="0" destOrd="0" presId="urn:microsoft.com/office/officeart/2005/8/layout/hierarchy1"/>
    <dgm:cxn modelId="{C4ECA9B4-C276-457F-88DF-11CD37D3F830}" srcId="{EDF5EE38-E4BE-49D5-A8DC-CC112B3E497C}" destId="{1E1C35CD-BA03-4006-ABBD-EA5B30A17A0E}" srcOrd="0" destOrd="0" parTransId="{7F3D38CC-6D09-4E82-B1A6-AD26DE51A9EF}" sibTransId="{62AD041E-72C3-4668-B852-02E7833C9C50}"/>
    <dgm:cxn modelId="{9B8BB8BC-FE27-42FA-B0F5-EFB563F93616}" type="presParOf" srcId="{F3332FD5-ACB6-4DF7-A415-A78E226B6DA4}" destId="{9A194D10-090C-4724-8123-F3D47159076F}" srcOrd="0" destOrd="0" presId="urn:microsoft.com/office/officeart/2005/8/layout/hierarchy1"/>
    <dgm:cxn modelId="{637A8416-FBE2-45D0-9FF5-50A478E2FA96}" type="presParOf" srcId="{9A194D10-090C-4724-8123-F3D47159076F}" destId="{8E60C144-A802-4682-BA8F-8A1662662A57}" srcOrd="0" destOrd="0" presId="urn:microsoft.com/office/officeart/2005/8/layout/hierarchy1"/>
    <dgm:cxn modelId="{9040C97E-4BF5-4B0D-B1CD-0832C6CBCD14}" type="presParOf" srcId="{8E60C144-A802-4682-BA8F-8A1662662A57}" destId="{A950C1A0-18E6-4667-9BC0-F12572CA2282}" srcOrd="0" destOrd="0" presId="urn:microsoft.com/office/officeart/2005/8/layout/hierarchy1"/>
    <dgm:cxn modelId="{18E3EF74-1C10-42C6-8616-7C1776F80DF7}" type="presParOf" srcId="{8E60C144-A802-4682-BA8F-8A1662662A57}" destId="{EE8C0E52-A46E-49D8-8C80-788DA986F0A1}" srcOrd="1" destOrd="0" presId="urn:microsoft.com/office/officeart/2005/8/layout/hierarchy1"/>
    <dgm:cxn modelId="{95B50DC1-ECC9-4DF0-8566-929C3B8CAF35}" type="presParOf" srcId="{9A194D10-090C-4724-8123-F3D47159076F}" destId="{B8669F39-FD3F-4D9F-AAE5-84A03C3F3190}" srcOrd="1" destOrd="0" presId="urn:microsoft.com/office/officeart/2005/8/layout/hierarchy1"/>
    <dgm:cxn modelId="{1667E321-3EAD-44B8-B3D0-2DD14D6F62DF}" type="presParOf" srcId="{B8669F39-FD3F-4D9F-AAE5-84A03C3F3190}" destId="{E63A11E8-C634-476D-A4D7-9A134654E604}" srcOrd="0" destOrd="0" presId="urn:microsoft.com/office/officeart/2005/8/layout/hierarchy1"/>
    <dgm:cxn modelId="{6AC96D68-EF3C-4A87-BA20-F6740D1E838B}" type="presParOf" srcId="{B8669F39-FD3F-4D9F-AAE5-84A03C3F3190}" destId="{06F72187-7B01-44AA-96D7-04809D081AB2}" srcOrd="1" destOrd="0" presId="urn:microsoft.com/office/officeart/2005/8/layout/hierarchy1"/>
    <dgm:cxn modelId="{AC06D01D-9CC3-4339-81B1-BA9372F384CA}" type="presParOf" srcId="{06F72187-7B01-44AA-96D7-04809D081AB2}" destId="{FC75637C-57FB-432B-9DA2-84FDC25ECF6A}" srcOrd="0" destOrd="0" presId="urn:microsoft.com/office/officeart/2005/8/layout/hierarchy1"/>
    <dgm:cxn modelId="{3FEBBAFA-007C-4101-B5D9-50F6AD0B5709}" type="presParOf" srcId="{FC75637C-57FB-432B-9DA2-84FDC25ECF6A}" destId="{38906FEC-35C8-4D4B-A1BE-F5E6DFF04172}" srcOrd="0" destOrd="0" presId="urn:microsoft.com/office/officeart/2005/8/layout/hierarchy1"/>
    <dgm:cxn modelId="{62367AEC-E191-453D-B113-1C9F22E2138D}" type="presParOf" srcId="{FC75637C-57FB-432B-9DA2-84FDC25ECF6A}" destId="{EFD20565-A83D-4BC4-81F8-1C5F636431A2}" srcOrd="1" destOrd="0" presId="urn:microsoft.com/office/officeart/2005/8/layout/hierarchy1"/>
    <dgm:cxn modelId="{773117E8-E13B-4528-8FBE-6E45D153B9AF}" type="presParOf" srcId="{06F72187-7B01-44AA-96D7-04809D081AB2}" destId="{4CF0F7CC-C435-4D9F-9C44-C8B892F733EC}" srcOrd="1" destOrd="0" presId="urn:microsoft.com/office/officeart/2005/8/layout/hierarchy1"/>
    <dgm:cxn modelId="{0B6BBB01-6FC1-40E3-BB57-BB9DDCBA2BFE}" type="presParOf" srcId="{B8669F39-FD3F-4D9F-AAE5-84A03C3F3190}" destId="{C768330A-D2B3-41AD-A281-EBAE493D96C8}" srcOrd="2" destOrd="0" presId="urn:microsoft.com/office/officeart/2005/8/layout/hierarchy1"/>
    <dgm:cxn modelId="{2DD70BF2-C7AC-4292-A8F7-601658918E03}" type="presParOf" srcId="{B8669F39-FD3F-4D9F-AAE5-84A03C3F3190}" destId="{A12FF370-B6A0-4EDD-AC7E-BC346D8AA48D}" srcOrd="3" destOrd="0" presId="urn:microsoft.com/office/officeart/2005/8/layout/hierarchy1"/>
    <dgm:cxn modelId="{4C5E88C7-AA78-40C8-934C-EBB47339B464}" type="presParOf" srcId="{A12FF370-B6A0-4EDD-AC7E-BC346D8AA48D}" destId="{A0F4F034-B8D3-4215-B4BC-200531BB609A}" srcOrd="0" destOrd="0" presId="urn:microsoft.com/office/officeart/2005/8/layout/hierarchy1"/>
    <dgm:cxn modelId="{CEE09FDE-DC17-402F-80A4-40B3BA78483C}" type="presParOf" srcId="{A0F4F034-B8D3-4215-B4BC-200531BB609A}" destId="{7378F4C8-ACAA-41D4-BAFE-22FFAE352A98}" srcOrd="0" destOrd="0" presId="urn:microsoft.com/office/officeart/2005/8/layout/hierarchy1"/>
    <dgm:cxn modelId="{27CB19E9-DB53-4F8E-9248-25E297644AD7}" type="presParOf" srcId="{A0F4F034-B8D3-4215-B4BC-200531BB609A}" destId="{261E943F-9539-4A32-BBA8-BB9C55D0D489}" srcOrd="1" destOrd="0" presId="urn:microsoft.com/office/officeart/2005/8/layout/hierarchy1"/>
    <dgm:cxn modelId="{B666C5DB-6048-4878-911D-F3BF3A2FBD7E}" type="presParOf" srcId="{A12FF370-B6A0-4EDD-AC7E-BC346D8AA48D}" destId="{D39A2447-05B0-4F48-8DAD-C466AD94569B}" srcOrd="1" destOrd="0" presId="urn:microsoft.com/office/officeart/2005/8/layout/hierarchy1"/>
    <dgm:cxn modelId="{15B74FB5-2673-4F44-81CA-01BA534293C1}" type="presParOf" srcId="{D39A2447-05B0-4F48-8DAD-C466AD94569B}" destId="{37995429-5979-4C74-879F-20C4800D7B10}" srcOrd="0" destOrd="0" presId="urn:microsoft.com/office/officeart/2005/8/layout/hierarchy1"/>
    <dgm:cxn modelId="{3F707624-B544-4288-A4BC-12F0B6F8568F}" type="presParOf" srcId="{D39A2447-05B0-4F48-8DAD-C466AD94569B}" destId="{451132F9-DDD0-4CC8-8BF1-03E94D305EA5}" srcOrd="1" destOrd="0" presId="urn:microsoft.com/office/officeart/2005/8/layout/hierarchy1"/>
    <dgm:cxn modelId="{C8E1653B-FA9B-47FF-989D-CB19D3E135D9}" type="presParOf" srcId="{451132F9-DDD0-4CC8-8BF1-03E94D305EA5}" destId="{8629871D-A69F-44DD-83D8-FC1BAC816888}" srcOrd="0" destOrd="0" presId="urn:microsoft.com/office/officeart/2005/8/layout/hierarchy1"/>
    <dgm:cxn modelId="{3A5F38B1-164C-4930-9564-E786E6CBDB22}" type="presParOf" srcId="{8629871D-A69F-44DD-83D8-FC1BAC816888}" destId="{E85DEAF5-5C4A-47E4-B0E1-EF0BE66DFD2F}" srcOrd="0" destOrd="0" presId="urn:microsoft.com/office/officeart/2005/8/layout/hierarchy1"/>
    <dgm:cxn modelId="{4F375DBE-5300-4B05-BC2A-6441C1169B63}" type="presParOf" srcId="{8629871D-A69F-44DD-83D8-FC1BAC816888}" destId="{DE7F6874-BA46-456E-88BE-2E50CCBAB183}" srcOrd="1" destOrd="0" presId="urn:microsoft.com/office/officeart/2005/8/layout/hierarchy1"/>
    <dgm:cxn modelId="{0415D4D2-BA8C-4284-8B97-1DB87C38C54C}" type="presParOf" srcId="{451132F9-DDD0-4CC8-8BF1-03E94D305EA5}" destId="{2B93E344-D42A-4D1C-AFF7-3D4E2BE51529}" srcOrd="1" destOrd="0" presId="urn:microsoft.com/office/officeart/2005/8/layout/hierarchy1"/>
    <dgm:cxn modelId="{5936C5E2-FFE8-47BE-8429-0F40EAA5D0B0}" type="presParOf" srcId="{D39A2447-05B0-4F48-8DAD-C466AD94569B}" destId="{44ECAE47-DAD8-4DEC-BF79-446BF0698A79}" srcOrd="2" destOrd="0" presId="urn:microsoft.com/office/officeart/2005/8/layout/hierarchy1"/>
    <dgm:cxn modelId="{019E03D2-9C79-4346-B24F-0F4CAA9AE6EE}" type="presParOf" srcId="{D39A2447-05B0-4F48-8DAD-C466AD94569B}" destId="{5A7D8ACB-3F91-4094-9766-ABCB8BF12159}" srcOrd="3" destOrd="0" presId="urn:microsoft.com/office/officeart/2005/8/layout/hierarchy1"/>
    <dgm:cxn modelId="{153A1879-D41B-486A-B173-7FD2D68E6D5C}" type="presParOf" srcId="{5A7D8ACB-3F91-4094-9766-ABCB8BF12159}" destId="{19B10255-A690-47E1-8A1D-AD73DA12061E}" srcOrd="0" destOrd="0" presId="urn:microsoft.com/office/officeart/2005/8/layout/hierarchy1"/>
    <dgm:cxn modelId="{10024AD2-50E5-4B77-B022-B498CEB3F5D9}" type="presParOf" srcId="{19B10255-A690-47E1-8A1D-AD73DA12061E}" destId="{22999659-6EA7-4FA6-B199-1798876377AB}" srcOrd="0" destOrd="0" presId="urn:microsoft.com/office/officeart/2005/8/layout/hierarchy1"/>
    <dgm:cxn modelId="{C3BCEBA8-B970-4D82-B128-ABD596E56825}" type="presParOf" srcId="{19B10255-A690-47E1-8A1D-AD73DA12061E}" destId="{231211DD-5F00-4793-B8E7-32FF8CD15EB7}" srcOrd="1" destOrd="0" presId="urn:microsoft.com/office/officeart/2005/8/layout/hierarchy1"/>
    <dgm:cxn modelId="{F12E239C-2F4A-43DE-B8DA-EC9BC46C081C}" type="presParOf" srcId="{5A7D8ACB-3F91-4094-9766-ABCB8BF12159}" destId="{51A471A0-38B3-4A58-B41D-10F1464972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4FCCE85-EDEA-4155-8B20-91CCB7B8CDFC}" type="doc">
      <dgm:prSet loTypeId="urn:microsoft.com/office/officeart/2005/8/layout/hierarchy1" loCatId="hierarchy" qsTypeId="urn:microsoft.com/office/officeart/2005/8/quickstyle/simple1#10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894A4EB2-F220-43B8-BCB4-762CAB1CFE1F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 rtl="0"/>
          <a:r>
            <a:rPr lang="uk-UA" sz="2200" dirty="0" smtClean="0"/>
            <a:t>За способом структурної організації</a:t>
          </a:r>
          <a:endParaRPr lang="ru-RU" sz="2200" b="0" dirty="0"/>
        </a:p>
      </dgm:t>
    </dgm:pt>
    <dgm:pt modelId="{AB6B25A0-0DB0-4FEF-BDE1-9FD5A076E838}" type="parTrans" cxnId="{E0EB5D24-2637-45EA-BAB6-B90C18CE27B7}">
      <dgm:prSet/>
      <dgm:spPr/>
      <dgm:t>
        <a:bodyPr/>
        <a:lstStyle/>
        <a:p>
          <a:endParaRPr lang="ru-RU"/>
        </a:p>
      </dgm:t>
    </dgm:pt>
    <dgm:pt modelId="{477648A4-822E-4CD4-87D3-646F104C9E09}" type="sibTrans" cxnId="{E0EB5D24-2637-45EA-BAB6-B90C18CE27B7}">
      <dgm:prSet/>
      <dgm:spPr/>
      <dgm:t>
        <a:bodyPr/>
        <a:lstStyle/>
        <a:p>
          <a:endParaRPr lang="ru-RU"/>
        </a:p>
      </dgm:t>
    </dgm:pt>
    <dgm:pt modelId="{8DF97AD0-1CAB-4907-BAC7-9EBEE49788D4}">
      <dgm:prSet custT="1"/>
      <dgm:spPr/>
      <dgm:t>
        <a:bodyPr/>
        <a:lstStyle/>
        <a:p>
          <a:pPr rtl="0"/>
          <a:r>
            <a:rPr lang="en-US" sz="2200" dirty="0" smtClean="0"/>
            <a:t> </a:t>
          </a:r>
          <a:r>
            <a:rPr lang="ru-RU" sz="2200" dirty="0" err="1" smtClean="0"/>
            <a:t>Класична</a:t>
          </a:r>
          <a:r>
            <a:rPr lang="ru-RU" sz="2200" dirty="0" smtClean="0"/>
            <a:t> </a:t>
          </a:r>
          <a:r>
            <a:rPr lang="ru-RU" sz="2200" dirty="0" err="1" smtClean="0"/>
            <a:t>архітектура</a:t>
          </a:r>
          <a:endParaRPr lang="ru-RU" sz="2200" dirty="0"/>
        </a:p>
      </dgm:t>
    </dgm:pt>
    <dgm:pt modelId="{CF1957D5-61A9-4434-BB9E-77F5E15E5C4A}" type="parTrans" cxnId="{7A3A3A2A-5085-4DBF-8602-71765CAF7986}">
      <dgm:prSet/>
      <dgm:spPr/>
      <dgm:t>
        <a:bodyPr/>
        <a:lstStyle/>
        <a:p>
          <a:endParaRPr lang="ru-RU"/>
        </a:p>
      </dgm:t>
    </dgm:pt>
    <dgm:pt modelId="{DF047B28-DD67-4129-B227-E968F9512F8F}" type="sibTrans" cxnId="{7A3A3A2A-5085-4DBF-8602-71765CAF7986}">
      <dgm:prSet/>
      <dgm:spPr/>
      <dgm:t>
        <a:bodyPr/>
        <a:lstStyle/>
        <a:p>
          <a:endParaRPr lang="ru-RU"/>
        </a:p>
      </dgm:t>
    </dgm:pt>
    <dgm:pt modelId="{1B41F9C6-17FC-47DA-AB53-20A105CB99DF}">
      <dgm:prSet custT="1"/>
      <dgm:spPr/>
      <dgm:t>
        <a:bodyPr/>
        <a:lstStyle/>
        <a:p>
          <a:pPr rtl="0"/>
          <a:r>
            <a:rPr lang="ru-RU" sz="3500" dirty="0" smtClean="0"/>
            <a:t> </a:t>
          </a:r>
          <a:r>
            <a:rPr lang="ru-RU" sz="2200" dirty="0" err="1" smtClean="0"/>
            <a:t>мікроядерна</a:t>
          </a:r>
          <a:r>
            <a:rPr lang="ru-RU" sz="2200" dirty="0" smtClean="0"/>
            <a:t> </a:t>
          </a:r>
          <a:r>
            <a:rPr lang="ru-RU" sz="2200" dirty="0" err="1" smtClean="0"/>
            <a:t>архітектура</a:t>
          </a:r>
          <a:endParaRPr lang="ru-RU" sz="2200" dirty="0" smtClean="0"/>
        </a:p>
        <a:p>
          <a:pPr rtl="0"/>
          <a:r>
            <a:rPr lang="en-US" sz="2200" dirty="0" smtClean="0"/>
            <a:t>OS X (Mac OS X), </a:t>
          </a:r>
          <a:r>
            <a:rPr lang="en-US" sz="2200" dirty="0" err="1" smtClean="0"/>
            <a:t>Minix</a:t>
          </a:r>
          <a:r>
            <a:rPr lang="en-US" sz="2200" dirty="0" smtClean="0"/>
            <a:t>, </a:t>
          </a:r>
          <a:r>
            <a:rPr lang="ru-RU" sz="2200" dirty="0" smtClean="0"/>
            <a:t>Integrity</a:t>
          </a:r>
          <a:r>
            <a:rPr lang="en-US" sz="2200" b="0" dirty="0" smtClean="0"/>
            <a:t>, </a:t>
          </a:r>
          <a:r>
            <a:rPr kumimoji="1" lang="ru-RU" sz="2200" b="0" dirty="0" smtClean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-128"/>
            </a:rPr>
            <a:t>osFree</a:t>
          </a:r>
          <a:endParaRPr lang="ru-RU" sz="2200" b="0" dirty="0"/>
        </a:p>
      </dgm:t>
    </dgm:pt>
    <dgm:pt modelId="{4200BA83-3468-4A92-A9D4-966F9AA78400}" type="parTrans" cxnId="{BFE53A1B-4199-4F9A-AA7F-3EFF9AF64310}">
      <dgm:prSet/>
      <dgm:spPr/>
      <dgm:t>
        <a:bodyPr/>
        <a:lstStyle/>
        <a:p>
          <a:endParaRPr lang="ru-RU"/>
        </a:p>
      </dgm:t>
    </dgm:pt>
    <dgm:pt modelId="{E86D281D-BEEB-46DA-8E9A-C26088DFCEC0}" type="sibTrans" cxnId="{BFE53A1B-4199-4F9A-AA7F-3EFF9AF64310}">
      <dgm:prSet/>
      <dgm:spPr/>
      <dgm:t>
        <a:bodyPr/>
        <a:lstStyle/>
        <a:p>
          <a:endParaRPr lang="ru-RU"/>
        </a:p>
      </dgm:t>
    </dgm:pt>
    <dgm:pt modelId="{4D3393ED-8E0D-4B95-9035-34462CFB29D5}" type="pres">
      <dgm:prSet presAssocID="{94FCCE85-EDEA-4155-8B20-91CCB7B8CDF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A10210-29D7-4E8F-8DC2-644A4C15D621}" type="pres">
      <dgm:prSet presAssocID="{894A4EB2-F220-43B8-BCB4-762CAB1CFE1F}" presName="hierRoot1" presStyleCnt="0"/>
      <dgm:spPr/>
    </dgm:pt>
    <dgm:pt modelId="{B2E007CE-220C-4632-89DB-4900C1DF0882}" type="pres">
      <dgm:prSet presAssocID="{894A4EB2-F220-43B8-BCB4-762CAB1CFE1F}" presName="composite" presStyleCnt="0"/>
      <dgm:spPr/>
    </dgm:pt>
    <dgm:pt modelId="{0511D8B7-4E9A-4DF1-B517-193F728A97B2}" type="pres">
      <dgm:prSet presAssocID="{894A4EB2-F220-43B8-BCB4-762CAB1CFE1F}" presName="background" presStyleLbl="node0" presStyleIdx="0" presStyleCnt="1"/>
      <dgm:spPr/>
    </dgm:pt>
    <dgm:pt modelId="{9959F48E-4D37-4301-BD6A-59A2FCD119D1}" type="pres">
      <dgm:prSet presAssocID="{894A4EB2-F220-43B8-BCB4-762CAB1CFE1F}" presName="text" presStyleLbl="fgAcc0" presStyleIdx="0" presStyleCnt="1" custScaleX="160414" custScaleY="599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16E3D2-3EBD-4DB5-94CF-B6FC9B7E10D9}" type="pres">
      <dgm:prSet presAssocID="{894A4EB2-F220-43B8-BCB4-762CAB1CFE1F}" presName="hierChild2" presStyleCnt="0"/>
      <dgm:spPr/>
    </dgm:pt>
    <dgm:pt modelId="{009D8E1A-D78B-4684-A798-82E21125BB78}" type="pres">
      <dgm:prSet presAssocID="{CF1957D5-61A9-4434-BB9E-77F5E15E5C4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C4BFFF9-3301-49DB-BA12-9D5C4AD5A0CB}" type="pres">
      <dgm:prSet presAssocID="{8DF97AD0-1CAB-4907-BAC7-9EBEE49788D4}" presName="hierRoot2" presStyleCnt="0"/>
      <dgm:spPr/>
    </dgm:pt>
    <dgm:pt modelId="{6AD2BB7D-EE9F-438E-8E78-583A0D0139FE}" type="pres">
      <dgm:prSet presAssocID="{8DF97AD0-1CAB-4907-BAC7-9EBEE49788D4}" presName="composite2" presStyleCnt="0"/>
      <dgm:spPr/>
    </dgm:pt>
    <dgm:pt modelId="{C08A0516-611A-485B-831C-1F71C7059482}" type="pres">
      <dgm:prSet presAssocID="{8DF97AD0-1CAB-4907-BAC7-9EBEE49788D4}" presName="background2" presStyleLbl="node2" presStyleIdx="0" presStyleCnt="2"/>
      <dgm:spPr/>
    </dgm:pt>
    <dgm:pt modelId="{2C3785C4-38BF-4A87-8BD2-382AFB875ABF}" type="pres">
      <dgm:prSet presAssocID="{8DF97AD0-1CAB-4907-BAC7-9EBEE49788D4}" presName="text2" presStyleLbl="fgAcc2" presStyleIdx="0" presStyleCnt="2" custScaleY="74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BA2CC7-214A-49FD-AA62-AE771C324944}" type="pres">
      <dgm:prSet presAssocID="{8DF97AD0-1CAB-4907-BAC7-9EBEE49788D4}" presName="hierChild3" presStyleCnt="0"/>
      <dgm:spPr/>
    </dgm:pt>
    <dgm:pt modelId="{309F0C87-DC71-4F16-877B-2EA1B8E6C7DF}" type="pres">
      <dgm:prSet presAssocID="{4200BA83-3468-4A92-A9D4-966F9AA7840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E57307F-5744-464D-87E6-0316023D06C9}" type="pres">
      <dgm:prSet presAssocID="{1B41F9C6-17FC-47DA-AB53-20A105CB99DF}" presName="hierRoot2" presStyleCnt="0"/>
      <dgm:spPr/>
    </dgm:pt>
    <dgm:pt modelId="{EE3B4E19-467F-4BBD-BD20-49A29F5E8B75}" type="pres">
      <dgm:prSet presAssocID="{1B41F9C6-17FC-47DA-AB53-20A105CB99DF}" presName="composite2" presStyleCnt="0"/>
      <dgm:spPr/>
    </dgm:pt>
    <dgm:pt modelId="{F37649E9-95E3-4A29-A9D9-B2F998CDCDC0}" type="pres">
      <dgm:prSet presAssocID="{1B41F9C6-17FC-47DA-AB53-20A105CB99DF}" presName="background2" presStyleLbl="node2" presStyleIdx="1" presStyleCnt="2"/>
      <dgm:spPr/>
    </dgm:pt>
    <dgm:pt modelId="{F0A10FB6-D20C-4872-9149-7C8560DE98D5}" type="pres">
      <dgm:prSet presAssocID="{1B41F9C6-17FC-47DA-AB53-20A105CB99DF}" presName="text2" presStyleLbl="fgAcc2" presStyleIdx="1" presStyleCnt="2" custScaleY="101795" custLinFactNeighborX="-647" custLinFactNeighborY="18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04623C-50A2-431B-91F4-131CFFF1EE94}" type="pres">
      <dgm:prSet presAssocID="{1B41F9C6-17FC-47DA-AB53-20A105CB99DF}" presName="hierChild3" presStyleCnt="0"/>
      <dgm:spPr/>
    </dgm:pt>
  </dgm:ptLst>
  <dgm:cxnLst>
    <dgm:cxn modelId="{D30B2934-CD7A-4328-9B2C-4061ED7EA5D5}" type="presOf" srcId="{94FCCE85-EDEA-4155-8B20-91CCB7B8CDFC}" destId="{4D3393ED-8E0D-4B95-9035-34462CFB29D5}" srcOrd="0" destOrd="0" presId="urn:microsoft.com/office/officeart/2005/8/layout/hierarchy1"/>
    <dgm:cxn modelId="{D313BC0D-D503-421B-B551-7A9839086996}" type="presOf" srcId="{1B41F9C6-17FC-47DA-AB53-20A105CB99DF}" destId="{F0A10FB6-D20C-4872-9149-7C8560DE98D5}" srcOrd="0" destOrd="0" presId="urn:microsoft.com/office/officeart/2005/8/layout/hierarchy1"/>
    <dgm:cxn modelId="{D70C84BA-3ED0-4E9C-94CE-274BB0CEF622}" type="presOf" srcId="{CF1957D5-61A9-4434-BB9E-77F5E15E5C4A}" destId="{009D8E1A-D78B-4684-A798-82E21125BB78}" srcOrd="0" destOrd="0" presId="urn:microsoft.com/office/officeart/2005/8/layout/hierarchy1"/>
    <dgm:cxn modelId="{ECC652F5-9893-4755-83C6-7B66BFCD31F9}" type="presOf" srcId="{894A4EB2-F220-43B8-BCB4-762CAB1CFE1F}" destId="{9959F48E-4D37-4301-BD6A-59A2FCD119D1}" srcOrd="0" destOrd="0" presId="urn:microsoft.com/office/officeart/2005/8/layout/hierarchy1"/>
    <dgm:cxn modelId="{06C0A3E7-CD7C-498F-8A1F-E1F795B5580B}" type="presOf" srcId="{4200BA83-3468-4A92-A9D4-966F9AA78400}" destId="{309F0C87-DC71-4F16-877B-2EA1B8E6C7DF}" srcOrd="0" destOrd="0" presId="urn:microsoft.com/office/officeart/2005/8/layout/hierarchy1"/>
    <dgm:cxn modelId="{BFE53A1B-4199-4F9A-AA7F-3EFF9AF64310}" srcId="{894A4EB2-F220-43B8-BCB4-762CAB1CFE1F}" destId="{1B41F9C6-17FC-47DA-AB53-20A105CB99DF}" srcOrd="1" destOrd="0" parTransId="{4200BA83-3468-4A92-A9D4-966F9AA78400}" sibTransId="{E86D281D-BEEB-46DA-8E9A-C26088DFCEC0}"/>
    <dgm:cxn modelId="{E0EB5D24-2637-45EA-BAB6-B90C18CE27B7}" srcId="{94FCCE85-EDEA-4155-8B20-91CCB7B8CDFC}" destId="{894A4EB2-F220-43B8-BCB4-762CAB1CFE1F}" srcOrd="0" destOrd="0" parTransId="{AB6B25A0-0DB0-4FEF-BDE1-9FD5A076E838}" sibTransId="{477648A4-822E-4CD4-87D3-646F104C9E09}"/>
    <dgm:cxn modelId="{C74FC51E-F802-4056-A5EF-E57714BCC3D7}" type="presOf" srcId="{8DF97AD0-1CAB-4907-BAC7-9EBEE49788D4}" destId="{2C3785C4-38BF-4A87-8BD2-382AFB875ABF}" srcOrd="0" destOrd="0" presId="urn:microsoft.com/office/officeart/2005/8/layout/hierarchy1"/>
    <dgm:cxn modelId="{7A3A3A2A-5085-4DBF-8602-71765CAF7986}" srcId="{894A4EB2-F220-43B8-BCB4-762CAB1CFE1F}" destId="{8DF97AD0-1CAB-4907-BAC7-9EBEE49788D4}" srcOrd="0" destOrd="0" parTransId="{CF1957D5-61A9-4434-BB9E-77F5E15E5C4A}" sibTransId="{DF047B28-DD67-4129-B227-E968F9512F8F}"/>
    <dgm:cxn modelId="{50209AD1-5C06-4C3B-A47B-82D845E20DFA}" type="presParOf" srcId="{4D3393ED-8E0D-4B95-9035-34462CFB29D5}" destId="{E1A10210-29D7-4E8F-8DC2-644A4C15D621}" srcOrd="0" destOrd="0" presId="urn:microsoft.com/office/officeart/2005/8/layout/hierarchy1"/>
    <dgm:cxn modelId="{41CCB029-6107-4434-8247-46F9EE0B14CA}" type="presParOf" srcId="{E1A10210-29D7-4E8F-8DC2-644A4C15D621}" destId="{B2E007CE-220C-4632-89DB-4900C1DF0882}" srcOrd="0" destOrd="0" presId="urn:microsoft.com/office/officeart/2005/8/layout/hierarchy1"/>
    <dgm:cxn modelId="{1B290910-5EB9-43C5-BD3E-C3233C2CC42A}" type="presParOf" srcId="{B2E007CE-220C-4632-89DB-4900C1DF0882}" destId="{0511D8B7-4E9A-4DF1-B517-193F728A97B2}" srcOrd="0" destOrd="0" presId="urn:microsoft.com/office/officeart/2005/8/layout/hierarchy1"/>
    <dgm:cxn modelId="{780F560F-812C-4CB3-BFEF-F9A346029CDD}" type="presParOf" srcId="{B2E007CE-220C-4632-89DB-4900C1DF0882}" destId="{9959F48E-4D37-4301-BD6A-59A2FCD119D1}" srcOrd="1" destOrd="0" presId="urn:microsoft.com/office/officeart/2005/8/layout/hierarchy1"/>
    <dgm:cxn modelId="{2433BEB8-D788-47C7-871D-D8B371D8416B}" type="presParOf" srcId="{E1A10210-29D7-4E8F-8DC2-644A4C15D621}" destId="{2816E3D2-3EBD-4DB5-94CF-B6FC9B7E10D9}" srcOrd="1" destOrd="0" presId="urn:microsoft.com/office/officeart/2005/8/layout/hierarchy1"/>
    <dgm:cxn modelId="{9FB1950B-6722-4C51-96EE-2A2303432FAD}" type="presParOf" srcId="{2816E3D2-3EBD-4DB5-94CF-B6FC9B7E10D9}" destId="{009D8E1A-D78B-4684-A798-82E21125BB78}" srcOrd="0" destOrd="0" presId="urn:microsoft.com/office/officeart/2005/8/layout/hierarchy1"/>
    <dgm:cxn modelId="{6E534DF0-4EF6-4967-8339-CF0400D50591}" type="presParOf" srcId="{2816E3D2-3EBD-4DB5-94CF-B6FC9B7E10D9}" destId="{2C4BFFF9-3301-49DB-BA12-9D5C4AD5A0CB}" srcOrd="1" destOrd="0" presId="urn:microsoft.com/office/officeart/2005/8/layout/hierarchy1"/>
    <dgm:cxn modelId="{95C0A47C-0D8C-4C3D-87EB-8EEEC99CA73A}" type="presParOf" srcId="{2C4BFFF9-3301-49DB-BA12-9D5C4AD5A0CB}" destId="{6AD2BB7D-EE9F-438E-8E78-583A0D0139FE}" srcOrd="0" destOrd="0" presId="urn:microsoft.com/office/officeart/2005/8/layout/hierarchy1"/>
    <dgm:cxn modelId="{9EAECC42-4DEA-4DB9-9910-87ED1F4F0C8E}" type="presParOf" srcId="{6AD2BB7D-EE9F-438E-8E78-583A0D0139FE}" destId="{C08A0516-611A-485B-831C-1F71C7059482}" srcOrd="0" destOrd="0" presId="urn:microsoft.com/office/officeart/2005/8/layout/hierarchy1"/>
    <dgm:cxn modelId="{A60D7F18-9CA4-4BC2-9648-690EC6762A0F}" type="presParOf" srcId="{6AD2BB7D-EE9F-438E-8E78-583A0D0139FE}" destId="{2C3785C4-38BF-4A87-8BD2-382AFB875ABF}" srcOrd="1" destOrd="0" presId="urn:microsoft.com/office/officeart/2005/8/layout/hierarchy1"/>
    <dgm:cxn modelId="{EFF03AD7-F24E-4A78-99E8-BE4B3209E8CE}" type="presParOf" srcId="{2C4BFFF9-3301-49DB-BA12-9D5C4AD5A0CB}" destId="{33BA2CC7-214A-49FD-AA62-AE771C324944}" srcOrd="1" destOrd="0" presId="urn:microsoft.com/office/officeart/2005/8/layout/hierarchy1"/>
    <dgm:cxn modelId="{AFA5F9EB-2022-46AA-92FA-3C224A860540}" type="presParOf" srcId="{2816E3D2-3EBD-4DB5-94CF-B6FC9B7E10D9}" destId="{309F0C87-DC71-4F16-877B-2EA1B8E6C7DF}" srcOrd="2" destOrd="0" presId="urn:microsoft.com/office/officeart/2005/8/layout/hierarchy1"/>
    <dgm:cxn modelId="{DB479D46-DAA7-4770-8E41-E09709232B5E}" type="presParOf" srcId="{2816E3D2-3EBD-4DB5-94CF-B6FC9B7E10D9}" destId="{0E57307F-5744-464D-87E6-0316023D06C9}" srcOrd="3" destOrd="0" presId="urn:microsoft.com/office/officeart/2005/8/layout/hierarchy1"/>
    <dgm:cxn modelId="{00A0D03B-7C79-4ADC-8819-7F580AE697F1}" type="presParOf" srcId="{0E57307F-5744-464D-87E6-0316023D06C9}" destId="{EE3B4E19-467F-4BBD-BD20-49A29F5E8B75}" srcOrd="0" destOrd="0" presId="urn:microsoft.com/office/officeart/2005/8/layout/hierarchy1"/>
    <dgm:cxn modelId="{57647BB0-BB99-412E-B4EF-2418F865931D}" type="presParOf" srcId="{EE3B4E19-467F-4BBD-BD20-49A29F5E8B75}" destId="{F37649E9-95E3-4A29-A9D9-B2F998CDCDC0}" srcOrd="0" destOrd="0" presId="urn:microsoft.com/office/officeart/2005/8/layout/hierarchy1"/>
    <dgm:cxn modelId="{66F903F4-98FE-477E-824C-E2836435E392}" type="presParOf" srcId="{EE3B4E19-467F-4BBD-BD20-49A29F5E8B75}" destId="{F0A10FB6-D20C-4872-9149-7C8560DE98D5}" srcOrd="1" destOrd="0" presId="urn:microsoft.com/office/officeart/2005/8/layout/hierarchy1"/>
    <dgm:cxn modelId="{9D719CED-2009-4EFD-928E-D870B08AAE58}" type="presParOf" srcId="{0E57307F-5744-464D-87E6-0316023D06C9}" destId="{0304623C-50A2-431B-91F4-131CFFF1EE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6992440-3727-49BD-B6B3-9AE8FB3C1CE9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A98275-B32A-4713-A72B-E63724BFADC1}">
      <dgm:prSet/>
      <dgm:spPr/>
      <dgm:t>
        <a:bodyPr/>
        <a:lstStyle/>
        <a:p>
          <a:pPr rtl="0"/>
          <a:r>
            <a:rPr lang="ru-RU" dirty="0" smtClean="0"/>
            <a:t>По типу </a:t>
          </a:r>
          <a:r>
            <a:rPr lang="ru-RU" dirty="0" err="1" smtClean="0"/>
            <a:t>апаратних</a:t>
          </a:r>
          <a:r>
            <a:rPr lang="ru-RU" dirty="0" smtClean="0"/>
            <a:t> платформ</a:t>
          </a:r>
          <a:endParaRPr lang="ru-RU" dirty="0"/>
        </a:p>
      </dgm:t>
    </dgm:pt>
    <dgm:pt modelId="{C1B54C5E-7308-4B7E-B0B2-B6E210A570E3}" type="parTrans" cxnId="{1BEF2C4B-4BBD-44C2-B2EC-CFA7A4C22E0D}">
      <dgm:prSet/>
      <dgm:spPr/>
      <dgm:t>
        <a:bodyPr/>
        <a:lstStyle/>
        <a:p>
          <a:endParaRPr lang="ru-RU"/>
        </a:p>
      </dgm:t>
    </dgm:pt>
    <dgm:pt modelId="{BCFACFE5-F67C-4C65-8388-5C0601352DC3}" type="sibTrans" cxnId="{1BEF2C4B-4BBD-44C2-B2EC-CFA7A4C22E0D}">
      <dgm:prSet/>
      <dgm:spPr/>
      <dgm:t>
        <a:bodyPr/>
        <a:lstStyle/>
        <a:p>
          <a:endParaRPr lang="ru-RU"/>
        </a:p>
      </dgm:t>
    </dgm:pt>
    <dgm:pt modelId="{35AB7AA8-AA88-4663-91E8-95E8756FD70F}">
      <dgm:prSet/>
      <dgm:spPr/>
      <dgm:t>
        <a:bodyPr/>
        <a:lstStyle/>
        <a:p>
          <a:pPr rtl="0"/>
          <a:r>
            <a:rPr lang="uk-UA" dirty="0" smtClean="0"/>
            <a:t>ОС </a:t>
          </a:r>
          <a:r>
            <a:rPr lang="uk-UA" dirty="0" err="1" smtClean="0"/>
            <a:t>мейнфреймів</a:t>
          </a:r>
          <a:endParaRPr lang="ru-RU" dirty="0"/>
        </a:p>
      </dgm:t>
    </dgm:pt>
    <dgm:pt modelId="{63065EBA-2888-47E4-AE42-9EB12971A372}" type="parTrans" cxnId="{3AD948AE-22BF-46EF-A372-57C439F3EAE9}">
      <dgm:prSet/>
      <dgm:spPr/>
      <dgm:t>
        <a:bodyPr/>
        <a:lstStyle/>
        <a:p>
          <a:endParaRPr lang="ru-RU"/>
        </a:p>
      </dgm:t>
    </dgm:pt>
    <dgm:pt modelId="{DF3251A8-620D-4F32-A1E8-091C018354F4}" type="sibTrans" cxnId="{3AD948AE-22BF-46EF-A372-57C439F3EAE9}">
      <dgm:prSet/>
      <dgm:spPr/>
      <dgm:t>
        <a:bodyPr/>
        <a:lstStyle/>
        <a:p>
          <a:endParaRPr lang="ru-RU"/>
        </a:p>
      </dgm:t>
    </dgm:pt>
    <dgm:pt modelId="{AAEAAF6A-A6F9-4F77-B1DE-97C06B273A67}">
      <dgm:prSet/>
      <dgm:spPr/>
      <dgm:t>
        <a:bodyPr/>
        <a:lstStyle/>
        <a:p>
          <a:pPr rtl="0"/>
          <a:r>
            <a:rPr lang="uk-UA" dirty="0" smtClean="0"/>
            <a:t>серверні ОС</a:t>
          </a:r>
          <a:endParaRPr lang="ru-RU" dirty="0"/>
        </a:p>
      </dgm:t>
    </dgm:pt>
    <dgm:pt modelId="{FD88D822-E945-4473-BC6D-2762551658D8}" type="parTrans" cxnId="{FF9CFA01-1B1B-4B4B-8FAE-E4B93C89C59A}">
      <dgm:prSet/>
      <dgm:spPr/>
    </dgm:pt>
    <dgm:pt modelId="{C8C5E65D-61CC-4243-AF90-02B097FC8C95}" type="sibTrans" cxnId="{FF9CFA01-1B1B-4B4B-8FAE-E4B93C89C59A}">
      <dgm:prSet/>
      <dgm:spPr/>
    </dgm:pt>
    <dgm:pt modelId="{4D7C771B-86AC-45D4-8560-C0379C6D21A9}">
      <dgm:prSet/>
      <dgm:spPr/>
      <dgm:t>
        <a:bodyPr/>
        <a:lstStyle/>
        <a:p>
          <a:pPr rtl="0"/>
          <a:r>
            <a:rPr lang="uk-UA" dirty="0" smtClean="0"/>
            <a:t>ОС персональних комп'ютерів</a:t>
          </a:r>
          <a:endParaRPr lang="ru-RU" dirty="0"/>
        </a:p>
      </dgm:t>
    </dgm:pt>
    <dgm:pt modelId="{A960ABC3-BE5F-4E8C-A408-AE467D03F0E1}" type="parTrans" cxnId="{21CFAF62-6755-4F53-81D2-614FCA8876E7}">
      <dgm:prSet/>
      <dgm:spPr/>
    </dgm:pt>
    <dgm:pt modelId="{E525AE68-BBCA-46D5-ADC9-F010B9756BC8}" type="sibTrans" cxnId="{21CFAF62-6755-4F53-81D2-614FCA8876E7}">
      <dgm:prSet/>
      <dgm:spPr/>
    </dgm:pt>
    <dgm:pt modelId="{474CF026-A0C3-4629-BFE3-C2B8B1FAA8D7}">
      <dgm:prSet/>
      <dgm:spPr/>
      <dgm:t>
        <a:bodyPr/>
        <a:lstStyle/>
        <a:p>
          <a:pPr rtl="0"/>
          <a:r>
            <a:rPr lang="uk-UA" dirty="0" smtClean="0"/>
            <a:t>ОС смартфонів</a:t>
          </a:r>
          <a:endParaRPr lang="ru-RU" dirty="0"/>
        </a:p>
      </dgm:t>
    </dgm:pt>
    <dgm:pt modelId="{3B33391B-B016-4365-B943-3D72521880D4}" type="parTrans" cxnId="{64AE49BA-88A5-4C0F-9454-4CD2E63D13A0}">
      <dgm:prSet/>
      <dgm:spPr/>
    </dgm:pt>
    <dgm:pt modelId="{99B2D60A-F40D-4103-8054-46D1DB0E6F75}" type="sibTrans" cxnId="{64AE49BA-88A5-4C0F-9454-4CD2E63D13A0}">
      <dgm:prSet/>
      <dgm:spPr/>
    </dgm:pt>
    <dgm:pt modelId="{73D160AF-C7DA-433A-B95A-A8BAD1AA83C6}">
      <dgm:prSet/>
      <dgm:spPr/>
      <dgm:t>
        <a:bodyPr/>
        <a:lstStyle/>
        <a:p>
          <a:pPr rtl="0"/>
          <a:r>
            <a:rPr lang="uk-UA" dirty="0" smtClean="0"/>
            <a:t>вбудовані ОС</a:t>
          </a:r>
          <a:endParaRPr lang="ru-RU" dirty="0"/>
        </a:p>
      </dgm:t>
    </dgm:pt>
    <dgm:pt modelId="{8874F7A3-1D4A-4D71-9F14-FE175F50E84A}" type="parTrans" cxnId="{7281CB8A-9D13-41AE-9A1A-D5129531BCEE}">
      <dgm:prSet/>
      <dgm:spPr/>
    </dgm:pt>
    <dgm:pt modelId="{48EB8106-CEE0-41D2-8C3B-3885309ECEED}" type="sibTrans" cxnId="{7281CB8A-9D13-41AE-9A1A-D5129531BCEE}">
      <dgm:prSet/>
      <dgm:spPr/>
    </dgm:pt>
    <dgm:pt modelId="{02207909-FB75-42A0-A94A-35D8E707EEC9}">
      <dgm:prSet/>
      <dgm:spPr/>
      <dgm:t>
        <a:bodyPr/>
        <a:lstStyle/>
        <a:p>
          <a:pPr rtl="0"/>
          <a:r>
            <a:rPr lang="uk-UA" dirty="0" smtClean="0"/>
            <a:t>ОС сенсорних вузлів</a:t>
          </a:r>
          <a:endParaRPr lang="ru-RU" dirty="0"/>
        </a:p>
      </dgm:t>
    </dgm:pt>
    <dgm:pt modelId="{F01E90A8-C57D-431D-B298-7AF2EE2B24BF}" type="parTrans" cxnId="{089389BE-2012-4B93-8502-7645DE95A824}">
      <dgm:prSet/>
      <dgm:spPr/>
    </dgm:pt>
    <dgm:pt modelId="{B9E859AB-4398-4CD8-95F8-7B5D42AD7FDB}" type="sibTrans" cxnId="{089389BE-2012-4B93-8502-7645DE95A824}">
      <dgm:prSet/>
      <dgm:spPr/>
    </dgm:pt>
    <dgm:pt modelId="{B34A0964-5DA4-4963-9BBC-122B68B83E60}">
      <dgm:prSet/>
      <dgm:spPr/>
      <dgm:t>
        <a:bodyPr/>
        <a:lstStyle/>
        <a:p>
          <a:pPr rtl="0"/>
          <a:r>
            <a:rPr lang="uk-UA" dirty="0" smtClean="0"/>
            <a:t>ОС смарт-карт</a:t>
          </a:r>
          <a:endParaRPr lang="ru-RU" dirty="0"/>
        </a:p>
      </dgm:t>
    </dgm:pt>
    <dgm:pt modelId="{B3E7CDD3-955E-415F-9636-6301EC92AE00}" type="parTrans" cxnId="{2F6397B5-8F68-4C88-A47C-4F5C6650657A}">
      <dgm:prSet/>
      <dgm:spPr/>
    </dgm:pt>
    <dgm:pt modelId="{6A63A061-E7F4-48C5-9BE2-B7877CF01DBD}" type="sibTrans" cxnId="{2F6397B5-8F68-4C88-A47C-4F5C6650657A}">
      <dgm:prSet/>
      <dgm:spPr/>
    </dgm:pt>
    <dgm:pt modelId="{C896F406-1D7A-8641-9998-E9EA509A2909}" type="pres">
      <dgm:prSet presAssocID="{A6992440-3727-49BD-B6B3-9AE8FB3C1C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7BE128-B87C-394E-8288-513A0ECE916B}" type="pres">
      <dgm:prSet presAssocID="{C4A98275-B32A-4713-A72B-E63724BFADC1}" presName="parentLin" presStyleCnt="0"/>
      <dgm:spPr/>
    </dgm:pt>
    <dgm:pt modelId="{C82DF8BD-57A3-5448-9F88-EC6A5537B23C}" type="pres">
      <dgm:prSet presAssocID="{C4A98275-B32A-4713-A72B-E63724BFADC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C6B8982-5E20-4F45-B76E-E9F9969B09AC}" type="pres">
      <dgm:prSet presAssocID="{C4A98275-B32A-4713-A72B-E63724BFADC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53B80-772D-F54C-BD9F-0D12F87765FA}" type="pres">
      <dgm:prSet presAssocID="{C4A98275-B32A-4713-A72B-E63724BFADC1}" presName="negativeSpace" presStyleCnt="0"/>
      <dgm:spPr/>
    </dgm:pt>
    <dgm:pt modelId="{2EAEDC7C-65F4-0E4B-B985-2F01BB0AD781}" type="pres">
      <dgm:prSet presAssocID="{C4A98275-B32A-4713-A72B-E63724BFADC1}" presName="childText" presStyleLbl="conFgAcc1" presStyleIdx="0" presStyleCnt="1" custLinFactNeighborX="-423" custLinFactNeighborY="13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3AD4EA-3478-4F17-8861-4B97E8D40A22}" type="presOf" srcId="{474CF026-A0C3-4629-BFE3-C2B8B1FAA8D7}" destId="{2EAEDC7C-65F4-0E4B-B985-2F01BB0AD781}" srcOrd="0" destOrd="3" presId="urn:microsoft.com/office/officeart/2005/8/layout/list1"/>
    <dgm:cxn modelId="{3AD948AE-22BF-46EF-A372-57C439F3EAE9}" srcId="{C4A98275-B32A-4713-A72B-E63724BFADC1}" destId="{35AB7AA8-AA88-4663-91E8-95E8756FD70F}" srcOrd="0" destOrd="0" parTransId="{63065EBA-2888-47E4-AE42-9EB12971A372}" sibTransId="{DF3251A8-620D-4F32-A1E8-091C018354F4}"/>
    <dgm:cxn modelId="{F23006AA-6729-4EE1-82E1-84779168F972}" type="presOf" srcId="{C4A98275-B32A-4713-A72B-E63724BFADC1}" destId="{DC6B8982-5E20-4F45-B76E-E9F9969B09AC}" srcOrd="1" destOrd="0" presId="urn:microsoft.com/office/officeart/2005/8/layout/list1"/>
    <dgm:cxn modelId="{13A875ED-DB5C-4AFB-8D70-88FCF0B14EC1}" type="presOf" srcId="{C4A98275-B32A-4713-A72B-E63724BFADC1}" destId="{C82DF8BD-57A3-5448-9F88-EC6A5537B23C}" srcOrd="0" destOrd="0" presId="urn:microsoft.com/office/officeart/2005/8/layout/list1"/>
    <dgm:cxn modelId="{8E2FF1EB-DCA0-4653-AF97-6EF986E1188A}" type="presOf" srcId="{35AB7AA8-AA88-4663-91E8-95E8756FD70F}" destId="{2EAEDC7C-65F4-0E4B-B985-2F01BB0AD781}" srcOrd="0" destOrd="0" presId="urn:microsoft.com/office/officeart/2005/8/layout/list1"/>
    <dgm:cxn modelId="{089389BE-2012-4B93-8502-7645DE95A824}" srcId="{C4A98275-B32A-4713-A72B-E63724BFADC1}" destId="{02207909-FB75-42A0-A94A-35D8E707EEC9}" srcOrd="5" destOrd="0" parTransId="{F01E90A8-C57D-431D-B298-7AF2EE2B24BF}" sibTransId="{B9E859AB-4398-4CD8-95F8-7B5D42AD7FDB}"/>
    <dgm:cxn modelId="{21CFAF62-6755-4F53-81D2-614FCA8876E7}" srcId="{C4A98275-B32A-4713-A72B-E63724BFADC1}" destId="{4D7C771B-86AC-45D4-8560-C0379C6D21A9}" srcOrd="2" destOrd="0" parTransId="{A960ABC3-BE5F-4E8C-A408-AE467D03F0E1}" sibTransId="{E525AE68-BBCA-46D5-ADC9-F010B9756BC8}"/>
    <dgm:cxn modelId="{FF9CFA01-1B1B-4B4B-8FAE-E4B93C89C59A}" srcId="{C4A98275-B32A-4713-A72B-E63724BFADC1}" destId="{AAEAAF6A-A6F9-4F77-B1DE-97C06B273A67}" srcOrd="1" destOrd="0" parTransId="{FD88D822-E945-4473-BC6D-2762551658D8}" sibTransId="{C8C5E65D-61CC-4243-AF90-02B097FC8C95}"/>
    <dgm:cxn modelId="{845E9662-82D7-4F46-B794-E933AB6787DC}" type="presOf" srcId="{A6992440-3727-49BD-B6B3-9AE8FB3C1CE9}" destId="{C896F406-1D7A-8641-9998-E9EA509A2909}" srcOrd="0" destOrd="0" presId="urn:microsoft.com/office/officeart/2005/8/layout/list1"/>
    <dgm:cxn modelId="{5AFB3A9A-2EBF-431F-B7B0-D52D502B632F}" type="presOf" srcId="{4D7C771B-86AC-45D4-8560-C0379C6D21A9}" destId="{2EAEDC7C-65F4-0E4B-B985-2F01BB0AD781}" srcOrd="0" destOrd="2" presId="urn:microsoft.com/office/officeart/2005/8/layout/list1"/>
    <dgm:cxn modelId="{64AE49BA-88A5-4C0F-9454-4CD2E63D13A0}" srcId="{C4A98275-B32A-4713-A72B-E63724BFADC1}" destId="{474CF026-A0C3-4629-BFE3-C2B8B1FAA8D7}" srcOrd="3" destOrd="0" parTransId="{3B33391B-B016-4365-B943-3D72521880D4}" sibTransId="{99B2D60A-F40D-4103-8054-46D1DB0E6F75}"/>
    <dgm:cxn modelId="{7281CB8A-9D13-41AE-9A1A-D5129531BCEE}" srcId="{C4A98275-B32A-4713-A72B-E63724BFADC1}" destId="{73D160AF-C7DA-433A-B95A-A8BAD1AA83C6}" srcOrd="4" destOrd="0" parTransId="{8874F7A3-1D4A-4D71-9F14-FE175F50E84A}" sibTransId="{48EB8106-CEE0-41D2-8C3B-3885309ECEED}"/>
    <dgm:cxn modelId="{2F6397B5-8F68-4C88-A47C-4F5C6650657A}" srcId="{C4A98275-B32A-4713-A72B-E63724BFADC1}" destId="{B34A0964-5DA4-4963-9BBC-122B68B83E60}" srcOrd="6" destOrd="0" parTransId="{B3E7CDD3-955E-415F-9636-6301EC92AE00}" sibTransId="{6A63A061-E7F4-48C5-9BE2-B7877CF01DBD}"/>
    <dgm:cxn modelId="{B51A44B1-AE4C-4B54-8CA8-0DAA6ABDCAC6}" type="presOf" srcId="{02207909-FB75-42A0-A94A-35D8E707EEC9}" destId="{2EAEDC7C-65F4-0E4B-B985-2F01BB0AD781}" srcOrd="0" destOrd="5" presId="urn:microsoft.com/office/officeart/2005/8/layout/list1"/>
    <dgm:cxn modelId="{2022133F-FC7B-4B8C-B4AF-AA957842D38D}" type="presOf" srcId="{73D160AF-C7DA-433A-B95A-A8BAD1AA83C6}" destId="{2EAEDC7C-65F4-0E4B-B985-2F01BB0AD781}" srcOrd="0" destOrd="4" presId="urn:microsoft.com/office/officeart/2005/8/layout/list1"/>
    <dgm:cxn modelId="{5C08AA07-E0D7-4C56-99E0-13F467181278}" type="presOf" srcId="{B34A0964-5DA4-4963-9BBC-122B68B83E60}" destId="{2EAEDC7C-65F4-0E4B-B985-2F01BB0AD781}" srcOrd="0" destOrd="6" presId="urn:microsoft.com/office/officeart/2005/8/layout/list1"/>
    <dgm:cxn modelId="{1BEF2C4B-4BBD-44C2-B2EC-CFA7A4C22E0D}" srcId="{A6992440-3727-49BD-B6B3-9AE8FB3C1CE9}" destId="{C4A98275-B32A-4713-A72B-E63724BFADC1}" srcOrd="0" destOrd="0" parTransId="{C1B54C5E-7308-4B7E-B0B2-B6E210A570E3}" sibTransId="{BCFACFE5-F67C-4C65-8388-5C0601352DC3}"/>
    <dgm:cxn modelId="{48BA52D2-99E6-4299-BB34-8D152D69D5E1}" type="presOf" srcId="{AAEAAF6A-A6F9-4F77-B1DE-97C06B273A67}" destId="{2EAEDC7C-65F4-0E4B-B985-2F01BB0AD781}" srcOrd="0" destOrd="1" presId="urn:microsoft.com/office/officeart/2005/8/layout/list1"/>
    <dgm:cxn modelId="{0C642F3E-0696-4807-9094-D7245E9AD02E}" type="presParOf" srcId="{C896F406-1D7A-8641-9998-E9EA509A2909}" destId="{007BE128-B87C-394E-8288-513A0ECE916B}" srcOrd="0" destOrd="0" presId="urn:microsoft.com/office/officeart/2005/8/layout/list1"/>
    <dgm:cxn modelId="{21A27963-2B4E-41C6-85F8-056C63E643C0}" type="presParOf" srcId="{007BE128-B87C-394E-8288-513A0ECE916B}" destId="{C82DF8BD-57A3-5448-9F88-EC6A5537B23C}" srcOrd="0" destOrd="0" presId="urn:microsoft.com/office/officeart/2005/8/layout/list1"/>
    <dgm:cxn modelId="{9110520B-DC2F-4686-A4B5-D1DD96735094}" type="presParOf" srcId="{007BE128-B87C-394E-8288-513A0ECE916B}" destId="{DC6B8982-5E20-4F45-B76E-E9F9969B09AC}" srcOrd="1" destOrd="0" presId="urn:microsoft.com/office/officeart/2005/8/layout/list1"/>
    <dgm:cxn modelId="{559F1E96-D6EB-4892-8692-95A162876FA5}" type="presParOf" srcId="{C896F406-1D7A-8641-9998-E9EA509A2909}" destId="{1AB53B80-772D-F54C-BD9F-0D12F87765FA}" srcOrd="1" destOrd="0" presId="urn:microsoft.com/office/officeart/2005/8/layout/list1"/>
    <dgm:cxn modelId="{8CF9B4D0-56D9-4241-A015-36CC024BCC25}" type="presParOf" srcId="{C896F406-1D7A-8641-9998-E9EA509A2909}" destId="{2EAEDC7C-65F4-0E4B-B985-2F01BB0AD78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4FCCE85-EDEA-4155-8B20-91CCB7B8CDFC}" type="doc">
      <dgm:prSet loTypeId="urn:microsoft.com/office/officeart/2005/8/layout/hierarchy1" loCatId="hierarchy" qsTypeId="urn:microsoft.com/office/officeart/2005/8/quickstyle/simple1#10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894A4EB2-F220-43B8-BCB4-762CAB1CFE1F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 rtl="0"/>
          <a:r>
            <a:rPr lang="ru-RU" sz="3200" b="0" dirty="0" smtClean="0"/>
            <a:t>По типу </a:t>
          </a:r>
          <a:r>
            <a:rPr lang="ru-RU" sz="3200" b="0" dirty="0" err="1" smtClean="0"/>
            <a:t>ліцензії</a:t>
          </a:r>
          <a:endParaRPr lang="ru-RU" sz="3200" b="0" dirty="0"/>
        </a:p>
      </dgm:t>
    </dgm:pt>
    <dgm:pt modelId="{AB6B25A0-0DB0-4FEF-BDE1-9FD5A076E838}" type="parTrans" cxnId="{E0EB5D24-2637-45EA-BAB6-B90C18CE27B7}">
      <dgm:prSet/>
      <dgm:spPr/>
      <dgm:t>
        <a:bodyPr/>
        <a:lstStyle/>
        <a:p>
          <a:endParaRPr lang="ru-RU"/>
        </a:p>
      </dgm:t>
    </dgm:pt>
    <dgm:pt modelId="{477648A4-822E-4CD4-87D3-646F104C9E09}" type="sibTrans" cxnId="{E0EB5D24-2637-45EA-BAB6-B90C18CE27B7}">
      <dgm:prSet/>
      <dgm:spPr/>
      <dgm:t>
        <a:bodyPr/>
        <a:lstStyle/>
        <a:p>
          <a:endParaRPr lang="ru-RU"/>
        </a:p>
      </dgm:t>
    </dgm:pt>
    <dgm:pt modelId="{8DF97AD0-1CAB-4907-BAC7-9EBEE49788D4}">
      <dgm:prSet custT="1"/>
      <dgm:spPr/>
      <dgm:t>
        <a:bodyPr/>
        <a:lstStyle/>
        <a:p>
          <a:pPr rtl="0"/>
          <a:r>
            <a:rPr lang="ru-RU" sz="3500" i="1" dirty="0" smtClean="0"/>
            <a:t> </a:t>
          </a:r>
          <a:r>
            <a:rPr lang="ru-RU" sz="3500" i="0" dirty="0" err="1" smtClean="0"/>
            <a:t>пропрієтарні</a:t>
          </a:r>
          <a:endParaRPr lang="ru-RU" sz="2200" i="0" dirty="0"/>
        </a:p>
      </dgm:t>
    </dgm:pt>
    <dgm:pt modelId="{CF1957D5-61A9-4434-BB9E-77F5E15E5C4A}" type="parTrans" cxnId="{7A3A3A2A-5085-4DBF-8602-71765CAF7986}">
      <dgm:prSet/>
      <dgm:spPr/>
      <dgm:t>
        <a:bodyPr/>
        <a:lstStyle/>
        <a:p>
          <a:endParaRPr lang="ru-RU"/>
        </a:p>
      </dgm:t>
    </dgm:pt>
    <dgm:pt modelId="{DF047B28-DD67-4129-B227-E968F9512F8F}" type="sibTrans" cxnId="{7A3A3A2A-5085-4DBF-8602-71765CAF7986}">
      <dgm:prSet/>
      <dgm:spPr/>
      <dgm:t>
        <a:bodyPr/>
        <a:lstStyle/>
        <a:p>
          <a:endParaRPr lang="ru-RU"/>
        </a:p>
      </dgm:t>
    </dgm:pt>
    <dgm:pt modelId="{1B41F9C6-17FC-47DA-AB53-20A105CB99DF}">
      <dgm:prSet custT="1"/>
      <dgm:spPr/>
      <dgm:t>
        <a:bodyPr/>
        <a:lstStyle/>
        <a:p>
          <a:pPr rtl="0"/>
          <a:r>
            <a:rPr lang="ru-RU" sz="3500" dirty="0" smtClean="0"/>
            <a:t> </a:t>
          </a:r>
          <a:r>
            <a:rPr lang="ru-RU" sz="3500" dirty="0" err="1" smtClean="0"/>
            <a:t>вільні</a:t>
          </a:r>
          <a:r>
            <a:rPr lang="ru-RU" sz="2200" dirty="0" smtClean="0"/>
            <a:t> </a:t>
          </a:r>
          <a:endParaRPr lang="ru-RU" sz="2200" dirty="0"/>
        </a:p>
      </dgm:t>
    </dgm:pt>
    <dgm:pt modelId="{4200BA83-3468-4A92-A9D4-966F9AA78400}" type="parTrans" cxnId="{BFE53A1B-4199-4F9A-AA7F-3EFF9AF64310}">
      <dgm:prSet/>
      <dgm:spPr/>
      <dgm:t>
        <a:bodyPr/>
        <a:lstStyle/>
        <a:p>
          <a:endParaRPr lang="ru-RU"/>
        </a:p>
      </dgm:t>
    </dgm:pt>
    <dgm:pt modelId="{E86D281D-BEEB-46DA-8E9A-C26088DFCEC0}" type="sibTrans" cxnId="{BFE53A1B-4199-4F9A-AA7F-3EFF9AF64310}">
      <dgm:prSet/>
      <dgm:spPr/>
      <dgm:t>
        <a:bodyPr/>
        <a:lstStyle/>
        <a:p>
          <a:endParaRPr lang="ru-RU"/>
        </a:p>
      </dgm:t>
    </dgm:pt>
    <dgm:pt modelId="{4D3393ED-8E0D-4B95-9035-34462CFB29D5}" type="pres">
      <dgm:prSet presAssocID="{94FCCE85-EDEA-4155-8B20-91CCB7B8CDF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A10210-29D7-4E8F-8DC2-644A4C15D621}" type="pres">
      <dgm:prSet presAssocID="{894A4EB2-F220-43B8-BCB4-762CAB1CFE1F}" presName="hierRoot1" presStyleCnt="0"/>
      <dgm:spPr/>
    </dgm:pt>
    <dgm:pt modelId="{B2E007CE-220C-4632-89DB-4900C1DF0882}" type="pres">
      <dgm:prSet presAssocID="{894A4EB2-F220-43B8-BCB4-762CAB1CFE1F}" presName="composite" presStyleCnt="0"/>
      <dgm:spPr/>
    </dgm:pt>
    <dgm:pt modelId="{0511D8B7-4E9A-4DF1-B517-193F728A97B2}" type="pres">
      <dgm:prSet presAssocID="{894A4EB2-F220-43B8-BCB4-762CAB1CFE1F}" presName="background" presStyleLbl="node0" presStyleIdx="0" presStyleCnt="1"/>
      <dgm:spPr/>
    </dgm:pt>
    <dgm:pt modelId="{9959F48E-4D37-4301-BD6A-59A2FCD119D1}" type="pres">
      <dgm:prSet presAssocID="{894A4EB2-F220-43B8-BCB4-762CAB1CFE1F}" presName="text" presStyleLbl="fgAcc0" presStyleIdx="0" presStyleCnt="1" custScaleX="160414" custScaleY="599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16E3D2-3EBD-4DB5-94CF-B6FC9B7E10D9}" type="pres">
      <dgm:prSet presAssocID="{894A4EB2-F220-43B8-BCB4-762CAB1CFE1F}" presName="hierChild2" presStyleCnt="0"/>
      <dgm:spPr/>
    </dgm:pt>
    <dgm:pt modelId="{009D8E1A-D78B-4684-A798-82E21125BB78}" type="pres">
      <dgm:prSet presAssocID="{CF1957D5-61A9-4434-BB9E-77F5E15E5C4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C4BFFF9-3301-49DB-BA12-9D5C4AD5A0CB}" type="pres">
      <dgm:prSet presAssocID="{8DF97AD0-1CAB-4907-BAC7-9EBEE49788D4}" presName="hierRoot2" presStyleCnt="0"/>
      <dgm:spPr/>
    </dgm:pt>
    <dgm:pt modelId="{6AD2BB7D-EE9F-438E-8E78-583A0D0139FE}" type="pres">
      <dgm:prSet presAssocID="{8DF97AD0-1CAB-4907-BAC7-9EBEE49788D4}" presName="composite2" presStyleCnt="0"/>
      <dgm:spPr/>
    </dgm:pt>
    <dgm:pt modelId="{C08A0516-611A-485B-831C-1F71C7059482}" type="pres">
      <dgm:prSet presAssocID="{8DF97AD0-1CAB-4907-BAC7-9EBEE49788D4}" presName="background2" presStyleLbl="node2" presStyleIdx="0" presStyleCnt="2"/>
      <dgm:spPr/>
    </dgm:pt>
    <dgm:pt modelId="{2C3785C4-38BF-4A87-8BD2-382AFB875ABF}" type="pres">
      <dgm:prSet presAssocID="{8DF97AD0-1CAB-4907-BAC7-9EBEE49788D4}" presName="text2" presStyleLbl="fgAcc2" presStyleIdx="0" presStyleCnt="2" custScaleX="117536" custScaleY="74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BA2CC7-214A-49FD-AA62-AE771C324944}" type="pres">
      <dgm:prSet presAssocID="{8DF97AD0-1CAB-4907-BAC7-9EBEE49788D4}" presName="hierChild3" presStyleCnt="0"/>
      <dgm:spPr/>
    </dgm:pt>
    <dgm:pt modelId="{309F0C87-DC71-4F16-877B-2EA1B8E6C7DF}" type="pres">
      <dgm:prSet presAssocID="{4200BA83-3468-4A92-A9D4-966F9AA7840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E57307F-5744-464D-87E6-0316023D06C9}" type="pres">
      <dgm:prSet presAssocID="{1B41F9C6-17FC-47DA-AB53-20A105CB99DF}" presName="hierRoot2" presStyleCnt="0"/>
      <dgm:spPr/>
    </dgm:pt>
    <dgm:pt modelId="{EE3B4E19-467F-4BBD-BD20-49A29F5E8B75}" type="pres">
      <dgm:prSet presAssocID="{1B41F9C6-17FC-47DA-AB53-20A105CB99DF}" presName="composite2" presStyleCnt="0"/>
      <dgm:spPr/>
    </dgm:pt>
    <dgm:pt modelId="{F37649E9-95E3-4A29-A9D9-B2F998CDCDC0}" type="pres">
      <dgm:prSet presAssocID="{1B41F9C6-17FC-47DA-AB53-20A105CB99DF}" presName="background2" presStyleLbl="node2" presStyleIdx="1" presStyleCnt="2"/>
      <dgm:spPr/>
    </dgm:pt>
    <dgm:pt modelId="{F0A10FB6-D20C-4872-9149-7C8560DE98D5}" type="pres">
      <dgm:prSet presAssocID="{1B41F9C6-17FC-47DA-AB53-20A105CB99DF}" presName="text2" presStyleLbl="fgAcc2" presStyleIdx="1" presStyleCnt="2" custScaleY="74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04623C-50A2-431B-91F4-131CFFF1EE94}" type="pres">
      <dgm:prSet presAssocID="{1B41F9C6-17FC-47DA-AB53-20A105CB99DF}" presName="hierChild3" presStyleCnt="0"/>
      <dgm:spPr/>
    </dgm:pt>
  </dgm:ptLst>
  <dgm:cxnLst>
    <dgm:cxn modelId="{3DFB644B-CB3B-4731-993A-87DDB11AC254}" type="presOf" srcId="{4200BA83-3468-4A92-A9D4-966F9AA78400}" destId="{309F0C87-DC71-4F16-877B-2EA1B8E6C7DF}" srcOrd="0" destOrd="0" presId="urn:microsoft.com/office/officeart/2005/8/layout/hierarchy1"/>
    <dgm:cxn modelId="{5F3CF16A-101D-46C7-B891-7ED98970AB17}" type="presOf" srcId="{94FCCE85-EDEA-4155-8B20-91CCB7B8CDFC}" destId="{4D3393ED-8E0D-4B95-9035-34462CFB29D5}" srcOrd="0" destOrd="0" presId="urn:microsoft.com/office/officeart/2005/8/layout/hierarchy1"/>
    <dgm:cxn modelId="{A24D1506-C74A-416F-92CF-8F2764FCA6D3}" type="presOf" srcId="{8DF97AD0-1CAB-4907-BAC7-9EBEE49788D4}" destId="{2C3785C4-38BF-4A87-8BD2-382AFB875ABF}" srcOrd="0" destOrd="0" presId="urn:microsoft.com/office/officeart/2005/8/layout/hierarchy1"/>
    <dgm:cxn modelId="{ACD09C6B-A23F-4CE6-97FB-81B93D989A44}" type="presOf" srcId="{894A4EB2-F220-43B8-BCB4-762CAB1CFE1F}" destId="{9959F48E-4D37-4301-BD6A-59A2FCD119D1}" srcOrd="0" destOrd="0" presId="urn:microsoft.com/office/officeart/2005/8/layout/hierarchy1"/>
    <dgm:cxn modelId="{D97B296C-AE9C-40D2-B07E-E75D5C757D88}" type="presOf" srcId="{CF1957D5-61A9-4434-BB9E-77F5E15E5C4A}" destId="{009D8E1A-D78B-4684-A798-82E21125BB78}" srcOrd="0" destOrd="0" presId="urn:microsoft.com/office/officeart/2005/8/layout/hierarchy1"/>
    <dgm:cxn modelId="{BFE53A1B-4199-4F9A-AA7F-3EFF9AF64310}" srcId="{894A4EB2-F220-43B8-BCB4-762CAB1CFE1F}" destId="{1B41F9C6-17FC-47DA-AB53-20A105CB99DF}" srcOrd="1" destOrd="0" parTransId="{4200BA83-3468-4A92-A9D4-966F9AA78400}" sibTransId="{E86D281D-BEEB-46DA-8E9A-C26088DFCEC0}"/>
    <dgm:cxn modelId="{E0EB5D24-2637-45EA-BAB6-B90C18CE27B7}" srcId="{94FCCE85-EDEA-4155-8B20-91CCB7B8CDFC}" destId="{894A4EB2-F220-43B8-BCB4-762CAB1CFE1F}" srcOrd="0" destOrd="0" parTransId="{AB6B25A0-0DB0-4FEF-BDE1-9FD5A076E838}" sibTransId="{477648A4-822E-4CD4-87D3-646F104C9E09}"/>
    <dgm:cxn modelId="{72B330A1-0BF5-4676-BC9B-7D4FA3248CD6}" type="presOf" srcId="{1B41F9C6-17FC-47DA-AB53-20A105CB99DF}" destId="{F0A10FB6-D20C-4872-9149-7C8560DE98D5}" srcOrd="0" destOrd="0" presId="urn:microsoft.com/office/officeart/2005/8/layout/hierarchy1"/>
    <dgm:cxn modelId="{7A3A3A2A-5085-4DBF-8602-71765CAF7986}" srcId="{894A4EB2-F220-43B8-BCB4-762CAB1CFE1F}" destId="{8DF97AD0-1CAB-4907-BAC7-9EBEE49788D4}" srcOrd="0" destOrd="0" parTransId="{CF1957D5-61A9-4434-BB9E-77F5E15E5C4A}" sibTransId="{DF047B28-DD67-4129-B227-E968F9512F8F}"/>
    <dgm:cxn modelId="{2746FB43-54AA-4240-A10D-2607EBAC8153}" type="presParOf" srcId="{4D3393ED-8E0D-4B95-9035-34462CFB29D5}" destId="{E1A10210-29D7-4E8F-8DC2-644A4C15D621}" srcOrd="0" destOrd="0" presId="urn:microsoft.com/office/officeart/2005/8/layout/hierarchy1"/>
    <dgm:cxn modelId="{849B34C4-185D-4516-BB86-C9814537FE58}" type="presParOf" srcId="{E1A10210-29D7-4E8F-8DC2-644A4C15D621}" destId="{B2E007CE-220C-4632-89DB-4900C1DF0882}" srcOrd="0" destOrd="0" presId="urn:microsoft.com/office/officeart/2005/8/layout/hierarchy1"/>
    <dgm:cxn modelId="{FDA909D7-6EFB-4E0E-833F-304D7DB1C4D7}" type="presParOf" srcId="{B2E007CE-220C-4632-89DB-4900C1DF0882}" destId="{0511D8B7-4E9A-4DF1-B517-193F728A97B2}" srcOrd="0" destOrd="0" presId="urn:microsoft.com/office/officeart/2005/8/layout/hierarchy1"/>
    <dgm:cxn modelId="{D53589A9-A3ED-4BB2-86A3-E76F07AC187B}" type="presParOf" srcId="{B2E007CE-220C-4632-89DB-4900C1DF0882}" destId="{9959F48E-4D37-4301-BD6A-59A2FCD119D1}" srcOrd="1" destOrd="0" presId="urn:microsoft.com/office/officeart/2005/8/layout/hierarchy1"/>
    <dgm:cxn modelId="{61EBE268-E8BD-4EFB-9D1F-2561CFF5F0A1}" type="presParOf" srcId="{E1A10210-29D7-4E8F-8DC2-644A4C15D621}" destId="{2816E3D2-3EBD-4DB5-94CF-B6FC9B7E10D9}" srcOrd="1" destOrd="0" presId="urn:microsoft.com/office/officeart/2005/8/layout/hierarchy1"/>
    <dgm:cxn modelId="{06A2F9F1-3AA1-4FE6-A035-634421022FF1}" type="presParOf" srcId="{2816E3D2-3EBD-4DB5-94CF-B6FC9B7E10D9}" destId="{009D8E1A-D78B-4684-A798-82E21125BB78}" srcOrd="0" destOrd="0" presId="urn:microsoft.com/office/officeart/2005/8/layout/hierarchy1"/>
    <dgm:cxn modelId="{7B02B7CB-FE24-4A02-97CF-86FB28B19EF2}" type="presParOf" srcId="{2816E3D2-3EBD-4DB5-94CF-B6FC9B7E10D9}" destId="{2C4BFFF9-3301-49DB-BA12-9D5C4AD5A0CB}" srcOrd="1" destOrd="0" presId="urn:microsoft.com/office/officeart/2005/8/layout/hierarchy1"/>
    <dgm:cxn modelId="{5A212DD9-6FF7-443B-A84D-2E1CE3F0A965}" type="presParOf" srcId="{2C4BFFF9-3301-49DB-BA12-9D5C4AD5A0CB}" destId="{6AD2BB7D-EE9F-438E-8E78-583A0D0139FE}" srcOrd="0" destOrd="0" presId="urn:microsoft.com/office/officeart/2005/8/layout/hierarchy1"/>
    <dgm:cxn modelId="{42C2D753-FCAB-4100-BAB0-6E921A7BFDBD}" type="presParOf" srcId="{6AD2BB7D-EE9F-438E-8E78-583A0D0139FE}" destId="{C08A0516-611A-485B-831C-1F71C7059482}" srcOrd="0" destOrd="0" presId="urn:microsoft.com/office/officeart/2005/8/layout/hierarchy1"/>
    <dgm:cxn modelId="{70E6661D-5C61-4B96-BD1F-6DC9875144A8}" type="presParOf" srcId="{6AD2BB7D-EE9F-438E-8E78-583A0D0139FE}" destId="{2C3785C4-38BF-4A87-8BD2-382AFB875ABF}" srcOrd="1" destOrd="0" presId="urn:microsoft.com/office/officeart/2005/8/layout/hierarchy1"/>
    <dgm:cxn modelId="{872F9187-5FA5-4435-AD50-477F949104D0}" type="presParOf" srcId="{2C4BFFF9-3301-49DB-BA12-9D5C4AD5A0CB}" destId="{33BA2CC7-214A-49FD-AA62-AE771C324944}" srcOrd="1" destOrd="0" presId="urn:microsoft.com/office/officeart/2005/8/layout/hierarchy1"/>
    <dgm:cxn modelId="{D913168C-5A35-4B5F-B720-1F117794DDAB}" type="presParOf" srcId="{2816E3D2-3EBD-4DB5-94CF-B6FC9B7E10D9}" destId="{309F0C87-DC71-4F16-877B-2EA1B8E6C7DF}" srcOrd="2" destOrd="0" presId="urn:microsoft.com/office/officeart/2005/8/layout/hierarchy1"/>
    <dgm:cxn modelId="{83DDE25B-9019-4AA4-AB97-331284A4BC8B}" type="presParOf" srcId="{2816E3D2-3EBD-4DB5-94CF-B6FC9B7E10D9}" destId="{0E57307F-5744-464D-87E6-0316023D06C9}" srcOrd="3" destOrd="0" presId="urn:microsoft.com/office/officeart/2005/8/layout/hierarchy1"/>
    <dgm:cxn modelId="{1A6CF585-E26D-45CB-9033-FC1D9B9E474E}" type="presParOf" srcId="{0E57307F-5744-464D-87E6-0316023D06C9}" destId="{EE3B4E19-467F-4BBD-BD20-49A29F5E8B75}" srcOrd="0" destOrd="0" presId="urn:microsoft.com/office/officeart/2005/8/layout/hierarchy1"/>
    <dgm:cxn modelId="{A4D3E2F9-8048-43A5-A3EF-352986BDC49A}" type="presParOf" srcId="{EE3B4E19-467F-4BBD-BD20-49A29F5E8B75}" destId="{F37649E9-95E3-4A29-A9D9-B2F998CDCDC0}" srcOrd="0" destOrd="0" presId="urn:microsoft.com/office/officeart/2005/8/layout/hierarchy1"/>
    <dgm:cxn modelId="{7ED1FF57-4926-4670-87DC-C8F92EA43A23}" type="presParOf" srcId="{EE3B4E19-467F-4BBD-BD20-49A29F5E8B75}" destId="{F0A10FB6-D20C-4872-9149-7C8560DE98D5}" srcOrd="1" destOrd="0" presId="urn:microsoft.com/office/officeart/2005/8/layout/hierarchy1"/>
    <dgm:cxn modelId="{E1C9EF63-A878-4A09-BE28-22FBF535EC3B}" type="presParOf" srcId="{0E57307F-5744-464D-87E6-0316023D06C9}" destId="{0304623C-50A2-431B-91F4-131CFFF1EE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C27544-22E5-4B74-A840-F5D2764EAC6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1E425D-849E-45AD-A673-4728B9CD74EA}">
      <dgm:prSet/>
      <dgm:spPr/>
      <dgm:t>
        <a:bodyPr/>
        <a:lstStyle/>
        <a:p>
          <a:pPr rtl="0"/>
          <a:r>
            <a:rPr lang="ru-RU" dirty="0" smtClean="0"/>
            <a:t>Запит ресурсу</a:t>
          </a:r>
          <a:endParaRPr lang="ru-RU" dirty="0"/>
        </a:p>
      </dgm:t>
    </dgm:pt>
    <dgm:pt modelId="{52892FA9-35E7-4D6D-B2C2-1D673A197DF8}" type="parTrans" cxnId="{79599EE3-2F37-4CB8-8197-A4D520D554A0}">
      <dgm:prSet/>
      <dgm:spPr/>
      <dgm:t>
        <a:bodyPr/>
        <a:lstStyle/>
        <a:p>
          <a:endParaRPr lang="ru-RU"/>
        </a:p>
      </dgm:t>
    </dgm:pt>
    <dgm:pt modelId="{5B9839BE-2B67-416F-9433-58C98E09B0D6}" type="sibTrans" cxnId="{79599EE3-2F37-4CB8-8197-A4D520D554A0}">
      <dgm:prSet/>
      <dgm:spPr/>
      <dgm:t>
        <a:bodyPr/>
        <a:lstStyle/>
        <a:p>
          <a:endParaRPr lang="ru-RU"/>
        </a:p>
      </dgm:t>
    </dgm:pt>
    <dgm:pt modelId="{B7E51117-AA22-48F0-906C-A60C0F1B4EF4}">
      <dgm:prSet/>
      <dgm:spPr/>
      <dgm:t>
        <a:bodyPr/>
        <a:lstStyle/>
        <a:p>
          <a:pPr rtl="0"/>
          <a:r>
            <a:rPr lang="ru-RU" dirty="0" err="1" smtClean="0"/>
            <a:t>Використання</a:t>
          </a:r>
          <a:r>
            <a:rPr lang="ru-RU" dirty="0" smtClean="0"/>
            <a:t> ресурсу</a:t>
          </a:r>
          <a:endParaRPr lang="ru-RU" dirty="0"/>
        </a:p>
      </dgm:t>
    </dgm:pt>
    <dgm:pt modelId="{CCF14A22-36C5-4350-A907-972017BBAF59}" type="parTrans" cxnId="{A4D2187C-E6A2-438E-8484-E5ACE0D32B47}">
      <dgm:prSet/>
      <dgm:spPr/>
      <dgm:t>
        <a:bodyPr/>
        <a:lstStyle/>
        <a:p>
          <a:endParaRPr lang="ru-RU"/>
        </a:p>
      </dgm:t>
    </dgm:pt>
    <dgm:pt modelId="{12A0AF2F-3C6F-4EE5-A665-C40D0A63603B}" type="sibTrans" cxnId="{A4D2187C-E6A2-438E-8484-E5ACE0D32B47}">
      <dgm:prSet/>
      <dgm:spPr/>
      <dgm:t>
        <a:bodyPr/>
        <a:lstStyle/>
        <a:p>
          <a:endParaRPr lang="ru-RU"/>
        </a:p>
      </dgm:t>
    </dgm:pt>
    <dgm:pt modelId="{DE382643-1FB6-421E-9FCC-C055CCAE4E4E}">
      <dgm:prSet/>
      <dgm:spPr/>
      <dgm:t>
        <a:bodyPr/>
        <a:lstStyle/>
        <a:p>
          <a:pPr rtl="0"/>
          <a:r>
            <a:rPr lang="ru-RU" dirty="0" err="1" smtClean="0"/>
            <a:t>Вивільнення</a:t>
          </a:r>
          <a:r>
            <a:rPr lang="ru-RU" dirty="0" smtClean="0"/>
            <a:t> ресурсу</a:t>
          </a:r>
          <a:endParaRPr lang="en-US" dirty="0"/>
        </a:p>
      </dgm:t>
    </dgm:pt>
    <dgm:pt modelId="{DE17DCDF-269B-468B-A038-E7EAC4F44F49}" type="parTrans" cxnId="{73643770-7F5C-4F49-B8DC-0A6A786BD4C9}">
      <dgm:prSet/>
      <dgm:spPr/>
      <dgm:t>
        <a:bodyPr/>
        <a:lstStyle/>
        <a:p>
          <a:endParaRPr lang="ru-RU"/>
        </a:p>
      </dgm:t>
    </dgm:pt>
    <dgm:pt modelId="{8E52CCFB-3713-48AD-AB1B-210C2F12E0FE}" type="sibTrans" cxnId="{73643770-7F5C-4F49-B8DC-0A6A786BD4C9}">
      <dgm:prSet/>
      <dgm:spPr/>
      <dgm:t>
        <a:bodyPr/>
        <a:lstStyle/>
        <a:p>
          <a:endParaRPr lang="ru-RU"/>
        </a:p>
      </dgm:t>
    </dgm:pt>
    <dgm:pt modelId="{0F05E251-DEF8-4123-9154-821AF6B5C8FF}" type="pres">
      <dgm:prSet presAssocID="{6BC27544-22E5-4B74-A840-F5D2764EAC6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22866E-688B-401A-A756-8C66EBEB75BD}" type="pres">
      <dgm:prSet presAssocID="{6BC27544-22E5-4B74-A840-F5D2764EAC69}" presName="dummyMaxCanvas" presStyleCnt="0">
        <dgm:presLayoutVars/>
      </dgm:prSet>
      <dgm:spPr/>
    </dgm:pt>
    <dgm:pt modelId="{D08D160A-C66F-4ABE-8742-A2C6B94E5E51}" type="pres">
      <dgm:prSet presAssocID="{6BC27544-22E5-4B74-A840-F5D2764EAC6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577E7-D4E8-47F9-ABFF-E507C86C385E}" type="pres">
      <dgm:prSet presAssocID="{6BC27544-22E5-4B74-A840-F5D2764EAC6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82338-2E76-421F-B7E5-7001B84D2A21}" type="pres">
      <dgm:prSet presAssocID="{6BC27544-22E5-4B74-A840-F5D2764EAC6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E2AED-D311-4B67-B956-6844DA04D632}" type="pres">
      <dgm:prSet presAssocID="{6BC27544-22E5-4B74-A840-F5D2764EAC6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BF391-AD1C-4DDA-B932-126D2725C1CD}" type="pres">
      <dgm:prSet presAssocID="{6BC27544-22E5-4B74-A840-F5D2764EAC6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25CB8-E68E-4BDE-B79F-8710429060F3}" type="pres">
      <dgm:prSet presAssocID="{6BC27544-22E5-4B74-A840-F5D2764EAC6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23925-0BAF-440C-A80A-BB9E8C6317EA}" type="pres">
      <dgm:prSet presAssocID="{6BC27544-22E5-4B74-A840-F5D2764EAC6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75137-0850-4450-AFF9-563AC23CEE45}" type="pres">
      <dgm:prSet presAssocID="{6BC27544-22E5-4B74-A840-F5D2764EAC6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0FBCE4-AB26-E24D-8596-36AEF635F433}" type="presOf" srcId="{A01E425D-849E-45AD-A673-4728B9CD74EA}" destId="{52925CB8-E68E-4BDE-B79F-8710429060F3}" srcOrd="1" destOrd="0" presId="urn:microsoft.com/office/officeart/2005/8/layout/vProcess5"/>
    <dgm:cxn modelId="{D9153B80-3A8D-8348-99B4-9A6EF4F95220}" type="presOf" srcId="{DE382643-1FB6-421E-9FCC-C055CCAE4E4E}" destId="{ECA75137-0850-4450-AFF9-563AC23CEE45}" srcOrd="1" destOrd="0" presId="urn:microsoft.com/office/officeart/2005/8/layout/vProcess5"/>
    <dgm:cxn modelId="{DDB1A922-491F-0A40-A1BF-D2B62C808CCE}" type="presOf" srcId="{12A0AF2F-3C6F-4EE5-A665-C40D0A63603B}" destId="{D1DBF391-AD1C-4DDA-B932-126D2725C1CD}" srcOrd="0" destOrd="0" presId="urn:microsoft.com/office/officeart/2005/8/layout/vProcess5"/>
    <dgm:cxn modelId="{A4D2187C-E6A2-438E-8484-E5ACE0D32B47}" srcId="{6BC27544-22E5-4B74-A840-F5D2764EAC69}" destId="{B7E51117-AA22-48F0-906C-A60C0F1B4EF4}" srcOrd="1" destOrd="0" parTransId="{CCF14A22-36C5-4350-A907-972017BBAF59}" sibTransId="{12A0AF2F-3C6F-4EE5-A665-C40D0A63603B}"/>
    <dgm:cxn modelId="{272C4C14-CBC7-4242-A5D0-6BD11ADBCC4B}" type="presOf" srcId="{5B9839BE-2B67-416F-9433-58C98E09B0D6}" destId="{F3DE2AED-D311-4B67-B956-6844DA04D632}" srcOrd="0" destOrd="0" presId="urn:microsoft.com/office/officeart/2005/8/layout/vProcess5"/>
    <dgm:cxn modelId="{9BECBCDB-5FB6-C14D-8682-0DD64AE4F29C}" type="presOf" srcId="{B7E51117-AA22-48F0-906C-A60C0F1B4EF4}" destId="{294577E7-D4E8-47F9-ABFF-E507C86C385E}" srcOrd="0" destOrd="0" presId="urn:microsoft.com/office/officeart/2005/8/layout/vProcess5"/>
    <dgm:cxn modelId="{6D677794-BFBD-1340-9373-5C5FB3D2E692}" type="presOf" srcId="{DE382643-1FB6-421E-9FCC-C055CCAE4E4E}" destId="{89F82338-2E76-421F-B7E5-7001B84D2A21}" srcOrd="0" destOrd="0" presId="urn:microsoft.com/office/officeart/2005/8/layout/vProcess5"/>
    <dgm:cxn modelId="{276750FC-28B9-6546-8C47-FDE522852ACA}" type="presOf" srcId="{6BC27544-22E5-4B74-A840-F5D2764EAC69}" destId="{0F05E251-DEF8-4123-9154-821AF6B5C8FF}" srcOrd="0" destOrd="0" presId="urn:microsoft.com/office/officeart/2005/8/layout/vProcess5"/>
    <dgm:cxn modelId="{9704BF75-4909-6E4F-8309-55CBEF635610}" type="presOf" srcId="{A01E425D-849E-45AD-A673-4728B9CD74EA}" destId="{D08D160A-C66F-4ABE-8742-A2C6B94E5E51}" srcOrd="0" destOrd="0" presId="urn:microsoft.com/office/officeart/2005/8/layout/vProcess5"/>
    <dgm:cxn modelId="{79599EE3-2F37-4CB8-8197-A4D520D554A0}" srcId="{6BC27544-22E5-4B74-A840-F5D2764EAC69}" destId="{A01E425D-849E-45AD-A673-4728B9CD74EA}" srcOrd="0" destOrd="0" parTransId="{52892FA9-35E7-4D6D-B2C2-1D673A197DF8}" sibTransId="{5B9839BE-2B67-416F-9433-58C98E09B0D6}"/>
    <dgm:cxn modelId="{097D2475-3A31-5844-962F-C9C3CD4F911C}" type="presOf" srcId="{B7E51117-AA22-48F0-906C-A60C0F1B4EF4}" destId="{A8D23925-0BAF-440C-A80A-BB9E8C6317EA}" srcOrd="1" destOrd="0" presId="urn:microsoft.com/office/officeart/2005/8/layout/vProcess5"/>
    <dgm:cxn modelId="{73643770-7F5C-4F49-B8DC-0A6A786BD4C9}" srcId="{6BC27544-22E5-4B74-A840-F5D2764EAC69}" destId="{DE382643-1FB6-421E-9FCC-C055CCAE4E4E}" srcOrd="2" destOrd="0" parTransId="{DE17DCDF-269B-468B-A038-E7EAC4F44F49}" sibTransId="{8E52CCFB-3713-48AD-AB1B-210C2F12E0FE}"/>
    <dgm:cxn modelId="{6AB8036D-B62A-6047-93E5-1D21AF3A617E}" type="presParOf" srcId="{0F05E251-DEF8-4123-9154-821AF6B5C8FF}" destId="{DA22866E-688B-401A-A756-8C66EBEB75BD}" srcOrd="0" destOrd="0" presId="urn:microsoft.com/office/officeart/2005/8/layout/vProcess5"/>
    <dgm:cxn modelId="{D7100283-5B7E-2E40-AD49-92CCF452BC78}" type="presParOf" srcId="{0F05E251-DEF8-4123-9154-821AF6B5C8FF}" destId="{D08D160A-C66F-4ABE-8742-A2C6B94E5E51}" srcOrd="1" destOrd="0" presId="urn:microsoft.com/office/officeart/2005/8/layout/vProcess5"/>
    <dgm:cxn modelId="{BC3E7646-3FE8-454B-B743-72C676101DCB}" type="presParOf" srcId="{0F05E251-DEF8-4123-9154-821AF6B5C8FF}" destId="{294577E7-D4E8-47F9-ABFF-E507C86C385E}" srcOrd="2" destOrd="0" presId="urn:microsoft.com/office/officeart/2005/8/layout/vProcess5"/>
    <dgm:cxn modelId="{4636D5F2-36A1-094A-90DC-CDEAA4A317A4}" type="presParOf" srcId="{0F05E251-DEF8-4123-9154-821AF6B5C8FF}" destId="{89F82338-2E76-421F-B7E5-7001B84D2A21}" srcOrd="3" destOrd="0" presId="urn:microsoft.com/office/officeart/2005/8/layout/vProcess5"/>
    <dgm:cxn modelId="{85354C46-2021-9949-A2C4-09401C93740B}" type="presParOf" srcId="{0F05E251-DEF8-4123-9154-821AF6B5C8FF}" destId="{F3DE2AED-D311-4B67-B956-6844DA04D632}" srcOrd="4" destOrd="0" presId="urn:microsoft.com/office/officeart/2005/8/layout/vProcess5"/>
    <dgm:cxn modelId="{0D31AC19-A487-864A-98DF-7303C6F224B1}" type="presParOf" srcId="{0F05E251-DEF8-4123-9154-821AF6B5C8FF}" destId="{D1DBF391-AD1C-4DDA-B932-126D2725C1CD}" srcOrd="5" destOrd="0" presId="urn:microsoft.com/office/officeart/2005/8/layout/vProcess5"/>
    <dgm:cxn modelId="{85BB81A9-DB53-CA4C-8EAD-F20DC8F31F83}" type="presParOf" srcId="{0F05E251-DEF8-4123-9154-821AF6B5C8FF}" destId="{52925CB8-E68E-4BDE-B79F-8710429060F3}" srcOrd="6" destOrd="0" presId="urn:microsoft.com/office/officeart/2005/8/layout/vProcess5"/>
    <dgm:cxn modelId="{751E9D08-D3CD-3842-A8DF-6A1E1991213B}" type="presParOf" srcId="{0F05E251-DEF8-4123-9154-821AF6B5C8FF}" destId="{A8D23925-0BAF-440C-A80A-BB9E8C6317EA}" srcOrd="7" destOrd="0" presId="urn:microsoft.com/office/officeart/2005/8/layout/vProcess5"/>
    <dgm:cxn modelId="{1A533BDB-865F-AD46-B70D-F172AAF1C779}" type="presParOf" srcId="{0F05E251-DEF8-4123-9154-821AF6B5C8FF}" destId="{ECA75137-0850-4450-AFF9-563AC23CEE4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41CBAE-2D93-A54E-AC1F-A7790D7C31FC}" type="doc">
      <dgm:prSet loTypeId="urn:microsoft.com/office/officeart/2008/layout/PictureAccentList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86B18F-3E73-B94F-9401-687BC07D6F01}">
      <dgm:prSet phldrT="[Текст]" custT="1"/>
      <dgm:spPr/>
      <dgm:t>
        <a:bodyPr/>
        <a:lstStyle/>
        <a:p>
          <a:pPr algn="l"/>
          <a:r>
            <a:rPr lang="uk-UA" sz="2800" b="1" dirty="0" smtClean="0"/>
            <a:t>Драйвер фізичного пристрою </a:t>
          </a:r>
          <a:r>
            <a:rPr lang="uk-UA" sz="2800" dirty="0" smtClean="0"/>
            <a:t>- програма, що базується на використанні команд управління конкретного фізичного пристрою і призначена для організації роботи з цим пристроєм</a:t>
          </a:r>
          <a:endParaRPr lang="ru-RU" sz="2800" dirty="0"/>
        </a:p>
      </dgm:t>
    </dgm:pt>
    <dgm:pt modelId="{C54DF380-63DA-AD47-8D75-003D00B0F797}" type="parTrans" cxnId="{AF47EB38-B92F-2F41-9472-86BF7F00422D}">
      <dgm:prSet/>
      <dgm:spPr/>
      <dgm:t>
        <a:bodyPr/>
        <a:lstStyle/>
        <a:p>
          <a:endParaRPr lang="ru-RU"/>
        </a:p>
      </dgm:t>
    </dgm:pt>
    <dgm:pt modelId="{2DD60F0F-5197-B04A-BD66-054EA0F55BD2}" type="sibTrans" cxnId="{AF47EB38-B92F-2F41-9472-86BF7F00422D}">
      <dgm:prSet/>
      <dgm:spPr/>
      <dgm:t>
        <a:bodyPr/>
        <a:lstStyle/>
        <a:p>
          <a:endParaRPr lang="ru-RU"/>
        </a:p>
      </dgm:t>
    </dgm:pt>
    <dgm:pt modelId="{0D72CBED-65AE-F840-B149-B69F8979289D}" type="pres">
      <dgm:prSet presAssocID="{7D41CBAE-2D93-A54E-AC1F-A7790D7C31F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B736CF-9D2A-BD4E-A5F5-8BB6AB1F9C2F}" type="pres">
      <dgm:prSet presAssocID="{2386B18F-3E73-B94F-9401-687BC07D6F01}" presName="root" presStyleCnt="0">
        <dgm:presLayoutVars>
          <dgm:chMax/>
          <dgm:chPref val="4"/>
        </dgm:presLayoutVars>
      </dgm:prSet>
      <dgm:spPr/>
    </dgm:pt>
    <dgm:pt modelId="{135E3341-5589-CE4D-B0F2-48AB82F90A36}" type="pres">
      <dgm:prSet presAssocID="{2386B18F-3E73-B94F-9401-687BC07D6F01}" presName="rootComposite" presStyleCnt="0">
        <dgm:presLayoutVars/>
      </dgm:prSet>
      <dgm:spPr/>
    </dgm:pt>
    <dgm:pt modelId="{A9AC0D33-81DE-284D-AC4D-6877A4D37BED}" type="pres">
      <dgm:prSet presAssocID="{2386B18F-3E73-B94F-9401-687BC07D6F01}" presName="rootText" presStyleLbl="node0" presStyleIdx="0" presStyleCnt="1" custScaleY="318679" custLinFactNeighborX="2459" custLinFactNeighborY="48254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859167D2-057D-6D4F-9A75-00D18E63AFE0}" type="pres">
      <dgm:prSet presAssocID="{2386B18F-3E73-B94F-9401-687BC07D6F01}" presName="childShape" presStyleCnt="0">
        <dgm:presLayoutVars>
          <dgm:chMax val="0"/>
          <dgm:chPref val="0"/>
        </dgm:presLayoutVars>
      </dgm:prSet>
      <dgm:spPr/>
    </dgm:pt>
  </dgm:ptLst>
  <dgm:cxnLst>
    <dgm:cxn modelId="{431F0059-67C3-2E4D-9096-ECC8D407E3F4}" type="presOf" srcId="{7D41CBAE-2D93-A54E-AC1F-A7790D7C31FC}" destId="{0D72CBED-65AE-F840-B149-B69F8979289D}" srcOrd="0" destOrd="0" presId="urn:microsoft.com/office/officeart/2008/layout/PictureAccentList"/>
    <dgm:cxn modelId="{28189409-D126-964C-BD64-D7DC6128F8F0}" type="presOf" srcId="{2386B18F-3E73-B94F-9401-687BC07D6F01}" destId="{A9AC0D33-81DE-284D-AC4D-6877A4D37BED}" srcOrd="0" destOrd="0" presId="urn:microsoft.com/office/officeart/2008/layout/PictureAccentList"/>
    <dgm:cxn modelId="{AF47EB38-B92F-2F41-9472-86BF7F00422D}" srcId="{7D41CBAE-2D93-A54E-AC1F-A7790D7C31FC}" destId="{2386B18F-3E73-B94F-9401-687BC07D6F01}" srcOrd="0" destOrd="0" parTransId="{C54DF380-63DA-AD47-8D75-003D00B0F797}" sibTransId="{2DD60F0F-5197-B04A-BD66-054EA0F55BD2}"/>
    <dgm:cxn modelId="{DEDEBFBF-8CD2-C24F-92E2-C397EB43A528}" type="presParOf" srcId="{0D72CBED-65AE-F840-B149-B69F8979289D}" destId="{D1B736CF-9D2A-BD4E-A5F5-8BB6AB1F9C2F}" srcOrd="0" destOrd="0" presId="urn:microsoft.com/office/officeart/2008/layout/PictureAccentList"/>
    <dgm:cxn modelId="{68EDCF75-ECF1-A54D-9A8E-4AA0747D5E27}" type="presParOf" srcId="{D1B736CF-9D2A-BD4E-A5F5-8BB6AB1F9C2F}" destId="{135E3341-5589-CE4D-B0F2-48AB82F90A36}" srcOrd="0" destOrd="0" presId="urn:microsoft.com/office/officeart/2008/layout/PictureAccentList"/>
    <dgm:cxn modelId="{AC3C2F9F-AE16-A54A-A848-61B4B6559F5A}" type="presParOf" srcId="{135E3341-5589-CE4D-B0F2-48AB82F90A36}" destId="{A9AC0D33-81DE-284D-AC4D-6877A4D37BED}" srcOrd="0" destOrd="0" presId="urn:microsoft.com/office/officeart/2008/layout/PictureAccentList"/>
    <dgm:cxn modelId="{CB6B8346-9D4A-B04B-9A7A-158981EC10D8}" type="presParOf" srcId="{D1B736CF-9D2A-BD4E-A5F5-8BB6AB1F9C2F}" destId="{859167D2-057D-6D4F-9A75-00D18E63AFE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FD6710-946D-A545-B187-0D5983D58CAB}" type="doc">
      <dgm:prSet loTypeId="urn:microsoft.com/office/officeart/2008/layout/PictureAccentList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4E122E-FB79-074E-B6EA-03F0C648BCB7}">
      <dgm:prSet custT="1"/>
      <dgm:spPr/>
      <dgm:t>
        <a:bodyPr/>
        <a:lstStyle/>
        <a:p>
          <a:pPr algn="l" rtl="0"/>
          <a:r>
            <a:rPr lang="uk-UA" sz="2400" b="1" dirty="0" smtClean="0"/>
            <a:t>Логічний пристрій (ресурс) </a:t>
          </a:r>
          <a:r>
            <a:rPr lang="uk-UA" sz="2400" dirty="0" smtClean="0"/>
            <a:t>- пристрій, деякі експлуатаційні характеристики якого (або всі) реалізовані програмним чином</a:t>
          </a:r>
          <a:r>
            <a:rPr lang="ru-RU" sz="2400" dirty="0" smtClean="0"/>
            <a:t>.</a:t>
          </a:r>
          <a:endParaRPr lang="ru-RU" sz="2400" dirty="0"/>
        </a:p>
      </dgm:t>
    </dgm:pt>
    <dgm:pt modelId="{CE96396F-36C2-A344-8B22-1BF78B1B9214}" type="parTrans" cxnId="{F9C21B0E-4425-7E4D-9CD5-811BE0ACD049}">
      <dgm:prSet/>
      <dgm:spPr/>
      <dgm:t>
        <a:bodyPr/>
        <a:lstStyle/>
        <a:p>
          <a:endParaRPr lang="ru-RU"/>
        </a:p>
      </dgm:t>
    </dgm:pt>
    <dgm:pt modelId="{131D3342-41BA-D84A-A43D-780E83DB8AA1}" type="sibTrans" cxnId="{F9C21B0E-4425-7E4D-9CD5-811BE0ACD049}">
      <dgm:prSet/>
      <dgm:spPr/>
      <dgm:t>
        <a:bodyPr/>
        <a:lstStyle/>
        <a:p>
          <a:endParaRPr lang="ru-RU"/>
        </a:p>
      </dgm:t>
    </dgm:pt>
    <dgm:pt modelId="{31102170-1BBC-A04A-BEF9-F4255FEF3DEB}" type="pres">
      <dgm:prSet presAssocID="{75FD6710-946D-A545-B187-0D5983D58CA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47F860-F0F8-F248-9A76-D99BB9C5FDB0}" type="pres">
      <dgm:prSet presAssocID="{A04E122E-FB79-074E-B6EA-03F0C648BCB7}" presName="root" presStyleCnt="0">
        <dgm:presLayoutVars>
          <dgm:chMax/>
          <dgm:chPref val="4"/>
        </dgm:presLayoutVars>
      </dgm:prSet>
      <dgm:spPr/>
    </dgm:pt>
    <dgm:pt modelId="{8D9A44A1-3CF1-0342-AC0F-6883C17BD9AB}" type="pres">
      <dgm:prSet presAssocID="{A04E122E-FB79-074E-B6EA-03F0C648BCB7}" presName="rootComposite" presStyleCnt="0">
        <dgm:presLayoutVars/>
      </dgm:prSet>
      <dgm:spPr/>
    </dgm:pt>
    <dgm:pt modelId="{A10A1672-8D71-E34C-A97B-8558A3314C52}" type="pres">
      <dgm:prSet presAssocID="{A04E122E-FB79-074E-B6EA-03F0C648BCB7}" presName="rootText" presStyleLbl="node0" presStyleIdx="0" presStyleCnt="1" custScaleY="363637" custLinFactY="-45454" custLinFactNeighborX="1739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EFBF847-51FA-E64E-B675-E4E9F9BAD972}" type="pres">
      <dgm:prSet presAssocID="{A04E122E-FB79-074E-B6EA-03F0C648BCB7}" presName="childShape" presStyleCnt="0">
        <dgm:presLayoutVars>
          <dgm:chMax val="0"/>
          <dgm:chPref val="0"/>
        </dgm:presLayoutVars>
      </dgm:prSet>
      <dgm:spPr/>
    </dgm:pt>
  </dgm:ptLst>
  <dgm:cxnLst>
    <dgm:cxn modelId="{958F40BA-B352-8647-95A9-E217CDBB84E2}" type="presOf" srcId="{75FD6710-946D-A545-B187-0D5983D58CAB}" destId="{31102170-1BBC-A04A-BEF9-F4255FEF3DEB}" srcOrd="0" destOrd="0" presId="urn:microsoft.com/office/officeart/2008/layout/PictureAccentList"/>
    <dgm:cxn modelId="{F9C21B0E-4425-7E4D-9CD5-811BE0ACD049}" srcId="{75FD6710-946D-A545-B187-0D5983D58CAB}" destId="{A04E122E-FB79-074E-B6EA-03F0C648BCB7}" srcOrd="0" destOrd="0" parTransId="{CE96396F-36C2-A344-8B22-1BF78B1B9214}" sibTransId="{131D3342-41BA-D84A-A43D-780E83DB8AA1}"/>
    <dgm:cxn modelId="{29C9520B-9B61-9048-8D11-EE531BBDDBFD}" type="presOf" srcId="{A04E122E-FB79-074E-B6EA-03F0C648BCB7}" destId="{A10A1672-8D71-E34C-A97B-8558A3314C52}" srcOrd="0" destOrd="0" presId="urn:microsoft.com/office/officeart/2008/layout/PictureAccentList"/>
    <dgm:cxn modelId="{E249EBA8-FCC2-1947-9182-415E96D84B8D}" type="presParOf" srcId="{31102170-1BBC-A04A-BEF9-F4255FEF3DEB}" destId="{2C47F860-F0F8-F248-9A76-D99BB9C5FDB0}" srcOrd="0" destOrd="0" presId="urn:microsoft.com/office/officeart/2008/layout/PictureAccentList"/>
    <dgm:cxn modelId="{686F1ED1-B97A-CC4B-92C3-8DDB7D6CE95D}" type="presParOf" srcId="{2C47F860-F0F8-F248-9A76-D99BB9C5FDB0}" destId="{8D9A44A1-3CF1-0342-AC0F-6883C17BD9AB}" srcOrd="0" destOrd="0" presId="urn:microsoft.com/office/officeart/2008/layout/PictureAccentList"/>
    <dgm:cxn modelId="{FD575B3C-CC45-0049-AD43-18C6EACD948E}" type="presParOf" srcId="{8D9A44A1-3CF1-0342-AC0F-6883C17BD9AB}" destId="{A10A1672-8D71-E34C-A97B-8558A3314C52}" srcOrd="0" destOrd="0" presId="urn:microsoft.com/office/officeart/2008/layout/PictureAccentList"/>
    <dgm:cxn modelId="{AB0EAB32-988A-0046-8218-033889786F29}" type="presParOf" srcId="{2C47F860-F0F8-F248-9A76-D99BB9C5FDB0}" destId="{1EFBF847-51FA-E64E-B675-E4E9F9BAD97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2B7ED0-BF88-724E-AFF3-9B2973176B7A}" type="doc">
      <dgm:prSet loTypeId="urn:microsoft.com/office/officeart/2008/layout/PictureAccentList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4A589A-CDE3-FE46-93E2-B1BC0247B7F4}">
      <dgm:prSet/>
      <dgm:spPr/>
      <dgm:t>
        <a:bodyPr/>
        <a:lstStyle/>
        <a:p>
          <a:pPr algn="l" rtl="0"/>
          <a:r>
            <a:rPr lang="uk-UA" b="1" dirty="0" smtClean="0"/>
            <a:t>Система програмування </a:t>
          </a:r>
          <a:r>
            <a:rPr lang="uk-UA" dirty="0" smtClean="0"/>
            <a:t>- це комплекс програм, що забезпечує підтримку життєвого циклу програми в обчислювальній системі</a:t>
          </a:r>
          <a:r>
            <a:rPr lang="ru-RU" dirty="0" smtClean="0"/>
            <a:t>.</a:t>
          </a:r>
          <a:endParaRPr lang="ru-RU" dirty="0"/>
        </a:p>
      </dgm:t>
    </dgm:pt>
    <dgm:pt modelId="{B7B041DD-2C2F-184D-8FC2-FA3C784CEC90}" type="parTrans" cxnId="{A67EB485-BA14-F34A-82F9-6537D7AF04C5}">
      <dgm:prSet/>
      <dgm:spPr/>
      <dgm:t>
        <a:bodyPr/>
        <a:lstStyle/>
        <a:p>
          <a:pPr algn="l"/>
          <a:endParaRPr lang="ru-RU"/>
        </a:p>
      </dgm:t>
    </dgm:pt>
    <dgm:pt modelId="{48DD7E82-63CB-D946-BB96-908A5790AE16}" type="sibTrans" cxnId="{A67EB485-BA14-F34A-82F9-6537D7AF04C5}">
      <dgm:prSet/>
      <dgm:spPr/>
      <dgm:t>
        <a:bodyPr/>
        <a:lstStyle/>
        <a:p>
          <a:pPr algn="l"/>
          <a:endParaRPr lang="ru-RU"/>
        </a:p>
      </dgm:t>
    </dgm:pt>
    <dgm:pt modelId="{EDF3EAE9-E850-334D-835E-699D59DE1CA2}" type="pres">
      <dgm:prSet presAssocID="{CD2B7ED0-BF88-724E-AFF3-9B2973176B7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858366-2C00-5946-AA7F-BDFB2FA3EC76}" type="pres">
      <dgm:prSet presAssocID="{9C4A589A-CDE3-FE46-93E2-B1BC0247B7F4}" presName="root" presStyleCnt="0">
        <dgm:presLayoutVars>
          <dgm:chMax/>
          <dgm:chPref val="4"/>
        </dgm:presLayoutVars>
      </dgm:prSet>
      <dgm:spPr/>
    </dgm:pt>
    <dgm:pt modelId="{370D7C19-F110-E042-B12F-7B46E70A2154}" type="pres">
      <dgm:prSet presAssocID="{9C4A589A-CDE3-FE46-93E2-B1BC0247B7F4}" presName="rootComposite" presStyleCnt="0">
        <dgm:presLayoutVars/>
      </dgm:prSet>
      <dgm:spPr/>
    </dgm:pt>
    <dgm:pt modelId="{184B7262-85B8-1949-8141-B49F5F8D23CC}" type="pres">
      <dgm:prSet presAssocID="{9C4A589A-CDE3-FE46-93E2-B1BC0247B7F4}" presName="rootText" presStyleLbl="node0" presStyleIdx="0" presStyleCnt="1" custScaleY="400000" custLinFactNeighborX="-16887" custLinFactNeighborY="-29838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C1C532BB-8878-9C47-8610-24163B7129CD}" type="pres">
      <dgm:prSet presAssocID="{9C4A589A-CDE3-FE46-93E2-B1BC0247B7F4}" presName="childShape" presStyleCnt="0">
        <dgm:presLayoutVars>
          <dgm:chMax val="0"/>
          <dgm:chPref val="0"/>
        </dgm:presLayoutVars>
      </dgm:prSet>
      <dgm:spPr/>
    </dgm:pt>
  </dgm:ptLst>
  <dgm:cxnLst>
    <dgm:cxn modelId="{A67EB485-BA14-F34A-82F9-6537D7AF04C5}" srcId="{CD2B7ED0-BF88-724E-AFF3-9B2973176B7A}" destId="{9C4A589A-CDE3-FE46-93E2-B1BC0247B7F4}" srcOrd="0" destOrd="0" parTransId="{B7B041DD-2C2F-184D-8FC2-FA3C784CEC90}" sibTransId="{48DD7E82-63CB-D946-BB96-908A5790AE16}"/>
    <dgm:cxn modelId="{C9B7C67A-BA35-514E-8FC7-511BF518666C}" type="presOf" srcId="{9C4A589A-CDE3-FE46-93E2-B1BC0247B7F4}" destId="{184B7262-85B8-1949-8141-B49F5F8D23CC}" srcOrd="0" destOrd="0" presId="urn:microsoft.com/office/officeart/2008/layout/PictureAccentList"/>
    <dgm:cxn modelId="{CCF4FCDF-D632-F845-B57C-D76AC7C652C7}" type="presOf" srcId="{CD2B7ED0-BF88-724E-AFF3-9B2973176B7A}" destId="{EDF3EAE9-E850-334D-835E-699D59DE1CA2}" srcOrd="0" destOrd="0" presId="urn:microsoft.com/office/officeart/2008/layout/PictureAccentList"/>
    <dgm:cxn modelId="{C6570854-762B-6A4A-8688-4BB018C6C0E0}" type="presParOf" srcId="{EDF3EAE9-E850-334D-835E-699D59DE1CA2}" destId="{F3858366-2C00-5946-AA7F-BDFB2FA3EC76}" srcOrd="0" destOrd="0" presId="urn:microsoft.com/office/officeart/2008/layout/PictureAccentList"/>
    <dgm:cxn modelId="{989B5BB7-99A8-C548-92EB-D7869F92FE4A}" type="presParOf" srcId="{F3858366-2C00-5946-AA7F-BDFB2FA3EC76}" destId="{370D7C19-F110-E042-B12F-7B46E70A2154}" srcOrd="0" destOrd="0" presId="urn:microsoft.com/office/officeart/2008/layout/PictureAccentList"/>
    <dgm:cxn modelId="{FA262BF4-9B6E-744E-A03F-6396041CF0DF}" type="presParOf" srcId="{370D7C19-F110-E042-B12F-7B46E70A2154}" destId="{184B7262-85B8-1949-8141-B49F5F8D23CC}" srcOrd="0" destOrd="0" presId="urn:microsoft.com/office/officeart/2008/layout/PictureAccentList"/>
    <dgm:cxn modelId="{D3CE84D2-8C3E-5F47-8E18-3DBEF598FF75}" type="presParOf" srcId="{F3858366-2C00-5946-AA7F-BDFB2FA3EC76}" destId="{C1C532BB-8878-9C47-8610-24163B7129C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AA61CF-F2E2-4A47-82D2-2810BEC37D96}" type="doc">
      <dgm:prSet loTypeId="urn:microsoft.com/office/officeart/2005/8/layout/hProcess9" loCatId="" qsTypeId="urn:microsoft.com/office/officeart/2005/8/quickstyle/simple5" qsCatId="simple" csTypeId="urn:microsoft.com/office/officeart/2005/8/colors/accent4_2" csCatId="accent4" phldr="1"/>
      <dgm:spPr/>
    </dgm:pt>
    <dgm:pt modelId="{446AB17A-57D1-CE44-9EBE-FC7D5029CEEE}">
      <dgm:prSet phldrT="[Текст]"/>
      <dgm:spPr/>
      <dgm:t>
        <a:bodyPr/>
        <a:lstStyle/>
        <a:p>
          <a:r>
            <a:rPr lang="uk-UA" dirty="0" smtClean="0"/>
            <a:t>Проектування програмного продукту</a:t>
          </a:r>
          <a:endParaRPr lang="ru-RU" dirty="0"/>
        </a:p>
      </dgm:t>
    </dgm:pt>
    <dgm:pt modelId="{44F3F88E-160E-3348-BEAE-BB002576485D}" type="parTrans" cxnId="{69FBE4B5-774B-E149-BAC5-1E3B39FBC322}">
      <dgm:prSet/>
      <dgm:spPr/>
      <dgm:t>
        <a:bodyPr/>
        <a:lstStyle/>
        <a:p>
          <a:endParaRPr lang="ru-RU"/>
        </a:p>
      </dgm:t>
    </dgm:pt>
    <dgm:pt modelId="{0BA32FCA-4A7D-7B4A-AB75-935F9645A103}" type="sibTrans" cxnId="{69FBE4B5-774B-E149-BAC5-1E3B39FBC322}">
      <dgm:prSet/>
      <dgm:spPr/>
      <dgm:t>
        <a:bodyPr/>
        <a:lstStyle/>
        <a:p>
          <a:endParaRPr lang="ru-RU"/>
        </a:p>
      </dgm:t>
    </dgm:pt>
    <dgm:pt modelId="{7CA83164-782F-034C-8EAD-789071854BEF}">
      <dgm:prSet phldrT="[Текст]"/>
      <dgm:spPr/>
      <dgm:t>
        <a:bodyPr/>
        <a:lstStyle/>
        <a:p>
          <a:r>
            <a:rPr lang="uk-UA" dirty="0" smtClean="0"/>
            <a:t>Кодування (програмна реалізація</a:t>
          </a:r>
          <a:r>
            <a:rPr lang="ru-RU" dirty="0" smtClean="0"/>
            <a:t>)</a:t>
          </a:r>
          <a:endParaRPr lang="ru-RU" dirty="0"/>
        </a:p>
      </dgm:t>
    </dgm:pt>
    <dgm:pt modelId="{60780FB8-7DD1-9D4A-83C8-204B867DA9B5}" type="parTrans" cxnId="{0FBBC37E-2D3D-0142-8034-154631EAA066}">
      <dgm:prSet/>
      <dgm:spPr/>
      <dgm:t>
        <a:bodyPr/>
        <a:lstStyle/>
        <a:p>
          <a:endParaRPr lang="ru-RU"/>
        </a:p>
      </dgm:t>
    </dgm:pt>
    <dgm:pt modelId="{E01DB62D-BE9F-D641-B5F4-021C99F18ADB}" type="sibTrans" cxnId="{0FBBC37E-2D3D-0142-8034-154631EAA066}">
      <dgm:prSet/>
      <dgm:spPr/>
      <dgm:t>
        <a:bodyPr/>
        <a:lstStyle/>
        <a:p>
          <a:endParaRPr lang="ru-RU"/>
        </a:p>
      </dgm:t>
    </dgm:pt>
    <dgm:pt modelId="{627D3421-5CF2-D047-8379-2C7831B2C287}">
      <dgm:prSet phldrT="[Текст]"/>
      <dgm:spPr/>
      <dgm:t>
        <a:bodyPr/>
        <a:lstStyle/>
        <a:p>
          <a:r>
            <a:rPr lang="uk-UA" dirty="0" smtClean="0"/>
            <a:t>Тестування та налагодження</a:t>
          </a:r>
          <a:endParaRPr lang="ru-RU" dirty="0"/>
        </a:p>
      </dgm:t>
    </dgm:pt>
    <dgm:pt modelId="{A09C2BBA-2AF5-2E4C-BAAD-62DD10B36732}" type="parTrans" cxnId="{90731AF4-5492-344E-987F-88B61DC492A0}">
      <dgm:prSet/>
      <dgm:spPr/>
      <dgm:t>
        <a:bodyPr/>
        <a:lstStyle/>
        <a:p>
          <a:endParaRPr lang="ru-RU"/>
        </a:p>
      </dgm:t>
    </dgm:pt>
    <dgm:pt modelId="{920BF1C5-92A8-8345-8DEE-E49DF8EDA5C2}" type="sibTrans" cxnId="{90731AF4-5492-344E-987F-88B61DC492A0}">
      <dgm:prSet/>
      <dgm:spPr/>
      <dgm:t>
        <a:bodyPr/>
        <a:lstStyle/>
        <a:p>
          <a:endParaRPr lang="ru-RU"/>
        </a:p>
      </dgm:t>
    </dgm:pt>
    <dgm:pt modelId="{A7A3CFD4-3B52-A74F-BB06-580B2EED86F1}">
      <dgm:prSet phldrT="[Текст]"/>
      <dgm:spPr/>
      <dgm:t>
        <a:bodyPr/>
        <a:lstStyle/>
        <a:p>
          <a:r>
            <a:rPr lang="uk-UA" dirty="0" smtClean="0"/>
            <a:t>Впровадження та супровід</a:t>
          </a:r>
          <a:endParaRPr lang="ru-RU" dirty="0"/>
        </a:p>
      </dgm:t>
    </dgm:pt>
    <dgm:pt modelId="{8DDC6D4F-119A-874F-8542-2E561F84AB1E}" type="parTrans" cxnId="{68021938-E805-A24E-B713-A7D1E2ABD824}">
      <dgm:prSet/>
      <dgm:spPr/>
      <dgm:t>
        <a:bodyPr/>
        <a:lstStyle/>
        <a:p>
          <a:endParaRPr lang="ru-RU"/>
        </a:p>
      </dgm:t>
    </dgm:pt>
    <dgm:pt modelId="{261C829C-A699-E540-ABA0-218613601C1D}" type="sibTrans" cxnId="{68021938-E805-A24E-B713-A7D1E2ABD824}">
      <dgm:prSet/>
      <dgm:spPr/>
      <dgm:t>
        <a:bodyPr/>
        <a:lstStyle/>
        <a:p>
          <a:endParaRPr lang="ru-RU"/>
        </a:p>
      </dgm:t>
    </dgm:pt>
    <dgm:pt modelId="{A3AAD985-489A-0541-B9CA-EC8374028CC7}" type="pres">
      <dgm:prSet presAssocID="{17AA61CF-F2E2-4A47-82D2-2810BEC37D96}" presName="CompostProcess" presStyleCnt="0">
        <dgm:presLayoutVars>
          <dgm:dir/>
          <dgm:resizeHandles val="exact"/>
        </dgm:presLayoutVars>
      </dgm:prSet>
      <dgm:spPr/>
    </dgm:pt>
    <dgm:pt modelId="{EDCA17C7-2EC8-0648-9FE4-12DB0DCB5076}" type="pres">
      <dgm:prSet presAssocID="{17AA61CF-F2E2-4A47-82D2-2810BEC37D96}" presName="arrow" presStyleLbl="bgShp" presStyleIdx="0" presStyleCnt="1" custLinFactNeighborX="-73" custLinFactNeighborY="-3666"/>
      <dgm:spPr/>
    </dgm:pt>
    <dgm:pt modelId="{7D13FE4A-F9A5-0246-BA14-DEE460784DF7}" type="pres">
      <dgm:prSet presAssocID="{17AA61CF-F2E2-4A47-82D2-2810BEC37D96}" presName="linearProcess" presStyleCnt="0"/>
      <dgm:spPr/>
    </dgm:pt>
    <dgm:pt modelId="{6F712029-47D8-5F48-9517-1CC8F2EBE39B}" type="pres">
      <dgm:prSet presAssocID="{446AB17A-57D1-CE44-9EBE-FC7D5029CEE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D9149-D86A-3E45-87A4-CF6451FCCF38}" type="pres">
      <dgm:prSet presAssocID="{0BA32FCA-4A7D-7B4A-AB75-935F9645A103}" presName="sibTrans" presStyleCnt="0"/>
      <dgm:spPr/>
    </dgm:pt>
    <dgm:pt modelId="{AFC5F315-4F20-374A-A0FE-B1BC813765AA}" type="pres">
      <dgm:prSet presAssocID="{7CA83164-782F-034C-8EAD-789071854BE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AEDAB-C9F2-FC47-B354-6173269576F2}" type="pres">
      <dgm:prSet presAssocID="{E01DB62D-BE9F-D641-B5F4-021C99F18ADB}" presName="sibTrans" presStyleCnt="0"/>
      <dgm:spPr/>
    </dgm:pt>
    <dgm:pt modelId="{B41EB6B1-48C2-6845-A9BB-6FED9AFB8E92}" type="pres">
      <dgm:prSet presAssocID="{627D3421-5CF2-D047-8379-2C7831B2C28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571D5-BF6A-BB4D-A407-B92D9A9E5022}" type="pres">
      <dgm:prSet presAssocID="{920BF1C5-92A8-8345-8DEE-E49DF8EDA5C2}" presName="sibTrans" presStyleCnt="0"/>
      <dgm:spPr/>
    </dgm:pt>
    <dgm:pt modelId="{7DFDFD2D-65FB-5F43-819C-921E456DA873}" type="pres">
      <dgm:prSet presAssocID="{A7A3CFD4-3B52-A74F-BB06-580B2EED86F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021938-E805-A24E-B713-A7D1E2ABD824}" srcId="{17AA61CF-F2E2-4A47-82D2-2810BEC37D96}" destId="{A7A3CFD4-3B52-A74F-BB06-580B2EED86F1}" srcOrd="3" destOrd="0" parTransId="{8DDC6D4F-119A-874F-8542-2E561F84AB1E}" sibTransId="{261C829C-A699-E540-ABA0-218613601C1D}"/>
    <dgm:cxn modelId="{C4E55BF2-F570-A248-B5D3-B240B8900F25}" type="presOf" srcId="{7CA83164-782F-034C-8EAD-789071854BEF}" destId="{AFC5F315-4F20-374A-A0FE-B1BC813765AA}" srcOrd="0" destOrd="0" presId="urn:microsoft.com/office/officeart/2005/8/layout/hProcess9"/>
    <dgm:cxn modelId="{2C8AEFB2-A717-0C40-84CC-0473E4953D49}" type="presOf" srcId="{17AA61CF-F2E2-4A47-82D2-2810BEC37D96}" destId="{A3AAD985-489A-0541-B9CA-EC8374028CC7}" srcOrd="0" destOrd="0" presId="urn:microsoft.com/office/officeart/2005/8/layout/hProcess9"/>
    <dgm:cxn modelId="{0FBBC37E-2D3D-0142-8034-154631EAA066}" srcId="{17AA61CF-F2E2-4A47-82D2-2810BEC37D96}" destId="{7CA83164-782F-034C-8EAD-789071854BEF}" srcOrd="1" destOrd="0" parTransId="{60780FB8-7DD1-9D4A-83C8-204B867DA9B5}" sibTransId="{E01DB62D-BE9F-D641-B5F4-021C99F18ADB}"/>
    <dgm:cxn modelId="{AB9AD509-3986-BB4F-9B75-9C71D4664BFA}" type="presOf" srcId="{627D3421-5CF2-D047-8379-2C7831B2C287}" destId="{B41EB6B1-48C2-6845-A9BB-6FED9AFB8E92}" srcOrd="0" destOrd="0" presId="urn:microsoft.com/office/officeart/2005/8/layout/hProcess9"/>
    <dgm:cxn modelId="{D4F4A597-C042-464C-8999-C62AB354170D}" type="presOf" srcId="{A7A3CFD4-3B52-A74F-BB06-580B2EED86F1}" destId="{7DFDFD2D-65FB-5F43-819C-921E456DA873}" srcOrd="0" destOrd="0" presId="urn:microsoft.com/office/officeart/2005/8/layout/hProcess9"/>
    <dgm:cxn modelId="{5B93FC7E-A08A-AC45-9CC8-628E2404BDC3}" type="presOf" srcId="{446AB17A-57D1-CE44-9EBE-FC7D5029CEEE}" destId="{6F712029-47D8-5F48-9517-1CC8F2EBE39B}" srcOrd="0" destOrd="0" presId="urn:microsoft.com/office/officeart/2005/8/layout/hProcess9"/>
    <dgm:cxn modelId="{90731AF4-5492-344E-987F-88B61DC492A0}" srcId="{17AA61CF-F2E2-4A47-82D2-2810BEC37D96}" destId="{627D3421-5CF2-D047-8379-2C7831B2C287}" srcOrd="2" destOrd="0" parTransId="{A09C2BBA-2AF5-2E4C-BAAD-62DD10B36732}" sibTransId="{920BF1C5-92A8-8345-8DEE-E49DF8EDA5C2}"/>
    <dgm:cxn modelId="{69FBE4B5-774B-E149-BAC5-1E3B39FBC322}" srcId="{17AA61CF-F2E2-4A47-82D2-2810BEC37D96}" destId="{446AB17A-57D1-CE44-9EBE-FC7D5029CEEE}" srcOrd="0" destOrd="0" parTransId="{44F3F88E-160E-3348-BEAE-BB002576485D}" sibTransId="{0BA32FCA-4A7D-7B4A-AB75-935F9645A103}"/>
    <dgm:cxn modelId="{703C3478-F965-8444-BABC-816E357F0A37}" type="presParOf" srcId="{A3AAD985-489A-0541-B9CA-EC8374028CC7}" destId="{EDCA17C7-2EC8-0648-9FE4-12DB0DCB5076}" srcOrd="0" destOrd="0" presId="urn:microsoft.com/office/officeart/2005/8/layout/hProcess9"/>
    <dgm:cxn modelId="{26754546-1C1C-1F4B-847F-1D8764880A37}" type="presParOf" srcId="{A3AAD985-489A-0541-B9CA-EC8374028CC7}" destId="{7D13FE4A-F9A5-0246-BA14-DEE460784DF7}" srcOrd="1" destOrd="0" presId="urn:microsoft.com/office/officeart/2005/8/layout/hProcess9"/>
    <dgm:cxn modelId="{A6F2C9E1-87A6-1447-829B-1B935F66B1E1}" type="presParOf" srcId="{7D13FE4A-F9A5-0246-BA14-DEE460784DF7}" destId="{6F712029-47D8-5F48-9517-1CC8F2EBE39B}" srcOrd="0" destOrd="0" presId="urn:microsoft.com/office/officeart/2005/8/layout/hProcess9"/>
    <dgm:cxn modelId="{18304B33-68FD-BF4A-AB75-21DF53C933D9}" type="presParOf" srcId="{7D13FE4A-F9A5-0246-BA14-DEE460784DF7}" destId="{97CD9149-D86A-3E45-87A4-CF6451FCCF38}" srcOrd="1" destOrd="0" presId="urn:microsoft.com/office/officeart/2005/8/layout/hProcess9"/>
    <dgm:cxn modelId="{3864B8BB-A7BD-BB4F-8B4A-829AD7F0A12B}" type="presParOf" srcId="{7D13FE4A-F9A5-0246-BA14-DEE460784DF7}" destId="{AFC5F315-4F20-374A-A0FE-B1BC813765AA}" srcOrd="2" destOrd="0" presId="urn:microsoft.com/office/officeart/2005/8/layout/hProcess9"/>
    <dgm:cxn modelId="{D8C53AC9-CF22-3D47-B7C8-6ACB0B52F3FE}" type="presParOf" srcId="{7D13FE4A-F9A5-0246-BA14-DEE460784DF7}" destId="{B3FAEDAB-C9F2-FC47-B354-6173269576F2}" srcOrd="3" destOrd="0" presId="urn:microsoft.com/office/officeart/2005/8/layout/hProcess9"/>
    <dgm:cxn modelId="{D91750BA-E5D9-1746-A298-58BA85D91D5B}" type="presParOf" srcId="{7D13FE4A-F9A5-0246-BA14-DEE460784DF7}" destId="{B41EB6B1-48C2-6845-A9BB-6FED9AFB8E92}" srcOrd="4" destOrd="0" presId="urn:microsoft.com/office/officeart/2005/8/layout/hProcess9"/>
    <dgm:cxn modelId="{F8D095D9-58D0-5D4D-BA37-5613B3118212}" type="presParOf" srcId="{7D13FE4A-F9A5-0246-BA14-DEE460784DF7}" destId="{723571D5-BF6A-BB4D-A407-B92D9A9E5022}" srcOrd="5" destOrd="0" presId="urn:microsoft.com/office/officeart/2005/8/layout/hProcess9"/>
    <dgm:cxn modelId="{984B0381-8328-3147-961D-40E97FBF9FA1}" type="presParOf" srcId="{7D13FE4A-F9A5-0246-BA14-DEE460784DF7}" destId="{7DFDFD2D-65FB-5F43-819C-921E456DA87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6C19E8-5E82-0349-994F-0752F9C1405E}" type="doc">
      <dgm:prSet loTypeId="urn:microsoft.com/office/officeart/2008/layout/PictureAccentList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386AB4-7369-F344-8EC2-DD3D03713104}">
      <dgm:prSet phldrT="[Текст]"/>
      <dgm:spPr/>
      <dgm:t>
        <a:bodyPr/>
        <a:lstStyle/>
        <a:p>
          <a:pPr algn="l"/>
          <a:r>
            <a:rPr lang="uk-UA" dirty="0" smtClean="0"/>
            <a:t>Прикладна система - програмна система, орієнтована на рішення або автоматизацію вирішення завдань з конкретної предметної області</a:t>
          </a:r>
          <a:r>
            <a:rPr lang="ru-RU" dirty="0" smtClean="0"/>
            <a:t>.</a:t>
          </a:r>
        </a:p>
        <a:p>
          <a:pPr algn="ctr"/>
          <a:endParaRPr lang="ru-RU" dirty="0"/>
        </a:p>
      </dgm:t>
    </dgm:pt>
    <dgm:pt modelId="{ECDF02D9-78AC-AB45-A9DC-D4A8FE2138ED}" type="parTrans" cxnId="{CA5A7A6A-5EC6-904A-A81D-A52FB16286C3}">
      <dgm:prSet/>
      <dgm:spPr/>
      <dgm:t>
        <a:bodyPr/>
        <a:lstStyle/>
        <a:p>
          <a:endParaRPr lang="ru-RU"/>
        </a:p>
      </dgm:t>
    </dgm:pt>
    <dgm:pt modelId="{50F58FA7-6917-0741-BD45-89AA6FF49F0C}" type="sibTrans" cxnId="{CA5A7A6A-5EC6-904A-A81D-A52FB16286C3}">
      <dgm:prSet/>
      <dgm:spPr/>
      <dgm:t>
        <a:bodyPr/>
        <a:lstStyle/>
        <a:p>
          <a:endParaRPr lang="ru-RU"/>
        </a:p>
      </dgm:t>
    </dgm:pt>
    <dgm:pt modelId="{3F39786A-A8AB-DC4F-8545-CB9C935A796C}" type="pres">
      <dgm:prSet presAssocID="{D96C19E8-5E82-0349-994F-0752F9C1405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CA7006-CF64-0741-9285-4B89EE869232}" type="pres">
      <dgm:prSet presAssocID="{8A386AB4-7369-F344-8EC2-DD3D03713104}" presName="root" presStyleCnt="0">
        <dgm:presLayoutVars>
          <dgm:chMax/>
          <dgm:chPref val="4"/>
        </dgm:presLayoutVars>
      </dgm:prSet>
      <dgm:spPr/>
    </dgm:pt>
    <dgm:pt modelId="{AD8CEF47-1153-C941-B441-E6E1D8B19FCD}" type="pres">
      <dgm:prSet presAssocID="{8A386AB4-7369-F344-8EC2-DD3D03713104}" presName="rootComposite" presStyleCnt="0">
        <dgm:presLayoutVars/>
      </dgm:prSet>
      <dgm:spPr/>
    </dgm:pt>
    <dgm:pt modelId="{82889080-7D74-034B-8B23-63210AC6C345}" type="pres">
      <dgm:prSet presAssocID="{8A386AB4-7369-F344-8EC2-DD3D03713104}" presName="rootText" presStyleLbl="node0" presStyleIdx="0" presStyleCnt="1" custScaleY="400000" custLinFactY="-20098" custLinFactNeighborX="-1974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8C38F844-6F44-744B-BC97-65C029D78AE9}" type="pres">
      <dgm:prSet presAssocID="{8A386AB4-7369-F344-8EC2-DD3D03713104}" presName="childShape" presStyleCnt="0">
        <dgm:presLayoutVars>
          <dgm:chMax val="0"/>
          <dgm:chPref val="0"/>
        </dgm:presLayoutVars>
      </dgm:prSet>
      <dgm:spPr/>
    </dgm:pt>
  </dgm:ptLst>
  <dgm:cxnLst>
    <dgm:cxn modelId="{EEDE179F-025B-4744-9F98-2CB0B4E8BD92}" type="presOf" srcId="{8A386AB4-7369-F344-8EC2-DD3D03713104}" destId="{82889080-7D74-034B-8B23-63210AC6C345}" srcOrd="0" destOrd="0" presId="urn:microsoft.com/office/officeart/2008/layout/PictureAccentList"/>
    <dgm:cxn modelId="{CA5A7A6A-5EC6-904A-A81D-A52FB16286C3}" srcId="{D96C19E8-5E82-0349-994F-0752F9C1405E}" destId="{8A386AB4-7369-F344-8EC2-DD3D03713104}" srcOrd="0" destOrd="0" parTransId="{ECDF02D9-78AC-AB45-A9DC-D4A8FE2138ED}" sibTransId="{50F58FA7-6917-0741-BD45-89AA6FF49F0C}"/>
    <dgm:cxn modelId="{BA69CD55-99F2-054B-8E04-2E60E299DD1D}" type="presOf" srcId="{D96C19E8-5E82-0349-994F-0752F9C1405E}" destId="{3F39786A-A8AB-DC4F-8545-CB9C935A796C}" srcOrd="0" destOrd="0" presId="urn:microsoft.com/office/officeart/2008/layout/PictureAccentList"/>
    <dgm:cxn modelId="{5B663450-208E-E644-9739-38A210C3CAAF}" type="presParOf" srcId="{3F39786A-A8AB-DC4F-8545-CB9C935A796C}" destId="{54CA7006-CF64-0741-9285-4B89EE869232}" srcOrd="0" destOrd="0" presId="urn:microsoft.com/office/officeart/2008/layout/PictureAccentList"/>
    <dgm:cxn modelId="{AAA2786A-9660-E84D-8714-F201CD7187B1}" type="presParOf" srcId="{54CA7006-CF64-0741-9285-4B89EE869232}" destId="{AD8CEF47-1153-C941-B441-E6E1D8B19FCD}" srcOrd="0" destOrd="0" presId="urn:microsoft.com/office/officeart/2008/layout/PictureAccentList"/>
    <dgm:cxn modelId="{AB09E20A-4CE2-694E-AFC5-164250E6AA30}" type="presParOf" srcId="{AD8CEF47-1153-C941-B441-E6E1D8B19FCD}" destId="{82889080-7D74-034B-8B23-63210AC6C345}" srcOrd="0" destOrd="0" presId="urn:microsoft.com/office/officeart/2008/layout/PictureAccentList"/>
    <dgm:cxn modelId="{92530EBE-DC38-234C-9D54-7CD03E133539}" type="presParOf" srcId="{54CA7006-CF64-0741-9285-4B89EE869232}" destId="{8C38F844-6F44-744B-BC97-65C029D78AE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9B273-7D4D-E448-B9B2-3972FA37E9E8}">
      <dsp:nvSpPr>
        <dsp:cNvPr id="0" name=""/>
        <dsp:cNvSpPr/>
      </dsp:nvSpPr>
      <dsp:spPr>
        <a:xfrm>
          <a:off x="3498402" y="1700147"/>
          <a:ext cx="1762909" cy="835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172"/>
              </a:lnTo>
              <a:lnTo>
                <a:pt x="1762909" y="552172"/>
              </a:lnTo>
              <a:lnTo>
                <a:pt x="1762909" y="8351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D97EA-A345-964D-9055-FB0E1A056987}">
      <dsp:nvSpPr>
        <dsp:cNvPr id="0" name=""/>
        <dsp:cNvSpPr/>
      </dsp:nvSpPr>
      <dsp:spPr>
        <a:xfrm>
          <a:off x="1528095" y="1700147"/>
          <a:ext cx="1970307" cy="835133"/>
        </a:xfrm>
        <a:custGeom>
          <a:avLst/>
          <a:gdLst/>
          <a:ahLst/>
          <a:cxnLst/>
          <a:rect l="0" t="0" r="0" b="0"/>
          <a:pathLst>
            <a:path>
              <a:moveTo>
                <a:pt x="1970307" y="0"/>
              </a:moveTo>
              <a:lnTo>
                <a:pt x="1970307" y="552172"/>
              </a:lnTo>
              <a:lnTo>
                <a:pt x="0" y="552172"/>
              </a:lnTo>
              <a:lnTo>
                <a:pt x="0" y="8351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DEA55-C63A-FC42-9F46-5A8C207502B6}">
      <dsp:nvSpPr>
        <dsp:cNvPr id="0" name=""/>
        <dsp:cNvSpPr/>
      </dsp:nvSpPr>
      <dsp:spPr>
        <a:xfrm>
          <a:off x="1174011" y="773282"/>
          <a:ext cx="4648781" cy="926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914CC-79B7-E948-B8A3-07A27FEA0BD4}">
      <dsp:nvSpPr>
        <dsp:cNvPr id="0" name=""/>
        <dsp:cNvSpPr/>
      </dsp:nvSpPr>
      <dsp:spPr>
        <a:xfrm>
          <a:off x="1513394" y="1095696"/>
          <a:ext cx="4648781" cy="926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Функції</a:t>
          </a:r>
          <a:r>
            <a:rPr lang="ru-RU" sz="2400" kern="1200" dirty="0" smtClean="0"/>
            <a:t> ОС</a:t>
          </a:r>
          <a:r>
            <a:rPr lang="en-US" sz="2400" kern="1200" dirty="0" smtClean="0"/>
            <a:t> </a:t>
          </a:r>
          <a:r>
            <a:rPr lang="ru-RU" sz="2400" kern="1200" dirty="0" smtClean="0"/>
            <a:t>автономного </a:t>
          </a:r>
          <a:r>
            <a:rPr lang="ru-RU" sz="2400" kern="1200" dirty="0" err="1" smtClean="0"/>
            <a:t>комп’ютера</a:t>
          </a:r>
          <a:endParaRPr lang="ru-RU" sz="2400" kern="1200" dirty="0"/>
        </a:p>
      </dsp:txBody>
      <dsp:txXfrm>
        <a:off x="1540541" y="1122843"/>
        <a:ext cx="4594487" cy="872571"/>
      </dsp:txXfrm>
    </dsp:sp>
    <dsp:sp modelId="{BE2841E8-01C7-3C44-B3D0-D98CFDAD93E9}">
      <dsp:nvSpPr>
        <dsp:cNvPr id="0" name=""/>
        <dsp:cNvSpPr/>
      </dsp:nvSpPr>
      <dsp:spPr>
        <a:xfrm>
          <a:off x="870" y="2535280"/>
          <a:ext cx="3054450" cy="2254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1E822-6065-E84A-9849-18EBE6F3DFFF}">
      <dsp:nvSpPr>
        <dsp:cNvPr id="0" name=""/>
        <dsp:cNvSpPr/>
      </dsp:nvSpPr>
      <dsp:spPr>
        <a:xfrm>
          <a:off x="340253" y="2857694"/>
          <a:ext cx="3054450" cy="2254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Відповідно до типів локальних ресурсів:</a:t>
          </a:r>
          <a:r>
            <a:rPr lang="uk-UA" sz="1800" kern="1200" dirty="0" smtClean="0"/>
            <a:t/>
          </a:r>
          <a:br>
            <a:rPr lang="uk-UA" sz="1800" kern="1200" dirty="0" smtClean="0"/>
          </a:br>
          <a:r>
            <a:rPr lang="uk-UA" sz="1800" kern="1200" dirty="0" smtClean="0"/>
            <a:t>- управління процесами</a:t>
          </a:r>
          <a:br>
            <a:rPr lang="uk-UA" sz="1800" kern="1200" dirty="0" smtClean="0"/>
          </a:br>
          <a:r>
            <a:rPr lang="uk-UA" sz="1800" kern="1200" dirty="0" smtClean="0"/>
            <a:t>- управління пам'яттю</a:t>
          </a:r>
          <a:br>
            <a:rPr lang="uk-UA" sz="1800" kern="1200" dirty="0" smtClean="0"/>
          </a:br>
          <a:r>
            <a:rPr lang="uk-UA" sz="1800" kern="1200" dirty="0" smtClean="0"/>
            <a:t>- управління файлами і зовнішніми пристроями</a:t>
          </a:r>
          <a:endParaRPr lang="ru-RU" sz="1400" kern="1200" dirty="0"/>
        </a:p>
      </dsp:txBody>
      <dsp:txXfrm>
        <a:off x="406296" y="2923737"/>
        <a:ext cx="2922364" cy="2122787"/>
      </dsp:txXfrm>
    </dsp:sp>
    <dsp:sp modelId="{06DE9203-1814-2A43-A1D0-0F2EB9B2975D}">
      <dsp:nvSpPr>
        <dsp:cNvPr id="0" name=""/>
        <dsp:cNvSpPr/>
      </dsp:nvSpPr>
      <dsp:spPr>
        <a:xfrm>
          <a:off x="3734087" y="2535280"/>
          <a:ext cx="3054450" cy="1939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A7F5B-BD39-164B-9EED-CFE71EDBF578}">
      <dsp:nvSpPr>
        <dsp:cNvPr id="0" name=""/>
        <dsp:cNvSpPr/>
      </dsp:nvSpPr>
      <dsp:spPr>
        <a:xfrm>
          <a:off x="4073470" y="2857694"/>
          <a:ext cx="3054450" cy="1939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Загальносистемні функції:</a:t>
          </a:r>
          <a:br>
            <a:rPr lang="uk-UA" sz="1800" b="1" kern="1200" dirty="0" smtClean="0"/>
          </a:br>
          <a:r>
            <a:rPr lang="uk-UA" sz="1800" kern="1200" dirty="0" smtClean="0"/>
            <a:t>- API</a:t>
          </a:r>
          <a:br>
            <a:rPr lang="uk-UA" sz="1800" kern="1200" dirty="0" smtClean="0"/>
          </a:br>
          <a:r>
            <a:rPr lang="uk-UA" sz="1800" kern="1200" dirty="0" smtClean="0"/>
            <a:t>- користувальницький інтерфейс</a:t>
          </a:r>
          <a:br>
            <a:rPr lang="uk-UA" sz="1800" kern="1200" dirty="0" smtClean="0"/>
          </a:br>
          <a:r>
            <a:rPr lang="uk-UA" sz="1800" kern="1200" dirty="0" smtClean="0"/>
            <a:t>- захист даних і адміністрування</a:t>
          </a:r>
          <a:endParaRPr lang="ru-RU" sz="18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4130278" y="2914502"/>
        <a:ext cx="2940834" cy="182595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7D72F-D9A2-4F79-A4F3-CEBD8C5DEA1F}">
      <dsp:nvSpPr>
        <dsp:cNvPr id="0" name=""/>
        <dsp:cNvSpPr/>
      </dsp:nvSpPr>
      <dsp:spPr>
        <a:xfrm rot="5400000">
          <a:off x="-113062" y="117890"/>
          <a:ext cx="753750" cy="52762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</a:t>
          </a:r>
          <a:endParaRPr lang="ru-RU" sz="1400" kern="1200" dirty="0"/>
        </a:p>
      </dsp:txBody>
      <dsp:txXfrm rot="-5400000">
        <a:off x="1" y="268641"/>
        <a:ext cx="527625" cy="226125"/>
      </dsp:txXfrm>
    </dsp:sp>
    <dsp:sp modelId="{8207A0FD-0DDA-48BB-B68F-F314E38DD4B9}">
      <dsp:nvSpPr>
        <dsp:cNvPr id="0" name=""/>
        <dsp:cNvSpPr/>
      </dsp:nvSpPr>
      <dsp:spPr>
        <a:xfrm rot="5400000">
          <a:off x="4303319" y="-3770866"/>
          <a:ext cx="489937" cy="8041326"/>
        </a:xfrm>
        <a:prstGeom prst="round2SameRect">
          <a:avLst/>
        </a:prstGeom>
        <a:solidFill>
          <a:srgbClr val="C0504D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Підсистема</a:t>
          </a:r>
          <a:r>
            <a:rPr lang="ru-RU" sz="2400" kern="1200" dirty="0" smtClean="0"/>
            <a:t>  </a:t>
          </a:r>
          <a:r>
            <a:rPr lang="ru-RU" sz="2400" kern="1200" dirty="0" err="1" smtClean="0"/>
            <a:t>керування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процесами</a:t>
          </a:r>
          <a:endParaRPr lang="ru-RU" sz="2400" kern="1200" dirty="0"/>
        </a:p>
      </dsp:txBody>
      <dsp:txXfrm rot="-5400000">
        <a:off x="527625" y="28745"/>
        <a:ext cx="8017409" cy="442103"/>
      </dsp:txXfrm>
    </dsp:sp>
    <dsp:sp modelId="{7D223F90-AA6C-4F96-A210-5B74BF34F4C3}">
      <dsp:nvSpPr>
        <dsp:cNvPr id="0" name=""/>
        <dsp:cNvSpPr/>
      </dsp:nvSpPr>
      <dsp:spPr>
        <a:xfrm rot="5400000">
          <a:off x="-113062" y="791027"/>
          <a:ext cx="753750" cy="52762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</a:t>
          </a:r>
          <a:endParaRPr lang="ru-RU" sz="1400" kern="1200" dirty="0"/>
        </a:p>
      </dsp:txBody>
      <dsp:txXfrm rot="-5400000">
        <a:off x="1" y="941778"/>
        <a:ext cx="527625" cy="226125"/>
      </dsp:txXfrm>
    </dsp:sp>
    <dsp:sp modelId="{1BCAD635-3676-420E-99D4-515607F132B4}">
      <dsp:nvSpPr>
        <dsp:cNvPr id="0" name=""/>
        <dsp:cNvSpPr/>
      </dsp:nvSpPr>
      <dsp:spPr>
        <a:xfrm rot="5400000">
          <a:off x="4298173" y="-3095642"/>
          <a:ext cx="489937" cy="8041326"/>
        </a:xfrm>
        <a:prstGeom prst="round2SameRect">
          <a:avLst/>
        </a:prstGeom>
        <a:solidFill>
          <a:srgbClr val="C0504D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Підсистема</a:t>
          </a:r>
          <a:r>
            <a:rPr lang="ru-RU" sz="2400" kern="1200" dirty="0" smtClean="0"/>
            <a:t>  </a:t>
          </a:r>
          <a:r>
            <a:rPr lang="ru-RU" sz="2400" kern="1200" dirty="0" err="1" smtClean="0"/>
            <a:t>керування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пам’яттю</a:t>
          </a:r>
          <a:endParaRPr lang="ru-RU" sz="2400" kern="1200" dirty="0"/>
        </a:p>
      </dsp:txBody>
      <dsp:txXfrm rot="-5400000">
        <a:off x="522479" y="703969"/>
        <a:ext cx="8017409" cy="442103"/>
      </dsp:txXfrm>
    </dsp:sp>
    <dsp:sp modelId="{12833084-1DCC-406F-813F-2184CE4F333F}">
      <dsp:nvSpPr>
        <dsp:cNvPr id="0" name=""/>
        <dsp:cNvSpPr/>
      </dsp:nvSpPr>
      <dsp:spPr>
        <a:xfrm rot="5400000">
          <a:off x="-113062" y="1563554"/>
          <a:ext cx="753750" cy="52762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</a:t>
          </a:r>
          <a:endParaRPr lang="ru-RU" sz="1400" kern="1200" dirty="0"/>
        </a:p>
      </dsp:txBody>
      <dsp:txXfrm rot="-5400000">
        <a:off x="1" y="1714305"/>
        <a:ext cx="527625" cy="226125"/>
      </dsp:txXfrm>
    </dsp:sp>
    <dsp:sp modelId="{44722907-A793-4DDB-A5D8-237DC46A7A55}">
      <dsp:nvSpPr>
        <dsp:cNvPr id="0" name=""/>
        <dsp:cNvSpPr/>
      </dsp:nvSpPr>
      <dsp:spPr>
        <a:xfrm rot="5400000">
          <a:off x="4203930" y="-2325202"/>
          <a:ext cx="688715" cy="8041326"/>
        </a:xfrm>
        <a:prstGeom prst="round2SameRect">
          <a:avLst/>
        </a:prstGeom>
        <a:solidFill>
          <a:srgbClr val="C0504D">
            <a:alpha val="90000"/>
          </a:srgb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Підсистема</a:t>
          </a:r>
          <a:r>
            <a:rPr lang="ru-RU" sz="2400" kern="1200" dirty="0" smtClean="0"/>
            <a:t>  </a:t>
          </a:r>
          <a:r>
            <a:rPr lang="ru-RU" sz="2400" kern="1200" dirty="0" err="1" smtClean="0"/>
            <a:t>керування</a:t>
          </a:r>
          <a:r>
            <a:rPr lang="ru-RU" sz="2400" kern="1200" dirty="0" smtClean="0"/>
            <a:t> файлами і </a:t>
          </a:r>
          <a:r>
            <a:rPr lang="ru-RU" sz="2400" kern="1200" dirty="0" err="1" smtClean="0"/>
            <a:t>зовнішніми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пристроями</a:t>
          </a:r>
          <a:endParaRPr lang="ru-RU" sz="2400" kern="1200" dirty="0"/>
        </a:p>
      </dsp:txBody>
      <dsp:txXfrm rot="-5400000">
        <a:off x="527625" y="1384723"/>
        <a:ext cx="8007706" cy="621475"/>
      </dsp:txXfrm>
    </dsp:sp>
    <dsp:sp modelId="{52DAB7C0-CC6B-4C77-BEF6-2F2F532BD8E4}">
      <dsp:nvSpPr>
        <dsp:cNvPr id="0" name=""/>
        <dsp:cNvSpPr/>
      </dsp:nvSpPr>
      <dsp:spPr>
        <a:xfrm rot="5400000">
          <a:off x="-113062" y="2322228"/>
          <a:ext cx="753750" cy="52762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</a:t>
          </a:r>
          <a:endParaRPr lang="ru-RU" sz="2400" kern="1200" dirty="0"/>
        </a:p>
      </dsp:txBody>
      <dsp:txXfrm rot="-5400000">
        <a:off x="1" y="2472979"/>
        <a:ext cx="527625" cy="226125"/>
      </dsp:txXfrm>
    </dsp:sp>
    <dsp:sp modelId="{03120DB2-9606-428B-9D8A-DDD4349215E5}">
      <dsp:nvSpPr>
        <dsp:cNvPr id="0" name=""/>
        <dsp:cNvSpPr/>
      </dsp:nvSpPr>
      <dsp:spPr>
        <a:xfrm rot="5400000">
          <a:off x="4217654" y="-1566399"/>
          <a:ext cx="661268" cy="8041326"/>
        </a:xfrm>
        <a:prstGeom prst="round2SameRect">
          <a:avLst/>
        </a:prstGeom>
        <a:solidFill>
          <a:schemeClr val="accent1"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Підсистема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захисту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даних</a:t>
          </a:r>
          <a:r>
            <a:rPr lang="ru-RU" sz="2400" kern="1200" dirty="0" smtClean="0"/>
            <a:t> та </a:t>
          </a:r>
          <a:r>
            <a:rPr lang="ru-RU" sz="2400" kern="1200" dirty="0" err="1" smtClean="0"/>
            <a:t>адміністрування</a:t>
          </a:r>
          <a:endParaRPr lang="ru-RU" sz="2400" kern="1200" dirty="0"/>
        </a:p>
      </dsp:txBody>
      <dsp:txXfrm rot="-5400000">
        <a:off x="527625" y="2155910"/>
        <a:ext cx="8009046" cy="596708"/>
      </dsp:txXfrm>
    </dsp:sp>
    <dsp:sp modelId="{DC050623-014E-46C5-B902-C04F0D43E84E}">
      <dsp:nvSpPr>
        <dsp:cNvPr id="0" name=""/>
        <dsp:cNvSpPr/>
      </dsp:nvSpPr>
      <dsp:spPr>
        <a:xfrm rot="5400000">
          <a:off x="-113062" y="2995365"/>
          <a:ext cx="753750" cy="527625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</a:t>
          </a:r>
          <a:endParaRPr lang="ru-RU" sz="2400" kern="1200" dirty="0"/>
        </a:p>
      </dsp:txBody>
      <dsp:txXfrm rot="-5400000">
        <a:off x="1" y="3146116"/>
        <a:ext cx="527625" cy="226125"/>
      </dsp:txXfrm>
    </dsp:sp>
    <dsp:sp modelId="{5A7BC882-C211-413E-9CFA-FFFEA8120808}">
      <dsp:nvSpPr>
        <dsp:cNvPr id="0" name=""/>
        <dsp:cNvSpPr/>
      </dsp:nvSpPr>
      <dsp:spPr>
        <a:xfrm rot="5400000">
          <a:off x="4303319" y="-893391"/>
          <a:ext cx="489937" cy="8041326"/>
        </a:xfrm>
        <a:prstGeom prst="round2SameRect">
          <a:avLst/>
        </a:prstGeom>
        <a:solidFill>
          <a:srgbClr val="4F81BD">
            <a:alpha val="90000"/>
          </a:srgb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Інтерфейс</a:t>
          </a:r>
          <a:r>
            <a:rPr lang="ru-RU" sz="2400" kern="1200" dirty="0" smtClean="0"/>
            <a:t> прикладного </a:t>
          </a:r>
          <a:r>
            <a:rPr lang="ru-RU" sz="2400" kern="1200" dirty="0" err="1" smtClean="0"/>
            <a:t>програмування</a:t>
          </a:r>
          <a:endParaRPr lang="ru-RU" sz="2400" kern="1200" dirty="0"/>
        </a:p>
      </dsp:txBody>
      <dsp:txXfrm rot="-5400000">
        <a:off x="527625" y="2906220"/>
        <a:ext cx="8017409" cy="442103"/>
      </dsp:txXfrm>
    </dsp:sp>
    <dsp:sp modelId="{F3873C0C-251B-4432-889F-0AFF0F10451D}">
      <dsp:nvSpPr>
        <dsp:cNvPr id="0" name=""/>
        <dsp:cNvSpPr/>
      </dsp:nvSpPr>
      <dsp:spPr>
        <a:xfrm rot="5400000">
          <a:off x="-113062" y="3690067"/>
          <a:ext cx="753750" cy="52762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6</a:t>
          </a:r>
          <a:endParaRPr lang="ru-RU" sz="2400" kern="1200" dirty="0"/>
        </a:p>
      </dsp:txBody>
      <dsp:txXfrm rot="-5400000">
        <a:off x="1" y="3840818"/>
        <a:ext cx="527625" cy="226125"/>
      </dsp:txXfrm>
    </dsp:sp>
    <dsp:sp modelId="{A660033A-76BA-45ED-8C6B-DD3B77780256}">
      <dsp:nvSpPr>
        <dsp:cNvPr id="0" name=""/>
        <dsp:cNvSpPr/>
      </dsp:nvSpPr>
      <dsp:spPr>
        <a:xfrm rot="5400000">
          <a:off x="4281755" y="-198689"/>
          <a:ext cx="533067" cy="8041326"/>
        </a:xfrm>
        <a:prstGeom prst="round2SameRect">
          <a:avLst/>
        </a:prstGeom>
        <a:solidFill>
          <a:srgbClr val="4F81BD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Користувацький інтерфейс</a:t>
          </a:r>
          <a:endParaRPr lang="ru-RU" sz="2400" kern="1200" dirty="0"/>
        </a:p>
      </dsp:txBody>
      <dsp:txXfrm rot="-5400000">
        <a:off x="527626" y="3581462"/>
        <a:ext cx="8015304" cy="481023"/>
      </dsp:txXfrm>
    </dsp:sp>
    <dsp:sp modelId="{A425C730-2143-6641-8791-699F49E3B5C2}">
      <dsp:nvSpPr>
        <dsp:cNvPr id="0" name=""/>
        <dsp:cNvSpPr/>
      </dsp:nvSpPr>
      <dsp:spPr>
        <a:xfrm rot="5400000">
          <a:off x="-113062" y="4363205"/>
          <a:ext cx="753750" cy="52762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7</a:t>
          </a:r>
          <a:endParaRPr lang="ru-RU" sz="2400" kern="1200" dirty="0"/>
        </a:p>
      </dsp:txBody>
      <dsp:txXfrm rot="-5400000">
        <a:off x="1" y="4513956"/>
        <a:ext cx="527625" cy="226125"/>
      </dsp:txXfrm>
    </dsp:sp>
    <dsp:sp modelId="{F9F54B79-3649-EB48-9725-49998C459066}">
      <dsp:nvSpPr>
        <dsp:cNvPr id="0" name=""/>
        <dsp:cNvSpPr/>
      </dsp:nvSpPr>
      <dsp:spPr>
        <a:xfrm rot="5400000">
          <a:off x="4303319" y="474448"/>
          <a:ext cx="489937" cy="8041326"/>
        </a:xfrm>
        <a:prstGeom prst="round2Same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Підтримка</a:t>
          </a:r>
          <a:r>
            <a:rPr lang="ru-RU" sz="2400" kern="1200" dirty="0" smtClean="0"/>
            <a:t> мереж</a:t>
          </a:r>
          <a:endParaRPr lang="ru-RU" sz="2400" kern="1200" dirty="0"/>
        </a:p>
      </dsp:txBody>
      <dsp:txXfrm rot="-5400000">
        <a:off x="527625" y="4274060"/>
        <a:ext cx="8017409" cy="4421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5BD71-D1C3-4963-953E-FEB1B06CB549}">
      <dsp:nvSpPr>
        <dsp:cNvPr id="0" name=""/>
        <dsp:cNvSpPr/>
      </dsp:nvSpPr>
      <dsp:spPr>
        <a:xfrm rot="5400000">
          <a:off x="-163671" y="167082"/>
          <a:ext cx="1091145" cy="763802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</a:t>
          </a:r>
          <a:endParaRPr lang="ru-RU" sz="2100" kern="1200" dirty="0"/>
        </a:p>
      </dsp:txBody>
      <dsp:txXfrm rot="-5400000">
        <a:off x="1" y="385311"/>
        <a:ext cx="763802" cy="327343"/>
      </dsp:txXfrm>
    </dsp:sp>
    <dsp:sp modelId="{0007B0BB-F57C-4617-8161-6222BB132D30}">
      <dsp:nvSpPr>
        <dsp:cNvPr id="0" name=""/>
        <dsp:cNvSpPr/>
      </dsp:nvSpPr>
      <dsp:spPr>
        <a:xfrm rot="5400000">
          <a:off x="4070573" y="-3297681"/>
          <a:ext cx="1119897" cy="7733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розподіляє процесорний час між декількома одночасно виконуються в системі процесами</a:t>
          </a:r>
          <a:endParaRPr lang="ru-RU" sz="2400" kern="1200" dirty="0"/>
        </a:p>
      </dsp:txBody>
      <dsp:txXfrm rot="-5400000">
        <a:off x="763803" y="63758"/>
        <a:ext cx="7678770" cy="1010559"/>
      </dsp:txXfrm>
    </dsp:sp>
    <dsp:sp modelId="{0C1E518A-151A-4E33-9AFD-B1FBA6A59878}">
      <dsp:nvSpPr>
        <dsp:cNvPr id="0" name=""/>
        <dsp:cNvSpPr/>
      </dsp:nvSpPr>
      <dsp:spPr>
        <a:xfrm rot="5400000">
          <a:off x="-163671" y="1357525"/>
          <a:ext cx="1091145" cy="763802"/>
        </a:xfrm>
        <a:prstGeom prst="chevron">
          <a:avLst/>
        </a:prstGeom>
        <a:solidFill>
          <a:schemeClr val="accent2">
            <a:shade val="80000"/>
            <a:hueOff val="-8968"/>
            <a:satOff val="-1006"/>
            <a:lumOff val="6420"/>
            <a:alphaOff val="0"/>
          </a:schemeClr>
        </a:solidFill>
        <a:ln w="25400" cap="flat" cmpd="sng" algn="ctr">
          <a:solidFill>
            <a:schemeClr val="accent2">
              <a:shade val="80000"/>
              <a:hueOff val="-8968"/>
              <a:satOff val="-1006"/>
              <a:lumOff val="64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</a:t>
          </a:r>
          <a:endParaRPr lang="ru-RU" sz="2100" kern="1200" dirty="0"/>
        </a:p>
      </dsp:txBody>
      <dsp:txXfrm rot="-5400000">
        <a:off x="1" y="1575754"/>
        <a:ext cx="763802" cy="327343"/>
      </dsp:txXfrm>
    </dsp:sp>
    <dsp:sp modelId="{F79562B0-8077-495F-8AB0-082DA043D8C6}">
      <dsp:nvSpPr>
        <dsp:cNvPr id="0" name=""/>
        <dsp:cNvSpPr/>
      </dsp:nvSpPr>
      <dsp:spPr>
        <a:xfrm rot="5400000">
          <a:off x="4275899" y="-2318244"/>
          <a:ext cx="709244" cy="7733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8968"/>
              <a:satOff val="-1006"/>
              <a:lumOff val="64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err="1" smtClean="0"/>
            <a:t>створює</a:t>
          </a:r>
          <a:r>
            <a:rPr lang="ru-RU" sz="2900" kern="1200" dirty="0" smtClean="0"/>
            <a:t> і </a:t>
          </a:r>
          <a:r>
            <a:rPr lang="ru-RU" sz="2900" kern="1200" dirty="0" err="1" smtClean="0"/>
            <a:t>знищує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процеси</a:t>
          </a:r>
          <a:endParaRPr lang="ru-RU" sz="2900" kern="1200" dirty="0"/>
        </a:p>
      </dsp:txBody>
      <dsp:txXfrm rot="-5400000">
        <a:off x="763802" y="1228475"/>
        <a:ext cx="7698817" cy="640000"/>
      </dsp:txXfrm>
    </dsp:sp>
    <dsp:sp modelId="{E99FAA1C-71D4-4ACD-95E5-1771E3E221EF}">
      <dsp:nvSpPr>
        <dsp:cNvPr id="0" name=""/>
        <dsp:cNvSpPr/>
      </dsp:nvSpPr>
      <dsp:spPr>
        <a:xfrm rot="5400000">
          <a:off x="-163671" y="2336962"/>
          <a:ext cx="1091145" cy="763802"/>
        </a:xfrm>
        <a:prstGeom prst="chevron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3</a:t>
          </a:r>
          <a:endParaRPr lang="ru-RU" sz="2100" kern="1200" dirty="0"/>
        </a:p>
      </dsp:txBody>
      <dsp:txXfrm rot="-5400000">
        <a:off x="1" y="2555191"/>
        <a:ext cx="763802" cy="327343"/>
      </dsp:txXfrm>
    </dsp:sp>
    <dsp:sp modelId="{9709A3A0-DC21-4911-9378-F2A7FA2A617B}">
      <dsp:nvSpPr>
        <dsp:cNvPr id="0" name=""/>
        <dsp:cNvSpPr/>
      </dsp:nvSpPr>
      <dsp:spPr>
        <a:xfrm rot="5400000">
          <a:off x="4275899" y="-1338807"/>
          <a:ext cx="709244" cy="7733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900" kern="1200" dirty="0" smtClean="0"/>
            <a:t>забезпечує процеси необхідними ресурсами</a:t>
          </a:r>
          <a:endParaRPr lang="ru-RU" sz="2900" kern="1200" dirty="0"/>
        </a:p>
      </dsp:txBody>
      <dsp:txXfrm rot="-5400000">
        <a:off x="763802" y="2207912"/>
        <a:ext cx="7698817" cy="640000"/>
      </dsp:txXfrm>
    </dsp:sp>
    <dsp:sp modelId="{24AE36B4-8040-4FC1-80A7-97115635716E}">
      <dsp:nvSpPr>
        <dsp:cNvPr id="0" name=""/>
        <dsp:cNvSpPr/>
      </dsp:nvSpPr>
      <dsp:spPr>
        <a:xfrm rot="5400000">
          <a:off x="-163671" y="3316399"/>
          <a:ext cx="1091145" cy="763802"/>
        </a:xfrm>
        <a:prstGeom prst="chevron">
          <a:avLst/>
        </a:prstGeom>
        <a:solidFill>
          <a:schemeClr val="accent2">
            <a:shade val="80000"/>
            <a:hueOff val="-26904"/>
            <a:satOff val="-3018"/>
            <a:lumOff val="19260"/>
            <a:alphaOff val="0"/>
          </a:schemeClr>
        </a:solidFill>
        <a:ln w="25400" cap="flat" cmpd="sng" algn="ctr">
          <a:solidFill>
            <a:schemeClr val="accent2">
              <a:shade val="80000"/>
              <a:hueOff val="-26904"/>
              <a:satOff val="-3018"/>
              <a:lumOff val="19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</a:t>
          </a:r>
          <a:endParaRPr lang="ru-RU" sz="2100" kern="1200" dirty="0"/>
        </a:p>
      </dsp:txBody>
      <dsp:txXfrm rot="-5400000">
        <a:off x="1" y="3534628"/>
        <a:ext cx="763802" cy="327343"/>
      </dsp:txXfrm>
    </dsp:sp>
    <dsp:sp modelId="{995C4DCA-F28B-4928-9B37-52310C0B7C7B}">
      <dsp:nvSpPr>
        <dsp:cNvPr id="0" name=""/>
        <dsp:cNvSpPr/>
      </dsp:nvSpPr>
      <dsp:spPr>
        <a:xfrm rot="5400000">
          <a:off x="4275899" y="-359370"/>
          <a:ext cx="709244" cy="7733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6904"/>
              <a:satOff val="-3018"/>
              <a:lumOff val="19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900" kern="1200" dirty="0" smtClean="0"/>
            <a:t>реалізує обмін даними між процесами</a:t>
          </a:r>
          <a:endParaRPr lang="ru-RU" sz="2900" kern="1200" dirty="0"/>
        </a:p>
      </dsp:txBody>
      <dsp:txXfrm rot="-5400000">
        <a:off x="763802" y="3187349"/>
        <a:ext cx="7698817" cy="640000"/>
      </dsp:txXfrm>
    </dsp:sp>
    <dsp:sp modelId="{5B8AABFE-09D1-46C8-AC42-68BA104B2D9C}">
      <dsp:nvSpPr>
        <dsp:cNvPr id="0" name=""/>
        <dsp:cNvSpPr/>
      </dsp:nvSpPr>
      <dsp:spPr>
        <a:xfrm rot="5400000">
          <a:off x="-163671" y="4295836"/>
          <a:ext cx="1091145" cy="763802"/>
        </a:xfrm>
        <a:prstGeom prst="chevron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5</a:t>
          </a:r>
          <a:endParaRPr lang="ru-RU" sz="2100" kern="1200" dirty="0"/>
        </a:p>
      </dsp:txBody>
      <dsp:txXfrm rot="-5400000">
        <a:off x="1" y="4514065"/>
        <a:ext cx="763802" cy="327343"/>
      </dsp:txXfrm>
    </dsp:sp>
    <dsp:sp modelId="{82E66969-BB4A-400F-BC69-F65A5B0DB7F4}">
      <dsp:nvSpPr>
        <dsp:cNvPr id="0" name=""/>
        <dsp:cNvSpPr/>
      </dsp:nvSpPr>
      <dsp:spPr>
        <a:xfrm rot="5400000">
          <a:off x="4275899" y="620066"/>
          <a:ext cx="709244" cy="7733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900" kern="1200" dirty="0" smtClean="0"/>
            <a:t>підтримує синхронізацію процесів</a:t>
          </a:r>
          <a:endParaRPr lang="ru-RU" sz="2900" kern="1200" dirty="0"/>
        </a:p>
      </dsp:txBody>
      <dsp:txXfrm rot="-5400000">
        <a:off x="763802" y="4166785"/>
        <a:ext cx="7698817" cy="64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56785-8007-450D-A820-9BDE482E5A3E}">
      <dsp:nvSpPr>
        <dsp:cNvPr id="0" name=""/>
        <dsp:cNvSpPr/>
      </dsp:nvSpPr>
      <dsp:spPr>
        <a:xfrm rot="5400000">
          <a:off x="-112930" y="115602"/>
          <a:ext cx="752870" cy="527009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</a:t>
          </a:r>
          <a:endParaRPr lang="ru-RU" sz="1400" kern="1200" dirty="0"/>
        </a:p>
      </dsp:txBody>
      <dsp:txXfrm rot="-5400000">
        <a:off x="1" y="266177"/>
        <a:ext cx="527009" cy="225861"/>
      </dsp:txXfrm>
    </dsp:sp>
    <dsp:sp modelId="{8432C44E-B778-4375-9442-7459704FF4C6}">
      <dsp:nvSpPr>
        <dsp:cNvPr id="0" name=""/>
        <dsp:cNvSpPr/>
      </dsp:nvSpPr>
      <dsp:spPr>
        <a:xfrm rot="5400000">
          <a:off x="4090759" y="-3561077"/>
          <a:ext cx="489366" cy="76168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відстежує вільну і зайняту пам'ять</a:t>
          </a:r>
          <a:endParaRPr lang="ru-RU" sz="1900" kern="1200" dirty="0"/>
        </a:p>
      </dsp:txBody>
      <dsp:txXfrm rot="-5400000">
        <a:off x="527010" y="26561"/>
        <a:ext cx="7592976" cy="441588"/>
      </dsp:txXfrm>
    </dsp:sp>
    <dsp:sp modelId="{FDC4BC0A-65F0-47B5-AFA3-037F4DB9230C}">
      <dsp:nvSpPr>
        <dsp:cNvPr id="0" name=""/>
        <dsp:cNvSpPr/>
      </dsp:nvSpPr>
      <dsp:spPr>
        <a:xfrm rot="5400000">
          <a:off x="-112930" y="795366"/>
          <a:ext cx="752870" cy="527009"/>
        </a:xfrm>
        <a:prstGeom prst="chevron">
          <a:avLst/>
        </a:prstGeom>
        <a:solidFill>
          <a:schemeClr val="accent3">
            <a:shade val="80000"/>
            <a:hueOff val="31272"/>
            <a:satOff val="-204"/>
            <a:lumOff val="3508"/>
            <a:alphaOff val="0"/>
          </a:schemeClr>
        </a:solidFill>
        <a:ln w="25400" cap="flat" cmpd="sng" algn="ctr">
          <a:solidFill>
            <a:schemeClr val="accent3">
              <a:shade val="80000"/>
              <a:hueOff val="31272"/>
              <a:satOff val="-204"/>
              <a:lumOff val="35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</a:t>
          </a:r>
          <a:endParaRPr lang="ru-RU" sz="1400" kern="1200" dirty="0"/>
        </a:p>
      </dsp:txBody>
      <dsp:txXfrm rot="-5400000">
        <a:off x="1" y="945941"/>
        <a:ext cx="527009" cy="225861"/>
      </dsp:txXfrm>
    </dsp:sp>
    <dsp:sp modelId="{1FEC1829-5541-4FE4-A6A1-E8FFF09C6E9B}">
      <dsp:nvSpPr>
        <dsp:cNvPr id="0" name=""/>
        <dsp:cNvSpPr/>
      </dsp:nvSpPr>
      <dsp:spPr>
        <a:xfrm rot="5400000">
          <a:off x="4090759" y="-2881313"/>
          <a:ext cx="489366" cy="76168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31272"/>
              <a:satOff val="-204"/>
              <a:lumOff val="35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виділяє пам'ять процесам і звільняє пам'ять по завершенні процесів</a:t>
          </a:r>
          <a:endParaRPr lang="ru-RU" sz="1900" kern="1200" dirty="0"/>
        </a:p>
      </dsp:txBody>
      <dsp:txXfrm rot="-5400000">
        <a:off x="527010" y="706325"/>
        <a:ext cx="7592976" cy="441588"/>
      </dsp:txXfrm>
    </dsp:sp>
    <dsp:sp modelId="{78572C61-02DC-4473-9F0A-E68DE0108AA1}">
      <dsp:nvSpPr>
        <dsp:cNvPr id="0" name=""/>
        <dsp:cNvSpPr/>
      </dsp:nvSpPr>
      <dsp:spPr>
        <a:xfrm rot="5400000">
          <a:off x="-112930" y="1475130"/>
          <a:ext cx="752870" cy="527009"/>
        </a:xfrm>
        <a:prstGeom prst="chevron">
          <a:avLst/>
        </a:prstGeom>
        <a:solidFill>
          <a:schemeClr val="accent3">
            <a:shade val="80000"/>
            <a:hueOff val="62545"/>
            <a:satOff val="-409"/>
            <a:lumOff val="7015"/>
            <a:alphaOff val="0"/>
          </a:schemeClr>
        </a:solidFill>
        <a:ln w="25400" cap="flat" cmpd="sng" algn="ctr">
          <a:solidFill>
            <a:schemeClr val="accent3">
              <a:shade val="80000"/>
              <a:hueOff val="62545"/>
              <a:satOff val="-409"/>
              <a:lumOff val="70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</a:t>
          </a:r>
          <a:endParaRPr lang="ru-RU" sz="1400" kern="1200" dirty="0"/>
        </a:p>
      </dsp:txBody>
      <dsp:txXfrm rot="-5400000">
        <a:off x="1" y="1625705"/>
        <a:ext cx="527009" cy="225861"/>
      </dsp:txXfrm>
    </dsp:sp>
    <dsp:sp modelId="{653CF94E-AF37-4BBC-AE47-A871DD585BBF}">
      <dsp:nvSpPr>
        <dsp:cNvPr id="0" name=""/>
        <dsp:cNvSpPr/>
      </dsp:nvSpPr>
      <dsp:spPr>
        <a:xfrm rot="5400000">
          <a:off x="4090759" y="-2201549"/>
          <a:ext cx="489366" cy="76168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62545"/>
              <a:satOff val="-409"/>
              <a:lumOff val="70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завантажує коди і дані процесів в відведену пам'ять</a:t>
          </a:r>
          <a:endParaRPr lang="ru-RU" sz="1900" kern="1200" dirty="0"/>
        </a:p>
      </dsp:txBody>
      <dsp:txXfrm rot="-5400000">
        <a:off x="527010" y="1386089"/>
        <a:ext cx="7592976" cy="441588"/>
      </dsp:txXfrm>
    </dsp:sp>
    <dsp:sp modelId="{EBFAAEC0-3E9F-4A7A-ABF7-F47291F59A18}">
      <dsp:nvSpPr>
        <dsp:cNvPr id="0" name=""/>
        <dsp:cNvSpPr/>
      </dsp:nvSpPr>
      <dsp:spPr>
        <a:xfrm rot="5400000">
          <a:off x="-112930" y="2154894"/>
          <a:ext cx="752870" cy="527009"/>
        </a:xfrm>
        <a:prstGeom prst="chevron">
          <a:avLst/>
        </a:prstGeom>
        <a:solidFill>
          <a:schemeClr val="accent3">
            <a:shade val="80000"/>
            <a:hueOff val="93817"/>
            <a:satOff val="-613"/>
            <a:lumOff val="10523"/>
            <a:alphaOff val="0"/>
          </a:schemeClr>
        </a:solidFill>
        <a:ln w="25400" cap="flat" cmpd="sng" algn="ctr">
          <a:solidFill>
            <a:schemeClr val="accent3">
              <a:shade val="80000"/>
              <a:hueOff val="93817"/>
              <a:satOff val="-613"/>
              <a:lumOff val="10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</a:t>
          </a:r>
          <a:endParaRPr lang="ru-RU" sz="1400" kern="1200" dirty="0"/>
        </a:p>
      </dsp:txBody>
      <dsp:txXfrm rot="-5400000">
        <a:off x="1" y="2305469"/>
        <a:ext cx="527009" cy="225861"/>
      </dsp:txXfrm>
    </dsp:sp>
    <dsp:sp modelId="{E4332AAD-DA0A-4774-BE85-D58A402BDFA7}">
      <dsp:nvSpPr>
        <dsp:cNvPr id="0" name=""/>
        <dsp:cNvSpPr/>
      </dsp:nvSpPr>
      <dsp:spPr>
        <a:xfrm rot="5400000">
          <a:off x="4090759" y="-1521785"/>
          <a:ext cx="489366" cy="76168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93817"/>
              <a:satOff val="-613"/>
              <a:lumOff val="10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організовує віртуальну пам'ять</a:t>
          </a:r>
          <a:endParaRPr lang="ru-RU" sz="1900" kern="1200" dirty="0"/>
        </a:p>
      </dsp:txBody>
      <dsp:txXfrm rot="-5400000">
        <a:off x="527010" y="2065853"/>
        <a:ext cx="7592976" cy="441588"/>
      </dsp:txXfrm>
    </dsp:sp>
    <dsp:sp modelId="{19B686D4-BF2E-440D-9DDE-8EA90C26E843}">
      <dsp:nvSpPr>
        <dsp:cNvPr id="0" name=""/>
        <dsp:cNvSpPr/>
      </dsp:nvSpPr>
      <dsp:spPr>
        <a:xfrm rot="5400000">
          <a:off x="-112930" y="2834658"/>
          <a:ext cx="752870" cy="527009"/>
        </a:xfrm>
        <a:prstGeom prst="chevron">
          <a:avLst/>
        </a:prstGeom>
        <a:solidFill>
          <a:schemeClr val="accent3">
            <a:shade val="80000"/>
            <a:hueOff val="125090"/>
            <a:satOff val="-818"/>
            <a:lumOff val="14031"/>
            <a:alphaOff val="0"/>
          </a:schemeClr>
        </a:solidFill>
        <a:ln w="25400" cap="flat" cmpd="sng" algn="ctr">
          <a:solidFill>
            <a:schemeClr val="accent3">
              <a:shade val="80000"/>
              <a:hueOff val="125090"/>
              <a:satOff val="-818"/>
              <a:lumOff val="14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</a:t>
          </a:r>
          <a:endParaRPr lang="ru-RU" sz="1400" kern="1200" dirty="0"/>
        </a:p>
      </dsp:txBody>
      <dsp:txXfrm rot="-5400000">
        <a:off x="1" y="2985233"/>
        <a:ext cx="527009" cy="225861"/>
      </dsp:txXfrm>
    </dsp:sp>
    <dsp:sp modelId="{E432D4F0-075D-4E36-95C9-351E94983AD7}">
      <dsp:nvSpPr>
        <dsp:cNvPr id="0" name=""/>
        <dsp:cNvSpPr/>
      </dsp:nvSpPr>
      <dsp:spPr>
        <a:xfrm rot="5400000">
          <a:off x="4090759" y="-842021"/>
          <a:ext cx="489366" cy="76168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25090"/>
              <a:satOff val="-818"/>
              <a:lumOff val="14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налаштовує адреси програми на конкретну область фізичної пам'яті</a:t>
          </a:r>
          <a:endParaRPr lang="ru-RU" sz="1900" kern="1200" dirty="0"/>
        </a:p>
      </dsp:txBody>
      <dsp:txXfrm rot="-5400000">
        <a:off x="527010" y="2745617"/>
        <a:ext cx="7592976" cy="441588"/>
      </dsp:txXfrm>
    </dsp:sp>
    <dsp:sp modelId="{1F0BD659-B2F9-4CC5-8283-CF0A8D7503C6}">
      <dsp:nvSpPr>
        <dsp:cNvPr id="0" name=""/>
        <dsp:cNvSpPr/>
      </dsp:nvSpPr>
      <dsp:spPr>
        <a:xfrm rot="5400000">
          <a:off x="-112930" y="3514422"/>
          <a:ext cx="752870" cy="527009"/>
        </a:xfrm>
        <a:prstGeom prst="chevron">
          <a:avLst/>
        </a:prstGeom>
        <a:solidFill>
          <a:schemeClr val="accent3">
            <a:shade val="80000"/>
            <a:hueOff val="156362"/>
            <a:satOff val="-1022"/>
            <a:lumOff val="17539"/>
            <a:alphaOff val="0"/>
          </a:schemeClr>
        </a:solidFill>
        <a:ln w="25400" cap="flat" cmpd="sng" algn="ctr">
          <a:solidFill>
            <a:schemeClr val="accent3">
              <a:shade val="80000"/>
              <a:hueOff val="156362"/>
              <a:satOff val="-1022"/>
              <a:lumOff val="17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6</a:t>
          </a:r>
          <a:endParaRPr lang="ru-RU" sz="1400" kern="1200" dirty="0"/>
        </a:p>
      </dsp:txBody>
      <dsp:txXfrm rot="-5400000">
        <a:off x="1" y="3664997"/>
        <a:ext cx="527009" cy="225861"/>
      </dsp:txXfrm>
    </dsp:sp>
    <dsp:sp modelId="{0E4F4BD0-6ADE-499D-8C68-F53887F72E99}">
      <dsp:nvSpPr>
        <dsp:cNvPr id="0" name=""/>
        <dsp:cNvSpPr/>
      </dsp:nvSpPr>
      <dsp:spPr>
        <a:xfrm rot="5400000">
          <a:off x="4090759" y="-162257"/>
          <a:ext cx="489366" cy="76168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56362"/>
              <a:satOff val="-1022"/>
              <a:lumOff val="17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err="1" smtClean="0"/>
            <a:t>динамічно</a:t>
          </a:r>
          <a:r>
            <a:rPr lang="uk-UA" sz="1900" kern="1200" dirty="0" smtClean="0"/>
            <a:t> розподіляє пам'ять</a:t>
          </a:r>
          <a:endParaRPr lang="ru-RU" sz="1900" kern="1200" dirty="0"/>
        </a:p>
      </dsp:txBody>
      <dsp:txXfrm rot="-5400000">
        <a:off x="527010" y="3425381"/>
        <a:ext cx="7592976" cy="441588"/>
      </dsp:txXfrm>
    </dsp:sp>
    <dsp:sp modelId="{7BBDCFFC-BD23-43B1-96B7-B34A7C189790}">
      <dsp:nvSpPr>
        <dsp:cNvPr id="0" name=""/>
        <dsp:cNvSpPr/>
      </dsp:nvSpPr>
      <dsp:spPr>
        <a:xfrm rot="5400000">
          <a:off x="-112930" y="4194186"/>
          <a:ext cx="752870" cy="527009"/>
        </a:xfrm>
        <a:prstGeom prst="chevron">
          <a:avLst/>
        </a:prstGeom>
        <a:solidFill>
          <a:schemeClr val="accent3">
            <a:shade val="80000"/>
            <a:hueOff val="187635"/>
            <a:satOff val="-1227"/>
            <a:lumOff val="21046"/>
            <a:alphaOff val="0"/>
          </a:schemeClr>
        </a:solidFill>
        <a:ln w="25400" cap="flat" cmpd="sng" algn="ctr">
          <a:solidFill>
            <a:schemeClr val="accent3">
              <a:shade val="80000"/>
              <a:hueOff val="187635"/>
              <a:satOff val="-1227"/>
              <a:lumOff val="2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7</a:t>
          </a:r>
          <a:endParaRPr lang="ru-RU" sz="1400" kern="1200" dirty="0"/>
        </a:p>
      </dsp:txBody>
      <dsp:txXfrm rot="-5400000">
        <a:off x="1" y="4344761"/>
        <a:ext cx="527009" cy="225861"/>
      </dsp:txXfrm>
    </dsp:sp>
    <dsp:sp modelId="{BDD78B79-F23E-4F08-BE39-E25D247A970D}">
      <dsp:nvSpPr>
        <dsp:cNvPr id="0" name=""/>
        <dsp:cNvSpPr/>
      </dsp:nvSpPr>
      <dsp:spPr>
        <a:xfrm rot="5400000">
          <a:off x="4090759" y="517506"/>
          <a:ext cx="489366" cy="76168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87635"/>
              <a:satOff val="-1227"/>
              <a:lumOff val="2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виконує </a:t>
          </a:r>
          <a:r>
            <a:rPr lang="uk-UA" sz="1900" kern="1200" dirty="0" err="1" smtClean="0"/>
            <a:t>дефрагментацію</a:t>
          </a:r>
          <a:r>
            <a:rPr lang="uk-UA" sz="1900" kern="1200" dirty="0" smtClean="0"/>
            <a:t> пам'яті</a:t>
          </a:r>
          <a:endParaRPr lang="ru-RU" sz="1900" kern="1200" dirty="0"/>
        </a:p>
      </dsp:txBody>
      <dsp:txXfrm rot="-5400000">
        <a:off x="527010" y="4105145"/>
        <a:ext cx="7592976" cy="441588"/>
      </dsp:txXfrm>
    </dsp:sp>
    <dsp:sp modelId="{B9EA77E2-5877-4CFA-AF97-DDA500770919}">
      <dsp:nvSpPr>
        <dsp:cNvPr id="0" name=""/>
        <dsp:cNvSpPr/>
      </dsp:nvSpPr>
      <dsp:spPr>
        <a:xfrm rot="5400000">
          <a:off x="-112930" y="4873950"/>
          <a:ext cx="752870" cy="527009"/>
        </a:xfrm>
        <a:prstGeom prst="chevron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8</a:t>
          </a:r>
          <a:endParaRPr lang="ru-RU" sz="1400" kern="1200" dirty="0"/>
        </a:p>
      </dsp:txBody>
      <dsp:txXfrm rot="-5400000">
        <a:off x="1" y="5024525"/>
        <a:ext cx="527009" cy="225861"/>
      </dsp:txXfrm>
    </dsp:sp>
    <dsp:sp modelId="{1A1F29B2-5B98-4D9B-B806-536CDDE709A0}">
      <dsp:nvSpPr>
        <dsp:cNvPr id="0" name=""/>
        <dsp:cNvSpPr/>
      </dsp:nvSpPr>
      <dsp:spPr>
        <a:xfrm rot="5400000">
          <a:off x="4090759" y="1197270"/>
          <a:ext cx="489366" cy="76168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реалізує захист пам'яті</a:t>
          </a:r>
          <a:endParaRPr lang="ru-RU" sz="1900" kern="1200" dirty="0"/>
        </a:p>
      </dsp:txBody>
      <dsp:txXfrm rot="-5400000">
        <a:off x="527010" y="4784909"/>
        <a:ext cx="7592976" cy="4415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B3D41-F266-402A-B68B-52F791AF8412}">
      <dsp:nvSpPr>
        <dsp:cNvPr id="0" name=""/>
        <dsp:cNvSpPr/>
      </dsp:nvSpPr>
      <dsp:spPr>
        <a:xfrm rot="5400000">
          <a:off x="-115226" y="117336"/>
          <a:ext cx="768176" cy="537723"/>
        </a:xfrm>
        <a:prstGeom prst="chevron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</a:t>
          </a:r>
          <a:endParaRPr lang="ru-RU" sz="1500" kern="1200" dirty="0"/>
        </a:p>
      </dsp:txBody>
      <dsp:txXfrm rot="-5400000">
        <a:off x="1" y="270972"/>
        <a:ext cx="537723" cy="230453"/>
      </dsp:txXfrm>
    </dsp:sp>
    <dsp:sp modelId="{FD7C98D3-723B-4877-99FF-405E6C7EF501}">
      <dsp:nvSpPr>
        <dsp:cNvPr id="0" name=""/>
        <dsp:cNvSpPr/>
      </dsp:nvSpPr>
      <dsp:spPr>
        <a:xfrm rot="5400000">
          <a:off x="4357432" y="-3817598"/>
          <a:ext cx="499314" cy="8138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організовує паралельну роботу пристроїв введення-виведення і процесора</a:t>
          </a:r>
          <a:endParaRPr lang="ru-RU" sz="1500" kern="1200" dirty="0"/>
        </a:p>
      </dsp:txBody>
      <dsp:txXfrm rot="-5400000">
        <a:off x="537724" y="26485"/>
        <a:ext cx="8114357" cy="450564"/>
      </dsp:txXfrm>
    </dsp:sp>
    <dsp:sp modelId="{63B2135F-5872-4CBE-B781-0C5DB2B8C057}">
      <dsp:nvSpPr>
        <dsp:cNvPr id="0" name=""/>
        <dsp:cNvSpPr/>
      </dsp:nvSpPr>
      <dsp:spPr>
        <a:xfrm rot="5400000">
          <a:off x="-115226" y="812537"/>
          <a:ext cx="768176" cy="537723"/>
        </a:xfrm>
        <a:prstGeom prst="chevron">
          <a:avLst/>
        </a:prstGeom>
        <a:gradFill rotWithShape="0">
          <a:gsLst>
            <a:gs pos="0">
              <a:schemeClr val="accent4">
                <a:shade val="80000"/>
                <a:hueOff val="-25223"/>
                <a:satOff val="-624"/>
                <a:lumOff val="357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80000"/>
                <a:hueOff val="-25223"/>
                <a:satOff val="-624"/>
                <a:lumOff val="357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-25223"/>
              <a:satOff val="-624"/>
              <a:lumOff val="357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</a:t>
          </a:r>
          <a:endParaRPr lang="ru-RU" sz="1500" kern="1200" dirty="0"/>
        </a:p>
      </dsp:txBody>
      <dsp:txXfrm rot="-5400000">
        <a:off x="1" y="966173"/>
        <a:ext cx="537723" cy="230453"/>
      </dsp:txXfrm>
    </dsp:sp>
    <dsp:sp modelId="{3774252A-5F43-4744-8AD2-A1893FDDD85F}">
      <dsp:nvSpPr>
        <dsp:cNvPr id="0" name=""/>
        <dsp:cNvSpPr/>
      </dsp:nvSpPr>
      <dsp:spPr>
        <a:xfrm rot="5400000">
          <a:off x="4357432" y="-3122398"/>
          <a:ext cx="499314" cy="8138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25223"/>
              <a:satOff val="-624"/>
              <a:lumOff val="35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здійснює узгодження швидкостей обміну і </a:t>
          </a:r>
          <a:r>
            <a:rPr lang="uk-UA" sz="1500" kern="1200" dirty="0" err="1" smtClean="0"/>
            <a:t>кешування</a:t>
          </a:r>
          <a:r>
            <a:rPr lang="uk-UA" sz="1500" kern="1200" dirty="0" smtClean="0"/>
            <a:t> даних</a:t>
          </a:r>
          <a:endParaRPr lang="ru-RU" sz="1500" kern="1200" dirty="0"/>
        </a:p>
      </dsp:txBody>
      <dsp:txXfrm rot="-5400000">
        <a:off x="537724" y="721685"/>
        <a:ext cx="8114357" cy="450564"/>
      </dsp:txXfrm>
    </dsp:sp>
    <dsp:sp modelId="{AF601DBA-CF16-49E8-9586-6F0FF6329FEE}">
      <dsp:nvSpPr>
        <dsp:cNvPr id="0" name=""/>
        <dsp:cNvSpPr/>
      </dsp:nvSpPr>
      <dsp:spPr>
        <a:xfrm rot="5400000">
          <a:off x="-115226" y="1507737"/>
          <a:ext cx="768176" cy="537723"/>
        </a:xfrm>
        <a:prstGeom prst="chevron">
          <a:avLst/>
        </a:prstGeom>
        <a:gradFill rotWithShape="0">
          <a:gsLst>
            <a:gs pos="0">
              <a:schemeClr val="accent4">
                <a:shade val="80000"/>
                <a:hueOff val="-50445"/>
                <a:satOff val="-1247"/>
                <a:lumOff val="713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80000"/>
                <a:hueOff val="-50445"/>
                <a:satOff val="-1247"/>
                <a:lumOff val="713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-50445"/>
              <a:satOff val="-1247"/>
              <a:lumOff val="71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</a:t>
          </a:r>
          <a:endParaRPr lang="ru-RU" sz="1500" kern="1200" dirty="0"/>
        </a:p>
      </dsp:txBody>
      <dsp:txXfrm rot="-5400000">
        <a:off x="1" y="1661373"/>
        <a:ext cx="537723" cy="230453"/>
      </dsp:txXfrm>
    </dsp:sp>
    <dsp:sp modelId="{BA72DCBC-76DF-43F7-A0F9-4270B4D3CE50}">
      <dsp:nvSpPr>
        <dsp:cNvPr id="0" name=""/>
        <dsp:cNvSpPr/>
      </dsp:nvSpPr>
      <dsp:spPr>
        <a:xfrm rot="5400000">
          <a:off x="4357432" y="-2427197"/>
          <a:ext cx="499314" cy="8138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50445"/>
              <a:satOff val="-1247"/>
              <a:lumOff val="71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розділяє пристрою і дані між процесами</a:t>
          </a:r>
          <a:endParaRPr lang="ru-RU" sz="1500" kern="1200" dirty="0"/>
        </a:p>
      </dsp:txBody>
      <dsp:txXfrm rot="-5400000">
        <a:off x="537724" y="1416886"/>
        <a:ext cx="8114357" cy="450564"/>
      </dsp:txXfrm>
    </dsp:sp>
    <dsp:sp modelId="{5D08B50C-6236-491A-945B-2D22E6CC3712}">
      <dsp:nvSpPr>
        <dsp:cNvPr id="0" name=""/>
        <dsp:cNvSpPr/>
      </dsp:nvSpPr>
      <dsp:spPr>
        <a:xfrm rot="5400000">
          <a:off x="-115226" y="2202938"/>
          <a:ext cx="768176" cy="537723"/>
        </a:xfrm>
        <a:prstGeom prst="chevron">
          <a:avLst/>
        </a:prstGeom>
        <a:gradFill rotWithShape="0">
          <a:gsLst>
            <a:gs pos="0">
              <a:schemeClr val="accent4">
                <a:shade val="80000"/>
                <a:hueOff val="-75668"/>
                <a:satOff val="-1871"/>
                <a:lumOff val="1070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80000"/>
                <a:hueOff val="-75668"/>
                <a:satOff val="-1871"/>
                <a:lumOff val="1070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-75668"/>
              <a:satOff val="-1871"/>
              <a:lumOff val="107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</a:t>
          </a:r>
          <a:endParaRPr lang="ru-RU" sz="1500" kern="1200" dirty="0"/>
        </a:p>
      </dsp:txBody>
      <dsp:txXfrm rot="-5400000">
        <a:off x="1" y="2356574"/>
        <a:ext cx="537723" cy="230453"/>
      </dsp:txXfrm>
    </dsp:sp>
    <dsp:sp modelId="{796B7AA8-37A2-4B50-8B83-174198D06ABB}">
      <dsp:nvSpPr>
        <dsp:cNvPr id="0" name=""/>
        <dsp:cNvSpPr/>
      </dsp:nvSpPr>
      <dsp:spPr>
        <a:xfrm rot="5400000">
          <a:off x="4357432" y="-1731997"/>
          <a:ext cx="499314" cy="8138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75668"/>
              <a:satOff val="-1871"/>
              <a:lumOff val="107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організовує зручний інтерфейс між пристроями і іншою частиною системи</a:t>
          </a:r>
          <a:endParaRPr lang="ru-RU" sz="1500" kern="1200" dirty="0"/>
        </a:p>
      </dsp:txBody>
      <dsp:txXfrm rot="-5400000">
        <a:off x="537724" y="2112086"/>
        <a:ext cx="8114357" cy="450564"/>
      </dsp:txXfrm>
    </dsp:sp>
    <dsp:sp modelId="{4520CF3F-3D88-4CA9-9270-73107069704D}">
      <dsp:nvSpPr>
        <dsp:cNvPr id="0" name=""/>
        <dsp:cNvSpPr/>
      </dsp:nvSpPr>
      <dsp:spPr>
        <a:xfrm rot="5400000">
          <a:off x="-115226" y="2898138"/>
          <a:ext cx="768176" cy="537723"/>
        </a:xfrm>
        <a:prstGeom prst="chevron">
          <a:avLst/>
        </a:prstGeom>
        <a:gradFill rotWithShape="0">
          <a:gsLst>
            <a:gs pos="0">
              <a:schemeClr val="accent4">
                <a:shade val="80000"/>
                <a:hueOff val="-100890"/>
                <a:satOff val="-2494"/>
                <a:lumOff val="1427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80000"/>
                <a:hueOff val="-100890"/>
                <a:satOff val="-2494"/>
                <a:lumOff val="1427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-100890"/>
              <a:satOff val="-2494"/>
              <a:lumOff val="1427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5</a:t>
          </a:r>
          <a:endParaRPr lang="ru-RU" sz="1500" kern="1200" dirty="0"/>
        </a:p>
      </dsp:txBody>
      <dsp:txXfrm rot="-5400000">
        <a:off x="1" y="3051774"/>
        <a:ext cx="537723" cy="230453"/>
      </dsp:txXfrm>
    </dsp:sp>
    <dsp:sp modelId="{B9164035-6EA3-44FB-83A2-2660F90A1063}">
      <dsp:nvSpPr>
        <dsp:cNvPr id="0" name=""/>
        <dsp:cNvSpPr/>
      </dsp:nvSpPr>
      <dsp:spPr>
        <a:xfrm rot="5400000">
          <a:off x="4357432" y="-1036796"/>
          <a:ext cx="499314" cy="8138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100890"/>
              <a:satOff val="-2494"/>
              <a:lumOff val="142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підтримує широкий спектр драйверів з можливістю простого включення в систему нового драйвера</a:t>
          </a:r>
          <a:endParaRPr lang="ru-RU" sz="1500" kern="1200" dirty="0"/>
        </a:p>
      </dsp:txBody>
      <dsp:txXfrm rot="-5400000">
        <a:off x="537724" y="2807287"/>
        <a:ext cx="8114357" cy="450564"/>
      </dsp:txXfrm>
    </dsp:sp>
    <dsp:sp modelId="{9998DFCE-B6F8-4D55-952A-87AB30595D08}">
      <dsp:nvSpPr>
        <dsp:cNvPr id="0" name=""/>
        <dsp:cNvSpPr/>
      </dsp:nvSpPr>
      <dsp:spPr>
        <a:xfrm rot="5400000">
          <a:off x="-115226" y="3593338"/>
          <a:ext cx="768176" cy="537723"/>
        </a:xfrm>
        <a:prstGeom prst="chevron">
          <a:avLst/>
        </a:prstGeom>
        <a:gradFill rotWithShape="0">
          <a:gsLst>
            <a:gs pos="0">
              <a:schemeClr val="accent4">
                <a:shade val="80000"/>
                <a:hueOff val="-126113"/>
                <a:satOff val="-3118"/>
                <a:lumOff val="178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80000"/>
                <a:hueOff val="-126113"/>
                <a:satOff val="-3118"/>
                <a:lumOff val="178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-126113"/>
              <a:satOff val="-3118"/>
              <a:lumOff val="178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6</a:t>
          </a:r>
          <a:endParaRPr lang="ru-RU" sz="1500" kern="1200" dirty="0"/>
        </a:p>
      </dsp:txBody>
      <dsp:txXfrm rot="-5400000">
        <a:off x="1" y="3746974"/>
        <a:ext cx="537723" cy="230453"/>
      </dsp:txXfrm>
    </dsp:sp>
    <dsp:sp modelId="{6E521E48-580B-45CB-A47C-5150CCCFF0E4}">
      <dsp:nvSpPr>
        <dsp:cNvPr id="0" name=""/>
        <dsp:cNvSpPr/>
      </dsp:nvSpPr>
      <dsp:spPr>
        <a:xfrm rot="5400000">
          <a:off x="4357432" y="-341596"/>
          <a:ext cx="499314" cy="8138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126113"/>
              <a:satOff val="-3118"/>
              <a:lumOff val="178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err="1" smtClean="0"/>
            <a:t>динамічно</a:t>
          </a:r>
          <a:r>
            <a:rPr lang="uk-UA" sz="1500" kern="1200" dirty="0" smtClean="0"/>
            <a:t> завантажує і вивантажує драйвери</a:t>
          </a:r>
          <a:endParaRPr lang="ru-RU" sz="1500" kern="1200" dirty="0"/>
        </a:p>
      </dsp:txBody>
      <dsp:txXfrm rot="-5400000">
        <a:off x="537724" y="3502487"/>
        <a:ext cx="8114357" cy="450564"/>
      </dsp:txXfrm>
    </dsp:sp>
    <dsp:sp modelId="{C2465897-45D2-4EB8-B69F-E87D39A0CFDE}">
      <dsp:nvSpPr>
        <dsp:cNvPr id="0" name=""/>
        <dsp:cNvSpPr/>
      </dsp:nvSpPr>
      <dsp:spPr>
        <a:xfrm rot="5400000">
          <a:off x="-115226" y="4288539"/>
          <a:ext cx="768176" cy="537723"/>
        </a:xfrm>
        <a:prstGeom prst="chevron">
          <a:avLst/>
        </a:prstGeom>
        <a:gradFill rotWithShape="0">
          <a:gsLst>
            <a:gs pos="0">
              <a:schemeClr val="accent4">
                <a:shade val="80000"/>
                <a:hueOff val="-151335"/>
                <a:satOff val="-3741"/>
                <a:lumOff val="2141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80000"/>
                <a:hueOff val="-151335"/>
                <a:satOff val="-3741"/>
                <a:lumOff val="2141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-151335"/>
              <a:satOff val="-3741"/>
              <a:lumOff val="214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7</a:t>
          </a:r>
          <a:endParaRPr lang="ru-RU" sz="1500" kern="1200" dirty="0"/>
        </a:p>
      </dsp:txBody>
      <dsp:txXfrm rot="-5400000">
        <a:off x="1" y="4442175"/>
        <a:ext cx="537723" cy="230453"/>
      </dsp:txXfrm>
    </dsp:sp>
    <dsp:sp modelId="{B418D55F-3DB3-48F6-8F7F-1C5FCC6032AE}">
      <dsp:nvSpPr>
        <dsp:cNvPr id="0" name=""/>
        <dsp:cNvSpPr/>
      </dsp:nvSpPr>
      <dsp:spPr>
        <a:xfrm rot="5400000">
          <a:off x="4357432" y="353603"/>
          <a:ext cx="499314" cy="8138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151335"/>
              <a:satOff val="-3741"/>
              <a:lumOff val="214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підтримує кілька файлових систем</a:t>
          </a:r>
          <a:endParaRPr lang="ru-RU" sz="1500" kern="1200" dirty="0"/>
        </a:p>
      </dsp:txBody>
      <dsp:txXfrm rot="-5400000">
        <a:off x="537724" y="4197687"/>
        <a:ext cx="8114357" cy="450564"/>
      </dsp:txXfrm>
    </dsp:sp>
    <dsp:sp modelId="{D8FE2C9F-F594-4355-B4B9-EFF37F867EE3}">
      <dsp:nvSpPr>
        <dsp:cNvPr id="0" name=""/>
        <dsp:cNvSpPr/>
      </dsp:nvSpPr>
      <dsp:spPr>
        <a:xfrm rot="5400000">
          <a:off x="-115226" y="4983739"/>
          <a:ext cx="768176" cy="537723"/>
        </a:xfrm>
        <a:prstGeom prst="chevron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8</a:t>
          </a:r>
          <a:endParaRPr lang="ru-RU" sz="1500" kern="1200" dirty="0"/>
        </a:p>
      </dsp:txBody>
      <dsp:txXfrm rot="-5400000">
        <a:off x="1" y="5137375"/>
        <a:ext cx="537723" cy="230453"/>
      </dsp:txXfrm>
    </dsp:sp>
    <dsp:sp modelId="{7B436CFC-FA5B-471A-A582-6AB1D5AD5E78}">
      <dsp:nvSpPr>
        <dsp:cNvPr id="0" name=""/>
        <dsp:cNvSpPr/>
      </dsp:nvSpPr>
      <dsp:spPr>
        <a:xfrm rot="5400000">
          <a:off x="4357432" y="1048804"/>
          <a:ext cx="499314" cy="8138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підтримує синхронні і асинхронні операції введення-виведення</a:t>
          </a:r>
          <a:endParaRPr lang="ru-RU" sz="1500" kern="1200" dirty="0"/>
        </a:p>
      </dsp:txBody>
      <dsp:txXfrm rot="-5400000">
        <a:off x="537724" y="4892888"/>
        <a:ext cx="8114357" cy="4505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2B28B-9FB5-EE4A-8B62-4F109EA5B503}">
      <dsp:nvSpPr>
        <dsp:cNvPr id="0" name=""/>
        <dsp:cNvSpPr/>
      </dsp:nvSpPr>
      <dsp:spPr>
        <a:xfrm>
          <a:off x="0" y="0"/>
          <a:ext cx="8143875" cy="1134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Можливості ОС доступні прикладному програмісту у вигляді набору функцій, що називається інтерфейсом прикладного програмування (</a:t>
          </a:r>
          <a:r>
            <a:rPr lang="uk-UA" sz="2400" kern="1200" dirty="0" err="1" smtClean="0"/>
            <a:t>Application</a:t>
          </a:r>
          <a:r>
            <a:rPr lang="uk-UA" sz="2400" kern="1200" dirty="0" smtClean="0"/>
            <a:t> </a:t>
          </a:r>
          <a:r>
            <a:rPr lang="uk-UA" sz="2400" kern="1200" dirty="0" err="1" smtClean="0"/>
            <a:t>Programming</a:t>
          </a:r>
          <a:r>
            <a:rPr lang="uk-UA" sz="2400" kern="1200" dirty="0" smtClean="0"/>
            <a:t> </a:t>
          </a:r>
          <a:r>
            <a:rPr lang="uk-UA" sz="2400" kern="1200" dirty="0" err="1" smtClean="0"/>
            <a:t>Interface</a:t>
          </a:r>
          <a:r>
            <a:rPr lang="uk-UA" sz="2400" kern="1200" dirty="0" smtClean="0"/>
            <a:t>, API).</a:t>
          </a:r>
          <a:endParaRPr lang="ru-RU" sz="2400" kern="1200" dirty="0"/>
        </a:p>
      </dsp:txBody>
      <dsp:txXfrm>
        <a:off x="33217" y="33217"/>
        <a:ext cx="8077441" cy="106769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6CCCC-6C9C-5C46-8B26-53FBD860A206}">
      <dsp:nvSpPr>
        <dsp:cNvPr id="0" name=""/>
        <dsp:cNvSpPr/>
      </dsp:nvSpPr>
      <dsp:spPr>
        <a:xfrm>
          <a:off x="3987214" y="1157721"/>
          <a:ext cx="2384932" cy="802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703"/>
              </a:lnTo>
              <a:lnTo>
                <a:pt x="2384932" y="546703"/>
              </a:lnTo>
              <a:lnTo>
                <a:pt x="2384932" y="8022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0FADD-553E-804E-9EC0-D5FABBB5E875}">
      <dsp:nvSpPr>
        <dsp:cNvPr id="0" name=""/>
        <dsp:cNvSpPr/>
      </dsp:nvSpPr>
      <dsp:spPr>
        <a:xfrm>
          <a:off x="2081419" y="1157721"/>
          <a:ext cx="1905795" cy="802240"/>
        </a:xfrm>
        <a:custGeom>
          <a:avLst/>
          <a:gdLst/>
          <a:ahLst/>
          <a:cxnLst/>
          <a:rect l="0" t="0" r="0" b="0"/>
          <a:pathLst>
            <a:path>
              <a:moveTo>
                <a:pt x="1905795" y="0"/>
              </a:moveTo>
              <a:lnTo>
                <a:pt x="1905795" y="546703"/>
              </a:lnTo>
              <a:lnTo>
                <a:pt x="0" y="546703"/>
              </a:lnTo>
              <a:lnTo>
                <a:pt x="0" y="8022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C1ADA-F0B3-8F47-9687-D298A6434B80}">
      <dsp:nvSpPr>
        <dsp:cNvPr id="0" name=""/>
        <dsp:cNvSpPr/>
      </dsp:nvSpPr>
      <dsp:spPr>
        <a:xfrm>
          <a:off x="1722882" y="283184"/>
          <a:ext cx="4528663" cy="874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3B170A-7C8D-5B4D-91D9-116D47136AFE}">
      <dsp:nvSpPr>
        <dsp:cNvPr id="0" name=""/>
        <dsp:cNvSpPr/>
      </dsp:nvSpPr>
      <dsp:spPr>
        <a:xfrm>
          <a:off x="2029373" y="574351"/>
          <a:ext cx="4528663" cy="87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Функции </a:t>
          </a:r>
          <a:r>
            <a:rPr lang="en-US" sz="2600" kern="1200" dirty="0" smtClean="0"/>
            <a:t>API</a:t>
          </a:r>
          <a:endParaRPr lang="ru-RU" sz="2600" kern="1200" dirty="0"/>
        </a:p>
      </dsp:txBody>
      <dsp:txXfrm>
        <a:off x="2054987" y="599965"/>
        <a:ext cx="4477435" cy="823309"/>
      </dsp:txXfrm>
    </dsp:sp>
    <dsp:sp modelId="{E27A2484-027B-E346-96DD-DE52F9175FE3}">
      <dsp:nvSpPr>
        <dsp:cNvPr id="0" name=""/>
        <dsp:cNvSpPr/>
      </dsp:nvSpPr>
      <dsp:spPr>
        <a:xfrm>
          <a:off x="2977" y="1959962"/>
          <a:ext cx="4156883" cy="1385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A9ADA9-A31C-994E-ADF1-90FB288FDC4E}">
      <dsp:nvSpPr>
        <dsp:cNvPr id="0" name=""/>
        <dsp:cNvSpPr/>
      </dsp:nvSpPr>
      <dsp:spPr>
        <a:xfrm>
          <a:off x="309468" y="2251128"/>
          <a:ext cx="4156883" cy="1385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Дії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дозволені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тільки</a:t>
          </a:r>
          <a:r>
            <a:rPr lang="ru-RU" sz="2600" kern="1200" dirty="0" smtClean="0"/>
            <a:t> ОС</a:t>
          </a:r>
          <a:endParaRPr lang="ru-RU" sz="2600" kern="1200" dirty="0"/>
        </a:p>
      </dsp:txBody>
      <dsp:txXfrm>
        <a:off x="350053" y="2291713"/>
        <a:ext cx="4075713" cy="1304500"/>
      </dsp:txXfrm>
    </dsp:sp>
    <dsp:sp modelId="{37CE0749-1915-ED40-9BB8-44C6ACD6C437}">
      <dsp:nvSpPr>
        <dsp:cNvPr id="0" name=""/>
        <dsp:cNvSpPr/>
      </dsp:nvSpPr>
      <dsp:spPr>
        <a:xfrm>
          <a:off x="4772843" y="1959962"/>
          <a:ext cx="3198608" cy="1241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DE15D8-145C-104B-9D46-3907797071B6}">
      <dsp:nvSpPr>
        <dsp:cNvPr id="0" name=""/>
        <dsp:cNvSpPr/>
      </dsp:nvSpPr>
      <dsp:spPr>
        <a:xfrm>
          <a:off x="5079334" y="2251128"/>
          <a:ext cx="3198608" cy="1241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Сервісні</a:t>
          </a:r>
          <a:r>
            <a:rPr lang="uk-UA" sz="2600" kern="1200" baseline="0" dirty="0" smtClean="0"/>
            <a:t> функції</a:t>
          </a:r>
          <a:endParaRPr lang="ru-RU" sz="2600" kern="1200" dirty="0"/>
        </a:p>
      </dsp:txBody>
      <dsp:txXfrm>
        <a:off x="5115701" y="2287495"/>
        <a:ext cx="3125874" cy="116892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3E0BB-44B2-CA43-8A80-F3E4433D36BB}">
      <dsp:nvSpPr>
        <dsp:cNvPr id="0" name=""/>
        <dsp:cNvSpPr/>
      </dsp:nvSpPr>
      <dsp:spPr>
        <a:xfrm>
          <a:off x="3161121" y="1913817"/>
          <a:ext cx="2326174" cy="517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758"/>
              </a:lnTo>
              <a:lnTo>
                <a:pt x="2326174" y="222758"/>
              </a:lnTo>
              <a:lnTo>
                <a:pt x="2326174" y="5178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40FC9-AF88-DD49-9189-BF77144E4B6D}">
      <dsp:nvSpPr>
        <dsp:cNvPr id="0" name=""/>
        <dsp:cNvSpPr/>
      </dsp:nvSpPr>
      <dsp:spPr>
        <a:xfrm>
          <a:off x="1238657" y="1913817"/>
          <a:ext cx="1922464" cy="445052"/>
        </a:xfrm>
        <a:custGeom>
          <a:avLst/>
          <a:gdLst/>
          <a:ahLst/>
          <a:cxnLst/>
          <a:rect l="0" t="0" r="0" b="0"/>
          <a:pathLst>
            <a:path>
              <a:moveTo>
                <a:pt x="1922464" y="0"/>
              </a:moveTo>
              <a:lnTo>
                <a:pt x="1922464" y="149986"/>
              </a:lnTo>
              <a:lnTo>
                <a:pt x="0" y="149986"/>
              </a:lnTo>
              <a:lnTo>
                <a:pt x="0" y="44505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F6384-74F4-E94F-AEE1-88A79690CE88}">
      <dsp:nvSpPr>
        <dsp:cNvPr id="0" name=""/>
        <dsp:cNvSpPr/>
      </dsp:nvSpPr>
      <dsp:spPr>
        <a:xfrm>
          <a:off x="23063" y="1023390"/>
          <a:ext cx="6276115" cy="890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694F29-99CB-6740-A0B5-279725F5FCF8}">
      <dsp:nvSpPr>
        <dsp:cNvPr id="0" name=""/>
        <dsp:cNvSpPr/>
      </dsp:nvSpPr>
      <dsp:spPr>
        <a:xfrm>
          <a:off x="376965" y="1359597"/>
          <a:ext cx="6276115" cy="890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800000"/>
              </a:solidFill>
            </a:rPr>
            <a:t>Схема </a:t>
          </a:r>
          <a:r>
            <a:rPr lang="ru-RU" sz="2400" b="1" kern="1200" dirty="0" err="1" smtClean="0">
              <a:solidFill>
                <a:srgbClr val="800000"/>
              </a:solidFill>
            </a:rPr>
            <a:t>обробки</a:t>
          </a:r>
          <a:r>
            <a:rPr lang="ru-RU" sz="2400" b="1" kern="1200" dirty="0" smtClean="0">
              <a:solidFill>
                <a:srgbClr val="800000"/>
              </a:solidFill>
            </a:rPr>
            <a:t> </a:t>
          </a:r>
          <a:r>
            <a:rPr lang="ru-RU" sz="2400" b="1" kern="1200" dirty="0" err="1" smtClean="0">
              <a:solidFill>
                <a:srgbClr val="800000"/>
              </a:solidFill>
            </a:rPr>
            <a:t>системних</a:t>
          </a:r>
          <a:r>
            <a:rPr lang="ru-RU" sz="2400" b="1" kern="1200" dirty="0" smtClean="0">
              <a:solidFill>
                <a:srgbClr val="800000"/>
              </a:solidFill>
            </a:rPr>
            <a:t> </a:t>
          </a:r>
          <a:r>
            <a:rPr lang="ru-RU" sz="2400" b="1" kern="1200" dirty="0" err="1" smtClean="0">
              <a:solidFill>
                <a:srgbClr val="800000"/>
              </a:solidFill>
            </a:rPr>
            <a:t>викликів</a:t>
          </a:r>
          <a:endParaRPr lang="ru-RU" sz="2400" b="1" kern="1200" dirty="0">
            <a:solidFill>
              <a:srgbClr val="800000"/>
            </a:solidFill>
          </a:endParaRPr>
        </a:p>
      </dsp:txBody>
      <dsp:txXfrm>
        <a:off x="403045" y="1385677"/>
        <a:ext cx="6223955" cy="838267"/>
      </dsp:txXfrm>
    </dsp:sp>
    <dsp:sp modelId="{E6C4183D-2820-3041-9D25-ADA188972B37}">
      <dsp:nvSpPr>
        <dsp:cNvPr id="0" name=""/>
        <dsp:cNvSpPr/>
      </dsp:nvSpPr>
      <dsp:spPr>
        <a:xfrm>
          <a:off x="-353902" y="2358870"/>
          <a:ext cx="3185118" cy="780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DE9F93-1A57-1B4A-A1EA-BD0DE98F5C88}">
      <dsp:nvSpPr>
        <dsp:cNvPr id="0" name=""/>
        <dsp:cNvSpPr/>
      </dsp:nvSpPr>
      <dsp:spPr>
        <a:xfrm>
          <a:off x="0" y="2695077"/>
          <a:ext cx="3185118" cy="7809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>
              <a:solidFill>
                <a:srgbClr val="800000"/>
              </a:solidFill>
            </a:rPr>
            <a:t>децентралізована</a:t>
          </a:r>
          <a:endParaRPr lang="ru-RU" sz="2900" kern="1200" dirty="0">
            <a:solidFill>
              <a:srgbClr val="800000"/>
            </a:solidFill>
          </a:endParaRPr>
        </a:p>
      </dsp:txBody>
      <dsp:txXfrm>
        <a:off x="22874" y="2717951"/>
        <a:ext cx="3139370" cy="735239"/>
      </dsp:txXfrm>
    </dsp:sp>
    <dsp:sp modelId="{0DB932B3-4FD1-D647-B9DD-9D5920B37D40}">
      <dsp:nvSpPr>
        <dsp:cNvPr id="0" name=""/>
        <dsp:cNvSpPr/>
      </dsp:nvSpPr>
      <dsp:spPr>
        <a:xfrm>
          <a:off x="3894736" y="2431641"/>
          <a:ext cx="3185118" cy="780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7BD7F-9E31-B641-A5D5-B84987D3D8B3}">
      <dsp:nvSpPr>
        <dsp:cNvPr id="0" name=""/>
        <dsp:cNvSpPr/>
      </dsp:nvSpPr>
      <dsp:spPr>
        <a:xfrm>
          <a:off x="4248638" y="2767848"/>
          <a:ext cx="3185118" cy="7809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>
              <a:solidFill>
                <a:srgbClr val="800000"/>
              </a:solidFill>
            </a:rPr>
            <a:t>централізованна</a:t>
          </a:r>
          <a:endParaRPr lang="ru-RU" sz="2900" kern="1200" dirty="0">
            <a:solidFill>
              <a:srgbClr val="800000"/>
            </a:solidFill>
          </a:endParaRPr>
        </a:p>
      </dsp:txBody>
      <dsp:txXfrm>
        <a:off x="4271512" y="2790722"/>
        <a:ext cx="3139370" cy="73523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3E0BB-44B2-CA43-8A80-F3E4433D36BB}">
      <dsp:nvSpPr>
        <dsp:cNvPr id="0" name=""/>
        <dsp:cNvSpPr/>
      </dsp:nvSpPr>
      <dsp:spPr>
        <a:xfrm>
          <a:off x="3539927" y="1455447"/>
          <a:ext cx="1947368" cy="976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128"/>
              </a:lnTo>
              <a:lnTo>
                <a:pt x="1947368" y="681128"/>
              </a:lnTo>
              <a:lnTo>
                <a:pt x="1947368" y="97619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40FC9-AF88-DD49-9189-BF77144E4B6D}">
      <dsp:nvSpPr>
        <dsp:cNvPr id="0" name=""/>
        <dsp:cNvSpPr/>
      </dsp:nvSpPr>
      <dsp:spPr>
        <a:xfrm>
          <a:off x="1238657" y="1455447"/>
          <a:ext cx="2301270" cy="903423"/>
        </a:xfrm>
        <a:custGeom>
          <a:avLst/>
          <a:gdLst/>
          <a:ahLst/>
          <a:cxnLst/>
          <a:rect l="0" t="0" r="0" b="0"/>
          <a:pathLst>
            <a:path>
              <a:moveTo>
                <a:pt x="2301270" y="0"/>
              </a:moveTo>
              <a:lnTo>
                <a:pt x="2301270" y="608357"/>
              </a:lnTo>
              <a:lnTo>
                <a:pt x="0" y="608357"/>
              </a:lnTo>
              <a:lnTo>
                <a:pt x="0" y="9034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F6384-74F4-E94F-AEE1-88A79690CE88}">
      <dsp:nvSpPr>
        <dsp:cNvPr id="0" name=""/>
        <dsp:cNvSpPr/>
      </dsp:nvSpPr>
      <dsp:spPr>
        <a:xfrm>
          <a:off x="401869" y="565019"/>
          <a:ext cx="6276115" cy="890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694F29-99CB-6740-A0B5-279725F5FCF8}">
      <dsp:nvSpPr>
        <dsp:cNvPr id="0" name=""/>
        <dsp:cNvSpPr/>
      </dsp:nvSpPr>
      <dsp:spPr>
        <a:xfrm>
          <a:off x="755771" y="901226"/>
          <a:ext cx="6276115" cy="890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800000"/>
              </a:solidFill>
            </a:rPr>
            <a:t>Системні</a:t>
          </a:r>
          <a:r>
            <a:rPr lang="ru-RU" sz="2400" b="1" kern="1200" dirty="0" smtClean="0">
              <a:solidFill>
                <a:srgbClr val="800000"/>
              </a:solidFill>
            </a:rPr>
            <a:t> </a:t>
          </a:r>
          <a:r>
            <a:rPr lang="ru-RU" sz="2400" b="1" kern="1200" dirty="0" err="1" smtClean="0">
              <a:solidFill>
                <a:srgbClr val="800000"/>
              </a:solidFill>
            </a:rPr>
            <a:t>виклики</a:t>
          </a:r>
          <a:endParaRPr lang="ru-RU" sz="2400" b="1" kern="1200" dirty="0">
            <a:solidFill>
              <a:srgbClr val="800000"/>
            </a:solidFill>
          </a:endParaRPr>
        </a:p>
      </dsp:txBody>
      <dsp:txXfrm>
        <a:off x="781851" y="927306"/>
        <a:ext cx="6223955" cy="838267"/>
      </dsp:txXfrm>
    </dsp:sp>
    <dsp:sp modelId="{E6C4183D-2820-3041-9D25-ADA188972B37}">
      <dsp:nvSpPr>
        <dsp:cNvPr id="0" name=""/>
        <dsp:cNvSpPr/>
      </dsp:nvSpPr>
      <dsp:spPr>
        <a:xfrm>
          <a:off x="-353902" y="2358870"/>
          <a:ext cx="3185118" cy="780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DE9F93-1A57-1B4A-A1EA-BD0DE98F5C88}">
      <dsp:nvSpPr>
        <dsp:cNvPr id="0" name=""/>
        <dsp:cNvSpPr/>
      </dsp:nvSpPr>
      <dsp:spPr>
        <a:xfrm>
          <a:off x="0" y="2695077"/>
          <a:ext cx="3185118" cy="7809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rgbClr val="800000"/>
              </a:solidFill>
            </a:rPr>
            <a:t>синхронні</a:t>
          </a:r>
          <a:endParaRPr lang="ru-RU" sz="2400" kern="1200" dirty="0">
            <a:solidFill>
              <a:srgbClr val="800000"/>
            </a:solidFill>
          </a:endParaRPr>
        </a:p>
      </dsp:txBody>
      <dsp:txXfrm>
        <a:off x="22874" y="2717951"/>
        <a:ext cx="3139370" cy="735239"/>
      </dsp:txXfrm>
    </dsp:sp>
    <dsp:sp modelId="{0DB932B3-4FD1-D647-B9DD-9D5920B37D40}">
      <dsp:nvSpPr>
        <dsp:cNvPr id="0" name=""/>
        <dsp:cNvSpPr/>
      </dsp:nvSpPr>
      <dsp:spPr>
        <a:xfrm>
          <a:off x="3894736" y="2431641"/>
          <a:ext cx="3185118" cy="780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7BD7F-9E31-B641-A5D5-B84987D3D8B3}">
      <dsp:nvSpPr>
        <dsp:cNvPr id="0" name=""/>
        <dsp:cNvSpPr/>
      </dsp:nvSpPr>
      <dsp:spPr>
        <a:xfrm>
          <a:off x="4248638" y="2767848"/>
          <a:ext cx="3185118" cy="7809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rgbClr val="800000"/>
              </a:solidFill>
            </a:rPr>
            <a:t>асинхронні</a:t>
          </a:r>
          <a:endParaRPr lang="ru-RU" sz="2400" kern="1200" dirty="0">
            <a:solidFill>
              <a:srgbClr val="800000"/>
            </a:solidFill>
          </a:endParaRPr>
        </a:p>
      </dsp:txBody>
      <dsp:txXfrm>
        <a:off x="4271512" y="2790722"/>
        <a:ext cx="3139370" cy="73523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78591-38DD-9D4A-A268-C86BC8268DBC}">
      <dsp:nvSpPr>
        <dsp:cNvPr id="0" name=""/>
        <dsp:cNvSpPr/>
      </dsp:nvSpPr>
      <dsp:spPr>
        <a:xfrm>
          <a:off x="0" y="0"/>
          <a:ext cx="7858179" cy="1219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0" i="0" u="none" kern="1200" dirty="0" err="1" smtClean="0"/>
            <a:t>Командний</a:t>
          </a:r>
          <a:r>
            <a:rPr lang="ru-RU" sz="2800" b="0" i="0" u="none" kern="1200" dirty="0" smtClean="0"/>
            <a:t> </a:t>
          </a:r>
          <a:r>
            <a:rPr lang="ru-RU" sz="2800" b="0" i="0" u="none" kern="1200" dirty="0" err="1" smtClean="0"/>
            <a:t>інтерфейс</a:t>
          </a:r>
          <a:r>
            <a:rPr lang="ru-RU" sz="2800" b="0" i="0" u="none" kern="1200" dirty="0" smtClean="0"/>
            <a:t> (</a:t>
          </a:r>
          <a:r>
            <a:rPr lang="en-US" sz="2800" b="0" i="0" u="none" kern="1200" dirty="0" smtClean="0"/>
            <a:t>CLI)</a:t>
          </a:r>
          <a:endParaRPr lang="ru-RU" sz="2800" u="none" kern="1200" baseline="0" dirty="0"/>
        </a:p>
      </dsp:txBody>
      <dsp:txXfrm>
        <a:off x="1693574" y="0"/>
        <a:ext cx="6164604" cy="1219385"/>
      </dsp:txXfrm>
    </dsp:sp>
    <dsp:sp modelId="{FAD7743E-6780-134C-9E7B-850AA6AE6FC5}">
      <dsp:nvSpPr>
        <dsp:cNvPr id="0" name=""/>
        <dsp:cNvSpPr/>
      </dsp:nvSpPr>
      <dsp:spPr>
        <a:xfrm>
          <a:off x="121938" y="121938"/>
          <a:ext cx="1571635" cy="9755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2CDD2-5A7D-F447-A4D2-22349878426B}">
      <dsp:nvSpPr>
        <dsp:cNvPr id="0" name=""/>
        <dsp:cNvSpPr/>
      </dsp:nvSpPr>
      <dsp:spPr>
        <a:xfrm>
          <a:off x="0" y="1345506"/>
          <a:ext cx="7858179" cy="1219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none" kern="1200" dirty="0" err="1" smtClean="0"/>
            <a:t>Графічний</a:t>
          </a:r>
          <a:r>
            <a:rPr lang="ru-RU" sz="2800" u="none" kern="1200" dirty="0" smtClean="0"/>
            <a:t> (</a:t>
          </a:r>
          <a:r>
            <a:rPr lang="en-US" sz="2800" u="none" kern="1200" dirty="0" smtClean="0"/>
            <a:t>WIMP</a:t>
          </a:r>
          <a:r>
            <a:rPr lang="ru-RU" sz="2800" u="none" kern="1200" dirty="0" smtClean="0"/>
            <a:t>: </a:t>
          </a:r>
          <a:r>
            <a:rPr lang="en-US" sz="2800" u="none" kern="1200" dirty="0" smtClean="0"/>
            <a:t>Window, Image, Menu, Pointer</a:t>
          </a:r>
          <a:r>
            <a:rPr lang="ru-RU" sz="2800" u="none" kern="1200" dirty="0" smtClean="0"/>
            <a:t>) </a:t>
          </a:r>
          <a:r>
            <a:rPr lang="ru-RU" sz="2800" u="none" kern="1200" dirty="0" err="1" smtClean="0"/>
            <a:t>інтерфейс</a:t>
          </a:r>
          <a:r>
            <a:rPr lang="ru-RU" sz="2800" u="none" kern="1200" dirty="0" smtClean="0"/>
            <a:t> (</a:t>
          </a:r>
          <a:r>
            <a:rPr lang="en-US" sz="2800" u="none" kern="1200" dirty="0" smtClean="0"/>
            <a:t>GUI)</a:t>
          </a:r>
          <a:endParaRPr lang="ru-RU" sz="6500" u="none" kern="1200" dirty="0"/>
        </a:p>
      </dsp:txBody>
      <dsp:txXfrm>
        <a:off x="1693574" y="1345506"/>
        <a:ext cx="6164604" cy="1219385"/>
      </dsp:txXfrm>
    </dsp:sp>
    <dsp:sp modelId="{1C6872D8-E683-3C43-9670-2D75B7B6D86F}">
      <dsp:nvSpPr>
        <dsp:cNvPr id="0" name=""/>
        <dsp:cNvSpPr/>
      </dsp:nvSpPr>
      <dsp:spPr>
        <a:xfrm>
          <a:off x="121938" y="1463262"/>
          <a:ext cx="1571635" cy="9755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766ED-0C61-0542-8A86-C54B0E8E643D}">
      <dsp:nvSpPr>
        <dsp:cNvPr id="0" name=""/>
        <dsp:cNvSpPr/>
      </dsp:nvSpPr>
      <dsp:spPr>
        <a:xfrm>
          <a:off x="0" y="2682648"/>
          <a:ext cx="7858179" cy="1219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 </a:t>
          </a:r>
          <a:r>
            <a:rPr lang="uk-UA" sz="3400" kern="1200" dirty="0" smtClean="0"/>
            <a:t>голосовий</a:t>
          </a:r>
          <a:r>
            <a:rPr lang="ru-RU" sz="3400" kern="1200" dirty="0" smtClean="0"/>
            <a:t> (</a:t>
          </a:r>
          <a:r>
            <a:rPr lang="en-US" sz="3400" kern="1200" dirty="0" smtClean="0"/>
            <a:t>SILK: Speech, Image, Language, Knowledge) </a:t>
          </a:r>
          <a:r>
            <a:rPr lang="ru-RU" sz="3400" kern="1200" dirty="0" err="1" smtClean="0"/>
            <a:t>інтерфейс</a:t>
          </a:r>
          <a:endParaRPr lang="ru-RU" sz="3400" kern="1200" dirty="0"/>
        </a:p>
      </dsp:txBody>
      <dsp:txXfrm>
        <a:off x="1693574" y="2682648"/>
        <a:ext cx="6164604" cy="1219385"/>
      </dsp:txXfrm>
    </dsp:sp>
    <dsp:sp modelId="{26CF304A-E90A-7E44-B50B-379122D0C423}">
      <dsp:nvSpPr>
        <dsp:cNvPr id="0" name=""/>
        <dsp:cNvSpPr/>
      </dsp:nvSpPr>
      <dsp:spPr>
        <a:xfrm>
          <a:off x="121938" y="2804587"/>
          <a:ext cx="1571635" cy="9755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97D7D-AA98-2746-A9DC-214343436FE7}">
      <dsp:nvSpPr>
        <dsp:cNvPr id="0" name=""/>
        <dsp:cNvSpPr/>
      </dsp:nvSpPr>
      <dsp:spPr>
        <a:xfrm>
          <a:off x="0" y="4027047"/>
          <a:ext cx="7858179" cy="1219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 </a:t>
          </a:r>
          <a:r>
            <a:rPr lang="ru-RU" sz="3400" kern="1200" dirty="0" err="1" smtClean="0"/>
            <a:t>біометричні</a:t>
          </a:r>
          <a:r>
            <a:rPr lang="ru-RU" sz="3400" kern="1200" dirty="0" smtClean="0"/>
            <a:t> </a:t>
          </a:r>
          <a:r>
            <a:rPr lang="ru-RU" sz="3400" kern="1200" dirty="0" err="1" smtClean="0"/>
            <a:t>технології</a:t>
          </a:r>
          <a:endParaRPr lang="ru-RU" sz="3400" kern="1200" dirty="0"/>
        </a:p>
      </dsp:txBody>
      <dsp:txXfrm>
        <a:off x="1693574" y="4027047"/>
        <a:ext cx="6164604" cy="1219385"/>
      </dsp:txXfrm>
    </dsp:sp>
    <dsp:sp modelId="{B232A900-5033-3D42-8365-F339684225CA}">
      <dsp:nvSpPr>
        <dsp:cNvPr id="0" name=""/>
        <dsp:cNvSpPr/>
      </dsp:nvSpPr>
      <dsp:spPr>
        <a:xfrm>
          <a:off x="121938" y="4145911"/>
          <a:ext cx="1571635" cy="9755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36C32-9420-6D43-94E6-0A96E63664EB}">
      <dsp:nvSpPr>
        <dsp:cNvPr id="0" name=""/>
        <dsp:cNvSpPr/>
      </dsp:nvSpPr>
      <dsp:spPr>
        <a:xfrm>
          <a:off x="0" y="0"/>
          <a:ext cx="8640960" cy="1200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Ресурс - будь-який об'єкт, який може розподілятися всередині обчислювальної системи</a:t>
          </a:r>
          <a:r>
            <a:rPr lang="uk-UA" sz="3200" kern="1200" dirty="0" smtClean="0"/>
            <a:t>.</a:t>
          </a:r>
          <a:endParaRPr lang="ru-RU" sz="2700" kern="1200" dirty="0"/>
        </a:p>
      </dsp:txBody>
      <dsp:txXfrm>
        <a:off x="35151" y="35151"/>
        <a:ext cx="8570658" cy="112984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0C961-6E66-4E02-8402-64E0D46F4184}">
      <dsp:nvSpPr>
        <dsp:cNvPr id="0" name=""/>
        <dsp:cNvSpPr/>
      </dsp:nvSpPr>
      <dsp:spPr>
        <a:xfrm rot="5400000">
          <a:off x="-112781" y="115871"/>
          <a:ext cx="751875" cy="526312"/>
        </a:xfrm>
        <a:prstGeom prst="chevron">
          <a:avLst/>
        </a:prstGeom>
        <a:solidFill>
          <a:schemeClr val="accent2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</a:t>
          </a:r>
          <a:endParaRPr lang="ru-RU" sz="1400" kern="1200" dirty="0"/>
        </a:p>
      </dsp:txBody>
      <dsp:txXfrm rot="-5400000">
        <a:off x="1" y="266245"/>
        <a:ext cx="526312" cy="225563"/>
      </dsp:txXfrm>
    </dsp:sp>
    <dsp:sp modelId="{2429BA53-FE72-415D-9C74-8D957AC54162}">
      <dsp:nvSpPr>
        <dsp:cNvPr id="0" name=""/>
        <dsp:cNvSpPr/>
      </dsp:nvSpPr>
      <dsp:spPr>
        <a:xfrm rot="5400000">
          <a:off x="3954220" y="-3424817"/>
          <a:ext cx="488719" cy="7344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/>
            <a:t>прозорість</a:t>
          </a:r>
          <a:r>
            <a:rPr lang="ru-RU" sz="2000" b="1" kern="1200" dirty="0" smtClean="0"/>
            <a:t> (</a:t>
          </a:r>
          <a:r>
            <a:rPr lang="ru-RU" sz="2000" b="1" kern="1200" dirty="0" err="1" smtClean="0"/>
            <a:t>незалежність</a:t>
          </a:r>
          <a:r>
            <a:rPr lang="ru-RU" sz="2000" b="1" kern="1200" dirty="0" smtClean="0"/>
            <a:t>) </a:t>
          </a:r>
          <a:r>
            <a:rPr lang="ru-RU" sz="2000" b="1" kern="1200" dirty="0" err="1" smtClean="0"/>
            <a:t>роботи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службових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програм</a:t>
          </a:r>
          <a:endParaRPr lang="ru-RU" sz="2000" b="1" kern="1200" dirty="0"/>
        </a:p>
      </dsp:txBody>
      <dsp:txXfrm rot="-5400000">
        <a:off x="526313" y="26947"/>
        <a:ext cx="7320678" cy="441005"/>
      </dsp:txXfrm>
    </dsp:sp>
    <dsp:sp modelId="{702FC3A7-3855-4A05-97C7-811DDCE71070}">
      <dsp:nvSpPr>
        <dsp:cNvPr id="0" name=""/>
        <dsp:cNvSpPr/>
      </dsp:nvSpPr>
      <dsp:spPr>
        <a:xfrm rot="5400000">
          <a:off x="-112781" y="750289"/>
          <a:ext cx="751875" cy="526312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</a:t>
          </a:r>
          <a:endParaRPr lang="ru-RU" sz="1400" kern="1200" dirty="0"/>
        </a:p>
      </dsp:txBody>
      <dsp:txXfrm rot="-5400000">
        <a:off x="1" y="900663"/>
        <a:ext cx="526312" cy="225563"/>
      </dsp:txXfrm>
    </dsp:sp>
    <dsp:sp modelId="{9219F733-CC16-4AB9-9DC9-17999DE94F2B}">
      <dsp:nvSpPr>
        <dsp:cNvPr id="0" name=""/>
        <dsp:cNvSpPr/>
      </dsp:nvSpPr>
      <dsp:spPr>
        <a:xfrm rot="5400000">
          <a:off x="3954220" y="-2790399"/>
          <a:ext cx="488719" cy="7344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гарантирована </a:t>
          </a:r>
          <a:r>
            <a:rPr lang="ru-RU" sz="2000" b="1" kern="1200" dirty="0" err="1" smtClean="0"/>
            <a:t>надійність</a:t>
          </a:r>
          <a:endParaRPr lang="ru-RU" sz="2000" b="1" kern="1200" dirty="0"/>
        </a:p>
      </dsp:txBody>
      <dsp:txXfrm rot="-5400000">
        <a:off x="526313" y="661365"/>
        <a:ext cx="7320678" cy="441005"/>
      </dsp:txXfrm>
    </dsp:sp>
    <dsp:sp modelId="{4CC9E717-58A6-4142-9523-5755167C28AE}">
      <dsp:nvSpPr>
        <dsp:cNvPr id="0" name=""/>
        <dsp:cNvSpPr/>
      </dsp:nvSpPr>
      <dsp:spPr>
        <a:xfrm rot="5400000">
          <a:off x="-112781" y="1384707"/>
          <a:ext cx="751875" cy="526312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</a:t>
          </a:r>
          <a:endParaRPr lang="ru-RU" sz="1400" kern="1200" dirty="0"/>
        </a:p>
      </dsp:txBody>
      <dsp:txXfrm rot="-5400000">
        <a:off x="1" y="1535081"/>
        <a:ext cx="526312" cy="225563"/>
      </dsp:txXfrm>
    </dsp:sp>
    <dsp:sp modelId="{03851039-7E7B-47BA-9BEA-DA6ECD41DE1F}">
      <dsp:nvSpPr>
        <dsp:cNvPr id="0" name=""/>
        <dsp:cNvSpPr/>
      </dsp:nvSpPr>
      <dsp:spPr>
        <a:xfrm rot="5400000">
          <a:off x="3954220" y="-2155981"/>
          <a:ext cx="488719" cy="7344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максимальная </a:t>
          </a:r>
          <a:r>
            <a:rPr lang="ru-RU" sz="2000" b="1" kern="1200" dirty="0" err="1" smtClean="0"/>
            <a:t>швидкість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виконання</a:t>
          </a:r>
          <a:endParaRPr lang="ru-RU" sz="2000" b="1" kern="1200" dirty="0"/>
        </a:p>
      </dsp:txBody>
      <dsp:txXfrm rot="-5400000">
        <a:off x="526313" y="1295783"/>
        <a:ext cx="7320678" cy="441005"/>
      </dsp:txXfrm>
    </dsp:sp>
    <dsp:sp modelId="{A689B2D1-C69A-430A-96A2-A78B80BACFBB}">
      <dsp:nvSpPr>
        <dsp:cNvPr id="0" name=""/>
        <dsp:cNvSpPr/>
      </dsp:nvSpPr>
      <dsp:spPr>
        <a:xfrm rot="5400000">
          <a:off x="-112781" y="2019125"/>
          <a:ext cx="751875" cy="526312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</a:t>
          </a:r>
          <a:endParaRPr lang="ru-RU" sz="1400" kern="1200" dirty="0"/>
        </a:p>
      </dsp:txBody>
      <dsp:txXfrm rot="-5400000">
        <a:off x="1" y="2169499"/>
        <a:ext cx="526312" cy="225563"/>
      </dsp:txXfrm>
    </dsp:sp>
    <dsp:sp modelId="{36F30B97-11CC-4AB3-AF94-B795D2FFBA52}">
      <dsp:nvSpPr>
        <dsp:cNvPr id="0" name=""/>
        <dsp:cNvSpPr/>
      </dsp:nvSpPr>
      <dsp:spPr>
        <a:xfrm rot="5400000">
          <a:off x="3954220" y="-1521563"/>
          <a:ext cx="488719" cy="7344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/>
            <a:t>мінімальний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машинний</a:t>
          </a:r>
          <a:r>
            <a:rPr lang="ru-RU" sz="2000" b="1" kern="1200" dirty="0" smtClean="0"/>
            <a:t> код</a:t>
          </a:r>
          <a:endParaRPr lang="ru-RU" sz="2000" b="1" kern="1200" dirty="0"/>
        </a:p>
      </dsp:txBody>
      <dsp:txXfrm rot="-5400000">
        <a:off x="526313" y="1930201"/>
        <a:ext cx="7320678" cy="441005"/>
      </dsp:txXfrm>
    </dsp:sp>
    <dsp:sp modelId="{C4A07A31-C87F-419B-B520-47EC24E234BF}">
      <dsp:nvSpPr>
        <dsp:cNvPr id="0" name=""/>
        <dsp:cNvSpPr/>
      </dsp:nvSpPr>
      <dsp:spPr>
        <a:xfrm rot="5400000">
          <a:off x="-112781" y="2786839"/>
          <a:ext cx="751875" cy="52631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</a:t>
          </a:r>
          <a:endParaRPr lang="ru-RU" sz="1400" kern="1200" dirty="0"/>
        </a:p>
      </dsp:txBody>
      <dsp:txXfrm rot="-5400000">
        <a:off x="1" y="2937213"/>
        <a:ext cx="526312" cy="225563"/>
      </dsp:txXfrm>
    </dsp:sp>
    <dsp:sp modelId="{6F630019-EC2D-4712-AB78-C9E6C612D0FE}">
      <dsp:nvSpPr>
        <dsp:cNvPr id="0" name=""/>
        <dsp:cNvSpPr/>
      </dsp:nvSpPr>
      <dsp:spPr>
        <a:xfrm rot="5400000">
          <a:off x="3820925" y="-753849"/>
          <a:ext cx="755310" cy="7344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використання стандартних засобів для зв'язку з проблемними програмами</a:t>
          </a:r>
          <a:endParaRPr lang="ru-RU" sz="2000" b="1" kern="1200" dirty="0"/>
        </a:p>
      </dsp:txBody>
      <dsp:txXfrm rot="-5400000">
        <a:off x="526313" y="2577634"/>
        <a:ext cx="7307664" cy="68156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30C67-D780-4C2F-BBAB-8645F5CD83DE}">
      <dsp:nvSpPr>
        <dsp:cNvPr id="0" name=""/>
        <dsp:cNvSpPr/>
      </dsp:nvSpPr>
      <dsp:spPr>
        <a:xfrm>
          <a:off x="2143107" y="879241"/>
          <a:ext cx="3714810" cy="1036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Можливість розширення може досягатися за рахунок:</a:t>
          </a:r>
          <a:endParaRPr lang="ru-RU" sz="1300" kern="1200" dirty="0"/>
        </a:p>
      </dsp:txBody>
      <dsp:txXfrm>
        <a:off x="2173468" y="909602"/>
        <a:ext cx="3654088" cy="975869"/>
      </dsp:txXfrm>
    </dsp:sp>
    <dsp:sp modelId="{A4B792FB-FE44-4A79-B5E3-6E331E2DA839}">
      <dsp:nvSpPr>
        <dsp:cNvPr id="0" name=""/>
        <dsp:cNvSpPr/>
      </dsp:nvSpPr>
      <dsp:spPr>
        <a:xfrm>
          <a:off x="968483" y="1915832"/>
          <a:ext cx="3032029" cy="414636"/>
        </a:xfrm>
        <a:custGeom>
          <a:avLst/>
          <a:gdLst/>
          <a:ahLst/>
          <a:cxnLst/>
          <a:rect l="0" t="0" r="0" b="0"/>
          <a:pathLst>
            <a:path>
              <a:moveTo>
                <a:pt x="3032029" y="0"/>
              </a:moveTo>
              <a:lnTo>
                <a:pt x="3032029" y="207318"/>
              </a:lnTo>
              <a:lnTo>
                <a:pt x="0" y="207318"/>
              </a:lnTo>
              <a:lnTo>
                <a:pt x="0" y="414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DCBB5-4901-4543-80F0-29161C45A12A}">
      <dsp:nvSpPr>
        <dsp:cNvPr id="0" name=""/>
        <dsp:cNvSpPr/>
      </dsp:nvSpPr>
      <dsp:spPr>
        <a:xfrm>
          <a:off x="2463" y="2330469"/>
          <a:ext cx="1932040" cy="232628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модульної структури ОС, при якій програми будуються з набору окремих модулів, взаємодіючих тільки через функціональний інтерфейс</a:t>
          </a:r>
          <a:endParaRPr lang="ru-RU" sz="1300" kern="1200" dirty="0"/>
        </a:p>
      </dsp:txBody>
      <dsp:txXfrm>
        <a:off x="59051" y="2387057"/>
        <a:ext cx="1818864" cy="2213110"/>
      </dsp:txXfrm>
    </dsp:sp>
    <dsp:sp modelId="{DDFF6FE0-C53A-4EE7-A81A-F36414FB1299}">
      <dsp:nvSpPr>
        <dsp:cNvPr id="0" name=""/>
        <dsp:cNvSpPr/>
      </dsp:nvSpPr>
      <dsp:spPr>
        <a:xfrm>
          <a:off x="3178412" y="1915832"/>
          <a:ext cx="822099" cy="414636"/>
        </a:xfrm>
        <a:custGeom>
          <a:avLst/>
          <a:gdLst/>
          <a:ahLst/>
          <a:cxnLst/>
          <a:rect l="0" t="0" r="0" b="0"/>
          <a:pathLst>
            <a:path>
              <a:moveTo>
                <a:pt x="822099" y="0"/>
              </a:moveTo>
              <a:lnTo>
                <a:pt x="822099" y="207318"/>
              </a:lnTo>
              <a:lnTo>
                <a:pt x="0" y="207318"/>
              </a:lnTo>
              <a:lnTo>
                <a:pt x="0" y="414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9B2F8-78C3-4557-BC54-E05669CD5D9D}">
      <dsp:nvSpPr>
        <dsp:cNvPr id="0" name=""/>
        <dsp:cNvSpPr/>
      </dsp:nvSpPr>
      <dsp:spPr>
        <a:xfrm>
          <a:off x="2400969" y="2330469"/>
          <a:ext cx="1554886" cy="236245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використання об'єктів для подання системних ресурсів</a:t>
          </a:r>
          <a:endParaRPr lang="ru-RU" sz="1300" kern="1200" dirty="0"/>
        </a:p>
      </dsp:txBody>
      <dsp:txXfrm>
        <a:off x="2446510" y="2376010"/>
        <a:ext cx="1463804" cy="2271371"/>
      </dsp:txXfrm>
    </dsp:sp>
    <dsp:sp modelId="{9CF4A8B8-474E-4204-A4C4-3C289437C3ED}">
      <dsp:nvSpPr>
        <dsp:cNvPr id="0" name=""/>
        <dsp:cNvSpPr/>
      </dsp:nvSpPr>
      <dsp:spPr>
        <a:xfrm>
          <a:off x="4000512" y="1915832"/>
          <a:ext cx="1199253" cy="414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318"/>
              </a:lnTo>
              <a:lnTo>
                <a:pt x="1199253" y="207318"/>
              </a:lnTo>
              <a:lnTo>
                <a:pt x="1199253" y="414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97BF0-A1FC-41EF-BCAF-D422DF791C20}">
      <dsp:nvSpPr>
        <dsp:cNvPr id="0" name=""/>
        <dsp:cNvSpPr/>
      </dsp:nvSpPr>
      <dsp:spPr>
        <a:xfrm>
          <a:off x="4422322" y="2330469"/>
          <a:ext cx="1554886" cy="236244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структурування ОС по типу клієнт-сервер з використанням </a:t>
          </a:r>
          <a:r>
            <a:rPr lang="uk-UA" sz="1600" kern="1200" dirty="0" err="1" smtClean="0"/>
            <a:t>мікроядерної</a:t>
          </a:r>
          <a:r>
            <a:rPr lang="uk-UA" sz="1600" kern="1200" dirty="0" smtClean="0"/>
            <a:t> технології</a:t>
          </a:r>
          <a:endParaRPr lang="ru-RU" sz="1600" u="none" kern="1200" dirty="0"/>
        </a:p>
      </dsp:txBody>
      <dsp:txXfrm>
        <a:off x="4467863" y="2376010"/>
        <a:ext cx="1463804" cy="2271361"/>
      </dsp:txXfrm>
    </dsp:sp>
    <dsp:sp modelId="{C137CA3E-073C-4136-BE66-B6FD7374A641}">
      <dsp:nvSpPr>
        <dsp:cNvPr id="0" name=""/>
        <dsp:cNvSpPr/>
      </dsp:nvSpPr>
      <dsp:spPr>
        <a:xfrm>
          <a:off x="4000512" y="1915832"/>
          <a:ext cx="3220605" cy="414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318"/>
              </a:lnTo>
              <a:lnTo>
                <a:pt x="3220605" y="207318"/>
              </a:lnTo>
              <a:lnTo>
                <a:pt x="3220605" y="414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9BFC8-F273-496E-A5A5-5B6D22232BB3}">
      <dsp:nvSpPr>
        <dsp:cNvPr id="0" name=""/>
        <dsp:cNvSpPr/>
      </dsp:nvSpPr>
      <dsp:spPr>
        <a:xfrm>
          <a:off x="6443674" y="2330469"/>
          <a:ext cx="1554886" cy="236245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використання коштів виклику віддалених процедур (RPC)</a:t>
          </a:r>
          <a:endParaRPr lang="ru-RU" sz="1600" kern="1200" dirty="0"/>
        </a:p>
      </dsp:txBody>
      <dsp:txXfrm>
        <a:off x="6489215" y="2376010"/>
        <a:ext cx="1463804" cy="227137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CB1F8-BD1F-4E19-B2C7-D15D04785AB8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0688"/>
        <a:ext cx="1039018" cy="445294"/>
      </dsp:txXfrm>
    </dsp:sp>
    <dsp:sp modelId="{E9264644-1123-4986-A494-C2A80602539D}">
      <dsp:nvSpPr>
        <dsp:cNvPr id="0" name=""/>
        <dsp:cNvSpPr/>
      </dsp:nvSpPr>
      <dsp:spPr>
        <a:xfrm rot="5400000">
          <a:off x="3085107" y="-2044909"/>
          <a:ext cx="964802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 </a:t>
          </a:r>
          <a:r>
            <a:rPr lang="ru-RU" sz="2900" kern="1200" dirty="0" err="1" smtClean="0"/>
            <a:t>використовувати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мову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високого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рівня</a:t>
          </a:r>
          <a:endParaRPr lang="ru-RU" sz="2900" kern="1200" dirty="0"/>
        </a:p>
      </dsp:txBody>
      <dsp:txXfrm rot="-5400000">
        <a:off x="1039018" y="48278"/>
        <a:ext cx="5009883" cy="870606"/>
      </dsp:txXfrm>
    </dsp:sp>
    <dsp:sp modelId="{5381A1C0-FFF3-4536-AC93-A0717F77D656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09352"/>
        <a:ext cx="1039018" cy="445294"/>
      </dsp:txXfrm>
    </dsp:sp>
    <dsp:sp modelId="{5A3E69D9-DC62-43A4-8A61-1A010BFD59B7}">
      <dsp:nvSpPr>
        <dsp:cNvPr id="0" name=""/>
        <dsp:cNvSpPr/>
      </dsp:nvSpPr>
      <dsp:spPr>
        <a:xfrm rot="5400000">
          <a:off x="3085107" y="-756245"/>
          <a:ext cx="964802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 </a:t>
          </a:r>
          <a:r>
            <a:rPr lang="ru-RU" sz="2900" kern="1200" dirty="0" err="1" smtClean="0"/>
            <a:t>ізолювати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процесор</a:t>
          </a:r>
          <a:endParaRPr lang="ru-RU" sz="2900" kern="1200" dirty="0"/>
        </a:p>
      </dsp:txBody>
      <dsp:txXfrm rot="-5400000">
        <a:off x="1039018" y="1336942"/>
        <a:ext cx="5009883" cy="870606"/>
      </dsp:txXfrm>
    </dsp:sp>
    <dsp:sp modelId="{6FF88CE1-A21C-414A-B14C-8EEE94066B40}">
      <dsp:nvSpPr>
        <dsp:cNvPr id="0" name=""/>
        <dsp:cNvSpPr/>
      </dsp:nvSpPr>
      <dsp:spPr>
        <a:xfrm rot="5400000">
          <a:off x="-222646" y="2801153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098015"/>
        <a:ext cx="1039018" cy="445294"/>
      </dsp:txXfrm>
    </dsp:sp>
    <dsp:sp modelId="{06B7FFC5-E7CE-456B-8894-5378A3D656C8}">
      <dsp:nvSpPr>
        <dsp:cNvPr id="0" name=""/>
        <dsp:cNvSpPr/>
      </dsp:nvSpPr>
      <dsp:spPr>
        <a:xfrm rot="5400000">
          <a:off x="3085107" y="525683"/>
          <a:ext cx="964802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err="1" smtClean="0"/>
            <a:t>ізолювати</a:t>
          </a:r>
          <a:r>
            <a:rPr lang="ru-RU" sz="2900" kern="1200" dirty="0" smtClean="0"/>
            <a:t> платформу</a:t>
          </a:r>
          <a:endParaRPr lang="ru-RU" sz="2900" kern="1200" dirty="0"/>
        </a:p>
      </dsp:txBody>
      <dsp:txXfrm rot="-5400000">
        <a:off x="1039018" y="2618870"/>
        <a:ext cx="5009883" cy="87060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316F0-6363-439B-BA44-33F599D53D06}">
      <dsp:nvSpPr>
        <dsp:cNvPr id="0" name=""/>
        <dsp:cNvSpPr/>
      </dsp:nvSpPr>
      <dsp:spPr>
        <a:xfrm>
          <a:off x="4024472" y="696821"/>
          <a:ext cx="2688761" cy="831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816"/>
              </a:lnTo>
              <a:lnTo>
                <a:pt x="2688761" y="508816"/>
              </a:lnTo>
              <a:lnTo>
                <a:pt x="2688761" y="831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D494D-6CF2-4F0E-BBF5-DEF2D4D514D9}">
      <dsp:nvSpPr>
        <dsp:cNvPr id="0" name=""/>
        <dsp:cNvSpPr/>
      </dsp:nvSpPr>
      <dsp:spPr>
        <a:xfrm>
          <a:off x="1997348" y="696821"/>
          <a:ext cx="2027124" cy="807636"/>
        </a:xfrm>
        <a:custGeom>
          <a:avLst/>
          <a:gdLst/>
          <a:ahLst/>
          <a:cxnLst/>
          <a:rect l="0" t="0" r="0" b="0"/>
          <a:pathLst>
            <a:path>
              <a:moveTo>
                <a:pt x="2027124" y="0"/>
              </a:moveTo>
              <a:lnTo>
                <a:pt x="2027124" y="484878"/>
              </a:lnTo>
              <a:lnTo>
                <a:pt x="0" y="484878"/>
              </a:lnTo>
              <a:lnTo>
                <a:pt x="0" y="807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27FE2-122B-4042-B630-7902F64032D5}">
      <dsp:nvSpPr>
        <dsp:cNvPr id="0" name=""/>
        <dsp:cNvSpPr/>
      </dsp:nvSpPr>
      <dsp:spPr>
        <a:xfrm>
          <a:off x="2882995" y="136296"/>
          <a:ext cx="2282953" cy="560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DAA7C-F6E4-48FF-9362-08848839FE91}">
      <dsp:nvSpPr>
        <dsp:cNvPr id="0" name=""/>
        <dsp:cNvSpPr/>
      </dsp:nvSpPr>
      <dsp:spPr>
        <a:xfrm>
          <a:off x="3270111" y="504056"/>
          <a:ext cx="2282953" cy="560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70C0"/>
              </a:solidFill>
            </a:rPr>
            <a:t>Сумісність</a:t>
          </a:r>
          <a:endParaRPr lang="ru-RU" sz="2000" b="1" kern="1200" dirty="0">
            <a:solidFill>
              <a:srgbClr val="0070C0"/>
            </a:solidFill>
          </a:endParaRPr>
        </a:p>
      </dsp:txBody>
      <dsp:txXfrm>
        <a:off x="3286528" y="520473"/>
        <a:ext cx="2250119" cy="527691"/>
      </dsp:txXfrm>
    </dsp:sp>
    <dsp:sp modelId="{9C48B180-FE2C-4535-938D-6351CF911F15}">
      <dsp:nvSpPr>
        <dsp:cNvPr id="0" name=""/>
        <dsp:cNvSpPr/>
      </dsp:nvSpPr>
      <dsp:spPr>
        <a:xfrm>
          <a:off x="-141348" y="1504458"/>
          <a:ext cx="4277394" cy="2992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FFC64-742B-431A-91E3-BEC192F721E7}">
      <dsp:nvSpPr>
        <dsp:cNvPr id="0" name=""/>
        <dsp:cNvSpPr/>
      </dsp:nvSpPr>
      <dsp:spPr>
        <a:xfrm>
          <a:off x="245766" y="1872218"/>
          <a:ext cx="4277394" cy="2992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</a:rPr>
            <a:t>на </a:t>
          </a:r>
          <a:r>
            <a:rPr lang="ru-RU" sz="2000" b="1" kern="1200" dirty="0" err="1" smtClean="0">
              <a:solidFill>
                <a:srgbClr val="0070C0"/>
              </a:solidFill>
            </a:rPr>
            <a:t>рівні</a:t>
          </a:r>
          <a:r>
            <a:rPr lang="ru-RU" sz="2000" b="1" kern="1200" dirty="0" smtClean="0">
              <a:solidFill>
                <a:srgbClr val="0070C0"/>
              </a:solidFill>
            </a:rPr>
            <a:t> </a:t>
          </a:r>
          <a:r>
            <a:rPr lang="ru-RU" sz="2000" b="1" kern="1200" dirty="0" err="1" smtClean="0">
              <a:solidFill>
                <a:srgbClr val="0070C0"/>
              </a:solidFill>
            </a:rPr>
            <a:t>вихідних</a:t>
          </a:r>
          <a:r>
            <a:rPr lang="ru-RU" sz="2000" b="1" kern="1200" dirty="0" smtClean="0">
              <a:solidFill>
                <a:srgbClr val="0070C0"/>
              </a:solidFill>
            </a:rPr>
            <a:t> </a:t>
          </a:r>
          <a:r>
            <a:rPr lang="ru-RU" sz="2000" b="1" kern="1200" dirty="0" err="1" smtClean="0">
              <a:solidFill>
                <a:srgbClr val="0070C0"/>
              </a:solidFill>
            </a:rPr>
            <a:t>кодів</a:t>
          </a:r>
          <a:endParaRPr lang="ru-RU" sz="2000" b="1" kern="1200" dirty="0" smtClean="0">
            <a:solidFill>
              <a:srgbClr val="0070C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вимагає наявності відповідного компілятора в складі програмного забезпечення, при цьому необхідна перекомпіляція наявних вихідних текстів в новий виконуваний модуль, а також сумісність на рівні бібліотек і системних викликів</a:t>
          </a:r>
          <a:endParaRPr lang="ru-RU" sz="2000" b="1" kern="1200" dirty="0" smtClean="0">
            <a:solidFill>
              <a:srgbClr val="0070C0"/>
            </a:solidFill>
          </a:endParaRPr>
        </a:p>
      </dsp:txBody>
      <dsp:txXfrm>
        <a:off x="333409" y="1959861"/>
        <a:ext cx="4102108" cy="2817051"/>
      </dsp:txXfrm>
    </dsp:sp>
    <dsp:sp modelId="{E7822145-5ED2-4C61-ADD1-ACCB03C869E9}">
      <dsp:nvSpPr>
        <dsp:cNvPr id="0" name=""/>
        <dsp:cNvSpPr/>
      </dsp:nvSpPr>
      <dsp:spPr>
        <a:xfrm>
          <a:off x="4971213" y="1528395"/>
          <a:ext cx="3484042" cy="3405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D39A3-0F5C-4340-B955-06AEF9E628C4}">
      <dsp:nvSpPr>
        <dsp:cNvPr id="0" name=""/>
        <dsp:cNvSpPr/>
      </dsp:nvSpPr>
      <dsp:spPr>
        <a:xfrm>
          <a:off x="5358328" y="1896155"/>
          <a:ext cx="3484042" cy="3405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70C0"/>
              </a:solidFill>
            </a:rPr>
            <a:t>двійкова</a:t>
          </a:r>
          <a:endParaRPr lang="ru-RU" sz="2000" b="1" kern="1200" dirty="0" smtClean="0">
            <a:solidFill>
              <a:srgbClr val="0070C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досягається в тому випадку, коли виконується програму можна запустити на виконання в обчислювальній системі з іншого ОС, для цього необхідні: сумісність на рівні команд процесора</a:t>
          </a:r>
          <a:endParaRPr lang="ru-RU" sz="2000" kern="1200" dirty="0"/>
        </a:p>
      </dsp:txBody>
      <dsp:txXfrm>
        <a:off x="5458059" y="1995886"/>
        <a:ext cx="3284580" cy="320559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CB1F8-BD1F-4E19-B2C7-D15D04785AB8}">
      <dsp:nvSpPr>
        <dsp:cNvPr id="0" name=""/>
        <dsp:cNvSpPr/>
      </dsp:nvSpPr>
      <dsp:spPr>
        <a:xfrm rot="5400000">
          <a:off x="-117642" y="118796"/>
          <a:ext cx="784283" cy="54899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</a:t>
          </a:r>
          <a:endParaRPr lang="ru-RU" sz="1500" kern="1200" dirty="0"/>
        </a:p>
      </dsp:txBody>
      <dsp:txXfrm rot="-5400000">
        <a:off x="1" y="275652"/>
        <a:ext cx="548998" cy="235285"/>
      </dsp:txXfrm>
    </dsp:sp>
    <dsp:sp modelId="{E9264644-1123-4986-A494-C2A80602539D}">
      <dsp:nvSpPr>
        <dsp:cNvPr id="0" name=""/>
        <dsp:cNvSpPr/>
      </dsp:nvSpPr>
      <dsp:spPr>
        <a:xfrm rot="5400000">
          <a:off x="3474958" y="-2861067"/>
          <a:ext cx="509784" cy="63617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 </a:t>
          </a:r>
          <a:r>
            <a:rPr lang="ru-RU" sz="2400" kern="1200" dirty="0" err="1" smtClean="0"/>
            <a:t>підтримці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викликів</a:t>
          </a:r>
          <a:r>
            <a:rPr lang="ru-RU" sz="2400" kern="1200" dirty="0" smtClean="0"/>
            <a:t> API-</a:t>
          </a:r>
          <a:r>
            <a:rPr lang="ru-RU" sz="2400" kern="1200" dirty="0" err="1" smtClean="0"/>
            <a:t>функцій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нової</a:t>
          </a:r>
          <a:r>
            <a:rPr lang="ru-RU" sz="2400" kern="1200" dirty="0" smtClean="0"/>
            <a:t> ОС</a:t>
          </a:r>
          <a:endParaRPr lang="ru-RU" sz="2400" kern="1200" dirty="0"/>
        </a:p>
      </dsp:txBody>
      <dsp:txXfrm rot="-5400000">
        <a:off x="548999" y="89778"/>
        <a:ext cx="6336817" cy="460012"/>
      </dsp:txXfrm>
    </dsp:sp>
    <dsp:sp modelId="{5381A1C0-FFF3-4536-AC93-A0717F77D656}">
      <dsp:nvSpPr>
        <dsp:cNvPr id="0" name=""/>
        <dsp:cNvSpPr/>
      </dsp:nvSpPr>
      <dsp:spPr>
        <a:xfrm rot="5400000">
          <a:off x="-117642" y="903841"/>
          <a:ext cx="784283" cy="54899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</a:t>
          </a:r>
          <a:endParaRPr lang="ru-RU" sz="1500" kern="1200" dirty="0"/>
        </a:p>
      </dsp:txBody>
      <dsp:txXfrm rot="-5400000">
        <a:off x="1" y="1060697"/>
        <a:ext cx="548998" cy="235285"/>
      </dsp:txXfrm>
    </dsp:sp>
    <dsp:sp modelId="{5A3E69D9-DC62-43A4-8A61-1A010BFD59B7}">
      <dsp:nvSpPr>
        <dsp:cNvPr id="0" name=""/>
        <dsp:cNvSpPr/>
      </dsp:nvSpPr>
      <dsp:spPr>
        <a:xfrm rot="5400000">
          <a:off x="3309497" y="-2139760"/>
          <a:ext cx="840706" cy="63617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 </a:t>
          </a:r>
          <a:r>
            <a:rPr lang="uk-UA" sz="2400" kern="1200" dirty="0" smtClean="0"/>
            <a:t>Відповідно внутрішньої структури виконуваного файлу правилами нової ОС</a:t>
          </a:r>
          <a:endParaRPr lang="ru-RU" sz="2400" kern="1200" dirty="0"/>
        </a:p>
      </dsp:txBody>
      <dsp:txXfrm rot="-5400000">
        <a:off x="548999" y="661778"/>
        <a:ext cx="6320663" cy="75862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CB1F8-BD1F-4E19-B2C7-D15D04785AB8}">
      <dsp:nvSpPr>
        <dsp:cNvPr id="0" name=""/>
        <dsp:cNvSpPr/>
      </dsp:nvSpPr>
      <dsp:spPr>
        <a:xfrm rot="5400000">
          <a:off x="-119585" y="120762"/>
          <a:ext cx="797238" cy="5580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</a:t>
          </a:r>
          <a:endParaRPr lang="ru-RU" sz="1500" kern="1200" dirty="0"/>
        </a:p>
      </dsp:txBody>
      <dsp:txXfrm rot="-5400000">
        <a:off x="1" y="280211"/>
        <a:ext cx="558067" cy="239171"/>
      </dsp:txXfrm>
    </dsp:sp>
    <dsp:sp modelId="{E9264644-1123-4986-A494-C2A80602539D}">
      <dsp:nvSpPr>
        <dsp:cNvPr id="0" name=""/>
        <dsp:cNvSpPr/>
      </dsp:nvSpPr>
      <dsp:spPr>
        <a:xfrm rot="5400000">
          <a:off x="3620330" y="-3061086"/>
          <a:ext cx="518205" cy="6642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 </a:t>
          </a:r>
          <a:r>
            <a:rPr lang="ru-RU" sz="2000" kern="1200" dirty="0" smtClean="0"/>
            <a:t> 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емуляція</a:t>
          </a:r>
          <a:endParaRPr lang="ru-RU" sz="2400" kern="1200" dirty="0"/>
        </a:p>
      </dsp:txBody>
      <dsp:txXfrm rot="-5400000">
        <a:off x="558067" y="26474"/>
        <a:ext cx="6617435" cy="467611"/>
      </dsp:txXfrm>
    </dsp:sp>
    <dsp:sp modelId="{1B0BC983-431C-4DBA-9C13-7938F7A9FE4B}">
      <dsp:nvSpPr>
        <dsp:cNvPr id="0" name=""/>
        <dsp:cNvSpPr/>
      </dsp:nvSpPr>
      <dsp:spPr>
        <a:xfrm rot="5400000">
          <a:off x="-119585" y="905905"/>
          <a:ext cx="797238" cy="5580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</a:t>
          </a:r>
          <a:endParaRPr lang="ru-RU" sz="1500" kern="1200" dirty="0"/>
        </a:p>
      </dsp:txBody>
      <dsp:txXfrm rot="-5400000">
        <a:off x="1" y="1065354"/>
        <a:ext cx="558067" cy="239171"/>
      </dsp:txXfrm>
    </dsp:sp>
    <dsp:sp modelId="{FA80388F-8841-42EA-98B7-374F4600910C}">
      <dsp:nvSpPr>
        <dsp:cNvPr id="0" name=""/>
        <dsp:cNvSpPr/>
      </dsp:nvSpPr>
      <dsp:spPr>
        <a:xfrm rot="5400000">
          <a:off x="3465006" y="-2275944"/>
          <a:ext cx="828853" cy="6642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використання множинних прикладних програмних середовищ</a:t>
          </a:r>
          <a:endParaRPr lang="ru-RU" sz="2400" kern="1200" dirty="0"/>
        </a:p>
      </dsp:txBody>
      <dsp:txXfrm rot="-5400000">
        <a:off x="558067" y="671456"/>
        <a:ext cx="6602271" cy="747931"/>
      </dsp:txXfrm>
    </dsp:sp>
    <dsp:sp modelId="{5381A1C0-FFF3-4536-AC93-A0717F77D656}">
      <dsp:nvSpPr>
        <dsp:cNvPr id="0" name=""/>
        <dsp:cNvSpPr/>
      </dsp:nvSpPr>
      <dsp:spPr>
        <a:xfrm rot="5400000">
          <a:off x="-119585" y="1535724"/>
          <a:ext cx="797238" cy="5580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</a:t>
          </a:r>
          <a:endParaRPr lang="ru-RU" sz="1500" kern="1200" dirty="0"/>
        </a:p>
      </dsp:txBody>
      <dsp:txXfrm rot="-5400000">
        <a:off x="1" y="1695173"/>
        <a:ext cx="558067" cy="239171"/>
      </dsp:txXfrm>
    </dsp:sp>
    <dsp:sp modelId="{5A3E69D9-DC62-43A4-8A61-1A010BFD59B7}">
      <dsp:nvSpPr>
        <dsp:cNvPr id="0" name=""/>
        <dsp:cNvSpPr/>
      </dsp:nvSpPr>
      <dsp:spPr>
        <a:xfrm rot="5400000">
          <a:off x="3580208" y="-1644850"/>
          <a:ext cx="518205" cy="6642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 система </a:t>
          </a:r>
          <a:r>
            <a:rPr lang="ru-RU" sz="2400" kern="1200" dirty="0" err="1" smtClean="0"/>
            <a:t>віртуальных</a:t>
          </a:r>
          <a:r>
            <a:rPr lang="ru-RU" sz="2400" kern="1200" dirty="0" smtClean="0"/>
            <a:t> машин (СВМ) </a:t>
          </a:r>
          <a:endParaRPr lang="ru-RU" sz="2400" kern="1200" dirty="0"/>
        </a:p>
      </dsp:txBody>
      <dsp:txXfrm rot="-5400000">
        <a:off x="517945" y="1442710"/>
        <a:ext cx="6617435" cy="46761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F05B9-73D6-4EC9-80C8-8FC01E11E12D}">
      <dsp:nvSpPr>
        <dsp:cNvPr id="0" name=""/>
        <dsp:cNvSpPr/>
      </dsp:nvSpPr>
      <dsp:spPr>
        <a:xfrm>
          <a:off x="3519292" y="1413769"/>
          <a:ext cx="2025264" cy="1232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234"/>
              </a:lnTo>
              <a:lnTo>
                <a:pt x="2025264" y="856234"/>
              </a:lnTo>
              <a:lnTo>
                <a:pt x="2025264" y="12328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365DE-C72A-4DCA-AE85-9E8BB5671DDC}">
      <dsp:nvSpPr>
        <dsp:cNvPr id="0" name=""/>
        <dsp:cNvSpPr/>
      </dsp:nvSpPr>
      <dsp:spPr>
        <a:xfrm>
          <a:off x="1633878" y="1413769"/>
          <a:ext cx="1885414" cy="1232848"/>
        </a:xfrm>
        <a:custGeom>
          <a:avLst/>
          <a:gdLst/>
          <a:ahLst/>
          <a:cxnLst/>
          <a:rect l="0" t="0" r="0" b="0"/>
          <a:pathLst>
            <a:path>
              <a:moveTo>
                <a:pt x="1885414" y="0"/>
              </a:moveTo>
              <a:lnTo>
                <a:pt x="1885414" y="856234"/>
              </a:lnTo>
              <a:lnTo>
                <a:pt x="0" y="856234"/>
              </a:lnTo>
              <a:lnTo>
                <a:pt x="0" y="12328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ABBA-42A0-4F2A-8A26-2CA74BB68C3C}">
      <dsp:nvSpPr>
        <dsp:cNvPr id="0" name=""/>
        <dsp:cNvSpPr/>
      </dsp:nvSpPr>
      <dsp:spPr>
        <a:xfrm>
          <a:off x="2018245" y="561116"/>
          <a:ext cx="3002093" cy="852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9E1FA-C5F9-4CB9-866D-285CD61F8427}">
      <dsp:nvSpPr>
        <dsp:cNvPr id="0" name=""/>
        <dsp:cNvSpPr/>
      </dsp:nvSpPr>
      <dsp:spPr>
        <a:xfrm>
          <a:off x="2469956" y="990241"/>
          <a:ext cx="3002093" cy="852653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u="none" kern="1200" baseline="0" dirty="0" err="1" smtClean="0"/>
            <a:t>Операційна</a:t>
          </a:r>
          <a:r>
            <a:rPr lang="ru-RU" sz="3200" u="none" kern="1200" baseline="0" dirty="0" smtClean="0"/>
            <a:t> система</a:t>
          </a:r>
          <a:endParaRPr lang="ru-RU" sz="3200" u="none" kern="1200" baseline="0" dirty="0"/>
        </a:p>
      </dsp:txBody>
      <dsp:txXfrm>
        <a:off x="2494929" y="1015214"/>
        <a:ext cx="2952147" cy="802707"/>
      </dsp:txXfrm>
    </dsp:sp>
    <dsp:sp modelId="{B24911D9-CCD4-4E7D-99A5-6BC048E17791}">
      <dsp:nvSpPr>
        <dsp:cNvPr id="0" name=""/>
        <dsp:cNvSpPr/>
      </dsp:nvSpPr>
      <dsp:spPr>
        <a:xfrm>
          <a:off x="51706" y="2646617"/>
          <a:ext cx="3164344" cy="1285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DEAD3-6487-417E-8E77-1F95B3768ADF}">
      <dsp:nvSpPr>
        <dsp:cNvPr id="0" name=""/>
        <dsp:cNvSpPr/>
      </dsp:nvSpPr>
      <dsp:spPr>
        <a:xfrm>
          <a:off x="503417" y="3075743"/>
          <a:ext cx="3164344" cy="1285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                              </a:t>
          </a:r>
          <a:r>
            <a:rPr lang="ru-RU" sz="3200" u="none" kern="1200" dirty="0" smtClean="0">
              <a:solidFill>
                <a:schemeClr val="accent1">
                  <a:lumMod val="75000"/>
                </a:schemeClr>
              </a:solidFill>
            </a:rPr>
            <a:t>ядро</a:t>
          </a:r>
          <a:endParaRPr lang="ru-RU" sz="3200" u="none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41065" y="3113391"/>
        <a:ext cx="3089048" cy="1210098"/>
      </dsp:txXfrm>
    </dsp:sp>
    <dsp:sp modelId="{438874C7-2CF1-4094-A38F-5DC580AB4861}">
      <dsp:nvSpPr>
        <dsp:cNvPr id="0" name=""/>
        <dsp:cNvSpPr/>
      </dsp:nvSpPr>
      <dsp:spPr>
        <a:xfrm>
          <a:off x="3768831" y="2646617"/>
          <a:ext cx="3551451" cy="144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8F9AD-53D5-482A-8882-572F7685DBF1}">
      <dsp:nvSpPr>
        <dsp:cNvPr id="0" name=""/>
        <dsp:cNvSpPr/>
      </dsp:nvSpPr>
      <dsp:spPr>
        <a:xfrm>
          <a:off x="4220542" y="3075743"/>
          <a:ext cx="3551451" cy="144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none" kern="1200" dirty="0" smtClean="0">
              <a:solidFill>
                <a:schemeClr val="accent1">
                  <a:lumMod val="75000"/>
                </a:schemeClr>
              </a:solidFill>
            </a:rPr>
            <a:t>    </a:t>
          </a:r>
          <a:r>
            <a:rPr lang="ru-RU" sz="2800" u="none" kern="1200" dirty="0" err="1" smtClean="0">
              <a:solidFill>
                <a:schemeClr val="accent1">
                  <a:lumMod val="75000"/>
                </a:schemeClr>
              </a:solidFill>
            </a:rPr>
            <a:t>допоміжні</a:t>
          </a:r>
          <a:r>
            <a:rPr lang="ru-RU" sz="2800" u="none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800" u="none" kern="1200" dirty="0" err="1" smtClean="0">
              <a:solidFill>
                <a:schemeClr val="accent1">
                  <a:lumMod val="75000"/>
                </a:schemeClr>
              </a:solidFill>
            </a:rPr>
            <a:t>модулі</a:t>
          </a:r>
          <a:endParaRPr lang="ru-RU" sz="2800" u="none" kern="1200" dirty="0" smtClean="0">
            <a:solidFill>
              <a:schemeClr val="accent1">
                <a:lumMod val="75000"/>
              </a:schemeClr>
            </a:solidFill>
          </a:endParaRPr>
        </a:p>
      </dsp:txBody>
      <dsp:txXfrm>
        <a:off x="4262780" y="3117981"/>
        <a:ext cx="3466975" cy="135764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8E98F-0F90-8F4D-B7E2-53A13B7E49A1}">
      <dsp:nvSpPr>
        <dsp:cNvPr id="0" name=""/>
        <dsp:cNvSpPr/>
      </dsp:nvSpPr>
      <dsp:spPr>
        <a:xfrm rot="5400000">
          <a:off x="5646906" y="-1378475"/>
          <a:ext cx="1883537" cy="46471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управління процесами, пам'яттю, пристроями введення / виводу;</a:t>
          </a:r>
          <a:endParaRPr lang="ru-RU" sz="2300" kern="1200" dirty="0">
            <a:solidFill>
              <a:schemeClr val="accent2"/>
            </a:solidFill>
          </a:endParaRPr>
        </a:p>
      </dsp:txBody>
      <dsp:txXfrm rot="-5400000">
        <a:off x="4265099" y="95279"/>
        <a:ext cx="4555205" cy="1699643"/>
      </dsp:txXfrm>
    </dsp:sp>
    <dsp:sp modelId="{261BC869-F74C-E544-933D-39B5E4D70979}">
      <dsp:nvSpPr>
        <dsp:cNvPr id="0" name=""/>
        <dsp:cNvSpPr/>
      </dsp:nvSpPr>
      <dsp:spPr>
        <a:xfrm>
          <a:off x="2150" y="30972"/>
          <a:ext cx="4262948" cy="18282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chemeClr val="bg1"/>
              </a:solidFill>
            </a:rPr>
            <a:t>базові</a:t>
          </a:r>
          <a:r>
            <a:rPr lang="ru-RU" sz="2800" kern="1200" dirty="0" smtClean="0">
              <a:solidFill>
                <a:schemeClr val="bg1"/>
              </a:solidFill>
            </a:rPr>
            <a:t> </a:t>
          </a:r>
          <a:r>
            <a:rPr lang="ru-RU" sz="2800" kern="1200" dirty="0" err="1" smtClean="0">
              <a:solidFill>
                <a:schemeClr val="bg1"/>
              </a:solidFill>
            </a:rPr>
            <a:t>функції</a:t>
          </a:r>
          <a:r>
            <a:rPr lang="ru-RU" sz="2800" kern="1200" dirty="0" smtClean="0">
              <a:solidFill>
                <a:schemeClr val="bg1"/>
              </a:solidFill>
            </a:rPr>
            <a:t> ОС: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91398" y="120220"/>
        <a:ext cx="4084452" cy="1649761"/>
      </dsp:txXfrm>
    </dsp:sp>
    <dsp:sp modelId="{2AA32387-E551-944D-94F4-15562694FE5D}">
      <dsp:nvSpPr>
        <dsp:cNvPr id="0" name=""/>
        <dsp:cNvSpPr/>
      </dsp:nvSpPr>
      <dsp:spPr>
        <a:xfrm rot="5400000">
          <a:off x="6110298" y="1186961"/>
          <a:ext cx="1867007" cy="37388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перемикання контекстів, завантаження / розвантаження сторінок, обробка переривань</a:t>
          </a:r>
          <a:endParaRPr lang="ru-RU" sz="2300" kern="1200" dirty="0">
            <a:solidFill>
              <a:schemeClr val="accent2"/>
            </a:solidFill>
          </a:endParaRPr>
        </a:p>
      </dsp:txBody>
      <dsp:txXfrm rot="-5400000">
        <a:off x="5174354" y="2214045"/>
        <a:ext cx="3647755" cy="1684727"/>
      </dsp:txXfrm>
    </dsp:sp>
    <dsp:sp modelId="{F7CFC91A-969D-9642-82FE-81D54AA6D302}">
      <dsp:nvSpPr>
        <dsp:cNvPr id="0" name=""/>
        <dsp:cNvSpPr/>
      </dsp:nvSpPr>
      <dsp:spPr>
        <a:xfrm>
          <a:off x="2150" y="2035520"/>
          <a:ext cx="5172203" cy="20417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</a:rPr>
            <a:t> </a:t>
          </a:r>
          <a:r>
            <a:rPr lang="uk-UA" sz="2300" kern="1200" dirty="0" smtClean="0"/>
            <a:t>функції, які вирішують </a:t>
          </a:r>
          <a:r>
            <a:rPr lang="uk-UA" sz="2300" kern="1200" dirty="0" err="1" smtClean="0"/>
            <a:t>внутрішньосистемні</a:t>
          </a:r>
          <a:r>
            <a:rPr lang="uk-UA" sz="2300" kern="1200" dirty="0" smtClean="0"/>
            <a:t> задачі організації обчислювального процесу:</a:t>
          </a:r>
          <a:endParaRPr lang="ru-RU" sz="2800" kern="1200" dirty="0" smtClean="0">
            <a:solidFill>
              <a:schemeClr val="bg1"/>
            </a:solidFill>
          </a:endParaRPr>
        </a:p>
      </dsp:txBody>
      <dsp:txXfrm>
        <a:off x="101821" y="2135191"/>
        <a:ext cx="4972861" cy="1842437"/>
      </dsp:txXfrm>
    </dsp:sp>
    <dsp:sp modelId="{2AC39DFB-9EAA-C54B-8280-A580879F763B}">
      <dsp:nvSpPr>
        <dsp:cNvPr id="0" name=""/>
        <dsp:cNvSpPr/>
      </dsp:nvSpPr>
      <dsp:spPr>
        <a:xfrm>
          <a:off x="2150" y="4225950"/>
          <a:ext cx="6385323" cy="12265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 </a:t>
          </a:r>
          <a:r>
            <a:rPr lang="uk-UA" sz="3400" kern="1200" dirty="0" smtClean="0"/>
            <a:t>функції, що створюють прикладну програмну середу</a:t>
          </a:r>
          <a:endParaRPr lang="en-US" sz="2800" kern="1200" dirty="0">
            <a:solidFill>
              <a:srgbClr val="FFFFFF"/>
            </a:solidFill>
          </a:endParaRPr>
        </a:p>
      </dsp:txBody>
      <dsp:txXfrm>
        <a:off x="62027" y="4285827"/>
        <a:ext cx="6265569" cy="110682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C580B-2AB2-4449-9497-B2CC178A82A1}">
      <dsp:nvSpPr>
        <dsp:cNvPr id="0" name=""/>
        <dsp:cNvSpPr/>
      </dsp:nvSpPr>
      <dsp:spPr>
        <a:xfrm rot="5400000">
          <a:off x="4967437" y="-1742325"/>
          <a:ext cx="2244922" cy="57316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програми, що вирішують окремі завдання управління і супроводу комп'ютерної системи (дискові утиліти: </a:t>
          </a:r>
          <a:r>
            <a:rPr lang="uk-UA" sz="2000" kern="1200" dirty="0" err="1" smtClean="0"/>
            <a:t>дефрагментатори</a:t>
          </a:r>
          <a:r>
            <a:rPr lang="uk-UA" sz="2000" kern="1200" dirty="0" smtClean="0"/>
            <a:t>, очищення диска, розмітка диска, програми стиснення, резервне копіювання; утиліти роботи з реєстром; утиліти моніторингу обладнання і </a:t>
          </a:r>
          <a:r>
            <a:rPr lang="uk-UA" sz="2000" kern="1200" dirty="0" err="1" smtClean="0"/>
            <a:t>т.д</a:t>
          </a:r>
          <a:r>
            <a:rPr lang="uk-UA" sz="2000" kern="1200" dirty="0" smtClean="0"/>
            <a:t>.)</a:t>
          </a:r>
          <a:endParaRPr lang="ru-RU" sz="2000" kern="1200" dirty="0"/>
        </a:p>
      </dsp:txBody>
      <dsp:txXfrm rot="-5400000">
        <a:off x="3224064" y="110636"/>
        <a:ext cx="5622081" cy="2025746"/>
      </dsp:txXfrm>
    </dsp:sp>
    <dsp:sp modelId="{0C2A4F44-3FCC-DA4E-B54A-282400C24911}">
      <dsp:nvSpPr>
        <dsp:cNvPr id="0" name=""/>
        <dsp:cNvSpPr/>
      </dsp:nvSpPr>
      <dsp:spPr>
        <a:xfrm>
          <a:off x="0" y="71662"/>
          <a:ext cx="3224064" cy="21036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утиліти</a:t>
          </a:r>
          <a:endParaRPr lang="ru-RU" sz="3200" kern="1200" dirty="0"/>
        </a:p>
      </dsp:txBody>
      <dsp:txXfrm>
        <a:off x="102694" y="174356"/>
        <a:ext cx="3018676" cy="1898306"/>
      </dsp:txXfrm>
    </dsp:sp>
    <dsp:sp modelId="{B4F2B0A7-6206-D245-903A-B82EDF58FFD1}">
      <dsp:nvSpPr>
        <dsp:cNvPr id="0" name=""/>
        <dsp:cNvSpPr/>
      </dsp:nvSpPr>
      <dsp:spPr>
        <a:xfrm rot="5400000">
          <a:off x="5669123" y="-35914"/>
          <a:ext cx="853456" cy="57372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 </a:t>
          </a:r>
          <a:r>
            <a:rPr lang="uk-UA" sz="2300" kern="1200" dirty="0" smtClean="0"/>
            <a:t>текстові та графічні редактори, компілятори, </a:t>
          </a:r>
          <a:r>
            <a:rPr lang="uk-UA" sz="2300" kern="1200" dirty="0" err="1" smtClean="0"/>
            <a:t>дебагери</a:t>
          </a:r>
          <a:endParaRPr lang="ru-RU" sz="2300" kern="1200" dirty="0"/>
        </a:p>
      </dsp:txBody>
      <dsp:txXfrm rot="-5400000">
        <a:off x="3227215" y="2447656"/>
        <a:ext cx="5695610" cy="770132"/>
      </dsp:txXfrm>
    </dsp:sp>
    <dsp:sp modelId="{2281C2AD-5E08-A544-817D-F2BE74C31C66}">
      <dsp:nvSpPr>
        <dsp:cNvPr id="0" name=""/>
        <dsp:cNvSpPr/>
      </dsp:nvSpPr>
      <dsp:spPr>
        <a:xfrm>
          <a:off x="0" y="2299311"/>
          <a:ext cx="3227215" cy="1066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системні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програми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обробки</a:t>
          </a:r>
          <a:endParaRPr lang="ru-RU" sz="2600" kern="1200" dirty="0"/>
        </a:p>
      </dsp:txBody>
      <dsp:txXfrm>
        <a:off x="52078" y="2351389"/>
        <a:ext cx="3123059" cy="962664"/>
      </dsp:txXfrm>
    </dsp:sp>
    <dsp:sp modelId="{56188F08-3170-FF43-82B4-173652807D9D}">
      <dsp:nvSpPr>
        <dsp:cNvPr id="0" name=""/>
        <dsp:cNvSpPr/>
      </dsp:nvSpPr>
      <dsp:spPr>
        <a:xfrm rot="5400000">
          <a:off x="5551991" y="1091546"/>
          <a:ext cx="1075815" cy="57316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спеціальний варіант користувальницького інтерфейсу калькулятор, ігри;</a:t>
          </a:r>
          <a:endParaRPr lang="ru-RU" sz="2300" kern="1200" dirty="0"/>
        </a:p>
      </dsp:txBody>
      <dsp:txXfrm rot="-5400000">
        <a:off x="3224065" y="3471990"/>
        <a:ext cx="5679152" cy="970781"/>
      </dsp:txXfrm>
    </dsp:sp>
    <dsp:sp modelId="{3890943F-C1BE-BD43-A753-5E9070D04F32}">
      <dsp:nvSpPr>
        <dsp:cNvPr id="0" name=""/>
        <dsp:cNvSpPr/>
      </dsp:nvSpPr>
      <dsp:spPr>
        <a:xfrm>
          <a:off x="0" y="3423970"/>
          <a:ext cx="3224064" cy="1066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програми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додаткових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послуг</a:t>
          </a:r>
          <a:endParaRPr lang="ru-RU" sz="2800" kern="1200" dirty="0"/>
        </a:p>
      </dsp:txBody>
      <dsp:txXfrm>
        <a:off x="52078" y="3476048"/>
        <a:ext cx="3119908" cy="962664"/>
      </dsp:txXfrm>
    </dsp:sp>
    <dsp:sp modelId="{A8E848EA-C28C-7049-8A89-C2092B4B1043}">
      <dsp:nvSpPr>
        <dsp:cNvPr id="0" name=""/>
        <dsp:cNvSpPr/>
      </dsp:nvSpPr>
      <dsp:spPr>
        <a:xfrm rot="5400000">
          <a:off x="5556450" y="2216243"/>
          <a:ext cx="1066896" cy="57316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бібліотеки математичних функцій, функцій введення / виводу і </a:t>
          </a:r>
          <a:r>
            <a:rPr lang="uk-UA" sz="2300" kern="1200" dirty="0" err="1" smtClean="0"/>
            <a:t>т.д</a:t>
          </a:r>
          <a:r>
            <a:rPr lang="uk-UA" sz="2300" kern="1200" dirty="0" smtClean="0"/>
            <a:t>.</a:t>
          </a:r>
          <a:endParaRPr lang="ru-RU" sz="2300" kern="1200" dirty="0"/>
        </a:p>
      </dsp:txBody>
      <dsp:txXfrm rot="-5400000">
        <a:off x="3224064" y="4600711"/>
        <a:ext cx="5679587" cy="962732"/>
      </dsp:txXfrm>
    </dsp:sp>
    <dsp:sp modelId="{1BCF207D-CDF9-BF4B-A4AE-D740711A9A4D}">
      <dsp:nvSpPr>
        <dsp:cNvPr id="0" name=""/>
        <dsp:cNvSpPr/>
      </dsp:nvSpPr>
      <dsp:spPr>
        <a:xfrm>
          <a:off x="0" y="4548668"/>
          <a:ext cx="3224064" cy="1066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Бібліотеки</a:t>
          </a:r>
          <a:r>
            <a:rPr lang="ru-RU" sz="2800" kern="1200" dirty="0" smtClean="0"/>
            <a:t> процедур</a:t>
          </a:r>
          <a:endParaRPr lang="ru-RU" sz="2800" kern="1200" dirty="0"/>
        </a:p>
      </dsp:txBody>
      <dsp:txXfrm>
        <a:off x="52078" y="4600746"/>
        <a:ext cx="3119908" cy="96266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F05C2-4CD2-42F5-9CC1-2C3320EF8BE2}">
      <dsp:nvSpPr>
        <dsp:cNvPr id="0" name=""/>
        <dsp:cNvSpPr/>
      </dsp:nvSpPr>
      <dsp:spPr>
        <a:xfrm>
          <a:off x="3872103" y="869678"/>
          <a:ext cx="2943033" cy="1251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540"/>
              </a:lnTo>
              <a:lnTo>
                <a:pt x="2943033" y="1037540"/>
              </a:lnTo>
              <a:lnTo>
                <a:pt x="2943033" y="12519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9234-9661-4469-BEC2-4806A0E0C2AE}">
      <dsp:nvSpPr>
        <dsp:cNvPr id="0" name=""/>
        <dsp:cNvSpPr/>
      </dsp:nvSpPr>
      <dsp:spPr>
        <a:xfrm>
          <a:off x="3872103" y="869678"/>
          <a:ext cx="114108" cy="1251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540"/>
              </a:lnTo>
              <a:lnTo>
                <a:pt x="114108" y="1037540"/>
              </a:lnTo>
              <a:lnTo>
                <a:pt x="114108" y="12519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3840A-2771-450C-A0EC-3C9E713C4157}">
      <dsp:nvSpPr>
        <dsp:cNvPr id="0" name=""/>
        <dsp:cNvSpPr/>
      </dsp:nvSpPr>
      <dsp:spPr>
        <a:xfrm>
          <a:off x="1157287" y="869678"/>
          <a:ext cx="2714816" cy="1251959"/>
        </a:xfrm>
        <a:custGeom>
          <a:avLst/>
          <a:gdLst/>
          <a:ahLst/>
          <a:cxnLst/>
          <a:rect l="0" t="0" r="0" b="0"/>
          <a:pathLst>
            <a:path>
              <a:moveTo>
                <a:pt x="2714816" y="0"/>
              </a:moveTo>
              <a:lnTo>
                <a:pt x="2714816" y="1037540"/>
              </a:lnTo>
              <a:lnTo>
                <a:pt x="0" y="1037540"/>
              </a:lnTo>
              <a:lnTo>
                <a:pt x="0" y="12519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7905A-E52C-474E-B1A0-789922C5113B}">
      <dsp:nvSpPr>
        <dsp:cNvPr id="0" name=""/>
        <dsp:cNvSpPr/>
      </dsp:nvSpPr>
      <dsp:spPr>
        <a:xfrm>
          <a:off x="1580049" y="266006"/>
          <a:ext cx="4584108" cy="603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E26AA-4635-48C6-B9BE-296201D11567}">
      <dsp:nvSpPr>
        <dsp:cNvPr id="0" name=""/>
        <dsp:cNvSpPr/>
      </dsp:nvSpPr>
      <dsp:spPr>
        <a:xfrm>
          <a:off x="1837224" y="510322"/>
          <a:ext cx="4584108" cy="603672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За </a:t>
          </a:r>
          <a:r>
            <a:rPr lang="ru-RU" sz="1900" b="0" kern="1200" dirty="0" err="1" smtClean="0"/>
            <a:t>областю</a:t>
          </a:r>
          <a:r>
            <a:rPr lang="ru-RU" sz="1900" b="0" kern="1200" dirty="0" smtClean="0"/>
            <a:t> </a:t>
          </a:r>
          <a:r>
            <a:rPr lang="ru-RU" sz="1900" b="0" kern="1200" dirty="0" err="1" smtClean="0"/>
            <a:t>використання</a:t>
          </a:r>
          <a:endParaRPr lang="ru-RU" sz="1900" b="0" kern="1200" dirty="0"/>
        </a:p>
      </dsp:txBody>
      <dsp:txXfrm>
        <a:off x="1854905" y="528003"/>
        <a:ext cx="4548746" cy="568310"/>
      </dsp:txXfrm>
    </dsp:sp>
    <dsp:sp modelId="{8939F6D5-0A63-43CB-8749-ED3DED83BD29}">
      <dsp:nvSpPr>
        <dsp:cNvPr id="0" name=""/>
        <dsp:cNvSpPr/>
      </dsp:nvSpPr>
      <dsp:spPr>
        <a:xfrm>
          <a:off x="0" y="2121638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C6D15-E679-4CA2-83BA-DC6B9B8C745F}">
      <dsp:nvSpPr>
        <dsp:cNvPr id="0" name=""/>
        <dsp:cNvSpPr/>
      </dsp:nvSpPr>
      <dsp:spPr>
        <a:xfrm>
          <a:off x="257174" y="2365954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u="none" kern="1200" dirty="0" err="1" smtClean="0"/>
            <a:t>Системи</a:t>
          </a:r>
          <a:r>
            <a:rPr lang="ru-RU" sz="1900" u="none" kern="1200" dirty="0" smtClean="0"/>
            <a:t> </a:t>
          </a:r>
          <a:r>
            <a:rPr lang="ru-RU" sz="1900" u="none" kern="1200" dirty="0" err="1" smtClean="0"/>
            <a:t>пакетної</a:t>
          </a:r>
          <a:endParaRPr lang="ru-RU" sz="1900" u="none" kern="1200" dirty="0" smtClean="0"/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u="none" kern="1200" dirty="0" err="1" smtClean="0"/>
            <a:t>обробки</a:t>
          </a:r>
          <a:r>
            <a:rPr lang="ru-RU" sz="1900" u="none" kern="1200" dirty="0" smtClean="0"/>
            <a:t> (OC EC) </a:t>
          </a:r>
          <a:endParaRPr lang="ru-RU" sz="1900" u="none" kern="1200" dirty="0"/>
        </a:p>
      </dsp:txBody>
      <dsp:txXfrm>
        <a:off x="300222" y="2409002"/>
        <a:ext cx="2228479" cy="1383659"/>
      </dsp:txXfrm>
    </dsp:sp>
    <dsp:sp modelId="{4830A920-536B-4DD4-B663-10D0C000B421}">
      <dsp:nvSpPr>
        <dsp:cNvPr id="0" name=""/>
        <dsp:cNvSpPr/>
      </dsp:nvSpPr>
      <dsp:spPr>
        <a:xfrm>
          <a:off x="2828924" y="2121638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ED078-F46E-422F-B984-890BBA9DAEEF}">
      <dsp:nvSpPr>
        <dsp:cNvPr id="0" name=""/>
        <dsp:cNvSpPr/>
      </dsp:nvSpPr>
      <dsp:spPr>
        <a:xfrm>
          <a:off x="3086099" y="2365954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u="none" kern="1200" dirty="0" err="1" smtClean="0"/>
            <a:t>системи</a:t>
          </a:r>
          <a:r>
            <a:rPr lang="ru-RU" sz="1900" u="none" kern="1200" dirty="0" smtClean="0"/>
            <a:t> </a:t>
          </a:r>
          <a:r>
            <a:rPr lang="ru-RU" sz="1900" u="none" kern="1200" dirty="0" err="1" smtClean="0"/>
            <a:t>розподілу</a:t>
          </a:r>
          <a:r>
            <a:rPr lang="ru-RU" sz="1900" u="none" kern="1200" dirty="0" smtClean="0"/>
            <a:t> часу (UNIX, VMS, </a:t>
          </a:r>
          <a:r>
            <a:rPr lang="en-US" sz="1900" u="none" kern="1200" dirty="0" smtClean="0"/>
            <a:t>Windows</a:t>
          </a:r>
          <a:r>
            <a:rPr lang="ru-RU" sz="1900" u="none" kern="1200" dirty="0" smtClean="0"/>
            <a:t>)</a:t>
          </a:r>
          <a:endParaRPr lang="ru-RU" sz="1900" u="none" kern="1200" dirty="0"/>
        </a:p>
      </dsp:txBody>
      <dsp:txXfrm>
        <a:off x="3129147" y="2409002"/>
        <a:ext cx="2228479" cy="1383659"/>
      </dsp:txXfrm>
    </dsp:sp>
    <dsp:sp modelId="{F7A8FC03-7121-4F52-975B-32BE8153715A}">
      <dsp:nvSpPr>
        <dsp:cNvPr id="0" name=""/>
        <dsp:cNvSpPr/>
      </dsp:nvSpPr>
      <dsp:spPr>
        <a:xfrm>
          <a:off x="5657850" y="2121638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955C4-13B9-47DC-8332-789913C560C7}">
      <dsp:nvSpPr>
        <dsp:cNvPr id="0" name=""/>
        <dsp:cNvSpPr/>
      </dsp:nvSpPr>
      <dsp:spPr>
        <a:xfrm>
          <a:off x="5915024" y="2365954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u="none" kern="1200" dirty="0" err="1" smtClean="0"/>
            <a:t>Системи</a:t>
          </a:r>
          <a:r>
            <a:rPr lang="ru-RU" sz="1900" u="none" kern="1200" dirty="0" smtClean="0"/>
            <a:t> реального часу (QNX, RT/11</a:t>
          </a:r>
          <a:r>
            <a:rPr lang="en-US" sz="1900" u="none" kern="1200" dirty="0" smtClean="0"/>
            <a:t>, Symbian,  </a:t>
          </a:r>
          <a:r>
            <a:rPr lang="en-US" sz="1900" u="none" kern="1200" dirty="0" err="1" smtClean="0"/>
            <a:t>JNode</a:t>
          </a:r>
          <a:r>
            <a:rPr lang="en-US" sz="1900" u="none" kern="1200" dirty="0" smtClean="0"/>
            <a:t>, </a:t>
          </a:r>
          <a:r>
            <a:rPr kumimoji="1" lang="ru-RU" sz="1900" b="0" kern="1200" dirty="0" err="1" smtClean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-128"/>
            </a:rPr>
            <a:t>Nucleus</a:t>
          </a:r>
          <a:r>
            <a:rPr kumimoji="1" lang="ru-RU" sz="1900" b="0" kern="1200" dirty="0" smtClean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-128"/>
            </a:rPr>
            <a:t>)</a:t>
          </a:r>
          <a:endParaRPr lang="ru-RU" sz="1900" b="0" u="none" kern="1200" dirty="0"/>
        </a:p>
      </dsp:txBody>
      <dsp:txXfrm>
        <a:off x="5958072" y="2409002"/>
        <a:ext cx="2228479" cy="1383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E848A-4EBF-476C-A969-D3B0F5B248B5}">
      <dsp:nvSpPr>
        <dsp:cNvPr id="0" name=""/>
        <dsp:cNvSpPr/>
      </dsp:nvSpPr>
      <dsp:spPr>
        <a:xfrm>
          <a:off x="1163640" y="2162"/>
          <a:ext cx="5809593" cy="1040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Планування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ресурсів</a:t>
          </a:r>
          <a:endParaRPr lang="ru-RU" sz="2900" kern="1200" dirty="0"/>
        </a:p>
      </dsp:txBody>
      <dsp:txXfrm>
        <a:off x="1214410" y="52932"/>
        <a:ext cx="5708053" cy="938497"/>
      </dsp:txXfrm>
    </dsp:sp>
    <dsp:sp modelId="{64B8E513-9BF1-4719-A72E-FF826E600437}">
      <dsp:nvSpPr>
        <dsp:cNvPr id="0" name=""/>
        <dsp:cNvSpPr/>
      </dsp:nvSpPr>
      <dsp:spPr>
        <a:xfrm>
          <a:off x="1163640" y="1094201"/>
          <a:ext cx="5809593" cy="1040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Диспетчеризація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ресурсів</a:t>
          </a:r>
          <a:endParaRPr lang="ru-RU" sz="2800" kern="1200" dirty="0"/>
        </a:p>
      </dsp:txBody>
      <dsp:txXfrm>
        <a:off x="1214410" y="1144971"/>
        <a:ext cx="5708053" cy="938497"/>
      </dsp:txXfrm>
    </dsp:sp>
    <dsp:sp modelId="{9A493DC5-9092-43D3-8CDD-5793DE4DA4F5}">
      <dsp:nvSpPr>
        <dsp:cNvPr id="0" name=""/>
        <dsp:cNvSpPr/>
      </dsp:nvSpPr>
      <dsp:spPr>
        <a:xfrm>
          <a:off x="1163640" y="2186240"/>
          <a:ext cx="5809622" cy="1040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Відстеження стану і облік використання ресурсу</a:t>
          </a:r>
          <a:endParaRPr lang="ru-RU" sz="2700" kern="1200" dirty="0"/>
        </a:p>
      </dsp:txBody>
      <dsp:txXfrm>
        <a:off x="1214410" y="2237010"/>
        <a:ext cx="5708082" cy="938497"/>
      </dsp:txXfrm>
    </dsp:sp>
    <dsp:sp modelId="{95887548-7DDA-493D-9627-8C2CEC579128}">
      <dsp:nvSpPr>
        <dsp:cNvPr id="0" name=""/>
        <dsp:cNvSpPr/>
      </dsp:nvSpPr>
      <dsp:spPr>
        <a:xfrm>
          <a:off x="1163640" y="3278280"/>
          <a:ext cx="5809593" cy="1040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Вирішення конфліктів між процесами</a:t>
          </a:r>
          <a:endParaRPr lang="ru-RU" sz="2600" kern="1200" dirty="0"/>
        </a:p>
      </dsp:txBody>
      <dsp:txXfrm>
        <a:off x="1214410" y="3329050"/>
        <a:ext cx="5708053" cy="93849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520CA-D3E6-4DAB-9C6F-B79FCC0A0C60}">
      <dsp:nvSpPr>
        <dsp:cNvPr id="0" name=""/>
        <dsp:cNvSpPr/>
      </dsp:nvSpPr>
      <dsp:spPr>
        <a:xfrm>
          <a:off x="1343965" y="0"/>
          <a:ext cx="4014143" cy="777120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За кількістю одночасно виконуваних завдань</a:t>
          </a:r>
          <a:endParaRPr lang="ru-RU" sz="2400" u="none" kern="1200" baseline="0" dirty="0">
            <a:solidFill>
              <a:schemeClr val="tx1"/>
            </a:solidFill>
          </a:endParaRPr>
        </a:p>
      </dsp:txBody>
      <dsp:txXfrm>
        <a:off x="1366726" y="22761"/>
        <a:ext cx="3968621" cy="731598"/>
      </dsp:txXfrm>
    </dsp:sp>
    <dsp:sp modelId="{D8469E7D-A38B-403C-8459-E474A96EB9A2}">
      <dsp:nvSpPr>
        <dsp:cNvPr id="0" name=""/>
        <dsp:cNvSpPr/>
      </dsp:nvSpPr>
      <dsp:spPr>
        <a:xfrm>
          <a:off x="1399300" y="777120"/>
          <a:ext cx="1951737" cy="442079"/>
        </a:xfrm>
        <a:custGeom>
          <a:avLst/>
          <a:gdLst/>
          <a:ahLst/>
          <a:cxnLst/>
          <a:rect l="0" t="0" r="0" b="0"/>
          <a:pathLst>
            <a:path>
              <a:moveTo>
                <a:pt x="1951737" y="0"/>
              </a:moveTo>
              <a:lnTo>
                <a:pt x="1951737" y="221039"/>
              </a:lnTo>
              <a:lnTo>
                <a:pt x="0" y="221039"/>
              </a:lnTo>
              <a:lnTo>
                <a:pt x="0" y="4420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68EF7-4864-48C9-99D0-9E2E88D6BC90}">
      <dsp:nvSpPr>
        <dsp:cNvPr id="0" name=""/>
        <dsp:cNvSpPr/>
      </dsp:nvSpPr>
      <dsp:spPr>
        <a:xfrm>
          <a:off x="152399" y="1219200"/>
          <a:ext cx="2493803" cy="955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u="none" kern="1200" baseline="0" dirty="0" err="1" smtClean="0">
              <a:solidFill>
                <a:schemeClr val="tx1"/>
              </a:solidFill>
            </a:rPr>
            <a:t>однозадачні</a:t>
          </a:r>
          <a:r>
            <a:rPr lang="ru-RU" sz="2400" u="none" kern="1200" baseline="0" dirty="0" smtClean="0">
              <a:solidFill>
                <a:schemeClr val="tx1"/>
              </a:solidFill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baseline="0" dirty="0" smtClean="0">
              <a:solidFill>
                <a:schemeClr val="tx1"/>
              </a:solidFill>
            </a:rPr>
            <a:t>(MS-DOS, MSX</a:t>
          </a:r>
          <a:r>
            <a:rPr lang="ru-RU" sz="1200" u="none" kern="1200" baseline="0" dirty="0" smtClean="0">
              <a:solidFill>
                <a:schemeClr val="tx1"/>
              </a:solidFill>
            </a:rPr>
            <a:t>)</a:t>
          </a:r>
          <a:endParaRPr lang="ru-RU" sz="1200" u="none" kern="1200" baseline="0" dirty="0">
            <a:solidFill>
              <a:schemeClr val="tx1"/>
            </a:solidFill>
          </a:endParaRPr>
        </a:p>
      </dsp:txBody>
      <dsp:txXfrm>
        <a:off x="180377" y="1247178"/>
        <a:ext cx="2437847" cy="899268"/>
      </dsp:txXfrm>
    </dsp:sp>
    <dsp:sp modelId="{0D86CACA-B121-47A7-9D43-936CE105F38A}">
      <dsp:nvSpPr>
        <dsp:cNvPr id="0" name=""/>
        <dsp:cNvSpPr/>
      </dsp:nvSpPr>
      <dsp:spPr>
        <a:xfrm>
          <a:off x="3351037" y="777120"/>
          <a:ext cx="2451076" cy="442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039"/>
              </a:lnTo>
              <a:lnTo>
                <a:pt x="2451076" y="221039"/>
              </a:lnTo>
              <a:lnTo>
                <a:pt x="2451076" y="4420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210CC-37CC-4EB6-839D-9ED7105DB212}">
      <dsp:nvSpPr>
        <dsp:cNvPr id="0" name=""/>
        <dsp:cNvSpPr/>
      </dsp:nvSpPr>
      <dsp:spPr>
        <a:xfrm>
          <a:off x="3962400" y="1219200"/>
          <a:ext cx="3679428" cy="1034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baseline="0" dirty="0" err="1" smtClean="0">
              <a:solidFill>
                <a:schemeClr val="tx1"/>
              </a:solidFill>
            </a:rPr>
            <a:t>багатозадачні</a:t>
          </a:r>
          <a:endParaRPr lang="ru-RU" sz="2400" u="none" kern="1200" baseline="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baseline="0" dirty="0" smtClean="0">
              <a:solidFill>
                <a:schemeClr val="tx1"/>
              </a:solidFill>
            </a:rPr>
            <a:t>(OC EC, OS/2, UNIX, Windows )</a:t>
          </a:r>
          <a:r>
            <a:rPr lang="en-US" sz="2000" u="none" kern="1200" baseline="0" dirty="0" smtClean="0">
              <a:solidFill>
                <a:schemeClr val="tx1"/>
              </a:solidFill>
            </a:rPr>
            <a:t> </a:t>
          </a:r>
          <a:endParaRPr lang="ru-RU" sz="2000" u="none" kern="1200" baseline="0" dirty="0">
            <a:solidFill>
              <a:schemeClr val="tx1"/>
            </a:solidFill>
          </a:endParaRPr>
        </a:p>
      </dsp:txBody>
      <dsp:txXfrm>
        <a:off x="3992692" y="1249492"/>
        <a:ext cx="3618844" cy="973664"/>
      </dsp:txXfrm>
    </dsp:sp>
    <dsp:sp modelId="{FCFB24BD-7265-42F7-A446-AC0B019D55C8}">
      <dsp:nvSpPr>
        <dsp:cNvPr id="0" name=""/>
        <dsp:cNvSpPr/>
      </dsp:nvSpPr>
      <dsp:spPr>
        <a:xfrm>
          <a:off x="4779530" y="2253448"/>
          <a:ext cx="1022584" cy="337351"/>
        </a:xfrm>
        <a:custGeom>
          <a:avLst/>
          <a:gdLst/>
          <a:ahLst/>
          <a:cxnLst/>
          <a:rect l="0" t="0" r="0" b="0"/>
          <a:pathLst>
            <a:path>
              <a:moveTo>
                <a:pt x="1022584" y="0"/>
              </a:moveTo>
              <a:lnTo>
                <a:pt x="1022584" y="168675"/>
              </a:lnTo>
              <a:lnTo>
                <a:pt x="0" y="168675"/>
              </a:lnTo>
              <a:lnTo>
                <a:pt x="0" y="3373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BC528-263C-402F-9C31-4E2205A7775C}">
      <dsp:nvSpPr>
        <dsp:cNvPr id="0" name=""/>
        <dsp:cNvSpPr/>
      </dsp:nvSpPr>
      <dsp:spPr>
        <a:xfrm>
          <a:off x="1752600" y="2590799"/>
          <a:ext cx="6053858" cy="1200795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За способом розподілу процесорного часу між існуючими в системі процесами</a:t>
          </a:r>
          <a:r>
            <a:rPr lang="ru-RU" sz="2000" u="none" kern="1200" baseline="0" dirty="0" smtClean="0">
              <a:solidFill>
                <a:schemeClr val="tx1"/>
              </a:solidFill>
            </a:rPr>
            <a:t/>
          </a:r>
          <a:br>
            <a:rPr lang="ru-RU" sz="2000" u="none" kern="1200" baseline="0" dirty="0" smtClean="0">
              <a:solidFill>
                <a:schemeClr val="tx1"/>
              </a:solidFill>
            </a:rPr>
          </a:br>
          <a:endParaRPr lang="ru-RU" sz="2000" u="none" kern="1200" baseline="0" dirty="0">
            <a:solidFill>
              <a:schemeClr val="tx1"/>
            </a:solidFill>
          </a:endParaRPr>
        </a:p>
      </dsp:txBody>
      <dsp:txXfrm>
        <a:off x="1787770" y="2625969"/>
        <a:ext cx="5983518" cy="1130455"/>
      </dsp:txXfrm>
    </dsp:sp>
    <dsp:sp modelId="{A2BC018F-2514-4213-9AED-305AC0EE5ABE}">
      <dsp:nvSpPr>
        <dsp:cNvPr id="0" name=""/>
        <dsp:cNvSpPr/>
      </dsp:nvSpPr>
      <dsp:spPr>
        <a:xfrm>
          <a:off x="2617088" y="3791594"/>
          <a:ext cx="2162442" cy="402637"/>
        </a:xfrm>
        <a:custGeom>
          <a:avLst/>
          <a:gdLst/>
          <a:ahLst/>
          <a:cxnLst/>
          <a:rect l="0" t="0" r="0" b="0"/>
          <a:pathLst>
            <a:path>
              <a:moveTo>
                <a:pt x="2162442" y="0"/>
              </a:moveTo>
              <a:lnTo>
                <a:pt x="2162442" y="201318"/>
              </a:lnTo>
              <a:lnTo>
                <a:pt x="0" y="201318"/>
              </a:lnTo>
              <a:lnTo>
                <a:pt x="0" y="4026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D4CF2-777E-4553-AE25-D38A9DD65C42}">
      <dsp:nvSpPr>
        <dsp:cNvPr id="0" name=""/>
        <dsp:cNvSpPr/>
      </dsp:nvSpPr>
      <dsp:spPr>
        <a:xfrm>
          <a:off x="1142995" y="4194232"/>
          <a:ext cx="2948184" cy="1377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err="1" smtClean="0">
              <a:solidFill>
                <a:schemeClr val="tx1"/>
              </a:solidFill>
            </a:rPr>
            <a:t>багатозадачність</a:t>
          </a:r>
          <a:r>
            <a:rPr lang="uk-UA" sz="2000" b="0" kern="1200" dirty="0" smtClean="0">
              <a:solidFill>
                <a:schemeClr val="tx1"/>
              </a:solidFill>
            </a:rPr>
            <a:t> без витіснення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baseline="0" dirty="0" smtClean="0">
              <a:solidFill>
                <a:schemeClr val="tx1"/>
              </a:solidFill>
            </a:rPr>
            <a:t>(</a:t>
          </a:r>
          <a:r>
            <a:rPr lang="ru-RU" sz="2000" u="none" kern="1200" baseline="0" dirty="0" err="1" smtClean="0">
              <a:solidFill>
                <a:schemeClr val="tx1"/>
              </a:solidFill>
            </a:rPr>
            <a:t>NetWare</a:t>
          </a:r>
          <a:r>
            <a:rPr lang="ru-RU" sz="2000" u="none" kern="1200" baseline="0" dirty="0" smtClean="0">
              <a:solidFill>
                <a:schemeClr val="tx1"/>
              </a:solidFill>
            </a:rPr>
            <a:t>, Windows 3.x)</a:t>
          </a:r>
          <a:endParaRPr lang="ru-RU" sz="2000" u="none" kern="1200" baseline="0" dirty="0">
            <a:solidFill>
              <a:schemeClr val="tx1"/>
            </a:solidFill>
          </a:endParaRPr>
        </a:p>
      </dsp:txBody>
      <dsp:txXfrm>
        <a:off x="1183353" y="4234590"/>
        <a:ext cx="2867468" cy="1297215"/>
      </dsp:txXfrm>
    </dsp:sp>
    <dsp:sp modelId="{9E2968C4-F63D-4769-9915-37D608062A39}">
      <dsp:nvSpPr>
        <dsp:cNvPr id="0" name=""/>
        <dsp:cNvSpPr/>
      </dsp:nvSpPr>
      <dsp:spPr>
        <a:xfrm>
          <a:off x="4779530" y="3791594"/>
          <a:ext cx="1660075" cy="410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58"/>
              </a:lnTo>
              <a:lnTo>
                <a:pt x="1660075" y="205358"/>
              </a:lnTo>
              <a:lnTo>
                <a:pt x="1660075" y="4107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A345B-323F-44A0-83D2-3EF89DE34583}">
      <dsp:nvSpPr>
        <dsp:cNvPr id="0" name=""/>
        <dsp:cNvSpPr/>
      </dsp:nvSpPr>
      <dsp:spPr>
        <a:xfrm>
          <a:off x="4878212" y="4202312"/>
          <a:ext cx="3122787" cy="1369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err="1" smtClean="0">
              <a:solidFill>
                <a:schemeClr val="tx1"/>
              </a:solidFill>
            </a:rPr>
            <a:t>багатозадачність</a:t>
          </a:r>
          <a:r>
            <a:rPr lang="uk-UA" sz="2000" b="0" kern="1200" dirty="0" smtClean="0">
              <a:solidFill>
                <a:schemeClr val="tx1"/>
              </a:solidFill>
            </a:rPr>
            <a:t> з витісненням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baseline="0" dirty="0" smtClean="0">
              <a:solidFill>
                <a:schemeClr val="tx1"/>
              </a:solidFill>
            </a:rPr>
            <a:t>(Windows NT, OS/2, UNIX</a:t>
          </a:r>
          <a:r>
            <a:rPr lang="ru-RU" sz="1200" u="none" kern="1200" baseline="0" dirty="0" smtClean="0">
              <a:solidFill>
                <a:schemeClr val="tx1"/>
              </a:solidFill>
            </a:rPr>
            <a:t>)</a:t>
          </a:r>
          <a:endParaRPr lang="ru-RU" sz="1200" u="none" kern="1200" baseline="0" dirty="0">
            <a:solidFill>
              <a:schemeClr val="tx1"/>
            </a:solidFill>
          </a:endParaRPr>
        </a:p>
      </dsp:txBody>
      <dsp:txXfrm>
        <a:off x="4918334" y="4242434"/>
        <a:ext cx="3042543" cy="128960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F05B9-73D6-4EC9-80C8-8FC01E11E12D}">
      <dsp:nvSpPr>
        <dsp:cNvPr id="0" name=""/>
        <dsp:cNvSpPr/>
      </dsp:nvSpPr>
      <dsp:spPr>
        <a:xfrm>
          <a:off x="3742036" y="1501987"/>
          <a:ext cx="2058551" cy="957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5912"/>
              </a:lnTo>
              <a:lnTo>
                <a:pt x="2058551" y="645912"/>
              </a:lnTo>
              <a:lnTo>
                <a:pt x="2058551" y="957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365DE-C72A-4DCA-AE85-9E8BB5671DDC}">
      <dsp:nvSpPr>
        <dsp:cNvPr id="0" name=""/>
        <dsp:cNvSpPr/>
      </dsp:nvSpPr>
      <dsp:spPr>
        <a:xfrm>
          <a:off x="1684443" y="1501987"/>
          <a:ext cx="2057592" cy="979226"/>
        </a:xfrm>
        <a:custGeom>
          <a:avLst/>
          <a:gdLst/>
          <a:ahLst/>
          <a:cxnLst/>
          <a:rect l="0" t="0" r="0" b="0"/>
          <a:pathLst>
            <a:path>
              <a:moveTo>
                <a:pt x="2057592" y="0"/>
              </a:moveTo>
              <a:lnTo>
                <a:pt x="2057592" y="667314"/>
              </a:lnTo>
              <a:lnTo>
                <a:pt x="0" y="667314"/>
              </a:lnTo>
              <a:lnTo>
                <a:pt x="0" y="9792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0C1A0-18E6-4667-9BC0-F12572CA2282}">
      <dsp:nvSpPr>
        <dsp:cNvPr id="0" name=""/>
        <dsp:cNvSpPr/>
      </dsp:nvSpPr>
      <dsp:spPr>
        <a:xfrm>
          <a:off x="1071575" y="311769"/>
          <a:ext cx="5340922" cy="1190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C0E52-A46E-49D8-8C80-788DA986F0A1}">
      <dsp:nvSpPr>
        <dsp:cNvPr id="0" name=""/>
        <dsp:cNvSpPr/>
      </dsp:nvSpPr>
      <dsp:spPr>
        <a:xfrm>
          <a:off x="1445682" y="667172"/>
          <a:ext cx="5340922" cy="1190217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500" kern="1200" dirty="0" smtClean="0"/>
            <a:t>За кількістю</a:t>
          </a:r>
          <a:br>
            <a:rPr lang="uk-UA" sz="2500" kern="1200" dirty="0" smtClean="0"/>
          </a:br>
          <a:r>
            <a:rPr lang="uk-UA" sz="2500" kern="1200" dirty="0" smtClean="0"/>
            <a:t>  одночасно працюючих користувачів</a:t>
          </a:r>
          <a:endParaRPr lang="ru-RU" sz="2500" u="none" kern="1200" baseline="0" dirty="0"/>
        </a:p>
      </dsp:txBody>
      <dsp:txXfrm>
        <a:off x="1480542" y="702032"/>
        <a:ext cx="5271202" cy="1120497"/>
      </dsp:txXfrm>
    </dsp:sp>
    <dsp:sp modelId="{B24911D9-CCD4-4E7D-99A5-6BC048E17791}">
      <dsp:nvSpPr>
        <dsp:cNvPr id="0" name=""/>
        <dsp:cNvSpPr/>
      </dsp:nvSpPr>
      <dsp:spPr>
        <a:xfrm>
          <a:off x="959" y="2481214"/>
          <a:ext cx="3366969" cy="2138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DEAD3-6487-417E-8E77-1F95B3768ADF}">
      <dsp:nvSpPr>
        <dsp:cNvPr id="0" name=""/>
        <dsp:cNvSpPr/>
      </dsp:nvSpPr>
      <dsp:spPr>
        <a:xfrm>
          <a:off x="375066" y="2836616"/>
          <a:ext cx="3366969" cy="2138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err="1" smtClean="0"/>
            <a:t>Однокористувацькі</a:t>
          </a:r>
          <a:r>
            <a:rPr lang="ru-RU" sz="2500" kern="1200" dirty="0" smtClean="0"/>
            <a:t> (MS-DOS, Windows 3.x, </a:t>
          </a:r>
          <a:r>
            <a:rPr lang="ru-RU" sz="2500" kern="1200" dirty="0" err="1" smtClean="0"/>
            <a:t>рані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версії</a:t>
          </a:r>
          <a:r>
            <a:rPr lang="ru-RU" sz="2500" kern="1200" dirty="0" smtClean="0"/>
            <a:t> OS/2)</a:t>
          </a:r>
          <a:endParaRPr lang="ru-RU" sz="2500" kern="1200" dirty="0"/>
        </a:p>
      </dsp:txBody>
      <dsp:txXfrm>
        <a:off x="437687" y="2899237"/>
        <a:ext cx="3241727" cy="2012783"/>
      </dsp:txXfrm>
    </dsp:sp>
    <dsp:sp modelId="{438874C7-2CF1-4094-A38F-5DC580AB4861}">
      <dsp:nvSpPr>
        <dsp:cNvPr id="0" name=""/>
        <dsp:cNvSpPr/>
      </dsp:nvSpPr>
      <dsp:spPr>
        <a:xfrm>
          <a:off x="4117103" y="2459812"/>
          <a:ext cx="3366969" cy="2138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8F9AD-53D5-482A-8882-572F7685DBF1}">
      <dsp:nvSpPr>
        <dsp:cNvPr id="0" name=""/>
        <dsp:cNvSpPr/>
      </dsp:nvSpPr>
      <dsp:spPr>
        <a:xfrm>
          <a:off x="4491210" y="2815214"/>
          <a:ext cx="3366969" cy="2138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Багатокористувацькі</a:t>
          </a:r>
          <a:r>
            <a:rPr lang="ru-RU" sz="2500" kern="1200" dirty="0" smtClean="0"/>
            <a:t> (UNIX, Windows NT)</a:t>
          </a:r>
          <a:endParaRPr lang="ru-RU" sz="2500" kern="1200" dirty="0"/>
        </a:p>
      </dsp:txBody>
      <dsp:txXfrm>
        <a:off x="4553831" y="2877835"/>
        <a:ext cx="3241727" cy="2012783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CAE47-DAD8-4DEC-BF79-446BF0698A79}">
      <dsp:nvSpPr>
        <dsp:cNvPr id="0" name=""/>
        <dsp:cNvSpPr/>
      </dsp:nvSpPr>
      <dsp:spPr>
        <a:xfrm>
          <a:off x="4049728" y="3520262"/>
          <a:ext cx="1726612" cy="1032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537"/>
              </a:lnTo>
              <a:lnTo>
                <a:pt x="1726612" y="881537"/>
              </a:lnTo>
              <a:lnTo>
                <a:pt x="1726612" y="1032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95429-5979-4C74-879F-20C4800D7B10}">
      <dsp:nvSpPr>
        <dsp:cNvPr id="0" name=""/>
        <dsp:cNvSpPr/>
      </dsp:nvSpPr>
      <dsp:spPr>
        <a:xfrm>
          <a:off x="1540784" y="3520262"/>
          <a:ext cx="2508943" cy="1032325"/>
        </a:xfrm>
        <a:custGeom>
          <a:avLst/>
          <a:gdLst/>
          <a:ahLst/>
          <a:cxnLst/>
          <a:rect l="0" t="0" r="0" b="0"/>
          <a:pathLst>
            <a:path>
              <a:moveTo>
                <a:pt x="2508943" y="0"/>
              </a:moveTo>
              <a:lnTo>
                <a:pt x="2508943" y="881537"/>
              </a:lnTo>
              <a:lnTo>
                <a:pt x="0" y="881537"/>
              </a:lnTo>
              <a:lnTo>
                <a:pt x="0" y="1032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8330A-D2B3-41AD-A281-EBAE493D96C8}">
      <dsp:nvSpPr>
        <dsp:cNvPr id="0" name=""/>
        <dsp:cNvSpPr/>
      </dsp:nvSpPr>
      <dsp:spPr>
        <a:xfrm>
          <a:off x="3125500" y="2259429"/>
          <a:ext cx="924228" cy="692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167"/>
              </a:lnTo>
              <a:lnTo>
                <a:pt x="924228" y="542167"/>
              </a:lnTo>
              <a:lnTo>
                <a:pt x="924228" y="692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A11E8-C634-476D-A4D7-9A134654E604}">
      <dsp:nvSpPr>
        <dsp:cNvPr id="0" name=""/>
        <dsp:cNvSpPr/>
      </dsp:nvSpPr>
      <dsp:spPr>
        <a:xfrm>
          <a:off x="785389" y="2259429"/>
          <a:ext cx="2340110" cy="692956"/>
        </a:xfrm>
        <a:custGeom>
          <a:avLst/>
          <a:gdLst/>
          <a:ahLst/>
          <a:cxnLst/>
          <a:rect l="0" t="0" r="0" b="0"/>
          <a:pathLst>
            <a:path>
              <a:moveTo>
                <a:pt x="2340110" y="0"/>
              </a:moveTo>
              <a:lnTo>
                <a:pt x="2340110" y="542167"/>
              </a:lnTo>
              <a:lnTo>
                <a:pt x="0" y="542167"/>
              </a:lnTo>
              <a:lnTo>
                <a:pt x="0" y="692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0C1A0-18E6-4667-9BC0-F12572CA2282}">
      <dsp:nvSpPr>
        <dsp:cNvPr id="0" name=""/>
        <dsp:cNvSpPr/>
      </dsp:nvSpPr>
      <dsp:spPr>
        <a:xfrm>
          <a:off x="47748" y="-19412"/>
          <a:ext cx="6155502" cy="2278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C0E52-A46E-49D8-8C80-788DA986F0A1}">
      <dsp:nvSpPr>
        <dsp:cNvPr id="0" name=""/>
        <dsp:cNvSpPr/>
      </dsp:nvSpPr>
      <dsp:spPr>
        <a:xfrm>
          <a:off x="228604" y="152400"/>
          <a:ext cx="6155502" cy="2278842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Багатопроцесорна </a:t>
          </a:r>
          <a:r>
            <a:rPr lang="uk-UA" sz="2400" kern="1200" dirty="0" smtClean="0"/>
            <a:t>обробка - такий спосіб організації обчислювального процесу в системах з декількома процесорами, при якому кілька завдань можуть одночасно виконуватися на різних процесорах системи</a:t>
          </a:r>
          <a:endParaRPr lang="ru-RU" sz="2000" u="none" kern="1200" baseline="0" dirty="0"/>
        </a:p>
      </dsp:txBody>
      <dsp:txXfrm>
        <a:off x="295349" y="219145"/>
        <a:ext cx="6022012" cy="2145352"/>
      </dsp:txXfrm>
    </dsp:sp>
    <dsp:sp modelId="{38906FEC-35C8-4D4B-A1BE-F5E6DFF04172}">
      <dsp:nvSpPr>
        <dsp:cNvPr id="0" name=""/>
        <dsp:cNvSpPr/>
      </dsp:nvSpPr>
      <dsp:spPr>
        <a:xfrm>
          <a:off x="-28461" y="2952386"/>
          <a:ext cx="1627703" cy="567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20565-A83D-4BC4-81F8-1C5F636431A2}">
      <dsp:nvSpPr>
        <dsp:cNvPr id="0" name=""/>
        <dsp:cNvSpPr/>
      </dsp:nvSpPr>
      <dsp:spPr>
        <a:xfrm>
          <a:off x="152393" y="3124199"/>
          <a:ext cx="1627703" cy="5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u="none" kern="1200" baseline="0" dirty="0" err="1" smtClean="0"/>
            <a:t>ні</a:t>
          </a:r>
          <a:endParaRPr lang="ru-RU" sz="2200" u="none" kern="1200" baseline="0" dirty="0"/>
        </a:p>
      </dsp:txBody>
      <dsp:txXfrm>
        <a:off x="169025" y="3140831"/>
        <a:ext cx="1594439" cy="534611"/>
      </dsp:txXfrm>
    </dsp:sp>
    <dsp:sp modelId="{7378F4C8-ACAA-41D4-BAFE-22FFAE352A98}">
      <dsp:nvSpPr>
        <dsp:cNvPr id="0" name=""/>
        <dsp:cNvSpPr/>
      </dsp:nvSpPr>
      <dsp:spPr>
        <a:xfrm>
          <a:off x="2638550" y="2952386"/>
          <a:ext cx="2822356" cy="567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E943F-9539-4A32-BBA8-BB9C55D0D489}">
      <dsp:nvSpPr>
        <dsp:cNvPr id="0" name=""/>
        <dsp:cNvSpPr/>
      </dsp:nvSpPr>
      <dsp:spPr>
        <a:xfrm>
          <a:off x="2819405" y="3124199"/>
          <a:ext cx="2822356" cy="5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u="none" kern="1200" baseline="0" dirty="0" err="1" smtClean="0"/>
            <a:t>підтримується</a:t>
          </a:r>
          <a:endParaRPr lang="ru-RU" sz="2200" u="none" kern="1200" baseline="0" dirty="0"/>
        </a:p>
      </dsp:txBody>
      <dsp:txXfrm>
        <a:off x="2836037" y="3140831"/>
        <a:ext cx="2789092" cy="534611"/>
      </dsp:txXfrm>
    </dsp:sp>
    <dsp:sp modelId="{E85DEAF5-5C4A-47E4-B0E1-EF0BE66DFD2F}">
      <dsp:nvSpPr>
        <dsp:cNvPr id="0" name=""/>
        <dsp:cNvSpPr/>
      </dsp:nvSpPr>
      <dsp:spPr>
        <a:xfrm>
          <a:off x="-28460" y="4552587"/>
          <a:ext cx="3138488" cy="1033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F6874-BA46-456E-88BE-2E50CCBAB183}">
      <dsp:nvSpPr>
        <dsp:cNvPr id="0" name=""/>
        <dsp:cNvSpPr/>
      </dsp:nvSpPr>
      <dsp:spPr>
        <a:xfrm>
          <a:off x="152395" y="4724401"/>
          <a:ext cx="3138488" cy="1033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симетричне</a:t>
          </a:r>
          <a:br>
            <a:rPr lang="uk-UA" sz="2000" kern="1200" dirty="0" smtClean="0"/>
          </a:br>
          <a:r>
            <a:rPr lang="uk-UA" sz="2000" kern="1200" dirty="0" smtClean="0"/>
            <a:t>  </a:t>
          </a:r>
          <a:r>
            <a:rPr lang="uk-UA" sz="2000" kern="1200" dirty="0" err="1" smtClean="0"/>
            <a:t>мультіпроцесування</a:t>
          </a:r>
          <a:endParaRPr lang="ru-RU" sz="2000" u="none" kern="1200" baseline="0" dirty="0"/>
        </a:p>
      </dsp:txBody>
      <dsp:txXfrm>
        <a:off x="182668" y="4754674"/>
        <a:ext cx="3077942" cy="973045"/>
      </dsp:txXfrm>
    </dsp:sp>
    <dsp:sp modelId="{22999659-6EA7-4FA6-B199-1798876377AB}">
      <dsp:nvSpPr>
        <dsp:cNvPr id="0" name=""/>
        <dsp:cNvSpPr/>
      </dsp:nvSpPr>
      <dsp:spPr>
        <a:xfrm>
          <a:off x="4314939" y="4552587"/>
          <a:ext cx="2922801" cy="1033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211DD-5F00-4793-B8E7-32FF8CD15EB7}">
      <dsp:nvSpPr>
        <dsp:cNvPr id="0" name=""/>
        <dsp:cNvSpPr/>
      </dsp:nvSpPr>
      <dsp:spPr>
        <a:xfrm>
          <a:off x="4495795" y="4724401"/>
          <a:ext cx="2922801" cy="1033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асиметричне</a:t>
          </a:r>
          <a:br>
            <a:rPr lang="uk-UA" sz="2000" kern="1200" dirty="0" smtClean="0"/>
          </a:br>
          <a:r>
            <a:rPr lang="uk-UA" sz="2000" kern="1200" dirty="0" smtClean="0"/>
            <a:t>  </a:t>
          </a:r>
          <a:r>
            <a:rPr lang="uk-UA" sz="2000" kern="1200" dirty="0" err="1" smtClean="0"/>
            <a:t>мультіпроцесування</a:t>
          </a:r>
          <a:endParaRPr lang="ru-RU" sz="2000" kern="1200" baseline="0" dirty="0"/>
        </a:p>
      </dsp:txBody>
      <dsp:txXfrm>
        <a:off x="4526068" y="4754674"/>
        <a:ext cx="2862255" cy="97304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F0C87-DC71-4F16-877B-2EA1B8E6C7DF}">
      <dsp:nvSpPr>
        <dsp:cNvPr id="0" name=""/>
        <dsp:cNvSpPr/>
      </dsp:nvSpPr>
      <dsp:spPr>
        <a:xfrm>
          <a:off x="3571162" y="1374308"/>
          <a:ext cx="1942846" cy="973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447"/>
              </a:lnTo>
              <a:lnTo>
                <a:pt x="1942846" y="675447"/>
              </a:lnTo>
              <a:lnTo>
                <a:pt x="1942846" y="9731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8E1A-D78B-4684-A798-82E21125BB78}">
      <dsp:nvSpPr>
        <dsp:cNvPr id="0" name=""/>
        <dsp:cNvSpPr/>
      </dsp:nvSpPr>
      <dsp:spPr>
        <a:xfrm>
          <a:off x="1607526" y="1374308"/>
          <a:ext cx="1963635" cy="934512"/>
        </a:xfrm>
        <a:custGeom>
          <a:avLst/>
          <a:gdLst/>
          <a:ahLst/>
          <a:cxnLst/>
          <a:rect l="0" t="0" r="0" b="0"/>
          <a:pathLst>
            <a:path>
              <a:moveTo>
                <a:pt x="1963635" y="0"/>
              </a:moveTo>
              <a:lnTo>
                <a:pt x="1963635" y="636842"/>
              </a:lnTo>
              <a:lnTo>
                <a:pt x="0" y="636842"/>
              </a:lnTo>
              <a:lnTo>
                <a:pt x="0" y="934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1D8B7-4E9A-4DF1-B517-193F728A97B2}">
      <dsp:nvSpPr>
        <dsp:cNvPr id="0" name=""/>
        <dsp:cNvSpPr/>
      </dsp:nvSpPr>
      <dsp:spPr>
        <a:xfrm>
          <a:off x="993933" y="151784"/>
          <a:ext cx="5154458" cy="1222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9F48E-4D37-4301-BD6A-59A2FCD119D1}">
      <dsp:nvSpPr>
        <dsp:cNvPr id="0" name=""/>
        <dsp:cNvSpPr/>
      </dsp:nvSpPr>
      <dsp:spPr>
        <a:xfrm>
          <a:off x="1350958" y="490958"/>
          <a:ext cx="5154458" cy="1222523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За способом структурної організації</a:t>
          </a:r>
          <a:endParaRPr lang="ru-RU" sz="2200" b="0" kern="1200" dirty="0"/>
        </a:p>
      </dsp:txBody>
      <dsp:txXfrm>
        <a:off x="1386764" y="526764"/>
        <a:ext cx="5082846" cy="1150911"/>
      </dsp:txXfrm>
    </dsp:sp>
    <dsp:sp modelId="{C08A0516-611A-485B-831C-1F71C7059482}">
      <dsp:nvSpPr>
        <dsp:cNvPr id="0" name=""/>
        <dsp:cNvSpPr/>
      </dsp:nvSpPr>
      <dsp:spPr>
        <a:xfrm>
          <a:off x="915" y="2308820"/>
          <a:ext cx="3213222" cy="1523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785C4-38BF-4A87-8BD2-382AFB875ABF}">
      <dsp:nvSpPr>
        <dsp:cNvPr id="0" name=""/>
        <dsp:cNvSpPr/>
      </dsp:nvSpPr>
      <dsp:spPr>
        <a:xfrm>
          <a:off x="357940" y="2647994"/>
          <a:ext cx="3213222" cy="1523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</a:t>
          </a:r>
          <a:r>
            <a:rPr lang="ru-RU" sz="2200" kern="1200" dirty="0" err="1" smtClean="0"/>
            <a:t>Класична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архітектура</a:t>
          </a:r>
          <a:endParaRPr lang="ru-RU" sz="2200" kern="1200" dirty="0"/>
        </a:p>
      </dsp:txBody>
      <dsp:txXfrm>
        <a:off x="402558" y="2692612"/>
        <a:ext cx="3123986" cy="1434144"/>
      </dsp:txXfrm>
    </dsp:sp>
    <dsp:sp modelId="{F37649E9-95E3-4A29-A9D9-B2F998CDCDC0}">
      <dsp:nvSpPr>
        <dsp:cNvPr id="0" name=""/>
        <dsp:cNvSpPr/>
      </dsp:nvSpPr>
      <dsp:spPr>
        <a:xfrm>
          <a:off x="3907397" y="2347424"/>
          <a:ext cx="3213222" cy="207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10FB6-D20C-4872-9149-7C8560DE98D5}">
      <dsp:nvSpPr>
        <dsp:cNvPr id="0" name=""/>
        <dsp:cNvSpPr/>
      </dsp:nvSpPr>
      <dsp:spPr>
        <a:xfrm>
          <a:off x="4264422" y="2686598"/>
          <a:ext cx="3213222" cy="2077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</a:t>
          </a:r>
          <a:r>
            <a:rPr lang="ru-RU" sz="2200" kern="1200" dirty="0" err="1" smtClean="0"/>
            <a:t>мікроядерна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архітектура</a:t>
          </a:r>
          <a:endParaRPr lang="ru-RU" sz="2200" kern="1200" dirty="0" smtClean="0"/>
        </a:p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OS X (Mac OS X), </a:t>
          </a:r>
          <a:r>
            <a:rPr lang="en-US" sz="2200" kern="1200" dirty="0" err="1" smtClean="0"/>
            <a:t>Minix</a:t>
          </a:r>
          <a:r>
            <a:rPr lang="en-US" sz="2200" kern="1200" dirty="0" smtClean="0"/>
            <a:t>, </a:t>
          </a:r>
          <a:r>
            <a:rPr lang="ru-RU" sz="2200" kern="1200" dirty="0" smtClean="0"/>
            <a:t>Integrity</a:t>
          </a:r>
          <a:r>
            <a:rPr lang="en-US" sz="2200" b="0" kern="1200" dirty="0" smtClean="0"/>
            <a:t>, </a:t>
          </a:r>
          <a:r>
            <a:rPr kumimoji="1" lang="ru-RU" sz="2200" b="0" kern="1200" dirty="0" smtClean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-128"/>
            </a:rPr>
            <a:t>osFree</a:t>
          </a:r>
          <a:endParaRPr lang="ru-RU" sz="2200" b="0" kern="1200" dirty="0"/>
        </a:p>
      </dsp:txBody>
      <dsp:txXfrm>
        <a:off x="4325256" y="2747432"/>
        <a:ext cx="3091554" cy="195535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EDC7C-65F4-0E4B-B985-2F01BB0AD781}">
      <dsp:nvSpPr>
        <dsp:cNvPr id="0" name=""/>
        <dsp:cNvSpPr/>
      </dsp:nvSpPr>
      <dsp:spPr>
        <a:xfrm>
          <a:off x="0" y="1406658"/>
          <a:ext cx="7499350" cy="425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033" tIns="624840" rIns="582033" bIns="21336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ОС </a:t>
          </a:r>
          <a:r>
            <a:rPr lang="uk-UA" sz="3000" kern="1200" dirty="0" err="1" smtClean="0"/>
            <a:t>мейнфреймів</a:t>
          </a:r>
          <a:endParaRPr lang="ru-RU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серверні ОС</a:t>
          </a:r>
          <a:endParaRPr lang="ru-RU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ОС персональних комп'ютерів</a:t>
          </a:r>
          <a:endParaRPr lang="ru-RU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ОС смартфонів</a:t>
          </a:r>
          <a:endParaRPr lang="ru-RU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вбудовані ОС</a:t>
          </a:r>
          <a:endParaRPr lang="ru-RU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ОС сенсорних вузлів</a:t>
          </a:r>
          <a:endParaRPr lang="ru-RU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ОС смарт-карт</a:t>
          </a:r>
          <a:endParaRPr lang="ru-RU" sz="3000" kern="1200" dirty="0"/>
        </a:p>
      </dsp:txBody>
      <dsp:txXfrm>
        <a:off x="0" y="1406658"/>
        <a:ext cx="7499350" cy="4252500"/>
      </dsp:txXfrm>
    </dsp:sp>
    <dsp:sp modelId="{DC6B8982-5E20-4F45-B76E-E9F9969B09AC}">
      <dsp:nvSpPr>
        <dsp:cNvPr id="0" name=""/>
        <dsp:cNvSpPr/>
      </dsp:nvSpPr>
      <dsp:spPr>
        <a:xfrm>
          <a:off x="374967" y="902756"/>
          <a:ext cx="5249545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По типу </a:t>
          </a:r>
          <a:r>
            <a:rPr lang="ru-RU" sz="3000" kern="1200" dirty="0" err="1" smtClean="0"/>
            <a:t>апаратних</a:t>
          </a:r>
          <a:r>
            <a:rPr lang="ru-RU" sz="3000" kern="1200" dirty="0" smtClean="0"/>
            <a:t> платформ</a:t>
          </a:r>
          <a:endParaRPr lang="ru-RU" sz="3000" kern="1200" dirty="0"/>
        </a:p>
      </dsp:txBody>
      <dsp:txXfrm>
        <a:off x="418198" y="945987"/>
        <a:ext cx="5163083" cy="79913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F0C87-DC71-4F16-877B-2EA1B8E6C7DF}">
      <dsp:nvSpPr>
        <dsp:cNvPr id="0" name=""/>
        <dsp:cNvSpPr/>
      </dsp:nvSpPr>
      <dsp:spPr>
        <a:xfrm>
          <a:off x="3583612" y="1706036"/>
          <a:ext cx="2088771" cy="869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427"/>
              </a:lnTo>
              <a:lnTo>
                <a:pt x="2088771" y="592427"/>
              </a:lnTo>
              <a:lnTo>
                <a:pt x="2088771" y="8693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8E1A-D78B-4684-A798-82E21125BB78}">
      <dsp:nvSpPr>
        <dsp:cNvPr id="0" name=""/>
        <dsp:cNvSpPr/>
      </dsp:nvSpPr>
      <dsp:spPr>
        <a:xfrm>
          <a:off x="1756927" y="1706036"/>
          <a:ext cx="1826684" cy="869335"/>
        </a:xfrm>
        <a:custGeom>
          <a:avLst/>
          <a:gdLst/>
          <a:ahLst/>
          <a:cxnLst/>
          <a:rect l="0" t="0" r="0" b="0"/>
          <a:pathLst>
            <a:path>
              <a:moveTo>
                <a:pt x="1826684" y="0"/>
              </a:moveTo>
              <a:lnTo>
                <a:pt x="1826684" y="592427"/>
              </a:lnTo>
              <a:lnTo>
                <a:pt x="0" y="592427"/>
              </a:lnTo>
              <a:lnTo>
                <a:pt x="0" y="8693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1D8B7-4E9A-4DF1-B517-193F728A97B2}">
      <dsp:nvSpPr>
        <dsp:cNvPr id="0" name=""/>
        <dsp:cNvSpPr/>
      </dsp:nvSpPr>
      <dsp:spPr>
        <a:xfrm>
          <a:off x="1186128" y="568775"/>
          <a:ext cx="4794968" cy="1137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9F48E-4D37-4301-BD6A-59A2FCD119D1}">
      <dsp:nvSpPr>
        <dsp:cNvPr id="0" name=""/>
        <dsp:cNvSpPr/>
      </dsp:nvSpPr>
      <dsp:spPr>
        <a:xfrm>
          <a:off x="1518253" y="884293"/>
          <a:ext cx="4794968" cy="1137260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/>
            <a:t>По типу </a:t>
          </a:r>
          <a:r>
            <a:rPr lang="ru-RU" sz="3200" b="0" kern="1200" dirty="0" err="1" smtClean="0"/>
            <a:t>ліцензії</a:t>
          </a:r>
          <a:endParaRPr lang="ru-RU" sz="3200" b="0" kern="1200" dirty="0"/>
        </a:p>
      </dsp:txBody>
      <dsp:txXfrm>
        <a:off x="1551562" y="917602"/>
        <a:ext cx="4728350" cy="1070642"/>
      </dsp:txXfrm>
    </dsp:sp>
    <dsp:sp modelId="{C08A0516-611A-485B-831C-1F71C7059482}">
      <dsp:nvSpPr>
        <dsp:cNvPr id="0" name=""/>
        <dsp:cNvSpPr/>
      </dsp:nvSpPr>
      <dsp:spPr>
        <a:xfrm>
          <a:off x="281" y="2575372"/>
          <a:ext cx="3513293" cy="1417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785C4-38BF-4A87-8BD2-382AFB875ABF}">
      <dsp:nvSpPr>
        <dsp:cNvPr id="0" name=""/>
        <dsp:cNvSpPr/>
      </dsp:nvSpPr>
      <dsp:spPr>
        <a:xfrm>
          <a:off x="332405" y="2890890"/>
          <a:ext cx="3513293" cy="1417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i="1" kern="1200" dirty="0" smtClean="0"/>
            <a:t> </a:t>
          </a:r>
          <a:r>
            <a:rPr lang="ru-RU" sz="3500" i="0" kern="1200" dirty="0" err="1" smtClean="0"/>
            <a:t>пропрієтарні</a:t>
          </a:r>
          <a:endParaRPr lang="ru-RU" sz="2200" i="0" kern="1200" dirty="0"/>
        </a:p>
      </dsp:txBody>
      <dsp:txXfrm>
        <a:off x="373911" y="2932396"/>
        <a:ext cx="3430281" cy="1334122"/>
      </dsp:txXfrm>
    </dsp:sp>
    <dsp:sp modelId="{F37649E9-95E3-4A29-A9D9-B2F998CDCDC0}">
      <dsp:nvSpPr>
        <dsp:cNvPr id="0" name=""/>
        <dsp:cNvSpPr/>
      </dsp:nvSpPr>
      <dsp:spPr>
        <a:xfrm>
          <a:off x="4177823" y="2575372"/>
          <a:ext cx="2989120" cy="1417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10FB6-D20C-4872-9149-7C8560DE98D5}">
      <dsp:nvSpPr>
        <dsp:cNvPr id="0" name=""/>
        <dsp:cNvSpPr/>
      </dsp:nvSpPr>
      <dsp:spPr>
        <a:xfrm>
          <a:off x="4509947" y="2890890"/>
          <a:ext cx="2989120" cy="1417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</a:t>
          </a:r>
          <a:r>
            <a:rPr lang="ru-RU" sz="3500" kern="1200" dirty="0" err="1" smtClean="0"/>
            <a:t>вільні</a:t>
          </a: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4551453" y="2932396"/>
        <a:ext cx="2906108" cy="13341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D160A-C66F-4ABE-8742-A2C6B94E5E51}">
      <dsp:nvSpPr>
        <dsp:cNvPr id="0" name=""/>
        <dsp:cNvSpPr/>
      </dsp:nvSpPr>
      <dsp:spPr>
        <a:xfrm>
          <a:off x="0" y="0"/>
          <a:ext cx="6374447" cy="1440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Запит ресурсу</a:t>
          </a:r>
          <a:endParaRPr lang="ru-RU" sz="3800" kern="1200" dirty="0"/>
        </a:p>
      </dsp:txBody>
      <dsp:txXfrm>
        <a:off x="42181" y="42181"/>
        <a:ext cx="4820381" cy="1355818"/>
      </dsp:txXfrm>
    </dsp:sp>
    <dsp:sp modelId="{294577E7-D4E8-47F9-ABFF-E507C86C385E}">
      <dsp:nvSpPr>
        <dsp:cNvPr id="0" name=""/>
        <dsp:cNvSpPr/>
      </dsp:nvSpPr>
      <dsp:spPr>
        <a:xfrm>
          <a:off x="562451" y="1680210"/>
          <a:ext cx="6374447" cy="1440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err="1" smtClean="0"/>
            <a:t>Використання</a:t>
          </a:r>
          <a:r>
            <a:rPr lang="ru-RU" sz="3800" kern="1200" dirty="0" smtClean="0"/>
            <a:t> ресурсу</a:t>
          </a:r>
          <a:endParaRPr lang="ru-RU" sz="3800" kern="1200" dirty="0"/>
        </a:p>
      </dsp:txBody>
      <dsp:txXfrm>
        <a:off x="604632" y="1722391"/>
        <a:ext cx="4791517" cy="1355817"/>
      </dsp:txXfrm>
    </dsp:sp>
    <dsp:sp modelId="{89F82338-2E76-421F-B7E5-7001B84D2A21}">
      <dsp:nvSpPr>
        <dsp:cNvPr id="0" name=""/>
        <dsp:cNvSpPr/>
      </dsp:nvSpPr>
      <dsp:spPr>
        <a:xfrm>
          <a:off x="1124902" y="3360420"/>
          <a:ext cx="6374447" cy="1440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err="1" smtClean="0"/>
            <a:t>Вивільнення</a:t>
          </a:r>
          <a:r>
            <a:rPr lang="ru-RU" sz="3800" kern="1200" dirty="0" smtClean="0"/>
            <a:t> ресурсу</a:t>
          </a:r>
          <a:endParaRPr lang="en-US" sz="3800" kern="1200" dirty="0"/>
        </a:p>
      </dsp:txBody>
      <dsp:txXfrm>
        <a:off x="1167083" y="3402601"/>
        <a:ext cx="4791517" cy="1355817"/>
      </dsp:txXfrm>
    </dsp:sp>
    <dsp:sp modelId="{F3DE2AED-D311-4B67-B956-6844DA04D632}">
      <dsp:nvSpPr>
        <dsp:cNvPr id="0" name=""/>
        <dsp:cNvSpPr/>
      </dsp:nvSpPr>
      <dsp:spPr>
        <a:xfrm>
          <a:off x="5438330" y="1092136"/>
          <a:ext cx="936117" cy="936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648956" y="1092136"/>
        <a:ext cx="514865" cy="704428"/>
      </dsp:txXfrm>
    </dsp:sp>
    <dsp:sp modelId="{D1DBF391-AD1C-4DDA-B932-126D2725C1CD}">
      <dsp:nvSpPr>
        <dsp:cNvPr id="0" name=""/>
        <dsp:cNvSpPr/>
      </dsp:nvSpPr>
      <dsp:spPr>
        <a:xfrm>
          <a:off x="6000781" y="2762745"/>
          <a:ext cx="936117" cy="936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211407" y="2762745"/>
        <a:ext cx="514865" cy="7044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C0D33-81DE-284D-AC4D-6877A4D37BED}">
      <dsp:nvSpPr>
        <dsp:cNvPr id="0" name=""/>
        <dsp:cNvSpPr/>
      </dsp:nvSpPr>
      <dsp:spPr>
        <a:xfrm>
          <a:off x="0" y="562712"/>
          <a:ext cx="8136904" cy="2205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Драйвер фізичного пристрою </a:t>
          </a:r>
          <a:r>
            <a:rPr lang="uk-UA" sz="2800" kern="1200" dirty="0" smtClean="0"/>
            <a:t>- програма, що базується на використанні команд управління конкретного фізичного пристрою і призначена для організації роботи з цим пристроєм</a:t>
          </a:r>
          <a:endParaRPr lang="ru-RU" sz="2800" kern="1200" dirty="0"/>
        </a:p>
      </dsp:txBody>
      <dsp:txXfrm>
        <a:off x="64586" y="627298"/>
        <a:ext cx="8007732" cy="20759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A1672-8D71-E34C-A97B-8558A3314C52}">
      <dsp:nvSpPr>
        <dsp:cNvPr id="0" name=""/>
        <dsp:cNvSpPr/>
      </dsp:nvSpPr>
      <dsp:spPr>
        <a:xfrm>
          <a:off x="0" y="0"/>
          <a:ext cx="8280919" cy="1440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Логічний пристрій (ресурс) </a:t>
          </a:r>
          <a:r>
            <a:rPr lang="uk-UA" sz="2400" kern="1200" dirty="0" smtClean="0"/>
            <a:t>- пристрій, деякі експлуатаційні характеристики якого (або всі) реалізовані програмним чином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42181" y="42181"/>
        <a:ext cx="8196557" cy="1355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B7262-85B8-1949-8141-B49F5F8D23CC}">
      <dsp:nvSpPr>
        <dsp:cNvPr id="0" name=""/>
        <dsp:cNvSpPr/>
      </dsp:nvSpPr>
      <dsp:spPr>
        <a:xfrm>
          <a:off x="0" y="0"/>
          <a:ext cx="7992887" cy="1294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/>
            <a:t>Система програмування </a:t>
          </a:r>
          <a:r>
            <a:rPr lang="uk-UA" sz="2700" kern="1200" dirty="0" smtClean="0"/>
            <a:t>- це комплекс програм, що забезпечує підтримку життєвого циклу програми в обчислювальній системі</a:t>
          </a:r>
          <a:r>
            <a:rPr lang="ru-RU" sz="2700" kern="1200" dirty="0" smtClean="0"/>
            <a:t>.</a:t>
          </a:r>
          <a:endParaRPr lang="ru-RU" sz="2700" kern="1200" dirty="0"/>
        </a:p>
      </dsp:txBody>
      <dsp:txXfrm>
        <a:off x="37902" y="37902"/>
        <a:ext cx="7917083" cy="12182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A17C7-2EC8-0648-9FE4-12DB0DCB5076}">
      <dsp:nvSpPr>
        <dsp:cNvPr id="0" name=""/>
        <dsp:cNvSpPr/>
      </dsp:nvSpPr>
      <dsp:spPr>
        <a:xfrm>
          <a:off x="648066" y="0"/>
          <a:ext cx="7406021" cy="40640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712029-47D8-5F48-9517-1CC8F2EBE39B}">
      <dsp:nvSpPr>
        <dsp:cNvPr id="0" name=""/>
        <dsp:cNvSpPr/>
      </dsp:nvSpPr>
      <dsp:spPr>
        <a:xfrm>
          <a:off x="4360" y="1219199"/>
          <a:ext cx="2097408" cy="162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Проектування програмного продукту</a:t>
          </a:r>
          <a:endParaRPr lang="ru-RU" sz="2100" kern="1200" dirty="0"/>
        </a:p>
      </dsp:txBody>
      <dsp:txXfrm>
        <a:off x="83715" y="1298554"/>
        <a:ext cx="1938698" cy="1466890"/>
      </dsp:txXfrm>
    </dsp:sp>
    <dsp:sp modelId="{AFC5F315-4F20-374A-A0FE-B1BC813765AA}">
      <dsp:nvSpPr>
        <dsp:cNvPr id="0" name=""/>
        <dsp:cNvSpPr/>
      </dsp:nvSpPr>
      <dsp:spPr>
        <a:xfrm>
          <a:off x="2206639" y="1219199"/>
          <a:ext cx="2097408" cy="162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Кодування (програмна реалізація</a:t>
          </a:r>
          <a:r>
            <a:rPr lang="ru-RU" sz="2100" kern="1200" dirty="0" smtClean="0"/>
            <a:t>)</a:t>
          </a:r>
          <a:endParaRPr lang="ru-RU" sz="2100" kern="1200" dirty="0"/>
        </a:p>
      </dsp:txBody>
      <dsp:txXfrm>
        <a:off x="2285994" y="1298554"/>
        <a:ext cx="1938698" cy="1466890"/>
      </dsp:txXfrm>
    </dsp:sp>
    <dsp:sp modelId="{B41EB6B1-48C2-6845-A9BB-6FED9AFB8E92}">
      <dsp:nvSpPr>
        <dsp:cNvPr id="0" name=""/>
        <dsp:cNvSpPr/>
      </dsp:nvSpPr>
      <dsp:spPr>
        <a:xfrm>
          <a:off x="4408918" y="1219199"/>
          <a:ext cx="2097408" cy="162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Тестування та налагодження</a:t>
          </a:r>
          <a:endParaRPr lang="ru-RU" sz="2100" kern="1200" dirty="0"/>
        </a:p>
      </dsp:txBody>
      <dsp:txXfrm>
        <a:off x="4488273" y="1298554"/>
        <a:ext cx="1938698" cy="1466890"/>
      </dsp:txXfrm>
    </dsp:sp>
    <dsp:sp modelId="{7DFDFD2D-65FB-5F43-819C-921E456DA873}">
      <dsp:nvSpPr>
        <dsp:cNvPr id="0" name=""/>
        <dsp:cNvSpPr/>
      </dsp:nvSpPr>
      <dsp:spPr>
        <a:xfrm>
          <a:off x="6611197" y="1219199"/>
          <a:ext cx="2097408" cy="162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Впровадження та супровід</a:t>
          </a:r>
          <a:endParaRPr lang="ru-RU" sz="2100" kern="1200" dirty="0"/>
        </a:p>
      </dsp:txBody>
      <dsp:txXfrm>
        <a:off x="6690552" y="1298554"/>
        <a:ext cx="1938698" cy="14668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89080-7D74-034B-8B23-63210AC6C345}">
      <dsp:nvSpPr>
        <dsp:cNvPr id="0" name=""/>
        <dsp:cNvSpPr/>
      </dsp:nvSpPr>
      <dsp:spPr>
        <a:xfrm>
          <a:off x="0" y="0"/>
          <a:ext cx="7080448" cy="1887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Прикладна система - програмна система, орієнтована на рішення або автоматизацію вирішення завдань з конкретної предметної області</a:t>
          </a:r>
          <a:r>
            <a:rPr lang="ru-RU" sz="2400" kern="1200" dirty="0" smtClean="0"/>
            <a:t>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5297" y="55297"/>
        <a:ext cx="6969854" cy="1777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5B0067-703F-486A-8951-2C15BB9AEEF9}" type="datetime1">
              <a:rPr lang="en-US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768CD0-4C92-45FD-9726-146910A0D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02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2F8B51-0BF5-4F87-848D-8FA0E09FC22B}" type="datetime1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816771-F155-43D3-82E3-BE72BD182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587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0%B5%D1%84%D1%80%D0%B0%D0%B3%D0%BC%D0%B5%D0%BD%D1%82%D0%B0%D1%82%D0%BE%D1%80" TargetMode="External"/><Relationship Id="rId13" Type="http://schemas.openxmlformats.org/officeDocument/2006/relationships/hyperlink" Target="http://ru.wikipedia.org/wiki/%D0%9E%D1%87%D0%B8%D1%81%D1%82%D0%BA%D0%B0_%D0%B4%D0%B8%D1%81%D0%BA%D0%B0" TargetMode="External"/><Relationship Id="rId18" Type="http://schemas.openxmlformats.org/officeDocument/2006/relationships/hyperlink" Target="http://ru.wikipedia.org/wiki/%D0%A0%D0%B5%D0%B7%D0%B5%D1%80%D0%B2%D0%BD%D0%BE%D0%B5_%D0%BA%D0%BE%D0%BF%D0%B8%D1%80%D0%BE%D0%B2%D0%B0%D0%BD%D0%B8%D0%B5" TargetMode="External"/><Relationship Id="rId3" Type="http://schemas.openxmlformats.org/officeDocument/2006/relationships/hyperlink" Target="http://ru.wikipedia.org/wiki/%D0%90%D0%BD%D0%B3%D0%BB%D0%B8%D0%B9%D1%81%D0%BA%D0%B8%D0%B9_%D1%8F%D0%B7%D1%8B%D0%BA" TargetMode="External"/><Relationship Id="rId21" Type="http://schemas.openxmlformats.org/officeDocument/2006/relationships/hyperlink" Target="http://ru.wikipedia.org/wiki/Reg_Organizer" TargetMode="External"/><Relationship Id="rId7" Type="http://schemas.openxmlformats.org/officeDocument/2006/relationships/hyperlink" Target="http://ru.wikipedia.org/wiki/%D0%90%D0%B2%D1%82%D0%BE%D0%BC%D0%B0%D1%82%D0%B8%D0%B7%D0%B0%D1%86%D0%B8%D1%8F" TargetMode="External"/><Relationship Id="rId12" Type="http://schemas.openxmlformats.org/officeDocument/2006/relationships/hyperlink" Target="http://ru.wikipedia.org/wiki/Scandisk" TargetMode="External"/><Relationship Id="rId17" Type="http://schemas.openxmlformats.org/officeDocument/2006/relationships/hyperlink" Target="http://ru.wikipedia.org/wiki/Fdisk" TargetMode="External"/><Relationship Id="rId2" Type="http://schemas.openxmlformats.org/officeDocument/2006/relationships/slide" Target="../slides/slide37.xml"/><Relationship Id="rId16" Type="http://schemas.openxmlformats.org/officeDocument/2006/relationships/hyperlink" Target="http://ru.wikipedia.org/wiki/GParted" TargetMode="External"/><Relationship Id="rId20" Type="http://schemas.openxmlformats.org/officeDocument/2006/relationships/hyperlink" Target="http://ru.wikipedia.org/wiki/AnVir_Task_Manage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E%D0%BF%D0%B5%D1%80%D0%B0%D1%86%D0%B8%D0%BE%D0%BD%D0%BD%D0%B0%D1%8F_%D1%81%D0%B8%D1%81%D1%82%D0%B5%D0%BC%D0%B0" TargetMode="External"/><Relationship Id="rId11" Type="http://schemas.openxmlformats.org/officeDocument/2006/relationships/hyperlink" Target="http://ru.wikipedia.org/wiki/Fsck" TargetMode="External"/><Relationship Id="rId5" Type="http://schemas.openxmlformats.org/officeDocument/2006/relationships/hyperlink" Target="http://ru.wikipedia.org/wiki/%D0%90%D0%BF%D0%BF%D0%B0%D1%80%D0%B0%D1%82%D0%BD%D0%BE%D0%B5_%D0%BE%D0%B1%D0%B5%D1%81%D0%BF%D0%B5%D1%87%D0%B5%D0%BD%D0%B8%D0%B5" TargetMode="External"/><Relationship Id="rId15" Type="http://schemas.openxmlformats.org/officeDocument/2006/relationships/hyperlink" Target="http://ru.wikipedia.org/wiki/PartitionMagic" TargetMode="External"/><Relationship Id="rId23" Type="http://schemas.openxmlformats.org/officeDocument/2006/relationships/hyperlink" Target="http://ru.wikipedia.org/wiki/SpeedFan" TargetMode="External"/><Relationship Id="rId10" Type="http://schemas.openxmlformats.org/officeDocument/2006/relationships/hyperlink" Target="http://ru.wikipedia.org/wiki/CHKDSK" TargetMode="External"/><Relationship Id="rId19" Type="http://schemas.openxmlformats.org/officeDocument/2006/relationships/hyperlink" Target="http://ru.wikipedia.org/wiki/%D0%A1%D0%BF%D0%B8%D1%81%D0%BE%D0%BA_%D0%9F%D0%9E_%D0%B4%D0%BB%D1%8F_%D1%80%D0%B5%D0%B7%D0%B5%D1%80%D0%B2%D0%BD%D0%BE%D0%B3%D0%BE_%D0%BA%D0%BE%D0%BF%D0%B8%D1%80%D0%BE%D0%B2%D0%B0%D0%BD%D0%B8%D1%8F" TargetMode="External"/><Relationship Id="rId4" Type="http://schemas.openxmlformats.org/officeDocument/2006/relationships/hyperlink" Target="http://ru.wikipedia.org/wiki/%D0%9A%D0%BE%D0%BC%D0%BF%D1%8C%D1%8E%D1%82%D0%B5%D1%80%D0%BD%D0%B0%D1%8F_%D0%BF%D1%80%D0%BE%D0%B3%D1%80%D0%B0%D0%BC%D0%BC%D0%B0" TargetMode="External"/><Relationship Id="rId9" Type="http://schemas.openxmlformats.org/officeDocument/2006/relationships/hyperlink" Target="http://ru.wikipedia.org/wiki/%D0%A4%D0%B0%D0%B9%D0%BB" TargetMode="External"/><Relationship Id="rId14" Type="http://schemas.openxmlformats.org/officeDocument/2006/relationships/hyperlink" Target="http://ru.wikipedia.org/wiki/CCleaner" TargetMode="External"/><Relationship Id="rId22" Type="http://schemas.openxmlformats.org/officeDocument/2006/relationships/hyperlink" Target="http://ru.wikipedia.org/wiki/%D0%91%D0%B5%D0%BD%D1%87%D0%BC%D0%B0%D1%80%D0%BA_(%D0%BA%D0%BE%D0%BC%D0%BF%D1%8C%D1%8E%D1%82%D0%B5%D1%80)" TargetMode="Externa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Garmin" TargetMode="External"/><Relationship Id="rId3" Type="http://schemas.openxmlformats.org/officeDocument/2006/relationships/hyperlink" Target="http://ru.wikipedia.org/wiki/%D0%9E%D0%BF%D0%B5%D1%80%D0%B0%D1%86%D0%B8%D0%BE%D0%BD%D0%BD%D0%B0%D1%8F_%D1%81%D0%B8%D1%81%D1%82%D0%B5%D0%BC%D0%B0_%D1%80%D0%B5%D0%B0%D0%BB%D1%8C%D0%BD%D0%BE%D0%B3%D0%BE_%D0%B2%D1%80%D0%B5%D0%BC%D0%B5%D0%BD%D0%B8" TargetMode="External"/><Relationship Id="rId7" Type="http://schemas.openxmlformats.org/officeDocument/2006/relationships/hyperlink" Target="http://ru.wikipedia.org/wiki/%D0%9C%D0%BE%D0%B1%D0%B8%D0%BB%D1%8C%D0%BD%D1%8B%D0%B9_%D1%82%D0%B5%D0%BB%D0%B5%D1%84%D0%BE%D0%BD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Mentor_Graphics" TargetMode="External"/><Relationship Id="rId5" Type="http://schemas.openxmlformats.org/officeDocument/2006/relationships/hyperlink" Target="http://ru.wikipedia.org/wiki/%D0%92%D1%81%D1%82%D1%80%D0%B0%D0%B8%D0%B2%D0%B0%D0%B5%D0%BC%D0%B0%D1%8F_%D1%81%D0%B8%D1%81%D1%82%D0%B5%D0%BC%D0%B0" TargetMode="External"/><Relationship Id="rId4" Type="http://schemas.openxmlformats.org/officeDocument/2006/relationships/hyperlink" Target="http://ru.wikipedia.org/w/index.php?title=Accelerated_Systems&amp;action=edit&amp;redlink=1" TargetMode="External"/><Relationship Id="rId9" Type="http://schemas.openxmlformats.org/officeDocument/2006/relationships/hyperlink" Target="http://ru.wikipedia.org/wiki/GPS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6%D0%B5%D0%BD%D1%82%D1%80%D0%B0%D0%BB%D1%8C%D0%BD%D1%8B%D0%B9_%D0%BF%D1%80%D0%BE%D1%86%D0%B5%D1%81%D1%81%D0%BE%D1%80" TargetMode="External"/><Relationship Id="rId13" Type="http://schemas.openxmlformats.org/officeDocument/2006/relationships/hyperlink" Target="http://ru.wikipedia.org/wiki/Freescale_ColdFire" TargetMode="External"/><Relationship Id="rId18" Type="http://schemas.openxmlformats.org/officeDocument/2006/relationships/hyperlink" Target="http://ru.wikipedia.org/w/index.php?title=%CE%9C-velosity&amp;action=edit&amp;redlink=1" TargetMode="External"/><Relationship Id="rId3" Type="http://schemas.openxmlformats.org/officeDocument/2006/relationships/hyperlink" Target="http://ru.wikipedia.org/wiki/%D0%9E%D0%BF%D0%B5%D1%80%D0%B0%D1%86%D0%B8%D0%BE%D0%BD%D0%BD%D0%B0%D1%8F_%D1%81%D0%B8%D1%81%D1%82%D0%B5%D0%BC%D0%B0_%D1%80%D0%B5%D0%B0%D0%BB%D1%8C%D0%BD%D0%BE%D0%B3%D0%BE_%D0%B2%D1%80%D0%B5%D0%BC%D0%B5%D0%BD%D0%B8" TargetMode="External"/><Relationship Id="rId21" Type="http://schemas.openxmlformats.org/officeDocument/2006/relationships/hyperlink" Target="http://ru.wikipedia.org/wiki/OS/2" TargetMode="External"/><Relationship Id="rId7" Type="http://schemas.openxmlformats.org/officeDocument/2006/relationships/hyperlink" Target="http://ru.wikipedia.org/wiki/%D0%92%D1%81%D1%82%D1%80%D0%B0%D0%B8%D0%B2%D0%B0%D0%B5%D0%BC%D0%B0%D1%8F_%D1%81%D0%B8%D1%81%D1%82%D0%B5%D0%BC%D0%B0" TargetMode="External"/><Relationship Id="rId12" Type="http://schemas.openxmlformats.org/officeDocument/2006/relationships/hyperlink" Target="http://ru.wikipedia.org/w/index.php?title=Blackfin&amp;action=edit&amp;redlink=1" TargetMode="External"/><Relationship Id="rId17" Type="http://schemas.openxmlformats.org/officeDocument/2006/relationships/hyperlink" Target="http://ru.wikipedia.org/wiki/%D0%9C%D0%B8%D0%BA%D1%80%D0%BE%D1%8F%D0%B4%D1%80%D0%BE" TargetMode="External"/><Relationship Id="rId2" Type="http://schemas.openxmlformats.org/officeDocument/2006/relationships/slide" Target="../slides/slide51.xml"/><Relationship Id="rId16" Type="http://schemas.openxmlformats.org/officeDocument/2006/relationships/hyperlink" Target="http://ru.wikipedia.org/wiki/X86" TargetMode="External"/><Relationship Id="rId20" Type="http://schemas.openxmlformats.org/officeDocument/2006/relationships/hyperlink" Target="http://ru.wikipedia.org/wiki/IBM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POSIX" TargetMode="External"/><Relationship Id="rId11" Type="http://schemas.openxmlformats.org/officeDocument/2006/relationships/hyperlink" Target="http://ru.wikipedia.org/wiki/XScale" TargetMode="External"/><Relationship Id="rId24" Type="http://schemas.openxmlformats.org/officeDocument/2006/relationships/hyperlink" Target="http://ru.wikipedia.org/wiki/%D0%A1%D0%B5%D1%80%D0%B2%D0%B5%D1%80_(%D0%BF%D1%80%D0%BE%D0%B3%D1%80%D0%B0%D0%BC%D0%BC%D0%BD%D0%BE%D0%B5_%D0%BE%D0%B1%D0%B5%D1%81%D0%BF%D0%B5%D1%87%D0%B5%D0%BD%D0%B8%D0%B5)" TargetMode="External"/><Relationship Id="rId5" Type="http://schemas.openxmlformats.org/officeDocument/2006/relationships/hyperlink" Target="http://ru.wikipedia.org/wiki/Green_Hills_Software" TargetMode="External"/><Relationship Id="rId15" Type="http://schemas.openxmlformats.org/officeDocument/2006/relationships/hyperlink" Target="http://ru.wikipedia.org/wiki/PowerPC" TargetMode="External"/><Relationship Id="rId23" Type="http://schemas.openxmlformats.org/officeDocument/2006/relationships/hyperlink" Target="http://ru.wikipedia.org/w/index.php?title=Fiasco&amp;action=edit&amp;redlink=1" TargetMode="External"/><Relationship Id="rId10" Type="http://schemas.openxmlformats.org/officeDocument/2006/relationships/hyperlink" Target="http://ru.wikipedia.org/wiki/ARM_(%D0%B0%D1%80%D1%85%D0%B8%D1%82%D0%B5%D0%BA%D1%82%D1%83%D1%80%D0%B0)" TargetMode="External"/><Relationship Id="rId19" Type="http://schemas.openxmlformats.org/officeDocument/2006/relationships/hyperlink" Target="http://ru.wikipedia.org/wiki/%D0%9E%D1%82%D0%BA%D0%B0%D0%B7%D0%BE%D1%83%D1%81%D1%82%D0%BE%D0%B9%D1%87%D0%B8%D0%B2%D0%BE%D1%81%D1%82%D1%8C" TargetMode="External"/><Relationship Id="rId4" Type="http://schemas.openxmlformats.org/officeDocument/2006/relationships/hyperlink" Target="http://ru.wikipedia.org/wiki/%D0%9A%D0%B0%D0%BB%D0%B8%D1%84%D0%BE%D1%80%D0%BD%D0%B8%D1%8F" TargetMode="External"/><Relationship Id="rId9" Type="http://schemas.openxmlformats.org/officeDocument/2006/relationships/hyperlink" Target="http://ru.wikipedia.org/wiki/%D0%91%D0%BB%D0%BE%D0%BA_%D1%83%D0%BF%D1%80%D0%B0%D0%B2%D0%BB%D0%B5%D0%BD%D0%B8%D1%8F_%D0%BF%D0%B0%D0%BC%D1%8F%D1%82%D1%8C%D1%8E" TargetMode="External"/><Relationship Id="rId14" Type="http://schemas.openxmlformats.org/officeDocument/2006/relationships/hyperlink" Target="http://ru.wikipedia.org/wiki/MIPS_(%D0%B0%D1%80%D1%85%D0%B8%D1%82%D0%B5%D0%BA%D1%82%D1%83%D1%80%D0%B0)" TargetMode="External"/><Relationship Id="rId22" Type="http://schemas.openxmlformats.org/officeDocument/2006/relationships/hyperlink" Target="http://ru.wikipedia.org/wiki/L4_(%D0%BC%D0%B8%D0%BA%D1%80%D0%BE%D1%8F%D0%B4%D1%80%D0%BE)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Itanium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Microsoft_Office" TargetMode="External"/><Relationship Id="rId3" Type="http://schemas.openxmlformats.org/officeDocument/2006/relationships/hyperlink" Target="http://ru.wikipedia.org/wiki/Windows_8" TargetMode="External"/><Relationship Id="rId7" Type="http://schemas.openxmlformats.org/officeDocument/2006/relationships/hyperlink" Target="http://ru.wikipedia.org/wiki/%D0%98%D0%BD%D1%82%D0%B5%D1%80%D1%84%D0%B5%D0%B9%D1%81_%D0%BF%D1%80%D0%BE%D0%B3%D1%80%D0%B0%D0%BC%D0%BC%D0%B8%D1%80%D0%BE%D0%B2%D0%B0%D0%BD%D0%B8%D1%8F_%D0%BF%D1%80%D0%B8%D0%BB%D0%BE%D0%B6%D0%B5%D0%BD%D0%B8%D0%B9" TargetMode="External"/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Windows_Runtime" TargetMode="External"/><Relationship Id="rId11" Type="http://schemas.openxmlformats.org/officeDocument/2006/relationships/hyperlink" Target="http://ru.wikipedia.org/w/index.php?title=Windows_RT&amp;action=edit&amp;section=2" TargetMode="External"/><Relationship Id="rId5" Type="http://schemas.openxmlformats.org/officeDocument/2006/relationships/hyperlink" Target="http://ru.wikipedia.org/w/index.php?title=Windows_RT&amp;action=edit&amp;section=1" TargetMode="External"/><Relationship Id="rId10" Type="http://schemas.openxmlformats.org/officeDocument/2006/relationships/hyperlink" Target="http://ru.wikipedia.org/wiki/Win32_API" TargetMode="External"/><Relationship Id="rId4" Type="http://schemas.openxmlformats.org/officeDocument/2006/relationships/hyperlink" Target="http://ru.wikipedia.org/wiki/ARM_(%D0%B0%D1%80%D1%85%D0%B8%D1%82%D0%B5%D0%BA%D1%82%D1%83%D1%80%D0%B0)" TargetMode="External"/><Relationship Id="rId9" Type="http://schemas.openxmlformats.org/officeDocument/2006/relationships/hyperlink" Target="http://ru.wikipedia.org/wiki/Internet_Explorer_10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syr.nizm.ru/w/index.php?title=%D0%9E%D0%BF%D0%B5%D1%80%D0%B0%D1%86%D0%B8%D0%BE%D0%BD%D0%BD%D1%8B%D0%B5_%D1%81%D0%B8%D1%81%D1%82%D0%B5%D0%BC%D1%8B/%D0%A1%D1%82%D1%80%D1%83%D0%BA%D1%82%D1%83%D1%80%D0%B0_%D0%B2%D1%8B%D1%87%D0%B8%D1%81%D0%BB%D0%B8%D1%82%D0%B5%D0%BB%D1%8C%D0%BD%D0%BE%D0%B9_%D1%81%D0%B8%D1%81%D1%82%D0%B5%D0%BC%D1%8B&amp;action=edit&amp;section=7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Haiku (</a:t>
            </a:r>
            <a:r>
              <a:rPr lang="en-US" dirty="0" err="1" smtClean="0"/>
              <a:t>ctvtqcndj</a:t>
            </a:r>
            <a:r>
              <a:rPr lang="en-US" baseline="0" dirty="0" smtClean="0"/>
              <a:t>  BeOS) –    </a:t>
            </a:r>
            <a:r>
              <a:rPr lang="ru-RU" baseline="0" dirty="0" smtClean="0"/>
              <a:t>свободная ОС, разрабатывается после продажи </a:t>
            </a:r>
            <a:r>
              <a:rPr lang="en-US" baseline="0" dirty="0" smtClean="0"/>
              <a:t>BeOS Palm</a:t>
            </a:r>
          </a:p>
          <a:p>
            <a:r>
              <a:rPr lang="en-US" dirty="0" err="1" smtClean="0"/>
              <a:t>ReactOS</a:t>
            </a:r>
            <a:r>
              <a:rPr lang="en-US" dirty="0" smtClean="0"/>
              <a:t> – </a:t>
            </a:r>
            <a:r>
              <a:rPr lang="ru-RU" dirty="0" smtClean="0"/>
              <a:t>свободная и бесплатная </a:t>
            </a:r>
            <a:r>
              <a:rPr lang="ru-RU" dirty="0" err="1" smtClean="0"/>
              <a:t>ОС,совместимая</a:t>
            </a:r>
            <a:r>
              <a:rPr lang="ru-RU" dirty="0" smtClean="0"/>
              <a:t> с </a:t>
            </a:r>
            <a:r>
              <a:rPr lang="en-US" dirty="0" smtClean="0"/>
              <a:t>Windows</a:t>
            </a:r>
          </a:p>
          <a:p>
            <a:r>
              <a:rPr lang="ru-RU" dirty="0" smtClean="0"/>
              <a:t>С</a:t>
            </a:r>
            <a:r>
              <a:rPr lang="en-US" dirty="0" err="1" smtClean="0"/>
              <a:t>entOS</a:t>
            </a:r>
            <a:r>
              <a:rPr lang="en-US" baseline="0" dirty="0" smtClean="0"/>
              <a:t> – </a:t>
            </a:r>
            <a:r>
              <a:rPr lang="ru-RU" baseline="0" dirty="0" smtClean="0"/>
              <a:t>дистрибутив </a:t>
            </a:r>
            <a:r>
              <a:rPr lang="en-US" baseline="0" dirty="0" err="1" smtClean="0"/>
              <a:t>linux</a:t>
            </a:r>
            <a:r>
              <a:rPr lang="en-US" baseline="0" dirty="0" smtClean="0"/>
              <a:t>, </a:t>
            </a:r>
            <a:r>
              <a:rPr lang="ru-RU" baseline="0" dirty="0" smtClean="0"/>
              <a:t>основанный на коммерческом </a:t>
            </a:r>
            <a:r>
              <a:rPr lang="en-US" baseline="0" dirty="0" smtClean="0"/>
              <a:t>Red Hat</a:t>
            </a:r>
            <a:endParaRPr lang="en-US" dirty="0" smtClean="0"/>
          </a:p>
          <a:p>
            <a:r>
              <a:rPr lang="en-US" dirty="0" smtClean="0"/>
              <a:t>Solaris – </a:t>
            </a:r>
            <a:r>
              <a:rPr lang="ru-RU" dirty="0" smtClean="0"/>
              <a:t>ОС, разработанная компанией </a:t>
            </a:r>
            <a:r>
              <a:rPr lang="en-US" dirty="0" smtClean="0"/>
              <a:t>SUN Microsystems,</a:t>
            </a:r>
            <a:r>
              <a:rPr lang="ru-RU" baseline="0" dirty="0" smtClean="0"/>
              <a:t> принадлежащей </a:t>
            </a:r>
            <a:r>
              <a:rPr lang="en-US" baseline="0" dirty="0" smtClean="0"/>
              <a:t>Oracle Corporation</a:t>
            </a:r>
            <a:endParaRPr lang="ru-RU" baseline="0" dirty="0" smtClean="0"/>
          </a:p>
          <a:p>
            <a:r>
              <a:rPr lang="en-US" baseline="0" dirty="0" smtClean="0"/>
              <a:t>Open BSD – </a:t>
            </a:r>
            <a:r>
              <a:rPr lang="ru-RU" baseline="0" dirty="0" smtClean="0"/>
              <a:t>рыба фугу</a:t>
            </a:r>
          </a:p>
          <a:p>
            <a:r>
              <a:rPr lang="ru-RU" baseline="0" dirty="0" smtClean="0"/>
              <a:t>Круг с точками - </a:t>
            </a:r>
            <a:r>
              <a:rPr lang="en-US" baseline="0" dirty="0" err="1" smtClean="0"/>
              <a:t>ubuntu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6771-F155-43D3-82E3-BE72BD1820D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07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kumimoji="0" lang="ru-RU" sz="800" dirty="0" smtClean="0"/>
              <a:t>Команды могут вводится в интерактивном режиме и считываться из командного файла, содержащего некоторую последовательность команд. Программный модуль обрабатывающий команды называется командным интерпретатором.</a:t>
            </a:r>
          </a:p>
          <a:p>
            <a:pPr eaLnBrk="1" hangingPunct="1"/>
            <a:r>
              <a:rPr kumimoji="0" lang="ru-RU" sz="800" dirty="0" smtClean="0"/>
              <a:t>Ввод команды упрощен, если ОС поддерживает графический пользовательский интерфейс.</a:t>
            </a:r>
          </a:p>
          <a:p>
            <a:endParaRPr kumimoji="0"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03797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В первоначальной версии NT было 3 миллиона строк кода на языках </a:t>
            </a:r>
            <a:r>
              <a:rPr lang="ru-RU" dirty="0" err="1" smtClean="0"/>
              <a:t>C</a:t>
            </a:r>
            <a:r>
              <a:rPr lang="ru-RU" dirty="0" smtClean="0"/>
              <a:t>/</a:t>
            </a:r>
            <a:r>
              <a:rPr lang="ru-RU" dirty="0" err="1" smtClean="0"/>
              <a:t>C</a:t>
            </a:r>
            <a:r>
              <a:rPr lang="ru-RU" dirty="0" smtClean="0"/>
              <a:t>++, которые разрослись до 16 миллионов строк в версии NT 4.0, 30 миллионов строк в версии </a:t>
            </a:r>
            <a:r>
              <a:rPr lang="ru-RU" dirty="0" err="1" smtClean="0"/>
              <a:t>Windows</a:t>
            </a:r>
            <a:r>
              <a:rPr lang="ru-RU" dirty="0" smtClean="0"/>
              <a:t> 2000, 50 миллионов в </a:t>
            </a:r>
            <a:r>
              <a:rPr lang="ru-RU" dirty="0" err="1" smtClean="0"/>
              <a:t>Windows</a:t>
            </a:r>
            <a:r>
              <a:rPr lang="ru-RU" dirty="0" smtClean="0"/>
              <a:t> XP и достигли более 70 миллионов строк в </a:t>
            </a:r>
            <a:r>
              <a:rPr lang="ru-RU" dirty="0" err="1" smtClean="0"/>
              <a:t>Vista.Microsoft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6771-F155-43D3-82E3-BE72BD1820D5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07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6771-F155-43D3-82E3-BE72BD1820D5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73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kumimoji="0" lang="ru-RU" u="sng" smtClean="0"/>
              <a:t>Эмулятор </a:t>
            </a:r>
            <a:r>
              <a:rPr kumimoji="0" lang="ru-RU" smtClean="0"/>
              <a:t>– это программа, которая последовательно, одну за другой, считывает из эмулируемой программы двоичные инструкции одного процессора, анализирует, какие действия необходимо выполнить по этой инструкции, а затем выполняет эквивалентную программу, написанную в инструкциях другого процессора.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823427-A5FF-44E8-97E1-2B8CECCEA271}" type="slidenum">
              <a:rPr lang="ru-RU">
                <a:cs typeface="Arial" charset="0"/>
              </a:rPr>
              <a:pPr/>
              <a:t>33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992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0825B9-53C7-43BE-A9AF-2CA6BE7EADDE}" type="slidenum">
              <a:rPr lang="ru-RU">
                <a:cs typeface="Arial" charset="0"/>
              </a:rPr>
              <a:pPr/>
              <a:t>34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1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0" lang="ru-RU" sz="700" b="1" smtClean="0"/>
              <a:t>Ути́лита</a:t>
            </a:r>
            <a:r>
              <a:rPr kumimoji="0" lang="ru-RU" sz="700" smtClean="0"/>
              <a:t> (</a:t>
            </a:r>
            <a:r>
              <a:rPr kumimoji="0" lang="ru-RU" sz="700" smtClean="0">
                <a:hlinkClick r:id="rId3" tooltip="Английский язык"/>
              </a:rPr>
              <a:t>англ.</a:t>
            </a:r>
            <a:r>
              <a:rPr kumimoji="0" lang="ru-RU" sz="700" smtClean="0"/>
              <a:t> </a:t>
            </a:r>
            <a:r>
              <a:rPr kumimoji="0" lang="ru-RU" sz="700" i="1" smtClean="0"/>
              <a:t>utility</a:t>
            </a:r>
            <a:r>
              <a:rPr kumimoji="0" lang="ru-RU" sz="700" smtClean="0"/>
              <a:t> или </a:t>
            </a:r>
            <a:r>
              <a:rPr kumimoji="0" lang="ru-RU" sz="700" i="1" smtClean="0"/>
              <a:t>tool</a:t>
            </a:r>
            <a:r>
              <a:rPr kumimoji="0" lang="ru-RU" sz="700" smtClean="0"/>
              <a:t>) — </a:t>
            </a:r>
            <a:r>
              <a:rPr kumimoji="0" lang="ru-RU" sz="700" smtClean="0">
                <a:hlinkClick r:id="rId4" tooltip="Компьютерная программа"/>
              </a:rPr>
              <a:t>компьютерная программа</a:t>
            </a:r>
            <a:r>
              <a:rPr kumimoji="0" lang="ru-RU" sz="700" smtClean="0"/>
              <a:t>, расширяющая стандартные возможности </a:t>
            </a:r>
            <a:r>
              <a:rPr kumimoji="0" lang="ru-RU" sz="700" smtClean="0">
                <a:hlinkClick r:id="rId5" tooltip="Аппаратное обеспечение"/>
              </a:rPr>
              <a:t>оборудования</a:t>
            </a:r>
            <a:r>
              <a:rPr kumimoji="0" lang="ru-RU" sz="700" smtClean="0"/>
              <a:t> и </a:t>
            </a:r>
            <a:r>
              <a:rPr kumimoji="0" lang="ru-RU" sz="700" smtClean="0">
                <a:hlinkClick r:id="rId6" tooltip="Операционная система"/>
              </a:rPr>
              <a:t>операционных систем</a:t>
            </a:r>
            <a:r>
              <a:rPr kumimoji="0" lang="ru-RU" sz="700" smtClean="0"/>
              <a:t>, выполняющая узкий круг специфических задач.</a:t>
            </a:r>
          </a:p>
          <a:p>
            <a:pPr>
              <a:lnSpc>
                <a:spcPct val="80000"/>
              </a:lnSpc>
            </a:pPr>
            <a:r>
              <a:rPr kumimoji="0" lang="ru-RU" sz="700" smtClean="0"/>
              <a:t>Утилиты предоставляют доступ к возможностям (параметрам, настройкам, установкам), недоступным без их применения, либо делают процесс изменения некоторых параметров проще (</a:t>
            </a:r>
            <a:r>
              <a:rPr kumimoji="0" lang="ru-RU" sz="700" smtClean="0">
                <a:hlinkClick r:id="rId7" tooltip="Автоматизация"/>
              </a:rPr>
              <a:t>автоматизируют</a:t>
            </a:r>
            <a:r>
              <a:rPr kumimoji="0" lang="ru-RU" sz="700" smtClean="0"/>
              <a:t> его).</a:t>
            </a:r>
          </a:p>
          <a:p>
            <a:pPr>
              <a:lnSpc>
                <a:spcPct val="80000"/>
              </a:lnSpc>
            </a:pPr>
            <a:r>
              <a:rPr kumimoji="0" lang="ru-RU" sz="700" b="1" smtClean="0"/>
              <a:t>Типы утилит</a:t>
            </a:r>
          </a:p>
          <a:p>
            <a:pPr>
              <a:lnSpc>
                <a:spcPct val="80000"/>
              </a:lnSpc>
            </a:pPr>
            <a:r>
              <a:rPr kumimoji="0" lang="ru-RU" sz="700" smtClean="0"/>
              <a:t>Дисковые утилиты </a:t>
            </a:r>
          </a:p>
          <a:p>
            <a:pPr lvl="1">
              <a:lnSpc>
                <a:spcPct val="80000"/>
              </a:lnSpc>
            </a:pPr>
            <a:r>
              <a:rPr kumimoji="0" lang="ru-RU" sz="700" smtClean="0">
                <a:hlinkClick r:id="rId8" tooltip="Дефрагментатор"/>
              </a:rPr>
              <a:t>Дефрагментаторы</a:t>
            </a:r>
            <a:endParaRPr kumimoji="0" lang="ru-RU" sz="700" smtClean="0"/>
          </a:p>
          <a:p>
            <a:pPr lvl="1">
              <a:lnSpc>
                <a:spcPct val="80000"/>
              </a:lnSpc>
            </a:pPr>
            <a:r>
              <a:rPr kumimoji="0" lang="ru-RU" sz="700" smtClean="0"/>
              <a:t>Проверка диска — поиск неправильно записанных либо повреждённых различным путём </a:t>
            </a:r>
            <a:r>
              <a:rPr kumimoji="0" lang="ru-RU" sz="700" smtClean="0">
                <a:hlinkClick r:id="rId9" tooltip="Файл"/>
              </a:rPr>
              <a:t>файлов</a:t>
            </a:r>
            <a:r>
              <a:rPr kumimoji="0" lang="ru-RU" sz="700" smtClean="0"/>
              <a:t> и участков диска и их последующее удаление для эффективного использования дискового пространства. </a:t>
            </a:r>
          </a:p>
          <a:p>
            <a:pPr lvl="2">
              <a:lnSpc>
                <a:spcPct val="80000"/>
              </a:lnSpc>
            </a:pPr>
            <a:r>
              <a:rPr kumimoji="0" lang="ru-RU" sz="700" smtClean="0">
                <a:hlinkClick r:id="rId10" tooltip="CHKDSK"/>
              </a:rPr>
              <a:t>CHKDSK</a:t>
            </a:r>
            <a:endParaRPr kumimoji="0" lang="ru-RU" sz="700" smtClean="0"/>
          </a:p>
          <a:p>
            <a:pPr lvl="2">
              <a:lnSpc>
                <a:spcPct val="80000"/>
              </a:lnSpc>
            </a:pPr>
            <a:r>
              <a:rPr kumimoji="0" lang="ru-RU" sz="700" smtClean="0">
                <a:hlinkClick r:id="rId11" tooltip="Fsck"/>
              </a:rPr>
              <a:t>fsck</a:t>
            </a:r>
            <a:endParaRPr kumimoji="0" lang="ru-RU" sz="700" smtClean="0"/>
          </a:p>
          <a:p>
            <a:pPr lvl="2">
              <a:lnSpc>
                <a:spcPct val="80000"/>
              </a:lnSpc>
            </a:pPr>
            <a:r>
              <a:rPr kumimoji="0" lang="ru-RU" sz="700" smtClean="0">
                <a:hlinkClick r:id="rId12" tooltip="Scandisk"/>
              </a:rPr>
              <a:t>Scandisk</a:t>
            </a:r>
            <a:endParaRPr kumimoji="0" lang="ru-RU" sz="700" smtClean="0"/>
          </a:p>
          <a:p>
            <a:pPr lvl="1">
              <a:lnSpc>
                <a:spcPct val="80000"/>
              </a:lnSpc>
            </a:pPr>
            <a:r>
              <a:rPr kumimoji="0" lang="ru-RU" sz="700" smtClean="0"/>
              <a:t>Очистка диска — удаление временных файлов, ненужных файлов, чистка «корзины». </a:t>
            </a:r>
          </a:p>
          <a:p>
            <a:pPr lvl="2">
              <a:lnSpc>
                <a:spcPct val="80000"/>
              </a:lnSpc>
            </a:pPr>
            <a:r>
              <a:rPr kumimoji="0" lang="ru-RU" sz="700" smtClean="0">
                <a:hlinkClick r:id="rId13" tooltip="Очистка диска"/>
              </a:rPr>
              <a:t>Очистка диска</a:t>
            </a:r>
            <a:endParaRPr kumimoji="0" lang="ru-RU" sz="700" smtClean="0"/>
          </a:p>
          <a:p>
            <a:pPr lvl="2">
              <a:lnSpc>
                <a:spcPct val="80000"/>
              </a:lnSpc>
            </a:pPr>
            <a:r>
              <a:rPr kumimoji="0" lang="ru-RU" sz="700" smtClean="0">
                <a:hlinkClick r:id="rId14" tooltip="CCleaner"/>
              </a:rPr>
              <a:t>CCleaner</a:t>
            </a:r>
            <a:endParaRPr kumimoji="0" lang="ru-RU" sz="700" smtClean="0"/>
          </a:p>
          <a:p>
            <a:pPr lvl="1">
              <a:lnSpc>
                <a:spcPct val="80000"/>
              </a:lnSpc>
            </a:pPr>
            <a:r>
              <a:rPr kumimoji="0" lang="ru-RU" sz="700" smtClean="0"/>
              <a:t>Разметка диска — деление диска на логические диски, которые могут иметь различные файловые системы и восприниматься операционной системой как несколько различных дисков. </a:t>
            </a:r>
          </a:p>
          <a:p>
            <a:pPr lvl="2">
              <a:lnSpc>
                <a:spcPct val="80000"/>
              </a:lnSpc>
            </a:pPr>
            <a:r>
              <a:rPr kumimoji="0" lang="ru-RU" sz="700" smtClean="0">
                <a:hlinkClick r:id="rId15" tooltip="PartitionMagic"/>
              </a:rPr>
              <a:t>PartitionMagic</a:t>
            </a:r>
            <a:endParaRPr kumimoji="0" lang="ru-RU" sz="700" smtClean="0"/>
          </a:p>
          <a:p>
            <a:pPr lvl="2">
              <a:lnSpc>
                <a:spcPct val="80000"/>
              </a:lnSpc>
            </a:pPr>
            <a:r>
              <a:rPr kumimoji="0" lang="ru-RU" sz="700" smtClean="0">
                <a:hlinkClick r:id="rId16" tooltip="GParted"/>
              </a:rPr>
              <a:t>GParted</a:t>
            </a:r>
            <a:endParaRPr kumimoji="0" lang="ru-RU" sz="700" smtClean="0"/>
          </a:p>
          <a:p>
            <a:pPr lvl="2">
              <a:lnSpc>
                <a:spcPct val="80000"/>
              </a:lnSpc>
            </a:pPr>
            <a:r>
              <a:rPr kumimoji="0" lang="ru-RU" sz="700" smtClean="0">
                <a:hlinkClick r:id="rId17" tooltip="Fdisk"/>
              </a:rPr>
              <a:t>fdisk</a:t>
            </a:r>
            <a:endParaRPr kumimoji="0" lang="ru-RU" sz="700" smtClean="0"/>
          </a:p>
          <a:p>
            <a:pPr lvl="1">
              <a:lnSpc>
                <a:spcPct val="80000"/>
              </a:lnSpc>
            </a:pPr>
            <a:r>
              <a:rPr kumimoji="0" lang="ru-RU" sz="700" smtClean="0">
                <a:hlinkClick r:id="rId18" tooltip="Резервное копирование"/>
              </a:rPr>
              <a:t>Резервное копирование</a:t>
            </a:r>
            <a:r>
              <a:rPr kumimoji="0" lang="ru-RU" sz="700" smtClean="0"/>
              <a:t> — создание резервных копий целых дисков и отдельных файлов, а также восстановление из этих копий. </a:t>
            </a:r>
          </a:p>
          <a:p>
            <a:pPr lvl="2">
              <a:lnSpc>
                <a:spcPct val="80000"/>
              </a:lnSpc>
            </a:pPr>
            <a:r>
              <a:rPr kumimoji="0" lang="ru-RU" sz="700" smtClean="0">
                <a:hlinkClick r:id="rId19" tooltip="Список ПО для резервного копирования"/>
              </a:rPr>
              <a:t>Список ПО для резервного копирования</a:t>
            </a:r>
            <a:endParaRPr kumimoji="0" lang="ru-RU" sz="700" smtClean="0"/>
          </a:p>
          <a:p>
            <a:pPr lvl="1">
              <a:lnSpc>
                <a:spcPct val="80000"/>
              </a:lnSpc>
            </a:pPr>
            <a:r>
              <a:rPr kumimoji="0" lang="ru-RU" sz="700" smtClean="0"/>
              <a:t>Сжатие дисков — сжатие информации на дисках для увеличения вместимости жёстких дисков.</a:t>
            </a:r>
          </a:p>
          <a:p>
            <a:pPr>
              <a:lnSpc>
                <a:spcPct val="80000"/>
              </a:lnSpc>
            </a:pPr>
            <a:r>
              <a:rPr kumimoji="0" lang="ru-RU" sz="700" smtClean="0"/>
              <a:t>Менеджеры процессов </a:t>
            </a:r>
          </a:p>
          <a:p>
            <a:pPr lvl="1">
              <a:lnSpc>
                <a:spcPct val="80000"/>
              </a:lnSpc>
            </a:pPr>
            <a:r>
              <a:rPr kumimoji="0" lang="ru-RU" sz="700" smtClean="0">
                <a:hlinkClick r:id="rId20" tooltip="AnVir Task Manager"/>
              </a:rPr>
              <a:t>AnVir Task Manager</a:t>
            </a:r>
            <a:endParaRPr kumimoji="0" lang="ru-RU" sz="700" smtClean="0"/>
          </a:p>
          <a:p>
            <a:pPr>
              <a:lnSpc>
                <a:spcPct val="80000"/>
              </a:lnSpc>
            </a:pPr>
            <a:r>
              <a:rPr kumimoji="0" lang="ru-RU" sz="700" smtClean="0"/>
              <a:t>Утилиты работы с реестром </a:t>
            </a:r>
          </a:p>
          <a:p>
            <a:pPr lvl="1">
              <a:lnSpc>
                <a:spcPct val="80000"/>
              </a:lnSpc>
            </a:pPr>
            <a:r>
              <a:rPr kumimoji="0" lang="ru-RU" sz="700" smtClean="0">
                <a:hlinkClick r:id="rId14" tooltip="CCleaner"/>
              </a:rPr>
              <a:t>CCleaner</a:t>
            </a:r>
            <a:endParaRPr kumimoji="0" lang="ru-RU" sz="700" smtClean="0"/>
          </a:p>
          <a:p>
            <a:pPr lvl="1">
              <a:lnSpc>
                <a:spcPct val="80000"/>
              </a:lnSpc>
            </a:pPr>
            <a:r>
              <a:rPr kumimoji="0" lang="ru-RU" sz="700" smtClean="0">
                <a:hlinkClick r:id="rId21" tooltip="Reg Organizer"/>
              </a:rPr>
              <a:t>Reg Organizer</a:t>
            </a:r>
            <a:endParaRPr kumimoji="0" lang="ru-RU" sz="700" smtClean="0"/>
          </a:p>
          <a:p>
            <a:pPr>
              <a:lnSpc>
                <a:spcPct val="80000"/>
              </a:lnSpc>
            </a:pPr>
            <a:r>
              <a:rPr kumimoji="0" lang="ru-RU" sz="700" smtClean="0"/>
              <a:t>Утилиты мониторинга оборудования и </a:t>
            </a:r>
            <a:r>
              <a:rPr kumimoji="0" lang="ru-RU" sz="700" smtClean="0">
                <a:hlinkClick r:id="rId22" tooltip="Бенчмарк (компьютер)"/>
              </a:rPr>
              <a:t>бенчмарки</a:t>
            </a:r>
            <a:r>
              <a:rPr kumimoji="0" lang="ru-RU" sz="700" smtClean="0"/>
              <a:t> </a:t>
            </a:r>
          </a:p>
          <a:p>
            <a:pPr lvl="1">
              <a:lnSpc>
                <a:spcPct val="80000"/>
              </a:lnSpc>
            </a:pPr>
            <a:r>
              <a:rPr kumimoji="0" lang="ru-RU" sz="700" smtClean="0">
                <a:hlinkClick r:id="rId23" tooltip="SpeedFan"/>
              </a:rPr>
              <a:t>SpeedFan</a:t>
            </a:r>
            <a:endParaRPr kumimoji="0" lang="ru-RU" sz="700" smtClean="0"/>
          </a:p>
          <a:p>
            <a:pPr>
              <a:lnSpc>
                <a:spcPct val="80000"/>
              </a:lnSpc>
            </a:pPr>
            <a:r>
              <a:rPr kumimoji="0" lang="ru-RU" sz="700" smtClean="0"/>
              <a:t>Тесты оборудования</a:t>
            </a:r>
          </a:p>
          <a:p>
            <a:pPr>
              <a:lnSpc>
                <a:spcPct val="80000"/>
              </a:lnSpc>
            </a:pPr>
            <a:endParaRPr kumimoji="0" lang="ru-RU" sz="700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AFEC24-98B0-4E35-827E-874D60BA32A4}" type="slidenum">
              <a:rPr lang="ru-RU">
                <a:cs typeface="Arial" charset="0"/>
              </a:rPr>
              <a:pPr/>
              <a:t>37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9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ru-RU" sz="1200" b="1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Nucleus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 —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3"/>
              </a:rPr>
              <a:t>операционная система реального времени, созданная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4"/>
              </a:rPr>
              <a:t>Accelerated Systems, подразделением по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5"/>
              </a:rPr>
              <a:t>встраиваемым системам компании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6"/>
              </a:rPr>
              <a:t>Mentor Graphics для различных процессорных платформ. Получила распространение в телевизионных декодерах,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7"/>
              </a:rPr>
              <a:t>мобильных телефонах, и других переносных и карманных устройствах. Nucleus используется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8"/>
              </a:rPr>
              <a:t>Garmin International в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9"/>
              </a:rPr>
              <a:t>GPS-модуле, предназначенном для гражданской авиации, а также практически во всех китайских телефонах на базе массово используемого SOC MTK, в телефонах Siеmens и Benq-Siemens 6x, 7x и 8x серий, Apple iPhone в качестве baseband прошивки, и телефонах на основе платформы Samsung Bada.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6771-F155-43D3-82E3-BE72BD1820D5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13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kumimoji="0" lang="ru-RU" smtClean="0"/>
              <a:t>Главным отличием многопользовательских систем от однопользовательских является наличие средств защиты информации каждого пользователя от несанкционированного доступа других пользователей. </a:t>
            </a:r>
          </a:p>
          <a:p>
            <a:endParaRPr kumimoji="0"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1D4CE2-613F-4A34-B9FB-88BA78C80B50}" type="slidenum">
              <a:rPr lang="ru-RU">
                <a:cs typeface="Arial" charset="0"/>
              </a:rPr>
              <a:pPr/>
              <a:t>49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96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kumimoji="0" lang="ru-RU" dirty="0" smtClean="0"/>
              <a:t>	Сейчас все шире используется </a:t>
            </a:r>
            <a:r>
              <a:rPr kumimoji="0" lang="ru-RU" dirty="0" err="1" smtClean="0"/>
              <a:t>объдинение</a:t>
            </a:r>
            <a:r>
              <a:rPr kumimoji="0" lang="ru-RU" dirty="0" smtClean="0"/>
              <a:t> множества центральных процессоров в единую систему. В зависимости от способа объединения и от того, каковы ресурсы общего пользования, такие системы называются параллельными компьютерами, мульти компьютерами или многопроцессорными системам.  С появлением многоядерных процессоров для персональных компьютеров ОС даже обычных ПК и ноутбуков стали работать по меньшей мере с небольшой многопроцессорной системой. </a:t>
            </a:r>
          </a:p>
          <a:p>
            <a:r>
              <a:rPr kumimoji="0" lang="ru-RU" dirty="0" smtClean="0"/>
              <a:t>	Симметричность и асимметричность могут относиться как к типу архитектуры, так и к типу организации вычислительного процесса.</a:t>
            </a:r>
          </a:p>
          <a:p>
            <a:r>
              <a:rPr kumimoji="0" lang="ru-RU" dirty="0" smtClean="0"/>
              <a:t>Симметричная архитектура предполагает однородность всех процессоров и единообразие включения всех процессоров в общую схему мультипроцессорной системы. Традиционные симметричные мультипроцессорные конфигурации разделяют одну большую память между процессорами. В асимметричной архитектуре разные процессоры могут отличаться как своими характеристиками, так и функциональной ролью, которая поручается им в системе. Асимметричная архитектура непременно влечет за собой и асимметричный способ организации вычислительного процесса. В симметричных архитектурах может быть организован как симметричный, так и асимметричный вычислительный процесс.</a:t>
            </a:r>
            <a:endParaRPr kumimoji="0"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F7966E-450C-421B-A4E4-1985832F02EF}" type="slidenum">
              <a:rPr lang="ru-RU">
                <a:cs typeface="Arial" charset="0"/>
              </a:rPr>
              <a:pPr/>
              <a:t>50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86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ru-RU" sz="1200" b="1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Integrity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 —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3"/>
              </a:rPr>
              <a:t>операционная система реального времени, разработанная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4"/>
              </a:rPr>
              <a:t>калифорнийской компанией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5"/>
              </a:rPr>
              <a:t>Green Hills Software. Сертифицирована на соответствие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6"/>
              </a:rPr>
              <a:t>POSIX. Ориентирована на однопроцессорные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7"/>
              </a:rPr>
              <a:t>встраиваемые системы, в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8"/>
              </a:rPr>
              <a:t>центральном процессоре которых есть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9"/>
              </a:rPr>
              <a:t>блок управления памятью (архитектуры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10"/>
              </a:rPr>
              <a:t>ARM,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11"/>
              </a:rPr>
              <a:t>XScale,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12"/>
              </a:rPr>
              <a:t>Blackfin,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13"/>
              </a:rPr>
              <a:t>Freescale ColdFire,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14"/>
              </a:rPr>
              <a:t>MIPS,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15"/>
              </a:rPr>
              <a:t>PowerPC,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16"/>
              </a:rPr>
              <a:t>x86). Система основана на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17"/>
              </a:rPr>
              <a:t>микроядре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18"/>
              </a:rPr>
              <a:t>µ-velosity. Главная особенность системы —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19"/>
              </a:rPr>
              <a:t>отказоустойчивость (если произойдет отказ в какой-либо программе запущенной в этой операционной системе, система в целом будет продолжать работать в штатном режиме).</a:t>
            </a:r>
            <a:endParaRPr kumimoji="1" lang="en-US" sz="1200" b="0" kern="1200" dirty="0" smtClean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-128"/>
            </a:endParaRPr>
          </a:p>
          <a:p>
            <a:r>
              <a:rPr kumimoji="1" lang="ru-RU" sz="1200" b="1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osFree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[1] — это проект с открытым исходным кодом, посвященный созданию клона операционной системы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20"/>
              </a:rPr>
              <a:t>IBM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21"/>
              </a:rPr>
              <a:t>OS/2. Целью проекта является замена всех (или большинства) подсистем OS/2 их аналогами с открытым исходным кодом. Архитектура системы строится на основе микроядерной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17"/>
              </a:rPr>
              <a:t>архитектуры с использованием микроядра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22"/>
              </a:rPr>
              <a:t>L4[2]-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23"/>
              </a:rPr>
              <a:t>Fiasco и поддержкой одновременной работы других ОС, работающих как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24"/>
              </a:rPr>
              <a:t>сервера над микроядром[3].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6771-F155-43D3-82E3-BE72BD1820D5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06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6771-F155-43D3-82E3-BE72BD1820D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697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6771-F155-43D3-82E3-BE72BD1820D5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32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/>
          </a:bodyPr>
          <a:lstStyle/>
          <a:p>
            <a:r>
              <a:rPr kumimoji="1" lang="ru-RU" sz="1200" b="1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Степень интеграции</a:t>
            </a:r>
          </a:p>
          <a:p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В СССР были предложены следующие названия микросхем в зависимости от степени интеграции, разная для цифровых и аналоговых микросхем (указано количество элементов для цифровых схем):</a:t>
            </a:r>
          </a:p>
          <a:p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малая интегральная схема (МИС) — до 100 элементов в кристалле,</a:t>
            </a:r>
          </a:p>
          <a:p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средняя интегральная схема (СИС) — до 1000 элементов в кристалле,</a:t>
            </a:r>
          </a:p>
          <a:p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большая интегральная схема (БИС) — до 10000 элементов в кристалле,</a:t>
            </a:r>
          </a:p>
          <a:p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сверхбольшая интегральная схема (СБИС) — до 1 миллиона элементов в кристалле,</a:t>
            </a:r>
          </a:p>
          <a:p>
            <a:r>
              <a:rPr kumimoji="1" lang="ru-RU" sz="1200" b="0" kern="12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ультрабольшая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 интегральная схема (УБИС) — до 1 миллиарда элементов в кристалле,</a:t>
            </a:r>
          </a:p>
          <a:p>
            <a:r>
              <a:rPr kumimoji="1" lang="ru-RU" sz="1200" b="0" kern="12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гигабольшая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 интегральная схема (ГБИС) — более 1 миллиарда элементов в кристалле.</a:t>
            </a:r>
          </a:p>
          <a:p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В настоящее время название УБИС и ГБИС практически не используется (например, последние версии процессоров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3"/>
              </a:rPr>
              <a:t>Itanium, 9300 Tukwila, содержат два миллиарда транзисторов), и все схемы с числом элементов, превышающим 10 000, относят к классу СБИС, считая УБИС его </a:t>
            </a:r>
            <a:r>
              <a:rPr kumimoji="1" lang="ru-RU" sz="1200" b="0" kern="12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3"/>
              </a:rPr>
              <a:t>подклассом.</a:t>
            </a:r>
            <a:r>
              <a:rPr kumimoji="0" lang="ru-RU" u="sng" dirty="0" err="1" smtClean="0"/>
              <a:t>Сетевая</a:t>
            </a:r>
            <a:r>
              <a:rPr kumimoji="0" lang="ru-RU" u="sng" dirty="0" smtClean="0"/>
              <a:t> операционная система</a:t>
            </a:r>
            <a:r>
              <a:rPr kumimoji="0" lang="ru-RU" b="1" dirty="0" smtClean="0"/>
              <a:t> </a:t>
            </a:r>
            <a:r>
              <a:rPr kumimoji="0" lang="ru-RU" dirty="0" smtClean="0"/>
              <a:t>не имеет отличий от операционной системы однопроцессорного компьютера. </a:t>
            </a:r>
          </a:p>
          <a:p>
            <a:pPr marL="365125" indent="-282575" eaLnBrk="1" hangingPunct="1">
              <a:buFont typeface="Wingdings 2" pitchFamily="18" charset="2"/>
              <a:buChar char=""/>
            </a:pPr>
            <a:r>
              <a:rPr kumimoji="0" lang="ru-RU" u="sng" dirty="0" smtClean="0"/>
              <a:t>Распределенная операционная система</a:t>
            </a:r>
            <a:r>
              <a:rPr kumimoji="0" lang="ru-RU" dirty="0" smtClean="0"/>
              <a:t>, напротив, представляется пользователям простой системой, в которой пользователь не должен беспокоиться о том, где работают его программы или где расположены файлы, все это должно автоматически обрабатываться самой операционной системой.</a:t>
            </a:r>
          </a:p>
          <a:p>
            <a:pPr marL="365125" indent="-282575"/>
            <a:endParaRPr kumimoji="0" lang="ru-RU" dirty="0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AA7782-BD3D-49F7-B0D2-A25792E317BA}" type="slidenum">
              <a:rPr lang="ru-RU">
                <a:cs typeface="Arial" charset="0"/>
              </a:rPr>
              <a:pPr/>
              <a:t>57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36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Грид</a:t>
            </a:r>
            <a:r>
              <a:rPr lang="ru-RU" dirty="0" smtClean="0"/>
              <a:t> </a:t>
            </a:r>
            <a:r>
              <a:rPr lang="ru-RU" dirty="0" err="1" smtClean="0"/>
              <a:t>компьютинг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6771-F155-43D3-82E3-BE72BD1820D5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596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Термин</a:t>
            </a:r>
            <a:r>
              <a:rPr lang="en-US" dirty="0" smtClean="0"/>
              <a:t> «</a:t>
            </a:r>
            <a:r>
              <a:rPr lang="en-US" dirty="0" err="1" smtClean="0"/>
              <a:t>Облако</a:t>
            </a:r>
            <a:r>
              <a:rPr lang="en-US" dirty="0" smtClean="0"/>
              <a:t>» </a:t>
            </a:r>
            <a:r>
              <a:rPr lang="en-US" dirty="0" err="1" smtClean="0"/>
              <a:t>используется</a:t>
            </a:r>
            <a:r>
              <a:rPr lang="en-US" dirty="0" smtClean="0"/>
              <a:t> </a:t>
            </a:r>
            <a:r>
              <a:rPr lang="en-US" dirty="0" err="1" smtClean="0"/>
              <a:t>как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метафора</a:t>
            </a:r>
            <a:r>
              <a:rPr lang="en-US" dirty="0" smtClean="0"/>
              <a:t>, </a:t>
            </a:r>
            <a:r>
              <a:rPr lang="en-US" dirty="0" err="1" smtClean="0"/>
              <a:t>основанная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изображении</a:t>
            </a:r>
            <a:r>
              <a:rPr lang="en-US" dirty="0" smtClean="0"/>
              <a:t> </a:t>
            </a:r>
            <a:r>
              <a:rPr lang="en-US" dirty="0" err="1" smtClean="0"/>
              <a:t>Интернета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диаграмме</a:t>
            </a:r>
            <a:r>
              <a:rPr lang="en-US" dirty="0" smtClean="0"/>
              <a:t> </a:t>
            </a:r>
            <a:r>
              <a:rPr lang="en-US" dirty="0" err="1" smtClean="0"/>
              <a:t>компьютерной</a:t>
            </a:r>
            <a:r>
              <a:rPr lang="en-US" dirty="0" smtClean="0"/>
              <a:t> </a:t>
            </a:r>
            <a:r>
              <a:rPr lang="en-US" dirty="0" err="1" smtClean="0"/>
              <a:t>сети</a:t>
            </a:r>
            <a:r>
              <a:rPr lang="en-US" dirty="0" smtClean="0"/>
              <a:t>,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как</a:t>
            </a:r>
            <a:r>
              <a:rPr lang="en-US" dirty="0" smtClean="0"/>
              <a:t> </a:t>
            </a:r>
            <a:r>
              <a:rPr lang="en-US" dirty="0" err="1" smtClean="0"/>
              <a:t>образ</a:t>
            </a:r>
            <a:r>
              <a:rPr lang="en-US" dirty="0" smtClean="0"/>
              <a:t> </a:t>
            </a:r>
            <a:r>
              <a:rPr lang="en-US" dirty="0" err="1" smtClean="0"/>
              <a:t>сложной</a:t>
            </a:r>
            <a:r>
              <a:rPr lang="en-US" dirty="0" smtClean="0"/>
              <a:t> </a:t>
            </a:r>
            <a:r>
              <a:rPr lang="en-US" dirty="0" err="1" smtClean="0"/>
              <a:t>инфраструктуры</a:t>
            </a:r>
            <a:r>
              <a:rPr lang="en-US" dirty="0" smtClean="0"/>
              <a:t>,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которой</a:t>
            </a:r>
            <a:r>
              <a:rPr lang="en-US" dirty="0" smtClean="0"/>
              <a:t> </a:t>
            </a:r>
            <a:r>
              <a:rPr lang="en-US" dirty="0" err="1" smtClean="0"/>
              <a:t>скрываются</a:t>
            </a:r>
            <a:r>
              <a:rPr lang="en-US" dirty="0" smtClean="0"/>
              <a:t> </a:t>
            </a:r>
            <a:r>
              <a:rPr lang="en-US" dirty="0" err="1" smtClean="0"/>
              <a:t>все</a:t>
            </a:r>
            <a:r>
              <a:rPr lang="en-US" dirty="0" smtClean="0"/>
              <a:t> </a:t>
            </a:r>
            <a:r>
              <a:rPr lang="en-US" dirty="0" err="1" smtClean="0"/>
              <a:t>технические</a:t>
            </a:r>
            <a:r>
              <a:rPr lang="en-US" dirty="0" smtClean="0"/>
              <a:t> </a:t>
            </a:r>
            <a:r>
              <a:rPr lang="en-US" dirty="0" err="1" smtClean="0"/>
              <a:t>детали</a:t>
            </a:r>
            <a:r>
              <a:rPr lang="en-US" dirty="0" smtClean="0"/>
              <a:t>. </a:t>
            </a:r>
            <a:r>
              <a:rPr lang="en-US" dirty="0" err="1" smtClean="0"/>
              <a:t>Согласно</a:t>
            </a:r>
            <a:r>
              <a:rPr lang="en-US" dirty="0" smtClean="0"/>
              <a:t> </a:t>
            </a:r>
            <a:r>
              <a:rPr lang="en-US" dirty="0" err="1" smtClean="0"/>
              <a:t>документу</a:t>
            </a:r>
            <a:r>
              <a:rPr lang="en-US" dirty="0" smtClean="0"/>
              <a:t> IEEE, </a:t>
            </a:r>
            <a:r>
              <a:rPr lang="en-US" dirty="0" err="1" smtClean="0"/>
              <a:t>опубликованному</a:t>
            </a:r>
            <a:r>
              <a:rPr lang="en-US" dirty="0" smtClean="0"/>
              <a:t> </a:t>
            </a:r>
            <a:r>
              <a:rPr lang="en-US" dirty="0" err="1" smtClean="0"/>
              <a:t>в</a:t>
            </a:r>
            <a:r>
              <a:rPr lang="en-US" dirty="0" smtClean="0"/>
              <a:t> 2008 </a:t>
            </a:r>
            <a:r>
              <a:rPr lang="en-US" dirty="0" err="1" smtClean="0"/>
              <a:t>году</a:t>
            </a:r>
            <a:r>
              <a:rPr lang="en-US" dirty="0" smtClean="0"/>
              <a:t>, </a:t>
            </a: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Например, Google Apps </a:t>
            </a:r>
            <a:r>
              <a:rPr lang="en-US" dirty="0" err="1" smtClean="0"/>
              <a:t>обеспечивает</a:t>
            </a:r>
            <a:r>
              <a:rPr lang="en-US" dirty="0" smtClean="0"/>
              <a:t> </a:t>
            </a:r>
            <a:r>
              <a:rPr lang="en-US" dirty="0" err="1" smtClean="0"/>
              <a:t>приложения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бизнеса</a:t>
            </a:r>
            <a:r>
              <a:rPr lang="en-US" dirty="0" smtClean="0"/>
              <a:t> </a:t>
            </a:r>
            <a:r>
              <a:rPr lang="en-US" dirty="0" err="1" smtClean="0"/>
              <a:t>в</a:t>
            </a:r>
            <a:r>
              <a:rPr lang="en-US" dirty="0" smtClean="0"/>
              <a:t> </a:t>
            </a:r>
            <a:r>
              <a:rPr lang="en-US" dirty="0" err="1" smtClean="0"/>
              <a:t>режиме</a:t>
            </a:r>
            <a:r>
              <a:rPr lang="en-US" dirty="0" smtClean="0"/>
              <a:t> </a:t>
            </a:r>
            <a:r>
              <a:rPr lang="en-US" dirty="0" err="1" smtClean="0"/>
              <a:t>онлайн</a:t>
            </a:r>
            <a:r>
              <a:rPr lang="en-US" dirty="0" smtClean="0"/>
              <a:t>, </a:t>
            </a:r>
            <a:r>
              <a:rPr lang="en-US" dirty="0" err="1" smtClean="0"/>
              <a:t>доступ</a:t>
            </a:r>
            <a:r>
              <a:rPr lang="en-US" dirty="0" smtClean="0"/>
              <a:t> </a:t>
            </a:r>
            <a:r>
              <a:rPr lang="en-US" dirty="0" err="1" smtClean="0"/>
              <a:t>к</a:t>
            </a:r>
            <a:r>
              <a:rPr lang="en-US" dirty="0" smtClean="0"/>
              <a:t> </a:t>
            </a:r>
            <a:r>
              <a:rPr lang="en-US" dirty="0" err="1" smtClean="0"/>
              <a:t>которым</a:t>
            </a:r>
            <a:r>
              <a:rPr lang="en-US" dirty="0" smtClean="0"/>
              <a:t> </a:t>
            </a:r>
            <a:r>
              <a:rPr lang="en-US" dirty="0" err="1" smtClean="0"/>
              <a:t>происходит</a:t>
            </a:r>
            <a:r>
              <a:rPr lang="en-US" dirty="0" smtClean="0"/>
              <a:t> </a:t>
            </a:r>
            <a:r>
              <a:rPr lang="en-US" dirty="0" err="1" smtClean="0"/>
              <a:t>с</a:t>
            </a:r>
            <a:r>
              <a:rPr lang="en-US" dirty="0" smtClean="0"/>
              <a:t> </a:t>
            </a:r>
            <a:r>
              <a:rPr lang="en-US" dirty="0" err="1" smtClean="0"/>
              <a:t>помощью</a:t>
            </a:r>
            <a:r>
              <a:rPr lang="en-US" dirty="0" smtClean="0"/>
              <a:t> </a:t>
            </a:r>
            <a:r>
              <a:rPr lang="en-US" dirty="0" err="1" smtClean="0"/>
              <a:t>Интернет-браузера</a:t>
            </a:r>
            <a:r>
              <a:rPr lang="en-US" dirty="0" smtClean="0"/>
              <a:t>, </a:t>
            </a:r>
            <a:r>
              <a:rPr lang="en-US" dirty="0" err="1" smtClean="0"/>
              <a:t>в</a:t>
            </a:r>
            <a:r>
              <a:rPr lang="en-US" dirty="0" smtClean="0"/>
              <a:t> </a:t>
            </a:r>
            <a:r>
              <a:rPr lang="en-US" dirty="0" err="1" smtClean="0"/>
              <a:t>то</a:t>
            </a:r>
            <a:r>
              <a:rPr lang="en-US" dirty="0" smtClean="0"/>
              <a:t> </a:t>
            </a:r>
            <a:r>
              <a:rPr lang="en-US" dirty="0" err="1" smtClean="0"/>
              <a:t>время</a:t>
            </a:r>
            <a:r>
              <a:rPr lang="en-US" dirty="0" smtClean="0"/>
              <a:t> </a:t>
            </a:r>
            <a:r>
              <a:rPr lang="en-US" dirty="0" err="1" smtClean="0"/>
              <a:t>как</a:t>
            </a:r>
            <a:r>
              <a:rPr lang="en-US" dirty="0" smtClean="0"/>
              <a:t> ПО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данные</a:t>
            </a:r>
            <a:r>
              <a:rPr lang="en-US" dirty="0" smtClean="0"/>
              <a:t> </a:t>
            </a:r>
            <a:r>
              <a:rPr lang="en-US" dirty="0" err="1" smtClean="0"/>
              <a:t>хранятся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серверах</a:t>
            </a:r>
            <a:r>
              <a:rPr lang="en-US" dirty="0" smtClean="0"/>
              <a:t> Google.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6771-F155-43D3-82E3-BE72BD1820D5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38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ru-RU" sz="1200" b="1" kern="12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Windows</a:t>
            </a:r>
            <a:r>
              <a:rPr kumimoji="1" lang="ru-RU" sz="1200" b="1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 RT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 (ранее известная как </a:t>
            </a:r>
            <a:r>
              <a:rPr kumimoji="1" lang="ru-RU" sz="1200" b="0" kern="12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Windows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 8 ARM)[2] — редакция операционной системы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3"/>
              </a:rPr>
              <a:t>Windows 8 для планшетных и других компьютеров на базе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4"/>
              </a:rPr>
              <a:t>ARM-процессоров.</a:t>
            </a:r>
          </a:p>
          <a:p>
            <a:r>
              <a:rPr kumimoji="1" lang="ru-RU" sz="1200" b="0" kern="12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Windows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 RT не совместима с существующими </a:t>
            </a:r>
            <a:r>
              <a:rPr kumimoji="1" lang="ru-RU" sz="1200" b="0" kern="12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Windows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-приложениями и поставляется с новыми компьютерами и планшетами в качестве предустановленной системы.</a:t>
            </a:r>
          </a:p>
          <a:p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[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5"/>
              </a:rPr>
              <a:t>править]</a:t>
            </a:r>
          </a:p>
          <a:p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Отличия</a:t>
            </a:r>
          </a:p>
          <a:p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Только программы, написанные с использованием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6"/>
              </a:rPr>
              <a:t>Windows Runtime (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7"/>
              </a:rPr>
              <a:t>интерфейс программирования приложений Metro) могут быть использованы на Windows RT, за исключением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8"/>
              </a:rPr>
              <a:t>Microsoft Office 2013 и настольной версии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9"/>
              </a:rPr>
              <a:t>Internet Explorer 10. Разработчики не смогут создавать приложения для запуска на Windows RT с помощью интерфейса 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10"/>
              </a:rPr>
              <a:t>Win32 API.[3]</a:t>
            </a:r>
          </a:p>
          <a:p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[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11"/>
              </a:rPr>
              <a:t>править]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6771-F155-43D3-82E3-BE72BD1820D5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2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6771-F155-43D3-82E3-BE72BD1820D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848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ru-RU" sz="1200" b="1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Этапы развития прикладных систем</a:t>
            </a:r>
          </a:p>
          <a:p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Первый этап: Задача -&gt; Разработка, программирование -&gt; Решение.</a:t>
            </a:r>
          </a:p>
          <a:p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Второй этап: развитие систем программирования и появление средств создания и использования библиотек программ.</a:t>
            </a:r>
          </a:p>
          <a:p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Третий этап: появление пакетов прикладных программ, имеющих развитые и стандартизированные интерфейсы; возможность совместного использования различных пакетов.</a:t>
            </a:r>
          </a:p>
          <a:p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[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3"/>
              </a:rPr>
              <a:t>править]</a:t>
            </a:r>
          </a:p>
          <a:p>
            <a:r>
              <a:rPr kumimoji="1" lang="ru-RU" sz="1200" b="1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Тенденции в развитии прикладных систем</a:t>
            </a:r>
          </a:p>
          <a:p>
            <a:r>
              <a:rPr kumimoji="1" lang="ru-RU" sz="1200" b="1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Стандартизация моделей автоматизируемых бизнес - процессов</a:t>
            </a:r>
            <a:endParaRPr kumimoji="1" lang="ru-RU" sz="1200" b="0" kern="1200" dirty="0" smtClean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-128"/>
            </a:endParaRPr>
          </a:p>
          <a:p>
            <a:r>
              <a:rPr kumimoji="1" lang="en-US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B2B (Business to Business)</a:t>
            </a:r>
          </a:p>
          <a:p>
            <a:r>
              <a:rPr kumimoji="1" lang="en-US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B2C (Business to Customer)</a:t>
            </a:r>
          </a:p>
          <a:p>
            <a:r>
              <a:rPr kumimoji="1" lang="en-US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ERP (Enterprise Resource Planning)</a:t>
            </a:r>
          </a:p>
          <a:p>
            <a:r>
              <a:rPr kumimoji="1" lang="en-US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CRM (Customer Relationship Management)</a:t>
            </a:r>
          </a:p>
          <a:p>
            <a:r>
              <a:rPr kumimoji="1" lang="ru-RU" sz="1200" b="1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Открытость систем</a:t>
            </a:r>
            <a:endParaRPr kumimoji="1" lang="ru-RU" sz="1200" b="0" kern="1200" dirty="0" smtClean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-128"/>
            </a:endParaRPr>
          </a:p>
          <a:p>
            <a:r>
              <a:rPr kumimoji="1" lang="en-US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API (Application Programming Interface)</a:t>
            </a:r>
          </a:p>
          <a:p>
            <a:r>
              <a:rPr kumimoji="1" lang="ru-RU" sz="1200" b="1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Использование</a:t>
            </a:r>
            <a:r>
              <a:rPr kumimoji="1" lang="ru-RU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 при построении прикладных систем </a:t>
            </a:r>
            <a:r>
              <a:rPr kumimoji="1" lang="ru-RU" sz="1200" b="1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современных моделей и </a:t>
            </a:r>
            <a:r>
              <a:rPr kumimoji="1" lang="ru-RU" sz="1200" b="1" kern="12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шаболнов</a:t>
            </a:r>
            <a:endParaRPr kumimoji="1" lang="ru-RU" sz="1200" b="0" kern="1200" dirty="0" smtClean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-128"/>
            </a:endParaRPr>
          </a:p>
          <a:p>
            <a:r>
              <a:rPr kumimoji="1" lang="en-US" sz="1200" b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OOP (Object Oriented Programming)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6771-F155-43D3-82E3-BE72BD1820D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38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6771-F155-43D3-82E3-BE72BD1820D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821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kumimoji="0" lang="ru-RU" sz="700" smtClean="0"/>
              <a:t>Процесс может выполнятся только в том случае, если его коды и данные (не обязательно все) находятся в оперативной памяти.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sz="700" smtClean="0"/>
              <a:t>Одним из наиболее популярных способов управления памятью является виртуальная память.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sz="700" smtClean="0"/>
              <a:t>Наличие механизма виртуальной памяти позволяет программисту писать программы так, как будто в его распоряжении имеется оперативная память большого объема, часто существенно превышающего объем имеющейся физической памяти. При размещении такой программы в памяти подсистема виртуальной памяти производит трансляцию виртуальных адресов, в физические</a:t>
            </a:r>
          </a:p>
          <a:p>
            <a:pPr eaLnBrk="1" hangingPunct="1">
              <a:lnSpc>
                <a:spcPct val="80000"/>
              </a:lnSpc>
            </a:pPr>
            <a:endParaRPr kumimoji="0" lang="ru-RU" sz="700" smtClean="0"/>
          </a:p>
          <a:p>
            <a:pPr eaLnBrk="1" hangingPunct="1">
              <a:lnSpc>
                <a:spcPct val="80000"/>
              </a:lnSpc>
            </a:pPr>
            <a:r>
              <a:rPr kumimoji="0" lang="ru-RU" sz="700" smtClean="0"/>
              <a:t>Защита памяти - это способность предохранять выполняемую задачу от ошибочного обращения к памяти, назначенной другим</a:t>
            </a:r>
            <a:r>
              <a:rPr kumimoji="0" lang="ru-RU" sz="8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kumimoji="0" lang="ru-RU" sz="800" smtClean="0"/>
          </a:p>
          <a:p>
            <a:endParaRPr kumimoji="0" lang="ru-RU" smtClean="0"/>
          </a:p>
        </p:txBody>
      </p:sp>
    </p:spTree>
    <p:extLst>
      <p:ext uri="{BB962C8B-B14F-4D97-AF65-F5344CB8AC3E}">
        <p14:creationId xmlns:p14="http://schemas.microsoft.com/office/powerpoint/2010/main" val="785754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kumimoji="0" lang="ru-RU" sz="600" smtClean="0"/>
              <a:t>ОС организует представление о данных, хранящихся на внешнем накопителе, в виде файла - неструктурированной последовательности байтов, имеющей символьное имя. Для удобства работы файлы группируются в каталоги. Пользователь может с помощью ОС выполнять поиск файла по имени, удаление, вывод, изменение и сохранение. Файловая </a:t>
            </a:r>
            <a:r>
              <a:rPr kumimoji="0" lang="ru-RU" sz="600" b="1" smtClean="0"/>
              <a:t> система </a:t>
            </a:r>
            <a:r>
              <a:rPr kumimoji="0" lang="ru-RU" sz="600" smtClean="0"/>
              <a:t> выполняет преобразование символьных имен файлов, в физические адреса на диске (цилиндр, поверхность, сектор)</a:t>
            </a:r>
          </a:p>
          <a:p>
            <a:pPr eaLnBrk="1" hangingPunct="1">
              <a:lnSpc>
                <a:spcPct val="80000"/>
              </a:lnSpc>
            </a:pPr>
            <a:endParaRPr kumimoji="0" lang="ru-RU" sz="600" smtClean="0"/>
          </a:p>
          <a:p>
            <a:pPr eaLnBrk="1" hangingPunct="1">
              <a:lnSpc>
                <a:spcPct val="80000"/>
              </a:lnSpc>
            </a:pPr>
            <a:r>
              <a:rPr kumimoji="0" lang="ru-RU" sz="600" smtClean="0"/>
              <a:t>При выполнении своих функций файловая </a:t>
            </a:r>
            <a:r>
              <a:rPr kumimoji="0" lang="ru-RU" sz="600" b="1" smtClean="0"/>
              <a:t> система </a:t>
            </a:r>
            <a:r>
              <a:rPr kumimoji="0" lang="ru-RU" sz="600" smtClean="0"/>
              <a:t> тесно взаимодействует с подсистемой управления внешними устройствами (часто называется подсистемой ввода-вывода). Диски, принтеры, сканеры, мониторы, модемы, сетевые адаптеры и пр.</a:t>
            </a:r>
          </a:p>
          <a:p>
            <a:pPr eaLnBrk="1" hangingPunct="1">
              <a:lnSpc>
                <a:spcPct val="80000"/>
              </a:lnSpc>
            </a:pPr>
            <a:endParaRPr kumimoji="0" lang="ru-RU" sz="600" smtClean="0"/>
          </a:p>
          <a:p>
            <a:pPr eaLnBrk="1" hangingPunct="1">
              <a:lnSpc>
                <a:spcPct val="80000"/>
              </a:lnSpc>
            </a:pPr>
            <a:r>
              <a:rPr kumimoji="0" lang="ru-RU" sz="600" smtClean="0"/>
              <a:t>Программа, управляющая конкретной моделью внешнего устройства, называется драйвером.</a:t>
            </a:r>
          </a:p>
          <a:p>
            <a:pPr eaLnBrk="1" hangingPunct="1">
              <a:lnSpc>
                <a:spcPct val="80000"/>
              </a:lnSpc>
            </a:pPr>
            <a:endParaRPr kumimoji="0" lang="ru-RU" sz="700" smtClean="0"/>
          </a:p>
          <a:p>
            <a:endParaRPr kumimoji="0" lang="ru-RU" smtClean="0"/>
          </a:p>
        </p:txBody>
      </p:sp>
    </p:spTree>
    <p:extLst>
      <p:ext uri="{BB962C8B-B14F-4D97-AF65-F5344CB8AC3E}">
        <p14:creationId xmlns:p14="http://schemas.microsoft.com/office/powerpoint/2010/main" val="1910743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6771-F155-43D3-82E3-BE72BD1820D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92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kumimoji="0" lang="ru-RU" sz="900" dirty="0" smtClean="0"/>
          </a:p>
          <a:p>
            <a:r>
              <a:rPr kumimoji="1" lang="ru-RU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Аутентификация  предотвращает доступ к сети нежелательных лиц и разрешает вход для легальных пользователей. Термин «аутентификация» в переводе с латинского означает «установление подлинности». аутентификация — это процедура доказательства пользователем того, что он есть тот, за кого себя выдает, в частности, доказательство того, что именно ему принадлежит введенный им идентификатор.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Средства авторизации  контролируют доступ легальных пользователей к ресурсам системы, предоставляя каждому из них именно те права, которые ему были определены администратором.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Аудит (</a:t>
            </a:r>
            <a:r>
              <a:rPr kumimoji="1" lang="ru-RU" sz="1200" kern="12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auditing</a:t>
            </a:r>
            <a:r>
              <a:rPr kumimoji="1" lang="ru-RU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) — фиксация в системном журнале событий, связанных с доступом к защищаемым системным ресурсам.</a:t>
            </a:r>
            <a:endParaRPr kumimoji="0"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6352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542E3-A3E3-45FE-8485-14FE7AEFE54C}" type="datetime1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D2B70-A016-4AEC-9C37-D095312BED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5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11AEC-EDFA-470D-94A6-05AB6E35EBFE}" type="datetime1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83E67-FE6D-474C-80B3-4987D317BA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665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11AEC-EDFA-470D-94A6-05AB6E35EBFE}" type="datetime1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83E67-FE6D-474C-80B3-4987D317BA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1624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B0650-9829-447D-BFCC-9020B7DEEDEA}" type="datetime1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BCF6-9028-421B-A990-C892C1C114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4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0C9E01-9546-4C24-8FE4-5FD1C41629B9}" type="datetime1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3DE3C-0E4A-4E48-B7B3-C4163FF2A2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2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36CA3C-66AB-4106-9712-ACA22C9BD365}" type="datetime1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19CD8-77E9-4D75-BD80-AC3C6494EC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4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73AD80-8AAD-442D-8255-44A4F996A24C}" type="datetime1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91E7D-21AB-43AC-BAD8-850E3C45A8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9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953D0-95E1-43A1-9A04-FDEE46CB4155}" type="datetime1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6E2C1-953A-4E2B-A052-24FC77119C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25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11AEC-EDFA-470D-94A6-05AB6E35EBFE}" type="datetime1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83E67-FE6D-474C-80B3-4987D317BA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06515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757FC-50D0-4364-803F-1B05EDA311C8}" type="datetime1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1E475-948A-48DC-AB0E-FFD136986A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54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748409-20D2-4BCD-BEF5-50316054D4B5}" type="datetime1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9DBD4-E8EE-4032-95C2-805CE1752B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9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D11AEC-EDFA-470D-94A6-05AB6E35EBFE}" type="datetime1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783E67-FE6D-474C-80B3-4987D317BA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8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g"/><Relationship Id="rId11" Type="http://schemas.openxmlformats.org/officeDocument/2006/relationships/image" Target="../media/image9.gif"/><Relationship Id="rId24" Type="http://schemas.openxmlformats.org/officeDocument/2006/relationships/image" Target="../media/image22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23" Type="http://schemas.openxmlformats.org/officeDocument/2006/relationships/image" Target="../media/image21.tif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12" Type="http://schemas.microsoft.com/office/2007/relationships/diagramDrawing" Target="../diagrams/drawing2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11" Type="http://schemas.openxmlformats.org/officeDocument/2006/relationships/diagramColors" Target="../diagrams/colors25.xml"/><Relationship Id="rId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5.xml"/><Relationship Id="rId4" Type="http://schemas.openxmlformats.org/officeDocument/2006/relationships/diagramLayout" Target="../diagrams/layout24.xml"/><Relationship Id="rId9" Type="http://schemas.openxmlformats.org/officeDocument/2006/relationships/diagramLayout" Target="../diagrams/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62050"/>
          </a:xfrm>
        </p:spPr>
        <p:txBody>
          <a:bodyPr>
            <a:normAutofit/>
          </a:bodyPr>
          <a:lstStyle/>
          <a:p>
            <a:pPr marL="26988" algn="ctr"/>
            <a:r>
              <a:rPr kumimoji="0" lang="ru-RU" dirty="0">
                <a:solidFill>
                  <a:srgbClr val="320E04"/>
                </a:solidFill>
              </a:rPr>
              <a:t/>
            </a:r>
            <a:br>
              <a:rPr kumimoji="0" lang="ru-RU" dirty="0">
                <a:solidFill>
                  <a:srgbClr val="320E04"/>
                </a:solidFill>
              </a:rPr>
            </a:br>
            <a:r>
              <a:rPr kumimoji="0" lang="ru-RU" dirty="0" smtClean="0">
                <a:solidFill>
                  <a:srgbClr val="320E04"/>
                </a:solidFill>
              </a:rPr>
              <a:t>     </a:t>
            </a:r>
            <a:r>
              <a:rPr kumimoji="0" lang="ru-RU" sz="49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kumimoji="0" lang="ru-RU" sz="49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Операційні</a:t>
            </a:r>
            <a:r>
              <a:rPr kumimoji="0" lang="ru-RU" sz="49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 sz="49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системи</a:t>
            </a:r>
            <a:r>
              <a:rPr kumimoji="0" lang="ru-RU" sz="49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endParaRPr lang="ru-RU" sz="4900" dirty="0">
              <a:solidFill>
                <a:srgbClr val="8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BCF6-9028-421B-A990-C892C1C1148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9" name="Изображение 8" descr="debi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02" y="3999928"/>
            <a:ext cx="1238250" cy="1638300"/>
          </a:xfrm>
          <a:prstGeom prst="rect">
            <a:avLst/>
          </a:prstGeom>
        </p:spPr>
      </p:pic>
      <p:pic>
        <p:nvPicPr>
          <p:cNvPr id="11" name="Изображение 10" descr="андроид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450" y="3140968"/>
            <a:ext cx="1479550" cy="1377950"/>
          </a:xfrm>
          <a:prstGeom prst="rect">
            <a:avLst/>
          </a:prstGeom>
        </p:spPr>
      </p:pic>
      <p:pic>
        <p:nvPicPr>
          <p:cNvPr id="12" name="Изображение 11" descr="ubuntu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28" y="5571305"/>
            <a:ext cx="701675" cy="723900"/>
          </a:xfrm>
          <a:prstGeom prst="rect">
            <a:avLst/>
          </a:prstGeom>
        </p:spPr>
      </p:pic>
      <p:pic>
        <p:nvPicPr>
          <p:cNvPr id="13" name="Изображение 12" descr="linux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1219200" cy="1438275"/>
          </a:xfrm>
          <a:prstGeom prst="rect">
            <a:avLst/>
          </a:prstGeom>
        </p:spPr>
      </p:pic>
      <p:pic>
        <p:nvPicPr>
          <p:cNvPr id="15" name="Изображение 14" descr="redha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5805264"/>
            <a:ext cx="2647950" cy="885825"/>
          </a:xfrm>
          <a:prstGeom prst="rect">
            <a:avLst/>
          </a:prstGeom>
        </p:spPr>
      </p:pic>
      <p:pic>
        <p:nvPicPr>
          <p:cNvPr id="16" name="Изображение 15" descr="Minix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876300" cy="939800"/>
          </a:xfrm>
          <a:prstGeom prst="rect">
            <a:avLst/>
          </a:prstGeom>
        </p:spPr>
      </p:pic>
      <p:pic>
        <p:nvPicPr>
          <p:cNvPr id="17" name="Изображение 16" descr="iO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78" y="2132856"/>
            <a:ext cx="1314450" cy="793750"/>
          </a:xfrm>
          <a:prstGeom prst="rect">
            <a:avLst/>
          </a:prstGeom>
        </p:spPr>
      </p:pic>
      <p:pic>
        <p:nvPicPr>
          <p:cNvPr id="19" name="Изображение 18" descr="FreeBSD_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25144"/>
            <a:ext cx="1524000" cy="546100"/>
          </a:xfrm>
          <a:prstGeom prst="rect">
            <a:avLst/>
          </a:prstGeom>
        </p:spPr>
      </p:pic>
      <p:pic>
        <p:nvPicPr>
          <p:cNvPr id="20" name="Изображение 19" descr="OpenBSD_logo_with_Puffy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56992"/>
            <a:ext cx="1587500" cy="1031875"/>
          </a:xfrm>
          <a:prstGeom prst="rect">
            <a:avLst/>
          </a:prstGeom>
        </p:spPr>
      </p:pic>
      <p:pic>
        <p:nvPicPr>
          <p:cNvPr id="21" name="Изображение 20" descr="NetBSD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725144"/>
            <a:ext cx="952765" cy="952765"/>
          </a:xfrm>
          <a:prstGeom prst="rect">
            <a:avLst/>
          </a:prstGeom>
        </p:spPr>
      </p:pic>
      <p:pic>
        <p:nvPicPr>
          <p:cNvPr id="23" name="Изображение 22" descr="novelnetwar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31" y="5677909"/>
            <a:ext cx="1111250" cy="889000"/>
          </a:xfrm>
          <a:prstGeom prst="rect">
            <a:avLst/>
          </a:prstGeom>
        </p:spPr>
      </p:pic>
      <p:pic>
        <p:nvPicPr>
          <p:cNvPr id="24" name="Изображение 23" descr="fedora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39" y="6094180"/>
            <a:ext cx="2072640" cy="629920"/>
          </a:xfrm>
          <a:prstGeom prst="rect">
            <a:avLst/>
          </a:prstGeom>
        </p:spPr>
      </p:pic>
      <p:pic>
        <p:nvPicPr>
          <p:cNvPr id="2" name="Изображение 1" descr="Windows_Azure_lo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04864"/>
            <a:ext cx="1710094" cy="314391"/>
          </a:xfrm>
          <a:prstGeom prst="rect">
            <a:avLst/>
          </a:prstGeom>
        </p:spPr>
      </p:pic>
      <p:pic>
        <p:nvPicPr>
          <p:cNvPr id="3" name="Изображение 2" descr="WindowsPhone7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14" y="3053315"/>
            <a:ext cx="2540000" cy="355600"/>
          </a:xfrm>
          <a:prstGeom prst="rect">
            <a:avLst/>
          </a:prstGeom>
        </p:spPr>
      </p:pic>
      <p:pic>
        <p:nvPicPr>
          <p:cNvPr id="25" name="Изображение 24" descr="Haiku_Logo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29000"/>
            <a:ext cx="1879600" cy="463550"/>
          </a:xfrm>
          <a:prstGeom prst="rect">
            <a:avLst/>
          </a:prstGeom>
        </p:spPr>
      </p:pic>
      <p:pic>
        <p:nvPicPr>
          <p:cNvPr id="26" name="Изображение 25" descr="plan9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53" y="4147294"/>
            <a:ext cx="965200" cy="1123950"/>
          </a:xfrm>
          <a:prstGeom prst="rect">
            <a:avLst/>
          </a:prstGeom>
        </p:spPr>
      </p:pic>
      <p:pic>
        <p:nvPicPr>
          <p:cNvPr id="27" name="Изображение 26" descr="Google_Chrome_os_Logo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0" y="2684669"/>
            <a:ext cx="1905000" cy="504825"/>
          </a:xfrm>
          <a:prstGeom prst="rect">
            <a:avLst/>
          </a:prstGeom>
        </p:spPr>
      </p:pic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48014" y="5487197"/>
            <a:ext cx="1524000" cy="840740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0" y="2132856"/>
            <a:ext cx="9144000" cy="0"/>
          </a:xfrm>
          <a:prstGeom prst="line">
            <a:avLst/>
          </a:prstGeom>
          <a:ln w="38100" cmpd="sng">
            <a:solidFill>
              <a:srgbClr val="4F271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Содержимое 29"/>
          <p:cNvPicPr>
            <a:picLocks noGrp="1" noChangeAspect="1"/>
          </p:cNvPicPr>
          <p:nvPr>
            <p:ph idx="1"/>
          </p:nvPr>
        </p:nvPicPr>
        <p:blipFill>
          <a:blip r:embed="rId21"/>
          <a:srcRect t="-99838" b="-99838"/>
          <a:stretch>
            <a:fillRect/>
          </a:stretch>
        </p:blipFill>
        <p:spPr>
          <a:xfrm>
            <a:off x="1540862" y="4048521"/>
            <a:ext cx="1701800" cy="1948613"/>
          </a:xfrm>
        </p:spPr>
      </p:pic>
      <p:sp>
        <p:nvSpPr>
          <p:cNvPr id="32" name="Прямоугольник 31"/>
          <p:cNvSpPr/>
          <p:nvPr/>
        </p:nvSpPr>
        <p:spPr>
          <a:xfrm>
            <a:off x="-2628800" y="400506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￼</a:t>
            </a:r>
          </a:p>
        </p:txBody>
      </p:sp>
      <p:pic>
        <p:nvPicPr>
          <p:cNvPr id="36" name="Изображение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3528" y="5832320"/>
            <a:ext cx="1369060" cy="991235"/>
          </a:xfrm>
          <a:prstGeom prst="rect">
            <a:avLst/>
          </a:prstGeom>
        </p:spPr>
      </p:pic>
      <p:pic>
        <p:nvPicPr>
          <p:cNvPr id="6" name="Изображение 5" descr="Без названия.tif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3187700" cy="609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931392" y="3488360"/>
            <a:ext cx="1275183" cy="12682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52004" y="3582940"/>
            <a:ext cx="1370012" cy="2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kumimoji="0" lang="ru-RU" sz="3900" dirty="0" smtClean="0">
                <a:solidFill>
                  <a:srgbClr val="922223"/>
                </a:solidFill>
                <a:effectLst/>
              </a:rPr>
              <a:t>Цикл </a:t>
            </a:r>
            <a:r>
              <a:rPr kumimoji="0" lang="ru-RU" sz="3900" dirty="0" err="1" smtClean="0">
                <a:solidFill>
                  <a:srgbClr val="922223"/>
                </a:solidFill>
                <a:effectLst/>
              </a:rPr>
              <a:t>використання</a:t>
            </a:r>
            <a:r>
              <a:rPr kumimoji="0" lang="ru-RU" sz="3900" dirty="0" smtClean="0">
                <a:solidFill>
                  <a:srgbClr val="922223"/>
                </a:solidFill>
                <a:effectLst/>
              </a:rPr>
              <a:t> ресурсу: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72992041"/>
              </p:ext>
            </p:extLst>
          </p:nvPr>
        </p:nvGraphicFramePr>
        <p:xfrm>
          <a:off x="1331640" y="1556792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409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2"/>
                </a:solidFill>
              </a:rPr>
              <a:t>Апаратний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рівень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Фізичні ресурси</a:t>
            </a:r>
            <a:r>
              <a:rPr lang="uk-UA" dirty="0"/>
              <a:t>: процесор, оперативна пам'ять, зовнішні пристрої.</a:t>
            </a:r>
            <a:br>
              <a:rPr lang="uk-UA" dirty="0"/>
            </a:br>
            <a:r>
              <a:rPr lang="uk-UA" dirty="0" smtClean="0"/>
              <a:t>        </a:t>
            </a: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Характеристики</a:t>
            </a: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-     правила </a:t>
            </a:r>
            <a:r>
              <a:rPr lang="uk-UA" dirty="0"/>
              <a:t>програмного використання, які визначають можливість коректного використання в програмі;</a:t>
            </a:r>
            <a:br>
              <a:rPr lang="uk-UA" dirty="0"/>
            </a:br>
            <a:r>
              <a:rPr lang="uk-UA" dirty="0" smtClean="0"/>
              <a:t>-     продуктивність </a:t>
            </a:r>
            <a:r>
              <a:rPr lang="uk-UA" dirty="0"/>
              <a:t>або ємність: тактова частота, довжина оброблюваного машинного слова;</a:t>
            </a:r>
            <a:br>
              <a:rPr lang="uk-UA" dirty="0"/>
            </a:br>
            <a:r>
              <a:rPr lang="uk-UA" dirty="0" smtClean="0"/>
              <a:t>-      ступінь </a:t>
            </a:r>
            <a:r>
              <a:rPr lang="uk-UA" dirty="0"/>
              <a:t>зайнятості або використовуваного даного фізичного ресурсу.</a:t>
            </a:r>
            <a:br>
              <a:rPr lang="uk-UA" dirty="0"/>
            </a:br>
            <a:endParaRPr lang="uk-UA" dirty="0"/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Засоби </a:t>
            </a: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програмування</a:t>
            </a:r>
            <a:r>
              <a:rPr lang="uk-UA" dirty="0"/>
              <a:t>, доступні на апаратному рівні:</a:t>
            </a:r>
            <a:br>
              <a:rPr lang="uk-UA" dirty="0"/>
            </a:br>
            <a:r>
              <a:rPr lang="uk-UA" dirty="0" smtClean="0"/>
              <a:t>-    система </a:t>
            </a:r>
            <a:r>
              <a:rPr lang="uk-UA" dirty="0"/>
              <a:t>команд комп'ютера;</a:t>
            </a:r>
            <a:br>
              <a:rPr lang="uk-UA" dirty="0"/>
            </a:br>
            <a:r>
              <a:rPr lang="uk-UA" dirty="0" smtClean="0"/>
              <a:t>-    апаратні </a:t>
            </a:r>
            <a:r>
              <a:rPr lang="uk-UA" dirty="0"/>
              <a:t>інтерфейси програмного взаємодії з фізичними ресурсами.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BCF6-9028-421B-A990-C892C1C1148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676456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err="1" smtClean="0">
                <a:solidFill>
                  <a:srgbClr val="C0504D"/>
                </a:solidFill>
              </a:rPr>
              <a:t>Рівень</a:t>
            </a:r>
            <a:r>
              <a:rPr lang="ru-RU" sz="3600" dirty="0" smtClean="0">
                <a:solidFill>
                  <a:srgbClr val="C0504D"/>
                </a:solidFill>
              </a:rPr>
              <a:t> </a:t>
            </a:r>
            <a:r>
              <a:rPr lang="ru-RU" sz="3600" dirty="0" err="1" smtClean="0">
                <a:solidFill>
                  <a:srgbClr val="C0504D"/>
                </a:solidFill>
              </a:rPr>
              <a:t>керування</a:t>
            </a:r>
            <a:r>
              <a:rPr lang="ru-RU" sz="3600" dirty="0" smtClean="0">
                <a:solidFill>
                  <a:srgbClr val="C0504D"/>
                </a:solidFill>
              </a:rPr>
              <a:t> </a:t>
            </a:r>
            <a:r>
              <a:rPr lang="ru-RU" sz="3600" dirty="0" err="1" smtClean="0">
                <a:solidFill>
                  <a:srgbClr val="C0504D"/>
                </a:solidFill>
              </a:rPr>
              <a:t>фізичними</a:t>
            </a:r>
            <a:r>
              <a:rPr lang="ru-RU" sz="3600" dirty="0" smtClean="0">
                <a:solidFill>
                  <a:srgbClr val="C0504D"/>
                </a:solidFill>
              </a:rPr>
              <a:t> </a:t>
            </a:r>
            <a:r>
              <a:rPr lang="ru-RU" sz="3600" dirty="0" err="1" smtClean="0">
                <a:solidFill>
                  <a:srgbClr val="C0504D"/>
                </a:solidFill>
              </a:rPr>
              <a:t>пристроями</a:t>
            </a:r>
            <a:r>
              <a:rPr lang="ru-RU" sz="3600" dirty="0">
                <a:solidFill>
                  <a:srgbClr val="C0504D"/>
                </a:solidFill>
              </a:rPr>
              <a:t/>
            </a:r>
            <a:br>
              <a:rPr lang="ru-RU" sz="3600" dirty="0">
                <a:solidFill>
                  <a:srgbClr val="C0504D"/>
                </a:solidFill>
              </a:rPr>
            </a:br>
            <a:endParaRPr lang="ru-RU" sz="3600" dirty="0">
              <a:solidFill>
                <a:srgbClr val="C0504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6E2C1-953A-4E2B-A052-24FC77119C0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84249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Перший рівень системного програмного забезпечення.</a:t>
            </a:r>
            <a:br>
              <a:rPr lang="uk-UA" sz="2400" dirty="0"/>
            </a:br>
            <a:r>
              <a:rPr lang="uk-UA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Призначення</a:t>
            </a:r>
            <a:r>
              <a:rPr lang="uk-UA" sz="2400" dirty="0"/>
              <a:t> - систематизація і стандартизація правил програмного використання фізичних ресурсів.</a:t>
            </a:r>
            <a:br>
              <a:rPr lang="uk-UA" sz="2400" dirty="0"/>
            </a:br>
            <a:r>
              <a:rPr lang="uk-UA" sz="2400" dirty="0"/>
              <a:t> </a:t>
            </a:r>
            <a:br>
              <a:rPr lang="uk-UA" sz="2400" dirty="0"/>
            </a:br>
            <a:r>
              <a:rPr lang="uk-UA" sz="2400" dirty="0"/>
              <a:t>Для управління фізичними ресурсами використовуються програми, які називаються драйверами фізичного ресурсу (пристрої).</a:t>
            </a:r>
            <a:endParaRPr lang="ru-RU" sz="2400" dirty="0"/>
          </a:p>
          <a:p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60088714"/>
              </p:ext>
            </p:extLst>
          </p:nvPr>
        </p:nvGraphicFramePr>
        <p:xfrm>
          <a:off x="629968" y="3901078"/>
          <a:ext cx="8136904" cy="276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67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err="1" smtClean="0">
                <a:solidFill>
                  <a:srgbClr val="C0504D"/>
                </a:solidFill>
              </a:rPr>
              <a:t>Рівень</a:t>
            </a:r>
            <a:r>
              <a:rPr lang="ru-RU" dirty="0" smtClean="0">
                <a:solidFill>
                  <a:srgbClr val="C0504D"/>
                </a:solidFill>
              </a:rPr>
              <a:t> </a:t>
            </a:r>
            <a:r>
              <a:rPr lang="ru-RU" dirty="0" err="1" smtClean="0">
                <a:solidFill>
                  <a:srgbClr val="C0504D"/>
                </a:solidFill>
              </a:rPr>
              <a:t>керування</a:t>
            </a:r>
            <a:r>
              <a:rPr lang="ru-RU" dirty="0" smtClean="0">
                <a:solidFill>
                  <a:srgbClr val="C0504D"/>
                </a:solidFill>
              </a:rPr>
              <a:t> </a:t>
            </a:r>
            <a:r>
              <a:rPr lang="ru-RU" dirty="0" err="1" smtClean="0">
                <a:solidFill>
                  <a:srgbClr val="C0504D"/>
                </a:solidFill>
              </a:rPr>
              <a:t>логічними</a:t>
            </a:r>
            <a:r>
              <a:rPr lang="ru-RU" dirty="0" smtClean="0">
                <a:solidFill>
                  <a:srgbClr val="C0504D"/>
                </a:solidFill>
              </a:rPr>
              <a:t> ресурсами</a:t>
            </a: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6E2C1-953A-4E2B-A052-24FC77119C0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60027091"/>
              </p:ext>
            </p:extLst>
          </p:nvPr>
        </p:nvGraphicFramePr>
        <p:xfrm>
          <a:off x="521144" y="1928796"/>
          <a:ext cx="828092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400506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Цей рівень орієнтований на користувача. Команди даного рівня не залежать від фізичних пристроїв, вони звернені до попереднього рівня.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111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2"/>
                </a:solidFill>
              </a:rPr>
              <a:t>Рівень</a:t>
            </a:r>
            <a:r>
              <a:rPr lang="ru-RU" dirty="0" smtClean="0">
                <a:solidFill>
                  <a:schemeClr val="accent2"/>
                </a:solidFill>
              </a:rPr>
              <a:t> систем </a:t>
            </a:r>
            <a:r>
              <a:rPr lang="ru-RU" dirty="0" err="1" smtClean="0">
                <a:solidFill>
                  <a:schemeClr val="accent2"/>
                </a:solidFill>
              </a:rPr>
              <a:t>програмування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6E2C1-953A-4E2B-A052-24FC77119C0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38036994"/>
              </p:ext>
            </p:extLst>
          </p:nvPr>
        </p:nvGraphicFramePr>
        <p:xfrm>
          <a:off x="521144" y="1459938"/>
          <a:ext cx="7992888" cy="12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030357868"/>
              </p:ext>
            </p:extLst>
          </p:nvPr>
        </p:nvGraphicFramePr>
        <p:xfrm>
          <a:off x="107504" y="2942983"/>
          <a:ext cx="871296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4207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C0504D"/>
                </a:solidFill>
              </a:rPr>
              <a:t>Рівень</a:t>
            </a:r>
            <a:r>
              <a:rPr lang="ru-RU" sz="4000" dirty="0" smtClean="0">
                <a:solidFill>
                  <a:srgbClr val="C0504D"/>
                </a:solidFill>
              </a:rPr>
              <a:t> </a:t>
            </a:r>
            <a:r>
              <a:rPr lang="ru-RU" sz="4000" dirty="0" err="1" smtClean="0">
                <a:solidFill>
                  <a:srgbClr val="C0504D"/>
                </a:solidFill>
              </a:rPr>
              <a:t>прикладних</a:t>
            </a:r>
            <a:r>
              <a:rPr lang="ru-RU" sz="4000" dirty="0" smtClean="0">
                <a:solidFill>
                  <a:srgbClr val="C0504D"/>
                </a:solidFill>
              </a:rPr>
              <a:t> </a:t>
            </a:r>
            <a:r>
              <a:rPr lang="ru-RU" sz="4000" dirty="0">
                <a:solidFill>
                  <a:srgbClr val="C0504D"/>
                </a:solidFill>
              </a:rPr>
              <a:t>систем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6E2C1-953A-4E2B-A052-24FC77119C0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47290259"/>
              </p:ext>
            </p:extLst>
          </p:nvPr>
        </p:nvGraphicFramePr>
        <p:xfrm>
          <a:off x="1137439" y="1397000"/>
          <a:ext cx="7080448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84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6E2C1-953A-4E2B-A052-24FC77119C0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19770" y="1942778"/>
            <a:ext cx="8704460" cy="1944216"/>
            <a:chOff x="4254" y="0"/>
            <a:chExt cx="8704460" cy="1532334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54" y="0"/>
              <a:ext cx="8704460" cy="153233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012366" y="47885"/>
              <a:ext cx="7659975" cy="14425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just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rgbClr val="C0504D"/>
                  </a:solidFill>
                </a:rPr>
                <a:t>ОС </a:t>
              </a:r>
              <a:r>
                <a:rPr lang="ru-RU" sz="2800" kern="1200" dirty="0" err="1" smtClean="0">
                  <a:solidFill>
                    <a:srgbClr val="C0504D"/>
                  </a:solidFill>
                </a:rPr>
                <a:t>комп’ютера</a:t>
              </a:r>
              <a:r>
                <a:rPr lang="ru-RU" sz="2800" kern="1200" dirty="0" smtClean="0">
                  <a:solidFill>
                    <a:srgbClr val="C0504D"/>
                  </a:solidFill>
                </a:rPr>
                <a:t> </a:t>
              </a:r>
              <a:r>
                <a:rPr lang="ru-RU" sz="2400" kern="1200" dirty="0" smtClean="0"/>
                <a:t>– </a:t>
              </a:r>
              <a:r>
                <a:rPr lang="uk-UA" sz="2400" dirty="0"/>
                <a:t>це комплекс взаємопов'язаних програм, що забезпечує взаємодію користувача з обчислювальною системою, а також керуючий ресурсами обчислювальної системи.</a:t>
              </a:r>
              <a:endParaRPr lang="ru-RU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61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800000"/>
                </a:solidFill>
              </a:rPr>
              <a:t>Функції</a:t>
            </a:r>
            <a:r>
              <a:rPr lang="ru-RU" dirty="0" smtClean="0">
                <a:solidFill>
                  <a:srgbClr val="800000"/>
                </a:solidFill>
              </a:rPr>
              <a:t> </a:t>
            </a:r>
            <a:r>
              <a:rPr lang="ru-RU" dirty="0" err="1" smtClean="0">
                <a:solidFill>
                  <a:srgbClr val="800000"/>
                </a:solidFill>
              </a:rPr>
              <a:t>операційних</a:t>
            </a:r>
            <a:r>
              <a:rPr lang="ru-RU" dirty="0" smtClean="0">
                <a:solidFill>
                  <a:srgbClr val="800000"/>
                </a:solidFill>
              </a:rPr>
              <a:t> систем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BCF6-9028-421B-A990-C892C1C1148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24555573"/>
              </p:ext>
            </p:extLst>
          </p:nvPr>
        </p:nvGraphicFramePr>
        <p:xfrm>
          <a:off x="1115616" y="1025352"/>
          <a:ext cx="7128791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6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9935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uk-UA" sz="3200" b="1" dirty="0"/>
              <a:t>Функціональні компоненти операційної системи автономного комп'ютера</a:t>
            </a:r>
            <a:r>
              <a:rPr kumimoji="0" lang="ru-RU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kumimoji="0" lang="ru-RU" sz="3200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9A3F42-B259-4610-8F38-A228BAA5D9E6}" type="slidenum">
              <a:rPr lang="ru-RU">
                <a:latin typeface="Arial" charset="0"/>
                <a:cs typeface="Arial" charset="0"/>
              </a:rPr>
              <a:pPr/>
              <a:t>18</a:t>
            </a:fld>
            <a:endParaRPr lang="ru-RU">
              <a:latin typeface="Arial" charset="0"/>
              <a:cs typeface="Arial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45852212"/>
              </p:ext>
            </p:extLst>
          </p:nvPr>
        </p:nvGraphicFramePr>
        <p:xfrm>
          <a:off x="305120" y="1884854"/>
          <a:ext cx="8568952" cy="5008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>
          <a:xfrm>
            <a:off x="899592" y="332656"/>
            <a:ext cx="7708900" cy="706437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kumimoji="0" lang="ru-RU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Підсистема</a:t>
            </a:r>
            <a:r>
              <a:rPr kumimoji="0"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керування</a:t>
            </a:r>
            <a:r>
              <a:rPr kumimoji="0"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процесами</a:t>
            </a:r>
            <a:r>
              <a:rPr kumimoji="0"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kumimoji="0" lang="ru-RU" sz="3600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59730458"/>
              </p:ext>
            </p:extLst>
          </p:nvPr>
        </p:nvGraphicFramePr>
        <p:xfrm>
          <a:off x="323528" y="1268760"/>
          <a:ext cx="8497242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644" y="58274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5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Сфери</a:t>
            </a:r>
            <a:r>
              <a:rPr lang="ru-RU" sz="35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kumimoji="0" lang="ru-RU" sz="35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kumimoji="0" lang="ru-RU" sz="35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використання</a:t>
            </a:r>
            <a:r>
              <a:rPr kumimoji="0" lang="ru-RU" sz="35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kumimoji="0" lang="ru-RU" sz="35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операційних</a:t>
            </a:r>
            <a:r>
              <a:rPr kumimoji="0" lang="ru-RU" sz="35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систем</a:t>
            </a:r>
            <a:r>
              <a:rPr kumimoji="0" lang="en-US" sz="35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500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/>
            </a:r>
            <a:br>
              <a:rPr kumimoji="0" lang="en-US" sz="3500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kumimoji="0" lang="en-US" sz="35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      </a:t>
            </a:r>
            <a:r>
              <a:rPr kumimoji="0" lang="ru-RU" sz="35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/>
            </a:r>
            <a:br>
              <a:rPr kumimoji="0" lang="ru-RU" sz="35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endParaRPr kumimoji="0" lang="ru-RU" sz="3500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5173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113E4A-BAB9-4F8E-AE87-BA1D39F652F5}" type="slidenum">
              <a:rPr lang="ru-RU">
                <a:latin typeface="Arial" charset="0"/>
                <a:cs typeface="Arial" charset="0"/>
              </a:rPr>
              <a:pPr/>
              <a:t>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600200"/>
            <a:ext cx="7499350" cy="6500813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ru-RU" dirty="0"/>
          </a:p>
          <a:p>
            <a:pPr marL="742950" lvl="1" indent="-285750" rtl="0">
              <a:lnSpc>
                <a:spcPct val="150000"/>
              </a:lnSpc>
              <a:buClr>
                <a:srgbClr val="C00000"/>
              </a:buClr>
              <a:buSzPct val="150000"/>
              <a:buFont typeface="Wingdings" charset="2"/>
              <a:buChar char="ü"/>
            </a:pPr>
            <a:r>
              <a:rPr lang="ru-RU" dirty="0" smtClean="0"/>
              <a:t>ОС </a:t>
            </a:r>
            <a:r>
              <a:rPr lang="ru-RU" dirty="0" err="1" smtClean="0"/>
              <a:t>мейнфреймів</a:t>
            </a:r>
            <a:endParaRPr lang="ru-RU" dirty="0"/>
          </a:p>
          <a:p>
            <a:pPr marL="742950" lvl="1" indent="-285750" rtl="0">
              <a:lnSpc>
                <a:spcPct val="150000"/>
              </a:lnSpc>
              <a:buClr>
                <a:srgbClr val="C00000"/>
              </a:buClr>
              <a:buSzPct val="150000"/>
              <a:buFont typeface="Wingdings" charset="2"/>
              <a:buChar char="ü"/>
            </a:pPr>
            <a:r>
              <a:rPr lang="ru-RU" dirty="0" err="1" smtClean="0"/>
              <a:t>Серверні</a:t>
            </a:r>
            <a:r>
              <a:rPr lang="ru-RU" dirty="0" smtClean="0"/>
              <a:t> ОС</a:t>
            </a:r>
          </a:p>
          <a:p>
            <a:pPr marL="742950" lvl="1" indent="-285750" rtl="0">
              <a:lnSpc>
                <a:spcPct val="150000"/>
              </a:lnSpc>
              <a:buClr>
                <a:srgbClr val="C00000"/>
              </a:buClr>
              <a:buSzPct val="150000"/>
              <a:buFont typeface="Wingdings" charset="2"/>
              <a:buChar char="ü"/>
            </a:pPr>
            <a:r>
              <a:rPr lang="ru-RU" dirty="0" smtClean="0"/>
              <a:t>ОС </a:t>
            </a:r>
            <a:r>
              <a:rPr lang="ru-RU" dirty="0" err="1" smtClean="0"/>
              <a:t>персональних</a:t>
            </a:r>
            <a:r>
              <a:rPr lang="ru-RU" dirty="0" smtClean="0"/>
              <a:t> </a:t>
            </a:r>
            <a:r>
              <a:rPr lang="ru-RU" dirty="0" err="1" smtClean="0"/>
              <a:t>комп’ютерів</a:t>
            </a:r>
            <a:endParaRPr lang="ru-RU" dirty="0"/>
          </a:p>
          <a:p>
            <a:pPr marL="742950" lvl="1" indent="-285750" rtl="0">
              <a:lnSpc>
                <a:spcPct val="150000"/>
              </a:lnSpc>
              <a:buClr>
                <a:srgbClr val="C00000"/>
              </a:buClr>
              <a:buSzPct val="150000"/>
              <a:buFont typeface="Wingdings" charset="2"/>
              <a:buChar char="ü"/>
            </a:pPr>
            <a:r>
              <a:rPr lang="ru-RU" dirty="0" smtClean="0"/>
              <a:t> ОС </a:t>
            </a:r>
            <a:r>
              <a:rPr lang="ru-RU" dirty="0" err="1" smtClean="0"/>
              <a:t>смартфонів</a:t>
            </a:r>
            <a:endParaRPr lang="ru-RU" dirty="0"/>
          </a:p>
          <a:p>
            <a:pPr marL="742950" lvl="1" indent="-285750" rtl="0">
              <a:lnSpc>
                <a:spcPct val="150000"/>
              </a:lnSpc>
              <a:buClr>
                <a:srgbClr val="C00000"/>
              </a:buClr>
              <a:buSzPct val="150000"/>
              <a:buFont typeface="Wingdings" charset="2"/>
              <a:buChar char="ü"/>
            </a:pPr>
            <a:r>
              <a:rPr lang="ru-RU" dirty="0" err="1" smtClean="0"/>
              <a:t>Вбудовані</a:t>
            </a:r>
            <a:r>
              <a:rPr lang="ru-RU" dirty="0" smtClean="0"/>
              <a:t> ОС</a:t>
            </a:r>
            <a:endParaRPr lang="ru-RU" dirty="0"/>
          </a:p>
          <a:p>
            <a:pPr marL="742950" lvl="1" indent="-285750" rtl="0">
              <a:lnSpc>
                <a:spcPct val="150000"/>
              </a:lnSpc>
              <a:buClr>
                <a:srgbClr val="C00000"/>
              </a:buClr>
              <a:buSzPct val="150000"/>
              <a:buFont typeface="Wingdings" charset="2"/>
              <a:buChar char="ü"/>
            </a:pPr>
            <a:r>
              <a:rPr lang="ru-RU" dirty="0" smtClean="0"/>
              <a:t>ОС </a:t>
            </a:r>
            <a:r>
              <a:rPr lang="ru-RU" dirty="0" err="1" smtClean="0"/>
              <a:t>сенсорних</a:t>
            </a:r>
            <a:r>
              <a:rPr lang="ru-RU" dirty="0" smtClean="0"/>
              <a:t> </a:t>
            </a:r>
            <a:r>
              <a:rPr lang="ru-RU" dirty="0" err="1" smtClean="0"/>
              <a:t>вузлів</a:t>
            </a:r>
            <a:r>
              <a:rPr lang="ru-RU" dirty="0" smtClean="0"/>
              <a:t> </a:t>
            </a:r>
            <a:endParaRPr lang="ru-RU" dirty="0"/>
          </a:p>
          <a:p>
            <a:pPr marL="742950" lvl="1" indent="-285750" rtl="0">
              <a:lnSpc>
                <a:spcPct val="150000"/>
              </a:lnSpc>
              <a:buClr>
                <a:srgbClr val="C00000"/>
              </a:buClr>
              <a:buSzPct val="150000"/>
              <a:buFont typeface="Wingdings" charset="2"/>
              <a:buChar char="ü"/>
            </a:pPr>
            <a:r>
              <a:rPr lang="ru-RU" dirty="0" smtClean="0"/>
              <a:t>ОС смарт-карт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8230" y="11542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61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499350" cy="582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ru-RU" sz="3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Підсистема</a:t>
            </a:r>
            <a:r>
              <a:rPr kumimoji="0"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 sz="3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керування</a:t>
            </a:r>
            <a:r>
              <a:rPr kumimoji="0"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 sz="3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пам’яттю</a:t>
            </a:r>
            <a:r>
              <a:rPr kumimoji="0" lang="ru-RU" sz="2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sz="2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kumimoji="0" lang="ru-RU" sz="23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648469"/>
              </p:ext>
            </p:extLst>
          </p:nvPr>
        </p:nvGraphicFramePr>
        <p:xfrm>
          <a:off x="451144" y="981668"/>
          <a:ext cx="8143875" cy="551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5DD3B7-4D0B-4634-8BC2-6135E75F6D71}" type="slidenum">
              <a:rPr lang="ru-RU">
                <a:latin typeface="Arial" charset="0"/>
                <a:cs typeface="Arial" charset="0"/>
              </a:rPr>
              <a:pPr/>
              <a:t>20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kumimoji="0" lang="ru-RU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Підсистема</a:t>
            </a:r>
            <a:r>
              <a:rPr kumimoji="0"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керування</a:t>
            </a:r>
            <a:r>
              <a:rPr kumimoji="0"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файлами і </a:t>
            </a:r>
            <a:r>
              <a:rPr kumimoji="0" lang="ru-RU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зовнішніми</a:t>
            </a:r>
            <a:r>
              <a:rPr kumimoji="0"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пристроями</a:t>
            </a:r>
            <a:r>
              <a:rPr kumimoji="0" lang="ru-RU" sz="29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sz="29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kumimoji="0" lang="ru-RU" sz="2900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85691114"/>
              </p:ext>
            </p:extLst>
          </p:nvPr>
        </p:nvGraphicFramePr>
        <p:xfrm>
          <a:off x="179512" y="1184457"/>
          <a:ext cx="8676456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kumimoji="0" lang="ru-RU" sz="40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Інтерфейс</a:t>
            </a:r>
            <a:r>
              <a:rPr kumimoji="0"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прикладного</a:t>
            </a:r>
            <a:br>
              <a:rPr kumimoji="0"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 sz="40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програмування</a:t>
            </a:r>
            <a:r>
              <a:rPr kumimoji="0"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(АРІ)</a:t>
            </a:r>
            <a:endParaRPr kumimoji="0" lang="ru-RU" sz="4000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171082"/>
              </p:ext>
            </p:extLst>
          </p:nvPr>
        </p:nvGraphicFramePr>
        <p:xfrm>
          <a:off x="518024" y="1500444"/>
          <a:ext cx="8143875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47887E-3C04-4BB8-84D7-6605E20380BF}" type="slidenum">
              <a:rPr lang="ru-RU">
                <a:latin typeface="Arial" charset="0"/>
                <a:cs typeface="Arial" charset="0"/>
              </a:rPr>
              <a:pPr/>
              <a:t>22</a:t>
            </a:fld>
            <a:endParaRPr lang="ru-RU">
              <a:latin typeface="Arial" charset="0"/>
              <a:cs typeface="Arial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92590992"/>
              </p:ext>
            </p:extLst>
          </p:nvPr>
        </p:nvGraphicFramePr>
        <p:xfrm>
          <a:off x="467544" y="2758618"/>
          <a:ext cx="8280920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BCF6-9028-421B-A990-C892C1C1148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229600" cy="5865515"/>
          </a:xfrm>
        </p:spPr>
        <p:txBody>
          <a:bodyPr/>
          <a:lstStyle/>
          <a:p>
            <a:r>
              <a:rPr lang="uk-UA" dirty="0"/>
              <a:t>Для розробника додатків </a:t>
            </a:r>
            <a:r>
              <a:rPr lang="uk-UA" dirty="0" smtClean="0"/>
              <a:t>всі </a:t>
            </a:r>
            <a:r>
              <a:rPr lang="uk-UA" dirty="0"/>
              <a:t>особливості конкретної ОС представлені особливостями її API. Тому різні ОС з однаковим набором API, здаються їм однієї і тієї ж ОС. Це спрощує стандартизацію ОС. Наприклад, стандартом API UNIX є стандарт </a:t>
            </a:r>
            <a:r>
              <a:rPr lang="uk-UA" dirty="0" err="1"/>
              <a:t>Posix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uk-UA" dirty="0"/>
              <a:t>Додатки виконують звернення до функцій API за допомогою </a:t>
            </a:r>
            <a:r>
              <a:rPr lang="uk-UA" dirty="0">
                <a:solidFill>
                  <a:srgbClr val="FF0000"/>
                </a:solidFill>
              </a:rPr>
              <a:t>системних викликів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9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5536" y="-10120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632523"/>
                </a:solidFill>
              </a:rPr>
              <a:t>Системні</a:t>
            </a:r>
            <a:r>
              <a:rPr lang="ru-RU" dirty="0" smtClean="0">
                <a:solidFill>
                  <a:srgbClr val="632523"/>
                </a:solidFill>
              </a:rPr>
              <a:t> </a:t>
            </a:r>
            <a:r>
              <a:rPr lang="ru-RU" dirty="0" err="1" smtClean="0">
                <a:solidFill>
                  <a:srgbClr val="632523"/>
                </a:solidFill>
              </a:rPr>
              <a:t>виклики</a:t>
            </a:r>
            <a:endParaRPr lang="ru-RU" dirty="0">
              <a:solidFill>
                <a:srgbClr val="63252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err="1" smtClean="0"/>
              <a:t>Реализація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викликів</a:t>
            </a:r>
            <a:r>
              <a:rPr lang="ru-RU" sz="2400" dirty="0" smtClean="0"/>
              <a:t> повинна </a:t>
            </a:r>
            <a:r>
              <a:rPr lang="ru-RU" sz="2400" dirty="0" err="1" smtClean="0"/>
              <a:t>забезпечувати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endParaRPr lang="ru-RU" sz="2400" dirty="0" smtClean="0"/>
          </a:p>
          <a:p>
            <a:pPr>
              <a:buFont typeface="Wingdings" charset="2"/>
              <a:buChar char="ü"/>
            </a:pPr>
            <a:r>
              <a:rPr lang="ru-RU" sz="2400" dirty="0" smtClean="0"/>
              <a:t> </a:t>
            </a:r>
            <a:r>
              <a:rPr lang="uk-UA" sz="2400" dirty="0"/>
              <a:t>перемикання в привілейований </a:t>
            </a:r>
            <a:r>
              <a:rPr lang="uk-UA" sz="2400" dirty="0" smtClean="0"/>
              <a:t>режим;</a:t>
            </a:r>
          </a:p>
          <a:p>
            <a:pPr>
              <a:buFont typeface="Wingdings" charset="2"/>
              <a:buChar char="ü"/>
            </a:pPr>
            <a:r>
              <a:rPr lang="uk-UA" sz="2400" dirty="0" smtClean="0"/>
              <a:t>високу </a:t>
            </a:r>
            <a:r>
              <a:rPr lang="uk-UA" sz="2400" dirty="0"/>
              <a:t>швидкість виклику процедур </a:t>
            </a:r>
            <a:r>
              <a:rPr lang="uk-UA" sz="2400" dirty="0" smtClean="0"/>
              <a:t>ОС;</a:t>
            </a:r>
          </a:p>
          <a:p>
            <a:pPr>
              <a:buFont typeface="Wingdings" charset="2"/>
              <a:buChar char="ü"/>
            </a:pPr>
            <a:r>
              <a:rPr lang="uk-UA" sz="2400" dirty="0" smtClean="0"/>
              <a:t>по </a:t>
            </a:r>
            <a:r>
              <a:rPr lang="uk-UA" sz="2400" dirty="0"/>
              <a:t>можливості однакове звернення до системних викликів для всіх апаратних платформ, для яких призначена </a:t>
            </a:r>
            <a:r>
              <a:rPr lang="uk-UA" sz="2400" dirty="0" smtClean="0"/>
              <a:t>ОС;</a:t>
            </a:r>
          </a:p>
          <a:p>
            <a:pPr>
              <a:buFont typeface="Wingdings" charset="2"/>
              <a:buChar char="ü"/>
            </a:pPr>
            <a:r>
              <a:rPr lang="uk-UA" sz="2400" dirty="0" smtClean="0"/>
              <a:t>можливість </a:t>
            </a:r>
            <a:r>
              <a:rPr lang="uk-UA" sz="2400" dirty="0"/>
              <a:t>розширення набору системних </a:t>
            </a:r>
            <a:endParaRPr lang="uk-UA" sz="2400" dirty="0" smtClean="0"/>
          </a:p>
          <a:p>
            <a:pPr>
              <a:buFont typeface="Wingdings" charset="2"/>
              <a:buChar char="ü"/>
            </a:pPr>
            <a:r>
              <a:rPr lang="uk-UA" sz="2400" dirty="0" err="1" smtClean="0"/>
              <a:t>викликів;контроль</a:t>
            </a:r>
            <a:r>
              <a:rPr lang="uk-UA" sz="2400" dirty="0" smtClean="0"/>
              <a:t> </a:t>
            </a:r>
            <a:r>
              <a:rPr lang="uk-UA" sz="2400" dirty="0"/>
              <a:t>з боку ОС використання системних </a:t>
            </a:r>
            <a:r>
              <a:rPr lang="uk-UA" sz="2400" dirty="0" smtClean="0"/>
              <a:t>викликів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uk-UA" sz="2800" dirty="0"/>
              <a:t>Реалізуються за допомогою механізму </a:t>
            </a:r>
            <a:r>
              <a:rPr lang="uk-UA" sz="2800" dirty="0">
                <a:solidFill>
                  <a:srgbClr val="FF0000"/>
                </a:solidFill>
              </a:rPr>
              <a:t>програмних переривань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BCF6-9028-421B-A990-C892C1C1148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56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BCF6-9028-421B-A990-C892C1C1148E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80137034"/>
              </p:ext>
            </p:extLst>
          </p:nvPr>
        </p:nvGraphicFramePr>
        <p:xfrm>
          <a:off x="1458722" y="125181"/>
          <a:ext cx="743375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0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BCF6-9028-421B-A990-C892C1C1148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68426607"/>
              </p:ext>
            </p:extLst>
          </p:nvPr>
        </p:nvGraphicFramePr>
        <p:xfrm>
          <a:off x="1458722" y="125181"/>
          <a:ext cx="743375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037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497763" cy="836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kumimoji="0" lang="ru-RU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Захист даних і адміністрування</a:t>
            </a:r>
            <a:r>
              <a:rPr kumimoji="0" lang="ru-RU" sz="3600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sz="3600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kumimoji="0" lang="ru-RU" sz="3600" dirty="0" smtClean="0">
              <a:solidFill>
                <a:srgbClr val="4F81B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1B5D0F-CC6A-4957-846F-F2AA55CEAF99}" type="slidenum">
              <a:rPr lang="ru-RU">
                <a:latin typeface="Arial" charset="0"/>
                <a:cs typeface="Arial" charset="0"/>
              </a:rPr>
              <a:pPr/>
              <a:t>27</a:t>
            </a:fld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79512" y="1676400"/>
            <a:ext cx="8735887" cy="5562600"/>
            <a:chOff x="1566113" y="1833698"/>
            <a:chExt cx="6271882" cy="3930939"/>
          </a:xfrm>
        </p:grpSpPr>
        <p:sp>
          <p:nvSpPr>
            <p:cNvPr id="7" name="Полилиния 6"/>
            <p:cNvSpPr/>
            <p:nvPr/>
          </p:nvSpPr>
          <p:spPr>
            <a:xfrm rot="16200000">
              <a:off x="439568" y="3953072"/>
              <a:ext cx="3165842" cy="457288"/>
            </a:xfrm>
            <a:custGeom>
              <a:avLst/>
              <a:gdLst>
                <a:gd name="connsiteX0" fmla="*/ 0 w 3166143"/>
                <a:gd name="connsiteY0" fmla="*/ 0 h 457007"/>
                <a:gd name="connsiteX1" fmla="*/ 3166143 w 3166143"/>
                <a:gd name="connsiteY1" fmla="*/ 0 h 457007"/>
                <a:gd name="connsiteX2" fmla="*/ 3166143 w 3166143"/>
                <a:gd name="connsiteY2" fmla="*/ 457007 h 457007"/>
                <a:gd name="connsiteX3" fmla="*/ 0 w 3166143"/>
                <a:gd name="connsiteY3" fmla="*/ 457007 h 457007"/>
                <a:gd name="connsiteX4" fmla="*/ 0 w 3166143"/>
                <a:gd name="connsiteY4" fmla="*/ 0 h 45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6143" h="457007">
                  <a:moveTo>
                    <a:pt x="0" y="0"/>
                  </a:moveTo>
                  <a:lnTo>
                    <a:pt x="3166143" y="0"/>
                  </a:lnTo>
                  <a:lnTo>
                    <a:pt x="3166143" y="457007"/>
                  </a:lnTo>
                  <a:lnTo>
                    <a:pt x="0" y="4570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-1" tIns="0" rIns="403056" bIns="0" spcCol="1270"/>
            <a:lstStyle/>
            <a:p>
              <a:pPr algn="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/>
                <a:t>1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566113" y="2598795"/>
              <a:ext cx="2962180" cy="2519660"/>
            </a:xfrm>
            <a:custGeom>
              <a:avLst/>
              <a:gdLst>
                <a:gd name="connsiteX0" fmla="*/ 0 w 2276381"/>
                <a:gd name="connsiteY0" fmla="*/ 0 h 3166143"/>
                <a:gd name="connsiteX1" fmla="*/ 2276381 w 2276381"/>
                <a:gd name="connsiteY1" fmla="*/ 0 h 3166143"/>
                <a:gd name="connsiteX2" fmla="*/ 2276381 w 2276381"/>
                <a:gd name="connsiteY2" fmla="*/ 3166143 h 3166143"/>
                <a:gd name="connsiteX3" fmla="*/ 0 w 2276381"/>
                <a:gd name="connsiteY3" fmla="*/ 3166143 h 3166143"/>
                <a:gd name="connsiteX4" fmla="*/ 0 w 2276381"/>
                <a:gd name="connsiteY4" fmla="*/ 0 h 316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6381" h="3166143">
                  <a:moveTo>
                    <a:pt x="0" y="0"/>
                  </a:moveTo>
                  <a:lnTo>
                    <a:pt x="2276381" y="0"/>
                  </a:lnTo>
                  <a:lnTo>
                    <a:pt x="2276381" y="3166143"/>
                  </a:lnTo>
                  <a:lnTo>
                    <a:pt x="0" y="31661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3792" tIns="403055" rIns="113792" bIns="113792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uk-UA" sz="2400" dirty="0"/>
                <a:t>захист від збоїв і відмов апаратури (реалізується шляхом резервування) і помилок програмного забезпечення (наприклад, </a:t>
              </a:r>
              <a:r>
                <a:rPr lang="uk-UA" sz="2400" dirty="0" err="1"/>
                <a:t>самовідтворюваними</a:t>
              </a:r>
              <a:r>
                <a:rPr lang="uk-UA" sz="2400" dirty="0"/>
                <a:t> файлові системи)</a:t>
              </a:r>
              <a:endParaRPr lang="ru-RU" sz="240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535" name="Прямоугольник 8"/>
            <p:cNvSpPr>
              <a:spLocks noChangeArrowheads="1"/>
            </p:cNvSpPr>
            <p:nvPr/>
          </p:nvSpPr>
          <p:spPr bwMode="auto">
            <a:xfrm>
              <a:off x="1730223" y="1833698"/>
              <a:ext cx="914575" cy="860454"/>
            </a:xfrm>
            <a:prstGeom prst="rect">
              <a:avLst/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Полилиния 9"/>
            <p:cNvSpPr/>
            <p:nvPr/>
          </p:nvSpPr>
          <p:spPr>
            <a:xfrm rot="16200000">
              <a:off x="3749271" y="3953072"/>
              <a:ext cx="3165842" cy="457287"/>
            </a:xfrm>
            <a:custGeom>
              <a:avLst/>
              <a:gdLst>
                <a:gd name="connsiteX0" fmla="*/ 0 w 3166143"/>
                <a:gd name="connsiteY0" fmla="*/ 0 h 457007"/>
                <a:gd name="connsiteX1" fmla="*/ 3166143 w 3166143"/>
                <a:gd name="connsiteY1" fmla="*/ 0 h 457007"/>
                <a:gd name="connsiteX2" fmla="*/ 3166143 w 3166143"/>
                <a:gd name="connsiteY2" fmla="*/ 457007 h 457007"/>
                <a:gd name="connsiteX3" fmla="*/ 0 w 3166143"/>
                <a:gd name="connsiteY3" fmla="*/ 457007 h 457007"/>
                <a:gd name="connsiteX4" fmla="*/ 0 w 3166143"/>
                <a:gd name="connsiteY4" fmla="*/ 0 h 45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6143" h="457007">
                  <a:moveTo>
                    <a:pt x="0" y="0"/>
                  </a:moveTo>
                  <a:lnTo>
                    <a:pt x="3166143" y="0"/>
                  </a:lnTo>
                  <a:lnTo>
                    <a:pt x="3166143" y="457007"/>
                  </a:lnTo>
                  <a:lnTo>
                    <a:pt x="0" y="4570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-2" tIns="-1" rIns="403056" bIns="0" spcCol="1270"/>
            <a:lstStyle/>
            <a:p>
              <a:pPr algn="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/>
                <a:t>2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932977" y="2598795"/>
              <a:ext cx="2905018" cy="2559748"/>
            </a:xfrm>
            <a:custGeom>
              <a:avLst/>
              <a:gdLst>
                <a:gd name="connsiteX0" fmla="*/ 0 w 2276381"/>
                <a:gd name="connsiteY0" fmla="*/ 0 h 3166143"/>
                <a:gd name="connsiteX1" fmla="*/ 2276381 w 2276381"/>
                <a:gd name="connsiteY1" fmla="*/ 0 h 3166143"/>
                <a:gd name="connsiteX2" fmla="*/ 2276381 w 2276381"/>
                <a:gd name="connsiteY2" fmla="*/ 3166143 h 3166143"/>
                <a:gd name="connsiteX3" fmla="*/ 0 w 2276381"/>
                <a:gd name="connsiteY3" fmla="*/ 3166143 h 3166143"/>
                <a:gd name="connsiteX4" fmla="*/ 0 w 2276381"/>
                <a:gd name="connsiteY4" fmla="*/ 0 h 316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6381" h="3166143">
                  <a:moveTo>
                    <a:pt x="0" y="0"/>
                  </a:moveTo>
                  <a:lnTo>
                    <a:pt x="2276381" y="0"/>
                  </a:lnTo>
                  <a:lnTo>
                    <a:pt x="2276381" y="3166143"/>
                  </a:lnTo>
                  <a:lnTo>
                    <a:pt x="0" y="31661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3792" tIns="403055" rIns="113792" bIns="113792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ru-RU" sz="1600" dirty="0">
                  <a:solidFill>
                    <a:srgbClr val="FFFFFF"/>
                  </a:solidFill>
                  <a:cs typeface="Arial" pitchFamily="34" charset="0"/>
                </a:rPr>
                <a:t> </a:t>
              </a:r>
              <a:r>
                <a:rPr lang="uk-UA" sz="2400" dirty="0"/>
                <a:t>захист від несанкціонованого доступу (процедура логічного входу, </a:t>
              </a:r>
              <a:r>
                <a:rPr lang="uk-UA" sz="2400" dirty="0" err="1"/>
                <a:t>аутентифікація</a:t>
              </a:r>
              <a:r>
                <a:rPr lang="uk-UA" sz="2400" dirty="0"/>
                <a:t>, авторизація, адміністрування, аудит)</a:t>
              </a:r>
              <a:endParaRPr lang="ru-RU" sz="240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538" name="Прямоугольник 11"/>
            <p:cNvSpPr>
              <a:spLocks noChangeArrowheads="1"/>
            </p:cNvSpPr>
            <p:nvPr/>
          </p:nvSpPr>
          <p:spPr bwMode="auto">
            <a:xfrm>
              <a:off x="5102222" y="1833698"/>
              <a:ext cx="914575" cy="914303"/>
            </a:xfrm>
            <a:prstGeom prst="rect">
              <a:avLst/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3081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526288" cy="21602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4000" b="1" dirty="0" err="1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Інтерфейс</a:t>
            </a:r>
            <a:r>
              <a:rPr lang="ru-RU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користувача</a:t>
            </a:r>
            <a:r>
              <a:rPr lang="ru-RU" sz="40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>
                <a:solidFill>
                  <a:srgbClr val="4F81BD"/>
                </a:solidFill>
              </a:rPr>
              <a:t/>
            </a:r>
            <a:br>
              <a:rPr lang="ru-RU" sz="4000" dirty="0">
                <a:solidFill>
                  <a:srgbClr val="4F81BD"/>
                </a:solidFill>
              </a:rPr>
            </a:br>
            <a:endParaRPr kumimoji="0" lang="ru-RU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EA2AF0-C592-4939-9D13-CB02CA10CB37}" type="slidenum">
              <a:rPr lang="ru-RU">
                <a:latin typeface="Arial" charset="0"/>
                <a:cs typeface="Arial" charset="0"/>
              </a:rPr>
              <a:pPr/>
              <a:t>28</a:t>
            </a:fld>
            <a:endParaRPr lang="ru-RU">
              <a:latin typeface="Arial" charset="0"/>
              <a:cs typeface="Arial" charset="0"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37017"/>
              </p:ext>
            </p:extLst>
          </p:nvPr>
        </p:nvGraphicFramePr>
        <p:xfrm>
          <a:off x="609795" y="1147389"/>
          <a:ext cx="7858179" cy="524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929563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kumimoji="0" lang="ru-RU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 sz="4000" b="1" dirty="0" err="1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Вимоги</a:t>
            </a:r>
            <a:r>
              <a:rPr kumimoji="0" lang="ru-RU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kumimoji="0" lang="ru-RU" sz="4000" b="1" dirty="0" err="1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що</a:t>
            </a:r>
            <a:r>
              <a:rPr kumimoji="0" lang="ru-RU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 sz="4000" b="1" dirty="0" err="1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висуваються</a:t>
            </a:r>
            <a:r>
              <a:rPr kumimoji="0" lang="ru-RU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до </a:t>
            </a:r>
            <a:r>
              <a:rPr kumimoji="0" lang="ru-RU" sz="4000" b="1" dirty="0" err="1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сучасних</a:t>
            </a:r>
            <a:r>
              <a:rPr kumimoji="0" lang="ru-RU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ОС</a:t>
            </a:r>
            <a:endParaRPr kumimoji="0" lang="ru-RU" sz="4000" dirty="0" smtClean="0">
              <a:solidFill>
                <a:srgbClr val="4F81B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7499350" cy="12858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kumimoji="0" lang="ru-RU" sz="1800" dirty="0" smtClean="0"/>
              <a:t> </a:t>
            </a:r>
            <a:r>
              <a:rPr lang="uk-UA" sz="1800" dirty="0"/>
              <a:t>Головна вимога - виконання основних функцій ефективного управління ресурсами і забезпечення зручного інтерфейсу для користувача і прикладних програм</a:t>
            </a:r>
            <a:r>
              <a:rPr kumimoji="0" lang="ru-RU" sz="2000" dirty="0" smtClean="0"/>
              <a:t>.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2B9055-C95E-44FB-8B5F-9658690E7EC0}" type="slidenum">
              <a:rPr lang="ru-RU">
                <a:latin typeface="Arial" charset="0"/>
                <a:cs typeface="Arial" charset="0"/>
              </a:rPr>
              <a:pPr/>
              <a:t>29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1403350" y="2349500"/>
            <a:ext cx="6215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err="1" smtClean="0">
                <a:solidFill>
                  <a:schemeClr val="accent2"/>
                </a:solidFill>
              </a:rPr>
              <a:t>Традиційні</a:t>
            </a:r>
            <a:r>
              <a:rPr lang="ru-RU" sz="2800" dirty="0" smtClean="0">
                <a:solidFill>
                  <a:schemeClr val="accent2"/>
                </a:solidFill>
              </a:rPr>
              <a:t>  </a:t>
            </a:r>
            <a:r>
              <a:rPr lang="ru-RU" sz="2800" dirty="0" err="1" smtClean="0">
                <a:solidFill>
                  <a:schemeClr val="accent2"/>
                </a:solidFill>
              </a:rPr>
              <a:t>вимоги</a:t>
            </a:r>
            <a:r>
              <a:rPr lang="ru-RU" sz="2800" dirty="0" smtClean="0">
                <a:solidFill>
                  <a:schemeClr val="accent2"/>
                </a:solidFill>
              </a:rPr>
              <a:t> до  </a:t>
            </a:r>
            <a:r>
              <a:rPr lang="ru-RU" sz="2800" dirty="0">
                <a:solidFill>
                  <a:schemeClr val="accent2"/>
                </a:solidFill>
              </a:rPr>
              <a:t>ОС: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70886654"/>
              </p:ext>
            </p:extLst>
          </p:nvPr>
        </p:nvGraphicFramePr>
        <p:xfrm>
          <a:off x="990600" y="2971800"/>
          <a:ext cx="7870848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5" grpId="0"/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213"/>
            <a:ext cx="9144000" cy="5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536"/>
            <a:ext cx="74993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4000" dirty="0"/>
              <a:t>Можливість розширення</a:t>
            </a:r>
            <a:r>
              <a:rPr kumimoji="0"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kumimoji="0"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kumimoji="0" lang="ru-RU" sz="40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5D4B3F-68C1-4984-BE2B-BB52CD96578C}" type="slidenum">
              <a:rPr lang="ru-RU">
                <a:latin typeface="Arial" charset="0"/>
                <a:cs typeface="Arial" charset="0"/>
              </a:rPr>
              <a:pPr/>
              <a:t>30</a:t>
            </a:fld>
            <a:endParaRPr lang="ru-RU">
              <a:latin typeface="Arial" charset="0"/>
              <a:cs typeface="Arial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82056017"/>
              </p:ext>
            </p:extLst>
          </p:nvPr>
        </p:nvGraphicFramePr>
        <p:xfrm>
          <a:off x="1000100" y="1285836"/>
          <a:ext cx="8001025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1259632" y="1032838"/>
            <a:ext cx="70993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000" dirty="0"/>
              <a:t>Код повинен бути написаний так, щоб систему можна було легко нарощувати і модифікувати по мірі зміни потреб ринку.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66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499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ru-RU" sz="40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Кросплатформеність</a:t>
            </a:r>
            <a:endParaRPr kumimoji="0" lang="ru-RU" sz="4000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251520" y="928688"/>
            <a:ext cx="8892479" cy="135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ru-RU" sz="2000" dirty="0" err="1" smtClean="0"/>
              <a:t>Кросплатформеність</a:t>
            </a:r>
            <a:r>
              <a:rPr kumimoji="0" lang="ru-RU" sz="2000" dirty="0" smtClean="0"/>
              <a:t> </a:t>
            </a:r>
            <a:r>
              <a:rPr lang="uk-UA" sz="2000" dirty="0"/>
              <a:t>дає можливість переміщати всю систему на машину, що базується на іншому процесорі або апаратній платформі, роблячи при цьому по можливості мінімальні зміни в коді.</a:t>
            </a:r>
            <a:endParaRPr kumimoji="0" lang="ru-RU" sz="2000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0054DF-5CD3-4525-87FC-276D2B50DE96}" type="slidenum">
              <a:rPr lang="ru-RU">
                <a:latin typeface="Arial" charset="0"/>
                <a:cs typeface="Arial" charset="0"/>
              </a:rPr>
              <a:pPr/>
              <a:t>31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7653" name="Rectangle 1"/>
          <p:cNvSpPr>
            <a:spLocks noChangeArrowheads="1"/>
          </p:cNvSpPr>
          <p:nvPr/>
        </p:nvSpPr>
        <p:spPr bwMode="auto">
          <a:xfrm>
            <a:off x="500063" y="1988840"/>
            <a:ext cx="8643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 eaLnBrk="0" hangingPunct="0"/>
            <a:r>
              <a:rPr lang="ru-RU" sz="2400" b="1" dirty="0">
                <a:solidFill>
                  <a:schemeClr val="accent2"/>
                </a:solidFill>
                <a:cs typeface="Times New Roman" pitchFamily="18" charset="0"/>
              </a:rPr>
              <a:t>Для </a:t>
            </a:r>
            <a:r>
              <a:rPr lang="ru-RU" sz="2400" b="1" dirty="0" err="1" smtClean="0">
                <a:solidFill>
                  <a:schemeClr val="accent2"/>
                </a:solidFill>
                <a:cs typeface="Times New Roman" pitchFamily="18" charset="0"/>
              </a:rPr>
              <a:t>написання</a:t>
            </a:r>
            <a:r>
              <a:rPr lang="ru-RU" sz="2400" b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/>
                </a:solidFill>
                <a:cs typeface="Times New Roman" pitchFamily="18" charset="0"/>
              </a:rPr>
              <a:t>кросплатформеної</a:t>
            </a:r>
            <a:r>
              <a:rPr lang="ru-RU" sz="2400" b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cs typeface="Times New Roman" pitchFamily="18" charset="0"/>
              </a:rPr>
              <a:t>ОС </a:t>
            </a:r>
            <a:r>
              <a:rPr lang="ru-RU" sz="2400" b="1" dirty="0" err="1" smtClean="0">
                <a:solidFill>
                  <a:schemeClr val="accent2"/>
                </a:solidFill>
                <a:cs typeface="Times New Roman" pitchFamily="18" charset="0"/>
              </a:rPr>
              <a:t>необхідно</a:t>
            </a:r>
            <a:r>
              <a:rPr lang="ru-RU" sz="2400" b="1" dirty="0" smtClean="0">
                <a:solidFill>
                  <a:schemeClr val="accent2"/>
                </a:solidFill>
                <a:cs typeface="Times New Roman" pitchFamily="18" charset="0"/>
              </a:rPr>
              <a:t>: 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91780998"/>
              </p:ext>
            </p:extLst>
          </p:nvPr>
        </p:nvGraphicFramePr>
        <p:xfrm>
          <a:off x="1203302" y="2891790"/>
          <a:ext cx="6096000" cy="406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3" grpId="0"/>
      <p:bldGraphic spid="6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44532" cy="654050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0" lang="ru-RU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Сумісність</a:t>
            </a:r>
            <a:r>
              <a:rPr kumimoji="0"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kumimoji="0" lang="ru-RU" sz="3600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784270"/>
              </p:ext>
            </p:extLst>
          </p:nvPr>
        </p:nvGraphicFramePr>
        <p:xfrm>
          <a:off x="77766" y="1556792"/>
          <a:ext cx="8928078" cy="6294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A88C8F-5366-4212-95C2-9162F5FD3736}" type="slidenum">
              <a:rPr lang="ru-RU">
                <a:latin typeface="Arial" charset="0"/>
                <a:cs typeface="Arial" charset="0"/>
              </a:rPr>
              <a:pPr/>
              <a:t>32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8677" name="Содержимое 2"/>
          <p:cNvSpPr txBox="1">
            <a:spLocks/>
          </p:cNvSpPr>
          <p:nvPr/>
        </p:nvSpPr>
        <p:spPr bwMode="auto">
          <a:xfrm>
            <a:off x="539553" y="620688"/>
            <a:ext cx="86044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5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000" dirty="0" smtClean="0">
                <a:latin typeface="Corbel" pitchFamily="34" charset="0"/>
              </a:rPr>
              <a:t>- </a:t>
            </a:r>
            <a:r>
              <a:rPr lang="uk-UA" sz="2000" dirty="0"/>
              <a:t>здатність ОС виконувати програми, написані для інших ОС або для більш ранніх версій даної операційної системи, а також для іншої апаратної платформи</a:t>
            </a:r>
            <a:r>
              <a:rPr lang="ru-RU" sz="2000" dirty="0" smtClean="0">
                <a:latin typeface="Corbel" pitchFamily="34" charset="0"/>
              </a:rPr>
              <a:t>. </a:t>
            </a:r>
            <a:endParaRPr lang="ru-RU" sz="2000" dirty="0">
              <a:latin typeface="Corbel" pitchFamily="34" charset="0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1BFCEC-E6D8-4321-AE47-163A866C77CE}" type="slidenum">
              <a:rPr lang="ru-RU">
                <a:latin typeface="Arial" charset="0"/>
                <a:cs typeface="Arial" charset="0"/>
              </a:rPr>
              <a:pPr/>
              <a:t>33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9702" name="Content Placeholder 8"/>
          <p:cNvSpPr>
            <a:spLocks noGrp="1"/>
          </p:cNvSpPr>
          <p:nvPr>
            <p:ph idx="4294967295"/>
          </p:nvPr>
        </p:nvSpPr>
        <p:spPr>
          <a:xfrm>
            <a:off x="1792288" y="142875"/>
            <a:ext cx="7351712" cy="5195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kumimoji="0" lang="ru-RU" sz="2400" dirty="0" smtClean="0"/>
              <a:t>    </a:t>
            </a:r>
            <a:r>
              <a:rPr kumimoji="0" lang="ru-RU" sz="2400" i="1" dirty="0" smtClean="0">
                <a:solidFill>
                  <a:schemeClr val="tx2"/>
                </a:solidFill>
              </a:rPr>
              <a:t> </a:t>
            </a:r>
            <a:r>
              <a:rPr lang="uk-UA" sz="2400" dirty="0"/>
              <a:t>При збігу архітектур процесорів (набору команд і діапазону адрес) </a:t>
            </a:r>
            <a:r>
              <a:rPr lang="uk-UA" sz="2400" dirty="0" smtClean="0"/>
              <a:t>двійкова </a:t>
            </a:r>
            <a:r>
              <a:rPr lang="uk-UA" sz="2400" dirty="0"/>
              <a:t>сумісність досягається при:</a:t>
            </a:r>
            <a:endParaRPr kumimoji="0" lang="ru-RU" dirty="0" smtClean="0"/>
          </a:p>
          <a:p>
            <a:pPr>
              <a:buFont typeface="Wingdings 2" pitchFamily="18" charset="2"/>
              <a:buNone/>
            </a:pPr>
            <a:endParaRPr kumimoji="0" lang="ru-RU" sz="1800" dirty="0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7019507"/>
              </p:ext>
            </p:extLst>
          </p:nvPr>
        </p:nvGraphicFramePr>
        <p:xfrm>
          <a:off x="1837762" y="1525413"/>
          <a:ext cx="691070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15429815"/>
              </p:ext>
            </p:extLst>
          </p:nvPr>
        </p:nvGraphicFramePr>
        <p:xfrm>
          <a:off x="1691680" y="4643196"/>
          <a:ext cx="7200800" cy="221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9703" name="TextBox 9"/>
          <p:cNvSpPr txBox="1">
            <a:spLocks noChangeArrowheads="1"/>
          </p:cNvSpPr>
          <p:nvPr/>
        </p:nvSpPr>
        <p:spPr bwMode="auto">
          <a:xfrm>
            <a:off x="2195736" y="3212976"/>
            <a:ext cx="6948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dirty="0"/>
              <a:t>Для досягнення двійковій сумісності в разі різних </a:t>
            </a:r>
            <a:r>
              <a:rPr lang="uk-UA" sz="2400" dirty="0" err="1"/>
              <a:t>архітектур</a:t>
            </a:r>
            <a:r>
              <a:rPr lang="uk-UA" sz="2400" dirty="0"/>
              <a:t>, крім цих заходів, необхідні:</a:t>
            </a:r>
            <a:endParaRPr lang="ru-RU" sz="2400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3491879" y="357188"/>
            <a:ext cx="5400601" cy="3719884"/>
          </a:xfrm>
        </p:spPr>
        <p:txBody>
          <a:bodyPr>
            <a:normAutofit fontScale="70000" lnSpcReduction="20000"/>
          </a:bodyPr>
          <a:lstStyle/>
          <a:p>
            <a:r>
              <a:rPr kumimoji="0" lang="ru-RU" sz="7300" dirty="0" smtClean="0">
                <a:solidFill>
                  <a:srgbClr val="1F497D"/>
                </a:solidFill>
              </a:rPr>
              <a:t>Система </a:t>
            </a:r>
            <a:r>
              <a:rPr kumimoji="0" lang="ru-RU" sz="7300" dirty="0" err="1" smtClean="0">
                <a:solidFill>
                  <a:srgbClr val="1F497D"/>
                </a:solidFill>
              </a:rPr>
              <a:t>віртуальных</a:t>
            </a:r>
            <a:r>
              <a:rPr kumimoji="0" lang="ru-RU" sz="7300" dirty="0" smtClean="0">
                <a:solidFill>
                  <a:srgbClr val="1F497D"/>
                </a:solidFill>
              </a:rPr>
              <a:t> машин (СВМ)</a:t>
            </a:r>
            <a:r>
              <a:rPr kumimoji="0" lang="ru-RU" sz="4400" dirty="0" smtClean="0">
                <a:solidFill>
                  <a:srgbClr val="C32D2E"/>
                </a:solidFill>
              </a:rPr>
              <a:t> </a:t>
            </a:r>
          </a:p>
          <a:p>
            <a:r>
              <a:rPr kumimoji="0" lang="ru-RU" sz="4400" dirty="0" smtClean="0"/>
              <a:t>– </a:t>
            </a:r>
            <a:r>
              <a:rPr lang="uk-UA" sz="2400" dirty="0"/>
              <a:t>такий варіант організації обчислювального процесу, при якому на одному комп'ютері одночасно виконуються декілька копій однієї і тієї ж або декількох різних ОС. Кожна з цих ОС функціонує так само, як якби вона виконувалася на окремому комп'ютері.</a:t>
            </a:r>
            <a:endParaRPr kumimoji="0" lang="ru-RU" sz="1800" dirty="0" smtClean="0"/>
          </a:p>
          <a:p>
            <a:endParaRPr kumimoji="0" lang="ru-RU" sz="1800" dirty="0" smtClean="0"/>
          </a:p>
          <a:p>
            <a:endParaRPr kumimoji="0" lang="ru-RU" sz="1800" dirty="0" smtClean="0"/>
          </a:p>
          <a:p>
            <a:endParaRPr kumimoji="0" lang="ru-RU" sz="1800" dirty="0" smtClean="0"/>
          </a:p>
          <a:p>
            <a:endParaRPr kumimoji="0" lang="ru-RU" sz="1800" dirty="0" smtClean="0"/>
          </a:p>
          <a:p>
            <a:endParaRPr kumimoji="0" lang="ru-RU" sz="1800" dirty="0" smtClean="0"/>
          </a:p>
          <a:p>
            <a:endParaRPr kumimoji="0" lang="ru-RU" sz="1800" dirty="0" smtClean="0"/>
          </a:p>
          <a:p>
            <a:endParaRPr kumimoji="0" lang="ru-RU" sz="1800" dirty="0" smtClean="0"/>
          </a:p>
          <a:p>
            <a:endParaRPr kumimoji="0" lang="ru-RU" sz="1800" dirty="0" smtClean="0"/>
          </a:p>
          <a:p>
            <a:endParaRPr kumimoji="0" lang="ru-RU" sz="1800" dirty="0" smtClean="0"/>
          </a:p>
          <a:p>
            <a:pPr>
              <a:buFont typeface="Wingdings 2" pitchFamily="18" charset="2"/>
              <a:buNone/>
            </a:pPr>
            <a:endParaRPr kumimoji="0" lang="ru-RU" sz="1800" dirty="0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A5E098-036F-4042-94ED-9F82434F62DA}" type="slidenum">
              <a:rPr lang="ru-RU">
                <a:latin typeface="Arial" charset="0"/>
                <a:cs typeface="Arial" charset="0"/>
              </a:rPr>
              <a:pPr/>
              <a:t>34</a:t>
            </a:fld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-20774"/>
            <a:ext cx="3619500" cy="368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kumimoji="0"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kumimoji="0"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Архітектура</a:t>
            </a:r>
            <a:r>
              <a:rPr kumimoji="0"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ОС</a:t>
            </a:r>
            <a:br>
              <a:rPr kumimoji="0"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kumimoji="0" lang="ru-RU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C625DD-1F99-43AA-B451-F1CBF7FC0DBD}" type="slidenum">
              <a:rPr lang="ru-RU">
                <a:latin typeface="Arial" charset="0"/>
                <a:cs typeface="Arial" charset="0"/>
              </a:rPr>
              <a:pPr/>
              <a:t>35</a:t>
            </a:fld>
            <a:endParaRPr lang="ru-RU">
              <a:latin typeface="Arial" charset="0"/>
              <a:cs typeface="Arial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67749578"/>
              </p:ext>
            </p:extLst>
          </p:nvPr>
        </p:nvGraphicFramePr>
        <p:xfrm>
          <a:off x="838200" y="1142984"/>
          <a:ext cx="8072462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92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>
              <a:defRPr/>
            </a:pPr>
            <a:r>
              <a:rPr kumimoji="0"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Ядро </a:t>
            </a:r>
            <a:r>
              <a:rPr kumimoji="0" lang="ru-R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виконує</a:t>
            </a:r>
            <a:r>
              <a:rPr kumimoji="0"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kumimoji="0"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1F8014-9510-4A4E-B113-FF304A10D77E}" type="slidenum">
              <a:rPr lang="ru-RU">
                <a:latin typeface="Arial" charset="0"/>
                <a:cs typeface="Arial" charset="0"/>
              </a:rPr>
              <a:pPr/>
              <a:t>36</a:t>
            </a:fld>
            <a:endParaRPr lang="ru-RU">
              <a:latin typeface="Arial" charset="0"/>
              <a:cs typeface="Arial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48408245"/>
              </p:ext>
            </p:extLst>
          </p:nvPr>
        </p:nvGraphicFramePr>
        <p:xfrm>
          <a:off x="103688" y="1350308"/>
          <a:ext cx="8915400" cy="545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3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0"/>
            <a:ext cx="7499350" cy="1143000"/>
          </a:xfrm>
        </p:spPr>
        <p:txBody>
          <a:bodyPr/>
          <a:lstStyle/>
          <a:p>
            <a:pPr>
              <a:defRPr/>
            </a:pPr>
            <a:r>
              <a:rPr kumimoji="0" lang="ru-RU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Допоміжні</a:t>
            </a:r>
            <a:r>
              <a:rPr kumimoji="0" lang="ru-RU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модулі</a:t>
            </a:r>
            <a:r>
              <a:rPr kumimoji="0" lang="ru-RU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kumimoji="0" lang="en-US" b="1" dirty="0" smtClean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7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FFF373-A783-41D1-8E03-8C9E671DF580}" type="slidenum">
              <a:rPr lang="ru-RU">
                <a:latin typeface="Arial" charset="0"/>
                <a:cs typeface="Arial" charset="0"/>
              </a:rPr>
              <a:pPr/>
              <a:t>37</a:t>
            </a:fld>
            <a:endParaRPr lang="ru-RU">
              <a:latin typeface="Arial" charset="0"/>
              <a:cs typeface="Arial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00139162"/>
              </p:ext>
            </p:extLst>
          </p:nvPr>
        </p:nvGraphicFramePr>
        <p:xfrm>
          <a:off x="179512" y="981075"/>
          <a:ext cx="8964488" cy="56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3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770984" cy="778098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Режим роботи процесора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/>
              <a:t>Режим роботи процесора </a:t>
            </a:r>
            <a:r>
              <a:rPr lang="uk-UA" sz="2400" dirty="0"/>
              <a:t>(</a:t>
            </a:r>
            <a:r>
              <a:rPr lang="uk-UA" sz="2400" dirty="0" err="1"/>
              <a:t>англ</a:t>
            </a:r>
            <a:r>
              <a:rPr lang="uk-UA" sz="2400" dirty="0"/>
              <a:t>. CPU </a:t>
            </a:r>
            <a:r>
              <a:rPr lang="uk-UA" sz="2400" dirty="0" err="1"/>
              <a:t>mode</a:t>
            </a:r>
            <a:r>
              <a:rPr lang="uk-UA" sz="2400" dirty="0"/>
              <a:t>) - стан процесора, що визначає його поведінку при виконанні різних команд і можливість доступу до різних даних</a:t>
            </a:r>
            <a:r>
              <a:rPr lang="uk-UA" sz="2400" dirty="0" smtClean="0"/>
              <a:t>.</a:t>
            </a:r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uk-UA" sz="2400" dirty="0"/>
              <a:t>За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способом адресації пам'яті</a:t>
            </a:r>
            <a:r>
              <a:rPr lang="uk-UA" sz="2400" dirty="0"/>
              <a:t>:</a:t>
            </a:r>
            <a:br>
              <a:rPr lang="uk-UA" sz="2400" dirty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/>
              <a:t>     </a:t>
            </a:r>
            <a:r>
              <a:rPr lang="uk-UA" sz="2400" b="1" dirty="0"/>
              <a:t>Реальний режим</a:t>
            </a:r>
            <a:r>
              <a:rPr lang="uk-UA" sz="2400" dirty="0"/>
              <a:t>: звернення до оперативної пам'яті відбувається за реальними (дійсним) адресами, трансляція адрес не використовується. Доступні операцій не обмежений, захист пам'яті не використовується.</a:t>
            </a:r>
            <a:br>
              <a:rPr lang="uk-UA" sz="2400" dirty="0"/>
            </a:br>
            <a:r>
              <a:rPr lang="uk-UA" sz="2400" dirty="0"/>
              <a:t>     </a:t>
            </a:r>
            <a:r>
              <a:rPr lang="uk-UA" sz="2400" b="1" i="1" dirty="0"/>
              <a:t>Захищений режим</a:t>
            </a:r>
            <a:r>
              <a:rPr lang="uk-UA" sz="2400" dirty="0"/>
              <a:t>: звернення до пам'яті відбувається по віртуальним адресами з використанням механізмів захисту пам'яті. Доступні операцій визначається рівнем привілеїв.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BCF6-9028-421B-A990-C892C1C1148E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642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66048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За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рівнем привілеїв </a:t>
            </a:r>
            <a:r>
              <a:rPr lang="uk-UA" dirty="0"/>
              <a:t>(в захищеному режимі):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  </a:t>
            </a:r>
            <a:r>
              <a:rPr lang="uk-UA" b="1" dirty="0"/>
              <a:t>  Режим користувача </a:t>
            </a:r>
            <a:r>
              <a:rPr lang="uk-UA" dirty="0"/>
              <a:t>(</a:t>
            </a:r>
            <a:r>
              <a:rPr lang="uk-UA" dirty="0" smtClean="0"/>
              <a:t>прикладний): </a:t>
            </a:r>
            <a:r>
              <a:rPr lang="uk-UA" dirty="0"/>
              <a:t>мінімальний рівень привілеїв, дозволені тільки операції з даними і переходи в межах адресного простору користувача. Всі інші операції або ігноруються, або за допомогою механізму обробки винятків викликають перемикання в привілейований режим і передачу управління ядру операційної системи для виконання спеціальних функцій (наприклад, відображення даних на дисплеї) або аварійного завершення потоку управління.</a:t>
            </a:r>
            <a:br>
              <a:rPr lang="uk-UA" dirty="0"/>
            </a:br>
            <a:r>
              <a:rPr lang="uk-UA" dirty="0"/>
              <a:t>   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 </a:t>
            </a:r>
            <a:r>
              <a:rPr lang="uk-UA" b="1" dirty="0"/>
              <a:t>Привілейований режим </a:t>
            </a:r>
            <a:r>
              <a:rPr lang="uk-UA" dirty="0"/>
              <a:t>(режим ядра): нарівні з операціями режиму користувача, дозволені додаткові операції - заборона або дозвіл переривань, доступ до портів введення-виведення, спеціальним </a:t>
            </a:r>
            <a:r>
              <a:rPr lang="uk-UA" dirty="0" smtClean="0"/>
              <a:t>регістрам </a:t>
            </a:r>
            <a:r>
              <a:rPr lang="uk-UA" dirty="0"/>
              <a:t>процесора (наприклад, для настройки блоку управління пам'яттю).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BCF6-9028-421B-A990-C892C1C1148E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47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75" y="476672"/>
            <a:ext cx="9177075" cy="594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3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53875" y="17044"/>
            <a:ext cx="3090333" cy="584775"/>
          </a:xfrm>
          <a:ln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ru-RU" sz="32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Монолітне</a:t>
            </a:r>
            <a:r>
              <a:rPr kumimoji="0" lang="ru-RU" sz="32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ядро</a:t>
            </a:r>
          </a:p>
        </p:txBody>
      </p:sp>
      <p:sp>
        <p:nvSpPr>
          <p:cNvPr id="522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kumimoji="0" lang="ru-RU" smtClean="0"/>
              <a:t/>
            </a:r>
            <a:br>
              <a:rPr kumimoji="0" lang="ru-RU" smtClean="0"/>
            </a:br>
            <a:endParaRPr kumimoji="0"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78AA7C-FC7D-45EB-B943-DB4600763782}" type="slidenum">
              <a:rPr lang="ru-RU">
                <a:latin typeface="Arial" charset="0"/>
                <a:cs typeface="Arial" charset="0"/>
              </a:rPr>
              <a:pPr/>
              <a:t>40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2230" name="TextBox 7"/>
          <p:cNvSpPr txBox="1">
            <a:spLocks noChangeArrowheads="1"/>
          </p:cNvSpPr>
          <p:nvPr/>
        </p:nvSpPr>
        <p:spPr bwMode="auto">
          <a:xfrm>
            <a:off x="143000" y="658411"/>
            <a:ext cx="900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Вся ОС працює як єдина програма в режимі ядра. Монолітна ОС написана як набір процедур, пов'язаних в одну велику виконувану програму. Кожна процедура має можливість при необхідності викликати іншу.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81741"/>
            <a:ext cx="3312368" cy="24892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2352" y="4043856"/>
            <a:ext cx="8579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Монолітне ядро - найстаріший спосіб організації операційних систем. Прикладом систем з монолітним ядром є більшість UNIX-систем.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 </a:t>
            </a:r>
            <a:r>
              <a:rPr lang="uk-UA" b="1" dirty="0"/>
              <a:t>Переваги</a:t>
            </a:r>
            <a:r>
              <a:rPr lang="uk-UA" dirty="0"/>
              <a:t>: Швидкість роботи, спрощена розробка модулів.</a:t>
            </a:r>
            <a:br>
              <a:rPr lang="uk-UA" dirty="0"/>
            </a:br>
            <a:r>
              <a:rPr lang="uk-UA" dirty="0"/>
              <a:t>    </a:t>
            </a:r>
            <a:r>
              <a:rPr lang="uk-UA" b="1" dirty="0"/>
              <a:t> Недоліки</a:t>
            </a:r>
            <a:r>
              <a:rPr lang="uk-UA" dirty="0"/>
              <a:t>: Оскільки все ядро працює в одному адресному просторі, збій в одному з компонентів може порушити працездатність всієї системи.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Приклади: Традиційні ядра UNIX (такі як BSD), </a:t>
            </a:r>
            <a:r>
              <a:rPr lang="uk-UA" dirty="0" err="1"/>
              <a:t>Linux</a:t>
            </a:r>
            <a:r>
              <a:rPr lang="uk-UA" dirty="0"/>
              <a:t>; ядро MS-DOS, ядро </a:t>
            </a:r>
            <a:r>
              <a:rPr lang="uk-UA" dirty="0" err="1"/>
              <a:t>KolibriOS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0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400972" y="17044"/>
            <a:ext cx="2996141" cy="584775"/>
          </a:xfrm>
          <a:ln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ru-RU" sz="32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Модульне</a:t>
            </a:r>
            <a:r>
              <a:rPr kumimoji="0" lang="ru-RU" sz="32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ядро</a:t>
            </a:r>
          </a:p>
        </p:txBody>
      </p:sp>
      <p:sp>
        <p:nvSpPr>
          <p:cNvPr id="522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kumimoji="0" lang="ru-RU" smtClean="0"/>
              <a:t/>
            </a:r>
            <a:br>
              <a:rPr kumimoji="0" lang="ru-RU" smtClean="0"/>
            </a:br>
            <a:endParaRPr kumimoji="0"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78AA7C-FC7D-45EB-B943-DB4600763782}" type="slidenum">
              <a:rPr lang="ru-RU">
                <a:latin typeface="Arial" charset="0"/>
                <a:cs typeface="Arial" charset="0"/>
              </a:rPr>
              <a:pPr/>
              <a:t>41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2230" name="TextBox 7"/>
          <p:cNvSpPr txBox="1">
            <a:spLocks noChangeArrowheads="1"/>
          </p:cNvSpPr>
          <p:nvPr/>
        </p:nvSpPr>
        <p:spPr bwMode="auto">
          <a:xfrm>
            <a:off x="143000" y="658411"/>
            <a:ext cx="9001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 smtClean="0"/>
              <a:t>Модульні </a:t>
            </a:r>
            <a:r>
              <a:rPr lang="uk-UA" dirty="0"/>
              <a:t>ядра надають </a:t>
            </a:r>
            <a:r>
              <a:rPr lang="uk-UA" dirty="0" smtClean="0"/>
              <a:t>механізм </a:t>
            </a:r>
            <a:r>
              <a:rPr lang="uk-UA" dirty="0" err="1" smtClean="0"/>
              <a:t>підвантаження</a:t>
            </a:r>
            <a:r>
              <a:rPr lang="uk-UA" dirty="0" smtClean="0"/>
              <a:t> </a:t>
            </a:r>
            <a:r>
              <a:rPr lang="uk-UA" dirty="0"/>
              <a:t>модулів ядра, що підтримують </a:t>
            </a:r>
            <a:r>
              <a:rPr lang="uk-UA" dirty="0" smtClean="0"/>
              <a:t>апаратне </a:t>
            </a:r>
            <a:r>
              <a:rPr lang="uk-UA" dirty="0"/>
              <a:t>забезпечення (наприклад, </a:t>
            </a:r>
            <a:r>
              <a:rPr lang="uk-UA" dirty="0" smtClean="0"/>
              <a:t>драйвери). </a:t>
            </a:r>
            <a:r>
              <a:rPr lang="uk-UA" dirty="0"/>
              <a:t>При цьому </a:t>
            </a:r>
            <a:r>
              <a:rPr lang="uk-UA" dirty="0" err="1" smtClean="0"/>
              <a:t>підвантаження</a:t>
            </a:r>
            <a:r>
              <a:rPr lang="uk-UA" dirty="0" smtClean="0"/>
              <a:t> </a:t>
            </a:r>
            <a:r>
              <a:rPr lang="uk-UA" dirty="0"/>
              <a:t>модулів може бути як </a:t>
            </a:r>
            <a:r>
              <a:rPr lang="uk-UA" dirty="0" smtClean="0"/>
              <a:t>динамічним </a:t>
            </a:r>
            <a:r>
              <a:rPr lang="uk-UA" dirty="0"/>
              <a:t>(виконуваної «на льоту», без перезавантаження ОС, у чинній системі), так і статичної (виконуваної при перезавантаженні ОС після </a:t>
            </a:r>
            <a:r>
              <a:rPr lang="uk-UA" dirty="0" err="1" smtClean="0"/>
              <a:t>переконфігурування</a:t>
            </a:r>
            <a:r>
              <a:rPr lang="uk-UA" dirty="0" smtClean="0"/>
              <a:t> </a:t>
            </a:r>
            <a:r>
              <a:rPr lang="uk-UA" dirty="0"/>
              <a:t>системи на завантаження тих чи інших модулів).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2352" y="6126163"/>
            <a:ext cx="8579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Приклади</a:t>
            </a:r>
            <a:r>
              <a:rPr lang="uk-UA" dirty="0"/>
              <a:t>: </a:t>
            </a:r>
            <a:r>
              <a:rPr lang="en-US" dirty="0" smtClean="0"/>
              <a:t>FreeBSD, </a:t>
            </a:r>
            <a:r>
              <a:rPr lang="en-US" dirty="0" err="1" smtClean="0"/>
              <a:t>macOS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65926"/>
            <a:ext cx="5868144" cy="330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2046" y="17044"/>
            <a:ext cx="2173993" cy="584775"/>
          </a:xfrm>
          <a:ln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ru-RU" sz="32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Мікроядро</a:t>
            </a:r>
            <a:endParaRPr kumimoji="0" lang="ru-RU" sz="3200" b="1" dirty="0" smtClean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kumimoji="0" lang="ru-RU" dirty="0" smtClean="0"/>
              <a:t/>
            </a:r>
            <a:br>
              <a:rPr kumimoji="0" lang="ru-RU" dirty="0" smtClean="0"/>
            </a:br>
            <a:endParaRPr kumimoji="0" lang="ru-RU" dirty="0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78AA7C-FC7D-45EB-B943-DB4600763782}" type="slidenum">
              <a:rPr lang="ru-RU">
                <a:latin typeface="Arial" charset="0"/>
                <a:cs typeface="Arial" charset="0"/>
              </a:rPr>
              <a:pPr/>
              <a:t>42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2230" name="TextBox 7"/>
          <p:cNvSpPr txBox="1">
            <a:spLocks noChangeArrowheads="1"/>
          </p:cNvSpPr>
          <p:nvPr/>
        </p:nvSpPr>
        <p:spPr bwMode="auto">
          <a:xfrm>
            <a:off x="143000" y="658411"/>
            <a:ext cx="9001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Робота з </a:t>
            </a:r>
            <a:r>
              <a:rPr lang="uk-UA" dirty="0" err="1"/>
              <a:t>мікроядром</a:t>
            </a:r>
            <a:r>
              <a:rPr lang="uk-UA" dirty="0"/>
              <a:t> здійснюється так само, як і з монолітним ядром - через системні виклики.</a:t>
            </a:r>
            <a:br>
              <a:rPr lang="uk-UA" dirty="0"/>
            </a:br>
            <a:r>
              <a:rPr lang="uk-UA" dirty="0" err="1" smtClean="0"/>
              <a:t>Мікроядра</a:t>
            </a:r>
            <a:r>
              <a:rPr lang="uk-UA" dirty="0" smtClean="0"/>
              <a:t> </a:t>
            </a:r>
            <a:r>
              <a:rPr lang="uk-UA" dirty="0"/>
              <a:t>надають лише невеликий набір </a:t>
            </a:r>
            <a:r>
              <a:rPr lang="uk-UA" dirty="0" err="1"/>
              <a:t>низькорівневих</a:t>
            </a:r>
            <a:r>
              <a:rPr lang="uk-UA" dirty="0"/>
              <a:t> </a:t>
            </a:r>
            <a:r>
              <a:rPr lang="uk-UA" dirty="0" smtClean="0"/>
              <a:t>примітивів/механізмів/ </a:t>
            </a:r>
            <a:r>
              <a:rPr lang="uk-UA" dirty="0"/>
              <a:t>сервісів, для: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управління пам'яттю</a:t>
            </a:r>
            <a:r>
              <a:rPr lang="uk-UA" dirty="0"/>
              <a:t> комп'ютерної системи, як фізичної так і віртуальної (виділення пам'яті процесам, забезпечення її ізоляції / захисту);</a:t>
            </a:r>
            <a:br>
              <a:rPr lang="uk-UA" dirty="0"/>
            </a:br>
            <a:r>
              <a:rPr lang="uk-UA" dirty="0"/>
              <a:t>    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керування процесорним часом </a:t>
            </a:r>
            <a:r>
              <a:rPr lang="uk-UA" dirty="0"/>
              <a:t>(сервіси для роботи з потоками (нитками) процесів (див. планувальник потоків (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uk-UA" dirty="0" err="1"/>
              <a:t>scheduling</a:t>
            </a:r>
            <a:r>
              <a:rPr lang="uk-UA" dirty="0"/>
              <a:t>));</a:t>
            </a:r>
            <a:br>
              <a:rPr lang="uk-UA" dirty="0"/>
            </a:br>
            <a:r>
              <a:rPr lang="uk-UA" dirty="0"/>
              <a:t>    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управління доступом до пристроїв введення-виведення </a:t>
            </a:r>
            <a:r>
              <a:rPr lang="uk-UA" dirty="0"/>
              <a:t>(відкриття / закриття доступу до портів вводу-виводу і MMIO-пам'яті пристроїв);</a:t>
            </a:r>
            <a:br>
              <a:rPr lang="uk-UA" dirty="0"/>
            </a:br>
            <a:r>
              <a:rPr lang="uk-UA" dirty="0"/>
              <a:t>    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здійснення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</a:rPr>
              <a:t>межпроцессной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 комунікації і синхронізації </a:t>
            </a:r>
            <a:r>
              <a:rPr lang="uk-UA" dirty="0"/>
              <a:t>(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uk-UA" dirty="0" err="1"/>
              <a:t>inter</a:t>
            </a:r>
            <a:r>
              <a:rPr lang="uk-UA" dirty="0"/>
              <a:t> </a:t>
            </a:r>
            <a:r>
              <a:rPr lang="uk-UA" dirty="0" err="1"/>
              <a:t>process</a:t>
            </a:r>
            <a:r>
              <a:rPr lang="uk-UA" dirty="0"/>
              <a:t> </a:t>
            </a:r>
            <a:r>
              <a:rPr lang="uk-UA" dirty="0" err="1"/>
              <a:t>communications</a:t>
            </a:r>
            <a:r>
              <a:rPr lang="uk-UA" dirty="0"/>
              <a:t>, IPC) (кероване і контрольоване порушення ізоляції пам'яті процесу для організації обміну даними).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Решта примітиви / функції / компоненти / сервіси / модулі, наприклад:</a:t>
            </a:r>
            <a:br>
              <a:rPr lang="uk-UA" dirty="0"/>
            </a:br>
            <a:r>
              <a:rPr lang="uk-UA" dirty="0"/>
              <a:t>  драйвери пристроїв</a:t>
            </a:r>
            <a:r>
              <a:rPr lang="uk-UA" dirty="0" smtClean="0"/>
              <a:t>;</a:t>
            </a:r>
            <a:r>
              <a:rPr lang="uk-UA" dirty="0"/>
              <a:t>    реалізації файлових систем</a:t>
            </a:r>
            <a:r>
              <a:rPr lang="uk-UA" dirty="0" smtClean="0"/>
              <a:t>;</a:t>
            </a:r>
            <a:r>
              <a:rPr lang="uk-UA" dirty="0"/>
              <a:t>    стеки TCP / IP, USB і ін.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працюють в просторі користувача в вигляді окремих процесів, взаємодіють з ядром за допомогою системних викликів, взаємодіють один з одним за допомогою IPC. В операційній системі з монолітним ядром ці компоненти працюють в просторі ядра у вигляді потоків ядра.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6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027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64332" y="17044"/>
            <a:ext cx="1869423" cy="584775"/>
          </a:xfrm>
          <a:ln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ru-RU" sz="32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Екзоядро</a:t>
            </a:r>
            <a:endParaRPr kumimoji="0" lang="ru-RU" sz="3200" b="1" dirty="0" smtClean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kumimoji="0" lang="ru-RU" dirty="0" smtClean="0"/>
              <a:t/>
            </a:r>
            <a:br>
              <a:rPr kumimoji="0" lang="ru-RU" dirty="0" smtClean="0"/>
            </a:br>
            <a:endParaRPr kumimoji="0" lang="ru-RU" dirty="0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78AA7C-FC7D-45EB-B943-DB4600763782}" type="slidenum">
              <a:rPr lang="ru-RU">
                <a:latin typeface="Arial" charset="0"/>
                <a:cs typeface="Arial" charset="0"/>
              </a:rPr>
              <a:pPr/>
              <a:t>44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2230" name="TextBox 7"/>
          <p:cNvSpPr txBox="1">
            <a:spLocks noChangeArrowheads="1"/>
          </p:cNvSpPr>
          <p:nvPr/>
        </p:nvSpPr>
        <p:spPr bwMode="auto">
          <a:xfrm>
            <a:off x="71500" y="631349"/>
            <a:ext cx="9001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Основна ідея операційної системи на основі </a:t>
            </a:r>
            <a:r>
              <a:rPr lang="uk-UA" dirty="0" err="1"/>
              <a:t>екзоядра</a:t>
            </a:r>
            <a:r>
              <a:rPr lang="uk-UA" dirty="0"/>
              <a:t> полягає в тому, що ядро має виконувати лише функції координатора для невеликих процесів, пов'язаних тільки одним обмеженням - </a:t>
            </a:r>
            <a:r>
              <a:rPr lang="uk-UA" dirty="0" err="1"/>
              <a:t>екзоядро</a:t>
            </a:r>
            <a:r>
              <a:rPr lang="uk-UA" dirty="0"/>
              <a:t> повинно мати можливість гарантувати безпечне виділення і звільнення ресурсів обладнання. На відміну від ОС на основі </a:t>
            </a:r>
            <a:r>
              <a:rPr lang="uk-UA" dirty="0" err="1"/>
              <a:t>мікроядра</a:t>
            </a:r>
            <a:r>
              <a:rPr lang="uk-UA" dirty="0"/>
              <a:t>, ОС, що базуються на </a:t>
            </a:r>
            <a:r>
              <a:rPr lang="uk-UA" dirty="0" err="1"/>
              <a:t>екзоядре</a:t>
            </a:r>
            <a:r>
              <a:rPr lang="uk-UA" dirty="0"/>
              <a:t>, забезпечують набагато більшу ефективність за рахунок відсутності необхідності в перемиканні між процесами при кожному зверненні до обладнання.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98" y="3185932"/>
            <a:ext cx="4432803" cy="317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509881" y="17044"/>
            <a:ext cx="2778325" cy="584775"/>
          </a:xfrm>
          <a:ln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ru-RU" sz="32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Гібридне</a:t>
            </a:r>
            <a:r>
              <a:rPr kumimoji="0" lang="ru-RU" sz="32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ядро</a:t>
            </a:r>
          </a:p>
        </p:txBody>
      </p:sp>
      <p:sp>
        <p:nvSpPr>
          <p:cNvPr id="522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kumimoji="0" lang="ru-RU" smtClean="0"/>
              <a:t/>
            </a:r>
            <a:br>
              <a:rPr kumimoji="0" lang="ru-RU" smtClean="0"/>
            </a:br>
            <a:endParaRPr kumimoji="0"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78AA7C-FC7D-45EB-B943-DB4600763782}" type="slidenum">
              <a:rPr lang="ru-RU">
                <a:latin typeface="Arial" charset="0"/>
                <a:cs typeface="Arial" charset="0"/>
              </a:rPr>
              <a:pPr/>
              <a:t>45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2230" name="TextBox 7"/>
          <p:cNvSpPr txBox="1">
            <a:spLocks noChangeArrowheads="1"/>
          </p:cNvSpPr>
          <p:nvPr/>
        </p:nvSpPr>
        <p:spPr bwMode="auto">
          <a:xfrm>
            <a:off x="143000" y="658411"/>
            <a:ext cx="9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Гібридне ядро </a:t>
            </a:r>
            <a:r>
              <a:rPr lang="uk-UA" dirty="0" smtClean="0"/>
              <a:t>(</a:t>
            </a:r>
            <a:r>
              <a:rPr lang="uk-UA" dirty="0" err="1" smtClean="0"/>
              <a:t>Hybrid</a:t>
            </a:r>
            <a:r>
              <a:rPr lang="uk-UA" dirty="0" smtClean="0"/>
              <a:t> </a:t>
            </a:r>
            <a:r>
              <a:rPr lang="uk-UA" dirty="0" err="1"/>
              <a:t>kernel</a:t>
            </a:r>
            <a:r>
              <a:rPr lang="uk-UA" dirty="0"/>
              <a:t>) - модифіковані </a:t>
            </a:r>
            <a:r>
              <a:rPr lang="uk-UA" dirty="0" err="1"/>
              <a:t>мікроядра</a:t>
            </a:r>
            <a:r>
              <a:rPr lang="uk-UA" dirty="0"/>
              <a:t>, що дозволяють для прискорення роботи запускати модулі OS в просторі ядра.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216" y="4523283"/>
            <a:ext cx="8579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Приклади</a:t>
            </a:r>
            <a:r>
              <a:rPr lang="uk-UA" dirty="0"/>
              <a:t>: </a:t>
            </a:r>
            <a:r>
              <a:rPr lang="uk-UA" dirty="0" err="1" smtClean="0"/>
              <a:t>Syllable</a:t>
            </a:r>
            <a:r>
              <a:rPr lang="uk-UA" dirty="0" smtClean="0"/>
              <a:t>,</a:t>
            </a:r>
            <a:r>
              <a:rPr lang="uk-UA" dirty="0"/>
              <a:t>     </a:t>
            </a:r>
            <a:r>
              <a:rPr lang="uk-UA" dirty="0" err="1" smtClean="0"/>
              <a:t>BeOS</a:t>
            </a:r>
            <a:r>
              <a:rPr lang="uk-UA" dirty="0" smtClean="0"/>
              <a:t>,</a:t>
            </a:r>
            <a:r>
              <a:rPr lang="uk-UA" dirty="0"/>
              <a:t>     </a:t>
            </a:r>
            <a:r>
              <a:rPr lang="uk-UA" dirty="0" err="1" smtClean="0"/>
              <a:t>Haiku</a:t>
            </a:r>
            <a:r>
              <a:rPr lang="uk-UA" dirty="0" smtClean="0"/>
              <a:t>,</a:t>
            </a:r>
            <a:r>
              <a:rPr lang="uk-UA" dirty="0"/>
              <a:t>     XNU (на основі </a:t>
            </a:r>
            <a:r>
              <a:rPr lang="uk-UA" dirty="0" err="1"/>
              <a:t>Darwin</a:t>
            </a:r>
            <a:r>
              <a:rPr lang="uk-UA" dirty="0"/>
              <a:t>, використовується в </a:t>
            </a:r>
            <a:r>
              <a:rPr lang="uk-UA" dirty="0" err="1"/>
              <a:t>Mac</a:t>
            </a:r>
            <a:r>
              <a:rPr lang="uk-UA" dirty="0"/>
              <a:t> OS X</a:t>
            </a:r>
            <a:r>
              <a:rPr lang="uk-UA" dirty="0" smtClean="0"/>
              <a:t>),</a:t>
            </a:r>
            <a:r>
              <a:rPr lang="uk-UA" dirty="0"/>
              <a:t>     </a:t>
            </a:r>
            <a:r>
              <a:rPr lang="uk-UA" dirty="0" err="1" smtClean="0"/>
              <a:t>DragonFly</a:t>
            </a:r>
            <a:r>
              <a:rPr lang="uk-UA" dirty="0" smtClean="0"/>
              <a:t> </a:t>
            </a:r>
            <a:r>
              <a:rPr lang="uk-UA" dirty="0"/>
              <a:t>BSD (перше з сімейства BSD </a:t>
            </a:r>
            <a:r>
              <a:rPr lang="uk-UA" dirty="0" err="1"/>
              <a:t>микроядро</a:t>
            </a:r>
            <a:r>
              <a:rPr lang="uk-UA" dirty="0"/>
              <a:t>, що </a:t>
            </a:r>
            <a:r>
              <a:rPr lang="uk-UA" dirty="0" err="1"/>
              <a:t>грунтується</a:t>
            </a:r>
            <a:r>
              <a:rPr lang="uk-UA" dirty="0"/>
              <a:t> не на </a:t>
            </a:r>
            <a:r>
              <a:rPr lang="uk-UA" dirty="0" err="1"/>
              <a:t>Mach</a:t>
            </a:r>
            <a:r>
              <a:rPr lang="uk-UA" dirty="0" smtClean="0"/>
              <a:t>),</a:t>
            </a:r>
            <a:r>
              <a:rPr lang="uk-UA" dirty="0"/>
              <a:t>  </a:t>
            </a:r>
            <a:r>
              <a:rPr lang="uk-UA" dirty="0" err="1" smtClean="0"/>
              <a:t>NetWare</a:t>
            </a:r>
            <a:r>
              <a:rPr lang="uk-UA" dirty="0" smtClean="0"/>
              <a:t>,</a:t>
            </a:r>
            <a:r>
              <a:rPr lang="uk-UA" dirty="0"/>
              <a:t>  </a:t>
            </a:r>
            <a:r>
              <a:rPr lang="uk-UA" dirty="0" err="1"/>
              <a:t>Plan</a:t>
            </a:r>
            <a:r>
              <a:rPr lang="uk-UA" dirty="0"/>
              <a:t> </a:t>
            </a:r>
            <a:r>
              <a:rPr lang="uk-UA" dirty="0" smtClean="0"/>
              <a:t>9,  </a:t>
            </a:r>
            <a:r>
              <a:rPr lang="uk-UA" dirty="0" err="1"/>
              <a:t>Inferno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</a:t>
            </a:r>
            <a:br>
              <a:rPr lang="uk-UA" dirty="0"/>
            </a:br>
            <a:r>
              <a:rPr lang="uk-UA" dirty="0"/>
              <a:t>    </a:t>
            </a:r>
            <a:r>
              <a:rPr lang="uk-UA" dirty="0" smtClean="0"/>
              <a:t> </a:t>
            </a:r>
            <a:r>
              <a:rPr lang="uk-UA" dirty="0"/>
              <a:t>NT </a:t>
            </a:r>
            <a:r>
              <a:rPr lang="uk-UA" dirty="0" err="1"/>
              <a:t>kernel</a:t>
            </a:r>
            <a:r>
              <a:rPr lang="uk-UA" dirty="0"/>
              <a:t> (використовується Windows NT, 2000, 2003; XP, Vista, 7, 8, 10)</a:t>
            </a:r>
            <a:br>
              <a:rPr lang="uk-UA" dirty="0"/>
            </a:br>
            <a:r>
              <a:rPr lang="uk-UA" dirty="0"/>
              <a:t>     </a:t>
            </a:r>
            <a:r>
              <a:rPr lang="uk-UA" dirty="0" err="1"/>
              <a:t>ReactOS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263" y="1600200"/>
            <a:ext cx="10530263" cy="26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1522"/>
            <a:ext cx="5228063" cy="66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500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kumimoji="0" lang="ru-RU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Класифікації</a:t>
            </a:r>
            <a:r>
              <a:rPr kumimoji="0"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ОС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589964"/>
              </p:ext>
            </p:extLst>
          </p:nvPr>
        </p:nvGraphicFramePr>
        <p:xfrm>
          <a:off x="467544" y="1340768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08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EE5793-9578-41D4-902D-512F2C5A14B9}" type="slidenum">
              <a:rPr lang="ru-RU">
                <a:latin typeface="Arial" charset="0"/>
                <a:cs typeface="Arial" charset="0"/>
              </a:rPr>
              <a:pPr/>
              <a:t>47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4D1E40-3FEB-472D-A4C6-A2F2970626BD}" type="slidenum">
              <a:rPr lang="ru-RU">
                <a:latin typeface="Arial" charset="0"/>
                <a:cs typeface="Arial" charset="0"/>
              </a:rPr>
              <a:pPr/>
              <a:t>48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0"/>
            <a:ext cx="74993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br>
              <a:rPr kumimoji="0"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kumimoji="0"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kumimoji="0" lang="ru-RU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4294967295"/>
          </p:nvPr>
        </p:nvSpPr>
        <p:spPr>
          <a:xfrm>
            <a:off x="1644650" y="857250"/>
            <a:ext cx="7499350" cy="5715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kumimoji="0" lang="ru-RU" smtClean="0"/>
          </a:p>
          <a:p>
            <a:pPr eaLnBrk="1" hangingPunct="1">
              <a:buFont typeface="Wingdings 2" pitchFamily="18" charset="2"/>
              <a:buNone/>
            </a:pPr>
            <a:endParaRPr kumimoji="0" lang="ru-RU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53243672"/>
              </p:ext>
            </p:extLst>
          </p:nvPr>
        </p:nvGraphicFramePr>
        <p:xfrm>
          <a:off x="1143000" y="548680"/>
          <a:ext cx="80010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CFE532-B3E3-4719-B45C-E576572D3DBC}" type="slidenum">
              <a:rPr lang="ru-RU">
                <a:latin typeface="Arial" charset="0"/>
                <a:cs typeface="Arial" charset="0"/>
              </a:rPr>
              <a:pPr/>
              <a:t>49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0"/>
            <a:ext cx="74993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sz="35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    </a:t>
            </a:r>
            <a:r>
              <a:rPr kumimoji="0" lang="ru-RU" sz="35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/>
            </a:r>
            <a:br>
              <a:rPr kumimoji="0" lang="ru-RU" sz="35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kumimoji="0" lang="en-US" sz="35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  </a:t>
            </a:r>
            <a:endParaRPr kumimoji="0" lang="ru-RU" sz="350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Содержимое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/>
          <a:lstStyle/>
          <a:p>
            <a:pPr eaLnBrk="1" hangingPunct="1"/>
            <a:endParaRPr kumimoji="0" lang="ru-RU" i="1" smtClean="0"/>
          </a:p>
          <a:p>
            <a:pPr eaLnBrk="1" hangingPunct="1"/>
            <a:endParaRPr kumimoji="0" lang="ru-RU" i="1" smtClean="0"/>
          </a:p>
          <a:p>
            <a:pPr eaLnBrk="1" hangingPunct="1"/>
            <a:endParaRPr kumimoji="0" lang="ru-RU" i="1" smtClean="0"/>
          </a:p>
          <a:p>
            <a:pPr eaLnBrk="1" hangingPunct="1"/>
            <a:endParaRPr kumimoji="0" lang="ru-RU" i="1" smtClean="0"/>
          </a:p>
          <a:p>
            <a:pPr eaLnBrk="1" hangingPunct="1"/>
            <a:endParaRPr kumimoji="0" lang="ru-RU" i="1" smtClean="0"/>
          </a:p>
          <a:p>
            <a:pPr eaLnBrk="1" hangingPunct="1"/>
            <a:endParaRPr kumimoji="0" lang="ru-RU" i="1" smtClean="0"/>
          </a:p>
          <a:p>
            <a:pPr eaLnBrk="1" hangingPunct="1"/>
            <a:endParaRPr kumimoji="0" lang="ru-RU" i="1" smtClean="0"/>
          </a:p>
          <a:p>
            <a:pPr eaLnBrk="1" hangingPunct="1"/>
            <a:endParaRPr kumimoji="0" lang="ru-RU" i="1" smtClean="0"/>
          </a:p>
          <a:p>
            <a:pPr eaLnBrk="1" hangingPunct="1"/>
            <a:endParaRPr kumimoji="0" lang="ru-RU" i="1" smtClean="0"/>
          </a:p>
          <a:p>
            <a:pPr eaLnBrk="1" hangingPunct="1"/>
            <a:endParaRPr kumimoji="0" lang="ru-RU" i="1" smtClean="0"/>
          </a:p>
          <a:p>
            <a:pPr eaLnBrk="1" hangingPunct="1"/>
            <a:endParaRPr kumimoji="0" lang="ru-RU" i="1" smtClean="0"/>
          </a:p>
          <a:p>
            <a:pPr eaLnBrk="1" hangingPunct="1">
              <a:buFont typeface="Wingdings 2" pitchFamily="18" charset="2"/>
              <a:buNone/>
            </a:pPr>
            <a:endParaRPr kumimoji="0" lang="ru-RU" smtClean="0"/>
          </a:p>
          <a:p>
            <a:pPr eaLnBrk="1" hangingPunct="1"/>
            <a:endParaRPr kumimoji="0" lang="ru-RU" smtClean="0"/>
          </a:p>
          <a:p>
            <a:pPr eaLnBrk="1" hangingPunct="1"/>
            <a:endParaRPr kumimoji="0" lang="ru-RU" smtClean="0"/>
          </a:p>
          <a:p>
            <a:pPr eaLnBrk="1" hangingPunct="1"/>
            <a:endParaRPr kumimoji="0" lang="ru-RU" smtClean="0"/>
          </a:p>
          <a:p>
            <a:pPr eaLnBrk="1" hangingPunct="1"/>
            <a:endParaRPr kumimoji="0" lang="ru-RU" smtClean="0"/>
          </a:p>
          <a:p>
            <a:pPr eaLnBrk="1" hangingPunct="1"/>
            <a:endParaRPr kumimoji="0" lang="ru-RU" smtClean="0"/>
          </a:p>
        </p:txBody>
      </p:sp>
      <p:graphicFrame>
        <p:nvGraphicFramePr>
          <p:cNvPr id="5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23968"/>
              </p:ext>
            </p:extLst>
          </p:nvPr>
        </p:nvGraphicFramePr>
        <p:xfrm>
          <a:off x="990600" y="685800"/>
          <a:ext cx="7858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6E2C1-953A-4E2B-A052-24FC77119C0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0648"/>
            <a:ext cx="9144000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143000" y="0"/>
            <a:ext cx="2571750" cy="2857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kumimoji="0" lang="ru-RU" sz="35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/>
            </a:r>
            <a:br>
              <a:rPr kumimoji="0" lang="ru-RU" sz="35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endParaRPr kumimoji="0" lang="ru-RU" sz="350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1428750" y="214313"/>
            <a:ext cx="7499350" cy="55864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kumimoji="0" lang="ru-RU" sz="2800" b="1" smtClean="0">
                <a:solidFill>
                  <a:srgbClr val="572314"/>
                </a:solidFill>
              </a:rPr>
              <a:t/>
            </a:r>
            <a:br>
              <a:rPr kumimoji="0" lang="ru-RU" sz="2800" b="1" smtClean="0">
                <a:solidFill>
                  <a:srgbClr val="572314"/>
                </a:solidFill>
              </a:rPr>
            </a:br>
            <a:endParaRPr kumimoji="0" lang="ru-RU" sz="2800" b="1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7073AD-296D-4E77-ABF3-74848C035279}" type="slidenum">
              <a:rPr lang="ru-RU">
                <a:latin typeface="Arial" charset="0"/>
                <a:cs typeface="Arial" charset="0"/>
              </a:rPr>
              <a:pPr/>
              <a:t>50</a:t>
            </a:fld>
            <a:endParaRPr lang="ru-RU">
              <a:latin typeface="Arial" charset="0"/>
              <a:cs typeface="Arial" charset="0"/>
            </a:endParaRPr>
          </a:p>
        </p:txBody>
      </p:sp>
      <p:graphicFrame>
        <p:nvGraphicFramePr>
          <p:cNvPr id="5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373721"/>
              </p:ext>
            </p:extLst>
          </p:nvPr>
        </p:nvGraphicFramePr>
        <p:xfrm>
          <a:off x="1447800" y="609600"/>
          <a:ext cx="7467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741120-22B4-4078-AD17-BB061432C341}" type="slidenum">
              <a:rPr lang="ru-RU">
                <a:latin typeface="Arial" charset="0"/>
                <a:cs typeface="Arial" charset="0"/>
              </a:rPr>
              <a:pPr/>
              <a:t>51</a:t>
            </a:fld>
            <a:endParaRPr lang="ru-RU">
              <a:latin typeface="Arial" charset="0"/>
              <a:cs typeface="Arial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98173496"/>
              </p:ext>
            </p:extLst>
          </p:nvPr>
        </p:nvGraphicFramePr>
        <p:xfrm>
          <a:off x="1644650" y="609600"/>
          <a:ext cx="749935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3071813" cy="2143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sz="35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</a:t>
            </a:r>
            <a:br>
              <a:rPr kumimoji="0" lang="en-US" sz="35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kumimoji="0" lang="en-US" sz="35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      </a:t>
            </a:r>
            <a:r>
              <a:rPr kumimoji="0" lang="ru-RU" sz="35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/>
            </a:r>
            <a:br>
              <a:rPr kumimoji="0" lang="ru-RU" sz="35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endParaRPr kumimoji="0" lang="ru-RU" sz="350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764023"/>
              </p:ext>
            </p:extLst>
          </p:nvPr>
        </p:nvGraphicFramePr>
        <p:xfrm>
          <a:off x="1219200" y="152400"/>
          <a:ext cx="7499350" cy="650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113E4A-BAB9-4F8E-AE87-BA1D39F652F5}" type="slidenum">
              <a:rPr lang="ru-RU">
                <a:latin typeface="Arial" charset="0"/>
                <a:cs typeface="Arial" charset="0"/>
              </a:rPr>
              <a:pPr/>
              <a:t>52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2A4EB3-85E8-4B6D-8A73-05FFF8E5B063}" type="slidenum">
              <a:rPr lang="ru-RU">
                <a:latin typeface="Arial" charset="0"/>
                <a:cs typeface="Arial" charset="0"/>
              </a:rPr>
              <a:pPr/>
              <a:t>53</a:t>
            </a:fld>
            <a:endParaRPr lang="ru-RU">
              <a:latin typeface="Arial" charset="0"/>
              <a:cs typeface="Arial" charset="0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725949"/>
              </p:ext>
            </p:extLst>
          </p:nvPr>
        </p:nvGraphicFramePr>
        <p:xfrm>
          <a:off x="1066800" y="0"/>
          <a:ext cx="749935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1F497D"/>
                </a:solidFill>
              </a:rPr>
              <a:t>Еволюція</a:t>
            </a:r>
            <a:r>
              <a:rPr lang="ru-RU" b="1" dirty="0" smtClean="0">
                <a:solidFill>
                  <a:srgbClr val="1F497D"/>
                </a:solidFill>
              </a:rPr>
              <a:t>  ОС</a:t>
            </a:r>
            <a:endParaRPr lang="ru-RU" b="1" dirty="0">
              <a:solidFill>
                <a:srgbClr val="1F497D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0" y="980728"/>
            <a:ext cx="20955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052736"/>
            <a:ext cx="626469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ru-RU" sz="2400" b="1" dirty="0" smtClean="0"/>
              <a:t>Перший </a:t>
            </a:r>
            <a:r>
              <a:rPr lang="ru-RU" sz="2400" b="1" dirty="0" err="1" smtClean="0"/>
              <a:t>період</a:t>
            </a:r>
            <a:r>
              <a:rPr lang="ru-RU" sz="2400" b="1" dirty="0" smtClean="0"/>
              <a:t> (1945 -1955)</a:t>
            </a:r>
          </a:p>
          <a:p>
            <a:pPr marL="365760" indent="-283464">
              <a:defRPr/>
            </a:pPr>
            <a:endParaRPr lang="ru-RU" b="1" dirty="0" smtClean="0"/>
          </a:p>
          <a:p>
            <a:pPr marL="365760" indent="-283464" algn="just">
              <a:defRPr/>
            </a:pPr>
            <a:r>
              <a:rPr lang="en-US" sz="2000" dirty="0" smtClean="0"/>
              <a:t>   </a:t>
            </a:r>
            <a:r>
              <a:rPr lang="ru-RU" sz="2000" dirty="0" smtClean="0"/>
              <a:t> </a:t>
            </a:r>
            <a:r>
              <a:rPr lang="uk-UA" sz="2000" dirty="0"/>
              <a:t>Елементна база - електронні лампи і комунікаційні панелі. Програмування здійснювалося виключно на машинному мовою. Операційних систем немає, все завдання організації обчислювального процесу вирішувалися вручну програмістом з пульта управління. Системне програмне забезпечення - бібліотеки математичних і службових підпрограм.</a:t>
            </a:r>
            <a:br>
              <a:rPr lang="uk-UA" sz="2000" dirty="0"/>
            </a:br>
            <a:r>
              <a:rPr lang="uk-UA" sz="2000" dirty="0"/>
              <a:t>      Програми-монітори (середина 50-х) - прообраз сучасних ОС.</a:t>
            </a:r>
            <a:endParaRPr lang="ru-RU" sz="200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744" y="4869160"/>
            <a:ext cx="2304256" cy="165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17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r="6372"/>
          <a:stretch/>
        </p:blipFill>
        <p:spPr bwMode="auto">
          <a:xfrm>
            <a:off x="5220072" y="381000"/>
            <a:ext cx="392392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2143125" cy="214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                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5256584" cy="53069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err="1" smtClean="0"/>
              <a:t>Другий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період</a:t>
            </a:r>
            <a:r>
              <a:rPr lang="ru-RU" sz="2400" b="1" dirty="0" smtClean="0"/>
              <a:t>(1955 - 1965) 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uk-UA" sz="2400" dirty="0"/>
              <a:t>Елементна база - напівпровідникові елементи (транзистори).</a:t>
            </a:r>
            <a:br>
              <a:rPr lang="uk-UA" sz="2400" dirty="0"/>
            </a:br>
            <a:r>
              <a:rPr lang="uk-UA" sz="2400" dirty="0"/>
              <a:t>      Перші алгоритмічні мови і, отже, перші системні програми - компілятори.</a:t>
            </a:r>
            <a:br>
              <a:rPr lang="uk-UA" sz="2400" dirty="0"/>
            </a:br>
            <a:r>
              <a:rPr lang="uk-UA" sz="2400" dirty="0"/>
              <a:t>      З'явилися перші системи пакетної обробки, що збільшують коефіцієнт завантаження процесора.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9E37A-D6EE-4656-A9C8-944DD0B3F380}" type="slidenum">
              <a:rPr lang="ru-RU"/>
              <a:pPr>
                <a:defRPr/>
              </a:pPr>
              <a:t>55</a:t>
            </a:fld>
            <a:endParaRPr lang="ru-RU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9000"/>
            <a:ext cx="3843322" cy="344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4702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6516688" cy="6237288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 err="1" smtClean="0"/>
              <a:t>Третій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період</a:t>
            </a:r>
            <a:r>
              <a:rPr lang="ru-RU" sz="4400" b="1" dirty="0" smtClean="0"/>
              <a:t> (1965 - 1975)</a:t>
            </a:r>
          </a:p>
          <a:p>
            <a:endParaRPr lang="ru-RU" sz="4000" b="1" dirty="0" smtClean="0"/>
          </a:p>
          <a:p>
            <a:pPr>
              <a:buNone/>
            </a:pPr>
            <a:r>
              <a:rPr lang="ru-RU" sz="3600" b="1" dirty="0" smtClean="0"/>
              <a:t>       </a:t>
            </a:r>
            <a:r>
              <a:rPr lang="uk-UA" sz="3600" dirty="0"/>
              <a:t>Елементна база - інтегральні мікросхеми.</a:t>
            </a:r>
            <a:br>
              <a:rPr lang="uk-UA" sz="3600" dirty="0"/>
            </a:br>
            <a:r>
              <a:rPr lang="uk-UA" sz="3600" dirty="0"/>
              <a:t>       Створення сімейств програмно-сумісних машин (серія машин IBM </a:t>
            </a:r>
            <a:r>
              <a:rPr lang="uk-UA" sz="3600" dirty="0" err="1"/>
              <a:t>System</a:t>
            </a:r>
            <a:r>
              <a:rPr lang="uk-UA" sz="3600" dirty="0"/>
              <a:t> / 360, радянський аналог - машини серії ЄС).</a:t>
            </a:r>
            <a:br>
              <a:rPr lang="uk-UA" sz="3600" dirty="0"/>
            </a:br>
            <a:r>
              <a:rPr lang="uk-UA" sz="3600" dirty="0"/>
              <a:t>       Реалізовано практично всі основні концепції, властиві сучасним ОС: мультипрограмування, </a:t>
            </a:r>
            <a:r>
              <a:rPr lang="uk-UA" sz="3600" dirty="0" err="1"/>
              <a:t>мультіпроцессірованіе</a:t>
            </a:r>
            <a:r>
              <a:rPr lang="uk-UA" sz="3600" dirty="0"/>
              <a:t>, </a:t>
            </a:r>
            <a:r>
              <a:rPr lang="uk-UA" sz="3600" dirty="0" err="1"/>
              <a:t>багатотермінальні</a:t>
            </a:r>
            <a:r>
              <a:rPr lang="uk-UA" sz="3600" dirty="0"/>
              <a:t> режим, віртуальна пам'ять, файлова система, розмежування доступу і мережева робота.</a:t>
            </a:r>
            <a:br>
              <a:rPr lang="uk-UA" sz="3600" dirty="0"/>
            </a:br>
            <a:r>
              <a:rPr lang="uk-UA" sz="3600" dirty="0"/>
              <a:t>       У процесорах з'явився привілейований і призначений для користувача режим роботи, спеціальні регістри для перемикання контекстів, засоби захисту областей пам'яті і система переривань.</a:t>
            </a:r>
            <a:br>
              <a:rPr lang="uk-UA" sz="3600" dirty="0"/>
            </a:br>
            <a:r>
              <a:rPr lang="uk-UA" sz="3600" dirty="0"/>
              <a:t>       З'явився новий тип ОС - системи поділу часу.</a:t>
            </a:r>
            <a:br>
              <a:rPr lang="uk-UA" sz="3600" dirty="0"/>
            </a:br>
            <a:r>
              <a:rPr lang="uk-UA" sz="3600" dirty="0"/>
              <a:t>        В кінці 60-х років розпочато роботи по створенню глобальної мережі ARPANET.</a:t>
            </a:r>
            <a:br>
              <a:rPr lang="uk-UA" sz="3600" dirty="0"/>
            </a:br>
            <a:r>
              <a:rPr lang="uk-UA" sz="3600" dirty="0"/>
              <a:t>       До середини 70-х років широке поширення набули міні-комп'ютери, створення перших локальних мереж. З середини 70-х років почалося масове використання ОС UNIX. В кінці 70-х був створений робочий варіант протоколу TCP / IP, в 1983 році він був стандартизований.</a:t>
            </a:r>
            <a:endParaRPr lang="ru-RU" sz="3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1340768"/>
            <a:ext cx="23812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43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3929063" cy="2143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sz="35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             </a:t>
            </a:r>
            <a:endParaRPr kumimoji="0" lang="ru-RU" sz="350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8820472" cy="6722910"/>
          </a:xfrm>
        </p:spPr>
        <p:txBody>
          <a:bodyPr>
            <a:normAutofit/>
          </a:bodyPr>
          <a:lstStyle/>
          <a:p>
            <a:pPr marL="93663" indent="0">
              <a:buNone/>
            </a:pPr>
            <a:r>
              <a:rPr kumimoji="0" lang="ru-RU" sz="1600" b="1" dirty="0" smtClean="0"/>
              <a:t>     </a:t>
            </a:r>
            <a:r>
              <a:rPr lang="uk-UA" sz="2000" b="1" dirty="0" smtClean="0"/>
              <a:t>Четвертий </a:t>
            </a:r>
            <a:r>
              <a:rPr lang="uk-UA" sz="2000" b="1" dirty="0"/>
              <a:t>період (1980 - теперішній час)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        Елементна база - великі і надвеликі інтегральні схеми (ВІС і НВІС). Ера персональних комп'ютерів.</a:t>
            </a:r>
            <a:br>
              <a:rPr lang="uk-UA" sz="2000" dirty="0"/>
            </a:br>
            <a:r>
              <a:rPr lang="uk-UA" sz="2000" dirty="0"/>
              <a:t>З середини 80-х бурхливий розвиток мереж персональних комп'ютерів, розвиток мережевих і розподілених операційних систем</a:t>
            </a:r>
            <a:r>
              <a:rPr lang="uk-UA" sz="2000" dirty="0" smtClean="0"/>
              <a:t>.</a:t>
            </a:r>
          </a:p>
          <a:p>
            <a:pPr marL="93663" indent="0">
              <a:buNone/>
            </a:pP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У 1987 р. була випущена операційна система MINIX (прототип LINUX), вона була побудована за принципом </a:t>
            </a:r>
            <a:r>
              <a:rPr lang="uk-UA" sz="2000" dirty="0" err="1"/>
              <a:t>микроядерной</a:t>
            </a:r>
            <a:r>
              <a:rPr lang="uk-UA" sz="2000" dirty="0"/>
              <a:t> архітектури.</a:t>
            </a:r>
            <a:br>
              <a:rPr lang="uk-UA" sz="2000" dirty="0"/>
            </a:br>
            <a:r>
              <a:rPr lang="uk-UA" sz="2000" dirty="0"/>
              <a:t>У 80-і роки були прийняті основні стандарти на комунікаційне обладнання для локальних мереж: в 1980 році -</a:t>
            </a:r>
            <a:r>
              <a:rPr lang="uk-UA" sz="2000" dirty="0" err="1"/>
              <a:t>Ethernet</a:t>
            </a:r>
            <a:r>
              <a:rPr lang="uk-UA" sz="2000" dirty="0"/>
              <a:t>, в 1985 - </a:t>
            </a:r>
            <a:r>
              <a:rPr lang="uk-UA" sz="2000" dirty="0" err="1"/>
              <a:t>Token</a:t>
            </a:r>
            <a:r>
              <a:rPr lang="uk-UA" sz="2000" dirty="0"/>
              <a:t> </a:t>
            </a:r>
            <a:r>
              <a:rPr lang="uk-UA" sz="2000" dirty="0" err="1"/>
              <a:t>Ring</a:t>
            </a:r>
            <a:r>
              <a:rPr lang="uk-UA" sz="2000" dirty="0"/>
              <a:t>, в кінці 80-х - FDDI. Це дозволило забезпечити сумісність мережевих ОС на нижніх рівнях, а також стандартизувати інтерфейс ОС з драйверами мережевих адаптерів.</a:t>
            </a:r>
            <a:br>
              <a:rPr lang="uk-UA" sz="2000" dirty="0"/>
            </a:br>
            <a:endParaRPr lang="uk-UA" sz="2000" dirty="0" smtClean="0"/>
          </a:p>
          <a:p>
            <a:pPr marL="93663" indent="0">
              <a:buNone/>
            </a:pPr>
            <a:r>
              <a:rPr lang="uk-UA" sz="2000" dirty="0" smtClean="0"/>
              <a:t>У </a:t>
            </a:r>
            <a:r>
              <a:rPr lang="uk-UA" sz="2000" dirty="0"/>
              <a:t>90-ті роки практично всі ОС стали мережевими. З'явилися спеціалізовані ОС, призначені виключно для вирішення комунікаційних завдань (IOS компанії </a:t>
            </a:r>
            <a:r>
              <a:rPr lang="uk-UA" sz="2000" dirty="0" err="1"/>
              <a:t>Cisco</a:t>
            </a:r>
            <a:r>
              <a:rPr lang="uk-UA" sz="2000" dirty="0"/>
              <a:t> </a:t>
            </a:r>
            <a:r>
              <a:rPr lang="uk-UA" sz="2000" dirty="0" err="1"/>
              <a:t>Systems</a:t>
            </a:r>
            <a:r>
              <a:rPr lang="uk-UA" sz="2000" dirty="0"/>
              <a:t>). Поява служби </a:t>
            </a:r>
            <a:r>
              <a:rPr lang="uk-UA" sz="2000" dirty="0" err="1"/>
              <a:t>World</a:t>
            </a:r>
            <a:r>
              <a:rPr lang="uk-UA" sz="2000" dirty="0"/>
              <a:t> </a:t>
            </a:r>
            <a:r>
              <a:rPr lang="uk-UA" sz="2000" dirty="0" err="1"/>
              <a:t>Wide</a:t>
            </a:r>
            <a:r>
              <a:rPr lang="uk-UA" sz="2000" dirty="0"/>
              <a:t> </a:t>
            </a:r>
            <a:r>
              <a:rPr lang="uk-UA" sz="2000" dirty="0" err="1"/>
              <a:t>Web</a:t>
            </a:r>
            <a:r>
              <a:rPr lang="uk-UA" sz="2000" dirty="0"/>
              <a:t> (WWW) в 1991 році додало потужний імпульс розвитку популярності Інтернету. Розвиток корпоративних мережевих операційних систем виходить на перший план. Відновлюється розвиток ОС </a:t>
            </a:r>
            <a:r>
              <a:rPr lang="uk-UA" sz="2000" dirty="0" err="1"/>
              <a:t>мейнфреймів</a:t>
            </a:r>
            <a:r>
              <a:rPr lang="uk-UA" sz="2000" dirty="0"/>
              <a:t>. У 1991р. була випущена LINUX. Трохи пізніше вийшла </a:t>
            </a:r>
            <a:r>
              <a:rPr lang="uk-UA" sz="2000" dirty="0" err="1"/>
              <a:t>FreeBSD</a:t>
            </a:r>
            <a:r>
              <a:rPr lang="uk-UA" sz="2000" dirty="0"/>
              <a:t> (основою для неї послужила BSD UNIX).</a:t>
            </a:r>
            <a:endParaRPr kumimoji="0" lang="ru-RU" sz="2000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8DFE52-5CCE-47A9-B987-80C429B91866}" type="slidenum">
              <a:rPr lang="ru-RU">
                <a:latin typeface="Arial" charset="0"/>
                <a:cs typeface="Arial" charset="0"/>
              </a:rPr>
              <a:pPr/>
              <a:t>57</a:t>
            </a:fld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70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8280920" cy="500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3600" b="1" dirty="0"/>
              <a:t>Сучасний етап </a:t>
            </a:r>
            <a:r>
              <a:rPr lang="uk-UA" sz="3600" b="1" dirty="0" smtClean="0"/>
              <a:t>розвитку</a:t>
            </a:r>
            <a:br>
              <a:rPr lang="uk-UA" sz="3600" b="1" dirty="0" smtClean="0"/>
            </a:br>
            <a:r>
              <a:rPr lang="uk-UA" sz="3600" b="1" dirty="0" smtClean="0"/>
              <a:t> </a:t>
            </a:r>
            <a:r>
              <a:rPr lang="uk-UA" sz="3600" b="1" dirty="0"/>
              <a:t>операційних систем</a:t>
            </a:r>
            <a:r>
              <a:rPr kumimoji="0"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endParaRPr kumimoji="0" lang="ru-RU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043608" y="1772816"/>
            <a:ext cx="7499350" cy="4800600"/>
          </a:xfrm>
        </p:spPr>
        <p:txBody>
          <a:bodyPr/>
          <a:lstStyle/>
          <a:p>
            <a:pPr>
              <a:buNone/>
            </a:pPr>
            <a:r>
              <a:rPr lang="uk-UA" sz="2000" dirty="0"/>
              <a:t>Еволюційний розвиток властивостей, механізмів і функцій ОС, які з'явилися в 60-е і 90-е роки</a:t>
            </a:r>
            <a:r>
              <a:rPr lang="uk-UA" sz="2000" dirty="0" smtClean="0"/>
              <a:t>.</a:t>
            </a:r>
          </a:p>
          <a:p>
            <a:pPr>
              <a:buNone/>
            </a:pP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       Тенденції розвитку - підвищення зручності роботи людини з комп'ютером, підвищення надійності за рахунок використання </a:t>
            </a:r>
            <a:r>
              <a:rPr lang="uk-UA" sz="2000" dirty="0" err="1"/>
              <a:t>микроядерной</a:t>
            </a:r>
            <a:r>
              <a:rPr lang="uk-UA" sz="2000" dirty="0"/>
              <a:t> архітектури, простота обслуговування, дружній призначений для користувача інтерфейс, ефективні засоби пошуку та зберігання інформації</a:t>
            </a:r>
            <a:r>
              <a:rPr lang="uk-UA" sz="2000" dirty="0" smtClean="0"/>
              <a:t>.</a:t>
            </a:r>
          </a:p>
          <a:p>
            <a:pPr>
              <a:buNone/>
            </a:pP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       ОС суперкомп'ютерів будуть наділятися функціями підтримки віртуальних кластерів, здатних розділяти обчислювальну потужність через Інтернет.</a:t>
            </a:r>
            <a:r>
              <a:rPr kumimoji="0" lang="ru-RU" sz="1900" dirty="0" smtClean="0"/>
              <a:t>.</a:t>
            </a:r>
          </a:p>
          <a:p>
            <a:pPr eaLnBrk="1" hangingPunct="1"/>
            <a:endParaRPr kumimoji="0" 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4344D9-84E1-45FE-B6A3-C25A6E272B79}" type="slidenum">
              <a:rPr lang="ru-RU">
                <a:latin typeface="Arial" charset="0"/>
                <a:cs typeface="Arial" charset="0"/>
              </a:rPr>
              <a:pPr/>
              <a:t>58</a:t>
            </a:fld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05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300A8B-85D4-497C-BA06-163BEC8F1AC4}" type="slidenum">
              <a:rPr lang="ru-RU">
                <a:latin typeface="Arial" charset="0"/>
                <a:cs typeface="Arial" charset="0"/>
              </a:rPr>
              <a:pPr/>
              <a:t>59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323528" y="188640"/>
            <a:ext cx="856895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dirty="0">
                <a:latin typeface="+mj-lt"/>
              </a:rPr>
              <a:t>«</a:t>
            </a:r>
            <a:r>
              <a:rPr lang="uk-UA" sz="2400" b="1" dirty="0">
                <a:solidFill>
                  <a:srgbClr val="FF0000"/>
                </a:solidFill>
                <a:latin typeface="+mj-lt"/>
              </a:rPr>
              <a:t>Хмарна обробка даних </a:t>
            </a:r>
            <a:r>
              <a:rPr lang="uk-UA" sz="2400" dirty="0">
                <a:latin typeface="+mj-lt"/>
              </a:rPr>
              <a:t>- це парадигма, в рамках якої інформація постійно зберігається на серверах в інтернеті і тимчасово </a:t>
            </a:r>
            <a:r>
              <a:rPr lang="uk-UA" sz="2400" dirty="0" err="1">
                <a:latin typeface="+mj-lt"/>
              </a:rPr>
              <a:t>кешується</a:t>
            </a:r>
            <a:r>
              <a:rPr lang="uk-UA" sz="2400" dirty="0">
                <a:latin typeface="+mj-lt"/>
              </a:rPr>
              <a:t> на клієнтській стороні, наприклад, на персональних комп'ютерах, ігрових приставках, ноутбуках, смартфонах і т. Д.»</a:t>
            </a:r>
            <a:br>
              <a:rPr lang="uk-UA" sz="2400" dirty="0">
                <a:latin typeface="+mj-lt"/>
              </a:rPr>
            </a:br>
            <a:r>
              <a:rPr lang="uk-UA" sz="2400" dirty="0">
                <a:latin typeface="+mj-lt"/>
              </a:rPr>
              <a:t/>
            </a:r>
            <a:br>
              <a:rPr lang="uk-UA" sz="2400" dirty="0">
                <a:latin typeface="+mj-lt"/>
              </a:rPr>
            </a:br>
            <a:r>
              <a:rPr lang="uk-UA" sz="2400" dirty="0">
                <a:latin typeface="+mj-lt"/>
              </a:rPr>
              <a:t>Хмарна обробка даних включає в себе поняття:</a:t>
            </a:r>
            <a:br>
              <a:rPr lang="uk-UA" sz="2400" dirty="0">
                <a:latin typeface="+mj-lt"/>
              </a:rPr>
            </a:br>
            <a:r>
              <a:rPr lang="uk-UA" sz="2400" dirty="0">
                <a:latin typeface="+mj-lt"/>
              </a:rPr>
              <a:t>«Все як послуга»,</a:t>
            </a:r>
            <a:br>
              <a:rPr lang="uk-UA" sz="2400" dirty="0">
                <a:latin typeface="+mj-lt"/>
              </a:rPr>
            </a:br>
            <a:r>
              <a:rPr lang="uk-UA" sz="2400" dirty="0">
                <a:latin typeface="+mj-lt"/>
              </a:rPr>
              <a:t>«Інфраструктура як послуга»,</a:t>
            </a:r>
            <a:br>
              <a:rPr lang="uk-UA" sz="2400" dirty="0">
                <a:latin typeface="+mj-lt"/>
              </a:rPr>
            </a:br>
            <a:r>
              <a:rPr lang="uk-UA" sz="2400" dirty="0">
                <a:latin typeface="+mj-lt"/>
              </a:rPr>
              <a:t>«Платформа як послуга»,</a:t>
            </a:r>
            <a:br>
              <a:rPr lang="uk-UA" sz="2400" dirty="0">
                <a:latin typeface="+mj-lt"/>
              </a:rPr>
            </a:br>
            <a:r>
              <a:rPr lang="uk-UA" sz="2400" dirty="0">
                <a:latin typeface="+mj-lt"/>
              </a:rPr>
              <a:t>«Програмне забезпечення як послуга»,</a:t>
            </a:r>
            <a:br>
              <a:rPr lang="uk-UA" sz="2400" dirty="0">
                <a:latin typeface="+mj-lt"/>
              </a:rPr>
            </a:br>
            <a:r>
              <a:rPr lang="uk-UA" sz="2400" dirty="0">
                <a:latin typeface="+mj-lt"/>
              </a:rPr>
              <a:t>«Дані як послуга»,</a:t>
            </a:r>
            <a:br>
              <a:rPr lang="uk-UA" sz="2400" dirty="0">
                <a:latin typeface="+mj-lt"/>
              </a:rPr>
            </a:br>
            <a:r>
              <a:rPr lang="uk-UA" sz="2400" dirty="0">
                <a:latin typeface="+mj-lt"/>
              </a:rPr>
              <a:t>«Робоче місце як послуга»</a:t>
            </a:r>
            <a:br>
              <a:rPr lang="uk-UA" sz="2400" dirty="0">
                <a:latin typeface="+mj-lt"/>
              </a:rPr>
            </a:br>
            <a:r>
              <a:rPr lang="uk-UA" sz="2400" dirty="0">
                <a:latin typeface="+mj-lt"/>
              </a:rPr>
              <a:t>інші технологічні тенденції, загальним в яких є впевненість, що мережа Інтернет в змозі задовольнити потреби користувачів в обробці даних</a:t>
            </a:r>
            <a:r>
              <a:rPr lang="en-US" sz="2400" dirty="0" smtClean="0">
                <a:latin typeface="+mj-lt"/>
              </a:rPr>
              <a:t>.</a:t>
            </a:r>
            <a:r>
              <a:rPr lang="ru-RU" sz="2400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73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6E2C1-953A-4E2B-A052-24FC77119C0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" y="480025"/>
            <a:ext cx="9118931" cy="60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5B1569-D353-402D-AAC5-63FBEAA97150}" type="slidenum">
              <a:rPr lang="ru-RU">
                <a:latin typeface="Arial" charset="0"/>
                <a:cs typeface="Arial" charset="0"/>
              </a:rPr>
              <a:pPr/>
              <a:t>60</a:t>
            </a:fld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395536" y="196850"/>
            <a:ext cx="821506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dirty="0" err="1"/>
              <a:t>Cloud</a:t>
            </a:r>
            <a:r>
              <a:rPr lang="uk-UA" sz="2400" dirty="0"/>
              <a:t> OS (від </a:t>
            </a:r>
            <a:r>
              <a:rPr lang="uk-UA" sz="2400" dirty="0" err="1"/>
              <a:t>англ</a:t>
            </a:r>
            <a:r>
              <a:rPr lang="uk-UA" sz="2400" dirty="0"/>
              <a:t>. </a:t>
            </a:r>
            <a:r>
              <a:rPr lang="uk-UA" sz="2400" dirty="0" err="1"/>
              <a:t>Cloud</a:t>
            </a:r>
            <a:r>
              <a:rPr lang="uk-UA" sz="2400" dirty="0"/>
              <a:t> </a:t>
            </a:r>
            <a:r>
              <a:rPr lang="uk-UA" sz="2400" dirty="0" err="1"/>
              <a:t>Operating</a:t>
            </a:r>
            <a:r>
              <a:rPr lang="uk-UA" sz="2400" dirty="0"/>
              <a:t> </a:t>
            </a:r>
            <a:r>
              <a:rPr lang="uk-UA" sz="2400" dirty="0" err="1"/>
              <a:t>System</a:t>
            </a:r>
            <a:r>
              <a:rPr lang="uk-UA" sz="2400" dirty="0"/>
              <a:t> - дослівно: "Хмарна" Операційна Система або операційна система на базі "хмари") - клієнт-серверне гібридне програмне забезпечення, що базується на парадигмі </a:t>
            </a:r>
            <a:r>
              <a:rPr lang="uk-UA" sz="2400" dirty="0" err="1"/>
              <a:t>Cloud</a:t>
            </a:r>
            <a:r>
              <a:rPr lang="uk-UA" sz="2400" dirty="0"/>
              <a:t> </a:t>
            </a:r>
            <a:r>
              <a:rPr lang="uk-UA" sz="2400" dirty="0" err="1"/>
              <a:t>computing</a:t>
            </a:r>
            <a:r>
              <a:rPr lang="uk-UA" sz="2400" dirty="0"/>
              <a:t> і використовує розвинену систему </a:t>
            </a:r>
            <a:r>
              <a:rPr lang="uk-UA" sz="2400" dirty="0" err="1"/>
              <a:t>многооконного</a:t>
            </a:r>
            <a:r>
              <a:rPr lang="uk-UA" sz="2400" dirty="0"/>
              <a:t> інтерфейсу користувача, який функціонує, зазвичай , у вікні сучасного веб-браузера. </a:t>
            </a:r>
            <a:endParaRPr lang="uk-UA" sz="2400" dirty="0" smtClean="0"/>
          </a:p>
          <a:p>
            <a:r>
              <a:rPr lang="uk-UA" sz="2400" dirty="0" smtClean="0"/>
              <a:t>Під </a:t>
            </a:r>
            <a:r>
              <a:rPr lang="uk-UA" sz="2400" dirty="0"/>
              <a:t>поняттям "хмари", в даному випадку, ховається Інтернет, точніше, сукупність об'єднаних глобальною мережею апаратних ресурсів, що використовуються для зберігання і обробки даних в контексті конкретної реалізації </a:t>
            </a:r>
            <a:r>
              <a:rPr lang="uk-UA" sz="2400" dirty="0" err="1"/>
              <a:t>Cloud</a:t>
            </a:r>
            <a:r>
              <a:rPr lang="uk-UA" sz="2400" dirty="0"/>
              <a:t> </a:t>
            </a:r>
            <a:r>
              <a:rPr lang="uk-UA" sz="2400" dirty="0" err="1"/>
              <a:t>OS.Термін</a:t>
            </a:r>
            <a:r>
              <a:rPr lang="uk-UA" sz="2400" dirty="0"/>
              <a:t> </a:t>
            </a:r>
            <a:r>
              <a:rPr lang="uk-UA" sz="2400" dirty="0" err="1"/>
              <a:t>Cloud</a:t>
            </a:r>
            <a:r>
              <a:rPr lang="uk-UA" sz="2400" dirty="0"/>
              <a:t> OS є синонімом </a:t>
            </a:r>
            <a:r>
              <a:rPr lang="uk-UA" sz="2400" dirty="0" err="1"/>
              <a:t>Internet</a:t>
            </a:r>
            <a:r>
              <a:rPr lang="uk-UA" sz="2400" dirty="0"/>
              <a:t> OS (більшою мірою) і </a:t>
            </a:r>
            <a:r>
              <a:rPr lang="uk-UA" sz="2400" dirty="0" err="1"/>
              <a:t>WebOS</a:t>
            </a:r>
            <a:r>
              <a:rPr lang="uk-UA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900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1143000"/>
          </a:xfrm>
        </p:spPr>
        <p:txBody>
          <a:bodyPr/>
          <a:lstStyle/>
          <a:p>
            <a:pPr>
              <a:defRPr/>
            </a:pPr>
            <a:r>
              <a:rPr lang="uk-UA" sz="2800" dirty="0"/>
              <a:t>Операційні системи </a:t>
            </a:r>
            <a:r>
              <a:rPr lang="uk-UA" sz="2800" dirty="0" smtClean="0"/>
              <a:t>Windows</a:t>
            </a:r>
            <a:br>
              <a:rPr lang="uk-UA" sz="2800" dirty="0" smtClean="0"/>
            </a:br>
            <a:r>
              <a:rPr lang="uk-UA" sz="2800" dirty="0" smtClean="0"/>
              <a:t> </a:t>
            </a:r>
            <a:r>
              <a:rPr lang="uk-UA" sz="2800" dirty="0"/>
              <a:t>Хронологічна схема</a:t>
            </a:r>
            <a:endParaRPr kumimoji="0" lang="ru-RU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5936E7-77F9-4784-ADCB-19737EF9DCB0}" type="slidenum">
              <a:rPr lang="ru-RU">
                <a:latin typeface="Arial" charset="0"/>
                <a:cs typeface="Arial" charset="0"/>
              </a:rPr>
              <a:pPr/>
              <a:t>61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1600" y="-387424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6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</a:t>
            </a:r>
            <a:br>
              <a:rPr lang="en-US" sz="26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</a:br>
            <a:r>
              <a:rPr lang="en-US" sz="26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    </a:t>
            </a:r>
            <a:r>
              <a:rPr lang="ru-RU" sz="2600" b="1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Arial" pitchFamily="34" charset="0"/>
              </a:rPr>
              <a:t/>
            </a:r>
            <a:br>
              <a:rPr lang="ru-RU" sz="2600" b="1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Arial" pitchFamily="34" charset="0"/>
              </a:rPr>
            </a:br>
            <a:endParaRPr lang="ru-RU" sz="26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cs typeface="Arial" pitchFamily="3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9144000" cy="696516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59100"/>
            <a:ext cx="9144000" cy="919758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7" y="4509120"/>
            <a:ext cx="9144000" cy="91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83E67-FE6D-474C-80B3-4987D317BAFA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9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6E2C1-953A-4E2B-A052-24FC77119C04}" type="slidenum">
              <a:rPr lang="ru-RU" smtClean="0"/>
              <a:pPr>
                <a:defRPr/>
              </a:pPr>
              <a:t>63</a:t>
            </a:fld>
            <a:endParaRPr lang="ru-RU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188640"/>
            <a:ext cx="9883648" cy="4433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4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3 -1.47464 L -0.04997 -2.110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-317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79296" cy="114300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1"/>
                </a:solidFill>
              </a:rPr>
              <a:t>Визначення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операційної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системи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6E2C1-953A-4E2B-A052-24FC77119C0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1905000" cy="2959100"/>
          </a:xfrm>
          <a:prstGeom prst="rect">
            <a:avLst/>
          </a:prstGeom>
        </p:spPr>
      </p:pic>
      <p:sp>
        <p:nvSpPr>
          <p:cNvPr id="6" name="Title 9"/>
          <p:cNvSpPr txBox="1">
            <a:spLocks/>
          </p:cNvSpPr>
          <p:nvPr/>
        </p:nvSpPr>
        <p:spPr>
          <a:xfrm>
            <a:off x="2195736" y="1606065"/>
            <a:ext cx="6948264" cy="147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uk-UA" dirty="0"/>
              <a:t>«Я не знаю, що це таке, але завжди впізнаю її, </a:t>
            </a:r>
            <a:endParaRPr lang="en-US" dirty="0" smtClean="0"/>
          </a:p>
          <a:p>
            <a:pPr algn="l">
              <a:defRPr/>
            </a:pPr>
            <a:r>
              <a:rPr lang="uk-UA" dirty="0" smtClean="0"/>
              <a:t>якщо </a:t>
            </a:r>
            <a:r>
              <a:rPr lang="uk-UA" dirty="0"/>
              <a:t>побачу ...»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51520" y="4725144"/>
            <a:ext cx="8704460" cy="1944216"/>
            <a:chOff x="4254" y="0"/>
            <a:chExt cx="8704460" cy="1532334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254" y="0"/>
              <a:ext cx="8704460" cy="153233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012366" y="47885"/>
              <a:ext cx="7659975" cy="14425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just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800" b="1" dirty="0">
                  <a:solidFill>
                    <a:srgbClr val="FF0000"/>
                  </a:solidFill>
                </a:rPr>
                <a:t>ОС комп'ютера </a:t>
              </a:r>
              <a:r>
                <a:rPr lang="uk-UA" sz="2800" dirty="0"/>
                <a:t>- це комплекс взаємопов'язаних програм, що забезпечує взаємодію користувача з обчислювальною системою, а також </a:t>
              </a:r>
              <a:r>
                <a:rPr lang="uk-UA" sz="2800" dirty="0" smtClean="0"/>
                <a:t>керує </a:t>
              </a:r>
              <a:r>
                <a:rPr lang="uk-UA" sz="2800" dirty="0"/>
                <a:t>ресурсами обчислювальної системи.</a:t>
              </a:r>
              <a:endParaRPr lang="ru-RU" sz="2400" kern="120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408858" y="3511120"/>
            <a:ext cx="6407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Barron D.W., </a:t>
            </a: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Computer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Operating Systems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1971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рік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03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2C9230-1F84-468C-BC4C-41BAC5C7E057}" type="slidenum">
              <a:rPr lang="ru-RU">
                <a:latin typeface="Arial" charset="0"/>
                <a:cs typeface="Arial" charset="0"/>
              </a:rPr>
              <a:pPr/>
              <a:t>8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5616" y="1412776"/>
            <a:ext cx="7499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ru-RU" sz="2800" b="1" dirty="0" err="1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Основні</a:t>
            </a:r>
            <a:r>
              <a:rPr kumimoji="0" lang="ru-RU" sz="28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 sz="2800" b="1" dirty="0" err="1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ресурси</a:t>
            </a:r>
            <a:r>
              <a:rPr kumimoji="0" lang="ru-RU" sz="28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 sz="2800" b="1" dirty="0" err="1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обчислювальної</a:t>
            </a:r>
            <a:r>
              <a:rPr kumimoji="0" lang="ru-RU" sz="28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 sz="2800" b="1" dirty="0" err="1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системи</a:t>
            </a:r>
            <a:r>
              <a:rPr kumimoji="0" lang="ru-RU" sz="28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kumimoji="0" lang="en-US" sz="2800" b="1" dirty="0" smtClean="0">
              <a:solidFill>
                <a:srgbClr val="C050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043608" y="2924944"/>
            <a:ext cx="78120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SzPct val="250000"/>
              <a:buFont typeface="Wingdings" charset="2"/>
              <a:buChar char="ü"/>
            </a:pPr>
            <a:r>
              <a:rPr lang="ru-RU" sz="2000" dirty="0" err="1" smtClean="0"/>
              <a:t>процесори</a:t>
            </a:r>
            <a:r>
              <a:rPr lang="ru-RU" sz="2000" dirty="0" smtClean="0"/>
              <a:t> (</a:t>
            </a:r>
            <a:r>
              <a:rPr lang="ru-RU" sz="2000" dirty="0" err="1" smtClean="0"/>
              <a:t>процесорний</a:t>
            </a:r>
            <a:r>
              <a:rPr lang="ru-RU" sz="2000" dirty="0" smtClean="0"/>
              <a:t> час);</a:t>
            </a:r>
          </a:p>
          <a:p>
            <a:endParaRPr lang="ru-RU" sz="2000" dirty="0"/>
          </a:p>
          <a:p>
            <a:pPr marL="342900" indent="-342900">
              <a:buClr>
                <a:schemeClr val="accent2"/>
              </a:buClr>
              <a:buSzPct val="250000"/>
              <a:buFont typeface="Wingdings" charset="2"/>
              <a:buChar char="ü"/>
            </a:pPr>
            <a:r>
              <a:rPr lang="ru-RU" sz="2000" dirty="0" err="1" smtClean="0"/>
              <a:t>пам’ять</a:t>
            </a:r>
            <a:r>
              <a:rPr lang="ru-RU" sz="2000" dirty="0" smtClean="0"/>
              <a:t> (оперативна, </a:t>
            </a:r>
            <a:r>
              <a:rPr lang="ru-RU" sz="2000" dirty="0" err="1" smtClean="0"/>
              <a:t>зовнішня</a:t>
            </a:r>
            <a:r>
              <a:rPr lang="ru-RU" sz="2000" dirty="0" smtClean="0"/>
              <a:t>);</a:t>
            </a:r>
          </a:p>
          <a:p>
            <a:pPr marL="342900" indent="-342900">
              <a:buClr>
                <a:schemeClr val="accent2"/>
              </a:buClr>
              <a:buSzPct val="250000"/>
              <a:buFont typeface="Wingdings" charset="2"/>
              <a:buChar char="ü"/>
            </a:pPr>
            <a:endParaRPr lang="ru-RU" sz="2000" dirty="0"/>
          </a:p>
          <a:p>
            <a:pPr marL="342900" indent="-342900">
              <a:buClr>
                <a:schemeClr val="accent2"/>
              </a:buClr>
              <a:buSzPct val="250000"/>
              <a:buFont typeface="Wingdings" charset="2"/>
              <a:buChar char="ü"/>
            </a:pPr>
            <a:r>
              <a:rPr lang="ru-RU" sz="2000" dirty="0" err="1" smtClean="0"/>
              <a:t>периферійні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пристрої</a:t>
            </a:r>
            <a:r>
              <a:rPr lang="en-US" sz="2000" dirty="0" smtClean="0"/>
              <a:t> (</a:t>
            </a:r>
            <a:r>
              <a:rPr lang="ru-RU" sz="2000" dirty="0" smtClean="0"/>
              <a:t>диски, </a:t>
            </a:r>
            <a:r>
              <a:rPr lang="ru-RU" sz="2000" dirty="0" err="1" smtClean="0"/>
              <a:t>таймери</a:t>
            </a:r>
            <a:r>
              <a:rPr lang="ru-RU" sz="2000" dirty="0" smtClean="0"/>
              <a:t>, </a:t>
            </a:r>
            <a:r>
              <a:rPr lang="ru-RU" sz="2000" dirty="0" err="1" smtClean="0"/>
              <a:t>набори</a:t>
            </a:r>
            <a:r>
              <a:rPr lang="ru-RU" sz="2000" dirty="0" smtClean="0"/>
              <a:t>   </a:t>
            </a:r>
            <a:r>
              <a:rPr lang="ru-RU" sz="2000" dirty="0" err="1" smtClean="0"/>
              <a:t>даних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принтери</a:t>
            </a:r>
            <a:r>
              <a:rPr lang="ru-RU" sz="2000" dirty="0" smtClean="0"/>
              <a:t>, </a:t>
            </a:r>
            <a:r>
              <a:rPr lang="ru-RU" sz="2000" dirty="0" err="1" smtClean="0"/>
              <a:t>мережеві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пристрої</a:t>
            </a:r>
            <a:r>
              <a:rPr lang="ru-RU" sz="2000" dirty="0" smtClean="0"/>
              <a:t> и др.)</a:t>
            </a:r>
            <a:endParaRPr lang="ru-RU" sz="2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07920968"/>
              </p:ext>
            </p:extLst>
          </p:nvPr>
        </p:nvGraphicFramePr>
        <p:xfrm>
          <a:off x="323528" y="476672"/>
          <a:ext cx="8640960" cy="120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9672" y="2348880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err="1" smtClean="0">
                <a:solidFill>
                  <a:srgbClr val="800000"/>
                </a:solidFill>
              </a:rPr>
              <a:t>Фізичні</a:t>
            </a:r>
            <a:r>
              <a:rPr lang="ru-RU" sz="2000" i="1" dirty="0" smtClean="0">
                <a:solidFill>
                  <a:srgbClr val="800000"/>
                </a:solidFill>
              </a:rPr>
              <a:t>:</a:t>
            </a:r>
            <a:endParaRPr lang="ru-RU" sz="2000" i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5085184"/>
            <a:ext cx="7434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800000"/>
                </a:solidFill>
              </a:rPr>
              <a:t>  </a:t>
            </a:r>
            <a:r>
              <a:rPr lang="ru-RU" sz="2000" i="1" dirty="0" err="1" smtClean="0">
                <a:solidFill>
                  <a:srgbClr val="800000"/>
                </a:solidFill>
              </a:rPr>
              <a:t>Логічні</a:t>
            </a:r>
            <a:endParaRPr lang="ru-RU" sz="2000" i="1" dirty="0" smtClean="0">
              <a:solidFill>
                <a:srgbClr val="800000"/>
              </a:solidFill>
            </a:endParaRPr>
          </a:p>
          <a:p>
            <a:r>
              <a:rPr lang="ru-RU" sz="2000" dirty="0" err="1" smtClean="0"/>
              <a:t>Існують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в межах </a:t>
            </a:r>
            <a:r>
              <a:rPr lang="ru-RU" sz="2000" dirty="0" err="1" smtClean="0"/>
              <a:t>самої</a:t>
            </a:r>
            <a:r>
              <a:rPr lang="ru-RU" sz="2000" dirty="0" smtClean="0"/>
              <a:t> ОС:</a:t>
            </a:r>
          </a:p>
          <a:p>
            <a:r>
              <a:rPr lang="uk-UA" sz="2000" dirty="0"/>
              <a:t>таблиці виконуваних процесів, мережевих підключення і </a:t>
            </a:r>
            <a:r>
              <a:rPr lang="uk-UA" sz="2000" dirty="0" smtClean="0"/>
              <a:t>т.д</a:t>
            </a:r>
            <a:endParaRPr lang="ru-RU" sz="20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3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2"/>
                </a:solidFill>
              </a:rPr>
              <a:t>Керування</a:t>
            </a:r>
            <a:r>
              <a:rPr lang="ru-RU" sz="2800" b="1" dirty="0" smtClean="0">
                <a:solidFill>
                  <a:schemeClr val="accent2"/>
                </a:solidFill>
              </a:rPr>
              <a:t> ресурсами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97CBC-446E-4F2F-942B-551601A50DD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22314926"/>
              </p:ext>
            </p:extLst>
          </p:nvPr>
        </p:nvGraphicFramePr>
        <p:xfrm>
          <a:off x="467544" y="1628800"/>
          <a:ext cx="813690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513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5" grpId="2">
        <p:bldAsOne/>
      </p:bldGraphic>
      <p:bldGraphic spid="5" grpId="3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1129167</TotalTime>
  <Words>2734</Words>
  <Application>Microsoft Office PowerPoint</Application>
  <PresentationFormat>On-screen Show (4:3)</PresentationFormat>
  <Paragraphs>503</Paragraphs>
  <Slides>63</Slides>
  <Notes>24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ＭＳ Ｐゴシック</vt:lpstr>
      <vt:lpstr>ＭＳ Ｐゴシック</vt:lpstr>
      <vt:lpstr>Arial</vt:lpstr>
      <vt:lpstr>Calibri</vt:lpstr>
      <vt:lpstr>Corbel</vt:lpstr>
      <vt:lpstr>Gill Sans MT</vt:lpstr>
      <vt:lpstr>Times New Roman</vt:lpstr>
      <vt:lpstr>Wingdings</vt:lpstr>
      <vt:lpstr>Wingdings 2</vt:lpstr>
      <vt:lpstr>Тема Office</vt:lpstr>
      <vt:lpstr>      «Операційні системи»</vt:lpstr>
      <vt:lpstr>Сфери  використання операційних систем          </vt:lpstr>
      <vt:lpstr>PowerPoint Presentation</vt:lpstr>
      <vt:lpstr>PowerPoint Presentation</vt:lpstr>
      <vt:lpstr>PowerPoint Presentation</vt:lpstr>
      <vt:lpstr>PowerPoint Presentation</vt:lpstr>
      <vt:lpstr>Визначення операційної системи</vt:lpstr>
      <vt:lpstr>Основні ресурси обчислювальної системи:</vt:lpstr>
      <vt:lpstr>Керування ресурсами</vt:lpstr>
      <vt:lpstr>Цикл використання ресурсу: </vt:lpstr>
      <vt:lpstr>Апаратний рівень</vt:lpstr>
      <vt:lpstr>Рівень керування фізичними пристроями </vt:lpstr>
      <vt:lpstr>Рівень керування логічними ресурсами</vt:lpstr>
      <vt:lpstr>Рівень систем програмування</vt:lpstr>
      <vt:lpstr>Рівень прикладних систем</vt:lpstr>
      <vt:lpstr>PowerPoint Presentation</vt:lpstr>
      <vt:lpstr>Функції операційних систем</vt:lpstr>
      <vt:lpstr>Функціональні компоненти операційної системи автономного комп'ютера </vt:lpstr>
      <vt:lpstr>Підсистема керування процесами </vt:lpstr>
      <vt:lpstr>Підсистема керування пам’яттю </vt:lpstr>
      <vt:lpstr>Підсистема керування файлами і зовнішніми пристроями </vt:lpstr>
      <vt:lpstr>Інтерфейс прикладного  програмування (АРІ)</vt:lpstr>
      <vt:lpstr>PowerPoint Presentation</vt:lpstr>
      <vt:lpstr>Системні виклики</vt:lpstr>
      <vt:lpstr>PowerPoint Presentation</vt:lpstr>
      <vt:lpstr>PowerPoint Presentation</vt:lpstr>
      <vt:lpstr> Захист даних і адміністрування </vt:lpstr>
      <vt:lpstr>Інтерфейс користувача  </vt:lpstr>
      <vt:lpstr> Вимоги, що висуваються до сучасних ОС</vt:lpstr>
      <vt:lpstr>Можливість розширення  </vt:lpstr>
      <vt:lpstr>Кросплатформеність</vt:lpstr>
      <vt:lpstr>Сумісність </vt:lpstr>
      <vt:lpstr>PowerPoint Presentation</vt:lpstr>
      <vt:lpstr>PowerPoint Presentation</vt:lpstr>
      <vt:lpstr>       Архітектура ОС </vt:lpstr>
      <vt:lpstr>Ядро виконує:</vt:lpstr>
      <vt:lpstr>Допоміжні модулі:</vt:lpstr>
      <vt:lpstr>Режим роботи процесора</vt:lpstr>
      <vt:lpstr>PowerPoint Presentation</vt:lpstr>
      <vt:lpstr>Монолітне ядро</vt:lpstr>
      <vt:lpstr>Модульне ядро</vt:lpstr>
      <vt:lpstr>Мікроядро</vt:lpstr>
      <vt:lpstr>PowerPoint Presentation</vt:lpstr>
      <vt:lpstr>Екзоядро</vt:lpstr>
      <vt:lpstr>Гібридне ядро</vt:lpstr>
      <vt:lpstr>PowerPoint Presentation</vt:lpstr>
      <vt:lpstr>Класифікації ОС</vt:lpstr>
      <vt:lpstr>                  </vt:lpstr>
      <vt:lpstr>         </vt:lpstr>
      <vt:lpstr> </vt:lpstr>
      <vt:lpstr>PowerPoint Presentation</vt:lpstr>
      <vt:lpstr>          </vt:lpstr>
      <vt:lpstr>PowerPoint Presentation</vt:lpstr>
      <vt:lpstr>Еволюція  ОС</vt:lpstr>
      <vt:lpstr>                  </vt:lpstr>
      <vt:lpstr>PowerPoint Presentation</vt:lpstr>
      <vt:lpstr>              </vt:lpstr>
      <vt:lpstr>Сучасний етап розвитку  операційних систем       </vt:lpstr>
      <vt:lpstr>PowerPoint Presentation</vt:lpstr>
      <vt:lpstr>PowerPoint Presentation</vt:lpstr>
      <vt:lpstr>Операційні системи Windows  Хронологічна схема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Лекции по курсу «Операционные системы»</dc:title>
  <dc:creator>Acer</dc:creator>
  <cp:lastModifiedBy>Пользователь Windows</cp:lastModifiedBy>
  <cp:revision>506</cp:revision>
  <cp:lastPrinted>2013-09-11T18:50:55Z</cp:lastPrinted>
  <dcterms:created xsi:type="dcterms:W3CDTF">2010-12-05T23:15:24Z</dcterms:created>
  <dcterms:modified xsi:type="dcterms:W3CDTF">2022-12-09T07:10:06Z</dcterms:modified>
</cp:coreProperties>
</file>