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58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90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63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9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40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8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9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57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7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EB28B-7C24-47E0-9CF9-ED457ABD7E9B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11329-8868-4F00-B437-4AA0736FD8B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0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/>
              <a:t>Paraphrasing tips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252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Now Try Combining Tool 3 with Tools 1 and/or 2</a:t>
            </a:r>
          </a:p>
          <a:p>
            <a:pPr marL="0" indent="0" algn="ctr">
              <a:buNone/>
            </a:pPr>
            <a:r>
              <a:rPr lang="en-US" sz="3600" b="1" dirty="0"/>
              <a:t>(active\passive, synonyms, negative opposite verb)</a:t>
            </a:r>
            <a:endParaRPr lang="en-US" sz="3600" dirty="0"/>
          </a:p>
          <a:p>
            <a:pPr marL="0" indent="0">
              <a:buNone/>
            </a:pPr>
            <a:endParaRPr lang="en-US" sz="3600" i="1" dirty="0"/>
          </a:p>
          <a:p>
            <a:pPr marL="0" indent="0">
              <a:buNone/>
            </a:pPr>
            <a:r>
              <a:rPr lang="en-US" sz="3600" i="1" dirty="0"/>
              <a:t>Original:	</a:t>
            </a:r>
            <a:r>
              <a:rPr lang="en-US" sz="3600" dirty="0"/>
              <a:t>The writer presents the original idea in a new form.</a:t>
            </a:r>
          </a:p>
          <a:p>
            <a:pPr marL="0" indent="0">
              <a:buNone/>
            </a:pPr>
            <a:endParaRPr lang="en-US" sz="3600" i="1" dirty="0"/>
          </a:p>
          <a:p>
            <a:pPr marL="0" indent="0">
              <a:buNone/>
            </a:pPr>
            <a:r>
              <a:rPr lang="en-US" sz="3600" i="1" dirty="0"/>
              <a:t>Revised again:	</a:t>
            </a:r>
            <a:r>
              <a:rPr lang="en-US" sz="3600" dirty="0"/>
              <a:t>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682744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4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/>
              <a:t>  </a:t>
            </a:r>
            <a:r>
              <a:rPr lang="en-US" sz="3600" b="1" dirty="0"/>
              <a:t>Change parts of speech: Change nouns into verbs, verbs into nouns, etc.</a:t>
            </a:r>
          </a:p>
          <a:p>
            <a:pPr marL="0" indent="0">
              <a:buNone/>
            </a:pPr>
            <a:r>
              <a:rPr lang="en-US" sz="3600" dirty="0"/>
              <a:t> </a:t>
            </a:r>
            <a:r>
              <a:rPr lang="en-US" sz="3600" i="1" dirty="0"/>
              <a:t>Original:    </a:t>
            </a:r>
            <a:r>
              <a:rPr lang="en-US" sz="3600" dirty="0"/>
              <a:t>The teacher helped the student finish her class registration form.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	</a:t>
            </a:r>
            <a:r>
              <a:rPr lang="en-US" sz="3600" dirty="0"/>
              <a:t>The teacher helped the student register for classes.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32523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4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 </a:t>
            </a:r>
            <a:r>
              <a:rPr lang="en-US" sz="3600" b="1" dirty="0"/>
              <a:t>Now Try Tool 4 (change parts of speech)</a:t>
            </a:r>
          </a:p>
          <a:p>
            <a:pPr marL="0" indent="0" algn="ctr">
              <a:buNone/>
            </a:pPr>
            <a:r>
              <a:rPr lang="en-US" sz="3600" b="1" dirty="0"/>
              <a:t>and try combining it with the previous tools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i="1" dirty="0"/>
              <a:t>Original:	</a:t>
            </a:r>
            <a:r>
              <a:rPr lang="en-US" sz="3600" dirty="0"/>
              <a:t>Writers can learn how to manipulate language for their own benefit.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  ____________________________________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95625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5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6876"/>
            <a:ext cx="10515600" cy="46653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/>
              <a:t> </a:t>
            </a:r>
            <a:r>
              <a:rPr lang="en-US" sz="3600" b="1" dirty="0"/>
              <a:t>Combine sentences: Combine shorter phrases and sentences using connecting words or clauses.	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Original:    </a:t>
            </a:r>
            <a:r>
              <a:rPr lang="en-US" sz="3600" dirty="0"/>
              <a:t>The movie was shot in New York City. Many actors choose to live in New York.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       </a:t>
            </a:r>
            <a:r>
              <a:rPr lang="en-US" sz="3600" dirty="0"/>
              <a:t>The movie was shot in New York City, where many actors choose to live.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09162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5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 </a:t>
            </a:r>
            <a:r>
              <a:rPr lang="en-US" sz="3600" b="1" dirty="0"/>
              <a:t>Now Try Tool 5 (combine sentences)</a:t>
            </a:r>
          </a:p>
          <a:p>
            <a:pPr marL="0" indent="0" algn="ctr">
              <a:buNone/>
            </a:pPr>
            <a:r>
              <a:rPr lang="en-US" sz="3600" b="1" dirty="0"/>
              <a:t>and try to combine it with other tools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i="1" dirty="0"/>
              <a:t>Original:	</a:t>
            </a:r>
            <a:r>
              <a:rPr lang="en-US" sz="3600" dirty="0"/>
              <a:t>Paraphrasing is a skill students need to learn. It is an important part of writing.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  _____________________________________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28487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6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/>
              <a:t>  </a:t>
            </a:r>
            <a:r>
              <a:rPr lang="en-US" sz="3600" b="1" dirty="0"/>
              <a:t>Move phrases: Move parts of a sentence to change the sentence structure.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Original:	</a:t>
            </a:r>
            <a:r>
              <a:rPr lang="en-US" sz="3600" dirty="0"/>
              <a:t>To fight a damaging disease, the farmers began to grow genetically modified crops.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	</a:t>
            </a:r>
            <a:r>
              <a:rPr lang="en-US" sz="3600" dirty="0"/>
              <a:t>The farmers began to grow genetically modified crops to fight a damaging disease.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62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6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/>
              <a:t>Now Try Tool 6 (move phrases)</a:t>
            </a:r>
          </a:p>
          <a:p>
            <a:pPr marL="0" indent="0" algn="ctr">
              <a:buNone/>
            </a:pPr>
            <a:r>
              <a:rPr lang="en-US" sz="3600" b="1" dirty="0"/>
              <a:t>and try combining it with other tools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i="1" dirty="0"/>
              <a:t>Original: </a:t>
            </a:r>
            <a:r>
              <a:rPr lang="en-US" sz="3600" dirty="0"/>
              <a:t>	Many students aren’t able to paraphrase well without using a dictionary.</a:t>
            </a:r>
          </a:p>
          <a:p>
            <a:pPr marL="0" indent="0">
              <a:buNone/>
            </a:pPr>
            <a:r>
              <a:rPr lang="en-US" sz="3600" dirty="0"/>
              <a:t>		</a:t>
            </a:r>
          </a:p>
          <a:p>
            <a:pPr marL="0" indent="0">
              <a:buNone/>
            </a:pPr>
            <a:r>
              <a:rPr lang="en-US" sz="3600" i="1" dirty="0"/>
              <a:t>Revised:   </a:t>
            </a:r>
            <a:r>
              <a:rPr lang="en-US" sz="3600" dirty="0"/>
              <a:t>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801450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6000" b="1" dirty="0"/>
              <a:t>Practice various tools</a:t>
            </a:r>
            <a:br>
              <a:rPr lang="en-US" sz="6000" b="1" dirty="0"/>
            </a:br>
            <a:r>
              <a:rPr lang="en-US" sz="6000" b="1" dirty="0"/>
              <a:t> to rewrite the sentences</a:t>
            </a:r>
            <a:br>
              <a:rPr lang="en-US" sz="6000" b="1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1080" y="1690688"/>
            <a:ext cx="10515600" cy="48472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3300" dirty="0"/>
              <a:t>1. </a:t>
            </a:r>
            <a:r>
              <a:rPr lang="en-US" sz="4500" dirty="0"/>
              <a:t>The president spoke to the angry crowd, hoping to pacify them.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4500" dirty="0"/>
              <a:t>2. An architect has to be able to envision the buildings she or he designs.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4500" dirty="0"/>
              <a:t>3. He always tries to dominate the conversation, so it’s difficult for anyone else to talk.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4500" dirty="0"/>
              <a:t>4. In spite of the strong wind that blew in the window, everything on my desk is still intact.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4500" dirty="0"/>
              <a:t>5. It is not easy to find a homogeneous group of students because all students have different backgrounds and different ideas. </a:t>
            </a:r>
          </a:p>
          <a:p>
            <a:pPr marL="0" indent="0">
              <a:buNone/>
            </a:pPr>
            <a:br>
              <a:rPr lang="en-US" sz="3300" dirty="0"/>
            </a:b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45889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tips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1.  </a:t>
            </a:r>
            <a:r>
              <a:rPr lang="en-US" sz="3200" dirty="0"/>
              <a:t>Read the original carefully for a general idea of its meaning.</a:t>
            </a:r>
          </a:p>
          <a:p>
            <a:pPr marL="0" indent="0">
              <a:buNone/>
            </a:pPr>
            <a:r>
              <a:rPr lang="en-US" sz="3200" dirty="0"/>
              <a:t>2.  Circle the key words or phrases, ideas that you cannot leave out.	</a:t>
            </a:r>
          </a:p>
          <a:p>
            <a:pPr marL="0" indent="0">
              <a:buNone/>
            </a:pPr>
            <a:r>
              <a:rPr lang="en-US" sz="3200" dirty="0"/>
              <a:t>3.  Change the grammar, vocabulary and sentence structure of the original (using a combination of the six paraphrasing tools described below)</a:t>
            </a:r>
          </a:p>
          <a:p>
            <a:pPr marL="0" indent="0">
              <a:buNone/>
            </a:pPr>
            <a:r>
              <a:rPr lang="en-US" sz="3200" dirty="0"/>
              <a:t>4.   Compare your paraphrase with the original to see if it fits the criteria of a good paraphrase.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48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3600" dirty="0"/>
              <a:t>  </a:t>
            </a:r>
            <a:r>
              <a:rPr lang="en-US" sz="3600" b="1" dirty="0"/>
              <a:t>Find synonyms for some of the words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i="1" dirty="0"/>
              <a:t>Original:	</a:t>
            </a:r>
            <a:r>
              <a:rPr lang="en-US" sz="3600" dirty="0"/>
              <a:t>Adolescent employees sometimes argue with their employers. 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	</a:t>
            </a:r>
            <a:r>
              <a:rPr lang="en-US" sz="3600" dirty="0"/>
              <a:t>Teenage workers sometimes disagree with their supervisors.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89449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1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Now Try Tool 1 (find synonyms)</a:t>
            </a:r>
            <a:endParaRPr lang="en-US" sz="3600" dirty="0"/>
          </a:p>
          <a:p>
            <a:pPr marL="0" indent="0">
              <a:buNone/>
            </a:pPr>
            <a:endParaRPr lang="en-US" sz="3600" i="1" dirty="0"/>
          </a:p>
          <a:p>
            <a:pPr marL="0" indent="0">
              <a:buNone/>
            </a:pPr>
            <a:r>
              <a:rPr lang="en-US" sz="3600" i="1" dirty="0"/>
              <a:t>Original</a:t>
            </a:r>
            <a:r>
              <a:rPr lang="en-US" sz="3600" dirty="0"/>
              <a:t>:      Paraphrasing involves taking a set of facts or opinions and rewording them.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  __________________________________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025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2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3600" b="1" dirty="0"/>
              <a:t>Make an opposite verb negative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Original:	</a:t>
            </a:r>
            <a:r>
              <a:rPr lang="en-US" sz="3600" dirty="0"/>
              <a:t>In times of crisis, politicians may ignore public opinion 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	</a:t>
            </a:r>
            <a:r>
              <a:rPr lang="en-US" sz="3600" dirty="0"/>
              <a:t>In times of crisis, politicians may not acknowledge public opinion.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237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2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3600" b="1" dirty="0"/>
              <a:t>Now Try Tool 2 (negative opposite verb)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i="1" dirty="0"/>
              <a:t>Original</a:t>
            </a:r>
            <a:r>
              <a:rPr lang="en-US" sz="3600" b="1" i="1" dirty="0"/>
              <a:t>:      </a:t>
            </a:r>
            <a:r>
              <a:rPr lang="en-US" sz="3600" dirty="0"/>
              <a:t>When paraphrasing, it is important to keep the original meaning.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  ___________________________________</a:t>
            </a:r>
            <a:endParaRPr lang="en-US" sz="3600" dirty="0"/>
          </a:p>
          <a:p>
            <a:pPr marL="0" indent="0" algn="ctr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788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2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3600" b="1" dirty="0"/>
              <a:t>Try combining tools 1 &amp; 2 (synonyms and negative opposite verb)</a:t>
            </a:r>
          </a:p>
          <a:p>
            <a:pPr marL="0" indent="0">
              <a:buNone/>
            </a:pPr>
            <a:endParaRPr lang="en-US" sz="3600" i="1" dirty="0"/>
          </a:p>
          <a:p>
            <a:pPr marL="0" indent="0">
              <a:buNone/>
            </a:pPr>
            <a:r>
              <a:rPr lang="en-US" sz="3600" i="1" dirty="0"/>
              <a:t>Original</a:t>
            </a:r>
            <a:r>
              <a:rPr lang="en-US" sz="3600" b="1" i="1" dirty="0"/>
              <a:t>:      </a:t>
            </a:r>
            <a:r>
              <a:rPr lang="en-US" sz="3600" dirty="0"/>
              <a:t>When paraphrasing, it is important to keep the original meaning.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i="1" dirty="0"/>
              <a:t>Revised again:_____________________________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28888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3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837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b="1" dirty="0"/>
              <a:t>Change voice:  Make active sentences passive and passive ones, active.</a:t>
            </a:r>
          </a:p>
          <a:p>
            <a:pPr marL="0" indent="0">
              <a:buNone/>
            </a:pPr>
            <a:r>
              <a:rPr lang="en-US" sz="3600" dirty="0"/>
              <a:t> </a:t>
            </a:r>
            <a:r>
              <a:rPr lang="en-US" sz="3600" i="1" dirty="0"/>
              <a:t>Original:	</a:t>
            </a:r>
            <a:r>
              <a:rPr lang="en-US" sz="3600" dirty="0"/>
              <a:t>The voucher was sent by the testing service on August 3rd.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	 </a:t>
            </a:r>
            <a:r>
              <a:rPr lang="en-US" sz="3600" dirty="0"/>
              <a:t>The testing service sent the voucher on August 3rd.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358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Paraphrasing tool 3</a:t>
            </a:r>
            <a:endParaRPr lang="en-US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3600" b="1" dirty="0"/>
              <a:t>Now Try Tool 3 (Active        Passive)</a:t>
            </a:r>
            <a:endParaRPr lang="en-US" sz="3600" dirty="0"/>
          </a:p>
          <a:p>
            <a:pPr marL="0" indent="0">
              <a:buNone/>
            </a:pPr>
            <a:endParaRPr lang="en-US" sz="3600" i="1" dirty="0"/>
          </a:p>
          <a:p>
            <a:pPr marL="0" indent="0">
              <a:buNone/>
            </a:pPr>
            <a:r>
              <a:rPr lang="en-US" sz="3600" i="1" dirty="0"/>
              <a:t>Original:	</a:t>
            </a:r>
            <a:r>
              <a:rPr lang="en-US" sz="3600" dirty="0"/>
              <a:t>The writer presents the original idea in a new form.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i="1" dirty="0"/>
              <a:t>Revised:	____________________________________</a:t>
            </a:r>
            <a:endParaRPr lang="en-US" sz="3600" dirty="0"/>
          </a:p>
          <a:p>
            <a:endParaRPr lang="en-US" dirty="0"/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7132320" y="2354580"/>
            <a:ext cx="617220" cy="25146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871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771</Words>
  <Application>Microsoft Office PowerPoint</Application>
  <PresentationFormat>Широкий екран</PresentationFormat>
  <Paragraphs>108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Paraphrasing tips</vt:lpstr>
      <vt:lpstr>Paraphrasing tips</vt:lpstr>
      <vt:lpstr>Paraphrasing tool 1</vt:lpstr>
      <vt:lpstr>Paraphrasing tool 1</vt:lpstr>
      <vt:lpstr>Paraphrasing tool 2</vt:lpstr>
      <vt:lpstr>Paraphrasing tool 2</vt:lpstr>
      <vt:lpstr>Paraphrasing tool 2</vt:lpstr>
      <vt:lpstr>Paraphrasing tool 3</vt:lpstr>
      <vt:lpstr>Paraphrasing tool 3</vt:lpstr>
      <vt:lpstr>Paraphrasing tool 3</vt:lpstr>
      <vt:lpstr>Paraphrasing tool 4</vt:lpstr>
      <vt:lpstr>Paraphrasing tool 4</vt:lpstr>
      <vt:lpstr>Paraphrasing tool 5</vt:lpstr>
      <vt:lpstr>Paraphrasing tool 5</vt:lpstr>
      <vt:lpstr>Paraphrasing tool 6</vt:lpstr>
      <vt:lpstr>Paraphrasing tool 6</vt:lpstr>
      <vt:lpstr>   Practice various tools  to rewrite the sentences   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Paraphrasing tips</dc:title>
  <dc:creator>ОЛЕКСАНДР</dc:creator>
  <cp:lastModifiedBy>ДАША</cp:lastModifiedBy>
  <cp:revision>26</cp:revision>
  <dcterms:created xsi:type="dcterms:W3CDTF">2021-02-18T18:45:39Z</dcterms:created>
  <dcterms:modified xsi:type="dcterms:W3CDTF">2023-02-09T20:50:41Z</dcterms:modified>
</cp:coreProperties>
</file>