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2" y="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18.02.2025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1. </a:t>
            </a:r>
            <a:r>
              <a:rPr lang="ru-RU" sz="3600" b="1" i="1" u="sng" dirty="0" smtClean="0"/>
              <a:t>ЗАВДАННЯ ЕКОНОМІЧНОЇ НАУКИ </a:t>
            </a:r>
            <a:br>
              <a:rPr lang="ru-RU" sz="3600" b="1" i="1" u="sng" dirty="0" smtClean="0"/>
            </a:br>
            <a:r>
              <a:rPr lang="ru-RU" sz="3600" b="1" i="1" u="sng" dirty="0" smtClean="0"/>
              <a:t>ТА ЇЇ ЗНАЧЕННЯ</a:t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b="1" i="1" u="sng" dirty="0" smtClean="0">
                <a:latin typeface="Times New Roman" pitchFamily="18" charset="0"/>
                <a:cs typeface="Times New Roman" pitchFamily="18" charset="0"/>
              </a:rPr>
              <a:t>Підготувати доповідь на задану тематику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88620" y="769620"/>
            <a:ext cx="11468418" cy="500094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економічної науки у формуванні державної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політики.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Вплив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економічних досліджень на розвиток бізнесу та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підприємництва.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наука як </a:t>
            </a:r>
            <a:r>
              <a:rPr lang="uk-UA" sz="2000" b="0">
                <a:latin typeface="Times New Roman" pitchFamily="18" charset="0"/>
                <a:cs typeface="Times New Roman" pitchFamily="18" charset="0"/>
              </a:rPr>
              <a:t>інструмент </a:t>
            </a:r>
            <a:r>
              <a:rPr lang="uk-UA" sz="2000" b="0" smtClean="0">
                <a:latin typeface="Times New Roman" pitchFamily="18" charset="0"/>
                <a:cs typeface="Times New Roman" pitchFamily="18" charset="0"/>
              </a:rPr>
              <a:t>прогнозування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глобальних кризових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явищ.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Міждисциплінарні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зв'язки економіки: взаємодія з іншими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науками.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Еволюція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завдань економічної науки в контексті історичних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змін.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наука у вирішенні проблем сталого розвитку та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екології.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err="1" smtClean="0">
                <a:latin typeface="Times New Roman" pitchFamily="18" charset="0"/>
                <a:cs typeface="Times New Roman" pitchFamily="18" charset="0"/>
              </a:rPr>
              <a:t>Цифровізація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економіки: нові виклики та завдання для економічної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науки.</a:t>
            </a:r>
            <a:endParaRPr lang="uk-UA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5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uk-UA" sz="35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Основні наукові школи</a:t>
            </a:r>
          </a:p>
        </p:txBody>
      </p:sp>
    </p:spTree>
    <p:extLst>
      <p:ext uri="{BB962C8B-B14F-4D97-AF65-F5344CB8AC3E}">
        <p14:creationId xmlns:p14="http://schemas.microsoft.com/office/powerpoint/2010/main" val="152321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4800" b="1" i="1" u="sng" dirty="0">
                <a:latin typeface="Times New Roman" pitchFamily="18" charset="0"/>
                <a:cs typeface="Times New Roman" pitchFamily="18" charset="0"/>
              </a:rPr>
              <a:t>Підготувати доповідь на задану тематику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43841" y="1005840"/>
            <a:ext cx="11613198" cy="4764723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3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Еволюція економічної науки: від античності до </a:t>
            </a: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сучасності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Меркантилізм</a:t>
            </a:r>
            <a:r>
              <a:rPr lang="uk-UA" sz="23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роль торгівлі в накопиченні </a:t>
            </a: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багатства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Фізіократи</a:t>
            </a:r>
            <a:r>
              <a:rPr lang="uk-UA" sz="23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вплив сільського господарства на </a:t>
            </a: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економіку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Класична </a:t>
            </a:r>
            <a:r>
              <a:rPr lang="uk-UA" sz="23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політична економія: погляди Адама Сміта та </a:t>
            </a:r>
            <a:r>
              <a:rPr lang="uk-UA" sz="23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Давіда</a:t>
            </a:r>
            <a:r>
              <a:rPr lang="uk-UA" sz="23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Рікардо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Марксизм</a:t>
            </a:r>
            <a:r>
              <a:rPr lang="uk-UA" sz="23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економічна теорія класової </a:t>
            </a: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боротьби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3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Маржиналізм</a:t>
            </a: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3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його вплив на сучасну економічну </a:t>
            </a: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думку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3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Кейнсіанство</a:t>
            </a:r>
            <a:r>
              <a:rPr lang="uk-UA" sz="23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активне державне регулювання </a:t>
            </a: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Інституціоналізм</a:t>
            </a:r>
            <a:r>
              <a:rPr lang="uk-UA" sz="23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економіка як соціальний </a:t>
            </a: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інститут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3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Монетаризм</a:t>
            </a:r>
            <a:r>
              <a:rPr lang="uk-UA" sz="23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роль грошової маси у формуванні економічної </a:t>
            </a: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3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Неокласичний </a:t>
            </a:r>
            <a:r>
              <a:rPr lang="uk-UA" sz="23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синтез: поєднання ринкового і державного регулювання</a:t>
            </a:r>
          </a:p>
        </p:txBody>
      </p:sp>
    </p:spTree>
    <p:extLst>
      <p:ext uri="{BB962C8B-B14F-4D97-AF65-F5344CB8AC3E}">
        <p14:creationId xmlns:p14="http://schemas.microsoft.com/office/powerpoint/2010/main" val="217619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167</Words>
  <Application>Microsoft Office PowerPoint</Application>
  <PresentationFormat>Довільний</PresentationFormat>
  <Paragraphs>22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Тема Office</vt:lpstr>
      <vt:lpstr>ТЕМА 1. ЗАВДАННЯ ЕКОНОМІЧНОЇ НАУКИ  ТА ЇЇ ЗНАЧЕННЯ  </vt:lpstr>
      <vt:lpstr>1. Підготувати доповідь на задану тематику</vt:lpstr>
      <vt:lpstr>ТЕМА 2. Основні наукові школи</vt:lpstr>
      <vt:lpstr>1. Підготувати доповідь на задану тематику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105</cp:revision>
  <dcterms:created xsi:type="dcterms:W3CDTF">2023-01-12T09:20:21Z</dcterms:created>
  <dcterms:modified xsi:type="dcterms:W3CDTF">2025-02-18T08:43:29Z</dcterms:modified>
</cp:coreProperties>
</file>