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3" r:id="rId12"/>
    <p:sldId id="281" r:id="rId13"/>
  </p:sldIdLst>
  <p:sldSz cx="18288000" cy="10287000"/>
  <p:notesSz cx="6858000" cy="9144000"/>
  <p:embeddedFontLst>
    <p:embeddedFont>
      <p:font typeface="Vollkor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2. ВИКОРИСТАННЯ ПРОГРАМНИХ ПРОДУКТІВ </a:t>
            </a:r>
            <a:endParaRPr lang="uk-UA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de-AT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MICROSOFT </a:t>
            </a:r>
            <a:r>
              <a:rPr lang="de-AT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WORD, MICROSOFT EXCEL </a:t>
            </a:r>
            <a:r>
              <a:rPr lang="uk-UA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de-AT" sz="26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MICROSOFT POWERPOINT</a:t>
            </a:r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Текстовий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редактор 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Word, Excel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de-AT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PowerPoint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функціональні можливості та інтерфейс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Робота з таблицями та вбудованими об’єктами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Використання формул, графічне представлення даних та сортування інформації в 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Excel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для цілей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аналізу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Захист документів 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Microsoft Word, Excel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de-AT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PowerPoint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 допомогою паролів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838200" y="1562100"/>
            <a:ext cx="15934623" cy="383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Графічне представлення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Типи діаграм в </a:t>
            </a:r>
            <a:r>
              <a:rPr lang="de-AT" sz="2600" b="1" dirty="0" smtClean="0">
                <a:latin typeface="Vollkorn" panose="020B0604020202020204" charset="0"/>
                <a:ea typeface="Vollkorn" panose="020B0604020202020204" charset="0"/>
              </a:rPr>
              <a:t>Excel: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Гістограма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для порівняння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категорій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Лінійний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графік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для відстеження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змін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Кругова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діаграма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для відображення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часток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Графік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розсіювання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для аналізу зв’язків між змінними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833" t="4074" r="13750" b="12963"/>
          <a:stretch/>
        </p:blipFill>
        <p:spPr>
          <a:xfrm>
            <a:off x="10134599" y="1028700"/>
            <a:ext cx="7933623" cy="71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Методи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захисту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текстових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документів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833" t="38889" r="38750" b="38889"/>
          <a:stretch/>
        </p:blipFill>
        <p:spPr>
          <a:xfrm>
            <a:off x="6172200" y="1243470"/>
            <a:ext cx="4107180" cy="251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7083" t="25555" r="37083" b="34444"/>
          <a:stretch/>
        </p:blipFill>
        <p:spPr>
          <a:xfrm>
            <a:off x="543339" y="1357770"/>
            <a:ext cx="4724400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4166" t="41111" r="34583" b="21852"/>
          <a:stretch/>
        </p:blipFill>
        <p:spPr>
          <a:xfrm>
            <a:off x="5549348" y="4305300"/>
            <a:ext cx="57150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7083" t="17407" r="37083" b="40370"/>
          <a:stretch/>
        </p:blipFill>
        <p:spPr>
          <a:xfrm>
            <a:off x="11582400" y="1243470"/>
            <a:ext cx="4724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Текстовий редактор (текстовий процесор) 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це програма, призначена для створення та опрацювання текстової інформації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 сучасних умовах, коли можливості текстових редакторів значно розширилися, деякі з них здобули назву текстових процесорів.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Серед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текстових процесорів найбільш поширеними є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Microsoft </a:t>
            </a:r>
            <a:r>
              <a:rPr lang="de-AT" sz="2600" b="1" dirty="0" smtClean="0">
                <a:latin typeface="Vollkorn" panose="020B0604020202020204" charset="0"/>
                <a:ea typeface="Vollkorn" panose="020B0604020202020204" charset="0"/>
              </a:rPr>
              <a:t>Word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який є складовою частиною програмного пакета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Microsoft </a:t>
            </a:r>
            <a:r>
              <a:rPr lang="de-AT" sz="2600" dirty="0" smtClean="0">
                <a:latin typeface="Vollkorn" panose="020B0604020202020204" charset="0"/>
                <a:ea typeface="Vollkorn" panose="020B0604020202020204" charset="0"/>
              </a:rPr>
              <a:t>Office.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Текстові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редактори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WordPad,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Блокнот (вбудовані текстові редактори сімейства операційних систем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Windows)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ін.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600" b="1" dirty="0" smtClean="0">
                <a:latin typeface="Vollkorn" panose="020B0604020202020204" charset="0"/>
                <a:ea typeface="Vollkorn" panose="020B0604020202020204" charset="0"/>
              </a:rPr>
              <a:t>Microsoft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Word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характеризується такими позитивними якостями, як універсальність, потужність, різноманітність інструментарію, інтегрованість з іншими прикладними засобами (табличним процесором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Excel,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системою управління базами даних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Access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тощо).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Ці переваги й сприяли тому, що він став своєрідним стандартом серед текстових процесорів і його встановлено майже на кожному комп’ютері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 основних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функцій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Microsoft Word належать: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організація введення й редагування тексту за допомогою клавіатури та збереження його в пам’яті;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форматування тексту (оформлення тексту, зміна його параметрів);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опрацювання декількох документів одночасно;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попередній перегляд перед друком та друкування документів;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перевірка правопису;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графічних зображень у тексті; 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таблиць у тексті;</a:t>
            </a:r>
          </a:p>
          <a:p>
            <a:pPr marL="457200"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використання макросів (програмованих вставок) у документах.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419100"/>
            <a:ext cx="145542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56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Вікно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Microsoft Word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містить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такі основні елементи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3556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рядок заголовка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меню програми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панель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інструментів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робоче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поле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рядок стану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933"/>
          <a:stretch/>
        </p:blipFill>
        <p:spPr>
          <a:xfrm>
            <a:off x="5791200" y="1028700"/>
            <a:ext cx="12268200" cy="708659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9944100" y="318105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790695" y="470505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2934950" y="825802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315200" y="7212385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401550" y="3851922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485900"/>
            <a:ext cx="15849599" cy="614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56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Електронна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таблиця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Microsoft Excel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це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програма для автоматичного опрацювання даних, поданих у вигляді таблиці.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Можливості електронної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таблиці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Microsoft Excel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3556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організація введення даних у таблицю та збереження їх у пам’яті комп’ютера;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редагування даних у таблицях (копіювання, переміщення, видалення тощо);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форматування даних таблиці (оформлення тексту таблиці);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ілюстрування таблиць за допомогою рисунків, анімацій тощо;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виконання математичних розрахунків за даними таблиці;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 макросів (програмних вставок) для виконання обчислень за даними таблиці;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побудова діаграм та графіків за даними таблиці;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5600" algn="just">
              <a:spcAft>
                <a:spcPts val="600"/>
              </a:spcAft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друкування таблиць.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371600" y="419100"/>
            <a:ext cx="145542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56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Вікно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Microsoft Excel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містить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такі основні елементи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3556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рядок заголовка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меню програми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панель інструментів 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робоче поле 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рядок стану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750"/>
          <a:stretch/>
        </p:blipFill>
        <p:spPr>
          <a:xfrm>
            <a:off x="5715000" y="1282095"/>
            <a:ext cx="12344400" cy="707642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734659" y="723900"/>
            <a:ext cx="533400" cy="5581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382000" y="723900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287000" y="1178901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287000" y="7353300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1353800" y="4667905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4706600" cy="478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Програма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Microsoft PowerPoint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входить до пакета прикладних програмних продуктів Microsoft Office та призначена для створення презентацій.</a:t>
            </a: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можливості Microsoft PowerPoint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spcAft>
                <a:spcPts val="60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електронних презентацій, які можуть містити текстові, графічні, звукові та відеоматеріали, анімаційні ефекти;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spcAft>
                <a:spcPts val="60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оформлення друкованих документів, призначених для роздавання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 час різних заходів; </a:t>
            </a:r>
          </a:p>
          <a:p>
            <a:pPr indent="357188" algn="just">
              <a:spcAft>
                <a:spcPts val="60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· 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веб-сторінок для розміщення та перегляду в мережі Інтернет;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spcAft>
                <a:spcPts val="60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нотаток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доповідача.</a:t>
            </a:r>
          </a:p>
          <a:p>
            <a:pPr indent="357188" algn="just">
              <a:spcAft>
                <a:spcPts val="600"/>
              </a:spcAft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723900"/>
            <a:ext cx="15621000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56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Вікно Microsoft PowerPoint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містить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такі основні елементи:</a:t>
            </a:r>
          </a:p>
          <a:p>
            <a:pPr indent="3556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рядок заголовка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меню програми</a:t>
            </a:r>
          </a:p>
          <a:p>
            <a:pPr marL="971550" indent="-514350" algn="just">
              <a:buFont typeface="+mj-lt"/>
              <a:buAutoNum type="arabicPeriod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панель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інструментів</a:t>
            </a:r>
          </a:p>
          <a:p>
            <a:pPr marL="4572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971550" indent="-514350" algn="just">
              <a:buFont typeface="+mj-lt"/>
              <a:buAutoNum type="arabicPeriod" startAt="4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панель змісту презентації</a:t>
            </a:r>
          </a:p>
          <a:p>
            <a:pPr marL="971550" indent="-514350" algn="just">
              <a:buFont typeface="+mj-lt"/>
              <a:buAutoNum type="arabicPeriod" startAt="4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 startAt="4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робоче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поле </a:t>
            </a:r>
          </a:p>
          <a:p>
            <a:pPr marL="971550" indent="-514350" algn="just">
              <a:buFont typeface="+mj-lt"/>
              <a:buAutoNum type="arabicPeriod" startAt="4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71550" indent="-514350" algn="just">
              <a:buFont typeface="+mj-lt"/>
              <a:buAutoNum type="arabicPeriod" startAt="4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рядок стану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4074"/>
          <a:stretch/>
        </p:blipFill>
        <p:spPr>
          <a:xfrm>
            <a:off x="6762750" y="1562100"/>
            <a:ext cx="12192000" cy="69342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8715859" y="992309"/>
            <a:ext cx="533400" cy="5581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0363200" y="992309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2268200" y="1447310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2268200" y="7621709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3448472" y="3679909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467600" y="2969314"/>
            <a:ext cx="533400" cy="71059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TextBox 3"/>
          <p:cNvSpPr txBox="1"/>
          <p:nvPr/>
        </p:nvSpPr>
        <p:spPr>
          <a:xfrm>
            <a:off x="1066800" y="342900"/>
            <a:ext cx="15934623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функції для аналізу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Статистичні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функції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/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SUM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A1:A10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– сума значень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AVERAGE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A1:A10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– середнє арифметичне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MIN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A1:A10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/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MAX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A1:A10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– мінімальне/максимальне значення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Логічні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функції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/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IF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&gt;100, "Високе", "Низьке") – умова "якщо"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AND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&gt;50,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B1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&lt;100) – логічний оператор "І"</a:t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OR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&gt;50,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B1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&lt;100) – логічний оператор "АБО"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Пошук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та витяг даних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/>
            </a:r>
            <a:br>
              <a:rPr lang="uk-UA" sz="2600" dirty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=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VLOOKUP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(50,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A1:B10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2,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FALSE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– пошук значення</a:t>
            </a:r>
          </a:p>
          <a:p>
            <a:pPr indent="357188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1250" b="78148"/>
          <a:stretch/>
        </p:blipFill>
        <p:spPr>
          <a:xfrm>
            <a:off x="8610600" y="419100"/>
            <a:ext cx="8915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564</Words>
  <Application>Microsoft Office PowerPoint</Application>
  <PresentationFormat>Произвольный</PresentationFormat>
  <Paragraphs>128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Vollkorn</vt:lpstr>
      <vt:lpstr>Calibri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75</cp:revision>
  <dcterms:created xsi:type="dcterms:W3CDTF">2006-08-16T00:00:00Z</dcterms:created>
  <dcterms:modified xsi:type="dcterms:W3CDTF">2025-03-02T21:59:11Z</dcterms:modified>
  <dc:identifier>DAGCUslPLi8</dc:identifier>
</cp:coreProperties>
</file>