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9" r:id="rId1"/>
  </p:sldMasterIdLst>
  <p:sldIdLst>
    <p:sldId id="306" r:id="rId2"/>
    <p:sldId id="307" r:id="rId3"/>
    <p:sldId id="309" r:id="rId4"/>
    <p:sldId id="310" r:id="rId5"/>
    <p:sldId id="316" r:id="rId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 smtClean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FD0383B-46CF-4944-870A-BD4B710F3981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525" y="4883150"/>
            <a:ext cx="4051300" cy="1196975"/>
          </a:xfrm>
        </p:spPr>
        <p:txBody>
          <a:bodyPr/>
          <a:lstStyle>
            <a:lvl1pPr algn="r">
              <a:defRPr lang="en-US" sz="5400" dirty="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1D6BD9B-32FC-431A-9E59-62A20C52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7891-98E3-4F50-B0E9-724611E5CEAC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F01C-B1A2-4885-B5F0-F1517C421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A122-0A08-4C06-8E44-E95033BFE2CA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9D83-7BFF-400A-8168-918B2B2E0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4601-A5BF-4116-82F7-E7A23B576349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1D53-BA5D-4C77-9063-EB7537961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6DC2-82B0-486F-9F2C-593D716FDB1B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A32D-16AF-420C-90DC-AA3627D97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44D9-0832-4F4C-9016-3A9A4BED7409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59F4-0495-4451-AF87-80AB015F4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E1D6-D342-45DD-A9C3-24EA88F5C4A4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33BB-28DC-4C1E-A50E-AE696C6AA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2043F-F014-4D46-A7D1-897C461837D2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706E-8C62-4F51-B82A-07655BC1B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60A8-8E82-458D-8CAA-209D6F4AD724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A3F3-2C6A-40B7-BDA2-C31EDF2BF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05A1-A6D0-4B06-821B-30D7275DBC77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5ADF-15F3-4CDC-8043-D99205DA2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4D317-7D1B-4A7B-9B3F-D2DAA1468E84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48BA-6C38-48A9-8319-A771B8F83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2D9F-1A70-4548-A8FD-74426FE1FF75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0E94-7E08-4041-B965-1DF1A7DE0E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1F5A0-FFAF-4B50-AC63-2AFB92BAC06F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7455-B06F-4CD6-AAF8-7C27D0B53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6994-542E-4E4E-A486-B908F055A1E6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6B63-8062-4B18-9088-A0DD8960E6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B712-217E-4AB8-8B90-214D849107AF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175C-FDEA-4188-B2B1-1B13D38B92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AF1E-6821-486C-BF42-144694015024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B291-CD4D-44E0-93B1-675AD88D0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37BD-B3C5-4557-8E1D-91846A3CDB37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1EBD6-C577-4A7D-8651-15DC9A18A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85534B-FB6D-4023-BE3C-B9CB66D39A44}" type="datetimeFigureOut">
              <a:rPr lang="en-US"/>
              <a:pPr>
                <a:defRPr/>
              </a:pPr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200" cap="all" baseline="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95F512-B56F-4A64-B1FA-5BD4245E8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36" r:id="rId2"/>
    <p:sldLayoutId id="2147484235" r:id="rId3"/>
    <p:sldLayoutId id="2147484234" r:id="rId4"/>
    <p:sldLayoutId id="2147484233" r:id="rId5"/>
    <p:sldLayoutId id="2147484232" r:id="rId6"/>
    <p:sldLayoutId id="2147484231" r:id="rId7"/>
    <p:sldLayoutId id="2147484230" r:id="rId8"/>
    <p:sldLayoutId id="2147484229" r:id="rId9"/>
    <p:sldLayoutId id="2147484228" r:id="rId10"/>
    <p:sldLayoutId id="2147484227" r:id="rId11"/>
    <p:sldLayoutId id="2147484253" r:id="rId12"/>
    <p:sldLayoutId id="2147484226" r:id="rId13"/>
    <p:sldLayoutId id="2147484225" r:id="rId14"/>
    <p:sldLayoutId id="2147484224" r:id="rId15"/>
    <p:sldLayoutId id="2147484223" r:id="rId16"/>
    <p:sldLayoutId id="2147484222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34950"/>
            <a:ext cx="6835775" cy="5254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2"/>
                </a:solidFill>
              </a:rPr>
              <a:t>Польський </a:t>
            </a:r>
            <a:r>
              <a:rPr lang="uk-UA" sz="2800" dirty="0">
                <a:solidFill>
                  <a:schemeClr val="accent2"/>
                </a:solidFill>
              </a:rPr>
              <a:t>м'ясний кекс</a:t>
            </a:r>
          </a:p>
        </p:txBody>
      </p:sp>
      <p:pic>
        <p:nvPicPr>
          <p:cNvPr id="40962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8138" y="1063625"/>
            <a:ext cx="5467350" cy="3714750"/>
          </a:xfrm>
        </p:spPr>
      </p:pic>
      <p:pic>
        <p:nvPicPr>
          <p:cNvPr id="40963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4363" y="1063625"/>
            <a:ext cx="4624387" cy="3714750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741363" y="234950"/>
            <a:ext cx="6835776" cy="5254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2"/>
                </a:solidFill>
              </a:rPr>
              <a:t>БІГОС</a:t>
            </a:r>
            <a:endParaRPr lang="uk-UA" sz="2800" dirty="0">
              <a:solidFill>
                <a:schemeClr val="accent2"/>
              </a:solidFill>
            </a:endParaRPr>
          </a:p>
        </p:txBody>
      </p:sp>
      <p:sp>
        <p:nvSpPr>
          <p:cNvPr id="40965" name="Прямоугольник 11"/>
          <p:cNvSpPr>
            <a:spLocks noChangeArrowheads="1"/>
          </p:cNvSpPr>
          <p:nvPr/>
        </p:nvSpPr>
        <p:spPr bwMode="auto">
          <a:xfrm>
            <a:off x="614363" y="4778375"/>
            <a:ext cx="108219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Impact" pitchFamily="34" charset="0"/>
              </a:rPr>
              <a:t>Бігос - національна польська страва, в якому головними інгредієнтами є свіжа і квашена капуста, м'ясо (яловичина, баранина, свинина) і копченості. Є безліч варіантів приготування бігосу - з грибами, чорносливом, томатами, різноманітними прянощами.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4475" y="4659313"/>
            <a:ext cx="11191875" cy="11398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800" dirty="0">
                <a:solidFill>
                  <a:schemeClr val="tx1"/>
                </a:solidFill>
              </a:rPr>
              <a:t>Історія цієї страви починається з </a:t>
            </a:r>
            <a:r>
              <a:rPr lang="de-DE" sz="1800" dirty="0">
                <a:solidFill>
                  <a:schemeClr val="tx1"/>
                </a:solidFill>
              </a:rPr>
              <a:t>XVII </a:t>
            </a:r>
            <a:r>
              <a:rPr lang="uk-UA" sz="1800" dirty="0">
                <a:solidFill>
                  <a:schemeClr val="tx1"/>
                </a:solidFill>
              </a:rPr>
              <a:t>століття, зрази готували тільки з цільних відбитих шматочків м'яса, звідси і назва від польського слова «</a:t>
            </a:r>
            <a:r>
              <a:rPr lang="de-DE" sz="1800" dirty="0" err="1">
                <a:solidFill>
                  <a:schemeClr val="tx1"/>
                </a:solidFill>
              </a:rPr>
              <a:t>zrazy</a:t>
            </a:r>
            <a:r>
              <a:rPr lang="de-DE" sz="1800" dirty="0">
                <a:solidFill>
                  <a:schemeClr val="tx1"/>
                </a:solidFill>
              </a:rPr>
              <a:t>», </a:t>
            </a:r>
            <a:r>
              <a:rPr lang="uk-UA" sz="1800" dirty="0">
                <a:solidFill>
                  <a:schemeClr val="tx1"/>
                </a:solidFill>
              </a:rPr>
              <a:t>в перекладі - «відрізаний шматок». У Польщі це блюдо вважається національним і подається практично у всіх ресторанах і кафе. В якості начинки використовуються: сало, грудинка, гриби, різні каші, овочі та яйця.</a:t>
            </a:r>
          </a:p>
        </p:txBody>
      </p:sp>
      <p:pic>
        <p:nvPicPr>
          <p:cNvPr id="4198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58863"/>
            <a:ext cx="4337050" cy="3252787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25575" y="141288"/>
            <a:ext cx="8426450" cy="9413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/>
              <a:t>Зрази з яловичини по-варшавськи</a:t>
            </a:r>
          </a:p>
        </p:txBody>
      </p:sp>
      <p:pic>
        <p:nvPicPr>
          <p:cNvPr id="41988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9975" y="1058863"/>
            <a:ext cx="433705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9863"/>
            <a:ext cx="10396538" cy="1158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Другі страви</a:t>
            </a:r>
            <a:endParaRPr lang="uk-UA" dirty="0"/>
          </a:p>
        </p:txBody>
      </p:sp>
      <p:sp>
        <p:nvSpPr>
          <p:cNvPr id="43010" name="Прямоугольник 6"/>
          <p:cNvSpPr>
            <a:spLocks noChangeArrowheads="1"/>
          </p:cNvSpPr>
          <p:nvPr/>
        </p:nvSpPr>
        <p:spPr bwMode="auto">
          <a:xfrm>
            <a:off x="685800" y="4729163"/>
            <a:ext cx="4799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Impact" pitchFamily="34" charset="0"/>
              </a:rPr>
              <a:t>Karp po żydowsku - </a:t>
            </a:r>
            <a:r>
              <a:rPr lang="uk-UA">
                <a:latin typeface="Impact" pitchFamily="34" charset="0"/>
              </a:rPr>
              <a:t>короп по-єврейськи о желе з родзинками.</a:t>
            </a:r>
          </a:p>
        </p:txBody>
      </p:sp>
      <p:sp>
        <p:nvSpPr>
          <p:cNvPr id="43011" name="Прямоугольник 7"/>
          <p:cNvSpPr>
            <a:spLocks noChangeArrowheads="1"/>
          </p:cNvSpPr>
          <p:nvPr/>
        </p:nvSpPr>
        <p:spPr bwMode="auto">
          <a:xfrm>
            <a:off x="6499225" y="4267200"/>
            <a:ext cx="5140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Impact" pitchFamily="34" charset="0"/>
              </a:rPr>
              <a:t>Pstrąg - форель: іноді подається в палаючому коньяку або іншому алкогольному напої.</a:t>
            </a:r>
            <a:endParaRPr lang="uk-UA">
              <a:latin typeface="Impact" pitchFamily="34" charset="0"/>
            </a:endParaRPr>
          </a:p>
        </p:txBody>
      </p:sp>
      <p:pic>
        <p:nvPicPr>
          <p:cNvPr id="4301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28738"/>
            <a:ext cx="4967288" cy="3311525"/>
          </a:xfrm>
        </p:spPr>
      </p:pic>
      <p:pic>
        <p:nvPicPr>
          <p:cNvPr id="43013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95988" y="1328738"/>
            <a:ext cx="5643562" cy="27273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350838"/>
            <a:ext cx="10396537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Другі страви</a:t>
            </a:r>
            <a:endParaRPr lang="uk-UA" dirty="0"/>
          </a:p>
        </p:txBody>
      </p:sp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6413500" y="4814888"/>
            <a:ext cx="53705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Impact" pitchFamily="34" charset="0"/>
              </a:rPr>
              <a:t>Kopytka - ліниві вареники з картоплі, в формі копит, подаються зі сметаною або як гарнір до основних страв.</a:t>
            </a:r>
          </a:p>
        </p:txBody>
      </p:sp>
      <p:pic>
        <p:nvPicPr>
          <p:cNvPr id="44035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2625" y="1503363"/>
            <a:ext cx="4967288" cy="3311525"/>
          </a:xfrm>
        </p:spPr>
      </p:pic>
      <p:pic>
        <p:nvPicPr>
          <p:cNvPr id="4403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150" y="1503363"/>
            <a:ext cx="55340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9"/>
          <p:cNvSpPr>
            <a:spLocks noChangeArrowheads="1"/>
          </p:cNvSpPr>
          <p:nvPr/>
        </p:nvSpPr>
        <p:spPr bwMode="auto">
          <a:xfrm>
            <a:off x="682625" y="5002213"/>
            <a:ext cx="5343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Impact" pitchFamily="34" charset="0"/>
              </a:rPr>
              <a:t>З картоплі роблять прекрасні страви, такі як </a:t>
            </a:r>
            <a:r>
              <a:rPr lang="de-DE">
                <a:latin typeface="Impact" pitchFamily="34" charset="0"/>
              </a:rPr>
              <a:t>Kluski śląskie - </a:t>
            </a:r>
            <a:r>
              <a:rPr lang="uk-UA">
                <a:latin typeface="Impact" pitchFamily="34" charset="0"/>
              </a:rPr>
              <a:t>силезькі вареники - готуються з вареної картоплі, підходять не тільки як гарнір до м'ясних страв, а й як самостійну страву.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8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Польські десерти</a:t>
            </a:r>
            <a:endParaRPr lang="uk-UA" dirty="0"/>
          </a:p>
        </p:txBody>
      </p:sp>
      <p:pic>
        <p:nvPicPr>
          <p:cNvPr id="46083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51550" y="2063750"/>
            <a:ext cx="4972050" cy="3311525"/>
          </a:xfrm>
        </p:spPr>
      </p:pic>
      <p:sp>
        <p:nvSpPr>
          <p:cNvPr id="9" name="Прямоугольник 8"/>
          <p:cNvSpPr/>
          <p:nvPr/>
        </p:nvSpPr>
        <p:spPr>
          <a:xfrm>
            <a:off x="651090" y="5595085"/>
            <a:ext cx="5400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Pączki</a:t>
            </a:r>
            <a: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 - пончики, фаршировані фруктовим джемом</a:t>
            </a:r>
            <a:r>
              <a:rPr lang="ru-RU" dirty="0">
                <a:latin typeface="+mn-lt"/>
                <a:cs typeface="+mn-cs"/>
              </a:rPr>
              <a:t>.</a:t>
            </a:r>
            <a:endParaRPr lang="uk-UA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51927" y="53752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Kolaczki</a:t>
            </a:r>
            <a: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 - пісочне печиво, згорнуте конвертиком, з варення, джемом або ніжним сирком. У старі часи це печиво було традиційним різдвяним ласощами.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773</TotalTime>
  <Words>237</Words>
  <Application>Microsoft Office PowerPoint</Application>
  <PresentationFormat>Произвольный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Главное мероприятие</vt:lpstr>
      <vt:lpstr>Польський м'ясний кекс</vt:lpstr>
      <vt:lpstr>Зрази з яловичини по-варшавськи</vt:lpstr>
      <vt:lpstr>Другі страви</vt:lpstr>
      <vt:lpstr>Другі страви</vt:lpstr>
      <vt:lpstr>Польські десерти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Іспанська кухня</dc:title>
  <dc:creator>TheFratellis areGreat</dc:creator>
  <cp:lastModifiedBy>USER</cp:lastModifiedBy>
  <cp:revision>145</cp:revision>
  <dcterms:created xsi:type="dcterms:W3CDTF">2018-05-19T21:07:18Z</dcterms:created>
  <dcterms:modified xsi:type="dcterms:W3CDTF">2022-01-23T18:10:00Z</dcterms:modified>
</cp:coreProperties>
</file>